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30"/>
  </p:notesMasterIdLst>
  <p:sldIdLst>
    <p:sldId id="282" r:id="rId5"/>
    <p:sldId id="278" r:id="rId6"/>
    <p:sldId id="279" r:id="rId7"/>
    <p:sldId id="280" r:id="rId8"/>
    <p:sldId id="281" r:id="rId9"/>
    <p:sldId id="277" r:id="rId10"/>
    <p:sldId id="257" r:id="rId11"/>
    <p:sldId id="258" r:id="rId12"/>
    <p:sldId id="259" r:id="rId13"/>
    <p:sldId id="260" r:id="rId14"/>
    <p:sldId id="261" r:id="rId15"/>
    <p:sldId id="262" r:id="rId16"/>
    <p:sldId id="263" r:id="rId17"/>
    <p:sldId id="264" r:id="rId18"/>
    <p:sldId id="266" r:id="rId19"/>
    <p:sldId id="267" r:id="rId20"/>
    <p:sldId id="268" r:id="rId21"/>
    <p:sldId id="269" r:id="rId22"/>
    <p:sldId id="270" r:id="rId23"/>
    <p:sldId id="271" r:id="rId24"/>
    <p:sldId id="272" r:id="rId25"/>
    <p:sldId id="273" r:id="rId26"/>
    <p:sldId id="265" r:id="rId27"/>
    <p:sldId id="275" r:id="rId28"/>
    <p:sldId id="276"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7116"/>
    <a:srgbClr val="82C6E9"/>
    <a:srgbClr val="8F5E2E"/>
    <a:srgbClr val="B87547"/>
    <a:srgbClr val="F8E2C7"/>
    <a:srgbClr val="F6EFDE"/>
    <a:srgbClr val="89582D"/>
    <a:srgbClr val="706055"/>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63F8C7-0A69-0C5C-506D-0411CBB9E5A6}" v="130" dt="2026-08-12T19:34:46.241"/>
    <p1510:client id="{6E92526E-008D-8063-C53F-DD0AA63EC60A}" v="5" dt="2026-08-11T17:18:18.450"/>
    <p1510:client id="{F0B4D7B7-8EAE-D856-17DE-125634ECB022}" v="5" dt="2026-08-12T19:35:11.246"/>
    <p1510:client id="{F15E2C58-AB20-F6F7-0827-ACADE14CDEAD}" v="77" dt="2026-08-11T13:19:50.2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4.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23.201"/>
    </inkml:context>
    <inkml:brush xml:id="br0">
      <inkml:brushProperty name="width" value="0.35" units="cm"/>
      <inkml:brushProperty name="height" value="0.35" units="cm"/>
      <inkml:brushProperty name="color" value="#FFFF00"/>
    </inkml:brush>
  </inkml:definitions>
  <inkml:trace contextRef="#ctx0" brushRef="#br0">1 0 4915,'0'0'0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35.859"/>
    </inkml:context>
    <inkml:brush xml:id="br0">
      <inkml:brushProperty name="width" value="0.35" units="cm"/>
      <inkml:brushProperty name="height" value="0.35" units="cm"/>
      <inkml:brushProperty name="color" value="#FFFF00"/>
    </inkml:brush>
  </inkml:definitions>
  <inkml:trace contextRef="#ctx0" brushRef="#br0">1 0 4915,'0'2'180,"0"0"0,0 2-180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38.679"/>
    </inkml:context>
    <inkml:brush xml:id="br0">
      <inkml:brushProperty name="width" value="0.35" units="cm"/>
      <inkml:brushProperty name="height" value="0.35" units="cm"/>
      <inkml:brushProperty name="color" value="#FFFF00"/>
    </inkml:brush>
  </inkml:definitions>
  <inkml:trace contextRef="#ctx0" brushRef="#br0">0 0 4915,'0'0'0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39.402"/>
    </inkml:context>
    <inkml:brush xml:id="br0">
      <inkml:brushProperty name="width" value="0.35" units="cm"/>
      <inkml:brushProperty name="height" value="0.35" units="cm"/>
      <inkml:brushProperty name="color" value="#FFFF00"/>
    </inkml:brush>
  </inkml:definitions>
  <inkml:trace contextRef="#ctx0" brushRef="#br0">1 0 4915,'0'0'0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39.755"/>
    </inkml:context>
    <inkml:brush xml:id="br0">
      <inkml:brushProperty name="width" value="0.35" units="cm"/>
      <inkml:brushProperty name="height" value="0.35" units="cm"/>
      <inkml:brushProperty name="color" value="#FFFF00"/>
    </inkml:brush>
  </inkml:definitions>
  <inkml:trace contextRef="#ctx0" brushRef="#br0">1 0 4915,'0'0'0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39.998"/>
    </inkml:context>
    <inkml:brush xml:id="br0">
      <inkml:brushProperty name="width" value="0.35" units="cm"/>
      <inkml:brushProperty name="height" value="0.35" units="cm"/>
      <inkml:brushProperty name="color" value="#FFFF00"/>
    </inkml:brush>
  </inkml:definitions>
  <inkml:trace contextRef="#ctx0" brushRef="#br0">0 1 4915,'0'0'0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0.336"/>
    </inkml:context>
    <inkml:brush xml:id="br0">
      <inkml:brushProperty name="width" value="0.35" units="cm"/>
      <inkml:brushProperty name="height" value="0.35" units="cm"/>
      <inkml:brushProperty name="color" value="#FFFF00"/>
    </inkml:brush>
  </inkml:definitions>
  <inkml:trace contextRef="#ctx0" brushRef="#br0">1 1 4915,'0'0'0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0.803"/>
    </inkml:context>
    <inkml:brush xml:id="br0">
      <inkml:brushProperty name="width" value="0.35" units="cm"/>
      <inkml:brushProperty name="height" value="0.35" units="cm"/>
      <inkml:brushProperty name="color" value="#FFFF00"/>
    </inkml:brush>
  </inkml:definitions>
  <inkml:trace contextRef="#ctx0" brushRef="#br0">1 0 4915,'0'0'0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1.027"/>
    </inkml:context>
    <inkml:brush xml:id="br0">
      <inkml:brushProperty name="width" value="0.35" units="cm"/>
      <inkml:brushProperty name="height" value="0.35" units="cm"/>
      <inkml:brushProperty name="color" value="#FFFF00"/>
    </inkml:brush>
  </inkml:definitions>
  <inkml:trace contextRef="#ctx0" brushRef="#br0">0 1 4915,'0'0'0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1.300"/>
    </inkml:context>
    <inkml:brush xml:id="br0">
      <inkml:brushProperty name="width" value="0.35" units="cm"/>
      <inkml:brushProperty name="height" value="0.35" units="cm"/>
      <inkml:brushProperty name="color" value="#FFFF00"/>
    </inkml:brush>
  </inkml:definitions>
  <inkml:trace contextRef="#ctx0" brushRef="#br0">0 0 4915,'0'0'0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1.522"/>
    </inkml:context>
    <inkml:brush xml:id="br0">
      <inkml:brushProperty name="width" value="0.35" units="cm"/>
      <inkml:brushProperty name="height" value="0.35" units="cm"/>
      <inkml:brushProperty name="color" value="#FFFF00"/>
    </inkml:brush>
  </inkml:definitions>
  <inkml:trace contextRef="#ctx0" brushRef="#br0">0 33 4915,'0'-1'0,"0"-2"0,0-1 0,0-3 0,0-2 0,0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29.691"/>
    </inkml:context>
    <inkml:brush xml:id="br0">
      <inkml:brushProperty name="width" value="0.35" units="cm"/>
      <inkml:brushProperty name="height" value="0.35" units="cm"/>
      <inkml:brushProperty name="color" value="#FFFF00"/>
    </inkml:brush>
  </inkml:definitions>
  <inkml:trace contextRef="#ctx0" brushRef="#br0">1 1 4915,'0'0'0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1.683"/>
    </inkml:context>
    <inkml:brush xml:id="br0">
      <inkml:brushProperty name="width" value="0.35" units="cm"/>
      <inkml:brushProperty name="height" value="0.35" units="cm"/>
      <inkml:brushProperty name="color" value="#FFFF00"/>
    </inkml:brush>
  </inkml:definitions>
  <inkml:trace contextRef="#ctx0" brushRef="#br0">0 0 4915,'0'0'0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1.859"/>
    </inkml:context>
    <inkml:brush xml:id="br0">
      <inkml:brushProperty name="width" value="0.35" units="cm"/>
      <inkml:brushProperty name="height" value="0.35" units="cm"/>
      <inkml:brushProperty name="color" value="#FFFF00"/>
    </inkml:brush>
  </inkml:definitions>
  <inkml:trace contextRef="#ctx0" brushRef="#br0">1 0 4915,'0'0'0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2.003"/>
    </inkml:context>
    <inkml:brush xml:id="br0">
      <inkml:brushProperty name="width" value="0.35" units="cm"/>
      <inkml:brushProperty name="height" value="0.35" units="cm"/>
      <inkml:brushProperty name="color" value="#FFFF00"/>
    </inkml:brush>
  </inkml:definitions>
  <inkml:trace contextRef="#ctx0" brushRef="#br0">0 1 4915,'0'0'0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2.147"/>
    </inkml:context>
    <inkml:brush xml:id="br0">
      <inkml:brushProperty name="width" value="0.35" units="cm"/>
      <inkml:brushProperty name="height" value="0.35" units="cm"/>
      <inkml:brushProperty name="color" value="#FFFF00"/>
    </inkml:brush>
  </inkml:definitions>
  <inkml:trace contextRef="#ctx0" brushRef="#br0">1 1 4915</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2.322"/>
    </inkml:context>
    <inkml:brush xml:id="br0">
      <inkml:brushProperty name="width" value="0.35" units="cm"/>
      <inkml:brushProperty name="height" value="0.35" units="cm"/>
      <inkml:brushProperty name="color" value="#FFFF00"/>
    </inkml:brush>
  </inkml:definitions>
  <inkml:trace contextRef="#ctx0" brushRef="#br0">0 0 4915,'0'0'0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2.467"/>
    </inkml:context>
    <inkml:brush xml:id="br0">
      <inkml:brushProperty name="width" value="0.35" units="cm"/>
      <inkml:brushProperty name="height" value="0.35" units="cm"/>
      <inkml:brushProperty name="color" value="#FFFF00"/>
    </inkml:brush>
  </inkml:definitions>
  <inkml:trace contextRef="#ctx0" brushRef="#br0">3 3 4915,'-1'-1'0,"0"-1"0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2.627"/>
    </inkml:context>
    <inkml:brush xml:id="br0">
      <inkml:brushProperty name="width" value="0.35" units="cm"/>
      <inkml:brushProperty name="height" value="0.35" units="cm"/>
      <inkml:brushProperty name="color" value="#FFFF00"/>
    </inkml:brush>
  </inkml:definitions>
  <inkml:trace contextRef="#ctx0" brushRef="#br0">0 0 4915,'0'0'0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2.803"/>
    </inkml:context>
    <inkml:brush xml:id="br0">
      <inkml:brushProperty name="width" value="0.35" units="cm"/>
      <inkml:brushProperty name="height" value="0.35" units="cm"/>
      <inkml:brushProperty name="color" value="#FFFF00"/>
    </inkml:brush>
  </inkml:definitions>
  <inkml:trace contextRef="#ctx0" brushRef="#br0">0 0 4915,'0'0'0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3.040"/>
    </inkml:context>
    <inkml:brush xml:id="br0">
      <inkml:brushProperty name="width" value="0.35" units="cm"/>
      <inkml:brushProperty name="height" value="0.35" units="cm"/>
      <inkml:brushProperty name="color" value="#FFFF00"/>
    </inkml:brush>
  </inkml:definitions>
  <inkml:trace contextRef="#ctx0" brushRef="#br0">1 0 4915</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3.269"/>
    </inkml:context>
    <inkml:brush xml:id="br0">
      <inkml:brushProperty name="width" value="0.35" units="cm"/>
      <inkml:brushProperty name="height" value="0.35" units="cm"/>
      <inkml:brushProperty name="color" value="#FFFF00"/>
    </inkml:brush>
  </inkml:definitions>
  <inkml:trace contextRef="#ctx0" brushRef="#br0">0 1 4915,'0'0'0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30.076"/>
    </inkml:context>
    <inkml:brush xml:id="br0">
      <inkml:brushProperty name="width" value="0.35" units="cm"/>
      <inkml:brushProperty name="height" value="0.35" units="cm"/>
      <inkml:brushProperty name="color" value="#FFFF00"/>
    </inkml:brush>
  </inkml:definitions>
  <inkml:trace contextRef="#ctx0" brushRef="#br0">0 0 4915,'0'0'0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3.510"/>
    </inkml:context>
    <inkml:brush xml:id="br0">
      <inkml:brushProperty name="width" value="0.35" units="cm"/>
      <inkml:brushProperty name="height" value="0.35" units="cm"/>
      <inkml:brushProperty name="color" value="#FFFF00"/>
    </inkml:brush>
  </inkml:definitions>
  <inkml:trace contextRef="#ctx0" brushRef="#br0">1 0 4915,'0'0'0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3.831"/>
    </inkml:context>
    <inkml:brush xml:id="br0">
      <inkml:brushProperty name="width" value="0.35" units="cm"/>
      <inkml:brushProperty name="height" value="0.35" units="cm"/>
      <inkml:brushProperty name="color" value="#FFFF00"/>
    </inkml:brush>
  </inkml:definitions>
  <inkml:trace contextRef="#ctx0" brushRef="#br0">1 0 4915,'0'0'0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4.087"/>
    </inkml:context>
    <inkml:brush xml:id="br0">
      <inkml:brushProperty name="width" value="0.35" units="cm"/>
      <inkml:brushProperty name="height" value="0.35" units="cm"/>
      <inkml:brushProperty name="color" value="#FFFF00"/>
    </inkml:brush>
  </inkml:definitions>
  <inkml:trace contextRef="#ctx0" brushRef="#br0">1 0 4915</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4.295"/>
    </inkml:context>
    <inkml:brush xml:id="br0">
      <inkml:brushProperty name="width" value="0.35" units="cm"/>
      <inkml:brushProperty name="height" value="0.35" units="cm"/>
      <inkml:brushProperty name="color" value="#FFFF00"/>
    </inkml:brush>
  </inkml:definitions>
  <inkml:trace contextRef="#ctx0" brushRef="#br0">0 0 4915,'0'0'0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4.536"/>
    </inkml:context>
    <inkml:brush xml:id="br0">
      <inkml:brushProperty name="width" value="0.35" units="cm"/>
      <inkml:brushProperty name="height" value="0.35" units="cm"/>
      <inkml:brushProperty name="color" value="#FFFF00"/>
    </inkml:brush>
  </inkml:definitions>
  <inkml:trace contextRef="#ctx0" brushRef="#br0">3 0 4915,'0'2'180,"-1"0"75,-1 2-255</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4.794"/>
    </inkml:context>
    <inkml:brush xml:id="br0">
      <inkml:brushProperty name="width" value="0.35" units="cm"/>
      <inkml:brushProperty name="height" value="0.35" units="cm"/>
      <inkml:brushProperty name="color" value="#FFFF00"/>
    </inkml:brush>
  </inkml:definitions>
  <inkml:trace contextRef="#ctx0" brushRef="#br0">1 1 4915,'0'0'0</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5.051"/>
    </inkml:context>
    <inkml:brush xml:id="br0">
      <inkml:brushProperty name="width" value="0.35" units="cm"/>
      <inkml:brushProperty name="height" value="0.35" units="cm"/>
      <inkml:brushProperty name="color" value="#FFFF00"/>
    </inkml:brush>
  </inkml:definitions>
  <inkml:trace contextRef="#ctx0" brushRef="#br0">1 1 4915,'8'8'1374,"2"-2"-1374</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5.246"/>
    </inkml:context>
    <inkml:brush xml:id="br0">
      <inkml:brushProperty name="width" value="0.35" units="cm"/>
      <inkml:brushProperty name="height" value="0.35" units="cm"/>
      <inkml:brushProperty name="color" value="#FFFF00"/>
    </inkml:brush>
  </inkml:definitions>
  <inkml:trace contextRef="#ctx0" brushRef="#br0">1 1 4915,'0'0'0</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5.518"/>
    </inkml:context>
    <inkml:brush xml:id="br0">
      <inkml:brushProperty name="width" value="0.35" units="cm"/>
      <inkml:brushProperty name="height" value="0.35" units="cm"/>
      <inkml:brushProperty name="color" value="#FFFF00"/>
    </inkml:brush>
  </inkml:definitions>
  <inkml:trace contextRef="#ctx0" brushRef="#br0">1 7 4915,'1'-1'0,"3"-2"0,1 0 0</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5.722"/>
    </inkml:context>
    <inkml:brush xml:id="br0">
      <inkml:brushProperty name="width" value="0.35" units="cm"/>
      <inkml:brushProperty name="height" value="0.35" units="cm"/>
      <inkml:brushProperty name="color" value="#FFFF00"/>
    </inkml:brush>
  </inkml:definitions>
  <inkml:trace contextRef="#ctx0" brushRef="#br0">1 1 4915,'0'0'0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30.269"/>
    </inkml:context>
    <inkml:brush xml:id="br0">
      <inkml:brushProperty name="width" value="0.35" units="cm"/>
      <inkml:brushProperty name="height" value="0.35" units="cm"/>
      <inkml:brushProperty name="color" value="#FFFF00"/>
    </inkml:brush>
  </inkml:definitions>
  <inkml:trace contextRef="#ctx0" brushRef="#br0">0 0 4915,'0'0'0</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6.032"/>
    </inkml:context>
    <inkml:brush xml:id="br0">
      <inkml:brushProperty name="width" value="0.35" units="cm"/>
      <inkml:brushProperty name="height" value="0.35" units="cm"/>
      <inkml:brushProperty name="color" value="#FFFF00"/>
    </inkml:brush>
  </inkml:definitions>
  <inkml:trace contextRef="#ctx0" brushRef="#br0">1 0 4915,'1'0'180,"4"0"361,1 0-541</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6.224"/>
    </inkml:context>
    <inkml:brush xml:id="br0">
      <inkml:brushProperty name="width" value="0.35" units="cm"/>
      <inkml:brushProperty name="height" value="0.35" units="cm"/>
      <inkml:brushProperty name="color" value="#FFFF00"/>
    </inkml:brush>
  </inkml:definitions>
  <inkml:trace contextRef="#ctx0" brushRef="#br0">0 1 4915,'0'0'0</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6.384"/>
    </inkml:context>
    <inkml:brush xml:id="br0">
      <inkml:brushProperty name="width" value="0.35" units="cm"/>
      <inkml:brushProperty name="height" value="0.35" units="cm"/>
      <inkml:brushProperty name="color" value="#FFFF00"/>
    </inkml:brush>
  </inkml:definitions>
  <inkml:trace contextRef="#ctx0" brushRef="#br0">0 1 4915,'0'0'0</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6.609"/>
    </inkml:context>
    <inkml:brush xml:id="br0">
      <inkml:brushProperty name="width" value="0.35" units="cm"/>
      <inkml:brushProperty name="height" value="0.35" units="cm"/>
      <inkml:brushProperty name="color" value="#FFFF00"/>
    </inkml:brush>
  </inkml:definitions>
  <inkml:trace contextRef="#ctx0" brushRef="#br0">1 0 4915,'0'0'0</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6.817"/>
    </inkml:context>
    <inkml:brush xml:id="br0">
      <inkml:brushProperty name="width" value="0.35" units="cm"/>
      <inkml:brushProperty name="height" value="0.35" units="cm"/>
      <inkml:brushProperty name="color" value="#FFFF00"/>
    </inkml:brush>
  </inkml:definitions>
  <inkml:trace contextRef="#ctx0" brushRef="#br0">21 0 4915,'0'2'180,"-1"-1"0,-2 1 1,-5 0 562,-1 1-743</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6.992"/>
    </inkml:context>
    <inkml:brush xml:id="br0">
      <inkml:brushProperty name="width" value="0.35" units="cm"/>
      <inkml:brushProperty name="height" value="0.35" units="cm"/>
      <inkml:brushProperty name="color" value="#FFFF00"/>
    </inkml:brush>
  </inkml:definitions>
  <inkml:trace contextRef="#ctx0" brushRef="#br0">1 1 4915,'0'0'0</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7.200"/>
    </inkml:context>
    <inkml:brush xml:id="br0">
      <inkml:brushProperty name="width" value="0.35" units="cm"/>
      <inkml:brushProperty name="height" value="0.35" units="cm"/>
      <inkml:brushProperty name="color" value="#FFFF00"/>
    </inkml:brush>
  </inkml:definitions>
  <inkml:trace contextRef="#ctx0" brushRef="#br0">11 1 4915,'-2'1'255,"-2"2"148,0 0-403</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7.393"/>
    </inkml:context>
    <inkml:brush xml:id="br0">
      <inkml:brushProperty name="width" value="0.35" units="cm"/>
      <inkml:brushProperty name="height" value="0.35" units="cm"/>
      <inkml:brushProperty name="color" value="#FFFF00"/>
    </inkml:brush>
  </inkml:definitions>
  <inkml:trace contextRef="#ctx0" brushRef="#br0">1 1 4915,'0'0'0</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7.635"/>
    </inkml:context>
    <inkml:brush xml:id="br0">
      <inkml:brushProperty name="width" value="0.35" units="cm"/>
      <inkml:brushProperty name="height" value="0.35" units="cm"/>
      <inkml:brushProperty name="color" value="#FFFF00"/>
    </inkml:brush>
  </inkml:definitions>
  <inkml:trace contextRef="#ctx0" brushRef="#br0">8 1 4915,'0'2'360,"-1"2"-105,-2 3 148,0 1-403</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7.828"/>
    </inkml:context>
    <inkml:brush xml:id="br0">
      <inkml:brushProperty name="width" value="0.35" units="cm"/>
      <inkml:brushProperty name="height" value="0.35" units="cm"/>
      <inkml:brushProperty name="color" value="#FFFF00"/>
    </inkml:brush>
  </inkml:definitions>
  <inkml:trace contextRef="#ctx0" brushRef="#br0">1 0 4915,'0'1'180,"0"2"0,0 0-180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34.290"/>
    </inkml:context>
    <inkml:brush xml:id="br0">
      <inkml:brushProperty name="width" value="0.35" units="cm"/>
      <inkml:brushProperty name="height" value="0.35" units="cm"/>
      <inkml:brushProperty name="color" value="#FFFF00"/>
    </inkml:brush>
  </inkml:definitions>
  <inkml:trace contextRef="#ctx0" brushRef="#br0">1 1 4915,'0'0'0</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8.057"/>
    </inkml:context>
    <inkml:brush xml:id="br0">
      <inkml:brushProperty name="width" value="0.35" units="cm"/>
      <inkml:brushProperty name="height" value="0.35" units="cm"/>
      <inkml:brushProperty name="color" value="#FFFF00"/>
    </inkml:brush>
  </inkml:definitions>
  <inkml:trace contextRef="#ctx0" brushRef="#br0">1 0 4915,'0'0'0</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8.261"/>
    </inkml:context>
    <inkml:brush xml:id="br0">
      <inkml:brushProperty name="width" value="0.35" units="cm"/>
      <inkml:brushProperty name="height" value="0.35" units="cm"/>
      <inkml:brushProperty name="color" value="#FFFF00"/>
    </inkml:brush>
  </inkml:definitions>
  <inkml:trace contextRef="#ctx0" brushRef="#br0">1 0 4915,'0'2'180,"0"2"181,0 3-1,0 1-180,0 1 1,0 1-1,0-3-180</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8.501"/>
    </inkml:context>
    <inkml:brush xml:id="br0">
      <inkml:brushProperty name="width" value="0.35" units="cm"/>
      <inkml:brushProperty name="height" value="0.35" units="cm"/>
      <inkml:brushProperty name="color" value="#FFFF00"/>
    </inkml:brush>
  </inkml:definitions>
  <inkml:trace contextRef="#ctx0" brushRef="#br0">1 0 4915,'0'1'180,"0"2"0,0 0-180</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8.726"/>
    </inkml:context>
    <inkml:brush xml:id="br0">
      <inkml:brushProperty name="width" value="0.35" units="cm"/>
      <inkml:brushProperty name="height" value="0.35" units="cm"/>
      <inkml:brushProperty name="color" value="#FFFF00"/>
    </inkml:brush>
  </inkml:definitions>
  <inkml:trace contextRef="#ctx0" brushRef="#br0">1 1 4915,'0'0'0</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8.935"/>
    </inkml:context>
    <inkml:brush xml:id="br0">
      <inkml:brushProperty name="width" value="0.35" units="cm"/>
      <inkml:brushProperty name="height" value="0.35" units="cm"/>
      <inkml:brushProperty name="color" value="#FFFF00"/>
    </inkml:brush>
  </inkml:definitions>
  <inkml:trace contextRef="#ctx0" brushRef="#br0">1 0 4915,'0'0'0</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9.176"/>
    </inkml:context>
    <inkml:brush xml:id="br0">
      <inkml:brushProperty name="width" value="0.35" units="cm"/>
      <inkml:brushProperty name="height" value="0.35" units="cm"/>
      <inkml:brushProperty name="color" value="#FFFF00"/>
    </inkml:brush>
  </inkml:definitions>
  <inkml:trace contextRef="#ctx0" brushRef="#br0">1 66 4915,'1'0'180,"2"-1"75,1-4-269,1-3 10,-1 0-2,0-1 2,0 0-1,-2 1 1,0-1-6,1 1 10</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9.385"/>
    </inkml:context>
    <inkml:brush xml:id="br0">
      <inkml:brushProperty name="width" value="0.35" units="cm"/>
      <inkml:brushProperty name="height" value="0.35" units="cm"/>
      <inkml:brushProperty name="color" value="#FFFF00"/>
    </inkml:brush>
  </inkml:definitions>
  <inkml:trace contextRef="#ctx0" brushRef="#br0">0 42 4915,'0'-1'0,"0"-3"0,1 0 0,1-3 0,0-1 0,-1-1 0,0 0 0</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9.562"/>
    </inkml:context>
    <inkml:brush xml:id="br0">
      <inkml:brushProperty name="width" value="0.35" units="cm"/>
      <inkml:brushProperty name="height" value="0.35" units="cm"/>
      <inkml:brushProperty name="color" value="#FFFF00"/>
    </inkml:brush>
  </inkml:definitions>
  <inkml:trace contextRef="#ctx0" brushRef="#br0">16 0 4915,'0'2'180,"0"0"0,0 3 1,0 3 359,-1 1-285,-2 4 315,-2 3 236,-1 0-806</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9.802"/>
    </inkml:context>
    <inkml:brush xml:id="br0">
      <inkml:brushProperty name="width" value="0.35" units="cm"/>
      <inkml:brushProperty name="height" value="0.35" units="cm"/>
      <inkml:brushProperty name="color" value="#FFFF00"/>
    </inkml:brush>
  </inkml:definitions>
  <inkml:trace contextRef="#ctx0" brushRef="#br0">53 1 4915,'-2'2'403,"0"2"-148,-3 2 0,-2 2 255,-2 1-108,-4 0 342,-1-1-744</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49.979"/>
    </inkml:context>
    <inkml:brush xml:id="br0">
      <inkml:brushProperty name="width" value="0.35" units="cm"/>
      <inkml:brushProperty name="height" value="0.35" units="cm"/>
      <inkml:brushProperty name="color" value="#FFFF00"/>
    </inkml:brush>
  </inkml:definitions>
  <inkml:trace contextRef="#ctx0" brushRef="#br0">6 0 4915,'0'3'360,"-2"1"-105,1 2-74,-1 2 179,1 0-360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34.674"/>
    </inkml:context>
    <inkml:brush xml:id="br0">
      <inkml:brushProperty name="width" value="0.35" units="cm"/>
      <inkml:brushProperty name="height" value="0.35" units="cm"/>
      <inkml:brushProperty name="color" value="#FFFF00"/>
    </inkml:brush>
  </inkml:definitions>
  <inkml:trace contextRef="#ctx0" brushRef="#br0">1 1 4915,'0'0'0</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0.188"/>
    </inkml:context>
    <inkml:brush xml:id="br0">
      <inkml:brushProperty name="width" value="0.35" units="cm"/>
      <inkml:brushProperty name="height" value="0.35" units="cm"/>
      <inkml:brushProperty name="color" value="#FFFF00"/>
    </inkml:brush>
  </inkml:definitions>
  <inkml:trace contextRef="#ctx0" brushRef="#br0">1 1 4915,'0'1'180,"0"2"0,0 0-180</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0.368"/>
    </inkml:context>
    <inkml:brush xml:id="br0">
      <inkml:brushProperty name="width" value="0.35" units="cm"/>
      <inkml:brushProperty name="height" value="0.35" units="cm"/>
      <inkml:brushProperty name="color" value="#FFFF00"/>
    </inkml:brush>
  </inkml:definitions>
  <inkml:trace contextRef="#ctx0" brushRef="#br0">1 0 4915,'1'0'180,"0"1"0,1 2 1,-1 2 179,0 3-180,0-2-180</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0.534"/>
    </inkml:context>
    <inkml:brush xml:id="br0">
      <inkml:brushProperty name="width" value="0.35" units="cm"/>
      <inkml:brushProperty name="height" value="0.35" units="cm"/>
      <inkml:brushProperty name="color" value="#FFFF00"/>
    </inkml:brush>
  </inkml:definitions>
  <inkml:trace contextRef="#ctx0" brushRef="#br0">1 0 4915,'2'4'650,"4"4"0,1 4-247,2 2 0,-1-2-223,-1-1 0,-1-2-180</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0.745"/>
    </inkml:context>
    <inkml:brush xml:id="br0">
      <inkml:brushProperty name="width" value="0.35" units="cm"/>
      <inkml:brushProperty name="height" value="0.35" units="cm"/>
      <inkml:brushProperty name="color" value="#FFFF00"/>
    </inkml:brush>
  </inkml:definitions>
  <inkml:trace contextRef="#ctx0" brushRef="#br0">1 1 4915</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0.926"/>
    </inkml:context>
    <inkml:brush xml:id="br0">
      <inkml:brushProperty name="width" value="0.35" units="cm"/>
      <inkml:brushProperty name="height" value="0.35" units="cm"/>
      <inkml:brushProperty name="color" value="#FFFF00"/>
    </inkml:brush>
  </inkml:definitions>
  <inkml:trace contextRef="#ctx0" brushRef="#br0">1 11 4915,'1'0'180,"0"-2"0,3-2-190,1 0 10</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1.082"/>
    </inkml:context>
    <inkml:brush xml:id="br0">
      <inkml:brushProperty name="width" value="0.35" units="cm"/>
      <inkml:brushProperty name="height" value="0.35" units="cm"/>
      <inkml:brushProperty name="color" value="#FFFF00"/>
    </inkml:brush>
  </inkml:definitions>
  <inkml:trace contextRef="#ctx0" brushRef="#br0">1 0 4915,'1'0'180,"1"1"0,2 2 223,1 0-222,2 0-1,0 0 75,1 0-75,-2 1 0,-1 1 181,-1 5 209,0 3-30,-2 0-540</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1.274"/>
    </inkml:context>
    <inkml:brush xml:id="br0">
      <inkml:brushProperty name="width" value="0.35" units="cm"/>
      <inkml:brushProperty name="height" value="0.35" units="cm"/>
      <inkml:brushProperty name="color" value="#FFFF00"/>
    </inkml:brush>
  </inkml:definitions>
  <inkml:trace contextRef="#ctx0" brushRef="#br0">0 0 4915,'0'0'0</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1.467"/>
    </inkml:context>
    <inkml:brush xml:id="br0">
      <inkml:brushProperty name="width" value="0.35" units="cm"/>
      <inkml:brushProperty name="height" value="0.35" units="cm"/>
      <inkml:brushProperty name="color" value="#FFFF00"/>
    </inkml:brush>
  </inkml:definitions>
  <inkml:trace contextRef="#ctx0" brushRef="#br0">1 3 4915,'1'0'180,"1"-1"0,-1 0-180</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1.660"/>
    </inkml:context>
    <inkml:brush xml:id="br0">
      <inkml:brushProperty name="width" value="0.35" units="cm"/>
      <inkml:brushProperty name="height" value="0.35" units="cm"/>
      <inkml:brushProperty name="color" value="#FFFF00"/>
    </inkml:brush>
  </inkml:definitions>
  <inkml:trace contextRef="#ctx0" brushRef="#br0">1 44 4915,'3'-2'541,"-2"-3"-547,0-4-15,-1-5 4,-1 0 17</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1.869"/>
    </inkml:context>
    <inkml:brush xml:id="br0">
      <inkml:brushProperty name="width" value="0.35" units="cm"/>
      <inkml:brushProperty name="height" value="0.35" units="cm"/>
      <inkml:brushProperty name="color" value="#FFFF00"/>
    </inkml:brush>
  </inkml:definitions>
  <inkml:trace contextRef="#ctx0" brushRef="#br0">21 20 4915,'-1'0'180,"-2"0"0,0-1 1,-1 0-1,-1-7 739,0-1-919</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34.898"/>
    </inkml:context>
    <inkml:brush xml:id="br0">
      <inkml:brushProperty name="width" value="0.35" units="cm"/>
      <inkml:brushProperty name="height" value="0.35" units="cm"/>
      <inkml:brushProperty name="color" value="#FFFF00"/>
    </inkml:brush>
  </inkml:definitions>
  <inkml:trace contextRef="#ctx0" brushRef="#br0">1 1 4915</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2.110"/>
    </inkml:context>
    <inkml:brush xml:id="br0">
      <inkml:brushProperty name="width" value="0.35" units="cm"/>
      <inkml:brushProperty name="height" value="0.35" units="cm"/>
      <inkml:brushProperty name="color" value="#FFFF00"/>
    </inkml:brush>
  </inkml:definitions>
  <inkml:trace contextRef="#ctx0" brushRef="#br0">1 0 4915,'1'4'570,"3"3"-60,5 8 789,2 4-938,2 2 403,1 1-114,0-2-395,-1-3 0,-3-2 148,-2-3-223,-2-1 0,-2-4 0,-1-1 1,-1-1-181</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2.352"/>
    </inkml:context>
    <inkml:brush xml:id="br0">
      <inkml:brushProperty name="width" value="0.35" units="cm"/>
      <inkml:brushProperty name="height" value="0.35" units="cm"/>
      <inkml:brushProperty name="color" value="#FFFF00"/>
    </inkml:brush>
  </inkml:definitions>
  <inkml:trace contextRef="#ctx0" brushRef="#br0">1 1 4915,'0'0'0</inkml:trace>
</inkml:ink>
</file>

<file path=ppt/ink/ink7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2.513"/>
    </inkml:context>
    <inkml:brush xml:id="br0">
      <inkml:brushProperty name="width" value="0.35" units="cm"/>
      <inkml:brushProperty name="height" value="0.35" units="cm"/>
      <inkml:brushProperty name="color" value="#FFFF00"/>
    </inkml:brush>
  </inkml:definitions>
  <inkml:trace contextRef="#ctx0" brushRef="#br0">1 1 4915,'2'4'583,"1"-1"-583</inkml:trace>
</inkml:ink>
</file>

<file path=ppt/ink/ink7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2.689"/>
    </inkml:context>
    <inkml:brush xml:id="br0">
      <inkml:brushProperty name="width" value="0.35" units="cm"/>
      <inkml:brushProperty name="height" value="0.35" units="cm"/>
      <inkml:brushProperty name="color" value="#FFFF00"/>
    </inkml:brush>
  </inkml:definitions>
  <inkml:trace contextRef="#ctx0" brushRef="#br0">0 0 4915,'0'1'180,"0"2"0,0 1 1,2 2 74,-1-1-255</inkml:trace>
</inkml:ink>
</file>

<file path=ppt/ink/ink7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2.850"/>
    </inkml:context>
    <inkml:brush xml:id="br0">
      <inkml:brushProperty name="width" value="0.35" units="cm"/>
      <inkml:brushProperty name="height" value="0.35" units="cm"/>
      <inkml:brushProperty name="color" value="#FFFF00"/>
    </inkml:brush>
  </inkml:definitions>
  <inkml:trace contextRef="#ctx0" brushRef="#br0">1 0 4915,'1'0'180,"2"2"75,3 0 315,2 1-570</inkml:trace>
</inkml:ink>
</file>

<file path=ppt/ink/ink7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3.010"/>
    </inkml:context>
    <inkml:brush xml:id="br0">
      <inkml:brushProperty name="width" value="0.35" units="cm"/>
      <inkml:brushProperty name="height" value="0.35" units="cm"/>
      <inkml:brushProperty name="color" value="#FFFF00"/>
    </inkml:brush>
  </inkml:definitions>
  <inkml:trace contextRef="#ctx0" brushRef="#br0">0 1 4915,'1'0'180,"2"0"0,2 0 1,-1 0-181</inkml:trace>
</inkml:ink>
</file>

<file path=ppt/ink/ink7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3.154"/>
    </inkml:context>
    <inkml:brush xml:id="br0">
      <inkml:brushProperty name="width" value="0.35" units="cm"/>
      <inkml:brushProperty name="height" value="0.35" units="cm"/>
      <inkml:brushProperty name="color" value="#FFFF00"/>
    </inkml:brush>
  </inkml:definitions>
  <inkml:trace contextRef="#ctx0" brushRef="#br0">0 8 4915,'1'0'180,"2"0"0,0-1 1,1-2 74,0 0-255</inkml:trace>
</inkml:ink>
</file>

<file path=ppt/ink/ink7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3.283"/>
    </inkml:context>
    <inkml:brush xml:id="br0">
      <inkml:brushProperty name="width" value="0.35" units="cm"/>
      <inkml:brushProperty name="height" value="0.35" units="cm"/>
      <inkml:brushProperty name="color" value="#FFFF00"/>
    </inkml:brush>
  </inkml:definitions>
  <inkml:trace contextRef="#ctx0" brushRef="#br0">1 4 4915,'1'0'180,"3"-2"223,1 1-403</inkml:trace>
</inkml:ink>
</file>

<file path=ppt/ink/ink7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3.460"/>
    </inkml:context>
    <inkml:brush xml:id="br0">
      <inkml:brushProperty name="width" value="0.35" units="cm"/>
      <inkml:brushProperty name="height" value="0.35" units="cm"/>
      <inkml:brushProperty name="color" value="#FFFF00"/>
    </inkml:brush>
  </inkml:definitions>
  <inkml:trace contextRef="#ctx0" brushRef="#br0">1 11 4915,'1'0'180,"2"0"0,1 0 1,2 0-1,-1-2 0,-1 0 0,0-1 1,-1 0-181</inkml:trace>
</inkml:ink>
</file>

<file path=ppt/ink/ink7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3.700"/>
    </inkml:context>
    <inkml:brush xml:id="br0">
      <inkml:brushProperty name="width" value="0.35" units="cm"/>
      <inkml:brushProperty name="height" value="0.35" units="cm"/>
      <inkml:brushProperty name="color" value="#FFFF00"/>
    </inkml:brush>
  </inkml:definitions>
  <inkml:trace contextRef="#ctx0" brushRef="#br0">0 0 4915,'0'1'180,"1"3"223,1 4 138,1 3-286,0-1-75,0 1 75,4-3 286,1-2-541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35.042"/>
    </inkml:context>
    <inkml:brush xml:id="br0">
      <inkml:brushProperty name="width" value="0.35" units="cm"/>
      <inkml:brushProperty name="height" value="0.35" units="cm"/>
      <inkml:brushProperty name="color" value="#FFFF00"/>
    </inkml:brush>
  </inkml:definitions>
  <inkml:trace contextRef="#ctx0" brushRef="#br0">1 0 4915,'0'0'0</inkml:trace>
</inkml:ink>
</file>

<file path=ppt/ink/ink8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3.878"/>
    </inkml:context>
    <inkml:brush xml:id="br0">
      <inkml:brushProperty name="width" value="0.35" units="cm"/>
      <inkml:brushProperty name="height" value="0.35" units="cm"/>
      <inkml:brushProperty name="color" value="#FFFF00"/>
    </inkml:brush>
  </inkml:definitions>
  <inkml:trace contextRef="#ctx0" brushRef="#br0">0 3 4915,'1'0'180,"1"-1"0,0 0-180</inkml:trace>
</inkml:ink>
</file>

<file path=ppt/ink/ink8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4.037"/>
    </inkml:context>
    <inkml:brush xml:id="br0">
      <inkml:brushProperty name="width" value="0.35" units="cm"/>
      <inkml:brushProperty name="height" value="0.35" units="cm"/>
      <inkml:brushProperty name="color" value="#FFFF00"/>
    </inkml:brush>
  </inkml:definitions>
  <inkml:trace contextRef="#ctx0" brushRef="#br0">0 60 4915,'1'0'180,"2"-1"75,0-2-259,1-1-2,0-3-3,0-2-1,0-3 2,0 0-2,-1 0 10</inkml:trace>
</inkml:ink>
</file>

<file path=ppt/ink/ink8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4.166"/>
    </inkml:context>
    <inkml:brush xml:id="br0">
      <inkml:brushProperty name="width" value="0.35" units="cm"/>
      <inkml:brushProperty name="height" value="0.35" units="cm"/>
      <inkml:brushProperty name="color" value="#FFFF00"/>
    </inkml:brush>
  </inkml:definitions>
  <inkml:trace contextRef="#ctx0" brushRef="#br0">1 51 4915,'1'-2'0,"3"-4"0,6-4 0,10-6 0,2-1 0</inkml:trace>
</inkml:ink>
</file>

<file path=ppt/ink/ink8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4.328"/>
    </inkml:context>
    <inkml:brush xml:id="br0">
      <inkml:brushProperty name="width" value="0.35" units="cm"/>
      <inkml:brushProperty name="height" value="0.35" units="cm"/>
      <inkml:brushProperty name="color" value="#FFFF00"/>
    </inkml:brush>
  </inkml:definitions>
  <inkml:trace contextRef="#ctx0" brushRef="#br0">1 0 4915,'0'0'0</inkml:trace>
</inkml:ink>
</file>

<file path=ppt/ink/ink8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4.472"/>
    </inkml:context>
    <inkml:brush xml:id="br0">
      <inkml:brushProperty name="width" value="0.35" units="cm"/>
      <inkml:brushProperty name="height" value="0.35" units="cm"/>
      <inkml:brushProperty name="color" value="#FFFF00"/>
    </inkml:brush>
  </inkml:definitions>
  <inkml:trace contextRef="#ctx0" brushRef="#br0">9 1 4915,'-2'2'403,"1"2"-223,-2 1 0,0-1-180</inkml:trace>
</inkml:ink>
</file>

<file path=ppt/ink/ink8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4.665"/>
    </inkml:context>
    <inkml:brush xml:id="br0">
      <inkml:brushProperty name="width" value="0.35" units="cm"/>
      <inkml:brushProperty name="height" value="0.35" units="cm"/>
      <inkml:brushProperty name="color" value="#FFFF00"/>
    </inkml:brush>
  </inkml:definitions>
  <inkml:trace contextRef="#ctx0" brushRef="#br0">19 0 4915,'-1'0'180,"-2"0"0,-4 4 585,0 1-765</inkml:trace>
</inkml:ink>
</file>

<file path=ppt/ink/ink8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4.827"/>
    </inkml:context>
    <inkml:brush xml:id="br0">
      <inkml:brushProperty name="width" value="0.35" units="cm"/>
      <inkml:brushProperty name="height" value="0.35" units="cm"/>
      <inkml:brushProperty name="color" value="#FFFF00"/>
    </inkml:brush>
  </inkml:definitions>
  <inkml:trace contextRef="#ctx0" brushRef="#br0">15 1 4915,'-6'10'1514,"-2"0"-1514</inkml:trace>
</inkml:ink>
</file>

<file path=ppt/ink/ink8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4.969"/>
    </inkml:context>
    <inkml:brush xml:id="br0">
      <inkml:brushProperty name="width" value="0.35" units="cm"/>
      <inkml:brushProperty name="height" value="0.35" units="cm"/>
      <inkml:brushProperty name="color" value="#FFFF00"/>
    </inkml:brush>
  </inkml:definitions>
  <inkml:trace contextRef="#ctx0" brushRef="#br0">224 0 4915,'-1'1'255,"-2"2"0,-6 0 646,-20 1 1808,-13 0-1447,-27-3 2887,-2 0-4149</inkml:trace>
</inkml:ink>
</file>

<file path=ppt/ink/ink8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5.115"/>
    </inkml:context>
    <inkml:brush xml:id="br0">
      <inkml:brushProperty name="width" value="0.35" units="cm"/>
      <inkml:brushProperty name="height" value="0.35" units="cm"/>
      <inkml:brushProperty name="color" value="#FFFF00"/>
    </inkml:brush>
  </inkml:definitions>
  <inkml:trace contextRef="#ctx0" brushRef="#br0">3 0 4915,'-1'0'180,"-1"0"-180</inkml:trace>
</inkml:ink>
</file>

<file path=ppt/ink/ink8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5.259"/>
    </inkml:context>
    <inkml:brush xml:id="br0">
      <inkml:brushProperty name="width" value="0.35" units="cm"/>
      <inkml:brushProperty name="height" value="0.35" units="cm"/>
      <inkml:brushProperty name="color" value="#FFFF00"/>
    </inkml:brush>
  </inkml:definitions>
  <inkml:trace contextRef="#ctx0" brushRef="#br0">37 12 4915,'-7'-2'986,"-7"-2"-1036,-1-1 50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35.636"/>
    </inkml:context>
    <inkml:brush xml:id="br0">
      <inkml:brushProperty name="width" value="0.35" units="cm"/>
      <inkml:brushProperty name="height" value="0.35" units="cm"/>
      <inkml:brushProperty name="color" value="#FFFF00"/>
    </inkml:brush>
  </inkml:definitions>
  <inkml:trace contextRef="#ctx0" brushRef="#br0">1 0 4915,'0'0'0</inkml:trace>
</inkml:ink>
</file>

<file path=ppt/ink/ink9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5.418"/>
    </inkml:context>
    <inkml:brush xml:id="br0">
      <inkml:brushProperty name="width" value="0.35" units="cm"/>
      <inkml:brushProperty name="height" value="0.35" units="cm"/>
      <inkml:brushProperty name="color" value="#FFFF00"/>
    </inkml:brush>
  </inkml:definitions>
  <inkml:trace contextRef="#ctx0" brushRef="#br0">0 85 4915,'0'-2'0,"0"0"0,1-3 0,2-1 0,2-5 0,-1-3 0,1 0 0,-1-3 0,-1 3 0</inkml:trace>
</inkml:ink>
</file>

<file path=ppt/ink/ink9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5.562"/>
    </inkml:context>
    <inkml:brush xml:id="br0">
      <inkml:brushProperty name="width" value="0.35" units="cm"/>
      <inkml:brushProperty name="height" value="0.35" units="cm"/>
      <inkml:brushProperty name="color" value="#FFFF00"/>
    </inkml:brush>
  </inkml:definitions>
  <inkml:trace contextRef="#ctx0" brushRef="#br0">8 4 4915,'-1'0'180,"-2"-2"75,0 1-255</inkml:trace>
</inkml:ink>
</file>

<file path=ppt/ink/ink9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5.707"/>
    </inkml:context>
    <inkml:brush xml:id="br0">
      <inkml:brushProperty name="width" value="0.35" units="cm"/>
      <inkml:brushProperty name="height" value="0.35" units="cm"/>
      <inkml:brushProperty name="color" value="#FFFF00"/>
    </inkml:brush>
  </inkml:definitions>
  <inkml:trace contextRef="#ctx0" brushRef="#br0">93 108 4915,'-5'-2'690,"-3"-6"-724,-5-5 4,-5-10-35,-7-8 11,2 1 54</inkml:trace>
</inkml:ink>
</file>

<file path=ppt/ink/ink9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5.867"/>
    </inkml:context>
    <inkml:brush xml:id="br0">
      <inkml:brushProperty name="width" value="0.35" units="cm"/>
      <inkml:brushProperty name="height" value="0.35" units="cm"/>
      <inkml:brushProperty name="color" value="#FFFF00"/>
    </inkml:brush>
  </inkml:definitions>
  <inkml:trace contextRef="#ctx0" brushRef="#br0">16 75 4915,'0'-1'0,"0"-2"0,0-1 0,0-4 0,-1-6 0,-5-8 0,-2 0 0</inkml:trace>
</inkml:ink>
</file>

<file path=ppt/ink/ink9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7-10T14:33:55.995"/>
    </inkml:context>
    <inkml:brush xml:id="br0">
      <inkml:brushProperty name="width" value="0.35" units="cm"/>
      <inkml:brushProperty name="height" value="0.35" units="cm"/>
      <inkml:brushProperty name="color" value="#FFFF00"/>
    </inkml:brush>
  </inkml:definitions>
  <inkml:trace contextRef="#ctx0" brushRef="#br0">0 62 4915,'0'-1'0,"0"-2"0,3-4 0,5-8 0,5-3 0,0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B874F1-EAE1-4D1C-BED9-E10155CC0462}" type="datetimeFigureOut">
              <a:rPr lang="en-CA" smtClean="0"/>
              <a:t>2026-08-12</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6D38F8-F2B3-4BCB-8F81-925EC0CA0CA9}" type="slidenum">
              <a:rPr lang="en-CA" smtClean="0"/>
              <a:t>‹#›</a:t>
            </a:fld>
            <a:endParaRPr lang="en-CA"/>
          </a:p>
        </p:txBody>
      </p:sp>
    </p:spTree>
    <p:extLst>
      <p:ext uri="{BB962C8B-B14F-4D97-AF65-F5344CB8AC3E}">
        <p14:creationId xmlns:p14="http://schemas.microsoft.com/office/powerpoint/2010/main" val="18349160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418D5-F389-0749-6ABE-1926AE333D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7A0494-E780-FBD0-71B4-73CF255D84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1563F4-12FA-ADFA-C143-5F4DE3F112F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a:solidFill>
                  <a:schemeClr val="tx1"/>
                </a:solidFill>
                <a:effectLst/>
                <a:latin typeface="+mn-lt"/>
                <a:ea typeface="+mn-ea"/>
                <a:cs typeface="+mn-cs"/>
              </a:rPr>
              <a:t>Today I will be talking about improving performance in low-background cryogenic experiments, </a:t>
            </a:r>
            <a:r>
              <a:rPr lang="en-CA" sz="1200" kern="1200" err="1">
                <a:solidFill>
                  <a:schemeClr val="tx1"/>
                </a:solidFill>
                <a:effectLst/>
                <a:latin typeface="+mn-lt"/>
                <a:ea typeface="+mn-ea"/>
                <a:cs typeface="+mn-cs"/>
              </a:rPr>
              <a:t>a.k.a</a:t>
            </a:r>
            <a:r>
              <a:rPr lang="en-CA" sz="1200" kern="1200">
                <a:solidFill>
                  <a:schemeClr val="tx1"/>
                </a:solidFill>
                <a:effectLst/>
                <a:latin typeface="+mn-lt"/>
                <a:ea typeface="+mn-ea"/>
                <a:cs typeface="+mn-cs"/>
              </a:rPr>
              <a:t>: Horton Hears at CUTE. As a disclaimer, I own none of Dr. Seuss’s characters. For those of you who have never heard the story Horton Hears a Who, here’s a 10 second summary.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a:solidFill>
                <a:schemeClr val="tx1"/>
              </a:solidFill>
              <a:effectLst/>
              <a:latin typeface="+mn-lt"/>
              <a:ea typeface="+mn-ea"/>
              <a:cs typeface="+mn-cs"/>
            </a:endParaRPr>
          </a:p>
          <a:p>
            <a:endParaRPr lang="en-CA"/>
          </a:p>
        </p:txBody>
      </p:sp>
      <p:sp>
        <p:nvSpPr>
          <p:cNvPr id="4" name="Slide Number Placeholder 3">
            <a:extLst>
              <a:ext uri="{FF2B5EF4-FFF2-40B4-BE49-F238E27FC236}">
                <a16:creationId xmlns:a16="http://schemas.microsoft.com/office/drawing/2014/main" id="{071F499E-DCC9-CF11-0025-D3CF0B2F340C}"/>
              </a:ext>
            </a:extLst>
          </p:cNvPr>
          <p:cNvSpPr>
            <a:spLocks noGrp="1"/>
          </p:cNvSpPr>
          <p:nvPr>
            <p:ph type="sldNum" sz="quarter" idx="5"/>
          </p:nvPr>
        </p:nvSpPr>
        <p:spPr/>
        <p:txBody>
          <a:bodyPr/>
          <a:lstStyle/>
          <a:p>
            <a:fld id="{6E6D38F8-F2B3-4BCB-8F81-925EC0CA0CA9}" type="slidenum">
              <a:rPr lang="en-CA" smtClean="0"/>
              <a:t>1</a:t>
            </a:fld>
            <a:endParaRPr lang="en-CA"/>
          </a:p>
        </p:txBody>
      </p:sp>
    </p:spTree>
    <p:extLst>
      <p:ext uri="{BB962C8B-B14F-4D97-AF65-F5344CB8AC3E}">
        <p14:creationId xmlns:p14="http://schemas.microsoft.com/office/powerpoint/2010/main" val="3719396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Continuing with shielding, </a:t>
            </a:r>
            <a:r>
              <a:rPr lang="en-CA" sz="1200" kern="1200">
                <a:solidFill>
                  <a:schemeClr val="tx1"/>
                </a:solidFill>
                <a:effectLst/>
                <a:latin typeface="+mn-lt"/>
                <a:ea typeface="+mn-ea"/>
                <a:cs typeface="+mn-cs"/>
              </a:rPr>
              <a:t>simply being 2km underground, where our rock overburden is roughly equivalent to about 6000 metres of water, is also helpful in reducing the cosmic ray muon flux by a factor of 50 million. This helps to reduce backgrounds from muon-induced neutrons and mitigate cosmogenic activation of detector materials.</a:t>
            </a:r>
            <a:endParaRPr lang="en-CA"/>
          </a:p>
        </p:txBody>
      </p:sp>
      <p:sp>
        <p:nvSpPr>
          <p:cNvPr id="4" name="Slide Number Placeholder 3"/>
          <p:cNvSpPr>
            <a:spLocks noGrp="1"/>
          </p:cNvSpPr>
          <p:nvPr>
            <p:ph type="sldNum" sz="quarter" idx="5"/>
          </p:nvPr>
        </p:nvSpPr>
        <p:spPr/>
        <p:txBody>
          <a:bodyPr/>
          <a:lstStyle/>
          <a:p>
            <a:fld id="{6E6D38F8-F2B3-4BCB-8F81-925EC0CA0CA9}" type="slidenum">
              <a:rPr lang="en-CA" smtClean="0"/>
              <a:t>10</a:t>
            </a:fld>
            <a:endParaRPr lang="en-CA"/>
          </a:p>
        </p:txBody>
      </p:sp>
    </p:spTree>
    <p:extLst>
      <p:ext uri="{BB962C8B-B14F-4D97-AF65-F5344CB8AC3E}">
        <p14:creationId xmlns:p14="http://schemas.microsoft.com/office/powerpoint/2010/main" val="41807796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a:solidFill>
                  <a:schemeClr val="tx1"/>
                </a:solidFill>
                <a:effectLst/>
                <a:latin typeface="+mn-lt"/>
                <a:ea typeface="+mn-ea"/>
                <a:cs typeface="+mn-cs"/>
              </a:rPr>
              <a:t>Being underground does expose us to the risk of backgrounds from the uranium and thorium decay chains, radon being a large culprit. </a:t>
            </a:r>
            <a:r>
              <a:rPr lang="en-CA"/>
              <a:t>The bulk of this come from the rock and the materials used on the lab walls. </a:t>
            </a:r>
            <a:r>
              <a:rPr lang="en-CA" sz="1200" kern="1200">
                <a:solidFill>
                  <a:schemeClr val="tx1"/>
                </a:solidFill>
                <a:effectLst/>
                <a:latin typeface="+mn-lt"/>
                <a:ea typeface="+mn-ea"/>
                <a:cs typeface="+mn-cs"/>
              </a:rPr>
              <a:t>The amount of radon in the lab fluctuates seasonally, but on average it’s about 123 Bq/m^3. To mitigate this, the materials used for individual experiments can be assayed for low activity, components can be passivated to outgas surface impurities, and in CUTE we use a compressed air line from surface so it has low radon, less than 10 Bq/m^3. This also brings me to another important strategy: environmental monitoring. We have a </a:t>
            </a:r>
            <a:r>
              <a:rPr lang="en-CA" err="1"/>
              <a:t>Durridge</a:t>
            </a:r>
            <a:r>
              <a:rPr lang="en-CA"/>
              <a:t> RAD7</a:t>
            </a:r>
            <a:r>
              <a:rPr lang="en-CA" sz="1200" kern="1200">
                <a:solidFill>
                  <a:schemeClr val="tx1"/>
                </a:solidFill>
                <a:effectLst/>
                <a:latin typeface="+mn-lt"/>
                <a:ea typeface="+mn-ea"/>
                <a:cs typeface="+mn-cs"/>
              </a:rPr>
              <a:t> sniffing the cleanroom that allows us to monitor the radon levels at all times. </a:t>
            </a:r>
            <a:endParaRPr lang="en-CA">
              <a:ea typeface="+mn-ea"/>
              <a:cs typeface="+mn-cs"/>
            </a:endParaRPr>
          </a:p>
        </p:txBody>
      </p:sp>
      <p:sp>
        <p:nvSpPr>
          <p:cNvPr id="4" name="Slide Number Placeholder 3"/>
          <p:cNvSpPr>
            <a:spLocks noGrp="1"/>
          </p:cNvSpPr>
          <p:nvPr>
            <p:ph type="sldNum" sz="quarter" idx="5"/>
          </p:nvPr>
        </p:nvSpPr>
        <p:spPr/>
        <p:txBody>
          <a:bodyPr/>
          <a:lstStyle/>
          <a:p>
            <a:fld id="{6E6D38F8-F2B3-4BCB-8F81-925EC0CA0CA9}" type="slidenum">
              <a:rPr lang="en-CA" smtClean="0"/>
              <a:t>11</a:t>
            </a:fld>
            <a:endParaRPr lang="en-CA"/>
          </a:p>
        </p:txBody>
      </p:sp>
    </p:spTree>
    <p:extLst>
      <p:ext uri="{BB962C8B-B14F-4D97-AF65-F5344CB8AC3E}">
        <p14:creationId xmlns:p14="http://schemas.microsoft.com/office/powerpoint/2010/main" val="20026589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a:solidFill>
                  <a:schemeClr val="tx1"/>
                </a:solidFill>
                <a:effectLst/>
                <a:latin typeface="+mn-lt"/>
                <a:ea typeface="+mn-ea"/>
                <a:cs typeface="+mn-cs"/>
              </a:rPr>
              <a:t>We have also purchased a new environmental monitor from a company called femto-TECH that will read out temperature, humidity, pressure, CO and CO2, particle matter, air quality, and act as a secondary radon monitor. I am currently working with an engineer in the company who is giving us a free custom firmware upgrade so that this monitor does everything we need to, and in return we will be testing his radon monitoring code for him in the clean room, which is a neat new partnership. For the safety of both workers and the equipment, we also have an O2 monitor, and a CO monitor and alarm, and follow cleanroom protocols such as extra PPE, using an installed HEPA filter, and keeping the room at a slight overpressure for cleanliness. I have also occasionally tested the room with a handheld particle counter. The room has never been ISO standardized, but following their guidelines when there is active work and people inside the cleanroom we meet the definition of a Class-300 cleanroom, and when it is empty a Class-200, as opposed to the lab in general which is a Class-2000.</a:t>
            </a:r>
          </a:p>
          <a:p>
            <a:endParaRPr lang="en-CA"/>
          </a:p>
        </p:txBody>
      </p:sp>
      <p:sp>
        <p:nvSpPr>
          <p:cNvPr id="4" name="Slide Number Placeholder 3"/>
          <p:cNvSpPr>
            <a:spLocks noGrp="1"/>
          </p:cNvSpPr>
          <p:nvPr>
            <p:ph type="sldNum" sz="quarter" idx="5"/>
          </p:nvPr>
        </p:nvSpPr>
        <p:spPr/>
        <p:txBody>
          <a:bodyPr/>
          <a:lstStyle/>
          <a:p>
            <a:fld id="{6E6D38F8-F2B3-4BCB-8F81-925EC0CA0CA9}" type="slidenum">
              <a:rPr lang="en-CA" smtClean="0"/>
              <a:t>12</a:t>
            </a:fld>
            <a:endParaRPr lang="en-CA"/>
          </a:p>
        </p:txBody>
      </p:sp>
    </p:spTree>
    <p:extLst>
      <p:ext uri="{BB962C8B-B14F-4D97-AF65-F5344CB8AC3E}">
        <p14:creationId xmlns:p14="http://schemas.microsoft.com/office/powerpoint/2010/main" val="29619664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a:solidFill>
                  <a:schemeClr val="tx1"/>
                </a:solidFill>
                <a:effectLst/>
                <a:latin typeface="+mn-lt"/>
                <a:ea typeface="+mn-ea"/>
                <a:cs typeface="+mn-cs"/>
              </a:rPr>
              <a:t>Hardware requirements for reducing noise and background signals may depend on the experiment, and CUTE provides existing infrastructure to support a variety of needs. Currently, the quantum qubits project at University of Waterloo is using CUTE to compare the performance of the qubits in an extremely low background environment that being underground provides to their typical performance on surface in terms of variables such as their state relaxation time and phase coherence time. Recent upgrades that I helped with to support that include adding extra RF lines to support the reading of multiple qubits (there are currently 2 installed) and installing a HEMT (high-electron-mobility transistor) used for amplifying the signals from the qubits with low noise. </a:t>
            </a:r>
          </a:p>
          <a:p>
            <a:r>
              <a:rPr lang="en-CA" sz="1200" kern="1200">
                <a:solidFill>
                  <a:schemeClr val="tx1"/>
                </a:solidFill>
                <a:effectLst/>
                <a:latin typeface="+mn-lt"/>
                <a:ea typeface="+mn-ea"/>
                <a:cs typeface="+mn-cs"/>
              </a:rPr>
              <a:t> </a:t>
            </a:r>
          </a:p>
          <a:p>
            <a:r>
              <a:rPr lang="en-CA" sz="1200" kern="1200">
                <a:solidFill>
                  <a:schemeClr val="tx1"/>
                </a:solidFill>
                <a:effectLst/>
                <a:latin typeface="+mn-lt"/>
                <a:ea typeface="+mn-ea"/>
                <a:cs typeface="+mn-cs"/>
              </a:rPr>
              <a:t>Now, for the final strategy, and even though I’m mentioning it last, it is probably the first defense against backgrounds that happens before an experiment is even made, and that is doing background simulations. There have been extensive background assays done at SNOLAB, these results are all publicly available at radiopurity.org, but the specific geometry of an experiment contributes significantly. I have been doing background neutron simulations on a potential future candidate for CUTE called </a:t>
            </a:r>
          </a:p>
          <a:p>
            <a:endParaRPr lang="en-CA"/>
          </a:p>
          <a:p>
            <a:endParaRPr lang="en-CA"/>
          </a:p>
          <a:p>
            <a:r>
              <a:rPr lang="en-CA"/>
              <a:t>Possible Question Answers:</a:t>
            </a:r>
          </a:p>
          <a:p>
            <a:endParaRPr lang="en-CA"/>
          </a:p>
          <a:p>
            <a:r>
              <a:rPr lang="en-CA"/>
              <a:t>HEMT – 2 different semiconductive materials – heterojunction – materials have different bandgaps, difference in bandgaps creates a lower-energy conduction band on one side of the junction, electrons naturally move to lower-energy states, electrons naturally collect at interface to create 2D electron gas,  donor atoms remain in first layer – allows electrons to move very quickly with minimal scattering off the donor atoms, you get high gain &amp; low intrinsic noise</a:t>
            </a:r>
          </a:p>
        </p:txBody>
      </p:sp>
      <p:sp>
        <p:nvSpPr>
          <p:cNvPr id="4" name="Slide Number Placeholder 3"/>
          <p:cNvSpPr>
            <a:spLocks noGrp="1"/>
          </p:cNvSpPr>
          <p:nvPr>
            <p:ph type="sldNum" sz="quarter" idx="5"/>
          </p:nvPr>
        </p:nvSpPr>
        <p:spPr/>
        <p:txBody>
          <a:bodyPr/>
          <a:lstStyle/>
          <a:p>
            <a:fld id="{6E6D38F8-F2B3-4BCB-8F81-925EC0CA0CA9}" type="slidenum">
              <a:rPr lang="en-CA" smtClean="0"/>
              <a:t>13</a:t>
            </a:fld>
            <a:endParaRPr lang="en-CA"/>
          </a:p>
        </p:txBody>
      </p:sp>
    </p:spTree>
    <p:extLst>
      <p:ext uri="{BB962C8B-B14F-4D97-AF65-F5344CB8AC3E}">
        <p14:creationId xmlns:p14="http://schemas.microsoft.com/office/powerpoint/2010/main" val="12318971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a:solidFill>
                  <a:schemeClr val="tx1"/>
                </a:solidFill>
                <a:effectLst/>
                <a:latin typeface="+mn-lt"/>
                <a:ea typeface="+mn-ea"/>
                <a:cs typeface="+mn-cs"/>
              </a:rPr>
              <a:t>HONEYCOMB, which is the </a:t>
            </a:r>
            <a:r>
              <a:rPr lang="en-CA" sz="1200" kern="1200" err="1">
                <a:solidFill>
                  <a:schemeClr val="tx1"/>
                </a:solidFill>
                <a:effectLst/>
                <a:latin typeface="+mn-lt"/>
                <a:ea typeface="+mn-ea"/>
                <a:cs typeface="+mn-cs"/>
              </a:rPr>
              <a:t>hodoscopic</a:t>
            </a:r>
            <a:r>
              <a:rPr lang="en-CA" sz="1200" kern="1200">
                <a:solidFill>
                  <a:schemeClr val="tx1"/>
                </a:solidFill>
                <a:effectLst/>
                <a:latin typeface="+mn-lt"/>
                <a:ea typeface="+mn-ea"/>
                <a:cs typeface="+mn-cs"/>
              </a:rPr>
              <a:t> neutrino-energy  multiplexed bolometer. Before anyone asks, yes that is awful, yes that is a </a:t>
            </a:r>
            <a:r>
              <a:rPr lang="en-CA" sz="1200" kern="1200" err="1">
                <a:solidFill>
                  <a:schemeClr val="tx1"/>
                </a:solidFill>
                <a:effectLst/>
                <a:latin typeface="+mn-lt"/>
                <a:ea typeface="+mn-ea"/>
                <a:cs typeface="+mn-cs"/>
              </a:rPr>
              <a:t>backcronym</a:t>
            </a:r>
            <a:r>
              <a:rPr lang="en-CA" sz="1200" kern="1200">
                <a:solidFill>
                  <a:schemeClr val="tx1"/>
                </a:solidFill>
                <a:effectLst/>
                <a:latin typeface="+mn-lt"/>
                <a:ea typeface="+mn-ea"/>
                <a:cs typeface="+mn-cs"/>
              </a:rPr>
              <a:t>, and no, physicists should not be allowed to name anything. The name comes from the honeycomb shaped pattern of the detectors on the concept design. The original concept is a set of 14 germanium wafers with a 4 inch diameters and 4mm thickness, each with an array of individual detectors etched into the wafer. The wafers are inside a copper housing which acts as IR shielding, and can be mounting inside the fridge. The idea is based on the concept of the </a:t>
            </a:r>
            <a:r>
              <a:rPr lang="en-CA" sz="1200" kern="1200" err="1">
                <a:solidFill>
                  <a:schemeClr val="tx1"/>
                </a:solidFill>
                <a:effectLst/>
                <a:latin typeface="+mn-lt"/>
                <a:ea typeface="+mn-ea"/>
                <a:cs typeface="+mn-cs"/>
              </a:rPr>
              <a:t>HVeV</a:t>
            </a:r>
            <a:r>
              <a:rPr lang="en-CA" sz="1200" kern="1200">
                <a:solidFill>
                  <a:schemeClr val="tx1"/>
                </a:solidFill>
                <a:effectLst/>
                <a:latin typeface="+mn-lt"/>
                <a:ea typeface="+mn-ea"/>
                <a:cs typeface="+mn-cs"/>
              </a:rPr>
              <a:t> detectors tested by SCDMS, which allow us to aim for a threshold sensitivity of 0.5eV, so we can look for </a:t>
            </a:r>
            <a:r>
              <a:rPr lang="en-CA" sz="1200" kern="1200" err="1">
                <a:solidFill>
                  <a:schemeClr val="tx1"/>
                </a:solidFill>
                <a:effectLst/>
                <a:latin typeface="+mn-lt"/>
                <a:ea typeface="+mn-ea"/>
                <a:cs typeface="+mn-cs"/>
              </a:rPr>
              <a:t>CEvNS</a:t>
            </a:r>
            <a:r>
              <a:rPr lang="en-CA" sz="1200" kern="1200">
                <a:solidFill>
                  <a:schemeClr val="tx1"/>
                </a:solidFill>
                <a:effectLst/>
                <a:latin typeface="+mn-lt"/>
                <a:ea typeface="+mn-ea"/>
                <a:cs typeface="+mn-cs"/>
              </a:rPr>
              <a:t>, light dark matter candidates, and other rare low-energy interactions. </a:t>
            </a:r>
          </a:p>
          <a:p>
            <a:pPr marL="0" indent="0">
              <a:buFontTx/>
              <a:buNone/>
            </a:pPr>
            <a:endParaRPr lang="en-CA"/>
          </a:p>
          <a:p>
            <a:pPr marL="0" indent="0">
              <a:buFontTx/>
              <a:buNone/>
            </a:pPr>
            <a:endParaRPr lang="en-CA"/>
          </a:p>
          <a:p>
            <a:pPr marL="0" indent="0">
              <a:buFontTx/>
              <a:buNone/>
            </a:pPr>
            <a:r>
              <a:rPr lang="en-CA"/>
              <a:t>Possible Question Answers:</a:t>
            </a:r>
          </a:p>
          <a:p>
            <a:pPr marL="171450" indent="-171450">
              <a:buFontTx/>
              <a:buChar char="-"/>
            </a:pPr>
            <a:endParaRPr lang="en-CA"/>
          </a:p>
          <a:p>
            <a:pPr marL="171450" indent="-171450">
              <a:buFontTx/>
              <a:buChar char="-"/>
            </a:pPr>
            <a:r>
              <a:rPr lang="en-CA"/>
              <a:t>deep reactive ion etching – stick the wafer inside a reactor, fill the reactor with gases, a plasma is created in the gas mixture, ionizing the gas, the ions are accelerated towards the wafers where they react with the surface to etch it, then the surface is passivated to stop the reactions – cycle is repeated, allowing for controlled etching steps</a:t>
            </a:r>
          </a:p>
          <a:p>
            <a:pPr marL="171450" indent="-171450">
              <a:buFontTx/>
              <a:buChar char="-"/>
            </a:pPr>
            <a:r>
              <a:rPr lang="en-CA"/>
              <a:t>- copper as IR shielding – copper has a lot of mobile conducting electrons, they move to oppose incoming EM field, causes most IR radiation to by reflected, the remaining IR is absorbed and then the copper conducts the heat away to the cold stages of the fridge</a:t>
            </a:r>
          </a:p>
          <a:p>
            <a:pPr marL="171450" indent="-171450">
              <a:buFontTx/>
              <a:buChar char="-"/>
            </a:pPr>
            <a:r>
              <a:rPr lang="en-CA" err="1"/>
              <a:t>CEvNS</a:t>
            </a:r>
            <a:r>
              <a:rPr lang="en-CA"/>
              <a:t>: Coherent elastic neutrino-nucleus scattering - a neutrino bounces off an entire atomic nucleus, causing a tiny nuclear recoil. </a:t>
            </a:r>
          </a:p>
          <a:p>
            <a:pPr marL="171450" indent="-171450">
              <a:buFontTx/>
              <a:buChar char="-"/>
            </a:pPr>
            <a:endParaRPr lang="en-CA"/>
          </a:p>
          <a:p>
            <a:pPr marL="171450" indent="-171450">
              <a:buFontTx/>
              <a:buChar char="-"/>
            </a:pPr>
            <a:r>
              <a:rPr lang="en-CA" err="1"/>
              <a:t>hodoscopic</a:t>
            </a:r>
            <a:r>
              <a:rPr lang="en-CA"/>
              <a:t>: tracks path or trajectory of moving particles – can be used to make the device self-vetoing</a:t>
            </a:r>
          </a:p>
          <a:p>
            <a:pPr marL="171450" indent="-171450">
              <a:buFontTx/>
              <a:buChar char="-"/>
            </a:pPr>
            <a:r>
              <a:rPr lang="en-CA"/>
              <a:t>measures power of incident electromagnetic radiation by detecting temperature changes</a:t>
            </a:r>
          </a:p>
        </p:txBody>
      </p:sp>
      <p:sp>
        <p:nvSpPr>
          <p:cNvPr id="4" name="Slide Number Placeholder 3"/>
          <p:cNvSpPr>
            <a:spLocks noGrp="1"/>
          </p:cNvSpPr>
          <p:nvPr>
            <p:ph type="sldNum" sz="quarter" idx="5"/>
          </p:nvPr>
        </p:nvSpPr>
        <p:spPr/>
        <p:txBody>
          <a:bodyPr/>
          <a:lstStyle/>
          <a:p>
            <a:fld id="{6E6D38F8-F2B3-4BCB-8F81-925EC0CA0CA9}" type="slidenum">
              <a:rPr lang="en-CA" smtClean="0"/>
              <a:t>14</a:t>
            </a:fld>
            <a:endParaRPr lang="en-CA"/>
          </a:p>
        </p:txBody>
      </p:sp>
    </p:spTree>
    <p:extLst>
      <p:ext uri="{BB962C8B-B14F-4D97-AF65-F5344CB8AC3E}">
        <p14:creationId xmlns:p14="http://schemas.microsoft.com/office/powerpoint/2010/main" val="18114051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CA"/>
              <a:t>So I used GEANT4 for the first time ever, by which I mean I spent significant time crying and pulling my hair out, which is why it’s so short now, and then successfully did a monte </a:t>
            </a:r>
            <a:r>
              <a:rPr lang="en-CA" err="1"/>
              <a:t>carlo</a:t>
            </a:r>
            <a:r>
              <a:rPr lang="en-CA"/>
              <a:t> simulation sending 100 million neutrons at the wafers from a spherical source surrounding the volume using a Lambertian distribution. I used a californium-252 neutron-only source defined in SCDMS’s </a:t>
            </a:r>
            <a:r>
              <a:rPr lang="en-CA" err="1"/>
              <a:t>supersim</a:t>
            </a:r>
            <a:r>
              <a:rPr lang="en-CA"/>
              <a:t> package.</a:t>
            </a:r>
            <a:endParaRPr lang="en-US"/>
          </a:p>
          <a:p>
            <a:endParaRPr lang="en-CA"/>
          </a:p>
          <a:p>
            <a:r>
              <a:rPr lang="en-CA"/>
              <a:t>Possible Question Answers:</a:t>
            </a:r>
          </a:p>
          <a:p>
            <a:endParaRPr lang="en-CA"/>
          </a:p>
          <a:p>
            <a:r>
              <a:rPr lang="en-CA"/>
              <a:t>Lambertian distribution – probability of angle emission is proportional to the cosine of the angle – throughout the sphere, more probable that the neutrons will shoot inward toward the detector rather than off at shallow angles</a:t>
            </a:r>
          </a:p>
        </p:txBody>
      </p:sp>
      <p:sp>
        <p:nvSpPr>
          <p:cNvPr id="4" name="Slide Number Placeholder 3"/>
          <p:cNvSpPr>
            <a:spLocks noGrp="1"/>
          </p:cNvSpPr>
          <p:nvPr>
            <p:ph type="sldNum" sz="quarter" idx="5"/>
          </p:nvPr>
        </p:nvSpPr>
        <p:spPr/>
        <p:txBody>
          <a:bodyPr/>
          <a:lstStyle/>
          <a:p>
            <a:fld id="{6E6D38F8-F2B3-4BCB-8F81-925EC0CA0CA9}" type="slidenum">
              <a:rPr lang="en-CA" smtClean="0"/>
              <a:t>15</a:t>
            </a:fld>
            <a:endParaRPr lang="en-CA"/>
          </a:p>
        </p:txBody>
      </p:sp>
    </p:spTree>
    <p:extLst>
      <p:ext uri="{BB962C8B-B14F-4D97-AF65-F5344CB8AC3E}">
        <p14:creationId xmlns:p14="http://schemas.microsoft.com/office/powerpoint/2010/main" val="9379544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0" kern="1200">
                <a:solidFill>
                  <a:schemeClr val="tx1"/>
                </a:solidFill>
                <a:effectLst/>
                <a:latin typeface="+mn-lt"/>
                <a:ea typeface="+mn-ea"/>
                <a:cs typeface="+mn-cs"/>
              </a:rPr>
              <a:t>I</a:t>
            </a:r>
            <a:r>
              <a:rPr lang="en-CA" sz="1200" kern="1200">
                <a:solidFill>
                  <a:schemeClr val="tx1"/>
                </a:solidFill>
                <a:effectLst/>
                <a:latin typeface="+mn-lt"/>
                <a:ea typeface="+mn-ea"/>
                <a:cs typeface="+mn-cs"/>
              </a:rPr>
              <a:t> then applied a series of cuts to the resulting data. These are occupancy plots showing the distribution of hits across the wafers, this is before any cuts were applied. The first cut rejected events that had hits across multiple wafers as we don’t expect neutrinos or dark matter to interact more than once with detector crystals but we do expect background events to undergo multi-scattering. The next cut is again for multi-scattering, rejecting events that have multiple hits within the same 1cm by 1cm grid square in the same wafer. The third and fourth cut are shown together in the final occupancy plot, the third being a fiducial volume cut where we rejected the top and bottom two wafers and kept only the inner 4cm by 4cm regions of the remaining wafers, and the fourth cut rejecting energy depositions of over 100eV, leaving us only with events within our region of interest. </a:t>
            </a:r>
            <a:endParaRPr lang="en-CA"/>
          </a:p>
        </p:txBody>
      </p:sp>
      <p:sp>
        <p:nvSpPr>
          <p:cNvPr id="4" name="Slide Number Placeholder 3"/>
          <p:cNvSpPr>
            <a:spLocks noGrp="1"/>
          </p:cNvSpPr>
          <p:nvPr>
            <p:ph type="sldNum" sz="quarter" idx="5"/>
          </p:nvPr>
        </p:nvSpPr>
        <p:spPr/>
        <p:txBody>
          <a:bodyPr/>
          <a:lstStyle/>
          <a:p>
            <a:fld id="{6E6D38F8-F2B3-4BCB-8F81-925EC0CA0CA9}" type="slidenum">
              <a:rPr lang="en-CA" smtClean="0"/>
              <a:t>16</a:t>
            </a:fld>
            <a:endParaRPr lang="en-CA"/>
          </a:p>
        </p:txBody>
      </p:sp>
    </p:spTree>
    <p:extLst>
      <p:ext uri="{BB962C8B-B14F-4D97-AF65-F5344CB8AC3E}">
        <p14:creationId xmlns:p14="http://schemas.microsoft.com/office/powerpoint/2010/main" val="5325931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CA" sz="1200" kern="1200">
                <a:solidFill>
                  <a:schemeClr val="tx1"/>
                </a:solidFill>
                <a:effectLst/>
                <a:latin typeface="+mn-lt"/>
                <a:ea typeface="+mn-ea"/>
                <a:cs typeface="+mn-cs"/>
              </a:rPr>
              <a:t>From these cuts, I was able to produce an overall neutron background rejection efficiency of about 99.98</a:t>
            </a:r>
            <a:r>
              <a:rPr lang="en-CA"/>
              <a:t>% within our region of interest of 100eV and less.</a:t>
            </a:r>
            <a:endParaRPr lang="en-CA"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E6D38F8-F2B3-4BCB-8F81-925EC0CA0CA9}" type="slidenum">
              <a:rPr lang="en-CA" smtClean="0"/>
              <a:t>17</a:t>
            </a:fld>
            <a:endParaRPr lang="en-CA"/>
          </a:p>
        </p:txBody>
      </p:sp>
    </p:spTree>
    <p:extLst>
      <p:ext uri="{BB962C8B-B14F-4D97-AF65-F5344CB8AC3E}">
        <p14:creationId xmlns:p14="http://schemas.microsoft.com/office/powerpoint/2010/main" val="3370139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a:solidFill>
                  <a:schemeClr val="tx1"/>
                </a:solidFill>
                <a:effectLst/>
                <a:latin typeface="+mn-lt"/>
                <a:ea typeface="+mn-ea"/>
                <a:cs typeface="+mn-cs"/>
              </a:rPr>
              <a:t>Then we realized we were rejecting a lot of active detector volume and started looking at maximizing it. We increased the number of wafers to 25, and applied the same cuts except that the fiducial volume cut now only rejects the top and bottom single wafers and keeps the inner 6cm by 6cm regions of the remaining ones. </a:t>
            </a:r>
            <a:endParaRPr lang="en-CA"/>
          </a:p>
        </p:txBody>
      </p:sp>
      <p:sp>
        <p:nvSpPr>
          <p:cNvPr id="4" name="Slide Number Placeholder 3"/>
          <p:cNvSpPr>
            <a:spLocks noGrp="1"/>
          </p:cNvSpPr>
          <p:nvPr>
            <p:ph type="sldNum" sz="quarter" idx="5"/>
          </p:nvPr>
        </p:nvSpPr>
        <p:spPr/>
        <p:txBody>
          <a:bodyPr/>
          <a:lstStyle/>
          <a:p>
            <a:fld id="{6E6D38F8-F2B3-4BCB-8F81-925EC0CA0CA9}" type="slidenum">
              <a:rPr lang="en-CA" smtClean="0"/>
              <a:t>18</a:t>
            </a:fld>
            <a:endParaRPr lang="en-CA"/>
          </a:p>
        </p:txBody>
      </p:sp>
    </p:spTree>
    <p:extLst>
      <p:ext uri="{BB962C8B-B14F-4D97-AF65-F5344CB8AC3E}">
        <p14:creationId xmlns:p14="http://schemas.microsoft.com/office/powerpoint/2010/main" val="6187382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This got me to a neutron background rejection efficiency of about 99.93%. Although the numbers did change, it wasn’t by a significant amount, and this doesn’t account for the existing neutron shielding that CUTE has, which would also help. We are currently working on a concept paper based on our simulation results. </a:t>
            </a:r>
            <a:endParaRPr lang="en-US"/>
          </a:p>
        </p:txBody>
      </p:sp>
      <p:sp>
        <p:nvSpPr>
          <p:cNvPr id="4" name="Slide Number Placeholder 3"/>
          <p:cNvSpPr>
            <a:spLocks noGrp="1"/>
          </p:cNvSpPr>
          <p:nvPr>
            <p:ph type="sldNum" sz="quarter" idx="5"/>
          </p:nvPr>
        </p:nvSpPr>
        <p:spPr/>
        <p:txBody>
          <a:bodyPr/>
          <a:lstStyle/>
          <a:p>
            <a:fld id="{6E6D38F8-F2B3-4BCB-8F81-925EC0CA0CA9}" type="slidenum">
              <a:rPr lang="en-CA" smtClean="0"/>
              <a:t>19</a:t>
            </a:fld>
            <a:endParaRPr lang="en-CA"/>
          </a:p>
        </p:txBody>
      </p:sp>
    </p:spTree>
    <p:extLst>
      <p:ext uri="{BB962C8B-B14F-4D97-AF65-F5344CB8AC3E}">
        <p14:creationId xmlns:p14="http://schemas.microsoft.com/office/powerpoint/2010/main" val="37600822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E66E7-FC77-A83F-94E3-B2175F50B9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57A188-5299-1C8F-A4D6-DFA02929BB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BF80CA-04DD-6842-21B8-BD8E1EA049B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a:solidFill>
                  <a:schemeClr val="tx1"/>
                </a:solidFill>
                <a:effectLst/>
                <a:latin typeface="+mn-lt"/>
                <a:ea typeface="+mn-ea"/>
                <a:cs typeface="+mn-cs"/>
              </a:rPr>
              <a:t>Today I will be talking about improving performance in low-background cryogenic experiments, </a:t>
            </a:r>
            <a:r>
              <a:rPr lang="en-CA" sz="1200" kern="1200" err="1">
                <a:solidFill>
                  <a:schemeClr val="tx1"/>
                </a:solidFill>
                <a:effectLst/>
                <a:latin typeface="+mn-lt"/>
                <a:ea typeface="+mn-ea"/>
                <a:cs typeface="+mn-cs"/>
              </a:rPr>
              <a:t>a.k.a</a:t>
            </a:r>
            <a:r>
              <a:rPr lang="en-CA" sz="1200" kern="1200">
                <a:solidFill>
                  <a:schemeClr val="tx1"/>
                </a:solidFill>
                <a:effectLst/>
                <a:latin typeface="+mn-lt"/>
                <a:ea typeface="+mn-ea"/>
                <a:cs typeface="+mn-cs"/>
              </a:rPr>
              <a:t>: Horton Hears at CUTE. As a disclaimer, I own none of Dr. Seuss’s characters. For those of you who have never heard the story Horton Hears a Who, here’s a 10 second summary.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a:solidFill>
                <a:schemeClr val="tx1"/>
              </a:solidFill>
              <a:effectLst/>
              <a:latin typeface="+mn-lt"/>
              <a:ea typeface="+mn-ea"/>
              <a:cs typeface="+mn-cs"/>
            </a:endParaRPr>
          </a:p>
          <a:p>
            <a:endParaRPr lang="en-CA"/>
          </a:p>
        </p:txBody>
      </p:sp>
      <p:sp>
        <p:nvSpPr>
          <p:cNvPr id="4" name="Slide Number Placeholder 3">
            <a:extLst>
              <a:ext uri="{FF2B5EF4-FFF2-40B4-BE49-F238E27FC236}">
                <a16:creationId xmlns:a16="http://schemas.microsoft.com/office/drawing/2014/main" id="{471FD152-54B0-681A-CE47-7F4B4174EB64}"/>
              </a:ext>
            </a:extLst>
          </p:cNvPr>
          <p:cNvSpPr>
            <a:spLocks noGrp="1"/>
          </p:cNvSpPr>
          <p:nvPr>
            <p:ph type="sldNum" sz="quarter" idx="5"/>
          </p:nvPr>
        </p:nvSpPr>
        <p:spPr/>
        <p:txBody>
          <a:bodyPr/>
          <a:lstStyle/>
          <a:p>
            <a:fld id="{6E6D38F8-F2B3-4BCB-8F81-925EC0CA0CA9}" type="slidenum">
              <a:rPr lang="en-CA" smtClean="0"/>
              <a:t>2</a:t>
            </a:fld>
            <a:endParaRPr lang="en-CA"/>
          </a:p>
        </p:txBody>
      </p:sp>
    </p:spTree>
    <p:extLst>
      <p:ext uri="{BB962C8B-B14F-4D97-AF65-F5344CB8AC3E}">
        <p14:creationId xmlns:p14="http://schemas.microsoft.com/office/powerpoint/2010/main" val="5314412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a:solidFill>
                  <a:schemeClr val="tx1"/>
                </a:solidFill>
                <a:effectLst/>
                <a:latin typeface="+mn-lt"/>
                <a:ea typeface="+mn-ea"/>
                <a:cs typeface="+mn-cs"/>
              </a:rPr>
              <a:t>So back to Horton and Mayor Ned. I truly believe that CUTE can help him out, using tools we have available: environmental monitoring and control, hardware upgrades and customization, and background simulations and rejection. These methods, on top of the existing shielding underground and at CUTE specifically, are very effective at combating noise, backgrounds, and environment, and will allow Horton to hear Mayor Ned, who will probably be complaining about how cold it is inside the CUTE fridge. </a:t>
            </a:r>
            <a:endParaRPr lang="en-CA"/>
          </a:p>
        </p:txBody>
      </p:sp>
      <p:sp>
        <p:nvSpPr>
          <p:cNvPr id="4" name="Slide Number Placeholder 3"/>
          <p:cNvSpPr>
            <a:spLocks noGrp="1"/>
          </p:cNvSpPr>
          <p:nvPr>
            <p:ph type="sldNum" sz="quarter" idx="5"/>
          </p:nvPr>
        </p:nvSpPr>
        <p:spPr/>
        <p:txBody>
          <a:bodyPr/>
          <a:lstStyle/>
          <a:p>
            <a:fld id="{6E6D38F8-F2B3-4BCB-8F81-925EC0CA0CA9}" type="slidenum">
              <a:rPr lang="en-CA" smtClean="0"/>
              <a:t>20</a:t>
            </a:fld>
            <a:endParaRPr lang="en-CA"/>
          </a:p>
        </p:txBody>
      </p:sp>
    </p:spTree>
    <p:extLst>
      <p:ext uri="{BB962C8B-B14F-4D97-AF65-F5344CB8AC3E}">
        <p14:creationId xmlns:p14="http://schemas.microsoft.com/office/powerpoint/2010/main" val="38019628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a:solidFill>
                  <a:schemeClr val="tx1"/>
                </a:solidFill>
                <a:effectLst/>
                <a:latin typeface="+mn-lt"/>
                <a:ea typeface="+mn-ea"/>
                <a:cs typeface="+mn-cs"/>
              </a:rPr>
              <a:t>As my good buddy Horton would say after all... A signal’s a signal, no matter how small. </a:t>
            </a:r>
            <a:endParaRPr lang="en-CA"/>
          </a:p>
        </p:txBody>
      </p:sp>
      <p:sp>
        <p:nvSpPr>
          <p:cNvPr id="4" name="Slide Number Placeholder 3"/>
          <p:cNvSpPr>
            <a:spLocks noGrp="1"/>
          </p:cNvSpPr>
          <p:nvPr>
            <p:ph type="sldNum" sz="quarter" idx="5"/>
          </p:nvPr>
        </p:nvSpPr>
        <p:spPr/>
        <p:txBody>
          <a:bodyPr/>
          <a:lstStyle/>
          <a:p>
            <a:fld id="{6E6D38F8-F2B3-4BCB-8F81-925EC0CA0CA9}" type="slidenum">
              <a:rPr lang="en-CA" smtClean="0"/>
              <a:t>21</a:t>
            </a:fld>
            <a:endParaRPr lang="en-CA"/>
          </a:p>
        </p:txBody>
      </p:sp>
    </p:spTree>
    <p:extLst>
      <p:ext uri="{BB962C8B-B14F-4D97-AF65-F5344CB8AC3E}">
        <p14:creationId xmlns:p14="http://schemas.microsoft.com/office/powerpoint/2010/main" val="1094718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Thank you</a:t>
            </a:r>
          </a:p>
        </p:txBody>
      </p:sp>
      <p:sp>
        <p:nvSpPr>
          <p:cNvPr id="4" name="Slide Number Placeholder 3"/>
          <p:cNvSpPr>
            <a:spLocks noGrp="1"/>
          </p:cNvSpPr>
          <p:nvPr>
            <p:ph type="sldNum" sz="quarter" idx="5"/>
          </p:nvPr>
        </p:nvSpPr>
        <p:spPr/>
        <p:txBody>
          <a:bodyPr/>
          <a:lstStyle/>
          <a:p>
            <a:fld id="{6E6D38F8-F2B3-4BCB-8F81-925EC0CA0CA9}" type="slidenum">
              <a:rPr lang="en-CA" smtClean="0"/>
              <a:t>22</a:t>
            </a:fld>
            <a:endParaRPr lang="en-CA"/>
          </a:p>
        </p:txBody>
      </p:sp>
    </p:spTree>
    <p:extLst>
      <p:ext uri="{BB962C8B-B14F-4D97-AF65-F5344CB8AC3E}">
        <p14:creationId xmlns:p14="http://schemas.microsoft.com/office/powerpoint/2010/main" val="10976644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err="1"/>
              <a:t>HVeV</a:t>
            </a:r>
            <a:r>
              <a:rPr lang="en-CA"/>
              <a:t> detectors:</a:t>
            </a:r>
          </a:p>
          <a:p>
            <a:pPr marL="171450" indent="-171450">
              <a:buFontTx/>
              <a:buChar char="-"/>
            </a:pPr>
            <a:r>
              <a:rPr lang="en-CA"/>
              <a:t>superconducting thin film of tungsten held at critical temp </a:t>
            </a:r>
            <a:r>
              <a:rPr lang="en-CA" err="1"/>
              <a:t>T_c</a:t>
            </a:r>
            <a:r>
              <a:rPr lang="en-CA"/>
              <a:t> (Transition Edge Sensor)</a:t>
            </a:r>
          </a:p>
          <a:p>
            <a:pPr marL="171450" indent="-171450">
              <a:buFontTx/>
              <a:buChar char="-"/>
            </a:pPr>
            <a:r>
              <a:rPr lang="en-CA"/>
              <a:t>incident particle scatters in crystal, generates </a:t>
            </a:r>
            <a:r>
              <a:rPr lang="en-CA" err="1"/>
              <a:t>athermal</a:t>
            </a:r>
            <a:r>
              <a:rPr lang="en-CA"/>
              <a:t> phonons &amp; e-h pairs, phonons travel to surface, collected by aluminum fins &amp; funnelled into TES</a:t>
            </a:r>
          </a:p>
          <a:p>
            <a:pPr marL="171450" indent="-171450">
              <a:buFontTx/>
              <a:buChar char="-"/>
            </a:pPr>
            <a:r>
              <a:rPr lang="en-CA"/>
              <a:t>amplified by NTL effect (</a:t>
            </a:r>
            <a:r>
              <a:rPr lang="en-CA" err="1"/>
              <a:t>Neganov</a:t>
            </a:r>
            <a:r>
              <a:rPr lang="en-CA"/>
              <a:t>-Trofimov-Luke) -  bias voltage creates E field, accelerating e-h’s – they collide, secondary NTL phonons</a:t>
            </a:r>
          </a:p>
          <a:p>
            <a:pPr marL="171450" indent="-171450">
              <a:buFontTx/>
              <a:buChar char="-"/>
            </a:pPr>
            <a:r>
              <a:rPr lang="en-CA"/>
              <a:t>e-h pairs quantized, gives distinct peaks in energy spectrum, gives single-electron resolution</a:t>
            </a:r>
          </a:p>
          <a:p>
            <a:pPr marL="171450" indent="-171450">
              <a:buFontTx/>
              <a:buChar char="-"/>
            </a:pPr>
            <a:r>
              <a:rPr lang="en-CA"/>
              <a:t>funnelled energy heats TES past critical temp. resistance shoots up, results in current change</a:t>
            </a:r>
          </a:p>
          <a:p>
            <a:pPr marL="171450" indent="-171450">
              <a:buFontTx/>
              <a:buChar char="-"/>
            </a:pPr>
            <a:r>
              <a:rPr lang="en-CA"/>
              <a:t>current change read out by SQUIDs (Superconducting Quantum Interference Device)</a:t>
            </a:r>
          </a:p>
          <a:p>
            <a:pPr marL="171450" indent="-171450">
              <a:buFontTx/>
              <a:buChar char="-"/>
            </a:pPr>
            <a:r>
              <a:rPr lang="en-CA"/>
              <a:t>as current changes in TES, creates magnetic flux through adjacent input coil</a:t>
            </a:r>
          </a:p>
          <a:p>
            <a:pPr marL="171450" indent="-171450">
              <a:buFontTx/>
              <a:buChar char="-"/>
            </a:pPr>
            <a:r>
              <a:rPr lang="en-CA"/>
              <a:t>SQUID is tiny superconducting ring next to coil, cooper pairs tunnel through </a:t>
            </a:r>
            <a:r>
              <a:rPr lang="en-CA" err="1"/>
              <a:t>josephson</a:t>
            </a:r>
            <a:r>
              <a:rPr lang="en-CA"/>
              <a:t> junctions in loop maintain a quantum phase across it</a:t>
            </a:r>
          </a:p>
          <a:p>
            <a:pPr marL="171450" indent="-171450">
              <a:buFontTx/>
              <a:buChar char="-"/>
            </a:pPr>
            <a:r>
              <a:rPr lang="en-CA"/>
              <a:t>change in mag flux shifts phase of cooper pairs, electron waves constructively or destructively interfere, changes critical current of ring, causes measurable change in voltage which is the signal</a:t>
            </a:r>
          </a:p>
          <a:p>
            <a:pPr marL="171450" indent="-171450">
              <a:buFontTx/>
              <a:buChar char="-"/>
            </a:pPr>
            <a:r>
              <a:rPr lang="en-CA"/>
              <a:t>reconstructed deposited energy can correspond to about 0.5eV, statistical measure of the smallest reliably detectable energy </a:t>
            </a:r>
          </a:p>
        </p:txBody>
      </p:sp>
      <p:sp>
        <p:nvSpPr>
          <p:cNvPr id="4" name="Slide Number Placeholder 3"/>
          <p:cNvSpPr>
            <a:spLocks noGrp="1"/>
          </p:cNvSpPr>
          <p:nvPr>
            <p:ph type="sldNum" sz="quarter" idx="5"/>
          </p:nvPr>
        </p:nvSpPr>
        <p:spPr/>
        <p:txBody>
          <a:bodyPr/>
          <a:lstStyle/>
          <a:p>
            <a:fld id="{6E6D38F8-F2B3-4BCB-8F81-925EC0CA0CA9}" type="slidenum">
              <a:rPr lang="en-CA" smtClean="0"/>
              <a:t>23</a:t>
            </a:fld>
            <a:endParaRPr lang="en-CA"/>
          </a:p>
        </p:txBody>
      </p:sp>
    </p:spTree>
    <p:extLst>
      <p:ext uri="{BB962C8B-B14F-4D97-AF65-F5344CB8AC3E}">
        <p14:creationId xmlns:p14="http://schemas.microsoft.com/office/powerpoint/2010/main" val="25235627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6FFAB9-E0C5-A921-21E9-9E9901D787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5E17EE-C50C-1636-E77E-D873B67C45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C3F31B-08EB-595F-802E-C3605AE3B77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a:solidFill>
                  <a:schemeClr val="tx1"/>
                </a:solidFill>
                <a:effectLst/>
                <a:latin typeface="+mn-lt"/>
                <a:ea typeface="+mn-ea"/>
                <a:cs typeface="+mn-cs"/>
              </a:rPr>
              <a:t>Today I will be talking about improving performance in low-background cryogenic experiments, </a:t>
            </a:r>
            <a:r>
              <a:rPr lang="en-CA" sz="1200" kern="1200" err="1">
                <a:solidFill>
                  <a:schemeClr val="tx1"/>
                </a:solidFill>
                <a:effectLst/>
                <a:latin typeface="+mn-lt"/>
                <a:ea typeface="+mn-ea"/>
                <a:cs typeface="+mn-cs"/>
              </a:rPr>
              <a:t>a.k.a</a:t>
            </a:r>
            <a:r>
              <a:rPr lang="en-CA" sz="1200" kern="1200">
                <a:solidFill>
                  <a:schemeClr val="tx1"/>
                </a:solidFill>
                <a:effectLst/>
                <a:latin typeface="+mn-lt"/>
                <a:ea typeface="+mn-ea"/>
                <a:cs typeface="+mn-cs"/>
              </a:rPr>
              <a:t>: Horton Hears at CUTE. As a disclaimer, I own none of Dr. Seuss’s characters. For those of you who have never heard the story Horton Hears a Who, here’s a 10 second summary.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a:solidFill>
                <a:schemeClr val="tx1"/>
              </a:solidFill>
              <a:effectLst/>
              <a:latin typeface="+mn-lt"/>
              <a:ea typeface="+mn-ea"/>
              <a:cs typeface="+mn-cs"/>
            </a:endParaRPr>
          </a:p>
          <a:p>
            <a:endParaRPr lang="en-CA"/>
          </a:p>
        </p:txBody>
      </p:sp>
      <p:sp>
        <p:nvSpPr>
          <p:cNvPr id="4" name="Slide Number Placeholder 3">
            <a:extLst>
              <a:ext uri="{FF2B5EF4-FFF2-40B4-BE49-F238E27FC236}">
                <a16:creationId xmlns:a16="http://schemas.microsoft.com/office/drawing/2014/main" id="{3C443E43-52B3-ECC4-7C32-00153B67B888}"/>
              </a:ext>
            </a:extLst>
          </p:cNvPr>
          <p:cNvSpPr>
            <a:spLocks noGrp="1"/>
          </p:cNvSpPr>
          <p:nvPr>
            <p:ph type="sldNum" sz="quarter" idx="5"/>
          </p:nvPr>
        </p:nvSpPr>
        <p:spPr/>
        <p:txBody>
          <a:bodyPr/>
          <a:lstStyle/>
          <a:p>
            <a:fld id="{6E6D38F8-F2B3-4BCB-8F81-925EC0CA0CA9}" type="slidenum">
              <a:rPr lang="en-CA" smtClean="0"/>
              <a:t>3</a:t>
            </a:fld>
            <a:endParaRPr lang="en-CA"/>
          </a:p>
        </p:txBody>
      </p:sp>
    </p:spTree>
    <p:extLst>
      <p:ext uri="{BB962C8B-B14F-4D97-AF65-F5344CB8AC3E}">
        <p14:creationId xmlns:p14="http://schemas.microsoft.com/office/powerpoint/2010/main" val="15253456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DCEEB-720D-6ADA-15EF-A5AF03CACB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7F7F1D-6B32-E9B5-DFF8-FAD2E441E7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5ADEB9-7D60-943E-9C6E-D7AD1E990CA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a:solidFill>
                  <a:schemeClr val="tx1"/>
                </a:solidFill>
                <a:effectLst/>
                <a:latin typeface="+mn-lt"/>
                <a:ea typeface="+mn-ea"/>
                <a:cs typeface="+mn-cs"/>
              </a:rPr>
              <a:t>Today I will be talking about improving performance in low-background cryogenic experiments, </a:t>
            </a:r>
            <a:r>
              <a:rPr lang="en-CA" sz="1200" kern="1200" err="1">
                <a:solidFill>
                  <a:schemeClr val="tx1"/>
                </a:solidFill>
                <a:effectLst/>
                <a:latin typeface="+mn-lt"/>
                <a:ea typeface="+mn-ea"/>
                <a:cs typeface="+mn-cs"/>
              </a:rPr>
              <a:t>a.k.a</a:t>
            </a:r>
            <a:r>
              <a:rPr lang="en-CA" sz="1200" kern="1200">
                <a:solidFill>
                  <a:schemeClr val="tx1"/>
                </a:solidFill>
                <a:effectLst/>
                <a:latin typeface="+mn-lt"/>
                <a:ea typeface="+mn-ea"/>
                <a:cs typeface="+mn-cs"/>
              </a:rPr>
              <a:t>: Horton Hears at CUTE. As a disclaimer, I own none of Dr. Seuss’s characters. For those of you who have never heard the story Horton Hears a Who, here’s a 10 second summary.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a:solidFill>
                <a:schemeClr val="tx1"/>
              </a:solidFill>
              <a:effectLst/>
              <a:latin typeface="+mn-lt"/>
              <a:ea typeface="+mn-ea"/>
              <a:cs typeface="+mn-cs"/>
            </a:endParaRPr>
          </a:p>
          <a:p>
            <a:endParaRPr lang="en-CA"/>
          </a:p>
        </p:txBody>
      </p:sp>
      <p:sp>
        <p:nvSpPr>
          <p:cNvPr id="4" name="Slide Number Placeholder 3">
            <a:extLst>
              <a:ext uri="{FF2B5EF4-FFF2-40B4-BE49-F238E27FC236}">
                <a16:creationId xmlns:a16="http://schemas.microsoft.com/office/drawing/2014/main" id="{8142FD28-46FD-B56C-11CC-AF8474E216E9}"/>
              </a:ext>
            </a:extLst>
          </p:cNvPr>
          <p:cNvSpPr>
            <a:spLocks noGrp="1"/>
          </p:cNvSpPr>
          <p:nvPr>
            <p:ph type="sldNum" sz="quarter" idx="5"/>
          </p:nvPr>
        </p:nvSpPr>
        <p:spPr/>
        <p:txBody>
          <a:bodyPr/>
          <a:lstStyle/>
          <a:p>
            <a:fld id="{6E6D38F8-F2B3-4BCB-8F81-925EC0CA0CA9}" type="slidenum">
              <a:rPr lang="en-CA" smtClean="0"/>
              <a:t>4</a:t>
            </a:fld>
            <a:endParaRPr lang="en-CA"/>
          </a:p>
        </p:txBody>
      </p:sp>
    </p:spTree>
    <p:extLst>
      <p:ext uri="{BB962C8B-B14F-4D97-AF65-F5344CB8AC3E}">
        <p14:creationId xmlns:p14="http://schemas.microsoft.com/office/powerpoint/2010/main" val="40708674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3D523-4AD8-F714-3E76-10F545A556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06E3A1-4A24-56BB-062F-6601DF7F80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4AF105-0811-957D-D0C8-FDAD0A86C76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a:solidFill>
                  <a:schemeClr val="tx1"/>
                </a:solidFill>
                <a:effectLst/>
                <a:latin typeface="+mn-lt"/>
                <a:ea typeface="+mn-ea"/>
                <a:cs typeface="+mn-cs"/>
              </a:rPr>
              <a:t>Today I will be talking about improving performance in low-background cryogenic experiments, </a:t>
            </a:r>
            <a:r>
              <a:rPr lang="en-CA" sz="1200" kern="1200" err="1">
                <a:solidFill>
                  <a:schemeClr val="tx1"/>
                </a:solidFill>
                <a:effectLst/>
                <a:latin typeface="+mn-lt"/>
                <a:ea typeface="+mn-ea"/>
                <a:cs typeface="+mn-cs"/>
              </a:rPr>
              <a:t>a.k.a</a:t>
            </a:r>
            <a:r>
              <a:rPr lang="en-CA" sz="1200" kern="1200">
                <a:solidFill>
                  <a:schemeClr val="tx1"/>
                </a:solidFill>
                <a:effectLst/>
                <a:latin typeface="+mn-lt"/>
                <a:ea typeface="+mn-ea"/>
                <a:cs typeface="+mn-cs"/>
              </a:rPr>
              <a:t>: Horton Hears at CUTE. As a disclaimer, I own none of Dr. Seuss’s characters. For those of you who have never heard the story Horton Hears a Who, here’s a 10 second summary.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a:solidFill>
                <a:schemeClr val="tx1"/>
              </a:solidFill>
              <a:effectLst/>
              <a:latin typeface="+mn-lt"/>
              <a:ea typeface="+mn-ea"/>
              <a:cs typeface="+mn-cs"/>
            </a:endParaRPr>
          </a:p>
          <a:p>
            <a:endParaRPr lang="en-CA"/>
          </a:p>
        </p:txBody>
      </p:sp>
      <p:sp>
        <p:nvSpPr>
          <p:cNvPr id="4" name="Slide Number Placeholder 3">
            <a:extLst>
              <a:ext uri="{FF2B5EF4-FFF2-40B4-BE49-F238E27FC236}">
                <a16:creationId xmlns:a16="http://schemas.microsoft.com/office/drawing/2014/main" id="{D030740D-1F25-2960-ABDD-FC685FDD0286}"/>
              </a:ext>
            </a:extLst>
          </p:cNvPr>
          <p:cNvSpPr>
            <a:spLocks noGrp="1"/>
          </p:cNvSpPr>
          <p:nvPr>
            <p:ph type="sldNum" sz="quarter" idx="5"/>
          </p:nvPr>
        </p:nvSpPr>
        <p:spPr/>
        <p:txBody>
          <a:bodyPr/>
          <a:lstStyle/>
          <a:p>
            <a:fld id="{6E6D38F8-F2B3-4BCB-8F81-925EC0CA0CA9}" type="slidenum">
              <a:rPr lang="en-CA" smtClean="0"/>
              <a:t>5</a:t>
            </a:fld>
            <a:endParaRPr lang="en-CA"/>
          </a:p>
        </p:txBody>
      </p:sp>
    </p:spTree>
    <p:extLst>
      <p:ext uri="{BB962C8B-B14F-4D97-AF65-F5344CB8AC3E}">
        <p14:creationId xmlns:p14="http://schemas.microsoft.com/office/powerpoint/2010/main" val="33754756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346B3-B91F-8BA8-2E05-C1D938BBD9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EE171A-861A-8A29-656A-B108353E24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4E2213-2081-A8E0-2A59-D09101B8822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a:solidFill>
                  <a:schemeClr val="tx1"/>
                </a:solidFill>
                <a:effectLst/>
                <a:latin typeface="+mn-lt"/>
                <a:ea typeface="+mn-ea"/>
                <a:cs typeface="+mn-cs"/>
              </a:rPr>
              <a:t>Today I will be talking about improving performance in low-background cryogenic experiments, </a:t>
            </a:r>
            <a:r>
              <a:rPr lang="en-CA" sz="1200" kern="1200" err="1">
                <a:solidFill>
                  <a:schemeClr val="tx1"/>
                </a:solidFill>
                <a:effectLst/>
                <a:latin typeface="+mn-lt"/>
                <a:ea typeface="+mn-ea"/>
                <a:cs typeface="+mn-cs"/>
              </a:rPr>
              <a:t>a.k.a</a:t>
            </a:r>
            <a:r>
              <a:rPr lang="en-CA" sz="1200" kern="1200">
                <a:solidFill>
                  <a:schemeClr val="tx1"/>
                </a:solidFill>
                <a:effectLst/>
                <a:latin typeface="+mn-lt"/>
                <a:ea typeface="+mn-ea"/>
                <a:cs typeface="+mn-cs"/>
              </a:rPr>
              <a:t>: Horton Hears at CUTE. As a disclaimer, I own none of Dr. Seuss’s characters. For those of you who have never heard the story Horton Hears a Who, here’s a 10 second summary.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a:solidFill>
                <a:schemeClr val="tx1"/>
              </a:solidFill>
              <a:effectLst/>
              <a:latin typeface="+mn-lt"/>
              <a:ea typeface="+mn-ea"/>
              <a:cs typeface="+mn-cs"/>
            </a:endParaRPr>
          </a:p>
          <a:p>
            <a:endParaRPr lang="en-CA"/>
          </a:p>
        </p:txBody>
      </p:sp>
      <p:sp>
        <p:nvSpPr>
          <p:cNvPr id="4" name="Slide Number Placeholder 3">
            <a:extLst>
              <a:ext uri="{FF2B5EF4-FFF2-40B4-BE49-F238E27FC236}">
                <a16:creationId xmlns:a16="http://schemas.microsoft.com/office/drawing/2014/main" id="{4A5DC03F-F48D-4D89-3B7D-70E535D5E862}"/>
              </a:ext>
            </a:extLst>
          </p:cNvPr>
          <p:cNvSpPr>
            <a:spLocks noGrp="1"/>
          </p:cNvSpPr>
          <p:nvPr>
            <p:ph type="sldNum" sz="quarter" idx="5"/>
          </p:nvPr>
        </p:nvSpPr>
        <p:spPr/>
        <p:txBody>
          <a:bodyPr/>
          <a:lstStyle/>
          <a:p>
            <a:fld id="{6E6D38F8-F2B3-4BCB-8F81-925EC0CA0CA9}" type="slidenum">
              <a:rPr lang="en-CA" smtClean="0"/>
              <a:t>6</a:t>
            </a:fld>
            <a:endParaRPr lang="en-CA"/>
          </a:p>
        </p:txBody>
      </p:sp>
    </p:spTree>
    <p:extLst>
      <p:ext uri="{BB962C8B-B14F-4D97-AF65-F5344CB8AC3E}">
        <p14:creationId xmlns:p14="http://schemas.microsoft.com/office/powerpoint/2010/main" val="151086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a:solidFill>
                  <a:schemeClr val="tx1"/>
                </a:solidFill>
                <a:effectLst/>
                <a:latin typeface="+mn-lt"/>
                <a:ea typeface="+mn-ea"/>
                <a:cs typeface="+mn-cs"/>
              </a:rPr>
              <a:t>This is Horton. On the flower he’s holding is a speck of dust, and on that speck of dust is a town called Whoville and it’s full of tiny people called </a:t>
            </a:r>
            <a:r>
              <a:rPr lang="en-CA" sz="1200" kern="1200" err="1">
                <a:solidFill>
                  <a:schemeClr val="tx1"/>
                </a:solidFill>
                <a:effectLst/>
                <a:latin typeface="+mn-lt"/>
                <a:ea typeface="+mn-ea"/>
                <a:cs typeface="+mn-cs"/>
              </a:rPr>
              <a:t>Whos</a:t>
            </a:r>
            <a:r>
              <a:rPr lang="en-CA" sz="1200" kern="1200">
                <a:solidFill>
                  <a:schemeClr val="tx1"/>
                </a:solidFill>
                <a:effectLst/>
                <a:latin typeface="+mn-lt"/>
                <a:ea typeface="+mn-ea"/>
                <a:cs typeface="+mn-cs"/>
              </a:rPr>
              <a:t>. That’s the mayor, Ned. </a:t>
            </a:r>
            <a:endParaRPr lang="en-CA"/>
          </a:p>
        </p:txBody>
      </p:sp>
      <p:sp>
        <p:nvSpPr>
          <p:cNvPr id="4" name="Slide Number Placeholder 3"/>
          <p:cNvSpPr>
            <a:spLocks noGrp="1"/>
          </p:cNvSpPr>
          <p:nvPr>
            <p:ph type="sldNum" sz="quarter" idx="5"/>
          </p:nvPr>
        </p:nvSpPr>
        <p:spPr/>
        <p:txBody>
          <a:bodyPr/>
          <a:lstStyle/>
          <a:p>
            <a:fld id="{6E6D38F8-F2B3-4BCB-8F81-925EC0CA0CA9}" type="slidenum">
              <a:rPr lang="en-CA" smtClean="0"/>
              <a:t>7</a:t>
            </a:fld>
            <a:endParaRPr lang="en-CA"/>
          </a:p>
        </p:txBody>
      </p:sp>
    </p:spTree>
    <p:extLst>
      <p:ext uri="{BB962C8B-B14F-4D97-AF65-F5344CB8AC3E}">
        <p14:creationId xmlns:p14="http://schemas.microsoft.com/office/powerpoint/2010/main" val="19142422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a:solidFill>
                  <a:schemeClr val="tx1"/>
                </a:solidFill>
                <a:effectLst/>
                <a:latin typeface="+mn-lt"/>
                <a:ea typeface="+mn-ea"/>
                <a:cs typeface="+mn-cs"/>
              </a:rPr>
              <a:t>Now imagine that Horton is trying to hear specifically what Mayor Ned is saying, but the other </a:t>
            </a:r>
            <a:r>
              <a:rPr lang="en-CA" sz="1200" kern="1200" err="1">
                <a:solidFill>
                  <a:schemeClr val="tx1"/>
                </a:solidFill>
                <a:effectLst/>
                <a:latin typeface="+mn-lt"/>
                <a:ea typeface="+mn-ea"/>
                <a:cs typeface="+mn-cs"/>
              </a:rPr>
              <a:t>Whos</a:t>
            </a:r>
            <a:r>
              <a:rPr lang="en-CA" sz="1200" kern="1200">
                <a:solidFill>
                  <a:schemeClr val="tx1"/>
                </a:solidFill>
                <a:effectLst/>
                <a:latin typeface="+mn-lt"/>
                <a:ea typeface="+mn-ea"/>
                <a:cs typeface="+mn-cs"/>
              </a:rPr>
              <a:t> start making a bunch of noise, and then Horton loses the flower in a giant field full of identical flowers, and then a storm happens so not only is Horton straining to hear Mayor Ned over the wind and the rain, but the flower is getting all wet and </a:t>
            </a:r>
            <a:r>
              <a:rPr lang="en-CA" sz="1200" kern="1200" err="1">
                <a:solidFill>
                  <a:schemeClr val="tx1"/>
                </a:solidFill>
                <a:effectLst/>
                <a:latin typeface="+mn-lt"/>
                <a:ea typeface="+mn-ea"/>
                <a:cs typeface="+mn-cs"/>
              </a:rPr>
              <a:t>scungy</a:t>
            </a:r>
            <a:r>
              <a:rPr lang="en-CA" sz="1200" kern="1200">
                <a:solidFill>
                  <a:schemeClr val="tx1"/>
                </a:solidFill>
                <a:effectLst/>
                <a:latin typeface="+mn-lt"/>
                <a:ea typeface="+mn-ea"/>
                <a:cs typeface="+mn-cs"/>
              </a:rPr>
              <a:t>. Just like many experiments, Horton’s ability to hear Mayor Ned is affected by noise, backgrounds and environment. </a:t>
            </a:r>
            <a:endParaRPr lang="en-CA"/>
          </a:p>
        </p:txBody>
      </p:sp>
      <p:sp>
        <p:nvSpPr>
          <p:cNvPr id="4" name="Slide Number Placeholder 3"/>
          <p:cNvSpPr>
            <a:spLocks noGrp="1"/>
          </p:cNvSpPr>
          <p:nvPr>
            <p:ph type="sldNum" sz="quarter" idx="5"/>
          </p:nvPr>
        </p:nvSpPr>
        <p:spPr/>
        <p:txBody>
          <a:bodyPr/>
          <a:lstStyle/>
          <a:p>
            <a:fld id="{6E6D38F8-F2B3-4BCB-8F81-925EC0CA0CA9}" type="slidenum">
              <a:rPr lang="en-CA" smtClean="0"/>
              <a:t>8</a:t>
            </a:fld>
            <a:endParaRPr lang="en-CA"/>
          </a:p>
        </p:txBody>
      </p:sp>
    </p:spTree>
    <p:extLst>
      <p:ext uri="{BB962C8B-B14F-4D97-AF65-F5344CB8AC3E}">
        <p14:creationId xmlns:p14="http://schemas.microsoft.com/office/powerpoint/2010/main" val="3767354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a:solidFill>
                  <a:schemeClr val="tx1"/>
                </a:solidFill>
                <a:effectLst/>
                <a:latin typeface="+mn-lt"/>
                <a:ea typeface="+mn-ea"/>
                <a:cs typeface="+mn-cs"/>
              </a:rPr>
              <a:t>So I told my buddy Horton I have the perfect place for him to put his flower to help him pick out the Mayor’s voice, as long as the Who’s don’t mind getting a little cold. CUTE, which is the Cryogenic Underground Testing Facility, was originally designed to test the SCDMS detectors, which use superconducting transition edge sensors that require an operating temperature below 30mK. It is now a user facility for any experiment with cryogenic low-background needs. It consists of a </a:t>
            </a:r>
            <a:r>
              <a:rPr lang="en-CA" sz="1200" kern="1200" err="1">
                <a:solidFill>
                  <a:schemeClr val="tx1"/>
                </a:solidFill>
                <a:effectLst/>
                <a:latin typeface="+mn-lt"/>
                <a:ea typeface="+mn-ea"/>
                <a:cs typeface="+mn-cs"/>
              </a:rPr>
              <a:t>CryoConcept</a:t>
            </a:r>
            <a:r>
              <a:rPr lang="en-CA" sz="1200" kern="1200">
                <a:solidFill>
                  <a:schemeClr val="tx1"/>
                </a:solidFill>
                <a:effectLst/>
                <a:latin typeface="+mn-lt"/>
                <a:ea typeface="+mn-ea"/>
                <a:cs typeface="+mn-cs"/>
              </a:rPr>
              <a:t> dilution fridge that reaches a base temperature of approximately 12mK. This fridge is kept inside a drywell when it is running, and can be craned into an adjacent cleanroom when work is required on it. </a:t>
            </a:r>
          </a:p>
          <a:p>
            <a:r>
              <a:rPr lang="en-CA" sz="1200" kern="1200">
                <a:solidFill>
                  <a:schemeClr val="tx1"/>
                </a:solidFill>
                <a:effectLst/>
                <a:latin typeface="+mn-lt"/>
                <a:ea typeface="+mn-ea"/>
                <a:cs typeface="+mn-cs"/>
              </a:rPr>
              <a:t> </a:t>
            </a:r>
          </a:p>
          <a:p>
            <a:r>
              <a:rPr lang="en-CA" sz="1200" kern="1200">
                <a:solidFill>
                  <a:schemeClr val="tx1"/>
                </a:solidFill>
                <a:effectLst/>
                <a:latin typeface="+mn-lt"/>
                <a:ea typeface="+mn-ea"/>
                <a:cs typeface="+mn-cs"/>
              </a:rPr>
              <a:t>One of the major steps in isolating low signals is shielding from backgrounds. The drywell sits inside a water tank and there is a polyethylene cover on the top for neutron shielding. It has two layers of lead for gamma ray shielding, and in between those two layers is a mu metal shield which reduces the static magnetic flux from the Earth’s magnetic field by about a factor of 50. We can also calibrate for certain backgrounds at CUTE with a gamma source of barium-133 and a neutron source of californium-252. </a:t>
            </a:r>
          </a:p>
          <a:p>
            <a:r>
              <a:rPr lang="en-CA" sz="1200" kern="1200">
                <a:solidFill>
                  <a:schemeClr val="tx1"/>
                </a:solidFill>
                <a:effectLst/>
                <a:latin typeface="+mn-lt"/>
                <a:ea typeface="+mn-ea"/>
                <a:cs typeface="+mn-cs"/>
              </a:rPr>
              <a:t> </a:t>
            </a:r>
          </a:p>
          <a:p>
            <a:r>
              <a:rPr lang="en-CA" sz="1200" kern="1200">
                <a:solidFill>
                  <a:schemeClr val="tx1"/>
                </a:solidFill>
                <a:effectLst/>
                <a:latin typeface="+mn-lt"/>
                <a:ea typeface="+mn-ea"/>
                <a:cs typeface="+mn-cs"/>
              </a:rPr>
              <a:t>Not pictured here, the upper part of the fridge is rigidly connected to the drywell, and the lower part is connected to a stainless steel frame that sits on dampers. The two halves are connected by a flexible bellows, and this allows for decoupled vibrational noise isolation.</a:t>
            </a:r>
          </a:p>
          <a:p>
            <a:endParaRPr lang="en-CA"/>
          </a:p>
          <a:p>
            <a:endParaRPr lang="en-CA"/>
          </a:p>
          <a:p>
            <a:r>
              <a:rPr lang="en-CA"/>
              <a:t>Possible Question Answers:</a:t>
            </a:r>
          </a:p>
          <a:p>
            <a:pPr marL="171450" indent="-171450">
              <a:buFontTx/>
              <a:buChar char="-"/>
            </a:pPr>
            <a:r>
              <a:rPr lang="en-CA"/>
              <a:t>mu-metal shield is mainly to mitigate Earth’s magnetic field – alloy of mostly nickel and iron – high magnetic permeability, magnetic field lines “prefer” to travel through it rather than the space inside the shield, “guides” the magnetic field around the volume inside</a:t>
            </a:r>
          </a:p>
          <a:p>
            <a:pPr marL="171450" indent="-171450">
              <a:buFontTx/>
              <a:buChar char="-"/>
            </a:pPr>
            <a:r>
              <a:rPr lang="en-CA"/>
              <a:t>factor of 50 means that 98% of magnetic field is diverted around the shield, 2% penetrates inside – Earth’s field ~45 </a:t>
            </a:r>
            <a:r>
              <a:rPr lang="en-CA" err="1"/>
              <a:t>microteslas</a:t>
            </a:r>
            <a:r>
              <a:rPr lang="en-CA"/>
              <a:t>, inside 0.9 </a:t>
            </a:r>
            <a:r>
              <a:rPr lang="en-CA" err="1"/>
              <a:t>microteslas</a:t>
            </a:r>
            <a:endParaRPr lang="en-CA"/>
          </a:p>
          <a:p>
            <a:endParaRPr lang="en-CA"/>
          </a:p>
        </p:txBody>
      </p:sp>
      <p:sp>
        <p:nvSpPr>
          <p:cNvPr id="4" name="Slide Number Placeholder 3"/>
          <p:cNvSpPr>
            <a:spLocks noGrp="1"/>
          </p:cNvSpPr>
          <p:nvPr>
            <p:ph type="sldNum" sz="quarter" idx="5"/>
          </p:nvPr>
        </p:nvSpPr>
        <p:spPr/>
        <p:txBody>
          <a:bodyPr/>
          <a:lstStyle/>
          <a:p>
            <a:fld id="{6E6D38F8-F2B3-4BCB-8F81-925EC0CA0CA9}" type="slidenum">
              <a:rPr lang="en-CA" smtClean="0"/>
              <a:t>9</a:t>
            </a:fld>
            <a:endParaRPr lang="en-CA"/>
          </a:p>
        </p:txBody>
      </p:sp>
    </p:spTree>
    <p:extLst>
      <p:ext uri="{BB962C8B-B14F-4D97-AF65-F5344CB8AC3E}">
        <p14:creationId xmlns:p14="http://schemas.microsoft.com/office/powerpoint/2010/main" val="8420814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DF919-8007-4CF4-5563-F66D160F502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BCCD8BD4-63C5-9966-972B-B1F6CE5F89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72CD59D0-788B-F27D-49E2-42A45747784E}"/>
              </a:ext>
            </a:extLst>
          </p:cNvPr>
          <p:cNvSpPr>
            <a:spLocks noGrp="1"/>
          </p:cNvSpPr>
          <p:nvPr>
            <p:ph type="dt" sz="half" idx="10"/>
          </p:nvPr>
        </p:nvSpPr>
        <p:spPr/>
        <p:txBody>
          <a:bodyPr/>
          <a:lstStyle/>
          <a:p>
            <a:fld id="{6239218B-F451-490C-8AA2-05AC3621DB39}" type="datetime1">
              <a:rPr lang="en-CA" smtClean="0"/>
              <a:t>2026-08-12</a:t>
            </a:fld>
            <a:endParaRPr lang="en-CA"/>
          </a:p>
        </p:txBody>
      </p:sp>
      <p:sp>
        <p:nvSpPr>
          <p:cNvPr id="5" name="Footer Placeholder 4">
            <a:extLst>
              <a:ext uri="{FF2B5EF4-FFF2-40B4-BE49-F238E27FC236}">
                <a16:creationId xmlns:a16="http://schemas.microsoft.com/office/drawing/2014/main" id="{596AB275-4ABF-5D89-9AFE-C4AF57DF25FB}"/>
              </a:ext>
            </a:extLst>
          </p:cNvPr>
          <p:cNvSpPr>
            <a:spLocks noGrp="1"/>
          </p:cNvSpPr>
          <p:nvPr>
            <p:ph type="ftr" sz="quarter" idx="11"/>
          </p:nvPr>
        </p:nvSpPr>
        <p:spPr/>
        <p:txBody>
          <a:bodyPr/>
          <a:lstStyle/>
          <a:p>
            <a:r>
              <a:rPr lang="en-CA"/>
              <a:t>C. Monk - CASST Aug 2026</a:t>
            </a:r>
          </a:p>
        </p:txBody>
      </p:sp>
      <p:sp>
        <p:nvSpPr>
          <p:cNvPr id="6" name="Slide Number Placeholder 5">
            <a:extLst>
              <a:ext uri="{FF2B5EF4-FFF2-40B4-BE49-F238E27FC236}">
                <a16:creationId xmlns:a16="http://schemas.microsoft.com/office/drawing/2014/main" id="{41AE1C26-52AC-D19A-F944-A55BFC506B4B}"/>
              </a:ext>
            </a:extLst>
          </p:cNvPr>
          <p:cNvSpPr>
            <a:spLocks noGrp="1"/>
          </p:cNvSpPr>
          <p:nvPr>
            <p:ph type="sldNum" sz="quarter" idx="12"/>
          </p:nvPr>
        </p:nvSpPr>
        <p:spPr/>
        <p:txBody>
          <a:bodyPr/>
          <a:lstStyle/>
          <a:p>
            <a:fld id="{8E73A6C8-937D-466A-9A93-5D014829BD7B}" type="slidenum">
              <a:rPr lang="en-CA" smtClean="0"/>
              <a:t>‹#›</a:t>
            </a:fld>
            <a:endParaRPr lang="en-CA"/>
          </a:p>
        </p:txBody>
      </p:sp>
    </p:spTree>
    <p:extLst>
      <p:ext uri="{BB962C8B-B14F-4D97-AF65-F5344CB8AC3E}">
        <p14:creationId xmlns:p14="http://schemas.microsoft.com/office/powerpoint/2010/main" val="2468618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C4650-92BC-6755-B019-EFD2F3ADC05B}"/>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861C02C7-238A-36AC-3EAE-9EA49BE082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05CB015A-C51B-AEC5-C88B-C2FD9B875B89}"/>
              </a:ext>
            </a:extLst>
          </p:cNvPr>
          <p:cNvSpPr>
            <a:spLocks noGrp="1"/>
          </p:cNvSpPr>
          <p:nvPr>
            <p:ph type="dt" sz="half" idx="10"/>
          </p:nvPr>
        </p:nvSpPr>
        <p:spPr/>
        <p:txBody>
          <a:bodyPr/>
          <a:lstStyle/>
          <a:p>
            <a:fld id="{5045BC26-48FA-42AA-A08E-F157E13809CD}" type="datetime1">
              <a:rPr lang="en-CA" smtClean="0"/>
              <a:t>2026-08-12</a:t>
            </a:fld>
            <a:endParaRPr lang="en-CA"/>
          </a:p>
        </p:txBody>
      </p:sp>
      <p:sp>
        <p:nvSpPr>
          <p:cNvPr id="5" name="Footer Placeholder 4">
            <a:extLst>
              <a:ext uri="{FF2B5EF4-FFF2-40B4-BE49-F238E27FC236}">
                <a16:creationId xmlns:a16="http://schemas.microsoft.com/office/drawing/2014/main" id="{682B91F1-731C-53F6-89E8-220A951FE554}"/>
              </a:ext>
            </a:extLst>
          </p:cNvPr>
          <p:cNvSpPr>
            <a:spLocks noGrp="1"/>
          </p:cNvSpPr>
          <p:nvPr>
            <p:ph type="ftr" sz="quarter" idx="11"/>
          </p:nvPr>
        </p:nvSpPr>
        <p:spPr/>
        <p:txBody>
          <a:bodyPr/>
          <a:lstStyle/>
          <a:p>
            <a:r>
              <a:rPr lang="en-CA"/>
              <a:t>C. Monk - CASST Aug 2026</a:t>
            </a:r>
          </a:p>
        </p:txBody>
      </p:sp>
      <p:sp>
        <p:nvSpPr>
          <p:cNvPr id="6" name="Slide Number Placeholder 5">
            <a:extLst>
              <a:ext uri="{FF2B5EF4-FFF2-40B4-BE49-F238E27FC236}">
                <a16:creationId xmlns:a16="http://schemas.microsoft.com/office/drawing/2014/main" id="{13FE03A6-0263-A825-48DB-0A8F189DEE03}"/>
              </a:ext>
            </a:extLst>
          </p:cNvPr>
          <p:cNvSpPr>
            <a:spLocks noGrp="1"/>
          </p:cNvSpPr>
          <p:nvPr>
            <p:ph type="sldNum" sz="quarter" idx="12"/>
          </p:nvPr>
        </p:nvSpPr>
        <p:spPr/>
        <p:txBody>
          <a:bodyPr/>
          <a:lstStyle/>
          <a:p>
            <a:fld id="{8E73A6C8-937D-466A-9A93-5D014829BD7B}" type="slidenum">
              <a:rPr lang="en-CA" smtClean="0"/>
              <a:t>‹#›</a:t>
            </a:fld>
            <a:endParaRPr lang="en-CA"/>
          </a:p>
        </p:txBody>
      </p:sp>
    </p:spTree>
    <p:extLst>
      <p:ext uri="{BB962C8B-B14F-4D97-AF65-F5344CB8AC3E}">
        <p14:creationId xmlns:p14="http://schemas.microsoft.com/office/powerpoint/2010/main" val="1374550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DA8CFF7-5A3F-5412-8B3B-60EA80E10BB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A285B077-A941-E398-14E2-7648DB534B2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602F2ABA-7F45-F6FC-7150-7313B21DE02D}"/>
              </a:ext>
            </a:extLst>
          </p:cNvPr>
          <p:cNvSpPr>
            <a:spLocks noGrp="1"/>
          </p:cNvSpPr>
          <p:nvPr>
            <p:ph type="dt" sz="half" idx="10"/>
          </p:nvPr>
        </p:nvSpPr>
        <p:spPr/>
        <p:txBody>
          <a:bodyPr/>
          <a:lstStyle/>
          <a:p>
            <a:fld id="{9A098981-7CCF-457B-88F5-0B1C65BFD711}" type="datetime1">
              <a:rPr lang="en-CA" smtClean="0"/>
              <a:t>2026-08-12</a:t>
            </a:fld>
            <a:endParaRPr lang="en-CA"/>
          </a:p>
        </p:txBody>
      </p:sp>
      <p:sp>
        <p:nvSpPr>
          <p:cNvPr id="5" name="Footer Placeholder 4">
            <a:extLst>
              <a:ext uri="{FF2B5EF4-FFF2-40B4-BE49-F238E27FC236}">
                <a16:creationId xmlns:a16="http://schemas.microsoft.com/office/drawing/2014/main" id="{A7753C0B-B5B6-6312-1BAA-E2F4FBD12825}"/>
              </a:ext>
            </a:extLst>
          </p:cNvPr>
          <p:cNvSpPr>
            <a:spLocks noGrp="1"/>
          </p:cNvSpPr>
          <p:nvPr>
            <p:ph type="ftr" sz="quarter" idx="11"/>
          </p:nvPr>
        </p:nvSpPr>
        <p:spPr/>
        <p:txBody>
          <a:bodyPr/>
          <a:lstStyle/>
          <a:p>
            <a:r>
              <a:rPr lang="en-CA"/>
              <a:t>C. Monk - CASST Aug 2026</a:t>
            </a:r>
          </a:p>
        </p:txBody>
      </p:sp>
      <p:sp>
        <p:nvSpPr>
          <p:cNvPr id="6" name="Slide Number Placeholder 5">
            <a:extLst>
              <a:ext uri="{FF2B5EF4-FFF2-40B4-BE49-F238E27FC236}">
                <a16:creationId xmlns:a16="http://schemas.microsoft.com/office/drawing/2014/main" id="{07F15CD3-B5E6-D7BC-3F03-9A03415D7B43}"/>
              </a:ext>
            </a:extLst>
          </p:cNvPr>
          <p:cNvSpPr>
            <a:spLocks noGrp="1"/>
          </p:cNvSpPr>
          <p:nvPr>
            <p:ph type="sldNum" sz="quarter" idx="12"/>
          </p:nvPr>
        </p:nvSpPr>
        <p:spPr/>
        <p:txBody>
          <a:bodyPr/>
          <a:lstStyle/>
          <a:p>
            <a:fld id="{8E73A6C8-937D-466A-9A93-5D014829BD7B}" type="slidenum">
              <a:rPr lang="en-CA" smtClean="0"/>
              <a:t>‹#›</a:t>
            </a:fld>
            <a:endParaRPr lang="en-CA"/>
          </a:p>
        </p:txBody>
      </p:sp>
    </p:spTree>
    <p:extLst>
      <p:ext uri="{BB962C8B-B14F-4D97-AF65-F5344CB8AC3E}">
        <p14:creationId xmlns:p14="http://schemas.microsoft.com/office/powerpoint/2010/main" val="1323145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0FCA1-50A9-25FF-7907-1C658BE4E295}"/>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2BA5882E-F123-6490-14A9-8D30FEB3217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3F2AA2E5-4329-A7DA-860D-A8FD3C3838A2}"/>
              </a:ext>
            </a:extLst>
          </p:cNvPr>
          <p:cNvSpPr>
            <a:spLocks noGrp="1"/>
          </p:cNvSpPr>
          <p:nvPr>
            <p:ph type="dt" sz="half" idx="10"/>
          </p:nvPr>
        </p:nvSpPr>
        <p:spPr/>
        <p:txBody>
          <a:bodyPr/>
          <a:lstStyle/>
          <a:p>
            <a:fld id="{74B0685F-B2CB-4E79-B2C5-0CF44CAEBBAA}" type="datetime1">
              <a:rPr lang="en-CA" smtClean="0"/>
              <a:t>2026-08-12</a:t>
            </a:fld>
            <a:endParaRPr lang="en-CA"/>
          </a:p>
        </p:txBody>
      </p:sp>
      <p:sp>
        <p:nvSpPr>
          <p:cNvPr id="5" name="Footer Placeholder 4">
            <a:extLst>
              <a:ext uri="{FF2B5EF4-FFF2-40B4-BE49-F238E27FC236}">
                <a16:creationId xmlns:a16="http://schemas.microsoft.com/office/drawing/2014/main" id="{07D7A051-7AA0-951D-B7A5-04C5EE9A6165}"/>
              </a:ext>
            </a:extLst>
          </p:cNvPr>
          <p:cNvSpPr>
            <a:spLocks noGrp="1"/>
          </p:cNvSpPr>
          <p:nvPr>
            <p:ph type="ftr" sz="quarter" idx="11"/>
          </p:nvPr>
        </p:nvSpPr>
        <p:spPr/>
        <p:txBody>
          <a:bodyPr/>
          <a:lstStyle/>
          <a:p>
            <a:r>
              <a:rPr lang="en-CA"/>
              <a:t>C. Monk - CASST Aug 2026</a:t>
            </a:r>
          </a:p>
        </p:txBody>
      </p:sp>
      <p:sp>
        <p:nvSpPr>
          <p:cNvPr id="6" name="Slide Number Placeholder 5">
            <a:extLst>
              <a:ext uri="{FF2B5EF4-FFF2-40B4-BE49-F238E27FC236}">
                <a16:creationId xmlns:a16="http://schemas.microsoft.com/office/drawing/2014/main" id="{EC5D53B0-6D3A-E44B-2CFC-D99E890B17B5}"/>
              </a:ext>
            </a:extLst>
          </p:cNvPr>
          <p:cNvSpPr>
            <a:spLocks noGrp="1"/>
          </p:cNvSpPr>
          <p:nvPr>
            <p:ph type="sldNum" sz="quarter" idx="12"/>
          </p:nvPr>
        </p:nvSpPr>
        <p:spPr/>
        <p:txBody>
          <a:bodyPr/>
          <a:lstStyle/>
          <a:p>
            <a:fld id="{8E73A6C8-937D-466A-9A93-5D014829BD7B}" type="slidenum">
              <a:rPr lang="en-CA" smtClean="0"/>
              <a:t>‹#›</a:t>
            </a:fld>
            <a:endParaRPr lang="en-CA"/>
          </a:p>
        </p:txBody>
      </p:sp>
    </p:spTree>
    <p:extLst>
      <p:ext uri="{BB962C8B-B14F-4D97-AF65-F5344CB8AC3E}">
        <p14:creationId xmlns:p14="http://schemas.microsoft.com/office/powerpoint/2010/main" val="3597286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8B1CF-8322-8997-DE86-8F7A335FBA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4D99C7FC-5664-191F-6ED3-109B1E09E40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E436CE-DD5B-C167-8B50-3BBAE636DB5C}"/>
              </a:ext>
            </a:extLst>
          </p:cNvPr>
          <p:cNvSpPr>
            <a:spLocks noGrp="1"/>
          </p:cNvSpPr>
          <p:nvPr>
            <p:ph type="dt" sz="half" idx="10"/>
          </p:nvPr>
        </p:nvSpPr>
        <p:spPr/>
        <p:txBody>
          <a:bodyPr/>
          <a:lstStyle/>
          <a:p>
            <a:fld id="{5B609AEC-B36A-48DA-A47C-554DEE9B7EE9}" type="datetime1">
              <a:rPr lang="en-CA" smtClean="0"/>
              <a:t>2026-08-12</a:t>
            </a:fld>
            <a:endParaRPr lang="en-CA"/>
          </a:p>
        </p:txBody>
      </p:sp>
      <p:sp>
        <p:nvSpPr>
          <p:cNvPr id="5" name="Footer Placeholder 4">
            <a:extLst>
              <a:ext uri="{FF2B5EF4-FFF2-40B4-BE49-F238E27FC236}">
                <a16:creationId xmlns:a16="http://schemas.microsoft.com/office/drawing/2014/main" id="{845E3D3C-159C-2F5B-CE83-657471D72F97}"/>
              </a:ext>
            </a:extLst>
          </p:cNvPr>
          <p:cNvSpPr>
            <a:spLocks noGrp="1"/>
          </p:cNvSpPr>
          <p:nvPr>
            <p:ph type="ftr" sz="quarter" idx="11"/>
          </p:nvPr>
        </p:nvSpPr>
        <p:spPr/>
        <p:txBody>
          <a:bodyPr/>
          <a:lstStyle/>
          <a:p>
            <a:r>
              <a:rPr lang="en-CA"/>
              <a:t>C. Monk - CASST Aug 2026</a:t>
            </a:r>
          </a:p>
        </p:txBody>
      </p:sp>
      <p:sp>
        <p:nvSpPr>
          <p:cNvPr id="6" name="Slide Number Placeholder 5">
            <a:extLst>
              <a:ext uri="{FF2B5EF4-FFF2-40B4-BE49-F238E27FC236}">
                <a16:creationId xmlns:a16="http://schemas.microsoft.com/office/drawing/2014/main" id="{5FD62693-255B-978F-D4DC-11560D292FB6}"/>
              </a:ext>
            </a:extLst>
          </p:cNvPr>
          <p:cNvSpPr>
            <a:spLocks noGrp="1"/>
          </p:cNvSpPr>
          <p:nvPr>
            <p:ph type="sldNum" sz="quarter" idx="12"/>
          </p:nvPr>
        </p:nvSpPr>
        <p:spPr/>
        <p:txBody>
          <a:bodyPr/>
          <a:lstStyle/>
          <a:p>
            <a:fld id="{8E73A6C8-937D-466A-9A93-5D014829BD7B}" type="slidenum">
              <a:rPr lang="en-CA" smtClean="0"/>
              <a:t>‹#›</a:t>
            </a:fld>
            <a:endParaRPr lang="en-CA"/>
          </a:p>
        </p:txBody>
      </p:sp>
    </p:spTree>
    <p:extLst>
      <p:ext uri="{BB962C8B-B14F-4D97-AF65-F5344CB8AC3E}">
        <p14:creationId xmlns:p14="http://schemas.microsoft.com/office/powerpoint/2010/main" val="2510571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E1E9F-1AA8-0BAB-B0F0-A662DC4C4D06}"/>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6606CD98-1E43-D81F-9D90-019E65E2A5B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4F7999E9-2DCE-1D92-EFCA-0155FE2EDE1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07AA9806-E69B-412F-FFED-E0BFB324CB2A}"/>
              </a:ext>
            </a:extLst>
          </p:cNvPr>
          <p:cNvSpPr>
            <a:spLocks noGrp="1"/>
          </p:cNvSpPr>
          <p:nvPr>
            <p:ph type="dt" sz="half" idx="10"/>
          </p:nvPr>
        </p:nvSpPr>
        <p:spPr/>
        <p:txBody>
          <a:bodyPr/>
          <a:lstStyle/>
          <a:p>
            <a:fld id="{39BEE816-0D41-4A2B-8BEB-C8C973AEC3C7}" type="datetime1">
              <a:rPr lang="en-CA" smtClean="0"/>
              <a:t>2026-08-12</a:t>
            </a:fld>
            <a:endParaRPr lang="en-CA"/>
          </a:p>
        </p:txBody>
      </p:sp>
      <p:sp>
        <p:nvSpPr>
          <p:cNvPr id="6" name="Footer Placeholder 5">
            <a:extLst>
              <a:ext uri="{FF2B5EF4-FFF2-40B4-BE49-F238E27FC236}">
                <a16:creationId xmlns:a16="http://schemas.microsoft.com/office/drawing/2014/main" id="{B40074C2-21C4-F821-173A-88A9298A2A60}"/>
              </a:ext>
            </a:extLst>
          </p:cNvPr>
          <p:cNvSpPr>
            <a:spLocks noGrp="1"/>
          </p:cNvSpPr>
          <p:nvPr>
            <p:ph type="ftr" sz="quarter" idx="11"/>
          </p:nvPr>
        </p:nvSpPr>
        <p:spPr/>
        <p:txBody>
          <a:bodyPr/>
          <a:lstStyle/>
          <a:p>
            <a:r>
              <a:rPr lang="en-CA"/>
              <a:t>C. Monk - CASST Aug 2026</a:t>
            </a:r>
          </a:p>
        </p:txBody>
      </p:sp>
      <p:sp>
        <p:nvSpPr>
          <p:cNvPr id="7" name="Slide Number Placeholder 6">
            <a:extLst>
              <a:ext uri="{FF2B5EF4-FFF2-40B4-BE49-F238E27FC236}">
                <a16:creationId xmlns:a16="http://schemas.microsoft.com/office/drawing/2014/main" id="{F90D32AA-B743-4B29-E2CB-105F4D7616A7}"/>
              </a:ext>
            </a:extLst>
          </p:cNvPr>
          <p:cNvSpPr>
            <a:spLocks noGrp="1"/>
          </p:cNvSpPr>
          <p:nvPr>
            <p:ph type="sldNum" sz="quarter" idx="12"/>
          </p:nvPr>
        </p:nvSpPr>
        <p:spPr/>
        <p:txBody>
          <a:bodyPr/>
          <a:lstStyle/>
          <a:p>
            <a:fld id="{8E73A6C8-937D-466A-9A93-5D014829BD7B}" type="slidenum">
              <a:rPr lang="en-CA" smtClean="0"/>
              <a:t>‹#›</a:t>
            </a:fld>
            <a:endParaRPr lang="en-CA"/>
          </a:p>
        </p:txBody>
      </p:sp>
    </p:spTree>
    <p:extLst>
      <p:ext uri="{BB962C8B-B14F-4D97-AF65-F5344CB8AC3E}">
        <p14:creationId xmlns:p14="http://schemas.microsoft.com/office/powerpoint/2010/main" val="729366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A48B7-3F07-6DE7-A040-E4E8BF3FD3DE}"/>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1AF68F4C-5E3B-9264-174A-9679EE018F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ABAFC3F-9C4C-247B-938E-C137326DB8D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E5C34D5E-8476-A35E-941A-85CBFC6D5E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D4096BC-2BCF-52A5-46E9-A5E7E68B78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64B5B711-E833-087E-3011-9ECDDBB33BF2}"/>
              </a:ext>
            </a:extLst>
          </p:cNvPr>
          <p:cNvSpPr>
            <a:spLocks noGrp="1"/>
          </p:cNvSpPr>
          <p:nvPr>
            <p:ph type="dt" sz="half" idx="10"/>
          </p:nvPr>
        </p:nvSpPr>
        <p:spPr/>
        <p:txBody>
          <a:bodyPr/>
          <a:lstStyle/>
          <a:p>
            <a:fld id="{68F11871-E88C-42CF-BC26-49D30B1D1B88}" type="datetime1">
              <a:rPr lang="en-CA" smtClean="0"/>
              <a:t>2026-08-12</a:t>
            </a:fld>
            <a:endParaRPr lang="en-CA"/>
          </a:p>
        </p:txBody>
      </p:sp>
      <p:sp>
        <p:nvSpPr>
          <p:cNvPr id="8" name="Footer Placeholder 7">
            <a:extLst>
              <a:ext uri="{FF2B5EF4-FFF2-40B4-BE49-F238E27FC236}">
                <a16:creationId xmlns:a16="http://schemas.microsoft.com/office/drawing/2014/main" id="{5902693E-9EEA-E3B6-546F-9EF5C8A8203A}"/>
              </a:ext>
            </a:extLst>
          </p:cNvPr>
          <p:cNvSpPr>
            <a:spLocks noGrp="1"/>
          </p:cNvSpPr>
          <p:nvPr>
            <p:ph type="ftr" sz="quarter" idx="11"/>
          </p:nvPr>
        </p:nvSpPr>
        <p:spPr/>
        <p:txBody>
          <a:bodyPr/>
          <a:lstStyle/>
          <a:p>
            <a:r>
              <a:rPr lang="en-CA"/>
              <a:t>C. Monk - CASST Aug 2026</a:t>
            </a:r>
          </a:p>
        </p:txBody>
      </p:sp>
      <p:sp>
        <p:nvSpPr>
          <p:cNvPr id="9" name="Slide Number Placeholder 8">
            <a:extLst>
              <a:ext uri="{FF2B5EF4-FFF2-40B4-BE49-F238E27FC236}">
                <a16:creationId xmlns:a16="http://schemas.microsoft.com/office/drawing/2014/main" id="{0C06A661-E9B7-99CA-8BFB-299A3F63B644}"/>
              </a:ext>
            </a:extLst>
          </p:cNvPr>
          <p:cNvSpPr>
            <a:spLocks noGrp="1"/>
          </p:cNvSpPr>
          <p:nvPr>
            <p:ph type="sldNum" sz="quarter" idx="12"/>
          </p:nvPr>
        </p:nvSpPr>
        <p:spPr/>
        <p:txBody>
          <a:bodyPr/>
          <a:lstStyle/>
          <a:p>
            <a:fld id="{8E73A6C8-937D-466A-9A93-5D014829BD7B}" type="slidenum">
              <a:rPr lang="en-CA" smtClean="0"/>
              <a:t>‹#›</a:t>
            </a:fld>
            <a:endParaRPr lang="en-CA"/>
          </a:p>
        </p:txBody>
      </p:sp>
    </p:spTree>
    <p:extLst>
      <p:ext uri="{BB962C8B-B14F-4D97-AF65-F5344CB8AC3E}">
        <p14:creationId xmlns:p14="http://schemas.microsoft.com/office/powerpoint/2010/main" val="1440009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61F3E-E216-3681-CA45-F7110FE2E3E4}"/>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DC7CC4E3-F16E-1F2D-586D-D7DD10938318}"/>
              </a:ext>
            </a:extLst>
          </p:cNvPr>
          <p:cNvSpPr>
            <a:spLocks noGrp="1"/>
          </p:cNvSpPr>
          <p:nvPr>
            <p:ph type="dt" sz="half" idx="10"/>
          </p:nvPr>
        </p:nvSpPr>
        <p:spPr/>
        <p:txBody>
          <a:bodyPr/>
          <a:lstStyle/>
          <a:p>
            <a:fld id="{565DF7D2-D2DB-4DCD-8872-D42A26E0671C}" type="datetime1">
              <a:rPr lang="en-CA" smtClean="0"/>
              <a:t>2026-08-12</a:t>
            </a:fld>
            <a:endParaRPr lang="en-CA"/>
          </a:p>
        </p:txBody>
      </p:sp>
      <p:sp>
        <p:nvSpPr>
          <p:cNvPr id="4" name="Footer Placeholder 3">
            <a:extLst>
              <a:ext uri="{FF2B5EF4-FFF2-40B4-BE49-F238E27FC236}">
                <a16:creationId xmlns:a16="http://schemas.microsoft.com/office/drawing/2014/main" id="{C7CAA037-5A5B-94E6-8339-3F20B02BBDF9}"/>
              </a:ext>
            </a:extLst>
          </p:cNvPr>
          <p:cNvSpPr>
            <a:spLocks noGrp="1"/>
          </p:cNvSpPr>
          <p:nvPr>
            <p:ph type="ftr" sz="quarter" idx="11"/>
          </p:nvPr>
        </p:nvSpPr>
        <p:spPr/>
        <p:txBody>
          <a:bodyPr/>
          <a:lstStyle/>
          <a:p>
            <a:r>
              <a:rPr lang="en-CA"/>
              <a:t>C. Monk - CASST Aug 2026</a:t>
            </a:r>
          </a:p>
        </p:txBody>
      </p:sp>
      <p:sp>
        <p:nvSpPr>
          <p:cNvPr id="5" name="Slide Number Placeholder 4">
            <a:extLst>
              <a:ext uri="{FF2B5EF4-FFF2-40B4-BE49-F238E27FC236}">
                <a16:creationId xmlns:a16="http://schemas.microsoft.com/office/drawing/2014/main" id="{1E3C7600-6F5B-1591-361D-F6D69216387C}"/>
              </a:ext>
            </a:extLst>
          </p:cNvPr>
          <p:cNvSpPr>
            <a:spLocks noGrp="1"/>
          </p:cNvSpPr>
          <p:nvPr>
            <p:ph type="sldNum" sz="quarter" idx="12"/>
          </p:nvPr>
        </p:nvSpPr>
        <p:spPr/>
        <p:txBody>
          <a:bodyPr/>
          <a:lstStyle/>
          <a:p>
            <a:fld id="{8E73A6C8-937D-466A-9A93-5D014829BD7B}" type="slidenum">
              <a:rPr lang="en-CA" smtClean="0"/>
              <a:t>‹#›</a:t>
            </a:fld>
            <a:endParaRPr lang="en-CA"/>
          </a:p>
        </p:txBody>
      </p:sp>
    </p:spTree>
    <p:extLst>
      <p:ext uri="{BB962C8B-B14F-4D97-AF65-F5344CB8AC3E}">
        <p14:creationId xmlns:p14="http://schemas.microsoft.com/office/powerpoint/2010/main" val="3137186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E1E282-CDE5-15F3-F30E-2D155B1F53D7}"/>
              </a:ext>
            </a:extLst>
          </p:cNvPr>
          <p:cNvSpPr>
            <a:spLocks noGrp="1"/>
          </p:cNvSpPr>
          <p:nvPr>
            <p:ph type="dt" sz="half" idx="10"/>
          </p:nvPr>
        </p:nvSpPr>
        <p:spPr/>
        <p:txBody>
          <a:bodyPr/>
          <a:lstStyle/>
          <a:p>
            <a:fld id="{789B3128-58C9-4F38-A97F-9F41D7FBCE02}" type="datetime1">
              <a:rPr lang="en-CA" smtClean="0"/>
              <a:t>2026-08-12</a:t>
            </a:fld>
            <a:endParaRPr lang="en-CA"/>
          </a:p>
        </p:txBody>
      </p:sp>
      <p:sp>
        <p:nvSpPr>
          <p:cNvPr id="3" name="Footer Placeholder 2">
            <a:extLst>
              <a:ext uri="{FF2B5EF4-FFF2-40B4-BE49-F238E27FC236}">
                <a16:creationId xmlns:a16="http://schemas.microsoft.com/office/drawing/2014/main" id="{E6B0C223-23DA-6550-A864-8F5FCBA5915F}"/>
              </a:ext>
            </a:extLst>
          </p:cNvPr>
          <p:cNvSpPr>
            <a:spLocks noGrp="1"/>
          </p:cNvSpPr>
          <p:nvPr>
            <p:ph type="ftr" sz="quarter" idx="11"/>
          </p:nvPr>
        </p:nvSpPr>
        <p:spPr/>
        <p:txBody>
          <a:bodyPr/>
          <a:lstStyle/>
          <a:p>
            <a:r>
              <a:rPr lang="en-CA"/>
              <a:t>C. Monk - CASST Aug 2026</a:t>
            </a:r>
          </a:p>
        </p:txBody>
      </p:sp>
      <p:sp>
        <p:nvSpPr>
          <p:cNvPr id="4" name="Slide Number Placeholder 3">
            <a:extLst>
              <a:ext uri="{FF2B5EF4-FFF2-40B4-BE49-F238E27FC236}">
                <a16:creationId xmlns:a16="http://schemas.microsoft.com/office/drawing/2014/main" id="{84EF01D2-44A0-5F11-4AE0-2AF6809E60CA}"/>
              </a:ext>
            </a:extLst>
          </p:cNvPr>
          <p:cNvSpPr>
            <a:spLocks noGrp="1"/>
          </p:cNvSpPr>
          <p:nvPr>
            <p:ph type="sldNum" sz="quarter" idx="12"/>
          </p:nvPr>
        </p:nvSpPr>
        <p:spPr/>
        <p:txBody>
          <a:bodyPr/>
          <a:lstStyle/>
          <a:p>
            <a:fld id="{8E73A6C8-937D-466A-9A93-5D014829BD7B}" type="slidenum">
              <a:rPr lang="en-CA" smtClean="0"/>
              <a:t>‹#›</a:t>
            </a:fld>
            <a:endParaRPr lang="en-CA"/>
          </a:p>
        </p:txBody>
      </p:sp>
    </p:spTree>
    <p:extLst>
      <p:ext uri="{BB962C8B-B14F-4D97-AF65-F5344CB8AC3E}">
        <p14:creationId xmlns:p14="http://schemas.microsoft.com/office/powerpoint/2010/main" val="3605272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65EC7-400D-B37D-A582-C7577BDBC9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B0C06906-5CD5-FD62-F091-4CE414D929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09A38546-166B-D96B-7941-012075AD2A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E333AD-B22B-73F8-D515-9333FA67C966}"/>
              </a:ext>
            </a:extLst>
          </p:cNvPr>
          <p:cNvSpPr>
            <a:spLocks noGrp="1"/>
          </p:cNvSpPr>
          <p:nvPr>
            <p:ph type="dt" sz="half" idx="10"/>
          </p:nvPr>
        </p:nvSpPr>
        <p:spPr/>
        <p:txBody>
          <a:bodyPr/>
          <a:lstStyle/>
          <a:p>
            <a:fld id="{48463FEA-4237-4ACB-A763-0784C150A927}" type="datetime1">
              <a:rPr lang="en-CA" smtClean="0"/>
              <a:t>2026-08-12</a:t>
            </a:fld>
            <a:endParaRPr lang="en-CA"/>
          </a:p>
        </p:txBody>
      </p:sp>
      <p:sp>
        <p:nvSpPr>
          <p:cNvPr id="6" name="Footer Placeholder 5">
            <a:extLst>
              <a:ext uri="{FF2B5EF4-FFF2-40B4-BE49-F238E27FC236}">
                <a16:creationId xmlns:a16="http://schemas.microsoft.com/office/drawing/2014/main" id="{746C14C4-418A-EC2E-07A9-BE843B969A2D}"/>
              </a:ext>
            </a:extLst>
          </p:cNvPr>
          <p:cNvSpPr>
            <a:spLocks noGrp="1"/>
          </p:cNvSpPr>
          <p:nvPr>
            <p:ph type="ftr" sz="quarter" idx="11"/>
          </p:nvPr>
        </p:nvSpPr>
        <p:spPr/>
        <p:txBody>
          <a:bodyPr/>
          <a:lstStyle/>
          <a:p>
            <a:r>
              <a:rPr lang="en-CA"/>
              <a:t>C. Monk - CASST Aug 2026</a:t>
            </a:r>
          </a:p>
        </p:txBody>
      </p:sp>
      <p:sp>
        <p:nvSpPr>
          <p:cNvPr id="7" name="Slide Number Placeholder 6">
            <a:extLst>
              <a:ext uri="{FF2B5EF4-FFF2-40B4-BE49-F238E27FC236}">
                <a16:creationId xmlns:a16="http://schemas.microsoft.com/office/drawing/2014/main" id="{17A71CD6-4BA1-61BE-FC4A-2A697E273679}"/>
              </a:ext>
            </a:extLst>
          </p:cNvPr>
          <p:cNvSpPr>
            <a:spLocks noGrp="1"/>
          </p:cNvSpPr>
          <p:nvPr>
            <p:ph type="sldNum" sz="quarter" idx="12"/>
          </p:nvPr>
        </p:nvSpPr>
        <p:spPr/>
        <p:txBody>
          <a:bodyPr/>
          <a:lstStyle/>
          <a:p>
            <a:fld id="{8E73A6C8-937D-466A-9A93-5D014829BD7B}" type="slidenum">
              <a:rPr lang="en-CA" smtClean="0"/>
              <a:t>‹#›</a:t>
            </a:fld>
            <a:endParaRPr lang="en-CA"/>
          </a:p>
        </p:txBody>
      </p:sp>
    </p:spTree>
    <p:extLst>
      <p:ext uri="{BB962C8B-B14F-4D97-AF65-F5344CB8AC3E}">
        <p14:creationId xmlns:p14="http://schemas.microsoft.com/office/powerpoint/2010/main" val="2697986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4D58EC-88EF-9B95-B453-3F38D8479A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7EAD82AB-C89A-D7D0-348E-73BA4D73627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B792FF8A-5565-3051-3B77-CFEE0238DE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27D6C3-D774-6D5B-E6FE-F85E09FD6BDA}"/>
              </a:ext>
            </a:extLst>
          </p:cNvPr>
          <p:cNvSpPr>
            <a:spLocks noGrp="1"/>
          </p:cNvSpPr>
          <p:nvPr>
            <p:ph type="dt" sz="half" idx="10"/>
          </p:nvPr>
        </p:nvSpPr>
        <p:spPr/>
        <p:txBody>
          <a:bodyPr/>
          <a:lstStyle/>
          <a:p>
            <a:fld id="{C8E23D89-92A2-4C50-8CDA-6BB25E9DD819}" type="datetime1">
              <a:rPr lang="en-CA" smtClean="0"/>
              <a:t>2026-08-12</a:t>
            </a:fld>
            <a:endParaRPr lang="en-CA"/>
          </a:p>
        </p:txBody>
      </p:sp>
      <p:sp>
        <p:nvSpPr>
          <p:cNvPr id="6" name="Footer Placeholder 5">
            <a:extLst>
              <a:ext uri="{FF2B5EF4-FFF2-40B4-BE49-F238E27FC236}">
                <a16:creationId xmlns:a16="http://schemas.microsoft.com/office/drawing/2014/main" id="{A4A57F4D-133A-F009-4CE5-5D90CFEA8F75}"/>
              </a:ext>
            </a:extLst>
          </p:cNvPr>
          <p:cNvSpPr>
            <a:spLocks noGrp="1"/>
          </p:cNvSpPr>
          <p:nvPr>
            <p:ph type="ftr" sz="quarter" idx="11"/>
          </p:nvPr>
        </p:nvSpPr>
        <p:spPr/>
        <p:txBody>
          <a:bodyPr/>
          <a:lstStyle/>
          <a:p>
            <a:r>
              <a:rPr lang="en-CA"/>
              <a:t>C. Monk - CASST Aug 2026</a:t>
            </a:r>
          </a:p>
        </p:txBody>
      </p:sp>
      <p:sp>
        <p:nvSpPr>
          <p:cNvPr id="7" name="Slide Number Placeholder 6">
            <a:extLst>
              <a:ext uri="{FF2B5EF4-FFF2-40B4-BE49-F238E27FC236}">
                <a16:creationId xmlns:a16="http://schemas.microsoft.com/office/drawing/2014/main" id="{0F668864-4CB6-560D-E56D-BDD05374465A}"/>
              </a:ext>
            </a:extLst>
          </p:cNvPr>
          <p:cNvSpPr>
            <a:spLocks noGrp="1"/>
          </p:cNvSpPr>
          <p:nvPr>
            <p:ph type="sldNum" sz="quarter" idx="12"/>
          </p:nvPr>
        </p:nvSpPr>
        <p:spPr/>
        <p:txBody>
          <a:bodyPr/>
          <a:lstStyle/>
          <a:p>
            <a:fld id="{8E73A6C8-937D-466A-9A93-5D014829BD7B}" type="slidenum">
              <a:rPr lang="en-CA" smtClean="0"/>
              <a:t>‹#›</a:t>
            </a:fld>
            <a:endParaRPr lang="en-CA"/>
          </a:p>
        </p:txBody>
      </p:sp>
    </p:spTree>
    <p:extLst>
      <p:ext uri="{BB962C8B-B14F-4D97-AF65-F5344CB8AC3E}">
        <p14:creationId xmlns:p14="http://schemas.microsoft.com/office/powerpoint/2010/main" val="4104116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0A3295-6C88-0855-F31E-FAE3B2103F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0C13E5BF-7010-48D7-4F12-210B402AE7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4F704915-97A1-5A0A-69AE-84F5D2395D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2CCC773-D47A-4A31-99D8-AF2AF922EA72}" type="datetime1">
              <a:rPr lang="en-CA" smtClean="0"/>
              <a:t>2026-08-12</a:t>
            </a:fld>
            <a:endParaRPr lang="en-CA"/>
          </a:p>
        </p:txBody>
      </p:sp>
      <p:sp>
        <p:nvSpPr>
          <p:cNvPr id="5" name="Footer Placeholder 4">
            <a:extLst>
              <a:ext uri="{FF2B5EF4-FFF2-40B4-BE49-F238E27FC236}">
                <a16:creationId xmlns:a16="http://schemas.microsoft.com/office/drawing/2014/main" id="{DFCA6D47-6DED-9A42-CA88-8679FCC5FB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CA"/>
              <a:t>C. Monk - CASST Aug 2026</a:t>
            </a:r>
          </a:p>
        </p:txBody>
      </p:sp>
      <p:sp>
        <p:nvSpPr>
          <p:cNvPr id="6" name="Slide Number Placeholder 5">
            <a:extLst>
              <a:ext uri="{FF2B5EF4-FFF2-40B4-BE49-F238E27FC236}">
                <a16:creationId xmlns:a16="http://schemas.microsoft.com/office/drawing/2014/main" id="{FCDAC160-5701-4E23-0EE4-F0161C2ECA5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E73A6C8-937D-466A-9A93-5D014829BD7B}" type="slidenum">
              <a:rPr lang="en-CA" smtClean="0"/>
              <a:t>‹#›</a:t>
            </a:fld>
            <a:endParaRPr lang="en-CA"/>
          </a:p>
        </p:txBody>
      </p:sp>
    </p:spTree>
    <p:extLst>
      <p:ext uri="{BB962C8B-B14F-4D97-AF65-F5344CB8AC3E}">
        <p14:creationId xmlns:p14="http://schemas.microsoft.com/office/powerpoint/2010/main" val="31961171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www.researchgate.net/publication/228383283_Cosmic_rays_with_portable_Geiger_counters_From_sea_level_to_airplane_cruise_altitudes"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hyperlink" Target="https://doi.org/10.1140/epjc/s10052-024-12768-9" TargetMode="External"/><Relationship Id="rId5" Type="http://schemas.openxmlformats.org/officeDocument/2006/relationships/image" Target="../media/image59.png"/><Relationship Id="rId4" Type="http://schemas.openxmlformats.org/officeDocument/2006/relationships/image" Target="../media/image58.png"/></Relationships>
</file>

<file path=ppt/slides/_rels/slide1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1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63.jpeg"/></Relationships>
</file>

<file path=ppt/slides/_rels/slide1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66.jpeg"/><Relationship Id="rId4" Type="http://schemas.openxmlformats.org/officeDocument/2006/relationships/image" Target="../media/image65.jpeg"/></Relationships>
</file>

<file path=ppt/slides/_rels/slide1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69.png"/><Relationship Id="rId4" Type="http://schemas.openxmlformats.org/officeDocument/2006/relationships/image" Target="../media/image68.png"/></Relationships>
</file>

<file path=ppt/slides/_rels/slide1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69.png"/><Relationship Id="rId4" Type="http://schemas.openxmlformats.org/officeDocument/2006/relationships/image" Target="../media/image71.png"/></Relationships>
</file>

<file path=ppt/slides/_rels/slide16.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69.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1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1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1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5.jpeg"/></Relationships>
</file>

<file path=ppt/slides/_rels/slide2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117" Type="http://schemas.openxmlformats.org/officeDocument/2006/relationships/customXml" Target="../ink/ink80.xml"/><Relationship Id="rId21" Type="http://schemas.openxmlformats.org/officeDocument/2006/relationships/customXml" Target="../ink/ink15.xml"/><Relationship Id="rId42" Type="http://schemas.openxmlformats.org/officeDocument/2006/relationships/customXml" Target="../ink/ink34.xml"/><Relationship Id="rId63" Type="http://schemas.openxmlformats.org/officeDocument/2006/relationships/image" Target="../media/image16.png"/><Relationship Id="rId84" Type="http://schemas.openxmlformats.org/officeDocument/2006/relationships/customXml" Target="../ink/ink62.xml"/><Relationship Id="rId138" Type="http://schemas.openxmlformats.org/officeDocument/2006/relationships/customXml" Target="../ink/ink91.xml"/><Relationship Id="rId107" Type="http://schemas.openxmlformats.org/officeDocument/2006/relationships/customXml" Target="../ink/ink75.xml"/><Relationship Id="rId11" Type="http://schemas.openxmlformats.org/officeDocument/2006/relationships/customXml" Target="../ink/ink6.xml"/><Relationship Id="rId32" Type="http://schemas.openxmlformats.org/officeDocument/2006/relationships/customXml" Target="../ink/ink25.xml"/><Relationship Id="rId53" Type="http://schemas.openxmlformats.org/officeDocument/2006/relationships/customXml" Target="../ink/ink41.xml"/><Relationship Id="rId74" Type="http://schemas.openxmlformats.org/officeDocument/2006/relationships/image" Target="../media/image19.png"/><Relationship Id="rId128" Type="http://schemas.openxmlformats.org/officeDocument/2006/relationships/customXml" Target="../ink/ink86.xml"/><Relationship Id="rId5" Type="http://schemas.openxmlformats.org/officeDocument/2006/relationships/customXml" Target="../ink/ink1.xml"/><Relationship Id="rId90" Type="http://schemas.openxmlformats.org/officeDocument/2006/relationships/image" Target="../media/image26.png"/><Relationship Id="rId95" Type="http://schemas.openxmlformats.org/officeDocument/2006/relationships/image" Target="../media/image28.png"/><Relationship Id="rId22" Type="http://schemas.openxmlformats.org/officeDocument/2006/relationships/customXml" Target="../ink/ink16.xml"/><Relationship Id="rId27" Type="http://schemas.openxmlformats.org/officeDocument/2006/relationships/customXml" Target="../ink/ink20.xml"/><Relationship Id="rId43" Type="http://schemas.openxmlformats.org/officeDocument/2006/relationships/image" Target="../media/image10.png"/><Relationship Id="rId48" Type="http://schemas.openxmlformats.org/officeDocument/2006/relationships/customXml" Target="../ink/ink38.xml"/><Relationship Id="rId64" Type="http://schemas.openxmlformats.org/officeDocument/2006/relationships/customXml" Target="../ink/ink49.xml"/><Relationship Id="rId69" Type="http://schemas.openxmlformats.org/officeDocument/2006/relationships/customXml" Target="../ink/ink53.xml"/><Relationship Id="rId113" Type="http://schemas.openxmlformats.org/officeDocument/2006/relationships/customXml" Target="../ink/ink78.xml"/><Relationship Id="rId118" Type="http://schemas.openxmlformats.org/officeDocument/2006/relationships/image" Target="../media/image39.png"/><Relationship Id="rId134" Type="http://schemas.openxmlformats.org/officeDocument/2006/relationships/customXml" Target="../ink/ink89.xml"/><Relationship Id="rId139" Type="http://schemas.openxmlformats.org/officeDocument/2006/relationships/image" Target="../media/image49.png"/><Relationship Id="rId80" Type="http://schemas.openxmlformats.org/officeDocument/2006/relationships/image" Target="../media/image22.png"/><Relationship Id="rId85" Type="http://schemas.openxmlformats.org/officeDocument/2006/relationships/image" Target="../media/image24.png"/><Relationship Id="rId12" Type="http://schemas.openxmlformats.org/officeDocument/2006/relationships/customXml" Target="../ink/ink7.xml"/><Relationship Id="rId17" Type="http://schemas.openxmlformats.org/officeDocument/2006/relationships/customXml" Target="../ink/ink11.xml"/><Relationship Id="rId33" Type="http://schemas.openxmlformats.org/officeDocument/2006/relationships/image" Target="../media/image9.png"/><Relationship Id="rId38" Type="http://schemas.openxmlformats.org/officeDocument/2006/relationships/customXml" Target="../ink/ink30.xml"/><Relationship Id="rId59" Type="http://schemas.openxmlformats.org/officeDocument/2006/relationships/customXml" Target="../ink/ink46.xml"/><Relationship Id="rId103" Type="http://schemas.openxmlformats.org/officeDocument/2006/relationships/customXml" Target="../ink/ink73.xml"/><Relationship Id="rId108" Type="http://schemas.openxmlformats.org/officeDocument/2006/relationships/image" Target="../media/image34.png"/><Relationship Id="rId124" Type="http://schemas.openxmlformats.org/officeDocument/2006/relationships/customXml" Target="../ink/ink84.xml"/><Relationship Id="rId129" Type="http://schemas.openxmlformats.org/officeDocument/2006/relationships/image" Target="../media/image44.png"/><Relationship Id="rId54" Type="http://schemas.openxmlformats.org/officeDocument/2006/relationships/customXml" Target="../ink/ink42.xml"/><Relationship Id="rId70" Type="http://schemas.openxmlformats.org/officeDocument/2006/relationships/customXml" Target="../ink/ink54.xml"/><Relationship Id="rId75" Type="http://schemas.openxmlformats.org/officeDocument/2006/relationships/customXml" Target="../ink/ink57.xml"/><Relationship Id="rId91" Type="http://schemas.openxmlformats.org/officeDocument/2006/relationships/customXml" Target="../ink/ink66.xml"/><Relationship Id="rId96" Type="http://schemas.openxmlformats.org/officeDocument/2006/relationships/customXml" Target="../ink/ink69.xml"/><Relationship Id="rId140" Type="http://schemas.openxmlformats.org/officeDocument/2006/relationships/customXml" Target="../ink/ink92.xml"/><Relationship Id="rId145" Type="http://schemas.openxmlformats.org/officeDocument/2006/relationships/image" Target="../media/image52.png"/><Relationship Id="rId1" Type="http://schemas.openxmlformats.org/officeDocument/2006/relationships/slideLayout" Target="../slideLayouts/slideLayout7.xml"/><Relationship Id="rId6" Type="http://schemas.openxmlformats.org/officeDocument/2006/relationships/image" Target="../media/image6.png"/><Relationship Id="rId23" Type="http://schemas.openxmlformats.org/officeDocument/2006/relationships/customXml" Target="../ink/ink17.xml"/><Relationship Id="rId28" Type="http://schemas.openxmlformats.org/officeDocument/2006/relationships/customXml" Target="../ink/ink21.xml"/><Relationship Id="rId49" Type="http://schemas.openxmlformats.org/officeDocument/2006/relationships/image" Target="../media/image12.png"/><Relationship Id="rId114" Type="http://schemas.openxmlformats.org/officeDocument/2006/relationships/image" Target="../media/image37.png"/><Relationship Id="rId119" Type="http://schemas.openxmlformats.org/officeDocument/2006/relationships/customXml" Target="../ink/ink81.xml"/><Relationship Id="rId44" Type="http://schemas.openxmlformats.org/officeDocument/2006/relationships/customXml" Target="../ink/ink35.xml"/><Relationship Id="rId60" Type="http://schemas.openxmlformats.org/officeDocument/2006/relationships/image" Target="../media/image15.png"/><Relationship Id="rId65" Type="http://schemas.openxmlformats.org/officeDocument/2006/relationships/customXml" Target="../ink/ink50.xml"/><Relationship Id="rId81" Type="http://schemas.openxmlformats.org/officeDocument/2006/relationships/customXml" Target="../ink/ink60.xml"/><Relationship Id="rId86" Type="http://schemas.openxmlformats.org/officeDocument/2006/relationships/customXml" Target="../ink/ink63.xml"/><Relationship Id="rId130" Type="http://schemas.openxmlformats.org/officeDocument/2006/relationships/customXml" Target="../ink/ink87.xml"/><Relationship Id="rId135" Type="http://schemas.openxmlformats.org/officeDocument/2006/relationships/image" Target="../media/image47.png"/><Relationship Id="rId13" Type="http://schemas.openxmlformats.org/officeDocument/2006/relationships/customXml" Target="../ink/ink8.xml"/><Relationship Id="rId18" Type="http://schemas.openxmlformats.org/officeDocument/2006/relationships/customXml" Target="../ink/ink12.xml"/><Relationship Id="rId39" Type="http://schemas.openxmlformats.org/officeDocument/2006/relationships/customXml" Target="../ink/ink31.xml"/><Relationship Id="rId109" Type="http://schemas.openxmlformats.org/officeDocument/2006/relationships/customXml" Target="../ink/ink76.xml"/><Relationship Id="rId34" Type="http://schemas.openxmlformats.org/officeDocument/2006/relationships/customXml" Target="../ink/ink26.xml"/><Relationship Id="rId50" Type="http://schemas.openxmlformats.org/officeDocument/2006/relationships/customXml" Target="../ink/ink39.xml"/><Relationship Id="rId55" Type="http://schemas.openxmlformats.org/officeDocument/2006/relationships/customXml" Target="../ink/ink43.xml"/><Relationship Id="rId76" Type="http://schemas.openxmlformats.org/officeDocument/2006/relationships/image" Target="../media/image20.png"/><Relationship Id="rId97" Type="http://schemas.openxmlformats.org/officeDocument/2006/relationships/image" Target="../media/image29.png"/><Relationship Id="rId104" Type="http://schemas.openxmlformats.org/officeDocument/2006/relationships/image" Target="../media/image32.png"/><Relationship Id="rId120" Type="http://schemas.openxmlformats.org/officeDocument/2006/relationships/image" Target="../media/image40.png"/><Relationship Id="rId125" Type="http://schemas.openxmlformats.org/officeDocument/2006/relationships/image" Target="../media/image42.png"/><Relationship Id="rId141" Type="http://schemas.openxmlformats.org/officeDocument/2006/relationships/image" Target="../media/image50.png"/><Relationship Id="rId7" Type="http://schemas.openxmlformats.org/officeDocument/2006/relationships/customXml" Target="../ink/ink2.xml"/><Relationship Id="rId71" Type="http://schemas.openxmlformats.org/officeDocument/2006/relationships/customXml" Target="../ink/ink55.xml"/><Relationship Id="rId92" Type="http://schemas.openxmlformats.org/officeDocument/2006/relationships/customXml" Target="../ink/ink67.xml"/><Relationship Id="rId2" Type="http://schemas.openxmlformats.org/officeDocument/2006/relationships/notesSlide" Target="../notesSlides/notesSlide7.xml"/><Relationship Id="rId29" Type="http://schemas.openxmlformats.org/officeDocument/2006/relationships/customXml" Target="../ink/ink22.xml"/><Relationship Id="rId24" Type="http://schemas.openxmlformats.org/officeDocument/2006/relationships/customXml" Target="../ink/ink18.xml"/><Relationship Id="rId40" Type="http://schemas.openxmlformats.org/officeDocument/2006/relationships/customXml" Target="../ink/ink32.xml"/><Relationship Id="rId45" Type="http://schemas.openxmlformats.org/officeDocument/2006/relationships/customXml" Target="../ink/ink36.xml"/><Relationship Id="rId66" Type="http://schemas.openxmlformats.org/officeDocument/2006/relationships/customXml" Target="../ink/ink51.xml"/><Relationship Id="rId87" Type="http://schemas.openxmlformats.org/officeDocument/2006/relationships/customXml" Target="../ink/ink64.xml"/><Relationship Id="rId110" Type="http://schemas.openxmlformats.org/officeDocument/2006/relationships/image" Target="../media/image35.png"/><Relationship Id="rId115" Type="http://schemas.openxmlformats.org/officeDocument/2006/relationships/customXml" Target="../ink/ink79.xml"/><Relationship Id="rId131" Type="http://schemas.openxmlformats.org/officeDocument/2006/relationships/image" Target="../media/image45.png"/><Relationship Id="rId136" Type="http://schemas.openxmlformats.org/officeDocument/2006/relationships/customXml" Target="../ink/ink90.xml"/><Relationship Id="rId61" Type="http://schemas.openxmlformats.org/officeDocument/2006/relationships/customXml" Target="../ink/ink47.xml"/><Relationship Id="rId82" Type="http://schemas.openxmlformats.org/officeDocument/2006/relationships/customXml" Target="../ink/ink61.xml"/><Relationship Id="rId19" Type="http://schemas.openxmlformats.org/officeDocument/2006/relationships/customXml" Target="../ink/ink13.xml"/><Relationship Id="rId14" Type="http://schemas.openxmlformats.org/officeDocument/2006/relationships/customXml" Target="../ink/ink9.xml"/><Relationship Id="rId30" Type="http://schemas.openxmlformats.org/officeDocument/2006/relationships/customXml" Target="../ink/ink23.xml"/><Relationship Id="rId35" Type="http://schemas.openxmlformats.org/officeDocument/2006/relationships/customXml" Target="../ink/ink27.xml"/><Relationship Id="rId56" Type="http://schemas.openxmlformats.org/officeDocument/2006/relationships/customXml" Target="../ink/ink44.xml"/><Relationship Id="rId77" Type="http://schemas.openxmlformats.org/officeDocument/2006/relationships/customXml" Target="../ink/ink58.xml"/><Relationship Id="rId100" Type="http://schemas.openxmlformats.org/officeDocument/2006/relationships/customXml" Target="../ink/ink71.xml"/><Relationship Id="rId105" Type="http://schemas.openxmlformats.org/officeDocument/2006/relationships/customXml" Target="../ink/ink74.xml"/><Relationship Id="rId126" Type="http://schemas.openxmlformats.org/officeDocument/2006/relationships/customXml" Target="../ink/ink85.xml"/><Relationship Id="rId8" Type="http://schemas.openxmlformats.org/officeDocument/2006/relationships/customXml" Target="../ink/ink3.xml"/><Relationship Id="rId51" Type="http://schemas.openxmlformats.org/officeDocument/2006/relationships/customXml" Target="../ink/ink40.xml"/><Relationship Id="rId72" Type="http://schemas.openxmlformats.org/officeDocument/2006/relationships/image" Target="../media/image18.png"/><Relationship Id="rId93" Type="http://schemas.openxmlformats.org/officeDocument/2006/relationships/image" Target="../media/image27.png"/><Relationship Id="rId98" Type="http://schemas.openxmlformats.org/officeDocument/2006/relationships/customXml" Target="../ink/ink70.xml"/><Relationship Id="rId121" Type="http://schemas.openxmlformats.org/officeDocument/2006/relationships/customXml" Target="../ink/ink82.xml"/><Relationship Id="rId142" Type="http://schemas.openxmlformats.org/officeDocument/2006/relationships/customXml" Target="../ink/ink93.xml"/><Relationship Id="rId3" Type="http://schemas.openxmlformats.org/officeDocument/2006/relationships/image" Target="../media/image4.png"/><Relationship Id="rId25" Type="http://schemas.openxmlformats.org/officeDocument/2006/relationships/customXml" Target="../ink/ink19.xml"/><Relationship Id="rId46" Type="http://schemas.openxmlformats.org/officeDocument/2006/relationships/image" Target="../media/image11.png"/><Relationship Id="rId67" Type="http://schemas.openxmlformats.org/officeDocument/2006/relationships/image" Target="../media/image17.png"/><Relationship Id="rId116" Type="http://schemas.openxmlformats.org/officeDocument/2006/relationships/image" Target="../media/image38.png"/><Relationship Id="rId137" Type="http://schemas.openxmlformats.org/officeDocument/2006/relationships/image" Target="../media/image48.png"/><Relationship Id="rId20" Type="http://schemas.openxmlformats.org/officeDocument/2006/relationships/customXml" Target="../ink/ink14.xml"/><Relationship Id="rId41" Type="http://schemas.openxmlformats.org/officeDocument/2006/relationships/customXml" Target="../ink/ink33.xml"/><Relationship Id="rId62" Type="http://schemas.openxmlformats.org/officeDocument/2006/relationships/customXml" Target="../ink/ink48.xml"/><Relationship Id="rId83" Type="http://schemas.openxmlformats.org/officeDocument/2006/relationships/image" Target="../media/image23.png"/><Relationship Id="rId88" Type="http://schemas.openxmlformats.org/officeDocument/2006/relationships/image" Target="../media/image25.png"/><Relationship Id="rId111" Type="http://schemas.openxmlformats.org/officeDocument/2006/relationships/customXml" Target="../ink/ink77.xml"/><Relationship Id="rId132" Type="http://schemas.openxmlformats.org/officeDocument/2006/relationships/customXml" Target="../ink/ink88.xml"/><Relationship Id="rId15" Type="http://schemas.openxmlformats.org/officeDocument/2006/relationships/customXml" Target="../ink/ink10.xml"/><Relationship Id="rId36" Type="http://schemas.openxmlformats.org/officeDocument/2006/relationships/customXml" Target="../ink/ink28.xml"/><Relationship Id="rId57" Type="http://schemas.openxmlformats.org/officeDocument/2006/relationships/image" Target="../media/image14.png"/><Relationship Id="rId106" Type="http://schemas.openxmlformats.org/officeDocument/2006/relationships/image" Target="../media/image33.png"/><Relationship Id="rId127" Type="http://schemas.openxmlformats.org/officeDocument/2006/relationships/image" Target="../media/image43.png"/><Relationship Id="rId10" Type="http://schemas.openxmlformats.org/officeDocument/2006/relationships/customXml" Target="../ink/ink5.xml"/><Relationship Id="rId31" Type="http://schemas.openxmlformats.org/officeDocument/2006/relationships/customXml" Target="../ink/ink24.xml"/><Relationship Id="rId52" Type="http://schemas.openxmlformats.org/officeDocument/2006/relationships/image" Target="../media/image13.png"/><Relationship Id="rId73" Type="http://schemas.openxmlformats.org/officeDocument/2006/relationships/customXml" Target="../ink/ink56.xml"/><Relationship Id="rId78" Type="http://schemas.openxmlformats.org/officeDocument/2006/relationships/image" Target="../media/image21.png"/><Relationship Id="rId94" Type="http://schemas.openxmlformats.org/officeDocument/2006/relationships/customXml" Target="../ink/ink68.xml"/><Relationship Id="rId99" Type="http://schemas.openxmlformats.org/officeDocument/2006/relationships/image" Target="../media/image30.png"/><Relationship Id="rId101" Type="http://schemas.openxmlformats.org/officeDocument/2006/relationships/customXml" Target="../ink/ink72.xml"/><Relationship Id="rId122" Type="http://schemas.openxmlformats.org/officeDocument/2006/relationships/image" Target="../media/image41.png"/><Relationship Id="rId143" Type="http://schemas.openxmlformats.org/officeDocument/2006/relationships/image" Target="../media/image51.png"/><Relationship Id="rId4" Type="http://schemas.openxmlformats.org/officeDocument/2006/relationships/image" Target="../media/image5.jpeg"/><Relationship Id="rId9" Type="http://schemas.openxmlformats.org/officeDocument/2006/relationships/customXml" Target="../ink/ink4.xml"/><Relationship Id="rId26" Type="http://schemas.openxmlformats.org/officeDocument/2006/relationships/image" Target="../media/image8.png"/><Relationship Id="rId47" Type="http://schemas.openxmlformats.org/officeDocument/2006/relationships/customXml" Target="../ink/ink37.xml"/><Relationship Id="rId68" Type="http://schemas.openxmlformats.org/officeDocument/2006/relationships/customXml" Target="../ink/ink52.xml"/><Relationship Id="rId89" Type="http://schemas.openxmlformats.org/officeDocument/2006/relationships/customXml" Target="../ink/ink65.xml"/><Relationship Id="rId112" Type="http://schemas.openxmlformats.org/officeDocument/2006/relationships/image" Target="../media/image36.png"/><Relationship Id="rId133" Type="http://schemas.openxmlformats.org/officeDocument/2006/relationships/image" Target="../media/image46.png"/><Relationship Id="rId16" Type="http://schemas.openxmlformats.org/officeDocument/2006/relationships/image" Target="../media/image7.png"/><Relationship Id="rId37" Type="http://schemas.openxmlformats.org/officeDocument/2006/relationships/customXml" Target="../ink/ink29.xml"/><Relationship Id="rId58" Type="http://schemas.openxmlformats.org/officeDocument/2006/relationships/customXml" Target="../ink/ink45.xml"/><Relationship Id="rId79" Type="http://schemas.openxmlformats.org/officeDocument/2006/relationships/customXml" Target="../ink/ink59.xml"/><Relationship Id="rId102" Type="http://schemas.openxmlformats.org/officeDocument/2006/relationships/image" Target="../media/image31.png"/><Relationship Id="rId123" Type="http://schemas.openxmlformats.org/officeDocument/2006/relationships/customXml" Target="../ink/ink83.xml"/><Relationship Id="rId144" Type="http://schemas.openxmlformats.org/officeDocument/2006/relationships/customXml" Target="../ink/ink94.xml"/></Relationships>
</file>

<file path=ppt/slides/_rels/slide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55.jpeg"/><Relationship Id="rId4" Type="http://schemas.openxmlformats.org/officeDocument/2006/relationships/image" Target="../media/image54.png"/></Relationships>
</file>

<file path=ppt/slides/_rels/slide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hyperlink" Target="https://l1nq.com/m59pemg" TargetMode="External"/><Relationship Id="rId4" Type="http://schemas.openxmlformats.org/officeDocument/2006/relationships/image" Target="../media/image5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17116"/>
        </a:solidFill>
        <a:effectLst/>
      </p:bgPr>
    </p:bg>
    <p:spTree>
      <p:nvGrpSpPr>
        <p:cNvPr id="1" name="">
          <a:extLst>
            <a:ext uri="{FF2B5EF4-FFF2-40B4-BE49-F238E27FC236}">
              <a16:creationId xmlns:a16="http://schemas.microsoft.com/office/drawing/2014/main" id="{D510B11C-D019-E5A4-4220-34355082DF7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88C6C42-72EC-58C4-7FC0-160571BAFB79}"/>
              </a:ext>
            </a:extLst>
          </p:cNvPr>
          <p:cNvSpPr/>
          <p:nvPr/>
        </p:nvSpPr>
        <p:spPr>
          <a:xfrm>
            <a:off x="182880" y="203200"/>
            <a:ext cx="3850640" cy="1737360"/>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B688CAE2-CCEE-89D8-E256-32AA7FA8E815}"/>
              </a:ext>
            </a:extLst>
          </p:cNvPr>
          <p:cNvSpPr/>
          <p:nvPr/>
        </p:nvSpPr>
        <p:spPr>
          <a:xfrm>
            <a:off x="3749040" y="386080"/>
            <a:ext cx="1107440" cy="1554480"/>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a:extLst>
              <a:ext uri="{FF2B5EF4-FFF2-40B4-BE49-F238E27FC236}">
                <a16:creationId xmlns:a16="http://schemas.microsoft.com/office/drawing/2014/main" id="{BD04CAB0-3910-A1D1-8997-67E2A3C79E47}"/>
              </a:ext>
            </a:extLst>
          </p:cNvPr>
          <p:cNvSpPr/>
          <p:nvPr/>
        </p:nvSpPr>
        <p:spPr>
          <a:xfrm>
            <a:off x="1442720" y="1727200"/>
            <a:ext cx="2306320" cy="599440"/>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Rectangle 8">
            <a:extLst>
              <a:ext uri="{FF2B5EF4-FFF2-40B4-BE49-F238E27FC236}">
                <a16:creationId xmlns:a16="http://schemas.microsoft.com/office/drawing/2014/main" id="{85810AFE-FB85-1DF0-8032-D86679982226}"/>
              </a:ext>
            </a:extLst>
          </p:cNvPr>
          <p:cNvSpPr/>
          <p:nvPr/>
        </p:nvSpPr>
        <p:spPr>
          <a:xfrm>
            <a:off x="4856480" y="0"/>
            <a:ext cx="335280" cy="6858000"/>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ectangle 10">
            <a:extLst>
              <a:ext uri="{FF2B5EF4-FFF2-40B4-BE49-F238E27FC236}">
                <a16:creationId xmlns:a16="http://schemas.microsoft.com/office/drawing/2014/main" id="{AFE52022-7565-4BDA-1AEF-C1D6B815D357}"/>
              </a:ext>
            </a:extLst>
          </p:cNvPr>
          <p:cNvSpPr/>
          <p:nvPr/>
        </p:nvSpPr>
        <p:spPr>
          <a:xfrm>
            <a:off x="3584448" y="5709920"/>
            <a:ext cx="883920" cy="434848"/>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a:extLst>
              <a:ext uri="{FF2B5EF4-FFF2-40B4-BE49-F238E27FC236}">
                <a16:creationId xmlns:a16="http://schemas.microsoft.com/office/drawing/2014/main" id="{23D3560A-E18F-9148-C401-5954B4081D15}"/>
              </a:ext>
            </a:extLst>
          </p:cNvPr>
          <p:cNvSpPr txBox="1"/>
          <p:nvPr/>
        </p:nvSpPr>
        <p:spPr>
          <a:xfrm>
            <a:off x="902825" y="386080"/>
            <a:ext cx="10671859" cy="1554480"/>
          </a:xfrm>
          <a:prstGeom prst="rect">
            <a:avLst/>
          </a:prstGeom>
          <a:noFill/>
        </p:spPr>
        <p:txBody>
          <a:bodyPr wrap="square" rtlCol="0">
            <a:spAutoFit/>
          </a:bodyPr>
          <a:lstStyle/>
          <a:p>
            <a:endParaRPr lang="en-CA"/>
          </a:p>
        </p:txBody>
      </p:sp>
      <p:sp>
        <p:nvSpPr>
          <p:cNvPr id="2" name="TextBox 1">
            <a:extLst>
              <a:ext uri="{FF2B5EF4-FFF2-40B4-BE49-F238E27FC236}">
                <a16:creationId xmlns:a16="http://schemas.microsoft.com/office/drawing/2014/main" id="{4F4BAC97-3EA5-9195-9756-23676A643714}"/>
              </a:ext>
            </a:extLst>
          </p:cNvPr>
          <p:cNvSpPr txBox="1"/>
          <p:nvPr/>
        </p:nvSpPr>
        <p:spPr>
          <a:xfrm>
            <a:off x="902826" y="386080"/>
            <a:ext cx="10876474" cy="2554545"/>
          </a:xfrm>
          <a:prstGeom prst="rect">
            <a:avLst/>
          </a:prstGeom>
          <a:noFill/>
        </p:spPr>
        <p:txBody>
          <a:bodyPr wrap="square" rtlCol="0">
            <a:spAutoFit/>
          </a:bodyPr>
          <a:lstStyle/>
          <a:p>
            <a:pPr algn="ctr"/>
            <a:r>
              <a:rPr lang="en-CA" sz="4000" b="1">
                <a:solidFill>
                  <a:schemeClr val="bg1"/>
                </a:solidFill>
              </a:rPr>
              <a:t>Improving Performance in Low-Background Cryogenic Experiments</a:t>
            </a:r>
          </a:p>
          <a:p>
            <a:pPr algn="ctr"/>
            <a:endParaRPr lang="en-CA" sz="4000" b="1">
              <a:solidFill>
                <a:schemeClr val="bg1"/>
              </a:solidFill>
            </a:endParaRPr>
          </a:p>
          <a:p>
            <a:pPr algn="ctr"/>
            <a:r>
              <a:rPr lang="en-CA" sz="4000" b="1" err="1">
                <a:solidFill>
                  <a:schemeClr val="bg1"/>
                </a:solidFill>
              </a:rPr>
              <a:t>a.k.a</a:t>
            </a:r>
            <a:r>
              <a:rPr lang="en-CA" sz="4000" b="1">
                <a:solidFill>
                  <a:schemeClr val="bg1"/>
                </a:solidFill>
              </a:rPr>
              <a:t>…</a:t>
            </a:r>
          </a:p>
        </p:txBody>
      </p:sp>
      <p:pic>
        <p:nvPicPr>
          <p:cNvPr id="13" name="Picture 12">
            <a:extLst>
              <a:ext uri="{FF2B5EF4-FFF2-40B4-BE49-F238E27FC236}">
                <a16:creationId xmlns:a16="http://schemas.microsoft.com/office/drawing/2014/main" id="{14E8AA25-42F3-070D-52DA-49648E29DA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29629" y="5618480"/>
            <a:ext cx="1540244" cy="1026235"/>
          </a:xfrm>
          <a:prstGeom prst="rect">
            <a:avLst/>
          </a:prstGeom>
        </p:spPr>
      </p:pic>
      <p:pic>
        <p:nvPicPr>
          <p:cNvPr id="15" name="Picture 14">
            <a:extLst>
              <a:ext uri="{FF2B5EF4-FFF2-40B4-BE49-F238E27FC236}">
                <a16:creationId xmlns:a16="http://schemas.microsoft.com/office/drawing/2014/main" id="{EEEB7A3D-6F98-AFA9-871A-5D276D3DDB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0720" y="5618480"/>
            <a:ext cx="955040" cy="955040"/>
          </a:xfrm>
          <a:prstGeom prst="rect">
            <a:avLst/>
          </a:prstGeom>
        </p:spPr>
      </p:pic>
      <p:sp>
        <p:nvSpPr>
          <p:cNvPr id="4" name="TextBox 3">
            <a:extLst>
              <a:ext uri="{FF2B5EF4-FFF2-40B4-BE49-F238E27FC236}">
                <a16:creationId xmlns:a16="http://schemas.microsoft.com/office/drawing/2014/main" id="{9CA685BD-45B1-0585-27C9-EFFECDB70147}"/>
              </a:ext>
            </a:extLst>
          </p:cNvPr>
          <p:cNvSpPr txBox="1"/>
          <p:nvPr/>
        </p:nvSpPr>
        <p:spPr>
          <a:xfrm>
            <a:off x="1878800" y="3646706"/>
            <a:ext cx="9097729"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600">
                <a:solidFill>
                  <a:schemeClr val="bg1"/>
                </a:solidFill>
              </a:rPr>
              <a:t>Wait for it...(5)</a:t>
            </a:r>
          </a:p>
        </p:txBody>
      </p:sp>
    </p:spTree>
    <p:extLst>
      <p:ext uri="{BB962C8B-B14F-4D97-AF65-F5344CB8AC3E}">
        <p14:creationId xmlns:p14="http://schemas.microsoft.com/office/powerpoint/2010/main" val="11816182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20000"/>
                <a:lumOff val="80000"/>
              </a:schemeClr>
            </a:gs>
            <a:gs pos="83000">
              <a:schemeClr val="accent2">
                <a:lumMod val="20000"/>
                <a:lumOff val="80000"/>
              </a:schemeClr>
            </a:gs>
            <a:gs pos="100000">
              <a:schemeClr val="bg1"/>
            </a:gs>
          </a:gsLst>
          <a:lin ang="5400000" scaled="1"/>
          <a:tileRect/>
        </a:gra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3E13D40-65A4-ECF8-4C84-BA14F4C9781F}"/>
              </a:ext>
            </a:extLst>
          </p:cNvPr>
          <p:cNvSpPr>
            <a:spLocks noGrp="1"/>
          </p:cNvSpPr>
          <p:nvPr>
            <p:ph type="ftr" sz="quarter" idx="11"/>
          </p:nvPr>
        </p:nvSpPr>
        <p:spPr/>
        <p:txBody>
          <a:bodyPr/>
          <a:lstStyle/>
          <a:p>
            <a:r>
              <a:rPr lang="en-CA"/>
              <a:t>C. Monk - CASST Aug 2026</a:t>
            </a:r>
          </a:p>
        </p:txBody>
      </p:sp>
      <p:sp>
        <p:nvSpPr>
          <p:cNvPr id="3" name="Slide Number Placeholder 2">
            <a:extLst>
              <a:ext uri="{FF2B5EF4-FFF2-40B4-BE49-F238E27FC236}">
                <a16:creationId xmlns:a16="http://schemas.microsoft.com/office/drawing/2014/main" id="{365C681B-5C18-757A-75BD-F569D1B3575C}"/>
              </a:ext>
            </a:extLst>
          </p:cNvPr>
          <p:cNvSpPr>
            <a:spLocks noGrp="1"/>
          </p:cNvSpPr>
          <p:nvPr>
            <p:ph type="sldNum" sz="quarter" idx="12"/>
          </p:nvPr>
        </p:nvSpPr>
        <p:spPr/>
        <p:txBody>
          <a:bodyPr/>
          <a:lstStyle/>
          <a:p>
            <a:fld id="{8E73A6C8-937D-466A-9A93-5D014829BD7B}" type="slidenum">
              <a:rPr lang="en-CA" smtClean="0"/>
              <a:t>10</a:t>
            </a:fld>
            <a:endParaRPr lang="en-CA"/>
          </a:p>
        </p:txBody>
      </p:sp>
      <p:sp>
        <p:nvSpPr>
          <p:cNvPr id="6" name="TextBox 5">
            <a:extLst>
              <a:ext uri="{FF2B5EF4-FFF2-40B4-BE49-F238E27FC236}">
                <a16:creationId xmlns:a16="http://schemas.microsoft.com/office/drawing/2014/main" id="{67D069E2-CD0B-B154-7242-F41B10C1FFAB}"/>
              </a:ext>
            </a:extLst>
          </p:cNvPr>
          <p:cNvSpPr txBox="1"/>
          <p:nvPr/>
        </p:nvSpPr>
        <p:spPr>
          <a:xfrm>
            <a:off x="932047" y="5994684"/>
            <a:ext cx="3797963" cy="307777"/>
          </a:xfrm>
          <a:prstGeom prst="rect">
            <a:avLst/>
          </a:prstGeom>
          <a:noFill/>
        </p:spPr>
        <p:txBody>
          <a:bodyPr wrap="none" rtlCol="0">
            <a:spAutoFit/>
          </a:bodyPr>
          <a:lstStyle/>
          <a:p>
            <a:r>
              <a:rPr lang="en-CA" sz="1400"/>
              <a:t>[Eur. J. Phys, </a:t>
            </a:r>
            <a:r>
              <a:rPr lang="en-CA" sz="1400">
                <a:hlinkClick r:id="rId3"/>
              </a:rPr>
              <a:t>doi:10.1088/0143-0807/30/4/003</a:t>
            </a:r>
            <a:r>
              <a:rPr lang="en-CA" sz="1400"/>
              <a:t>]</a:t>
            </a:r>
            <a:endParaRPr lang="en-CA"/>
          </a:p>
        </p:txBody>
      </p:sp>
      <p:pic>
        <p:nvPicPr>
          <p:cNvPr id="7" name="Picture 6">
            <a:extLst>
              <a:ext uri="{FF2B5EF4-FFF2-40B4-BE49-F238E27FC236}">
                <a16:creationId xmlns:a16="http://schemas.microsoft.com/office/drawing/2014/main" id="{707A9756-DD7E-6D2E-78D0-D502C3BA34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176" y="390241"/>
            <a:ext cx="5151111" cy="5163118"/>
          </a:xfrm>
          <a:prstGeom prst="rect">
            <a:avLst/>
          </a:prstGeom>
        </p:spPr>
      </p:pic>
      <p:pic>
        <p:nvPicPr>
          <p:cNvPr id="9" name="Picture 8">
            <a:extLst>
              <a:ext uri="{FF2B5EF4-FFF2-40B4-BE49-F238E27FC236}">
                <a16:creationId xmlns:a16="http://schemas.microsoft.com/office/drawing/2014/main" id="{D0B99A45-6264-E2AD-0164-C6F8783E99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48287" y="825500"/>
            <a:ext cx="6524625" cy="4448175"/>
          </a:xfrm>
          <a:prstGeom prst="rect">
            <a:avLst/>
          </a:prstGeom>
        </p:spPr>
      </p:pic>
      <p:sp>
        <p:nvSpPr>
          <p:cNvPr id="10" name="TextBox 9">
            <a:extLst>
              <a:ext uri="{FF2B5EF4-FFF2-40B4-BE49-F238E27FC236}">
                <a16:creationId xmlns:a16="http://schemas.microsoft.com/office/drawing/2014/main" id="{3CCCCD22-F690-BA85-6D7D-A9555D9BCC93}"/>
              </a:ext>
            </a:extLst>
          </p:cNvPr>
          <p:cNvSpPr txBox="1"/>
          <p:nvPr/>
        </p:nvSpPr>
        <p:spPr>
          <a:xfrm>
            <a:off x="7009919" y="5913907"/>
            <a:ext cx="4343881" cy="276999"/>
          </a:xfrm>
          <a:prstGeom prst="rect">
            <a:avLst/>
          </a:prstGeom>
          <a:noFill/>
        </p:spPr>
        <p:txBody>
          <a:bodyPr wrap="none" rtlCol="0">
            <a:spAutoFit/>
          </a:bodyPr>
          <a:lstStyle/>
          <a:p>
            <a:r>
              <a:rPr lang="en-CA" sz="1200"/>
              <a:t>[Eur. J. Phys</a:t>
            </a:r>
            <a:r>
              <a:rPr lang="en-CA" sz="1200">
                <a:hlinkClick r:id="rId6"/>
              </a:rPr>
              <a:t>, https://doi.org/10.1140/epjc/s10052-024-12768-9</a:t>
            </a:r>
            <a:r>
              <a:rPr lang="en-CA" sz="1200"/>
              <a:t>]</a:t>
            </a:r>
          </a:p>
        </p:txBody>
      </p:sp>
    </p:spTree>
    <p:extLst>
      <p:ext uri="{BB962C8B-B14F-4D97-AF65-F5344CB8AC3E}">
        <p14:creationId xmlns:p14="http://schemas.microsoft.com/office/powerpoint/2010/main" val="367032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20000"/>
                <a:lumOff val="80000"/>
              </a:schemeClr>
            </a:gs>
            <a:gs pos="83000">
              <a:schemeClr val="accent2">
                <a:lumMod val="20000"/>
                <a:lumOff val="80000"/>
              </a:schemeClr>
            </a:gs>
            <a:gs pos="100000">
              <a:schemeClr val="bg1"/>
            </a:gs>
          </a:gsLst>
          <a:lin ang="5400000" scaled="1"/>
          <a:tileRect/>
        </a:gra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CF0F8F5-1ABE-30E9-D53C-E378BEB8E769}"/>
              </a:ext>
            </a:extLst>
          </p:cNvPr>
          <p:cNvSpPr>
            <a:spLocks noGrp="1"/>
          </p:cNvSpPr>
          <p:nvPr>
            <p:ph type="ftr" sz="quarter" idx="11"/>
          </p:nvPr>
        </p:nvSpPr>
        <p:spPr/>
        <p:txBody>
          <a:bodyPr/>
          <a:lstStyle/>
          <a:p>
            <a:r>
              <a:rPr lang="en-CA"/>
              <a:t>C. Monk - CASST Aug 2026</a:t>
            </a:r>
          </a:p>
        </p:txBody>
      </p:sp>
      <p:sp>
        <p:nvSpPr>
          <p:cNvPr id="3" name="Slide Number Placeholder 2">
            <a:extLst>
              <a:ext uri="{FF2B5EF4-FFF2-40B4-BE49-F238E27FC236}">
                <a16:creationId xmlns:a16="http://schemas.microsoft.com/office/drawing/2014/main" id="{85AF0EE6-A865-BBFA-5DDD-F15CCE19BA9C}"/>
              </a:ext>
            </a:extLst>
          </p:cNvPr>
          <p:cNvSpPr>
            <a:spLocks noGrp="1"/>
          </p:cNvSpPr>
          <p:nvPr>
            <p:ph type="sldNum" sz="quarter" idx="12"/>
          </p:nvPr>
        </p:nvSpPr>
        <p:spPr/>
        <p:txBody>
          <a:bodyPr/>
          <a:lstStyle/>
          <a:p>
            <a:fld id="{8E73A6C8-937D-466A-9A93-5D014829BD7B}" type="slidenum">
              <a:rPr lang="en-CA" smtClean="0"/>
              <a:t>11</a:t>
            </a:fld>
            <a:endParaRPr lang="en-CA"/>
          </a:p>
        </p:txBody>
      </p:sp>
      <p:pic>
        <p:nvPicPr>
          <p:cNvPr id="5" name="Picture 4">
            <a:extLst>
              <a:ext uri="{FF2B5EF4-FFF2-40B4-BE49-F238E27FC236}">
                <a16:creationId xmlns:a16="http://schemas.microsoft.com/office/drawing/2014/main" id="{39E57F3F-67F8-6980-4809-DD4CAE0056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756" y="203873"/>
            <a:ext cx="4362372" cy="6152476"/>
          </a:xfrm>
          <a:prstGeom prst="rect">
            <a:avLst/>
          </a:prstGeom>
        </p:spPr>
      </p:pic>
      <p:sp>
        <p:nvSpPr>
          <p:cNvPr id="6" name="TextBox 5">
            <a:extLst>
              <a:ext uri="{FF2B5EF4-FFF2-40B4-BE49-F238E27FC236}">
                <a16:creationId xmlns:a16="http://schemas.microsoft.com/office/drawing/2014/main" id="{AB323588-9478-F864-734D-8B938C8C403C}"/>
              </a:ext>
            </a:extLst>
          </p:cNvPr>
          <p:cNvSpPr txBox="1"/>
          <p:nvPr/>
        </p:nvSpPr>
        <p:spPr>
          <a:xfrm>
            <a:off x="1483544" y="6231135"/>
            <a:ext cx="1544269" cy="307777"/>
          </a:xfrm>
          <a:prstGeom prst="rect">
            <a:avLst/>
          </a:prstGeom>
          <a:noFill/>
        </p:spPr>
        <p:txBody>
          <a:bodyPr wrap="none" rtlCol="0">
            <a:spAutoFit/>
          </a:bodyPr>
          <a:lstStyle/>
          <a:p>
            <a:r>
              <a:rPr lang="en-CA" sz="1400"/>
              <a:t>[euronuclear.org] </a:t>
            </a:r>
          </a:p>
        </p:txBody>
      </p:sp>
      <p:sp>
        <p:nvSpPr>
          <p:cNvPr id="7" name="TextBox 6">
            <a:extLst>
              <a:ext uri="{FF2B5EF4-FFF2-40B4-BE49-F238E27FC236}">
                <a16:creationId xmlns:a16="http://schemas.microsoft.com/office/drawing/2014/main" id="{03188F86-A92D-15BB-771E-FE3C6E5B72B7}"/>
              </a:ext>
            </a:extLst>
          </p:cNvPr>
          <p:cNvSpPr txBox="1"/>
          <p:nvPr/>
        </p:nvSpPr>
        <p:spPr>
          <a:xfrm>
            <a:off x="4772025" y="647700"/>
            <a:ext cx="7067550" cy="1415772"/>
          </a:xfrm>
          <a:prstGeom prst="rect">
            <a:avLst/>
          </a:prstGeom>
          <a:noFill/>
        </p:spPr>
        <p:txBody>
          <a:bodyPr wrap="square" rtlCol="0">
            <a:spAutoFit/>
          </a:bodyPr>
          <a:lstStyle/>
          <a:p>
            <a:pPr marL="285750" indent="-285750">
              <a:buFont typeface="Arial" panose="020B0604020202020204" pitchFamily="34" charset="0"/>
              <a:buChar char="•"/>
            </a:pPr>
            <a:r>
              <a:rPr lang="en-CA"/>
              <a:t>Average radon levels (with air circulation operational): 123.1 +/- 6.2 Bq/m</a:t>
            </a:r>
            <a:r>
              <a:rPr lang="en-CA" baseline="30000"/>
              <a:t>3</a:t>
            </a:r>
            <a:br>
              <a:rPr lang="en-CA" baseline="30000"/>
            </a:br>
            <a:r>
              <a:rPr lang="en-CA" sz="1400"/>
              <a:t>[Ian Lawson, CAP Congress 2026]</a:t>
            </a:r>
            <a:endParaRPr lang="en-CA" sz="1400" baseline="30000"/>
          </a:p>
          <a:p>
            <a:pPr marL="285750" indent="-285750">
              <a:buFont typeface="Arial" panose="020B0604020202020204" pitchFamily="34" charset="0"/>
              <a:buChar char="•"/>
            </a:pPr>
            <a:r>
              <a:rPr lang="en-CA"/>
              <a:t>Compressed air supplied from surface: &lt; 10 Bq/m</a:t>
            </a:r>
            <a:r>
              <a:rPr lang="en-CA" baseline="30000"/>
              <a:t>3</a:t>
            </a:r>
          </a:p>
          <a:p>
            <a:pPr marL="285750" indent="-285750">
              <a:buFont typeface="Arial" panose="020B0604020202020204" pitchFamily="34" charset="0"/>
              <a:buChar char="•"/>
            </a:pPr>
            <a:r>
              <a:rPr lang="en-CA"/>
              <a:t>Monitoring – </a:t>
            </a:r>
            <a:r>
              <a:rPr lang="en-CA" err="1"/>
              <a:t>Durridge</a:t>
            </a:r>
            <a:r>
              <a:rPr lang="en-CA"/>
              <a:t> RAD7</a:t>
            </a:r>
          </a:p>
        </p:txBody>
      </p:sp>
      <p:pic>
        <p:nvPicPr>
          <p:cNvPr id="9" name="Picture 8">
            <a:extLst>
              <a:ext uri="{FF2B5EF4-FFF2-40B4-BE49-F238E27FC236}">
                <a16:creationId xmlns:a16="http://schemas.microsoft.com/office/drawing/2014/main" id="{24A74DB0-904D-51D1-BD4B-EAD2B60C46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98231" y="2309203"/>
            <a:ext cx="6510338" cy="3979798"/>
          </a:xfrm>
          <a:prstGeom prst="rect">
            <a:avLst/>
          </a:prstGeom>
        </p:spPr>
      </p:pic>
    </p:spTree>
    <p:extLst>
      <p:ext uri="{BB962C8B-B14F-4D97-AF65-F5344CB8AC3E}">
        <p14:creationId xmlns:p14="http://schemas.microsoft.com/office/powerpoint/2010/main" val="39135515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20000"/>
                <a:lumOff val="80000"/>
              </a:schemeClr>
            </a:gs>
            <a:gs pos="83000">
              <a:schemeClr val="accent2">
                <a:lumMod val="20000"/>
                <a:lumOff val="80000"/>
              </a:schemeClr>
            </a:gs>
            <a:gs pos="100000">
              <a:schemeClr val="bg1"/>
            </a:gs>
          </a:gsLst>
          <a:lin ang="5400000" scaled="1"/>
          <a:tileRect/>
        </a:gra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81B5328-D1F8-3DE3-61E4-87CA089190FE}"/>
              </a:ext>
            </a:extLst>
          </p:cNvPr>
          <p:cNvSpPr>
            <a:spLocks noGrp="1"/>
          </p:cNvSpPr>
          <p:nvPr>
            <p:ph type="ftr" sz="quarter" idx="11"/>
          </p:nvPr>
        </p:nvSpPr>
        <p:spPr/>
        <p:txBody>
          <a:bodyPr/>
          <a:lstStyle/>
          <a:p>
            <a:r>
              <a:rPr lang="en-CA"/>
              <a:t>C. Monk - CASST Aug 2026</a:t>
            </a:r>
          </a:p>
        </p:txBody>
      </p:sp>
      <p:sp>
        <p:nvSpPr>
          <p:cNvPr id="3" name="Slide Number Placeholder 2">
            <a:extLst>
              <a:ext uri="{FF2B5EF4-FFF2-40B4-BE49-F238E27FC236}">
                <a16:creationId xmlns:a16="http://schemas.microsoft.com/office/drawing/2014/main" id="{C23EA798-AF19-8D0F-C5F5-D02989385030}"/>
              </a:ext>
            </a:extLst>
          </p:cNvPr>
          <p:cNvSpPr>
            <a:spLocks noGrp="1"/>
          </p:cNvSpPr>
          <p:nvPr>
            <p:ph type="sldNum" sz="quarter" idx="12"/>
          </p:nvPr>
        </p:nvSpPr>
        <p:spPr/>
        <p:txBody>
          <a:bodyPr/>
          <a:lstStyle/>
          <a:p>
            <a:fld id="{8E73A6C8-937D-466A-9A93-5D014829BD7B}" type="slidenum">
              <a:rPr lang="en-CA" smtClean="0"/>
              <a:t>12</a:t>
            </a:fld>
            <a:endParaRPr lang="en-CA"/>
          </a:p>
        </p:txBody>
      </p:sp>
      <p:pic>
        <p:nvPicPr>
          <p:cNvPr id="5" name="Picture 4">
            <a:extLst>
              <a:ext uri="{FF2B5EF4-FFF2-40B4-BE49-F238E27FC236}">
                <a16:creationId xmlns:a16="http://schemas.microsoft.com/office/drawing/2014/main" id="{8E7162B9-80C0-79A7-AB46-7A07FA15AF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886" y="-215833"/>
            <a:ext cx="3700413" cy="3700413"/>
          </a:xfrm>
          <a:prstGeom prst="rect">
            <a:avLst/>
          </a:prstGeom>
        </p:spPr>
      </p:pic>
      <p:sp>
        <p:nvSpPr>
          <p:cNvPr id="6" name="TextBox 5">
            <a:extLst>
              <a:ext uri="{FF2B5EF4-FFF2-40B4-BE49-F238E27FC236}">
                <a16:creationId xmlns:a16="http://schemas.microsoft.com/office/drawing/2014/main" id="{DDC3801F-6D10-FF7B-6311-8284B28F24DB}"/>
              </a:ext>
            </a:extLst>
          </p:cNvPr>
          <p:cNvSpPr txBox="1"/>
          <p:nvPr/>
        </p:nvSpPr>
        <p:spPr>
          <a:xfrm>
            <a:off x="552659" y="2823587"/>
            <a:ext cx="3563796" cy="2585323"/>
          </a:xfrm>
          <a:prstGeom prst="rect">
            <a:avLst/>
          </a:prstGeom>
          <a:noFill/>
        </p:spPr>
        <p:txBody>
          <a:bodyPr wrap="none" rtlCol="0">
            <a:spAutoFit/>
          </a:bodyPr>
          <a:lstStyle/>
          <a:p>
            <a:r>
              <a:rPr lang="en-CA"/>
              <a:t>femto-TECH CRM-LPT</a:t>
            </a:r>
          </a:p>
          <a:p>
            <a:pPr marL="285750" indent="-285750">
              <a:buFont typeface="Arial" panose="020B0604020202020204" pitchFamily="34" charset="0"/>
              <a:buChar char="•"/>
            </a:pPr>
            <a:r>
              <a:rPr lang="en-CA"/>
              <a:t>temperature</a:t>
            </a:r>
          </a:p>
          <a:p>
            <a:pPr marL="285750" indent="-285750">
              <a:buFont typeface="Arial" panose="020B0604020202020204" pitchFamily="34" charset="0"/>
              <a:buChar char="•"/>
            </a:pPr>
            <a:r>
              <a:rPr lang="en-CA"/>
              <a:t>humidity</a:t>
            </a:r>
          </a:p>
          <a:p>
            <a:pPr marL="285750" indent="-285750">
              <a:buFont typeface="Arial" panose="020B0604020202020204" pitchFamily="34" charset="0"/>
              <a:buChar char="•"/>
            </a:pPr>
            <a:r>
              <a:rPr lang="en-CA"/>
              <a:t>barometric pressure</a:t>
            </a:r>
          </a:p>
          <a:p>
            <a:pPr marL="285750" indent="-285750">
              <a:buFont typeface="Arial" panose="020B0604020202020204" pitchFamily="34" charset="0"/>
              <a:buChar char="•"/>
            </a:pPr>
            <a:r>
              <a:rPr lang="en-CA"/>
              <a:t>carbon monoxide &amp; dioxide</a:t>
            </a:r>
          </a:p>
          <a:p>
            <a:pPr marL="285750" indent="-285750">
              <a:buFont typeface="Arial" panose="020B0604020202020204" pitchFamily="34" charset="0"/>
              <a:buChar char="•"/>
            </a:pPr>
            <a:r>
              <a:rPr lang="en-CA"/>
              <a:t>particle matter (PM2.5 &amp; PM10)</a:t>
            </a:r>
          </a:p>
          <a:p>
            <a:pPr marL="285750" indent="-285750">
              <a:buFont typeface="Arial" panose="020B0604020202020204" pitchFamily="34" charset="0"/>
              <a:buChar char="•"/>
            </a:pPr>
            <a:r>
              <a:rPr lang="en-CA"/>
              <a:t>air quality (VOC)</a:t>
            </a:r>
          </a:p>
          <a:p>
            <a:pPr marL="285750" indent="-285750">
              <a:buFont typeface="Arial" panose="020B0604020202020204" pitchFamily="34" charset="0"/>
              <a:buChar char="•"/>
            </a:pPr>
            <a:r>
              <a:rPr lang="en-CA"/>
              <a:t>radon</a:t>
            </a:r>
          </a:p>
          <a:p>
            <a:r>
              <a:rPr lang="en-CA"/>
              <a:t>Bonus: custom firmware!</a:t>
            </a:r>
          </a:p>
        </p:txBody>
      </p:sp>
      <p:sp>
        <p:nvSpPr>
          <p:cNvPr id="7" name="TextBox 6">
            <a:extLst>
              <a:ext uri="{FF2B5EF4-FFF2-40B4-BE49-F238E27FC236}">
                <a16:creationId xmlns:a16="http://schemas.microsoft.com/office/drawing/2014/main" id="{04150862-5DCF-F815-E4A4-CEDB6A58CAFF}"/>
              </a:ext>
            </a:extLst>
          </p:cNvPr>
          <p:cNvSpPr txBox="1"/>
          <p:nvPr/>
        </p:nvSpPr>
        <p:spPr>
          <a:xfrm>
            <a:off x="552659" y="5549355"/>
            <a:ext cx="2163669" cy="646331"/>
          </a:xfrm>
          <a:prstGeom prst="rect">
            <a:avLst/>
          </a:prstGeom>
          <a:noFill/>
        </p:spPr>
        <p:txBody>
          <a:bodyPr wrap="none" rtlCol="0">
            <a:spAutoFit/>
          </a:bodyPr>
          <a:lstStyle/>
          <a:p>
            <a:r>
              <a:rPr lang="en-CA"/>
              <a:t>Dräger O2 monitor</a:t>
            </a:r>
          </a:p>
          <a:p>
            <a:r>
              <a:rPr lang="en-CA"/>
              <a:t>CO monitor &amp; alarm</a:t>
            </a:r>
          </a:p>
        </p:txBody>
      </p:sp>
      <p:pic>
        <p:nvPicPr>
          <p:cNvPr id="10" name="Picture 9">
            <a:extLst>
              <a:ext uri="{FF2B5EF4-FFF2-40B4-BE49-F238E27FC236}">
                <a16:creationId xmlns:a16="http://schemas.microsoft.com/office/drawing/2014/main" id="{567B657D-15CD-0764-E78A-30D2B80A7302}"/>
              </a:ext>
            </a:extLst>
          </p:cNvPr>
          <p:cNvPicPr>
            <a:picLocks noChangeAspect="1"/>
          </p:cNvPicPr>
          <p:nvPr/>
        </p:nvPicPr>
        <p:blipFill>
          <a:blip r:embed="rId4">
            <a:extLst>
              <a:ext uri="{28A0092B-C50C-407E-A947-70E740481C1C}">
                <a14:useLocalDpi xmlns:a14="http://schemas.microsoft.com/office/drawing/2010/main" val="0"/>
              </a:ext>
            </a:extLst>
          </a:blip>
          <a:srcRect l="33592" r="-492"/>
          <a:stretch>
            <a:fillRect/>
          </a:stretch>
        </p:blipFill>
        <p:spPr>
          <a:xfrm>
            <a:off x="4271341" y="549625"/>
            <a:ext cx="3733798" cy="5758750"/>
          </a:xfrm>
          <a:prstGeom prst="rect">
            <a:avLst/>
          </a:prstGeom>
        </p:spPr>
      </p:pic>
      <p:sp>
        <p:nvSpPr>
          <p:cNvPr id="11" name="TextBox 10">
            <a:extLst>
              <a:ext uri="{FF2B5EF4-FFF2-40B4-BE49-F238E27FC236}">
                <a16:creationId xmlns:a16="http://schemas.microsoft.com/office/drawing/2014/main" id="{4DF8D3A8-C973-AEC9-81F0-DDF11436C40D}"/>
              </a:ext>
            </a:extLst>
          </p:cNvPr>
          <p:cNvSpPr txBox="1"/>
          <p:nvPr/>
        </p:nvSpPr>
        <p:spPr>
          <a:xfrm>
            <a:off x="8153400" y="1561542"/>
            <a:ext cx="3733799" cy="1200329"/>
          </a:xfrm>
          <a:prstGeom prst="rect">
            <a:avLst/>
          </a:prstGeom>
          <a:noFill/>
        </p:spPr>
        <p:txBody>
          <a:bodyPr wrap="square" rtlCol="0">
            <a:spAutoFit/>
          </a:bodyPr>
          <a:lstStyle/>
          <a:p>
            <a:r>
              <a:rPr lang="en-CA"/>
              <a:t>Cleanroom Protocols</a:t>
            </a:r>
          </a:p>
          <a:p>
            <a:pPr marL="285750" indent="-285750">
              <a:buFont typeface="Arial" panose="020B0604020202020204" pitchFamily="34" charset="0"/>
              <a:buChar char="•"/>
            </a:pPr>
            <a:r>
              <a:rPr lang="en-CA"/>
              <a:t>PPE</a:t>
            </a:r>
          </a:p>
          <a:p>
            <a:pPr marL="285750" indent="-285750">
              <a:buFont typeface="Arial" panose="020B0604020202020204" pitchFamily="34" charset="0"/>
              <a:buChar char="•"/>
            </a:pPr>
            <a:r>
              <a:rPr lang="en-CA"/>
              <a:t>HEPA filtration</a:t>
            </a:r>
          </a:p>
          <a:p>
            <a:pPr marL="285750" indent="-285750">
              <a:buFont typeface="Arial" panose="020B0604020202020204" pitchFamily="34" charset="0"/>
              <a:buChar char="•"/>
            </a:pPr>
            <a:r>
              <a:rPr lang="en-CA"/>
              <a:t>Overpressure</a:t>
            </a:r>
          </a:p>
        </p:txBody>
      </p:sp>
      <p:sp>
        <p:nvSpPr>
          <p:cNvPr id="4" name="TextBox 3">
            <a:extLst>
              <a:ext uri="{FF2B5EF4-FFF2-40B4-BE49-F238E27FC236}">
                <a16:creationId xmlns:a16="http://schemas.microsoft.com/office/drawing/2014/main" id="{FFC25A91-F8CE-61A1-9B54-AC57281D63D2}"/>
              </a:ext>
            </a:extLst>
          </p:cNvPr>
          <p:cNvSpPr txBox="1"/>
          <p:nvPr/>
        </p:nvSpPr>
        <p:spPr>
          <a:xfrm>
            <a:off x="8155061" y="3176337"/>
            <a:ext cx="3779068" cy="2308324"/>
          </a:xfrm>
          <a:prstGeom prst="rect">
            <a:avLst/>
          </a:prstGeom>
          <a:noFill/>
        </p:spPr>
        <p:txBody>
          <a:bodyPr wrap="square" lIns="91440" tIns="45720" rIns="91440" bIns="45720" rtlCol="0" anchor="t">
            <a:spAutoFit/>
          </a:bodyPr>
          <a:lstStyle/>
          <a:p>
            <a:r>
              <a:rPr lang="en-CA"/>
              <a:t>Handheld Particle Counter</a:t>
            </a:r>
          </a:p>
          <a:p>
            <a:pPr marL="285750" indent="-285750">
              <a:buFont typeface="Arial" panose="020B0604020202020204" pitchFamily="34" charset="0"/>
              <a:buChar char="•"/>
            </a:pPr>
            <a:r>
              <a:rPr lang="en-CA"/>
              <a:t>During fridge work: </a:t>
            </a:r>
            <a:br>
              <a:rPr lang="en-CA"/>
            </a:br>
            <a:r>
              <a:rPr lang="en-CA"/>
              <a:t>avg ~220 ≥ 0.5 </a:t>
            </a:r>
            <a:r>
              <a:rPr lang="el-GR"/>
              <a:t>μ</a:t>
            </a:r>
            <a:r>
              <a:rPr lang="en-CA"/>
              <a:t>m per cubic foot </a:t>
            </a:r>
            <a:br>
              <a:rPr lang="en-CA"/>
            </a:br>
            <a:r>
              <a:rPr lang="en-CA"/>
              <a:t>(Class-300)</a:t>
            </a:r>
          </a:p>
          <a:p>
            <a:pPr marL="285750" indent="-285750">
              <a:buFont typeface="Arial" panose="020B0604020202020204" pitchFamily="34" charset="0"/>
              <a:buChar char="•"/>
            </a:pPr>
            <a:r>
              <a:rPr lang="en-CA"/>
              <a:t>Empty: </a:t>
            </a:r>
            <a:br>
              <a:rPr lang="en-CA"/>
            </a:br>
            <a:r>
              <a:rPr lang="en-CA"/>
              <a:t>avg ~110  ≥ 0.5 </a:t>
            </a:r>
            <a:r>
              <a:rPr lang="el-GR"/>
              <a:t>μ</a:t>
            </a:r>
            <a:r>
              <a:rPr lang="en-CA"/>
              <a:t>m per cubic foot</a:t>
            </a:r>
            <a:br>
              <a:rPr lang="en-CA"/>
            </a:br>
            <a:r>
              <a:rPr lang="en-CA"/>
              <a:t>(Class-200)</a:t>
            </a:r>
          </a:p>
          <a:p>
            <a:pPr marL="285750" indent="-285750">
              <a:buFont typeface="Arial" panose="020B0604020202020204" pitchFamily="34" charset="0"/>
              <a:buChar char="•"/>
            </a:pPr>
            <a:r>
              <a:rPr lang="en-CA"/>
              <a:t>SNOLAB: Class-2000</a:t>
            </a:r>
          </a:p>
        </p:txBody>
      </p:sp>
    </p:spTree>
    <p:extLst>
      <p:ext uri="{BB962C8B-B14F-4D97-AF65-F5344CB8AC3E}">
        <p14:creationId xmlns:p14="http://schemas.microsoft.com/office/powerpoint/2010/main" val="1444663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1"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5000"/>
                <a:lumOff val="95000"/>
              </a:schemeClr>
            </a:gs>
            <a:gs pos="74000">
              <a:schemeClr val="accent2">
                <a:lumMod val="20000"/>
                <a:lumOff val="80000"/>
              </a:schemeClr>
            </a:gs>
            <a:gs pos="83000">
              <a:schemeClr val="accent2">
                <a:lumMod val="20000"/>
                <a:lumOff val="80000"/>
              </a:schemeClr>
            </a:gs>
            <a:gs pos="100000">
              <a:schemeClr val="bg1"/>
            </a:gs>
          </a:gsLst>
          <a:lin ang="5400000" scaled="1"/>
        </a:gra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75766C7-127B-199C-054C-D3DCB5101405}"/>
              </a:ext>
            </a:extLst>
          </p:cNvPr>
          <p:cNvSpPr>
            <a:spLocks noGrp="1"/>
          </p:cNvSpPr>
          <p:nvPr>
            <p:ph type="ftr" sz="quarter" idx="11"/>
          </p:nvPr>
        </p:nvSpPr>
        <p:spPr/>
        <p:txBody>
          <a:bodyPr/>
          <a:lstStyle/>
          <a:p>
            <a:r>
              <a:rPr lang="en-CA"/>
              <a:t>C. Monk - CASST Aug 2026</a:t>
            </a:r>
          </a:p>
        </p:txBody>
      </p:sp>
      <p:sp>
        <p:nvSpPr>
          <p:cNvPr id="3" name="Slide Number Placeholder 2">
            <a:extLst>
              <a:ext uri="{FF2B5EF4-FFF2-40B4-BE49-F238E27FC236}">
                <a16:creationId xmlns:a16="http://schemas.microsoft.com/office/drawing/2014/main" id="{B6B38607-E55C-B7AB-2881-DC6CF42E87E4}"/>
              </a:ext>
            </a:extLst>
          </p:cNvPr>
          <p:cNvSpPr>
            <a:spLocks noGrp="1"/>
          </p:cNvSpPr>
          <p:nvPr>
            <p:ph type="sldNum" sz="quarter" idx="12"/>
          </p:nvPr>
        </p:nvSpPr>
        <p:spPr/>
        <p:txBody>
          <a:bodyPr/>
          <a:lstStyle/>
          <a:p>
            <a:fld id="{8E73A6C8-937D-466A-9A93-5D014829BD7B}" type="slidenum">
              <a:rPr lang="en-CA" smtClean="0"/>
              <a:t>13</a:t>
            </a:fld>
            <a:endParaRPr lang="en-CA"/>
          </a:p>
        </p:txBody>
      </p:sp>
      <p:pic>
        <p:nvPicPr>
          <p:cNvPr id="5" name="Picture 4">
            <a:extLst>
              <a:ext uri="{FF2B5EF4-FFF2-40B4-BE49-F238E27FC236}">
                <a16:creationId xmlns:a16="http://schemas.microsoft.com/office/drawing/2014/main" id="{A645C6F4-9673-009B-AB74-AA28CF8E8A70}"/>
              </a:ext>
            </a:extLst>
          </p:cNvPr>
          <p:cNvPicPr>
            <a:picLocks noChangeAspect="1"/>
          </p:cNvPicPr>
          <p:nvPr/>
        </p:nvPicPr>
        <p:blipFill>
          <a:blip r:embed="rId3">
            <a:extLst>
              <a:ext uri="{28A0092B-C50C-407E-A947-70E740481C1C}">
                <a14:useLocalDpi xmlns:a14="http://schemas.microsoft.com/office/drawing/2010/main" val="0"/>
              </a:ext>
            </a:extLst>
          </a:blip>
          <a:srcRect l="50000"/>
          <a:stretch>
            <a:fillRect/>
          </a:stretch>
        </p:blipFill>
        <p:spPr>
          <a:xfrm>
            <a:off x="0" y="0"/>
            <a:ext cx="4531807" cy="6858000"/>
          </a:xfrm>
          <a:prstGeom prst="rect">
            <a:avLst/>
          </a:prstGeom>
        </p:spPr>
      </p:pic>
      <p:pic>
        <p:nvPicPr>
          <p:cNvPr id="7" name="Picture 6">
            <a:extLst>
              <a:ext uri="{FF2B5EF4-FFF2-40B4-BE49-F238E27FC236}">
                <a16:creationId xmlns:a16="http://schemas.microsoft.com/office/drawing/2014/main" id="{BFB28BB5-E8DE-CA9E-0841-B15FAAD29AC3}"/>
              </a:ext>
            </a:extLst>
          </p:cNvPr>
          <p:cNvPicPr>
            <a:picLocks noChangeAspect="1"/>
          </p:cNvPicPr>
          <p:nvPr/>
        </p:nvPicPr>
        <p:blipFill>
          <a:blip r:embed="rId4">
            <a:extLst>
              <a:ext uri="{28A0092B-C50C-407E-A947-70E740481C1C}">
                <a14:useLocalDpi xmlns:a14="http://schemas.microsoft.com/office/drawing/2010/main" val="0"/>
              </a:ext>
            </a:extLst>
          </a:blip>
          <a:srcRect l="16264" t="31376" b="13142"/>
          <a:stretch>
            <a:fillRect/>
          </a:stretch>
        </p:blipFill>
        <p:spPr>
          <a:xfrm rot="5400000">
            <a:off x="3228527" y="1303282"/>
            <a:ext cx="6219824" cy="3613265"/>
          </a:xfrm>
          <a:prstGeom prst="rect">
            <a:avLst/>
          </a:prstGeom>
        </p:spPr>
      </p:pic>
      <p:pic>
        <p:nvPicPr>
          <p:cNvPr id="9" name="Picture 8">
            <a:extLst>
              <a:ext uri="{FF2B5EF4-FFF2-40B4-BE49-F238E27FC236}">
                <a16:creationId xmlns:a16="http://schemas.microsoft.com/office/drawing/2014/main" id="{A0A0BC37-4E79-C6D7-AC42-3BD76CCE6964}"/>
              </a:ext>
            </a:extLst>
          </p:cNvPr>
          <p:cNvPicPr>
            <a:picLocks noChangeAspect="1"/>
          </p:cNvPicPr>
          <p:nvPr/>
        </p:nvPicPr>
        <p:blipFill>
          <a:blip r:embed="rId5">
            <a:extLst>
              <a:ext uri="{28A0092B-C50C-407E-A947-70E740481C1C}">
                <a14:useLocalDpi xmlns:a14="http://schemas.microsoft.com/office/drawing/2010/main" val="0"/>
              </a:ext>
            </a:extLst>
          </a:blip>
          <a:srcRect l="33268" t="44249" r="23486" b="28205"/>
          <a:stretch>
            <a:fillRect/>
          </a:stretch>
        </p:blipFill>
        <p:spPr>
          <a:xfrm>
            <a:off x="8145072" y="-1"/>
            <a:ext cx="4046928" cy="1997765"/>
          </a:xfrm>
          <a:prstGeom prst="rect">
            <a:avLst/>
          </a:prstGeom>
        </p:spPr>
      </p:pic>
      <p:sp>
        <p:nvSpPr>
          <p:cNvPr id="12" name="TextBox 11">
            <a:extLst>
              <a:ext uri="{FF2B5EF4-FFF2-40B4-BE49-F238E27FC236}">
                <a16:creationId xmlns:a16="http://schemas.microsoft.com/office/drawing/2014/main" id="{8256D0FE-C07D-A55D-816D-42290D7E7DF6}"/>
              </a:ext>
            </a:extLst>
          </p:cNvPr>
          <p:cNvSpPr txBox="1"/>
          <p:nvPr/>
        </p:nvSpPr>
        <p:spPr>
          <a:xfrm>
            <a:off x="8314215" y="2482263"/>
            <a:ext cx="3708642" cy="2862322"/>
          </a:xfrm>
          <a:prstGeom prst="rect">
            <a:avLst/>
          </a:prstGeom>
          <a:noFill/>
        </p:spPr>
        <p:txBody>
          <a:bodyPr wrap="square" rtlCol="0">
            <a:spAutoFit/>
          </a:bodyPr>
          <a:lstStyle/>
          <a:p>
            <a:pPr marL="285750" indent="-285750">
              <a:buFont typeface="Arial" panose="020B0604020202020204" pitchFamily="34" charset="0"/>
              <a:buChar char="•"/>
            </a:pPr>
            <a:r>
              <a:rPr lang="en-CA"/>
              <a:t>Quantum qubits in CUTE (</a:t>
            </a:r>
            <a:r>
              <a:rPr lang="en-CA" err="1"/>
              <a:t>QUTEbits</a:t>
            </a:r>
            <a:r>
              <a:rPr lang="en-CA"/>
              <a:t> - Waterloo) </a:t>
            </a:r>
          </a:p>
          <a:p>
            <a:pPr marL="285750" indent="-285750">
              <a:buFont typeface="Arial" panose="020B0604020202020204" pitchFamily="34" charset="0"/>
              <a:buChar char="•"/>
            </a:pPr>
            <a:r>
              <a:rPr lang="en-CA"/>
              <a:t>Testing underground performance</a:t>
            </a:r>
          </a:p>
          <a:p>
            <a:pPr marL="285750" indent="-285750">
              <a:buFont typeface="Arial" panose="020B0604020202020204" pitchFamily="34" charset="0"/>
              <a:buChar char="•"/>
            </a:pPr>
            <a:r>
              <a:rPr lang="en-CA"/>
              <a:t>Upgrades:</a:t>
            </a:r>
          </a:p>
          <a:p>
            <a:pPr marL="742950" lvl="1" indent="-285750">
              <a:buFont typeface="Arial" panose="020B0604020202020204" pitchFamily="34" charset="0"/>
              <a:buChar char="•"/>
            </a:pPr>
            <a:r>
              <a:rPr lang="en-CA"/>
              <a:t>extra RF lines to support more qubits</a:t>
            </a:r>
          </a:p>
          <a:p>
            <a:pPr marL="742950" lvl="1" indent="-285750">
              <a:buFont typeface="Arial" panose="020B0604020202020204" pitchFamily="34" charset="0"/>
              <a:buChar char="•"/>
            </a:pPr>
            <a:r>
              <a:rPr lang="en-CA"/>
              <a:t>HEMT (high-electron-mobility transistor) for amplifying with low noise</a:t>
            </a:r>
          </a:p>
        </p:txBody>
      </p:sp>
      <p:sp>
        <p:nvSpPr>
          <p:cNvPr id="4" name="Rectangle 3">
            <a:extLst>
              <a:ext uri="{FF2B5EF4-FFF2-40B4-BE49-F238E27FC236}">
                <a16:creationId xmlns:a16="http://schemas.microsoft.com/office/drawing/2014/main" id="{CEB8DFBD-4863-5CAB-A7FD-09A9CDB11341}"/>
              </a:ext>
            </a:extLst>
          </p:cNvPr>
          <p:cNvSpPr/>
          <p:nvPr/>
        </p:nvSpPr>
        <p:spPr>
          <a:xfrm>
            <a:off x="8145072" y="0"/>
            <a:ext cx="4046928" cy="199776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ectangle 5">
            <a:extLst>
              <a:ext uri="{FF2B5EF4-FFF2-40B4-BE49-F238E27FC236}">
                <a16:creationId xmlns:a16="http://schemas.microsoft.com/office/drawing/2014/main" id="{7B4082D9-6EB4-E7B3-20CE-5F1181BC809D}"/>
              </a:ext>
            </a:extLst>
          </p:cNvPr>
          <p:cNvSpPr/>
          <p:nvPr/>
        </p:nvSpPr>
        <p:spPr>
          <a:xfrm>
            <a:off x="8145072" y="-1"/>
            <a:ext cx="4046928" cy="199776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780943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20000"/>
                <a:lumOff val="80000"/>
              </a:schemeClr>
            </a:gs>
            <a:gs pos="83000">
              <a:schemeClr val="accent2">
                <a:lumMod val="20000"/>
                <a:lumOff val="80000"/>
              </a:schemeClr>
            </a:gs>
            <a:gs pos="100000">
              <a:schemeClr val="bg1"/>
            </a:gs>
          </a:gsLst>
          <a:lin ang="5400000" scaled="1"/>
          <a:tileRect/>
        </a:gra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E28D276-3A26-9D3F-2A54-EB5D4014D6BF}"/>
              </a:ext>
            </a:extLst>
          </p:cNvPr>
          <p:cNvSpPr>
            <a:spLocks noGrp="1"/>
          </p:cNvSpPr>
          <p:nvPr>
            <p:ph type="ftr" sz="quarter" idx="11"/>
          </p:nvPr>
        </p:nvSpPr>
        <p:spPr/>
        <p:txBody>
          <a:bodyPr/>
          <a:lstStyle/>
          <a:p>
            <a:r>
              <a:rPr lang="en-CA">
                <a:solidFill>
                  <a:schemeClr val="tx1">
                    <a:lumMod val="65000"/>
                    <a:lumOff val="35000"/>
                  </a:schemeClr>
                </a:solidFill>
              </a:rPr>
              <a:t>C. Monk - CASST Aug 2026</a:t>
            </a:r>
          </a:p>
        </p:txBody>
      </p:sp>
      <p:sp>
        <p:nvSpPr>
          <p:cNvPr id="3" name="Slide Number Placeholder 2">
            <a:extLst>
              <a:ext uri="{FF2B5EF4-FFF2-40B4-BE49-F238E27FC236}">
                <a16:creationId xmlns:a16="http://schemas.microsoft.com/office/drawing/2014/main" id="{E44D6015-1C64-3B93-809F-206125638BF8}"/>
              </a:ext>
            </a:extLst>
          </p:cNvPr>
          <p:cNvSpPr>
            <a:spLocks noGrp="1"/>
          </p:cNvSpPr>
          <p:nvPr>
            <p:ph type="sldNum" sz="quarter" idx="12"/>
          </p:nvPr>
        </p:nvSpPr>
        <p:spPr/>
        <p:txBody>
          <a:bodyPr/>
          <a:lstStyle/>
          <a:p>
            <a:fld id="{8E73A6C8-937D-466A-9A93-5D014829BD7B}" type="slidenum">
              <a:rPr lang="en-CA" smtClean="0">
                <a:solidFill>
                  <a:schemeClr val="tx1">
                    <a:lumMod val="65000"/>
                    <a:lumOff val="35000"/>
                  </a:schemeClr>
                </a:solidFill>
              </a:rPr>
              <a:t>14</a:t>
            </a:fld>
            <a:endParaRPr lang="en-CA">
              <a:solidFill>
                <a:schemeClr val="tx1">
                  <a:lumMod val="65000"/>
                  <a:lumOff val="35000"/>
                </a:schemeClr>
              </a:solidFill>
            </a:endParaRPr>
          </a:p>
        </p:txBody>
      </p:sp>
      <p:sp>
        <p:nvSpPr>
          <p:cNvPr id="4" name="TextBox 3">
            <a:extLst>
              <a:ext uri="{FF2B5EF4-FFF2-40B4-BE49-F238E27FC236}">
                <a16:creationId xmlns:a16="http://schemas.microsoft.com/office/drawing/2014/main" id="{B6F53DBB-D0B7-156B-656F-2E2EDEE132F5}"/>
              </a:ext>
            </a:extLst>
          </p:cNvPr>
          <p:cNvSpPr txBox="1"/>
          <p:nvPr/>
        </p:nvSpPr>
        <p:spPr>
          <a:xfrm>
            <a:off x="371856" y="390142"/>
            <a:ext cx="11448288" cy="584775"/>
          </a:xfrm>
          <a:prstGeom prst="rect">
            <a:avLst/>
          </a:prstGeom>
          <a:noFill/>
        </p:spPr>
        <p:txBody>
          <a:bodyPr wrap="square" rtlCol="0">
            <a:spAutoFit/>
          </a:bodyPr>
          <a:lstStyle/>
          <a:p>
            <a:r>
              <a:rPr lang="en-CA" sz="3200" b="1"/>
              <a:t>HONEYCOMB</a:t>
            </a:r>
            <a:endParaRPr lang="en-CA" sz="3200"/>
          </a:p>
        </p:txBody>
      </p:sp>
      <p:pic>
        <p:nvPicPr>
          <p:cNvPr id="6" name="Picture 5">
            <a:extLst>
              <a:ext uri="{FF2B5EF4-FFF2-40B4-BE49-F238E27FC236}">
                <a16:creationId xmlns:a16="http://schemas.microsoft.com/office/drawing/2014/main" id="{B1AE2C2E-200D-956E-1CF5-4A5DD1055E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439" y="2101155"/>
            <a:ext cx="4346677" cy="3595825"/>
          </a:xfrm>
          <a:prstGeom prst="rect">
            <a:avLst/>
          </a:prstGeom>
        </p:spPr>
      </p:pic>
      <p:pic>
        <p:nvPicPr>
          <p:cNvPr id="8" name="Picture 7">
            <a:extLst>
              <a:ext uri="{FF2B5EF4-FFF2-40B4-BE49-F238E27FC236}">
                <a16:creationId xmlns:a16="http://schemas.microsoft.com/office/drawing/2014/main" id="{F50E5F06-441C-CCAB-F873-948AAC2BCB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67362" y="1964880"/>
            <a:ext cx="2259013" cy="3868376"/>
          </a:xfrm>
          <a:prstGeom prst="rect">
            <a:avLst/>
          </a:prstGeom>
        </p:spPr>
      </p:pic>
      <p:sp>
        <p:nvSpPr>
          <p:cNvPr id="9" name="TextBox 8">
            <a:extLst>
              <a:ext uri="{FF2B5EF4-FFF2-40B4-BE49-F238E27FC236}">
                <a16:creationId xmlns:a16="http://schemas.microsoft.com/office/drawing/2014/main" id="{30EA2F33-8925-884C-AE13-38E907BD932F}"/>
              </a:ext>
            </a:extLst>
          </p:cNvPr>
          <p:cNvSpPr txBox="1"/>
          <p:nvPr/>
        </p:nvSpPr>
        <p:spPr>
          <a:xfrm>
            <a:off x="246464" y="913362"/>
            <a:ext cx="2255746" cy="523220"/>
          </a:xfrm>
          <a:prstGeom prst="rect">
            <a:avLst/>
          </a:prstGeom>
          <a:noFill/>
        </p:spPr>
        <p:txBody>
          <a:bodyPr wrap="none" rtlCol="0">
            <a:spAutoFit/>
          </a:bodyPr>
          <a:lstStyle/>
          <a:p>
            <a:r>
              <a:rPr lang="en-CA" sz="2800" b="1"/>
              <a:t>(</a:t>
            </a:r>
            <a:r>
              <a:rPr lang="en-CA" sz="2800" b="1" err="1"/>
              <a:t>HO</a:t>
            </a:r>
            <a:r>
              <a:rPr lang="en-CA" sz="2800" err="1"/>
              <a:t>doscopic</a:t>
            </a:r>
            <a:endParaRPr lang="en-CA" sz="2800"/>
          </a:p>
        </p:txBody>
      </p:sp>
      <p:sp>
        <p:nvSpPr>
          <p:cNvPr id="10" name="TextBox 9">
            <a:extLst>
              <a:ext uri="{FF2B5EF4-FFF2-40B4-BE49-F238E27FC236}">
                <a16:creationId xmlns:a16="http://schemas.microsoft.com/office/drawing/2014/main" id="{D5F60F81-48E6-C2D5-2F4F-0F5562418504}"/>
              </a:ext>
            </a:extLst>
          </p:cNvPr>
          <p:cNvSpPr txBox="1"/>
          <p:nvPr/>
        </p:nvSpPr>
        <p:spPr>
          <a:xfrm>
            <a:off x="2340259" y="913362"/>
            <a:ext cx="1550424" cy="523220"/>
          </a:xfrm>
          <a:prstGeom prst="rect">
            <a:avLst/>
          </a:prstGeom>
          <a:noFill/>
        </p:spPr>
        <p:txBody>
          <a:bodyPr wrap="none" rtlCol="0">
            <a:spAutoFit/>
          </a:bodyPr>
          <a:lstStyle/>
          <a:p>
            <a:r>
              <a:rPr lang="en-CA" sz="2800" b="1"/>
              <a:t>N</a:t>
            </a:r>
            <a:r>
              <a:rPr lang="en-CA" sz="2800"/>
              <a:t>eutrino</a:t>
            </a:r>
            <a:endParaRPr lang="en-CA" sz="2800" b="1"/>
          </a:p>
        </p:txBody>
      </p:sp>
      <p:sp>
        <p:nvSpPr>
          <p:cNvPr id="11" name="TextBox 10">
            <a:extLst>
              <a:ext uri="{FF2B5EF4-FFF2-40B4-BE49-F238E27FC236}">
                <a16:creationId xmlns:a16="http://schemas.microsoft.com/office/drawing/2014/main" id="{04F1B422-8D49-31D2-6666-EA67F8B6A005}"/>
              </a:ext>
            </a:extLst>
          </p:cNvPr>
          <p:cNvSpPr txBox="1"/>
          <p:nvPr/>
        </p:nvSpPr>
        <p:spPr>
          <a:xfrm>
            <a:off x="3780415" y="915356"/>
            <a:ext cx="1396664" cy="523220"/>
          </a:xfrm>
          <a:prstGeom prst="rect">
            <a:avLst/>
          </a:prstGeom>
          <a:noFill/>
        </p:spPr>
        <p:txBody>
          <a:bodyPr wrap="none" rtlCol="0">
            <a:spAutoFit/>
          </a:bodyPr>
          <a:lstStyle/>
          <a:p>
            <a:r>
              <a:rPr lang="en-CA" sz="2800"/>
              <a:t>-</a:t>
            </a:r>
            <a:r>
              <a:rPr lang="en-CA" sz="2800" b="1" err="1"/>
              <a:t>E</a:t>
            </a:r>
            <a:r>
              <a:rPr lang="en-CA" sz="2800" err="1"/>
              <a:t>nerg</a:t>
            </a:r>
            <a:r>
              <a:rPr lang="en-CA" sz="2800" b="1" err="1"/>
              <a:t>Y</a:t>
            </a:r>
            <a:endParaRPr lang="en-CA" sz="2800" b="1"/>
          </a:p>
        </p:txBody>
      </p:sp>
      <p:sp>
        <p:nvSpPr>
          <p:cNvPr id="12" name="TextBox 11">
            <a:extLst>
              <a:ext uri="{FF2B5EF4-FFF2-40B4-BE49-F238E27FC236}">
                <a16:creationId xmlns:a16="http://schemas.microsoft.com/office/drawing/2014/main" id="{9CF59634-228F-53A2-6A13-507292EE1F70}"/>
              </a:ext>
            </a:extLst>
          </p:cNvPr>
          <p:cNvSpPr txBox="1"/>
          <p:nvPr/>
        </p:nvSpPr>
        <p:spPr>
          <a:xfrm>
            <a:off x="6786134" y="899890"/>
            <a:ext cx="1984839" cy="523220"/>
          </a:xfrm>
          <a:prstGeom prst="rect">
            <a:avLst/>
          </a:prstGeom>
          <a:noFill/>
        </p:spPr>
        <p:txBody>
          <a:bodyPr wrap="none" rtlCol="0">
            <a:spAutoFit/>
          </a:bodyPr>
          <a:lstStyle/>
          <a:p>
            <a:r>
              <a:rPr lang="en-CA" sz="2800" b="1"/>
              <a:t>M</a:t>
            </a:r>
            <a:r>
              <a:rPr lang="en-CA" sz="2800"/>
              <a:t>ultiplexed</a:t>
            </a:r>
          </a:p>
        </p:txBody>
      </p:sp>
      <p:sp>
        <p:nvSpPr>
          <p:cNvPr id="13" name="TextBox 12">
            <a:extLst>
              <a:ext uri="{FF2B5EF4-FFF2-40B4-BE49-F238E27FC236}">
                <a16:creationId xmlns:a16="http://schemas.microsoft.com/office/drawing/2014/main" id="{93C6E8BD-2384-69DF-BB37-053B57430C4F}"/>
              </a:ext>
            </a:extLst>
          </p:cNvPr>
          <p:cNvSpPr txBox="1"/>
          <p:nvPr/>
        </p:nvSpPr>
        <p:spPr>
          <a:xfrm>
            <a:off x="8615068" y="915356"/>
            <a:ext cx="1922193" cy="523220"/>
          </a:xfrm>
          <a:prstGeom prst="rect">
            <a:avLst/>
          </a:prstGeom>
          <a:noFill/>
        </p:spPr>
        <p:txBody>
          <a:bodyPr wrap="none" rtlCol="0">
            <a:spAutoFit/>
          </a:bodyPr>
          <a:lstStyle/>
          <a:p>
            <a:r>
              <a:rPr lang="en-CA" sz="2800" b="1"/>
              <a:t>B</a:t>
            </a:r>
            <a:r>
              <a:rPr lang="en-CA" sz="2800"/>
              <a:t>olometer)</a:t>
            </a:r>
          </a:p>
        </p:txBody>
      </p:sp>
      <p:pic>
        <p:nvPicPr>
          <p:cNvPr id="15" name="Picture 14">
            <a:extLst>
              <a:ext uri="{FF2B5EF4-FFF2-40B4-BE49-F238E27FC236}">
                <a16:creationId xmlns:a16="http://schemas.microsoft.com/office/drawing/2014/main" id="{BA1CB7BE-021D-103D-77C7-B983B84962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52957" y="136524"/>
            <a:ext cx="1550424" cy="1467735"/>
          </a:xfrm>
          <a:prstGeom prst="rect">
            <a:avLst/>
          </a:prstGeom>
        </p:spPr>
      </p:pic>
      <p:sp>
        <p:nvSpPr>
          <p:cNvPr id="5" name="TextBox 4">
            <a:extLst>
              <a:ext uri="{FF2B5EF4-FFF2-40B4-BE49-F238E27FC236}">
                <a16:creationId xmlns:a16="http://schemas.microsoft.com/office/drawing/2014/main" id="{13A341C2-F989-BA4C-51F6-B41E72EC826E}"/>
              </a:ext>
            </a:extLst>
          </p:cNvPr>
          <p:cNvSpPr txBox="1"/>
          <p:nvPr/>
        </p:nvSpPr>
        <p:spPr>
          <a:xfrm>
            <a:off x="8945529" y="2601243"/>
            <a:ext cx="2743199"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t>14 Ge wafers</a:t>
            </a:r>
          </a:p>
          <a:p>
            <a:pPr marL="285750" indent="-285750">
              <a:buFont typeface="Arial"/>
              <a:buChar char="•"/>
            </a:pPr>
            <a:r>
              <a:rPr lang="en-US"/>
              <a:t>4" diameter</a:t>
            </a:r>
          </a:p>
          <a:p>
            <a:pPr marL="285750" indent="-285750">
              <a:buFont typeface="Arial"/>
              <a:buChar char="•"/>
            </a:pPr>
            <a:r>
              <a:rPr lang="en-US"/>
              <a:t>4 mm thickness</a:t>
            </a:r>
          </a:p>
          <a:p>
            <a:pPr marL="285750" indent="-285750">
              <a:buFont typeface="Arial"/>
              <a:buChar char="•"/>
            </a:pPr>
            <a:r>
              <a:rPr lang="en-US"/>
              <a:t>Detectors etched into wafers</a:t>
            </a:r>
          </a:p>
          <a:p>
            <a:pPr marL="285750" indent="-285750">
              <a:buFont typeface="Arial"/>
              <a:buChar char="•"/>
            </a:pPr>
            <a:r>
              <a:rPr lang="en-US"/>
              <a:t>Copper housing for IR shielding</a:t>
            </a:r>
          </a:p>
          <a:p>
            <a:pPr marL="285750" indent="-285750">
              <a:buFont typeface="Arial"/>
              <a:buChar char="•"/>
            </a:pPr>
            <a:r>
              <a:rPr lang="en-US"/>
              <a:t>Target threshold sensitivity ~0.5 eV</a:t>
            </a:r>
          </a:p>
        </p:txBody>
      </p:sp>
      <p:sp>
        <p:nvSpPr>
          <p:cNvPr id="14" name="TextBox 13">
            <a:extLst>
              <a:ext uri="{FF2B5EF4-FFF2-40B4-BE49-F238E27FC236}">
                <a16:creationId xmlns:a16="http://schemas.microsoft.com/office/drawing/2014/main" id="{DFA67250-9C8F-9CAB-C98B-10C1F97BD196}"/>
              </a:ext>
            </a:extLst>
          </p:cNvPr>
          <p:cNvSpPr txBox="1"/>
          <p:nvPr/>
        </p:nvSpPr>
        <p:spPr>
          <a:xfrm>
            <a:off x="5061347" y="903781"/>
            <a:ext cx="1822550" cy="523220"/>
          </a:xfrm>
          <a:prstGeom prst="rect">
            <a:avLst/>
          </a:prstGeom>
          <a:noFill/>
        </p:spPr>
        <p:txBody>
          <a:bodyPr wrap="none" lIns="91440" tIns="45720" rIns="91440" bIns="45720" rtlCol="0" anchor="t">
            <a:spAutoFit/>
          </a:bodyPr>
          <a:lstStyle/>
          <a:p>
            <a:r>
              <a:rPr lang="en-CA" sz="2800" b="1" dirty="0" err="1"/>
              <a:t>C</a:t>
            </a:r>
            <a:r>
              <a:rPr lang="en-CA" sz="2800" dirty="0" err="1"/>
              <a:t>ry</a:t>
            </a:r>
            <a:r>
              <a:rPr lang="en-CA" sz="2800" b="1" dirty="0" err="1"/>
              <a:t>O</a:t>
            </a:r>
            <a:r>
              <a:rPr lang="en-CA" sz="2800" dirty="0" err="1"/>
              <a:t>ge</a:t>
            </a:r>
            <a:r>
              <a:rPr lang="en-CA" sz="2800" dirty="0"/>
              <a:t>nic</a:t>
            </a:r>
            <a:endParaRPr lang="en-US" dirty="0"/>
          </a:p>
        </p:txBody>
      </p:sp>
    </p:spTree>
    <p:extLst>
      <p:ext uri="{BB962C8B-B14F-4D97-AF65-F5344CB8AC3E}">
        <p14:creationId xmlns:p14="http://schemas.microsoft.com/office/powerpoint/2010/main" val="2634975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74000">
              <a:schemeClr val="accent2">
                <a:lumMod val="20000"/>
                <a:lumOff val="80000"/>
              </a:schemeClr>
            </a:gs>
            <a:gs pos="83000">
              <a:schemeClr val="accent2">
                <a:lumMod val="20000"/>
                <a:lumOff val="80000"/>
              </a:schemeClr>
            </a:gs>
            <a:gs pos="100000">
              <a:schemeClr val="bg1"/>
            </a:gs>
          </a:gsLst>
          <a:lin ang="5400000" scaled="1"/>
          <a:tileRect/>
        </a:gra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B8C9DAB-6F46-E58A-736D-3A386883E27A}"/>
              </a:ext>
            </a:extLst>
          </p:cNvPr>
          <p:cNvSpPr>
            <a:spLocks noGrp="1"/>
          </p:cNvSpPr>
          <p:nvPr>
            <p:ph type="ftr" sz="quarter" idx="11"/>
          </p:nvPr>
        </p:nvSpPr>
        <p:spPr/>
        <p:txBody>
          <a:bodyPr/>
          <a:lstStyle/>
          <a:p>
            <a:r>
              <a:rPr lang="en-CA"/>
              <a:t>C. Monk - CASST Aug 2026</a:t>
            </a:r>
          </a:p>
        </p:txBody>
      </p:sp>
      <p:sp>
        <p:nvSpPr>
          <p:cNvPr id="3" name="Slide Number Placeholder 2">
            <a:extLst>
              <a:ext uri="{FF2B5EF4-FFF2-40B4-BE49-F238E27FC236}">
                <a16:creationId xmlns:a16="http://schemas.microsoft.com/office/drawing/2014/main" id="{22909238-1103-732B-D3B7-180E562F03C2}"/>
              </a:ext>
            </a:extLst>
          </p:cNvPr>
          <p:cNvSpPr>
            <a:spLocks noGrp="1"/>
          </p:cNvSpPr>
          <p:nvPr>
            <p:ph type="sldNum" sz="quarter" idx="12"/>
          </p:nvPr>
        </p:nvSpPr>
        <p:spPr/>
        <p:txBody>
          <a:bodyPr/>
          <a:lstStyle/>
          <a:p>
            <a:fld id="{8E73A6C8-937D-466A-9A93-5D014829BD7B}" type="slidenum">
              <a:rPr lang="en-CA" smtClean="0"/>
              <a:t>15</a:t>
            </a:fld>
            <a:endParaRPr lang="en-CA"/>
          </a:p>
        </p:txBody>
      </p:sp>
      <p:pic>
        <p:nvPicPr>
          <p:cNvPr id="5" name="Picture 4">
            <a:extLst>
              <a:ext uri="{FF2B5EF4-FFF2-40B4-BE49-F238E27FC236}">
                <a16:creationId xmlns:a16="http://schemas.microsoft.com/office/drawing/2014/main" id="{B58E60E0-BA46-E3D1-8329-44B0F1F150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093" y="1587112"/>
            <a:ext cx="4714681" cy="4259340"/>
          </a:xfrm>
          <a:prstGeom prst="rect">
            <a:avLst/>
          </a:prstGeom>
        </p:spPr>
      </p:pic>
      <p:pic>
        <p:nvPicPr>
          <p:cNvPr id="7" name="Picture 6">
            <a:extLst>
              <a:ext uri="{FF2B5EF4-FFF2-40B4-BE49-F238E27FC236}">
                <a16:creationId xmlns:a16="http://schemas.microsoft.com/office/drawing/2014/main" id="{41AC4FEA-666A-F8CA-FA48-23D287D940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1092" y="1619561"/>
            <a:ext cx="4714681" cy="4194442"/>
          </a:xfrm>
          <a:prstGeom prst="rect">
            <a:avLst/>
          </a:prstGeom>
        </p:spPr>
      </p:pic>
      <p:pic>
        <p:nvPicPr>
          <p:cNvPr id="11" name="Picture 10">
            <a:extLst>
              <a:ext uri="{FF2B5EF4-FFF2-40B4-BE49-F238E27FC236}">
                <a16:creationId xmlns:a16="http://schemas.microsoft.com/office/drawing/2014/main" id="{B7BF62A0-441B-9E04-779F-C9C6621F2C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52957" y="136524"/>
            <a:ext cx="1550424" cy="1467735"/>
          </a:xfrm>
          <a:prstGeom prst="rect">
            <a:avLst/>
          </a:prstGeom>
        </p:spPr>
      </p:pic>
      <p:sp>
        <p:nvSpPr>
          <p:cNvPr id="4" name="TextBox 3">
            <a:extLst>
              <a:ext uri="{FF2B5EF4-FFF2-40B4-BE49-F238E27FC236}">
                <a16:creationId xmlns:a16="http://schemas.microsoft.com/office/drawing/2014/main" id="{7242550D-C104-6F00-5305-F8F60B3F596A}"/>
              </a:ext>
            </a:extLst>
          </p:cNvPr>
          <p:cNvSpPr txBox="1"/>
          <p:nvPr/>
        </p:nvSpPr>
        <p:spPr>
          <a:xfrm>
            <a:off x="5602285" y="3014839"/>
            <a:ext cx="6023673"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800"/>
              <a:t>Spherical source </a:t>
            </a:r>
          </a:p>
          <a:p>
            <a:pPr marL="285750" indent="-285750">
              <a:buFont typeface="Arial"/>
              <a:buChar char="•"/>
            </a:pPr>
            <a:r>
              <a:rPr lang="en-US" sz="2800"/>
              <a:t>Lambertian distribution</a:t>
            </a:r>
          </a:p>
          <a:p>
            <a:pPr marL="285750" indent="-285750">
              <a:buFont typeface="Arial"/>
              <a:buChar char="•"/>
            </a:pPr>
            <a:r>
              <a:rPr lang="en-US" sz="2800"/>
              <a:t>Source: CF-252N</a:t>
            </a:r>
          </a:p>
        </p:txBody>
      </p:sp>
    </p:spTree>
    <p:extLst>
      <p:ext uri="{BB962C8B-B14F-4D97-AF65-F5344CB8AC3E}">
        <p14:creationId xmlns:p14="http://schemas.microsoft.com/office/powerpoint/2010/main" val="2656603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accent2">
                <a:lumMod val="20000"/>
                <a:lumOff val="80000"/>
              </a:schemeClr>
            </a:gs>
            <a:gs pos="83000">
              <a:schemeClr val="accent2">
                <a:lumMod val="20000"/>
                <a:lumOff val="80000"/>
              </a:schemeClr>
            </a:gs>
            <a:gs pos="100000">
              <a:schemeClr val="bg1"/>
            </a:gs>
          </a:gsLst>
          <a:lin ang="5400000" scaled="1"/>
        </a:gra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19F31C8-2289-CE19-4574-739B7F08AF34}"/>
              </a:ext>
            </a:extLst>
          </p:cNvPr>
          <p:cNvSpPr>
            <a:spLocks noGrp="1"/>
          </p:cNvSpPr>
          <p:nvPr>
            <p:ph type="ftr" sz="quarter" idx="11"/>
          </p:nvPr>
        </p:nvSpPr>
        <p:spPr/>
        <p:txBody>
          <a:bodyPr/>
          <a:lstStyle/>
          <a:p>
            <a:r>
              <a:rPr lang="en-CA"/>
              <a:t>C. Monk - CASST Aug 2026</a:t>
            </a:r>
          </a:p>
        </p:txBody>
      </p:sp>
      <p:sp>
        <p:nvSpPr>
          <p:cNvPr id="3" name="Slide Number Placeholder 2">
            <a:extLst>
              <a:ext uri="{FF2B5EF4-FFF2-40B4-BE49-F238E27FC236}">
                <a16:creationId xmlns:a16="http://schemas.microsoft.com/office/drawing/2014/main" id="{B24E7135-B47F-60F3-9771-79CDE7F2D70F}"/>
              </a:ext>
            </a:extLst>
          </p:cNvPr>
          <p:cNvSpPr>
            <a:spLocks noGrp="1"/>
          </p:cNvSpPr>
          <p:nvPr>
            <p:ph type="sldNum" sz="quarter" idx="12"/>
          </p:nvPr>
        </p:nvSpPr>
        <p:spPr/>
        <p:txBody>
          <a:bodyPr/>
          <a:lstStyle/>
          <a:p>
            <a:fld id="{8E73A6C8-937D-466A-9A93-5D014829BD7B}" type="slidenum">
              <a:rPr lang="en-CA" smtClean="0"/>
              <a:t>16</a:t>
            </a:fld>
            <a:endParaRPr lang="en-CA"/>
          </a:p>
        </p:txBody>
      </p:sp>
      <p:pic>
        <p:nvPicPr>
          <p:cNvPr id="5" name="Picture 4">
            <a:extLst>
              <a:ext uri="{FF2B5EF4-FFF2-40B4-BE49-F238E27FC236}">
                <a16:creationId xmlns:a16="http://schemas.microsoft.com/office/drawing/2014/main" id="{0C4C80A1-E4F5-71F5-34C2-2FAFC450DE66}"/>
              </a:ext>
            </a:extLst>
          </p:cNvPr>
          <p:cNvPicPr>
            <a:picLocks noChangeAspect="1"/>
          </p:cNvPicPr>
          <p:nvPr/>
        </p:nvPicPr>
        <p:blipFill>
          <a:blip r:embed="rId3">
            <a:extLst>
              <a:ext uri="{28A0092B-C50C-407E-A947-70E740481C1C}">
                <a14:useLocalDpi xmlns:a14="http://schemas.microsoft.com/office/drawing/2010/main" val="0"/>
              </a:ext>
            </a:extLst>
          </a:blip>
          <a:srcRect l="797" t="5019" r="728"/>
          <a:stretch>
            <a:fillRect/>
          </a:stretch>
        </p:blipFill>
        <p:spPr>
          <a:xfrm>
            <a:off x="3525781" y="123610"/>
            <a:ext cx="6431964" cy="6308140"/>
          </a:xfrm>
          <a:prstGeom prst="rect">
            <a:avLst/>
          </a:prstGeom>
        </p:spPr>
      </p:pic>
      <p:pic>
        <p:nvPicPr>
          <p:cNvPr id="7" name="Picture 6">
            <a:extLst>
              <a:ext uri="{FF2B5EF4-FFF2-40B4-BE49-F238E27FC236}">
                <a16:creationId xmlns:a16="http://schemas.microsoft.com/office/drawing/2014/main" id="{9602B44C-BA51-BF2D-A1B5-FAD027AE03A5}"/>
              </a:ext>
            </a:extLst>
          </p:cNvPr>
          <p:cNvPicPr>
            <a:picLocks noChangeAspect="1"/>
          </p:cNvPicPr>
          <p:nvPr/>
        </p:nvPicPr>
        <p:blipFill>
          <a:blip r:embed="rId4">
            <a:extLst>
              <a:ext uri="{28A0092B-C50C-407E-A947-70E740481C1C}">
                <a14:useLocalDpi xmlns:a14="http://schemas.microsoft.com/office/drawing/2010/main" val="0"/>
              </a:ext>
            </a:extLst>
          </a:blip>
          <a:srcRect l="1077" t="5191" r="827" b="864"/>
          <a:stretch>
            <a:fillRect/>
          </a:stretch>
        </p:blipFill>
        <p:spPr>
          <a:xfrm>
            <a:off x="3525781" y="136525"/>
            <a:ext cx="6459066" cy="6308140"/>
          </a:xfrm>
          <a:prstGeom prst="rect">
            <a:avLst/>
          </a:prstGeom>
        </p:spPr>
      </p:pic>
      <p:pic>
        <p:nvPicPr>
          <p:cNvPr id="11" name="Picture 10">
            <a:extLst>
              <a:ext uri="{FF2B5EF4-FFF2-40B4-BE49-F238E27FC236}">
                <a16:creationId xmlns:a16="http://schemas.microsoft.com/office/drawing/2014/main" id="{1F6A88DF-BE88-04B7-8046-C634F49147CE}"/>
              </a:ext>
            </a:extLst>
          </p:cNvPr>
          <p:cNvPicPr>
            <a:picLocks noChangeAspect="1"/>
          </p:cNvPicPr>
          <p:nvPr/>
        </p:nvPicPr>
        <p:blipFill>
          <a:blip r:embed="rId5">
            <a:extLst>
              <a:ext uri="{28A0092B-C50C-407E-A947-70E740481C1C}">
                <a14:useLocalDpi xmlns:a14="http://schemas.microsoft.com/office/drawing/2010/main" val="0"/>
              </a:ext>
            </a:extLst>
          </a:blip>
          <a:srcRect l="1046" t="4885" r="702"/>
          <a:stretch>
            <a:fillRect/>
          </a:stretch>
        </p:blipFill>
        <p:spPr>
          <a:xfrm>
            <a:off x="3525781" y="104708"/>
            <a:ext cx="6459066" cy="6327042"/>
          </a:xfrm>
          <a:prstGeom prst="rect">
            <a:avLst/>
          </a:prstGeom>
        </p:spPr>
      </p:pic>
      <p:pic>
        <p:nvPicPr>
          <p:cNvPr id="13" name="Picture 12">
            <a:extLst>
              <a:ext uri="{FF2B5EF4-FFF2-40B4-BE49-F238E27FC236}">
                <a16:creationId xmlns:a16="http://schemas.microsoft.com/office/drawing/2014/main" id="{AC5C6B07-6D7B-F726-8229-5C6D9F65296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25781" y="130538"/>
            <a:ext cx="6459066" cy="6309461"/>
          </a:xfrm>
          <a:prstGeom prst="rect">
            <a:avLst/>
          </a:prstGeom>
        </p:spPr>
      </p:pic>
      <p:pic>
        <p:nvPicPr>
          <p:cNvPr id="15" name="Picture 14">
            <a:extLst>
              <a:ext uri="{FF2B5EF4-FFF2-40B4-BE49-F238E27FC236}">
                <a16:creationId xmlns:a16="http://schemas.microsoft.com/office/drawing/2014/main" id="{D527F876-5847-0191-D971-A9F1437EB50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52957" y="136524"/>
            <a:ext cx="1550424" cy="1467735"/>
          </a:xfrm>
          <a:prstGeom prst="rect">
            <a:avLst/>
          </a:prstGeom>
        </p:spPr>
      </p:pic>
      <p:sp>
        <p:nvSpPr>
          <p:cNvPr id="9" name="TextBox 8">
            <a:extLst>
              <a:ext uri="{FF2B5EF4-FFF2-40B4-BE49-F238E27FC236}">
                <a16:creationId xmlns:a16="http://schemas.microsoft.com/office/drawing/2014/main" id="{FD0F1960-455D-E6BB-ADC3-09B2090F77D9}"/>
              </a:ext>
            </a:extLst>
          </p:cNvPr>
          <p:cNvSpPr txBox="1"/>
          <p:nvPr/>
        </p:nvSpPr>
        <p:spPr>
          <a:xfrm>
            <a:off x="199044" y="270729"/>
            <a:ext cx="3161992"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mn-lt"/>
                <a:cs typeface="+mn-lt"/>
              </a:rPr>
              <a:t>1st cut: reject multiple</a:t>
            </a:r>
          </a:p>
          <a:p>
            <a:r>
              <a:rPr lang="en-US">
                <a:ea typeface="+mn-lt"/>
                <a:cs typeface="+mn-lt"/>
              </a:rPr>
              <a:t>wafer hits (DM &amp; v's would not</a:t>
            </a:r>
          </a:p>
          <a:p>
            <a:r>
              <a:rPr lang="en-US">
                <a:ea typeface="+mn-lt"/>
                <a:cs typeface="+mn-lt"/>
              </a:rPr>
              <a:t>multi-scatter, BG's</a:t>
            </a:r>
          </a:p>
          <a:p>
            <a:r>
              <a:rPr lang="en-US">
                <a:ea typeface="+mn-lt"/>
                <a:cs typeface="+mn-lt"/>
              </a:rPr>
              <a:t>would) </a:t>
            </a:r>
          </a:p>
        </p:txBody>
      </p:sp>
      <p:sp>
        <p:nvSpPr>
          <p:cNvPr id="10" name="TextBox 9">
            <a:extLst>
              <a:ext uri="{FF2B5EF4-FFF2-40B4-BE49-F238E27FC236}">
                <a16:creationId xmlns:a16="http://schemas.microsoft.com/office/drawing/2014/main" id="{2EF0D72B-3C7A-24C2-E674-DCBEF96F6277}"/>
              </a:ext>
            </a:extLst>
          </p:cNvPr>
          <p:cNvSpPr txBox="1"/>
          <p:nvPr/>
        </p:nvSpPr>
        <p:spPr>
          <a:xfrm>
            <a:off x="198185" y="1601283"/>
            <a:ext cx="3164305"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2nd cut: </a:t>
            </a:r>
            <a:r>
              <a:rPr lang="en-US">
                <a:ea typeface="+mn-lt"/>
                <a:cs typeface="+mn-lt"/>
              </a:rPr>
              <a:t>reject hits in same</a:t>
            </a:r>
            <a:endParaRPr lang="en-US"/>
          </a:p>
          <a:p>
            <a:r>
              <a:rPr lang="en-US">
                <a:ea typeface="+mn-lt"/>
                <a:cs typeface="+mn-lt"/>
              </a:rPr>
              <a:t>1 cm x 1 cm region (also for multi-scattering)</a:t>
            </a:r>
            <a:endParaRPr lang="en-US"/>
          </a:p>
        </p:txBody>
      </p:sp>
      <p:sp>
        <p:nvSpPr>
          <p:cNvPr id="12" name="TextBox 11">
            <a:extLst>
              <a:ext uri="{FF2B5EF4-FFF2-40B4-BE49-F238E27FC236}">
                <a16:creationId xmlns:a16="http://schemas.microsoft.com/office/drawing/2014/main" id="{13F32BDC-15F7-2916-593C-B533B467CF7A}"/>
              </a:ext>
            </a:extLst>
          </p:cNvPr>
          <p:cNvSpPr txBox="1"/>
          <p:nvPr/>
        </p:nvSpPr>
        <p:spPr>
          <a:xfrm>
            <a:off x="215254" y="2764373"/>
            <a:ext cx="3304672" cy="22882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3rd cut: </a:t>
            </a:r>
            <a:r>
              <a:rPr lang="en-US">
                <a:ea typeface="+mn-lt"/>
                <a:cs typeface="+mn-lt"/>
              </a:rPr>
              <a:t>fiducial volume - reject top &amp; bottom 2</a:t>
            </a:r>
            <a:endParaRPr lang="en-US"/>
          </a:p>
          <a:p>
            <a:r>
              <a:rPr lang="en-US">
                <a:ea typeface="+mn-lt"/>
                <a:cs typeface="+mn-lt"/>
              </a:rPr>
              <a:t>wafers, keep inner 4 cm</a:t>
            </a:r>
            <a:endParaRPr lang="en-US"/>
          </a:p>
          <a:p>
            <a:r>
              <a:rPr lang="en-US">
                <a:ea typeface="+mn-lt"/>
                <a:cs typeface="+mn-lt"/>
              </a:rPr>
              <a:t>x 4 cm region of</a:t>
            </a:r>
            <a:endParaRPr lang="en-US"/>
          </a:p>
          <a:p>
            <a:r>
              <a:rPr lang="en-US">
                <a:ea typeface="+mn-lt"/>
                <a:cs typeface="+mn-lt"/>
              </a:rPr>
              <a:t>remaining wafers (</a:t>
            </a:r>
            <a:r>
              <a:rPr lang="en-US"/>
              <a:t>exclude</a:t>
            </a:r>
            <a:r>
              <a:rPr lang="en-US">
                <a:ea typeface="+mn-lt"/>
                <a:cs typeface="+mn-lt"/>
              </a:rPr>
              <a:t> surface</a:t>
            </a:r>
            <a:endParaRPr lang="en-US"/>
          </a:p>
          <a:p>
            <a:r>
              <a:rPr lang="en-US">
                <a:ea typeface="+mn-lt"/>
                <a:cs typeface="+mn-lt"/>
              </a:rPr>
              <a:t>events where BG's</a:t>
            </a:r>
            <a:endParaRPr lang="en-US"/>
          </a:p>
          <a:p>
            <a:r>
              <a:rPr lang="en-US">
                <a:ea typeface="+mn-lt"/>
                <a:cs typeface="+mn-lt"/>
              </a:rPr>
              <a:t>are high) </a:t>
            </a:r>
            <a:endParaRPr lang="en-US"/>
          </a:p>
        </p:txBody>
      </p:sp>
      <p:sp>
        <p:nvSpPr>
          <p:cNvPr id="14" name="TextBox 13">
            <a:extLst>
              <a:ext uri="{FF2B5EF4-FFF2-40B4-BE49-F238E27FC236}">
                <a16:creationId xmlns:a16="http://schemas.microsoft.com/office/drawing/2014/main" id="{C90E612E-6BAB-C03C-146A-34F8F6FC2640}"/>
              </a:ext>
            </a:extLst>
          </p:cNvPr>
          <p:cNvSpPr txBox="1"/>
          <p:nvPr/>
        </p:nvSpPr>
        <p:spPr>
          <a:xfrm>
            <a:off x="228942" y="5165713"/>
            <a:ext cx="330467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4th cut: </a:t>
            </a:r>
            <a:r>
              <a:rPr lang="en-US">
                <a:ea typeface="+mn-lt"/>
                <a:cs typeface="+mn-lt"/>
              </a:rPr>
              <a:t>reject </a:t>
            </a:r>
            <a:r>
              <a:rPr lang="en-US" err="1">
                <a:ea typeface="+mn-lt"/>
                <a:cs typeface="+mn-lt"/>
              </a:rPr>
              <a:t>Edep</a:t>
            </a:r>
            <a:r>
              <a:rPr lang="en-US">
                <a:ea typeface="+mn-lt"/>
                <a:cs typeface="+mn-lt"/>
              </a:rPr>
              <a:t> of &gt;</a:t>
            </a:r>
            <a:r>
              <a:rPr lang="en-US" dirty="0">
                <a:ea typeface="+mn-lt"/>
                <a:cs typeface="+mn-lt"/>
              </a:rPr>
              <a:t>100 eV</a:t>
            </a:r>
            <a:r>
              <a:rPr lang="en-US">
                <a:ea typeface="+mn-lt"/>
                <a:cs typeface="+mn-lt"/>
              </a:rPr>
              <a:t> (keep only events within ROI)</a:t>
            </a:r>
            <a:endParaRPr lang="en-US"/>
          </a:p>
        </p:txBody>
      </p:sp>
    </p:spTree>
    <p:extLst>
      <p:ext uri="{BB962C8B-B14F-4D97-AF65-F5344CB8AC3E}">
        <p14:creationId xmlns:p14="http://schemas.microsoft.com/office/powerpoint/2010/main" val="714328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xit" presetSubtype="0" fill="hold" nodeType="withEffect">
                                  <p:stCondLst>
                                    <p:cond delay="0"/>
                                  </p:stCondLst>
                                  <p:childTnLst>
                                    <p:set>
                                      <p:cBhvr>
                                        <p:cTn id="16" dur="1" fill="hold">
                                          <p:stCondLst>
                                            <p:cond delay="0"/>
                                          </p:stCondLst>
                                        </p:cTn>
                                        <p:tgtEl>
                                          <p:spTgt spid="7"/>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11"/>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accent2">
                <a:lumMod val="20000"/>
                <a:lumOff val="80000"/>
              </a:schemeClr>
            </a:gs>
            <a:gs pos="83000">
              <a:schemeClr val="accent2">
                <a:lumMod val="20000"/>
                <a:lumOff val="80000"/>
              </a:schemeClr>
            </a:gs>
            <a:gs pos="100000">
              <a:schemeClr val="bg1"/>
            </a:gs>
          </a:gsLst>
          <a:lin ang="5400000" scaled="1"/>
        </a:gra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03A2043C-B8D6-EF86-6CA5-DFB0D44DB498}"/>
              </a:ext>
            </a:extLst>
          </p:cNvPr>
          <p:cNvSpPr>
            <a:spLocks noGrp="1"/>
          </p:cNvSpPr>
          <p:nvPr>
            <p:ph type="ftr" sz="quarter" idx="11"/>
          </p:nvPr>
        </p:nvSpPr>
        <p:spPr/>
        <p:txBody>
          <a:bodyPr/>
          <a:lstStyle/>
          <a:p>
            <a:r>
              <a:rPr lang="en-CA"/>
              <a:t>C. Monk - CASST Aug 2026</a:t>
            </a:r>
          </a:p>
        </p:txBody>
      </p:sp>
      <p:sp>
        <p:nvSpPr>
          <p:cNvPr id="3" name="Slide Number Placeholder 2">
            <a:extLst>
              <a:ext uri="{FF2B5EF4-FFF2-40B4-BE49-F238E27FC236}">
                <a16:creationId xmlns:a16="http://schemas.microsoft.com/office/drawing/2014/main" id="{C07F308F-0D15-74AE-1F87-682A478E23FB}"/>
              </a:ext>
            </a:extLst>
          </p:cNvPr>
          <p:cNvSpPr>
            <a:spLocks noGrp="1"/>
          </p:cNvSpPr>
          <p:nvPr>
            <p:ph type="sldNum" sz="quarter" idx="12"/>
          </p:nvPr>
        </p:nvSpPr>
        <p:spPr/>
        <p:txBody>
          <a:bodyPr/>
          <a:lstStyle/>
          <a:p>
            <a:fld id="{8E73A6C8-937D-466A-9A93-5D014829BD7B}" type="slidenum">
              <a:rPr lang="en-CA" smtClean="0"/>
              <a:t>17</a:t>
            </a:fld>
            <a:endParaRPr lang="en-CA"/>
          </a:p>
        </p:txBody>
      </p:sp>
      <p:pic>
        <p:nvPicPr>
          <p:cNvPr id="5" name="Picture 4">
            <a:extLst>
              <a:ext uri="{FF2B5EF4-FFF2-40B4-BE49-F238E27FC236}">
                <a16:creationId xmlns:a16="http://schemas.microsoft.com/office/drawing/2014/main" id="{72148645-6205-A061-ECFC-476811693C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7829" y="1497319"/>
            <a:ext cx="4978656" cy="3626036"/>
          </a:xfrm>
          <a:prstGeom prst="rect">
            <a:avLst/>
          </a:prstGeom>
        </p:spPr>
      </p:pic>
      <p:sp>
        <p:nvSpPr>
          <p:cNvPr id="6" name="TextBox 5">
            <a:extLst>
              <a:ext uri="{FF2B5EF4-FFF2-40B4-BE49-F238E27FC236}">
                <a16:creationId xmlns:a16="http://schemas.microsoft.com/office/drawing/2014/main" id="{011B67E2-6AF9-78B5-43A6-6DA8E4155770}"/>
              </a:ext>
            </a:extLst>
          </p:cNvPr>
          <p:cNvSpPr txBox="1"/>
          <p:nvPr/>
        </p:nvSpPr>
        <p:spPr>
          <a:xfrm>
            <a:off x="6593336" y="2359292"/>
            <a:ext cx="4034528" cy="1754326"/>
          </a:xfrm>
          <a:prstGeom prst="rect">
            <a:avLst/>
          </a:prstGeom>
          <a:noFill/>
        </p:spPr>
        <p:txBody>
          <a:bodyPr wrap="square" lIns="91440" tIns="45720" rIns="91440" bIns="45720" rtlCol="0" anchor="t">
            <a:spAutoFit/>
          </a:bodyPr>
          <a:lstStyle/>
          <a:p>
            <a:r>
              <a:rPr lang="en-CA"/>
              <a:t>Events kept from those that hit any wafer: </a:t>
            </a:r>
          </a:p>
          <a:p>
            <a:r>
              <a:rPr lang="en-CA"/>
              <a:t>5718 out of 23,379,186 (~0.02%)</a:t>
            </a:r>
          </a:p>
          <a:p>
            <a:endParaRPr lang="en-CA"/>
          </a:p>
          <a:p>
            <a:r>
              <a:rPr lang="en-CA"/>
              <a:t>Overall neutron background rejection efficiency: ~99.98% within energy ROI</a:t>
            </a:r>
          </a:p>
        </p:txBody>
      </p:sp>
      <p:pic>
        <p:nvPicPr>
          <p:cNvPr id="8" name="Picture 7">
            <a:extLst>
              <a:ext uri="{FF2B5EF4-FFF2-40B4-BE49-F238E27FC236}">
                <a16:creationId xmlns:a16="http://schemas.microsoft.com/office/drawing/2014/main" id="{3556BB85-25DB-1A0F-BE41-6BFD433AC1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52957" y="136524"/>
            <a:ext cx="1550424" cy="1467735"/>
          </a:xfrm>
          <a:prstGeom prst="rect">
            <a:avLst/>
          </a:prstGeom>
        </p:spPr>
      </p:pic>
      <p:sp>
        <p:nvSpPr>
          <p:cNvPr id="10" name="Rectangle 9">
            <a:extLst>
              <a:ext uri="{FF2B5EF4-FFF2-40B4-BE49-F238E27FC236}">
                <a16:creationId xmlns:a16="http://schemas.microsoft.com/office/drawing/2014/main" id="{B7988401-AFCA-EFD1-2596-81B48EF6A5E3}"/>
              </a:ext>
            </a:extLst>
          </p:cNvPr>
          <p:cNvSpPr/>
          <p:nvPr/>
        </p:nvSpPr>
        <p:spPr>
          <a:xfrm>
            <a:off x="3864769" y="4264819"/>
            <a:ext cx="881062" cy="12858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a:extLst>
              <a:ext uri="{FF2B5EF4-FFF2-40B4-BE49-F238E27FC236}">
                <a16:creationId xmlns:a16="http://schemas.microsoft.com/office/drawing/2014/main" id="{D1A7953D-B467-5977-810A-4BE67223479A}"/>
              </a:ext>
            </a:extLst>
          </p:cNvPr>
          <p:cNvSpPr txBox="1"/>
          <p:nvPr/>
        </p:nvSpPr>
        <p:spPr>
          <a:xfrm>
            <a:off x="3779507" y="4201734"/>
            <a:ext cx="994899" cy="215444"/>
          </a:xfrm>
          <a:prstGeom prst="rect">
            <a:avLst/>
          </a:prstGeom>
          <a:noFill/>
        </p:spPr>
        <p:txBody>
          <a:bodyPr wrap="square" rtlCol="0">
            <a:spAutoFit/>
          </a:bodyPr>
          <a:lstStyle/>
          <a:p>
            <a:r>
              <a:rPr lang="en-CA" sz="800"/>
              <a:t>Volume (1032244)</a:t>
            </a:r>
            <a:endParaRPr lang="en-CA" sz="1000"/>
          </a:p>
        </p:txBody>
      </p:sp>
    </p:spTree>
    <p:extLst>
      <p:ext uri="{BB962C8B-B14F-4D97-AF65-F5344CB8AC3E}">
        <p14:creationId xmlns:p14="http://schemas.microsoft.com/office/powerpoint/2010/main" val="4451384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accent2">
                <a:lumMod val="20000"/>
                <a:lumOff val="80000"/>
              </a:schemeClr>
            </a:gs>
            <a:gs pos="83000">
              <a:schemeClr val="accent2">
                <a:lumMod val="20000"/>
                <a:lumOff val="80000"/>
              </a:schemeClr>
            </a:gs>
            <a:gs pos="100000">
              <a:schemeClr val="bg1"/>
            </a:gs>
          </a:gsLst>
          <a:lin ang="5400000" scaled="1"/>
        </a:gra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0F3166E-D89B-7497-3770-A622769B1294}"/>
              </a:ext>
            </a:extLst>
          </p:cNvPr>
          <p:cNvSpPr>
            <a:spLocks noGrp="1"/>
          </p:cNvSpPr>
          <p:nvPr>
            <p:ph type="ftr" sz="quarter" idx="11"/>
          </p:nvPr>
        </p:nvSpPr>
        <p:spPr/>
        <p:txBody>
          <a:bodyPr/>
          <a:lstStyle/>
          <a:p>
            <a:r>
              <a:rPr lang="en-CA"/>
              <a:t>C. Monk - CASST Aug 2026</a:t>
            </a:r>
          </a:p>
        </p:txBody>
      </p:sp>
      <p:sp>
        <p:nvSpPr>
          <p:cNvPr id="3" name="Slide Number Placeholder 2">
            <a:extLst>
              <a:ext uri="{FF2B5EF4-FFF2-40B4-BE49-F238E27FC236}">
                <a16:creationId xmlns:a16="http://schemas.microsoft.com/office/drawing/2014/main" id="{3A49E68A-1050-8ACE-6C8A-2338CBFAD52E}"/>
              </a:ext>
            </a:extLst>
          </p:cNvPr>
          <p:cNvSpPr>
            <a:spLocks noGrp="1"/>
          </p:cNvSpPr>
          <p:nvPr>
            <p:ph type="sldNum" sz="quarter" idx="12"/>
          </p:nvPr>
        </p:nvSpPr>
        <p:spPr/>
        <p:txBody>
          <a:bodyPr/>
          <a:lstStyle/>
          <a:p>
            <a:fld id="{8E73A6C8-937D-466A-9A93-5D014829BD7B}" type="slidenum">
              <a:rPr lang="en-CA" smtClean="0"/>
              <a:t>18</a:t>
            </a:fld>
            <a:endParaRPr lang="en-CA"/>
          </a:p>
        </p:txBody>
      </p:sp>
      <p:pic>
        <p:nvPicPr>
          <p:cNvPr id="5" name="Picture 4">
            <a:extLst>
              <a:ext uri="{FF2B5EF4-FFF2-40B4-BE49-F238E27FC236}">
                <a16:creationId xmlns:a16="http://schemas.microsoft.com/office/drawing/2014/main" id="{DB7D8CEB-E9B3-BF74-1378-5CF356EAB7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2957" y="136524"/>
            <a:ext cx="1550424" cy="1467735"/>
          </a:xfrm>
          <a:prstGeom prst="rect">
            <a:avLst/>
          </a:prstGeom>
        </p:spPr>
      </p:pic>
      <p:pic>
        <p:nvPicPr>
          <p:cNvPr id="7" name="Picture 6">
            <a:extLst>
              <a:ext uri="{FF2B5EF4-FFF2-40B4-BE49-F238E27FC236}">
                <a16:creationId xmlns:a16="http://schemas.microsoft.com/office/drawing/2014/main" id="{63712388-8049-5418-F1CD-C57656D68D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2856" y="1149924"/>
            <a:ext cx="3249445" cy="4371376"/>
          </a:xfrm>
          <a:prstGeom prst="rect">
            <a:avLst/>
          </a:prstGeom>
        </p:spPr>
      </p:pic>
      <p:pic>
        <p:nvPicPr>
          <p:cNvPr id="9" name="Picture 8">
            <a:extLst>
              <a:ext uri="{FF2B5EF4-FFF2-40B4-BE49-F238E27FC236}">
                <a16:creationId xmlns:a16="http://schemas.microsoft.com/office/drawing/2014/main" id="{B64F4973-15C0-FF2A-F567-22FE78B92FD5}"/>
              </a:ext>
            </a:extLst>
          </p:cNvPr>
          <p:cNvPicPr>
            <a:picLocks noChangeAspect="1"/>
          </p:cNvPicPr>
          <p:nvPr/>
        </p:nvPicPr>
        <p:blipFill>
          <a:blip r:embed="rId5">
            <a:extLst>
              <a:ext uri="{28A0092B-C50C-407E-A947-70E740481C1C}">
                <a14:useLocalDpi xmlns:a14="http://schemas.microsoft.com/office/drawing/2010/main" val="0"/>
              </a:ext>
            </a:extLst>
          </a:blip>
          <a:srcRect l="1014" t="4896" r="1305" b="996"/>
          <a:stretch>
            <a:fillRect/>
          </a:stretch>
        </p:blipFill>
        <p:spPr>
          <a:xfrm>
            <a:off x="4120190" y="567137"/>
            <a:ext cx="5808185" cy="5723726"/>
          </a:xfrm>
          <a:prstGeom prst="rect">
            <a:avLst/>
          </a:prstGeom>
        </p:spPr>
      </p:pic>
      <p:pic>
        <p:nvPicPr>
          <p:cNvPr id="11" name="Picture 10">
            <a:extLst>
              <a:ext uri="{FF2B5EF4-FFF2-40B4-BE49-F238E27FC236}">
                <a16:creationId xmlns:a16="http://schemas.microsoft.com/office/drawing/2014/main" id="{195AA1C1-4EC0-2D81-3B90-E4748D88F5F5}"/>
              </a:ext>
            </a:extLst>
          </p:cNvPr>
          <p:cNvPicPr>
            <a:picLocks noChangeAspect="1"/>
          </p:cNvPicPr>
          <p:nvPr/>
        </p:nvPicPr>
        <p:blipFill>
          <a:blip r:embed="rId6">
            <a:extLst>
              <a:ext uri="{28A0092B-C50C-407E-A947-70E740481C1C}">
                <a14:useLocalDpi xmlns:a14="http://schemas.microsoft.com/office/drawing/2010/main" val="0"/>
              </a:ext>
            </a:extLst>
          </a:blip>
          <a:srcRect l="21878" r="18377"/>
          <a:stretch>
            <a:fillRect/>
          </a:stretch>
        </p:blipFill>
        <p:spPr>
          <a:xfrm>
            <a:off x="409466" y="1104935"/>
            <a:ext cx="3531779" cy="4416365"/>
          </a:xfrm>
          <a:prstGeom prst="rect">
            <a:avLst/>
          </a:prstGeom>
        </p:spPr>
      </p:pic>
    </p:spTree>
    <p:extLst>
      <p:ext uri="{BB962C8B-B14F-4D97-AF65-F5344CB8AC3E}">
        <p14:creationId xmlns:p14="http://schemas.microsoft.com/office/powerpoint/2010/main" val="4138698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accent2">
                <a:lumMod val="20000"/>
                <a:lumOff val="80000"/>
              </a:schemeClr>
            </a:gs>
            <a:gs pos="83000">
              <a:schemeClr val="accent2">
                <a:lumMod val="20000"/>
                <a:lumOff val="80000"/>
              </a:schemeClr>
            </a:gs>
            <a:gs pos="100000">
              <a:schemeClr val="bg1"/>
            </a:gs>
          </a:gsLst>
          <a:lin ang="5400000" scaled="1"/>
        </a:gradFill>
        <a:effectLst/>
      </p:bgPr>
    </p:bg>
    <p:spTree>
      <p:nvGrpSpPr>
        <p:cNvPr id="1" name="">
          <a:extLst>
            <a:ext uri="{FF2B5EF4-FFF2-40B4-BE49-F238E27FC236}">
              <a16:creationId xmlns:a16="http://schemas.microsoft.com/office/drawing/2014/main" id="{C8B2893F-4476-2D8A-1487-DAC2D3958120}"/>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E26557CC-31E9-905D-DC25-B205D7853391}"/>
              </a:ext>
            </a:extLst>
          </p:cNvPr>
          <p:cNvSpPr>
            <a:spLocks noGrp="1"/>
          </p:cNvSpPr>
          <p:nvPr>
            <p:ph type="ftr" sz="quarter" idx="11"/>
          </p:nvPr>
        </p:nvSpPr>
        <p:spPr/>
        <p:txBody>
          <a:bodyPr/>
          <a:lstStyle/>
          <a:p>
            <a:r>
              <a:rPr lang="en-CA"/>
              <a:t>C. Monk - CASST Aug 2026</a:t>
            </a:r>
          </a:p>
        </p:txBody>
      </p:sp>
      <p:sp>
        <p:nvSpPr>
          <p:cNvPr id="3" name="Slide Number Placeholder 2">
            <a:extLst>
              <a:ext uri="{FF2B5EF4-FFF2-40B4-BE49-F238E27FC236}">
                <a16:creationId xmlns:a16="http://schemas.microsoft.com/office/drawing/2014/main" id="{E0079CDC-F0FE-5BEB-6914-CCC4DC32A756}"/>
              </a:ext>
            </a:extLst>
          </p:cNvPr>
          <p:cNvSpPr>
            <a:spLocks noGrp="1"/>
          </p:cNvSpPr>
          <p:nvPr>
            <p:ph type="sldNum" sz="quarter" idx="12"/>
          </p:nvPr>
        </p:nvSpPr>
        <p:spPr/>
        <p:txBody>
          <a:bodyPr/>
          <a:lstStyle/>
          <a:p>
            <a:fld id="{8E73A6C8-937D-466A-9A93-5D014829BD7B}" type="slidenum">
              <a:rPr lang="en-CA" smtClean="0"/>
              <a:t>19</a:t>
            </a:fld>
            <a:endParaRPr lang="en-CA"/>
          </a:p>
        </p:txBody>
      </p:sp>
      <p:pic>
        <p:nvPicPr>
          <p:cNvPr id="5" name="Picture 4">
            <a:extLst>
              <a:ext uri="{FF2B5EF4-FFF2-40B4-BE49-F238E27FC236}">
                <a16:creationId xmlns:a16="http://schemas.microsoft.com/office/drawing/2014/main" id="{2FC95191-9C0A-6A81-7D41-9C32AE61400F}"/>
              </a:ext>
            </a:extLst>
          </p:cNvPr>
          <p:cNvPicPr>
            <a:picLocks noChangeAspect="1"/>
          </p:cNvPicPr>
          <p:nvPr/>
        </p:nvPicPr>
        <p:blipFill>
          <a:blip r:embed="rId3">
            <a:extLst>
              <a:ext uri="{28A0092B-C50C-407E-A947-70E740481C1C}">
                <a14:useLocalDpi xmlns:a14="http://schemas.microsoft.com/office/drawing/2010/main" val="0"/>
              </a:ext>
            </a:extLst>
          </a:blip>
          <a:srcRect t="8564"/>
          <a:stretch>
            <a:fillRect/>
          </a:stretch>
        </p:blipFill>
        <p:spPr>
          <a:xfrm>
            <a:off x="747180" y="1249447"/>
            <a:ext cx="5191585" cy="3699403"/>
          </a:xfrm>
          <a:prstGeom prst="rect">
            <a:avLst/>
          </a:prstGeom>
        </p:spPr>
      </p:pic>
      <p:sp>
        <p:nvSpPr>
          <p:cNvPr id="6" name="TextBox 5">
            <a:extLst>
              <a:ext uri="{FF2B5EF4-FFF2-40B4-BE49-F238E27FC236}">
                <a16:creationId xmlns:a16="http://schemas.microsoft.com/office/drawing/2014/main" id="{E64EC849-5FE3-E217-B723-F584AC0B0E54}"/>
              </a:ext>
            </a:extLst>
          </p:cNvPr>
          <p:cNvSpPr txBox="1"/>
          <p:nvPr/>
        </p:nvSpPr>
        <p:spPr>
          <a:xfrm>
            <a:off x="6593336" y="2359292"/>
            <a:ext cx="4034528" cy="1754326"/>
          </a:xfrm>
          <a:prstGeom prst="rect">
            <a:avLst/>
          </a:prstGeom>
          <a:noFill/>
        </p:spPr>
        <p:txBody>
          <a:bodyPr wrap="square" lIns="91440" tIns="45720" rIns="91440" bIns="45720" rtlCol="0" anchor="t">
            <a:spAutoFit/>
          </a:bodyPr>
          <a:lstStyle/>
          <a:p>
            <a:r>
              <a:rPr lang="en-CA"/>
              <a:t>Events kept from those that hit any wafer: </a:t>
            </a:r>
          </a:p>
          <a:p>
            <a:r>
              <a:rPr lang="en-CA"/>
              <a:t>18,272 out of 27,427,453 (~0.07%)</a:t>
            </a:r>
          </a:p>
          <a:p>
            <a:endParaRPr lang="en-CA"/>
          </a:p>
          <a:p>
            <a:r>
              <a:rPr lang="en-CA"/>
              <a:t>Overall neutron background rejection efficiency: ~99.93% within energy ROI</a:t>
            </a:r>
          </a:p>
        </p:txBody>
      </p:sp>
      <p:pic>
        <p:nvPicPr>
          <p:cNvPr id="8" name="Picture 7">
            <a:extLst>
              <a:ext uri="{FF2B5EF4-FFF2-40B4-BE49-F238E27FC236}">
                <a16:creationId xmlns:a16="http://schemas.microsoft.com/office/drawing/2014/main" id="{D95389DE-D398-63A9-6890-070DEF42E9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52957" y="136524"/>
            <a:ext cx="1550424" cy="1467735"/>
          </a:xfrm>
          <a:prstGeom prst="rect">
            <a:avLst/>
          </a:prstGeom>
        </p:spPr>
      </p:pic>
    </p:spTree>
    <p:extLst>
      <p:ext uri="{BB962C8B-B14F-4D97-AF65-F5344CB8AC3E}">
        <p14:creationId xmlns:p14="http://schemas.microsoft.com/office/powerpoint/2010/main" val="2134100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7116"/>
        </a:solidFill>
        <a:effectLst/>
      </p:bgPr>
    </p:bg>
    <p:spTree>
      <p:nvGrpSpPr>
        <p:cNvPr id="1" name="">
          <a:extLst>
            <a:ext uri="{FF2B5EF4-FFF2-40B4-BE49-F238E27FC236}">
              <a16:creationId xmlns:a16="http://schemas.microsoft.com/office/drawing/2014/main" id="{690C5AA7-6BD3-391F-2938-09FC164EA4B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7E8E86B-EFB8-D608-8768-9053E70F97EC}"/>
              </a:ext>
            </a:extLst>
          </p:cNvPr>
          <p:cNvSpPr/>
          <p:nvPr/>
        </p:nvSpPr>
        <p:spPr>
          <a:xfrm>
            <a:off x="182880" y="203200"/>
            <a:ext cx="3850640" cy="1737360"/>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5B82A932-109B-9E06-D9AF-CCD68CAA1F60}"/>
              </a:ext>
            </a:extLst>
          </p:cNvPr>
          <p:cNvSpPr/>
          <p:nvPr/>
        </p:nvSpPr>
        <p:spPr>
          <a:xfrm>
            <a:off x="3749040" y="386080"/>
            <a:ext cx="1107440" cy="1554480"/>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a:extLst>
              <a:ext uri="{FF2B5EF4-FFF2-40B4-BE49-F238E27FC236}">
                <a16:creationId xmlns:a16="http://schemas.microsoft.com/office/drawing/2014/main" id="{1772EC28-F665-5D3B-7119-CA76B4D635CD}"/>
              </a:ext>
            </a:extLst>
          </p:cNvPr>
          <p:cNvSpPr/>
          <p:nvPr/>
        </p:nvSpPr>
        <p:spPr>
          <a:xfrm>
            <a:off x="1442720" y="1727200"/>
            <a:ext cx="2306320" cy="599440"/>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Rectangle 8">
            <a:extLst>
              <a:ext uri="{FF2B5EF4-FFF2-40B4-BE49-F238E27FC236}">
                <a16:creationId xmlns:a16="http://schemas.microsoft.com/office/drawing/2014/main" id="{5D1FC783-0778-AD78-DDD1-C578CA0B593F}"/>
              </a:ext>
            </a:extLst>
          </p:cNvPr>
          <p:cNvSpPr/>
          <p:nvPr/>
        </p:nvSpPr>
        <p:spPr>
          <a:xfrm>
            <a:off x="4856480" y="0"/>
            <a:ext cx="335280" cy="6858000"/>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ectangle 10">
            <a:extLst>
              <a:ext uri="{FF2B5EF4-FFF2-40B4-BE49-F238E27FC236}">
                <a16:creationId xmlns:a16="http://schemas.microsoft.com/office/drawing/2014/main" id="{029C43C5-2085-F39A-B6AD-3FFC144DE844}"/>
              </a:ext>
            </a:extLst>
          </p:cNvPr>
          <p:cNvSpPr/>
          <p:nvPr/>
        </p:nvSpPr>
        <p:spPr>
          <a:xfrm>
            <a:off x="3584448" y="5709920"/>
            <a:ext cx="883920" cy="434848"/>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a:extLst>
              <a:ext uri="{FF2B5EF4-FFF2-40B4-BE49-F238E27FC236}">
                <a16:creationId xmlns:a16="http://schemas.microsoft.com/office/drawing/2014/main" id="{6714CD36-8803-A213-2C6F-BB72A7723DE0}"/>
              </a:ext>
            </a:extLst>
          </p:cNvPr>
          <p:cNvSpPr txBox="1"/>
          <p:nvPr/>
        </p:nvSpPr>
        <p:spPr>
          <a:xfrm>
            <a:off x="902825" y="386080"/>
            <a:ext cx="10671859" cy="1554480"/>
          </a:xfrm>
          <a:prstGeom prst="rect">
            <a:avLst/>
          </a:prstGeom>
          <a:noFill/>
        </p:spPr>
        <p:txBody>
          <a:bodyPr wrap="square" rtlCol="0">
            <a:spAutoFit/>
          </a:bodyPr>
          <a:lstStyle/>
          <a:p>
            <a:endParaRPr lang="en-CA"/>
          </a:p>
        </p:txBody>
      </p:sp>
      <p:sp>
        <p:nvSpPr>
          <p:cNvPr id="2" name="TextBox 1">
            <a:extLst>
              <a:ext uri="{FF2B5EF4-FFF2-40B4-BE49-F238E27FC236}">
                <a16:creationId xmlns:a16="http://schemas.microsoft.com/office/drawing/2014/main" id="{7106C31A-AF84-4BE6-E2A2-EA4230EB04C6}"/>
              </a:ext>
            </a:extLst>
          </p:cNvPr>
          <p:cNvSpPr txBox="1"/>
          <p:nvPr/>
        </p:nvSpPr>
        <p:spPr>
          <a:xfrm>
            <a:off x="902826" y="386080"/>
            <a:ext cx="10876474" cy="2554545"/>
          </a:xfrm>
          <a:prstGeom prst="rect">
            <a:avLst/>
          </a:prstGeom>
          <a:noFill/>
        </p:spPr>
        <p:txBody>
          <a:bodyPr wrap="square" rtlCol="0">
            <a:spAutoFit/>
          </a:bodyPr>
          <a:lstStyle/>
          <a:p>
            <a:pPr algn="ctr"/>
            <a:r>
              <a:rPr lang="en-CA" sz="4000" b="1">
                <a:solidFill>
                  <a:schemeClr val="bg1"/>
                </a:solidFill>
              </a:rPr>
              <a:t>Improving Performance in Low-Background Cryogenic Experiments</a:t>
            </a:r>
          </a:p>
          <a:p>
            <a:pPr algn="ctr"/>
            <a:endParaRPr lang="en-CA" sz="4000" b="1">
              <a:solidFill>
                <a:schemeClr val="bg1"/>
              </a:solidFill>
            </a:endParaRPr>
          </a:p>
          <a:p>
            <a:pPr algn="ctr"/>
            <a:r>
              <a:rPr lang="en-CA" sz="4000" b="1" err="1">
                <a:solidFill>
                  <a:schemeClr val="bg1"/>
                </a:solidFill>
              </a:rPr>
              <a:t>a.k.a</a:t>
            </a:r>
            <a:r>
              <a:rPr lang="en-CA" sz="4000" b="1">
                <a:solidFill>
                  <a:schemeClr val="bg1"/>
                </a:solidFill>
              </a:rPr>
              <a:t>…</a:t>
            </a:r>
          </a:p>
        </p:txBody>
      </p:sp>
      <p:pic>
        <p:nvPicPr>
          <p:cNvPr id="13" name="Picture 12">
            <a:extLst>
              <a:ext uri="{FF2B5EF4-FFF2-40B4-BE49-F238E27FC236}">
                <a16:creationId xmlns:a16="http://schemas.microsoft.com/office/drawing/2014/main" id="{2ECFEEFE-DEE0-EAFE-2092-0471E01522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29629" y="5618480"/>
            <a:ext cx="1540244" cy="1026235"/>
          </a:xfrm>
          <a:prstGeom prst="rect">
            <a:avLst/>
          </a:prstGeom>
        </p:spPr>
      </p:pic>
      <p:pic>
        <p:nvPicPr>
          <p:cNvPr id="15" name="Picture 14">
            <a:extLst>
              <a:ext uri="{FF2B5EF4-FFF2-40B4-BE49-F238E27FC236}">
                <a16:creationId xmlns:a16="http://schemas.microsoft.com/office/drawing/2014/main" id="{32A461EE-0B9D-05D7-2107-B30628BF6A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0720" y="5618480"/>
            <a:ext cx="955040" cy="955040"/>
          </a:xfrm>
          <a:prstGeom prst="rect">
            <a:avLst/>
          </a:prstGeom>
        </p:spPr>
      </p:pic>
      <p:sp>
        <p:nvSpPr>
          <p:cNvPr id="4" name="TextBox 3">
            <a:extLst>
              <a:ext uri="{FF2B5EF4-FFF2-40B4-BE49-F238E27FC236}">
                <a16:creationId xmlns:a16="http://schemas.microsoft.com/office/drawing/2014/main" id="{62F03CC5-85C0-F037-E2B9-57A0C278390D}"/>
              </a:ext>
            </a:extLst>
          </p:cNvPr>
          <p:cNvSpPr txBox="1"/>
          <p:nvPr/>
        </p:nvSpPr>
        <p:spPr>
          <a:xfrm>
            <a:off x="1878800" y="3646706"/>
            <a:ext cx="9097729"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600">
                <a:solidFill>
                  <a:schemeClr val="bg1"/>
                </a:solidFill>
              </a:rPr>
              <a:t>Wait for it...(4)</a:t>
            </a:r>
          </a:p>
        </p:txBody>
      </p:sp>
    </p:spTree>
    <p:extLst>
      <p:ext uri="{BB962C8B-B14F-4D97-AF65-F5344CB8AC3E}">
        <p14:creationId xmlns:p14="http://schemas.microsoft.com/office/powerpoint/2010/main" val="41413057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17116">
            <a:alpha val="50000"/>
          </a:srgbClr>
        </a:solidFill>
        <a:effectLst/>
      </p:bgPr>
    </p:bg>
    <p:spTree>
      <p:nvGrpSpPr>
        <p:cNvPr id="1" name="">
          <a:extLst>
            <a:ext uri="{FF2B5EF4-FFF2-40B4-BE49-F238E27FC236}">
              <a16:creationId xmlns:a16="http://schemas.microsoft.com/office/drawing/2014/main" id="{EE08FB00-EB43-429C-DB77-AEAB0B4BFB8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D935AD9-4B73-A88A-3CCB-5195650BC8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9609" y="454302"/>
            <a:ext cx="5797307" cy="5943612"/>
          </a:xfrm>
          <a:prstGeom prst="rect">
            <a:avLst/>
          </a:prstGeom>
        </p:spPr>
      </p:pic>
      <p:sp>
        <p:nvSpPr>
          <p:cNvPr id="2" name="Footer Placeholder 1">
            <a:extLst>
              <a:ext uri="{FF2B5EF4-FFF2-40B4-BE49-F238E27FC236}">
                <a16:creationId xmlns:a16="http://schemas.microsoft.com/office/drawing/2014/main" id="{9F936BE8-D161-51CA-7637-2F1B287ABE42}"/>
              </a:ext>
            </a:extLst>
          </p:cNvPr>
          <p:cNvSpPr>
            <a:spLocks noGrp="1"/>
          </p:cNvSpPr>
          <p:nvPr>
            <p:ph type="ftr" sz="quarter" idx="11"/>
          </p:nvPr>
        </p:nvSpPr>
        <p:spPr/>
        <p:txBody>
          <a:bodyPr/>
          <a:lstStyle/>
          <a:p>
            <a:r>
              <a:rPr lang="en-CA">
                <a:solidFill>
                  <a:schemeClr val="bg1"/>
                </a:solidFill>
              </a:rPr>
              <a:t>C. Monk - CASST Aug 2026</a:t>
            </a:r>
          </a:p>
        </p:txBody>
      </p:sp>
      <p:sp>
        <p:nvSpPr>
          <p:cNvPr id="3" name="Slide Number Placeholder 2">
            <a:extLst>
              <a:ext uri="{FF2B5EF4-FFF2-40B4-BE49-F238E27FC236}">
                <a16:creationId xmlns:a16="http://schemas.microsoft.com/office/drawing/2014/main" id="{EE397945-815F-617C-6B34-0FE5273E9FA8}"/>
              </a:ext>
            </a:extLst>
          </p:cNvPr>
          <p:cNvSpPr>
            <a:spLocks noGrp="1"/>
          </p:cNvSpPr>
          <p:nvPr>
            <p:ph type="sldNum" sz="quarter" idx="12"/>
          </p:nvPr>
        </p:nvSpPr>
        <p:spPr/>
        <p:txBody>
          <a:bodyPr/>
          <a:lstStyle/>
          <a:p>
            <a:fld id="{8E73A6C8-937D-466A-9A93-5D014829BD7B}" type="slidenum">
              <a:rPr lang="en-CA" smtClean="0">
                <a:solidFill>
                  <a:schemeClr val="bg1"/>
                </a:solidFill>
              </a:rPr>
              <a:t>20</a:t>
            </a:fld>
            <a:endParaRPr lang="en-CA">
              <a:solidFill>
                <a:schemeClr val="bg1"/>
              </a:solidFill>
            </a:endParaRPr>
          </a:p>
        </p:txBody>
      </p:sp>
      <p:sp>
        <p:nvSpPr>
          <p:cNvPr id="9" name="Oval 8">
            <a:extLst>
              <a:ext uri="{FF2B5EF4-FFF2-40B4-BE49-F238E27FC236}">
                <a16:creationId xmlns:a16="http://schemas.microsoft.com/office/drawing/2014/main" id="{F775D78D-5A24-C718-BD2B-AD6BAF472EE9}"/>
              </a:ext>
            </a:extLst>
          </p:cNvPr>
          <p:cNvSpPr/>
          <p:nvPr/>
        </p:nvSpPr>
        <p:spPr>
          <a:xfrm>
            <a:off x="305165" y="1493520"/>
            <a:ext cx="3042920" cy="3870960"/>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TextBox 3">
            <a:extLst>
              <a:ext uri="{FF2B5EF4-FFF2-40B4-BE49-F238E27FC236}">
                <a16:creationId xmlns:a16="http://schemas.microsoft.com/office/drawing/2014/main" id="{9BCB10CE-1989-57F0-D914-C323A5C6CB55}"/>
              </a:ext>
            </a:extLst>
          </p:cNvPr>
          <p:cNvSpPr txBox="1"/>
          <p:nvPr/>
        </p:nvSpPr>
        <p:spPr>
          <a:xfrm>
            <a:off x="8299586" y="136525"/>
            <a:ext cx="3619500" cy="646331"/>
          </a:xfrm>
          <a:prstGeom prst="rect">
            <a:avLst/>
          </a:prstGeom>
          <a:noFill/>
        </p:spPr>
        <p:txBody>
          <a:bodyPr wrap="square" rtlCol="0">
            <a:spAutoFit/>
          </a:bodyPr>
          <a:lstStyle/>
          <a:p>
            <a:r>
              <a:rPr lang="en-CA" sz="1200"/>
              <a:t>Images: Horton Hears a Who! by Dr. Seuss, © 1954 Random House</a:t>
            </a:r>
          </a:p>
          <a:p>
            <a:endParaRPr lang="en-CA" sz="1200"/>
          </a:p>
        </p:txBody>
      </p:sp>
      <p:grpSp>
        <p:nvGrpSpPr>
          <p:cNvPr id="17" name="Group 16">
            <a:extLst>
              <a:ext uri="{FF2B5EF4-FFF2-40B4-BE49-F238E27FC236}">
                <a16:creationId xmlns:a16="http://schemas.microsoft.com/office/drawing/2014/main" id="{355F6366-CAAA-C6D9-A83F-A3E7B9192BC3}"/>
              </a:ext>
            </a:extLst>
          </p:cNvPr>
          <p:cNvGrpSpPr/>
          <p:nvPr/>
        </p:nvGrpSpPr>
        <p:grpSpPr>
          <a:xfrm>
            <a:off x="2756988" y="259800"/>
            <a:ext cx="4452178" cy="5246118"/>
            <a:chOff x="2756988" y="259800"/>
            <a:chExt cx="4452178" cy="5246118"/>
          </a:xfrm>
        </p:grpSpPr>
        <p:sp>
          <p:nvSpPr>
            <p:cNvPr id="129" name="Rectangle: Rounded Corners 128">
              <a:extLst>
                <a:ext uri="{FF2B5EF4-FFF2-40B4-BE49-F238E27FC236}">
                  <a16:creationId xmlns:a16="http://schemas.microsoft.com/office/drawing/2014/main" id="{53BE07A3-9535-03B5-C5E2-F64BFAB13C26}"/>
                </a:ext>
              </a:extLst>
            </p:cNvPr>
            <p:cNvSpPr/>
            <p:nvPr/>
          </p:nvSpPr>
          <p:spPr>
            <a:xfrm>
              <a:off x="3556977" y="259800"/>
              <a:ext cx="3497413" cy="5246118"/>
            </a:xfrm>
            <a:prstGeom prst="roundRect">
              <a:avLst/>
            </a:prstGeom>
            <a:solidFill>
              <a:srgbClr val="82C6E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ectangle: Rounded Corners 5">
              <a:extLst>
                <a:ext uri="{FF2B5EF4-FFF2-40B4-BE49-F238E27FC236}">
                  <a16:creationId xmlns:a16="http://schemas.microsoft.com/office/drawing/2014/main" id="{29A05287-291D-C8C0-9841-BF3C3AF4D479}"/>
                </a:ext>
              </a:extLst>
            </p:cNvPr>
            <p:cNvSpPr/>
            <p:nvPr/>
          </p:nvSpPr>
          <p:spPr>
            <a:xfrm>
              <a:off x="4107711" y="1493285"/>
              <a:ext cx="2361652" cy="91440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CA">
                  <a:ln>
                    <a:solidFill>
                      <a:sysClr val="windowText" lastClr="000000"/>
                    </a:solidFill>
                  </a:ln>
                  <a:solidFill>
                    <a:sysClr val="windowText" lastClr="000000"/>
                  </a:solidFill>
                </a:rPr>
                <a:t>Shielding</a:t>
              </a:r>
              <a:endParaRPr lang="en-US">
                <a:solidFill>
                  <a:sysClr val="windowText" lastClr="000000"/>
                </a:solidFill>
              </a:endParaRPr>
            </a:p>
          </p:txBody>
        </p:sp>
        <p:sp>
          <p:nvSpPr>
            <p:cNvPr id="8" name="Rectangle: Rounded Corners 7">
              <a:extLst>
                <a:ext uri="{FF2B5EF4-FFF2-40B4-BE49-F238E27FC236}">
                  <a16:creationId xmlns:a16="http://schemas.microsoft.com/office/drawing/2014/main" id="{F660249D-7297-AFB9-F3B9-9E8305560D0C}"/>
                </a:ext>
              </a:extLst>
            </p:cNvPr>
            <p:cNvSpPr/>
            <p:nvPr/>
          </p:nvSpPr>
          <p:spPr>
            <a:xfrm>
              <a:off x="4121566" y="3387436"/>
              <a:ext cx="2361652" cy="91440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a:ln>
                    <a:solidFill>
                      <a:sysClr val="windowText" lastClr="000000"/>
                    </a:solidFill>
                  </a:ln>
                  <a:solidFill>
                    <a:sysClr val="windowText" lastClr="000000"/>
                  </a:solidFill>
                </a:rPr>
                <a:t>Hardware Upgrades &amp; Customization</a:t>
              </a:r>
            </a:p>
          </p:txBody>
        </p:sp>
        <p:sp>
          <p:nvSpPr>
            <p:cNvPr id="13" name="Rectangle: Rounded Corners 12">
              <a:extLst>
                <a:ext uri="{FF2B5EF4-FFF2-40B4-BE49-F238E27FC236}">
                  <a16:creationId xmlns:a16="http://schemas.microsoft.com/office/drawing/2014/main" id="{C3817377-2255-A3D8-01DD-9783E3A03566}"/>
                </a:ext>
              </a:extLst>
            </p:cNvPr>
            <p:cNvSpPr/>
            <p:nvPr/>
          </p:nvSpPr>
          <p:spPr>
            <a:xfrm>
              <a:off x="4121566" y="4357257"/>
              <a:ext cx="2361652" cy="91440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a:ln>
                    <a:solidFill>
                      <a:sysClr val="windowText" lastClr="000000"/>
                    </a:solidFill>
                  </a:ln>
                  <a:solidFill>
                    <a:sysClr val="windowText" lastClr="000000"/>
                  </a:solidFill>
                </a:rPr>
                <a:t>Background Simulations &amp; Rejection</a:t>
              </a:r>
            </a:p>
          </p:txBody>
        </p:sp>
        <p:cxnSp>
          <p:nvCxnSpPr>
            <p:cNvPr id="121" name="Straight Arrow Connector 120">
              <a:extLst>
                <a:ext uri="{FF2B5EF4-FFF2-40B4-BE49-F238E27FC236}">
                  <a16:creationId xmlns:a16="http://schemas.microsoft.com/office/drawing/2014/main" id="{77D2FFFC-A9A5-EAD8-13BC-C2D0F28D5DFD}"/>
                </a:ext>
              </a:extLst>
            </p:cNvPr>
            <p:cNvCxnSpPr>
              <a:stCxn id="6" idx="1"/>
              <a:endCxn id="9" idx="7"/>
            </p:cNvCxnSpPr>
            <p:nvPr/>
          </p:nvCxnSpPr>
          <p:spPr>
            <a:xfrm flipH="1" flipV="1">
              <a:off x="2756988" y="1942646"/>
              <a:ext cx="1350723" cy="7839"/>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126" name="Straight Arrow Connector 125">
              <a:extLst>
                <a:ext uri="{FF2B5EF4-FFF2-40B4-BE49-F238E27FC236}">
                  <a16:creationId xmlns:a16="http://schemas.microsoft.com/office/drawing/2014/main" id="{86033EA9-5B4A-DE5F-EFB4-17AFAA684AA1}"/>
                </a:ext>
              </a:extLst>
            </p:cNvPr>
            <p:cNvCxnSpPr>
              <a:stCxn id="8" idx="1"/>
              <a:endCxn id="9" idx="6"/>
            </p:cNvCxnSpPr>
            <p:nvPr/>
          </p:nvCxnSpPr>
          <p:spPr>
            <a:xfrm flipH="1" flipV="1">
              <a:off x="3278813" y="3844636"/>
              <a:ext cx="842753" cy="0"/>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128" name="Straight Arrow Connector 127">
              <a:extLst>
                <a:ext uri="{FF2B5EF4-FFF2-40B4-BE49-F238E27FC236}">
                  <a16:creationId xmlns:a16="http://schemas.microsoft.com/office/drawing/2014/main" id="{58654948-F547-78AD-7C00-3035EEA58A47}"/>
                </a:ext>
              </a:extLst>
            </p:cNvPr>
            <p:cNvCxnSpPr>
              <a:stCxn id="13" idx="1"/>
              <a:endCxn id="9" idx="5"/>
            </p:cNvCxnSpPr>
            <p:nvPr/>
          </p:nvCxnSpPr>
          <p:spPr>
            <a:xfrm flipH="1" flipV="1">
              <a:off x="2902460" y="4797591"/>
              <a:ext cx="1219106" cy="16866"/>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sp>
          <p:nvSpPr>
            <p:cNvPr id="132" name="Rectangle: Rounded Corners 131">
              <a:extLst>
                <a:ext uri="{FF2B5EF4-FFF2-40B4-BE49-F238E27FC236}">
                  <a16:creationId xmlns:a16="http://schemas.microsoft.com/office/drawing/2014/main" id="{9472A287-1309-1E0D-06EF-DCA04CD648F8}"/>
                </a:ext>
              </a:extLst>
            </p:cNvPr>
            <p:cNvSpPr/>
            <p:nvPr/>
          </p:nvSpPr>
          <p:spPr>
            <a:xfrm>
              <a:off x="4644958" y="365780"/>
              <a:ext cx="1314867" cy="1035615"/>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31" name="Picture 130">
              <a:extLst>
                <a:ext uri="{FF2B5EF4-FFF2-40B4-BE49-F238E27FC236}">
                  <a16:creationId xmlns:a16="http://schemas.microsoft.com/office/drawing/2014/main" id="{61D96355-F1D1-412B-DB15-2CE9605105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24871" y="406067"/>
              <a:ext cx="955040" cy="955040"/>
            </a:xfrm>
            <a:prstGeom prst="rect">
              <a:avLst/>
            </a:prstGeom>
          </p:spPr>
        </p:pic>
        <p:sp>
          <p:nvSpPr>
            <p:cNvPr id="10" name="Rectangle: Rounded Corners 9">
              <a:extLst>
                <a:ext uri="{FF2B5EF4-FFF2-40B4-BE49-F238E27FC236}">
                  <a16:creationId xmlns:a16="http://schemas.microsoft.com/office/drawing/2014/main" id="{FD2483A5-C4FF-889A-AF49-24239C845066}"/>
                </a:ext>
              </a:extLst>
            </p:cNvPr>
            <p:cNvSpPr/>
            <p:nvPr/>
          </p:nvSpPr>
          <p:spPr>
            <a:xfrm>
              <a:off x="4107711" y="2435394"/>
              <a:ext cx="2361652" cy="914400"/>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a:ln>
                    <a:solidFill>
                      <a:sysClr val="windowText" lastClr="000000"/>
                    </a:solidFill>
                  </a:ln>
                  <a:solidFill>
                    <a:sysClr val="windowText" lastClr="000000"/>
                  </a:solidFill>
                </a:rPr>
                <a:t>Environmental Monitoring &amp; Control</a:t>
              </a:r>
            </a:p>
          </p:txBody>
        </p:sp>
        <p:cxnSp>
          <p:nvCxnSpPr>
            <p:cNvPr id="12" name="Straight Arrow Connector 11">
              <a:extLst>
                <a:ext uri="{FF2B5EF4-FFF2-40B4-BE49-F238E27FC236}">
                  <a16:creationId xmlns:a16="http://schemas.microsoft.com/office/drawing/2014/main" id="{D765FE4C-2E52-A20D-2570-495DB9690D52}"/>
                </a:ext>
              </a:extLst>
            </p:cNvPr>
            <p:cNvCxnSpPr/>
            <p:nvPr/>
          </p:nvCxnSpPr>
          <p:spPr>
            <a:xfrm flipH="1">
              <a:off x="3297315" y="2934158"/>
              <a:ext cx="810396" cy="6015"/>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0D1DACBC-F970-F230-CD48-22B3BEFDB52C}"/>
                </a:ext>
              </a:extLst>
            </p:cNvPr>
            <p:cNvCxnSpPr>
              <a:cxnSpLocks/>
              <a:endCxn id="8" idx="3"/>
            </p:cNvCxnSpPr>
            <p:nvPr/>
          </p:nvCxnSpPr>
          <p:spPr>
            <a:xfrm flipH="1">
              <a:off x="6469364" y="2822291"/>
              <a:ext cx="739802" cy="1022345"/>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F3D8603A-9572-2E6D-6390-5A6AE847BAEE}"/>
                </a:ext>
              </a:extLst>
            </p:cNvPr>
            <p:cNvCxnSpPr>
              <a:cxnSpLocks/>
              <a:endCxn id="13" idx="3"/>
            </p:cNvCxnSpPr>
            <p:nvPr/>
          </p:nvCxnSpPr>
          <p:spPr>
            <a:xfrm flipH="1">
              <a:off x="6483218" y="2815364"/>
              <a:ext cx="705167" cy="1999093"/>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2B719F99-6273-FD7E-934D-32B95F2B3CD9}"/>
                </a:ext>
              </a:extLst>
            </p:cNvPr>
            <p:cNvCxnSpPr>
              <a:cxnSpLocks/>
              <a:endCxn id="6" idx="3"/>
            </p:cNvCxnSpPr>
            <p:nvPr/>
          </p:nvCxnSpPr>
          <p:spPr>
            <a:xfrm flipH="1" flipV="1">
              <a:off x="6448582" y="1964339"/>
              <a:ext cx="760584" cy="899515"/>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41D5C00A-EBB7-3261-4EA0-AB25D27CCBA9}"/>
                </a:ext>
              </a:extLst>
            </p:cNvPr>
            <p:cNvCxnSpPr>
              <a:cxnSpLocks/>
            </p:cNvCxnSpPr>
            <p:nvPr/>
          </p:nvCxnSpPr>
          <p:spPr>
            <a:xfrm flipH="1">
              <a:off x="6476932" y="2830248"/>
              <a:ext cx="727269" cy="33724"/>
            </a:xfrm>
            <a:prstGeom prst="straightConnector1">
              <a:avLst/>
            </a:prstGeom>
            <a:ln>
              <a:solidFill>
                <a:schemeClr val="bg1"/>
              </a:solidFill>
              <a:tailEnd type="triangl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552686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17116"/>
        </a:solidFill>
        <a:effectLst/>
      </p:bgPr>
    </p:bg>
    <p:spTree>
      <p:nvGrpSpPr>
        <p:cNvPr id="1" name="">
          <a:extLst>
            <a:ext uri="{FF2B5EF4-FFF2-40B4-BE49-F238E27FC236}">
              <a16:creationId xmlns:a16="http://schemas.microsoft.com/office/drawing/2014/main" id="{7D1D7EBB-D06D-896C-CAD3-DA88B01C50EE}"/>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228E82CF-C321-593A-91CD-E8481EF3B5BA}"/>
              </a:ext>
            </a:extLst>
          </p:cNvPr>
          <p:cNvSpPr>
            <a:spLocks noGrp="1"/>
          </p:cNvSpPr>
          <p:nvPr>
            <p:ph type="ftr" sz="quarter" idx="11"/>
          </p:nvPr>
        </p:nvSpPr>
        <p:spPr/>
        <p:txBody>
          <a:bodyPr/>
          <a:lstStyle/>
          <a:p>
            <a:r>
              <a:rPr lang="en-CA">
                <a:solidFill>
                  <a:schemeClr val="bg1"/>
                </a:solidFill>
              </a:rPr>
              <a:t>C. Monk - CASST Aug 2026</a:t>
            </a:r>
          </a:p>
        </p:txBody>
      </p:sp>
      <p:sp>
        <p:nvSpPr>
          <p:cNvPr id="3" name="Slide Number Placeholder 2">
            <a:extLst>
              <a:ext uri="{FF2B5EF4-FFF2-40B4-BE49-F238E27FC236}">
                <a16:creationId xmlns:a16="http://schemas.microsoft.com/office/drawing/2014/main" id="{C9BE2B82-37E7-11C6-EFF7-8819EC273C9D}"/>
              </a:ext>
            </a:extLst>
          </p:cNvPr>
          <p:cNvSpPr>
            <a:spLocks noGrp="1"/>
          </p:cNvSpPr>
          <p:nvPr>
            <p:ph type="sldNum" sz="quarter" idx="12"/>
          </p:nvPr>
        </p:nvSpPr>
        <p:spPr/>
        <p:txBody>
          <a:bodyPr/>
          <a:lstStyle/>
          <a:p>
            <a:fld id="{8E73A6C8-937D-466A-9A93-5D014829BD7B}" type="slidenum">
              <a:rPr lang="en-CA" smtClean="0">
                <a:solidFill>
                  <a:schemeClr val="bg1"/>
                </a:solidFill>
              </a:rPr>
              <a:t>21</a:t>
            </a:fld>
            <a:endParaRPr lang="en-CA">
              <a:solidFill>
                <a:schemeClr val="bg1"/>
              </a:solidFill>
            </a:endParaRPr>
          </a:p>
        </p:txBody>
      </p:sp>
      <p:pic>
        <p:nvPicPr>
          <p:cNvPr id="7" name="Picture 6">
            <a:extLst>
              <a:ext uri="{FF2B5EF4-FFF2-40B4-BE49-F238E27FC236}">
                <a16:creationId xmlns:a16="http://schemas.microsoft.com/office/drawing/2014/main" id="{AE5F581C-7064-535F-2716-6959CAB46271}"/>
              </a:ext>
            </a:extLst>
          </p:cNvPr>
          <p:cNvPicPr>
            <a:picLocks noChangeAspect="1"/>
          </p:cNvPicPr>
          <p:nvPr/>
        </p:nvPicPr>
        <p:blipFill>
          <a:blip r:embed="rId3">
            <a:extLst>
              <a:ext uri="{28A0092B-C50C-407E-A947-70E740481C1C}">
                <a14:useLocalDpi xmlns:a14="http://schemas.microsoft.com/office/drawing/2010/main" val="0"/>
              </a:ext>
            </a:extLst>
          </a:blip>
          <a:srcRect t="30926" r="4553"/>
          <a:stretch>
            <a:fillRect/>
          </a:stretch>
        </p:blipFill>
        <p:spPr>
          <a:xfrm>
            <a:off x="0" y="2120900"/>
            <a:ext cx="4761012" cy="4737100"/>
          </a:xfrm>
          <a:prstGeom prst="rect">
            <a:avLst/>
          </a:prstGeom>
        </p:spPr>
      </p:pic>
      <p:sp>
        <p:nvSpPr>
          <p:cNvPr id="10" name="Rectangle 9">
            <a:extLst>
              <a:ext uri="{FF2B5EF4-FFF2-40B4-BE49-F238E27FC236}">
                <a16:creationId xmlns:a16="http://schemas.microsoft.com/office/drawing/2014/main" id="{9410D2FF-C13D-D678-220A-70346368BE27}"/>
              </a:ext>
            </a:extLst>
          </p:cNvPr>
          <p:cNvSpPr/>
          <p:nvPr/>
        </p:nvSpPr>
        <p:spPr>
          <a:xfrm>
            <a:off x="1644650" y="1993900"/>
            <a:ext cx="361950" cy="254000"/>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ectangle 10">
            <a:extLst>
              <a:ext uri="{FF2B5EF4-FFF2-40B4-BE49-F238E27FC236}">
                <a16:creationId xmlns:a16="http://schemas.microsoft.com/office/drawing/2014/main" id="{9F9261B5-5EA6-8368-7013-79C0A840647D}"/>
              </a:ext>
            </a:extLst>
          </p:cNvPr>
          <p:cNvSpPr/>
          <p:nvPr/>
        </p:nvSpPr>
        <p:spPr>
          <a:xfrm>
            <a:off x="2523490" y="2081530"/>
            <a:ext cx="793750" cy="254000"/>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ectangle 11">
            <a:extLst>
              <a:ext uri="{FF2B5EF4-FFF2-40B4-BE49-F238E27FC236}">
                <a16:creationId xmlns:a16="http://schemas.microsoft.com/office/drawing/2014/main" id="{BA065A80-2C24-4B90-7043-3E9C3D5A802A}"/>
              </a:ext>
            </a:extLst>
          </p:cNvPr>
          <p:cNvSpPr/>
          <p:nvPr/>
        </p:nvSpPr>
        <p:spPr>
          <a:xfrm>
            <a:off x="3867150" y="5791200"/>
            <a:ext cx="1104901" cy="930275"/>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Rectangle 13">
            <a:extLst>
              <a:ext uri="{FF2B5EF4-FFF2-40B4-BE49-F238E27FC236}">
                <a16:creationId xmlns:a16="http://schemas.microsoft.com/office/drawing/2014/main" id="{BDE63A63-4D45-8BED-330A-0FBD0B460861}"/>
              </a:ext>
            </a:extLst>
          </p:cNvPr>
          <p:cNvSpPr/>
          <p:nvPr/>
        </p:nvSpPr>
        <p:spPr>
          <a:xfrm>
            <a:off x="2674938" y="6100763"/>
            <a:ext cx="844550" cy="561974"/>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Rectangle 15">
            <a:extLst>
              <a:ext uri="{FF2B5EF4-FFF2-40B4-BE49-F238E27FC236}">
                <a16:creationId xmlns:a16="http://schemas.microsoft.com/office/drawing/2014/main" id="{78175B7F-6072-C678-7109-AAB1BD235A23}"/>
              </a:ext>
            </a:extLst>
          </p:cNvPr>
          <p:cNvSpPr/>
          <p:nvPr/>
        </p:nvSpPr>
        <p:spPr>
          <a:xfrm>
            <a:off x="3519488" y="5986462"/>
            <a:ext cx="376237" cy="612775"/>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a:extLst>
              <a:ext uri="{FF2B5EF4-FFF2-40B4-BE49-F238E27FC236}">
                <a16:creationId xmlns:a16="http://schemas.microsoft.com/office/drawing/2014/main" id="{9C14943E-37D7-544E-43E5-4E6A39D3DB0D}"/>
              </a:ext>
            </a:extLst>
          </p:cNvPr>
          <p:cNvSpPr txBox="1"/>
          <p:nvPr/>
        </p:nvSpPr>
        <p:spPr>
          <a:xfrm>
            <a:off x="5526088" y="1085691"/>
            <a:ext cx="4338757" cy="5170646"/>
          </a:xfrm>
          <a:prstGeom prst="rect">
            <a:avLst/>
          </a:prstGeom>
          <a:noFill/>
        </p:spPr>
        <p:txBody>
          <a:bodyPr wrap="square" rtlCol="0">
            <a:spAutoFit/>
          </a:bodyPr>
          <a:lstStyle/>
          <a:p>
            <a:pPr algn="ctr"/>
            <a:r>
              <a:rPr lang="en-CA" sz="6600" b="1">
                <a:solidFill>
                  <a:schemeClr val="bg1"/>
                </a:solidFill>
                <a:latin typeface="Doctor Soos Bold" panose="02000500000000000000" pitchFamily="2" charset="0"/>
              </a:rPr>
              <a:t>A signal’s a signal, no matter how small!</a:t>
            </a:r>
            <a:endParaRPr lang="en-CA" sz="4400" b="1">
              <a:solidFill>
                <a:schemeClr val="bg1"/>
              </a:solidFill>
              <a:latin typeface="Doctor Soos Bold" panose="02000500000000000000" pitchFamily="2" charset="0"/>
            </a:endParaRPr>
          </a:p>
          <a:p>
            <a:endParaRPr lang="en-CA" sz="6600"/>
          </a:p>
        </p:txBody>
      </p:sp>
      <p:sp>
        <p:nvSpPr>
          <p:cNvPr id="4" name="Rectangle 3">
            <a:extLst>
              <a:ext uri="{FF2B5EF4-FFF2-40B4-BE49-F238E27FC236}">
                <a16:creationId xmlns:a16="http://schemas.microsoft.com/office/drawing/2014/main" id="{B3483509-F1EA-93CD-E97E-63FD6E45D1F4}"/>
              </a:ext>
            </a:extLst>
          </p:cNvPr>
          <p:cNvSpPr/>
          <p:nvPr/>
        </p:nvSpPr>
        <p:spPr>
          <a:xfrm>
            <a:off x="3519488" y="5936983"/>
            <a:ext cx="6877252" cy="4487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sz="1200"/>
              <a:t>Image: Horton Hears a Who! by Dr. Seuss, © 1954 Random House</a:t>
            </a:r>
          </a:p>
        </p:txBody>
      </p:sp>
    </p:spTree>
    <p:extLst>
      <p:ext uri="{BB962C8B-B14F-4D97-AF65-F5344CB8AC3E}">
        <p14:creationId xmlns:p14="http://schemas.microsoft.com/office/powerpoint/2010/main" val="2748781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17116"/>
        </a:solidFill>
        <a:effectLst/>
      </p:bgPr>
    </p:bg>
    <p:spTree>
      <p:nvGrpSpPr>
        <p:cNvPr id="1" name="">
          <a:extLst>
            <a:ext uri="{FF2B5EF4-FFF2-40B4-BE49-F238E27FC236}">
              <a16:creationId xmlns:a16="http://schemas.microsoft.com/office/drawing/2014/main" id="{810EF99E-FA41-A5E9-0E1C-7324C2D4DF8E}"/>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AF4B6BEF-6FB7-86AA-9FD7-0A4B43B01BFD}"/>
              </a:ext>
            </a:extLst>
          </p:cNvPr>
          <p:cNvSpPr>
            <a:spLocks noGrp="1"/>
          </p:cNvSpPr>
          <p:nvPr>
            <p:ph type="ftr" sz="quarter" idx="11"/>
          </p:nvPr>
        </p:nvSpPr>
        <p:spPr/>
        <p:txBody>
          <a:bodyPr/>
          <a:lstStyle/>
          <a:p>
            <a:r>
              <a:rPr lang="en-CA">
                <a:solidFill>
                  <a:schemeClr val="bg1"/>
                </a:solidFill>
              </a:rPr>
              <a:t>C. Monk - CASST Aug 2026</a:t>
            </a:r>
          </a:p>
        </p:txBody>
      </p:sp>
      <p:sp>
        <p:nvSpPr>
          <p:cNvPr id="3" name="Slide Number Placeholder 2">
            <a:extLst>
              <a:ext uri="{FF2B5EF4-FFF2-40B4-BE49-F238E27FC236}">
                <a16:creationId xmlns:a16="http://schemas.microsoft.com/office/drawing/2014/main" id="{BFB36B43-7C01-1C4C-68F1-500AEC617759}"/>
              </a:ext>
            </a:extLst>
          </p:cNvPr>
          <p:cNvSpPr>
            <a:spLocks noGrp="1"/>
          </p:cNvSpPr>
          <p:nvPr>
            <p:ph type="sldNum" sz="quarter" idx="12"/>
          </p:nvPr>
        </p:nvSpPr>
        <p:spPr/>
        <p:txBody>
          <a:bodyPr/>
          <a:lstStyle/>
          <a:p>
            <a:fld id="{8E73A6C8-937D-466A-9A93-5D014829BD7B}" type="slidenum">
              <a:rPr lang="en-CA" smtClean="0">
                <a:solidFill>
                  <a:schemeClr val="bg1"/>
                </a:solidFill>
              </a:rPr>
              <a:t>22</a:t>
            </a:fld>
            <a:endParaRPr lang="en-CA">
              <a:solidFill>
                <a:schemeClr val="bg1"/>
              </a:solidFill>
            </a:endParaRPr>
          </a:p>
        </p:txBody>
      </p:sp>
      <p:pic>
        <p:nvPicPr>
          <p:cNvPr id="7" name="Picture 6">
            <a:extLst>
              <a:ext uri="{FF2B5EF4-FFF2-40B4-BE49-F238E27FC236}">
                <a16:creationId xmlns:a16="http://schemas.microsoft.com/office/drawing/2014/main" id="{ED3D38F6-8EE4-4E01-B3AE-D639E6B32801}"/>
              </a:ext>
            </a:extLst>
          </p:cNvPr>
          <p:cNvPicPr>
            <a:picLocks noChangeAspect="1"/>
          </p:cNvPicPr>
          <p:nvPr/>
        </p:nvPicPr>
        <p:blipFill>
          <a:blip r:embed="rId3">
            <a:extLst>
              <a:ext uri="{28A0092B-C50C-407E-A947-70E740481C1C}">
                <a14:useLocalDpi xmlns:a14="http://schemas.microsoft.com/office/drawing/2010/main" val="0"/>
              </a:ext>
            </a:extLst>
          </a:blip>
          <a:srcRect t="30926" r="4553"/>
          <a:stretch>
            <a:fillRect/>
          </a:stretch>
        </p:blipFill>
        <p:spPr>
          <a:xfrm>
            <a:off x="0" y="2120900"/>
            <a:ext cx="4761012" cy="4737100"/>
          </a:xfrm>
          <a:prstGeom prst="rect">
            <a:avLst/>
          </a:prstGeom>
        </p:spPr>
      </p:pic>
      <p:sp>
        <p:nvSpPr>
          <p:cNvPr id="10" name="Rectangle 9">
            <a:extLst>
              <a:ext uri="{FF2B5EF4-FFF2-40B4-BE49-F238E27FC236}">
                <a16:creationId xmlns:a16="http://schemas.microsoft.com/office/drawing/2014/main" id="{8D277065-E1C9-1BAD-BD4E-10CBC3C19B49}"/>
              </a:ext>
            </a:extLst>
          </p:cNvPr>
          <p:cNvSpPr/>
          <p:nvPr/>
        </p:nvSpPr>
        <p:spPr>
          <a:xfrm>
            <a:off x="1644650" y="1993900"/>
            <a:ext cx="361950" cy="254000"/>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ectangle 10">
            <a:extLst>
              <a:ext uri="{FF2B5EF4-FFF2-40B4-BE49-F238E27FC236}">
                <a16:creationId xmlns:a16="http://schemas.microsoft.com/office/drawing/2014/main" id="{41A9865D-E125-9F81-8BB4-A43D710FB5A6}"/>
              </a:ext>
            </a:extLst>
          </p:cNvPr>
          <p:cNvSpPr/>
          <p:nvPr/>
        </p:nvSpPr>
        <p:spPr>
          <a:xfrm>
            <a:off x="2523490" y="2081530"/>
            <a:ext cx="793750" cy="254000"/>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ectangle 11">
            <a:extLst>
              <a:ext uri="{FF2B5EF4-FFF2-40B4-BE49-F238E27FC236}">
                <a16:creationId xmlns:a16="http://schemas.microsoft.com/office/drawing/2014/main" id="{8D9B3C0D-95FA-47C8-A397-DC8B7C9D2A57}"/>
              </a:ext>
            </a:extLst>
          </p:cNvPr>
          <p:cNvSpPr/>
          <p:nvPr/>
        </p:nvSpPr>
        <p:spPr>
          <a:xfrm>
            <a:off x="3867150" y="5791200"/>
            <a:ext cx="1104901" cy="930275"/>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Rectangle 13">
            <a:extLst>
              <a:ext uri="{FF2B5EF4-FFF2-40B4-BE49-F238E27FC236}">
                <a16:creationId xmlns:a16="http://schemas.microsoft.com/office/drawing/2014/main" id="{87EA5528-89B4-A2EA-1EEE-2BB195D5522D}"/>
              </a:ext>
            </a:extLst>
          </p:cNvPr>
          <p:cNvSpPr/>
          <p:nvPr/>
        </p:nvSpPr>
        <p:spPr>
          <a:xfrm>
            <a:off x="2674938" y="6100763"/>
            <a:ext cx="844550" cy="561974"/>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Rectangle 15">
            <a:extLst>
              <a:ext uri="{FF2B5EF4-FFF2-40B4-BE49-F238E27FC236}">
                <a16:creationId xmlns:a16="http://schemas.microsoft.com/office/drawing/2014/main" id="{1760AF25-EFE3-1046-AE41-5774E1617AC7}"/>
              </a:ext>
            </a:extLst>
          </p:cNvPr>
          <p:cNvSpPr/>
          <p:nvPr/>
        </p:nvSpPr>
        <p:spPr>
          <a:xfrm>
            <a:off x="3519488" y="5986462"/>
            <a:ext cx="376237" cy="612775"/>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a:extLst>
              <a:ext uri="{FF2B5EF4-FFF2-40B4-BE49-F238E27FC236}">
                <a16:creationId xmlns:a16="http://schemas.microsoft.com/office/drawing/2014/main" id="{9B3A1E1D-01D6-CAA9-85D6-045D1900530C}"/>
              </a:ext>
            </a:extLst>
          </p:cNvPr>
          <p:cNvSpPr txBox="1"/>
          <p:nvPr/>
        </p:nvSpPr>
        <p:spPr>
          <a:xfrm>
            <a:off x="5643443" y="3272631"/>
            <a:ext cx="4338757" cy="2123658"/>
          </a:xfrm>
          <a:prstGeom prst="rect">
            <a:avLst/>
          </a:prstGeom>
          <a:noFill/>
        </p:spPr>
        <p:txBody>
          <a:bodyPr wrap="square" rtlCol="0">
            <a:spAutoFit/>
          </a:bodyPr>
          <a:lstStyle/>
          <a:p>
            <a:pPr algn="ctr"/>
            <a:r>
              <a:rPr lang="en-CA" sz="6600" b="1">
                <a:solidFill>
                  <a:schemeClr val="bg1"/>
                </a:solidFill>
                <a:latin typeface="Doctor Soos Bold" panose="02000500000000000000" pitchFamily="2" charset="0"/>
              </a:rPr>
              <a:t>Questions?</a:t>
            </a:r>
            <a:endParaRPr lang="en-CA" sz="4400" b="1">
              <a:solidFill>
                <a:schemeClr val="bg1"/>
              </a:solidFill>
              <a:latin typeface="Doctor Soos Bold" panose="02000500000000000000" pitchFamily="2" charset="0"/>
            </a:endParaRPr>
          </a:p>
          <a:p>
            <a:endParaRPr lang="en-CA" sz="6600"/>
          </a:p>
        </p:txBody>
      </p:sp>
      <p:sp>
        <p:nvSpPr>
          <p:cNvPr id="5" name="Rectangle 4">
            <a:extLst>
              <a:ext uri="{FF2B5EF4-FFF2-40B4-BE49-F238E27FC236}">
                <a16:creationId xmlns:a16="http://schemas.microsoft.com/office/drawing/2014/main" id="{1E6E17EA-84CD-0539-9880-51D245C1C61B}"/>
              </a:ext>
            </a:extLst>
          </p:cNvPr>
          <p:cNvSpPr/>
          <p:nvPr/>
        </p:nvSpPr>
        <p:spPr>
          <a:xfrm>
            <a:off x="3519488" y="5939782"/>
            <a:ext cx="6877252" cy="44873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sz="1200"/>
              <a:t>Image: Horton Hears a Who! by Dr. Seuss, © 1954 Random House</a:t>
            </a:r>
          </a:p>
        </p:txBody>
      </p:sp>
    </p:spTree>
    <p:extLst>
      <p:ext uri="{BB962C8B-B14F-4D97-AF65-F5344CB8AC3E}">
        <p14:creationId xmlns:p14="http://schemas.microsoft.com/office/powerpoint/2010/main" val="27338359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schemeClr>
            </a:gs>
            <a:gs pos="74000">
              <a:schemeClr val="accent2">
                <a:lumMod val="20000"/>
                <a:lumOff val="80000"/>
              </a:schemeClr>
            </a:gs>
            <a:gs pos="83000">
              <a:schemeClr val="accent2">
                <a:lumMod val="20000"/>
                <a:lumOff val="80000"/>
              </a:schemeClr>
            </a:gs>
            <a:gs pos="100000">
              <a:schemeClr val="bg1"/>
            </a:gs>
          </a:gsLst>
          <a:lin ang="5400000" scaled="1"/>
          <a:tileRect/>
        </a:gra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288E9F7-6282-4814-7DAA-AD59276C1977}"/>
              </a:ext>
            </a:extLst>
          </p:cNvPr>
          <p:cNvSpPr>
            <a:spLocks noGrp="1"/>
          </p:cNvSpPr>
          <p:nvPr>
            <p:ph type="ftr" sz="quarter" idx="11"/>
          </p:nvPr>
        </p:nvSpPr>
        <p:spPr/>
        <p:txBody>
          <a:bodyPr/>
          <a:lstStyle/>
          <a:p>
            <a:r>
              <a:rPr lang="en-CA"/>
              <a:t>C. Monk - CASST Aug 2026</a:t>
            </a:r>
          </a:p>
        </p:txBody>
      </p:sp>
      <p:sp>
        <p:nvSpPr>
          <p:cNvPr id="3" name="Slide Number Placeholder 2">
            <a:extLst>
              <a:ext uri="{FF2B5EF4-FFF2-40B4-BE49-F238E27FC236}">
                <a16:creationId xmlns:a16="http://schemas.microsoft.com/office/drawing/2014/main" id="{DB2F5E17-79AF-8C5E-68F4-A3C8F6383DA4}"/>
              </a:ext>
            </a:extLst>
          </p:cNvPr>
          <p:cNvSpPr>
            <a:spLocks noGrp="1"/>
          </p:cNvSpPr>
          <p:nvPr>
            <p:ph type="sldNum" sz="quarter" idx="12"/>
          </p:nvPr>
        </p:nvSpPr>
        <p:spPr/>
        <p:txBody>
          <a:bodyPr/>
          <a:lstStyle/>
          <a:p>
            <a:fld id="{8E73A6C8-937D-466A-9A93-5D014829BD7B}" type="slidenum">
              <a:rPr lang="en-CA" smtClean="0"/>
              <a:t>23</a:t>
            </a:fld>
            <a:endParaRPr lang="en-CA"/>
          </a:p>
        </p:txBody>
      </p:sp>
      <p:pic>
        <p:nvPicPr>
          <p:cNvPr id="5" name="Picture 4">
            <a:extLst>
              <a:ext uri="{FF2B5EF4-FFF2-40B4-BE49-F238E27FC236}">
                <a16:creationId xmlns:a16="http://schemas.microsoft.com/office/drawing/2014/main" id="{E37F62E1-5A80-69A7-541A-77D47104D6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3640" y="1635565"/>
            <a:ext cx="7838560" cy="4561846"/>
          </a:xfrm>
          <a:prstGeom prst="rect">
            <a:avLst/>
          </a:prstGeom>
        </p:spPr>
      </p:pic>
      <p:sp>
        <p:nvSpPr>
          <p:cNvPr id="4" name="Title 1">
            <a:extLst>
              <a:ext uri="{FF2B5EF4-FFF2-40B4-BE49-F238E27FC236}">
                <a16:creationId xmlns:a16="http://schemas.microsoft.com/office/drawing/2014/main" id="{37E867A7-605D-471D-766D-6B4D05ACD8F9}"/>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a:t>Back-up Slides</a:t>
            </a:r>
          </a:p>
        </p:txBody>
      </p:sp>
    </p:spTree>
    <p:extLst>
      <p:ext uri="{BB962C8B-B14F-4D97-AF65-F5344CB8AC3E}">
        <p14:creationId xmlns:p14="http://schemas.microsoft.com/office/powerpoint/2010/main" val="38782188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accent2">
                <a:lumMod val="20000"/>
                <a:lumOff val="80000"/>
              </a:schemeClr>
            </a:gs>
            <a:gs pos="83000">
              <a:schemeClr val="accent2">
                <a:lumMod val="20000"/>
                <a:lumOff val="80000"/>
              </a:schemeClr>
            </a:gs>
            <a:gs pos="100000">
              <a:schemeClr val="bg1"/>
            </a:gs>
          </a:gsLst>
          <a:lin ang="5400000" scaled="1"/>
        </a:gradFill>
        <a:effectLst/>
      </p:bgPr>
    </p:bg>
    <p:spTree>
      <p:nvGrpSpPr>
        <p:cNvPr id="1" name="">
          <a:extLst>
            <a:ext uri="{FF2B5EF4-FFF2-40B4-BE49-F238E27FC236}">
              <a16:creationId xmlns:a16="http://schemas.microsoft.com/office/drawing/2014/main" id="{29174AC0-5655-5EC7-6457-BCEFB24977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C524F4-6B90-B5C3-78A5-62653870FB50}"/>
              </a:ext>
            </a:extLst>
          </p:cNvPr>
          <p:cNvSpPr>
            <a:spLocks noGrp="1"/>
          </p:cNvSpPr>
          <p:nvPr>
            <p:ph type="title"/>
          </p:nvPr>
        </p:nvSpPr>
        <p:spPr/>
        <p:txBody>
          <a:bodyPr/>
          <a:lstStyle/>
          <a:p>
            <a:r>
              <a:rPr lang="en-CA"/>
              <a:t>Back-up Slides</a:t>
            </a:r>
          </a:p>
        </p:txBody>
      </p:sp>
      <p:sp>
        <p:nvSpPr>
          <p:cNvPr id="3" name="Footer Placeholder 2">
            <a:extLst>
              <a:ext uri="{FF2B5EF4-FFF2-40B4-BE49-F238E27FC236}">
                <a16:creationId xmlns:a16="http://schemas.microsoft.com/office/drawing/2014/main" id="{2E3A0309-9F93-919A-EA5C-86C786CBFFA2}"/>
              </a:ext>
            </a:extLst>
          </p:cNvPr>
          <p:cNvSpPr>
            <a:spLocks noGrp="1"/>
          </p:cNvSpPr>
          <p:nvPr>
            <p:ph type="ftr" sz="quarter" idx="11"/>
          </p:nvPr>
        </p:nvSpPr>
        <p:spPr/>
        <p:txBody>
          <a:bodyPr/>
          <a:lstStyle/>
          <a:p>
            <a:r>
              <a:rPr lang="en-CA"/>
              <a:t>C. Monk - CASST Aug 2026</a:t>
            </a:r>
          </a:p>
        </p:txBody>
      </p:sp>
      <p:sp>
        <p:nvSpPr>
          <p:cNvPr id="4" name="Slide Number Placeholder 3">
            <a:extLst>
              <a:ext uri="{FF2B5EF4-FFF2-40B4-BE49-F238E27FC236}">
                <a16:creationId xmlns:a16="http://schemas.microsoft.com/office/drawing/2014/main" id="{4306F893-0C8F-80E8-CDF0-829007A852D0}"/>
              </a:ext>
            </a:extLst>
          </p:cNvPr>
          <p:cNvSpPr>
            <a:spLocks noGrp="1"/>
          </p:cNvSpPr>
          <p:nvPr>
            <p:ph type="sldNum" sz="quarter" idx="12"/>
          </p:nvPr>
        </p:nvSpPr>
        <p:spPr/>
        <p:txBody>
          <a:bodyPr/>
          <a:lstStyle/>
          <a:p>
            <a:fld id="{8E73A6C8-937D-466A-9A93-5D014829BD7B}" type="slidenum">
              <a:rPr lang="en-CA" smtClean="0"/>
              <a:t>24</a:t>
            </a:fld>
            <a:endParaRPr lang="en-CA"/>
          </a:p>
        </p:txBody>
      </p:sp>
      <p:pic>
        <p:nvPicPr>
          <p:cNvPr id="8" name="Picture 7">
            <a:extLst>
              <a:ext uri="{FF2B5EF4-FFF2-40B4-BE49-F238E27FC236}">
                <a16:creationId xmlns:a16="http://schemas.microsoft.com/office/drawing/2014/main" id="{8E2B26F5-FA02-6AF9-FD65-9DC3A04E75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1484551"/>
            <a:ext cx="6631434" cy="4787979"/>
          </a:xfrm>
          <a:prstGeom prst="rect">
            <a:avLst/>
          </a:prstGeom>
        </p:spPr>
      </p:pic>
      <p:sp>
        <p:nvSpPr>
          <p:cNvPr id="9" name="TextBox 8">
            <a:extLst>
              <a:ext uri="{FF2B5EF4-FFF2-40B4-BE49-F238E27FC236}">
                <a16:creationId xmlns:a16="http://schemas.microsoft.com/office/drawing/2014/main" id="{F93424F0-0402-0CE3-B768-B57D04D34D01}"/>
              </a:ext>
            </a:extLst>
          </p:cNvPr>
          <p:cNvSpPr txBox="1"/>
          <p:nvPr/>
        </p:nvSpPr>
        <p:spPr>
          <a:xfrm>
            <a:off x="7711441" y="1897380"/>
            <a:ext cx="4259580" cy="2862322"/>
          </a:xfrm>
          <a:prstGeom prst="rect">
            <a:avLst/>
          </a:prstGeom>
          <a:noFill/>
        </p:spPr>
        <p:txBody>
          <a:bodyPr wrap="square" rtlCol="0">
            <a:spAutoFit/>
          </a:bodyPr>
          <a:lstStyle/>
          <a:p>
            <a:r>
              <a:rPr lang="en-CA"/>
              <a:t>Two visible “peaks”:</a:t>
            </a:r>
          </a:p>
          <a:p>
            <a:endParaRPr lang="en-CA"/>
          </a:p>
          <a:p>
            <a:pPr marL="285750" indent="-285750">
              <a:buFontTx/>
              <a:buChar char="-"/>
            </a:pPr>
            <a:r>
              <a:rPr lang="en-CA"/>
              <a:t>1</a:t>
            </a:r>
            <a:r>
              <a:rPr lang="en-CA" baseline="30000"/>
              <a:t>st</a:t>
            </a:r>
            <a:r>
              <a:rPr lang="en-CA"/>
              <a:t> peak at ~10</a:t>
            </a:r>
            <a:r>
              <a:rPr lang="en-CA" baseline="30000"/>
              <a:t>-3</a:t>
            </a:r>
            <a:r>
              <a:rPr lang="en-CA"/>
              <a:t> cm: multi-scattering events</a:t>
            </a:r>
          </a:p>
          <a:p>
            <a:pPr marL="285750" indent="-285750">
              <a:buFontTx/>
              <a:buChar char="-"/>
            </a:pPr>
            <a:r>
              <a:rPr lang="en-CA"/>
              <a:t>2</a:t>
            </a:r>
            <a:r>
              <a:rPr lang="en-CA" baseline="30000"/>
              <a:t>nd</a:t>
            </a:r>
            <a:r>
              <a:rPr lang="en-CA"/>
              <a:t> peak at ~10 cm: geometric limit (diameter of wafers) – high energy neutrons w/subsequent hits far apart would appear here, limit at which those become visible before running out of detector area</a:t>
            </a:r>
          </a:p>
        </p:txBody>
      </p:sp>
    </p:spTree>
    <p:extLst>
      <p:ext uri="{BB962C8B-B14F-4D97-AF65-F5344CB8AC3E}">
        <p14:creationId xmlns:p14="http://schemas.microsoft.com/office/powerpoint/2010/main" val="11311168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74000">
              <a:schemeClr val="accent2">
                <a:lumMod val="20000"/>
                <a:lumOff val="80000"/>
              </a:schemeClr>
            </a:gs>
            <a:gs pos="83000">
              <a:schemeClr val="accent2">
                <a:lumMod val="20000"/>
                <a:lumOff val="80000"/>
              </a:schemeClr>
            </a:gs>
            <a:gs pos="100000">
              <a:schemeClr val="bg1"/>
            </a:gs>
          </a:gsLst>
          <a:lin ang="5400000" scaled="1"/>
        </a:gradFill>
        <a:effectLst/>
      </p:bgPr>
    </p:bg>
    <p:spTree>
      <p:nvGrpSpPr>
        <p:cNvPr id="1" name="">
          <a:extLst>
            <a:ext uri="{FF2B5EF4-FFF2-40B4-BE49-F238E27FC236}">
              <a16:creationId xmlns:a16="http://schemas.microsoft.com/office/drawing/2014/main" id="{2CC45FAE-524C-3130-AF0F-E103783245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1C7951-16F1-5329-4A0F-25D0AC8C0973}"/>
              </a:ext>
            </a:extLst>
          </p:cNvPr>
          <p:cNvSpPr>
            <a:spLocks noGrp="1"/>
          </p:cNvSpPr>
          <p:nvPr>
            <p:ph type="title"/>
          </p:nvPr>
        </p:nvSpPr>
        <p:spPr/>
        <p:txBody>
          <a:bodyPr/>
          <a:lstStyle/>
          <a:p>
            <a:r>
              <a:rPr lang="en-CA"/>
              <a:t>Back-up Slides</a:t>
            </a:r>
          </a:p>
        </p:txBody>
      </p:sp>
      <p:sp>
        <p:nvSpPr>
          <p:cNvPr id="3" name="Footer Placeholder 2">
            <a:extLst>
              <a:ext uri="{FF2B5EF4-FFF2-40B4-BE49-F238E27FC236}">
                <a16:creationId xmlns:a16="http://schemas.microsoft.com/office/drawing/2014/main" id="{5CA3D39B-A2AC-C986-609E-E58A73868E47}"/>
              </a:ext>
            </a:extLst>
          </p:cNvPr>
          <p:cNvSpPr>
            <a:spLocks noGrp="1"/>
          </p:cNvSpPr>
          <p:nvPr>
            <p:ph type="ftr" sz="quarter" idx="11"/>
          </p:nvPr>
        </p:nvSpPr>
        <p:spPr/>
        <p:txBody>
          <a:bodyPr/>
          <a:lstStyle/>
          <a:p>
            <a:r>
              <a:rPr lang="en-CA"/>
              <a:t>C. Monk - CASST Aug 2026</a:t>
            </a:r>
          </a:p>
        </p:txBody>
      </p:sp>
      <p:sp>
        <p:nvSpPr>
          <p:cNvPr id="4" name="Slide Number Placeholder 3">
            <a:extLst>
              <a:ext uri="{FF2B5EF4-FFF2-40B4-BE49-F238E27FC236}">
                <a16:creationId xmlns:a16="http://schemas.microsoft.com/office/drawing/2014/main" id="{4AA9BB62-D651-1B45-59B2-0C287D3E3EA1}"/>
              </a:ext>
            </a:extLst>
          </p:cNvPr>
          <p:cNvSpPr>
            <a:spLocks noGrp="1"/>
          </p:cNvSpPr>
          <p:nvPr>
            <p:ph type="sldNum" sz="quarter" idx="12"/>
          </p:nvPr>
        </p:nvSpPr>
        <p:spPr/>
        <p:txBody>
          <a:bodyPr/>
          <a:lstStyle/>
          <a:p>
            <a:fld id="{8E73A6C8-937D-466A-9A93-5D014829BD7B}" type="slidenum">
              <a:rPr lang="en-CA" smtClean="0"/>
              <a:t>25</a:t>
            </a:fld>
            <a:endParaRPr lang="en-CA"/>
          </a:p>
        </p:txBody>
      </p:sp>
      <p:sp>
        <p:nvSpPr>
          <p:cNvPr id="9" name="TextBox 8">
            <a:extLst>
              <a:ext uri="{FF2B5EF4-FFF2-40B4-BE49-F238E27FC236}">
                <a16:creationId xmlns:a16="http://schemas.microsoft.com/office/drawing/2014/main" id="{260111AF-F50D-2D91-2A0C-5548338ECEC1}"/>
              </a:ext>
            </a:extLst>
          </p:cNvPr>
          <p:cNvSpPr txBox="1"/>
          <p:nvPr/>
        </p:nvSpPr>
        <p:spPr>
          <a:xfrm>
            <a:off x="833388" y="1696854"/>
            <a:ext cx="4329764" cy="4524315"/>
          </a:xfrm>
          <a:prstGeom prst="rect">
            <a:avLst/>
          </a:prstGeom>
          <a:noFill/>
        </p:spPr>
        <p:txBody>
          <a:bodyPr wrap="square" lIns="91440" tIns="45720" rIns="91440" bIns="45720" rtlCol="0" anchor="t">
            <a:spAutoFit/>
          </a:bodyPr>
          <a:lstStyle/>
          <a:p>
            <a:r>
              <a:rPr lang="en-CA"/>
              <a:t>Simulation Set up:</a:t>
            </a:r>
            <a:br>
              <a:rPr lang="en-CA"/>
            </a:br>
            <a:endParaRPr lang="en-CA"/>
          </a:p>
          <a:p>
            <a:pPr marL="285750" indent="-285750">
              <a:buFont typeface="Arial"/>
              <a:buChar char="•"/>
            </a:pPr>
            <a:r>
              <a:rPr lang="en-CA"/>
              <a:t>Geant4 v10.7.4</a:t>
            </a:r>
          </a:p>
          <a:p>
            <a:pPr marL="285750" indent="-285750">
              <a:buFont typeface="Arial"/>
              <a:buChar char="•"/>
            </a:pPr>
            <a:r>
              <a:rPr lang="en-CA" err="1"/>
              <a:t>SuperSim</a:t>
            </a:r>
            <a:r>
              <a:rPr lang="en-CA"/>
              <a:t>: Geant4-based set of code that implements geometry model:</a:t>
            </a:r>
          </a:p>
          <a:p>
            <a:pPr marL="742950" lvl="1" indent="-285750">
              <a:buFont typeface="Courier New"/>
              <a:buChar char="o"/>
            </a:pPr>
            <a:r>
              <a:rPr lang="en-CA"/>
              <a:t>Cavern</a:t>
            </a:r>
          </a:p>
          <a:p>
            <a:pPr marL="742950" lvl="1" indent="-285750">
              <a:buFont typeface="Courier New"/>
              <a:buChar char="o"/>
            </a:pPr>
            <a:r>
              <a:rPr lang="en-CA"/>
              <a:t>Shielding</a:t>
            </a:r>
          </a:p>
          <a:p>
            <a:pPr marL="742950" lvl="1" indent="-285750">
              <a:buFont typeface="Courier New"/>
              <a:buChar char="o"/>
            </a:pPr>
            <a:r>
              <a:rPr lang="en-CA"/>
              <a:t>Detectors</a:t>
            </a:r>
          </a:p>
          <a:p>
            <a:pPr marL="742950" lvl="1" indent="-285750">
              <a:buFont typeface="Courier New"/>
              <a:buChar char="o"/>
            </a:pPr>
            <a:r>
              <a:rPr lang="en-CA"/>
              <a:t>Sources &amp; interactions</a:t>
            </a:r>
          </a:p>
          <a:p>
            <a:pPr marL="742950" lvl="1" indent="-285750">
              <a:buFont typeface="Courier New"/>
              <a:buChar char="o"/>
            </a:pPr>
            <a:r>
              <a:rPr lang="en-CA"/>
              <a:t>Detector configuration to model detector response</a:t>
            </a:r>
          </a:p>
          <a:p>
            <a:pPr marL="285750" indent="-285750">
              <a:buFont typeface="Arial"/>
              <a:buChar char="•"/>
            </a:pPr>
            <a:r>
              <a:rPr lang="en-CA"/>
              <a:t>Spherical source Cf-252N</a:t>
            </a:r>
          </a:p>
          <a:p>
            <a:pPr marL="285750" indent="-285750">
              <a:buFont typeface="Arial"/>
              <a:buChar char="•"/>
            </a:pPr>
            <a:r>
              <a:rPr lang="en-CA"/>
              <a:t>R = 8.4cm (14 wafers)</a:t>
            </a:r>
          </a:p>
          <a:p>
            <a:pPr marL="285750" indent="-285750">
              <a:buFont typeface="Arial"/>
              <a:buChar char="•"/>
            </a:pPr>
            <a:r>
              <a:rPr lang="en-CA"/>
              <a:t>R = 9.9cm (25 wafers)</a:t>
            </a:r>
          </a:p>
          <a:p>
            <a:endParaRPr lang="en-CA"/>
          </a:p>
          <a:p>
            <a:pPr marL="285750" indent="-285750">
              <a:buFont typeface="Arial"/>
              <a:buChar char="•"/>
            </a:pPr>
            <a:endParaRPr lang="en-CA"/>
          </a:p>
        </p:txBody>
      </p:sp>
      <p:sp>
        <p:nvSpPr>
          <p:cNvPr id="5" name="TextBox 4">
            <a:extLst>
              <a:ext uri="{FF2B5EF4-FFF2-40B4-BE49-F238E27FC236}">
                <a16:creationId xmlns:a16="http://schemas.microsoft.com/office/drawing/2014/main" id="{C9814847-9C66-1BA5-1DEE-9E970EE686CB}"/>
              </a:ext>
            </a:extLst>
          </p:cNvPr>
          <p:cNvSpPr txBox="1"/>
          <p:nvPr/>
        </p:nvSpPr>
        <p:spPr>
          <a:xfrm>
            <a:off x="6528335" y="1696853"/>
            <a:ext cx="4329764" cy="4524315"/>
          </a:xfrm>
          <a:prstGeom prst="rect">
            <a:avLst/>
          </a:prstGeom>
          <a:noFill/>
        </p:spPr>
        <p:txBody>
          <a:bodyPr wrap="square" lIns="91440" tIns="45720" rIns="91440" bIns="45720" rtlCol="0" anchor="t">
            <a:spAutoFit/>
          </a:bodyPr>
          <a:lstStyle/>
          <a:p>
            <a:r>
              <a:rPr lang="en-CA"/>
              <a:t>Lambertian Distribution:</a:t>
            </a:r>
            <a:br>
              <a:rPr lang="en-CA"/>
            </a:br>
            <a:endParaRPr lang="en-CA"/>
          </a:p>
          <a:p>
            <a:pPr marL="285750" indent="-285750">
              <a:buFont typeface="Arial"/>
              <a:buChar char="•"/>
            </a:pPr>
            <a:r>
              <a:rPr lang="en-CA"/>
              <a:t>Uses cosine emission law:</a:t>
            </a:r>
            <a:br>
              <a:rPr lang="en-CA"/>
            </a:br>
            <a:br>
              <a:rPr lang="en-CA"/>
            </a:br>
            <a:r>
              <a:rPr lang="en-CA" i="1"/>
              <a:t>I = I</a:t>
            </a:r>
            <a:r>
              <a:rPr lang="en-CA" i="1" baseline="-25000"/>
              <a:t>0</a:t>
            </a:r>
            <a:r>
              <a:rPr lang="en-CA"/>
              <a:t>cos</a:t>
            </a:r>
            <a:r>
              <a:rPr lang="en-CA">
                <a:ea typeface="+mn-lt"/>
                <a:cs typeface="+mn-lt"/>
              </a:rPr>
              <a:t>θ</a:t>
            </a:r>
            <a:br>
              <a:rPr lang="en-CA" i="1"/>
            </a:br>
            <a:r>
              <a:rPr lang="en-CA" i="1"/>
              <a:t>I = intensity of incoming source</a:t>
            </a:r>
            <a:br>
              <a:rPr lang="en-CA" i="1"/>
            </a:br>
            <a:r>
              <a:rPr lang="en-CA"/>
              <a:t>θ = angle between incoming source &amp; surface normal</a:t>
            </a:r>
            <a:br>
              <a:rPr lang="en-CA"/>
            </a:br>
            <a:r>
              <a:rPr lang="en-CA"/>
              <a:t>I</a:t>
            </a:r>
            <a:r>
              <a:rPr lang="en-CA" baseline="-25000"/>
              <a:t>0</a:t>
            </a:r>
            <a:r>
              <a:rPr lang="en-CA"/>
              <a:t> = max intensity of source (when θ = 0</a:t>
            </a:r>
            <a:r>
              <a:rPr lang="en-CA" i="1"/>
              <a:t>°)</a:t>
            </a:r>
            <a:br>
              <a:rPr lang="en-CA" i="1"/>
            </a:br>
            <a:endParaRPr lang="en-CA" i="1"/>
          </a:p>
          <a:p>
            <a:pPr marL="285750" indent="-285750">
              <a:buFont typeface="Arial"/>
              <a:buChar char="•"/>
            </a:pPr>
            <a:r>
              <a:rPr lang="en-CA"/>
              <a:t>Intensity/probability of incoming source proportional to cosine of angle between source &amp; surface normal</a:t>
            </a:r>
          </a:p>
          <a:p>
            <a:pPr marL="285750" indent="-285750">
              <a:buFont typeface="Arial"/>
              <a:buChar char="•"/>
            </a:pPr>
            <a:r>
              <a:rPr lang="en-CA"/>
              <a:t>More likely to travel inward toward bulk</a:t>
            </a:r>
          </a:p>
          <a:p>
            <a:pPr marL="285750" indent="-285750">
              <a:buFont typeface="Arial"/>
              <a:buChar char="•"/>
            </a:pPr>
            <a:endParaRPr lang="en-CA"/>
          </a:p>
        </p:txBody>
      </p:sp>
    </p:spTree>
    <p:extLst>
      <p:ext uri="{BB962C8B-B14F-4D97-AF65-F5344CB8AC3E}">
        <p14:creationId xmlns:p14="http://schemas.microsoft.com/office/powerpoint/2010/main" val="11039447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17116"/>
        </a:solidFill>
        <a:effectLst/>
      </p:bgPr>
    </p:bg>
    <p:spTree>
      <p:nvGrpSpPr>
        <p:cNvPr id="1" name="">
          <a:extLst>
            <a:ext uri="{FF2B5EF4-FFF2-40B4-BE49-F238E27FC236}">
              <a16:creationId xmlns:a16="http://schemas.microsoft.com/office/drawing/2014/main" id="{419659CE-1580-284C-3F89-1833F7A7901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337F1D8-F0DA-0BB9-0F91-058BC490483E}"/>
              </a:ext>
            </a:extLst>
          </p:cNvPr>
          <p:cNvSpPr/>
          <p:nvPr/>
        </p:nvSpPr>
        <p:spPr>
          <a:xfrm>
            <a:off x="182880" y="203200"/>
            <a:ext cx="3850640" cy="1737360"/>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D7C9CA3D-74B4-2D0E-EF1C-E097F6393271}"/>
              </a:ext>
            </a:extLst>
          </p:cNvPr>
          <p:cNvSpPr/>
          <p:nvPr/>
        </p:nvSpPr>
        <p:spPr>
          <a:xfrm>
            <a:off x="3749040" y="386080"/>
            <a:ext cx="1107440" cy="1554480"/>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a:extLst>
              <a:ext uri="{FF2B5EF4-FFF2-40B4-BE49-F238E27FC236}">
                <a16:creationId xmlns:a16="http://schemas.microsoft.com/office/drawing/2014/main" id="{AB1DDBCF-CB94-C136-860F-AD8FBD39A939}"/>
              </a:ext>
            </a:extLst>
          </p:cNvPr>
          <p:cNvSpPr/>
          <p:nvPr/>
        </p:nvSpPr>
        <p:spPr>
          <a:xfrm>
            <a:off x="1442720" y="1727200"/>
            <a:ext cx="2306320" cy="599440"/>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Rectangle 8">
            <a:extLst>
              <a:ext uri="{FF2B5EF4-FFF2-40B4-BE49-F238E27FC236}">
                <a16:creationId xmlns:a16="http://schemas.microsoft.com/office/drawing/2014/main" id="{D4394F7C-6D3F-C187-A215-F89DDBF4C6F8}"/>
              </a:ext>
            </a:extLst>
          </p:cNvPr>
          <p:cNvSpPr/>
          <p:nvPr/>
        </p:nvSpPr>
        <p:spPr>
          <a:xfrm>
            <a:off x="4856480" y="0"/>
            <a:ext cx="335280" cy="6858000"/>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ectangle 10">
            <a:extLst>
              <a:ext uri="{FF2B5EF4-FFF2-40B4-BE49-F238E27FC236}">
                <a16:creationId xmlns:a16="http://schemas.microsoft.com/office/drawing/2014/main" id="{A3EBCF4D-FD18-ADA6-A989-6BDD1A2FC593}"/>
              </a:ext>
            </a:extLst>
          </p:cNvPr>
          <p:cNvSpPr/>
          <p:nvPr/>
        </p:nvSpPr>
        <p:spPr>
          <a:xfrm>
            <a:off x="3584448" y="5709920"/>
            <a:ext cx="883920" cy="434848"/>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a:extLst>
              <a:ext uri="{FF2B5EF4-FFF2-40B4-BE49-F238E27FC236}">
                <a16:creationId xmlns:a16="http://schemas.microsoft.com/office/drawing/2014/main" id="{FB28746B-215C-DA5F-6633-1489A52A4AFD}"/>
              </a:ext>
            </a:extLst>
          </p:cNvPr>
          <p:cNvSpPr txBox="1"/>
          <p:nvPr/>
        </p:nvSpPr>
        <p:spPr>
          <a:xfrm>
            <a:off x="902825" y="386080"/>
            <a:ext cx="10671859" cy="1554480"/>
          </a:xfrm>
          <a:prstGeom prst="rect">
            <a:avLst/>
          </a:prstGeom>
          <a:noFill/>
        </p:spPr>
        <p:txBody>
          <a:bodyPr wrap="square" rtlCol="0">
            <a:spAutoFit/>
          </a:bodyPr>
          <a:lstStyle/>
          <a:p>
            <a:endParaRPr lang="en-CA"/>
          </a:p>
        </p:txBody>
      </p:sp>
      <p:sp>
        <p:nvSpPr>
          <p:cNvPr id="2" name="TextBox 1">
            <a:extLst>
              <a:ext uri="{FF2B5EF4-FFF2-40B4-BE49-F238E27FC236}">
                <a16:creationId xmlns:a16="http://schemas.microsoft.com/office/drawing/2014/main" id="{93AE68FE-F62F-2C26-2F5D-A3A9BF5A6BFF}"/>
              </a:ext>
            </a:extLst>
          </p:cNvPr>
          <p:cNvSpPr txBox="1"/>
          <p:nvPr/>
        </p:nvSpPr>
        <p:spPr>
          <a:xfrm>
            <a:off x="902826" y="386080"/>
            <a:ext cx="10876474" cy="2554545"/>
          </a:xfrm>
          <a:prstGeom prst="rect">
            <a:avLst/>
          </a:prstGeom>
          <a:noFill/>
        </p:spPr>
        <p:txBody>
          <a:bodyPr wrap="square" rtlCol="0">
            <a:spAutoFit/>
          </a:bodyPr>
          <a:lstStyle/>
          <a:p>
            <a:pPr algn="ctr"/>
            <a:r>
              <a:rPr lang="en-CA" sz="4000" b="1">
                <a:solidFill>
                  <a:schemeClr val="bg1"/>
                </a:solidFill>
              </a:rPr>
              <a:t>Improving Performance in Low-Background Cryogenic Experiments</a:t>
            </a:r>
          </a:p>
          <a:p>
            <a:pPr algn="ctr"/>
            <a:endParaRPr lang="en-CA" sz="4000" b="1">
              <a:solidFill>
                <a:schemeClr val="bg1"/>
              </a:solidFill>
            </a:endParaRPr>
          </a:p>
          <a:p>
            <a:pPr algn="ctr"/>
            <a:r>
              <a:rPr lang="en-CA" sz="4000" b="1" err="1">
                <a:solidFill>
                  <a:schemeClr val="bg1"/>
                </a:solidFill>
              </a:rPr>
              <a:t>a.k.a</a:t>
            </a:r>
            <a:r>
              <a:rPr lang="en-CA" sz="4000" b="1">
                <a:solidFill>
                  <a:schemeClr val="bg1"/>
                </a:solidFill>
              </a:rPr>
              <a:t>…</a:t>
            </a:r>
          </a:p>
        </p:txBody>
      </p:sp>
      <p:pic>
        <p:nvPicPr>
          <p:cNvPr id="13" name="Picture 12">
            <a:extLst>
              <a:ext uri="{FF2B5EF4-FFF2-40B4-BE49-F238E27FC236}">
                <a16:creationId xmlns:a16="http://schemas.microsoft.com/office/drawing/2014/main" id="{01E4E900-1F63-8D5E-CDAD-072BED856D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29629" y="5618480"/>
            <a:ext cx="1540244" cy="1026235"/>
          </a:xfrm>
          <a:prstGeom prst="rect">
            <a:avLst/>
          </a:prstGeom>
        </p:spPr>
      </p:pic>
      <p:pic>
        <p:nvPicPr>
          <p:cNvPr id="15" name="Picture 14">
            <a:extLst>
              <a:ext uri="{FF2B5EF4-FFF2-40B4-BE49-F238E27FC236}">
                <a16:creationId xmlns:a16="http://schemas.microsoft.com/office/drawing/2014/main" id="{51B59D94-DC2D-13A8-F01C-9C769349FF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0720" y="5618480"/>
            <a:ext cx="955040" cy="955040"/>
          </a:xfrm>
          <a:prstGeom prst="rect">
            <a:avLst/>
          </a:prstGeom>
        </p:spPr>
      </p:pic>
      <p:sp>
        <p:nvSpPr>
          <p:cNvPr id="4" name="TextBox 3">
            <a:extLst>
              <a:ext uri="{FF2B5EF4-FFF2-40B4-BE49-F238E27FC236}">
                <a16:creationId xmlns:a16="http://schemas.microsoft.com/office/drawing/2014/main" id="{7EE413E5-C1EA-72BD-0545-7626D468C77B}"/>
              </a:ext>
            </a:extLst>
          </p:cNvPr>
          <p:cNvSpPr txBox="1"/>
          <p:nvPr/>
        </p:nvSpPr>
        <p:spPr>
          <a:xfrm>
            <a:off x="1878800" y="3646706"/>
            <a:ext cx="9097729"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600">
                <a:solidFill>
                  <a:schemeClr val="bg1"/>
                </a:solidFill>
              </a:rPr>
              <a:t>Wait for it...(3)</a:t>
            </a:r>
          </a:p>
        </p:txBody>
      </p:sp>
    </p:spTree>
    <p:extLst>
      <p:ext uri="{BB962C8B-B14F-4D97-AF65-F5344CB8AC3E}">
        <p14:creationId xmlns:p14="http://schemas.microsoft.com/office/powerpoint/2010/main" val="1872125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17116"/>
        </a:solidFill>
        <a:effectLst/>
      </p:bgPr>
    </p:bg>
    <p:spTree>
      <p:nvGrpSpPr>
        <p:cNvPr id="1" name="">
          <a:extLst>
            <a:ext uri="{FF2B5EF4-FFF2-40B4-BE49-F238E27FC236}">
              <a16:creationId xmlns:a16="http://schemas.microsoft.com/office/drawing/2014/main" id="{1DC1E2AD-D010-08C6-167F-7A72E3F5B3B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9B5FBA0-E73C-72DC-CE6E-A076C050D86B}"/>
              </a:ext>
            </a:extLst>
          </p:cNvPr>
          <p:cNvSpPr/>
          <p:nvPr/>
        </p:nvSpPr>
        <p:spPr>
          <a:xfrm>
            <a:off x="182880" y="203200"/>
            <a:ext cx="3850640" cy="1737360"/>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CD7DDF4B-F009-B0C0-5F24-C08692D28ADD}"/>
              </a:ext>
            </a:extLst>
          </p:cNvPr>
          <p:cNvSpPr/>
          <p:nvPr/>
        </p:nvSpPr>
        <p:spPr>
          <a:xfrm>
            <a:off x="3749040" y="386080"/>
            <a:ext cx="1107440" cy="1554480"/>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a:extLst>
              <a:ext uri="{FF2B5EF4-FFF2-40B4-BE49-F238E27FC236}">
                <a16:creationId xmlns:a16="http://schemas.microsoft.com/office/drawing/2014/main" id="{10362616-FD2A-0E7B-C561-906F57A9F2D7}"/>
              </a:ext>
            </a:extLst>
          </p:cNvPr>
          <p:cNvSpPr/>
          <p:nvPr/>
        </p:nvSpPr>
        <p:spPr>
          <a:xfrm>
            <a:off x="1442720" y="1727200"/>
            <a:ext cx="2306320" cy="599440"/>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Rectangle 8">
            <a:extLst>
              <a:ext uri="{FF2B5EF4-FFF2-40B4-BE49-F238E27FC236}">
                <a16:creationId xmlns:a16="http://schemas.microsoft.com/office/drawing/2014/main" id="{C9C6ECAF-D262-285F-1B24-2F733D8112FE}"/>
              </a:ext>
            </a:extLst>
          </p:cNvPr>
          <p:cNvSpPr/>
          <p:nvPr/>
        </p:nvSpPr>
        <p:spPr>
          <a:xfrm>
            <a:off x="4856480" y="0"/>
            <a:ext cx="335280" cy="6858000"/>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ectangle 10">
            <a:extLst>
              <a:ext uri="{FF2B5EF4-FFF2-40B4-BE49-F238E27FC236}">
                <a16:creationId xmlns:a16="http://schemas.microsoft.com/office/drawing/2014/main" id="{64524F3C-CBF7-E7C3-A97A-BA5F794E89FA}"/>
              </a:ext>
            </a:extLst>
          </p:cNvPr>
          <p:cNvSpPr/>
          <p:nvPr/>
        </p:nvSpPr>
        <p:spPr>
          <a:xfrm>
            <a:off x="3584448" y="5709920"/>
            <a:ext cx="883920" cy="434848"/>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a:extLst>
              <a:ext uri="{FF2B5EF4-FFF2-40B4-BE49-F238E27FC236}">
                <a16:creationId xmlns:a16="http://schemas.microsoft.com/office/drawing/2014/main" id="{2F3E120A-9F4E-279A-B84C-DFB2F827B339}"/>
              </a:ext>
            </a:extLst>
          </p:cNvPr>
          <p:cNvSpPr txBox="1"/>
          <p:nvPr/>
        </p:nvSpPr>
        <p:spPr>
          <a:xfrm>
            <a:off x="902825" y="386080"/>
            <a:ext cx="10671859" cy="1554480"/>
          </a:xfrm>
          <a:prstGeom prst="rect">
            <a:avLst/>
          </a:prstGeom>
          <a:noFill/>
        </p:spPr>
        <p:txBody>
          <a:bodyPr wrap="square" rtlCol="0">
            <a:spAutoFit/>
          </a:bodyPr>
          <a:lstStyle/>
          <a:p>
            <a:endParaRPr lang="en-CA"/>
          </a:p>
        </p:txBody>
      </p:sp>
      <p:sp>
        <p:nvSpPr>
          <p:cNvPr id="2" name="TextBox 1">
            <a:extLst>
              <a:ext uri="{FF2B5EF4-FFF2-40B4-BE49-F238E27FC236}">
                <a16:creationId xmlns:a16="http://schemas.microsoft.com/office/drawing/2014/main" id="{C802371C-5DA2-5C21-8E32-CF1A1F76960C}"/>
              </a:ext>
            </a:extLst>
          </p:cNvPr>
          <p:cNvSpPr txBox="1"/>
          <p:nvPr/>
        </p:nvSpPr>
        <p:spPr>
          <a:xfrm>
            <a:off x="902826" y="386080"/>
            <a:ext cx="10876474" cy="2554545"/>
          </a:xfrm>
          <a:prstGeom prst="rect">
            <a:avLst/>
          </a:prstGeom>
          <a:noFill/>
        </p:spPr>
        <p:txBody>
          <a:bodyPr wrap="square" rtlCol="0">
            <a:spAutoFit/>
          </a:bodyPr>
          <a:lstStyle/>
          <a:p>
            <a:pPr algn="ctr"/>
            <a:r>
              <a:rPr lang="en-CA" sz="4000" b="1">
                <a:solidFill>
                  <a:schemeClr val="bg1"/>
                </a:solidFill>
              </a:rPr>
              <a:t>Improving Performance in Low-Background Cryogenic Experiments</a:t>
            </a:r>
          </a:p>
          <a:p>
            <a:pPr algn="ctr"/>
            <a:endParaRPr lang="en-CA" sz="4000" b="1">
              <a:solidFill>
                <a:schemeClr val="bg1"/>
              </a:solidFill>
            </a:endParaRPr>
          </a:p>
          <a:p>
            <a:pPr algn="ctr"/>
            <a:r>
              <a:rPr lang="en-CA" sz="4000" b="1" err="1">
                <a:solidFill>
                  <a:schemeClr val="bg1"/>
                </a:solidFill>
              </a:rPr>
              <a:t>a.k.a</a:t>
            </a:r>
            <a:r>
              <a:rPr lang="en-CA" sz="4000" b="1">
                <a:solidFill>
                  <a:schemeClr val="bg1"/>
                </a:solidFill>
              </a:rPr>
              <a:t>…</a:t>
            </a:r>
          </a:p>
        </p:txBody>
      </p:sp>
      <p:pic>
        <p:nvPicPr>
          <p:cNvPr id="13" name="Picture 12">
            <a:extLst>
              <a:ext uri="{FF2B5EF4-FFF2-40B4-BE49-F238E27FC236}">
                <a16:creationId xmlns:a16="http://schemas.microsoft.com/office/drawing/2014/main" id="{80FFFADD-3B1F-46B2-C92B-2F894E4C19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29629" y="5618480"/>
            <a:ext cx="1540244" cy="1026235"/>
          </a:xfrm>
          <a:prstGeom prst="rect">
            <a:avLst/>
          </a:prstGeom>
        </p:spPr>
      </p:pic>
      <p:pic>
        <p:nvPicPr>
          <p:cNvPr id="15" name="Picture 14">
            <a:extLst>
              <a:ext uri="{FF2B5EF4-FFF2-40B4-BE49-F238E27FC236}">
                <a16:creationId xmlns:a16="http://schemas.microsoft.com/office/drawing/2014/main" id="{673C8D4D-9416-EEC7-16E8-549E234A7A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0720" y="5618480"/>
            <a:ext cx="955040" cy="955040"/>
          </a:xfrm>
          <a:prstGeom prst="rect">
            <a:avLst/>
          </a:prstGeom>
        </p:spPr>
      </p:pic>
      <p:sp>
        <p:nvSpPr>
          <p:cNvPr id="4" name="TextBox 3">
            <a:extLst>
              <a:ext uri="{FF2B5EF4-FFF2-40B4-BE49-F238E27FC236}">
                <a16:creationId xmlns:a16="http://schemas.microsoft.com/office/drawing/2014/main" id="{8B082A48-6612-1BF8-81D5-267418D40374}"/>
              </a:ext>
            </a:extLst>
          </p:cNvPr>
          <p:cNvSpPr txBox="1"/>
          <p:nvPr/>
        </p:nvSpPr>
        <p:spPr>
          <a:xfrm>
            <a:off x="1878800" y="3646706"/>
            <a:ext cx="9097729"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600">
                <a:solidFill>
                  <a:schemeClr val="bg1"/>
                </a:solidFill>
              </a:rPr>
              <a:t>Wait for it...(2)</a:t>
            </a:r>
          </a:p>
        </p:txBody>
      </p:sp>
    </p:spTree>
    <p:extLst>
      <p:ext uri="{BB962C8B-B14F-4D97-AF65-F5344CB8AC3E}">
        <p14:creationId xmlns:p14="http://schemas.microsoft.com/office/powerpoint/2010/main" val="1756150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17116"/>
        </a:solidFill>
        <a:effectLst/>
      </p:bgPr>
    </p:bg>
    <p:spTree>
      <p:nvGrpSpPr>
        <p:cNvPr id="1" name="">
          <a:extLst>
            <a:ext uri="{FF2B5EF4-FFF2-40B4-BE49-F238E27FC236}">
              <a16:creationId xmlns:a16="http://schemas.microsoft.com/office/drawing/2014/main" id="{B01DBDE6-31F1-9487-7B50-07C9064570E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F166232-92A3-EDD2-C490-A904D544B2ED}"/>
              </a:ext>
            </a:extLst>
          </p:cNvPr>
          <p:cNvSpPr/>
          <p:nvPr/>
        </p:nvSpPr>
        <p:spPr>
          <a:xfrm>
            <a:off x="182880" y="203200"/>
            <a:ext cx="3850640" cy="1737360"/>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D047CC03-F6B6-0847-02AC-141F1106BE1A}"/>
              </a:ext>
            </a:extLst>
          </p:cNvPr>
          <p:cNvSpPr/>
          <p:nvPr/>
        </p:nvSpPr>
        <p:spPr>
          <a:xfrm>
            <a:off x="3749040" y="386080"/>
            <a:ext cx="1107440" cy="1554480"/>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a:extLst>
              <a:ext uri="{FF2B5EF4-FFF2-40B4-BE49-F238E27FC236}">
                <a16:creationId xmlns:a16="http://schemas.microsoft.com/office/drawing/2014/main" id="{B41EC139-1CBB-F05C-5574-504649F726A7}"/>
              </a:ext>
            </a:extLst>
          </p:cNvPr>
          <p:cNvSpPr/>
          <p:nvPr/>
        </p:nvSpPr>
        <p:spPr>
          <a:xfrm>
            <a:off x="1442720" y="1727200"/>
            <a:ext cx="2306320" cy="599440"/>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Rectangle 8">
            <a:extLst>
              <a:ext uri="{FF2B5EF4-FFF2-40B4-BE49-F238E27FC236}">
                <a16:creationId xmlns:a16="http://schemas.microsoft.com/office/drawing/2014/main" id="{45F8A9AB-496F-6048-945E-AEB94C79C07A}"/>
              </a:ext>
            </a:extLst>
          </p:cNvPr>
          <p:cNvSpPr/>
          <p:nvPr/>
        </p:nvSpPr>
        <p:spPr>
          <a:xfrm>
            <a:off x="4856480" y="0"/>
            <a:ext cx="335280" cy="6858000"/>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ectangle 10">
            <a:extLst>
              <a:ext uri="{FF2B5EF4-FFF2-40B4-BE49-F238E27FC236}">
                <a16:creationId xmlns:a16="http://schemas.microsoft.com/office/drawing/2014/main" id="{6AC79B7A-9696-CD15-914D-7FECD0C0C23F}"/>
              </a:ext>
            </a:extLst>
          </p:cNvPr>
          <p:cNvSpPr/>
          <p:nvPr/>
        </p:nvSpPr>
        <p:spPr>
          <a:xfrm>
            <a:off x="3584448" y="5709920"/>
            <a:ext cx="883920" cy="434848"/>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a:extLst>
              <a:ext uri="{FF2B5EF4-FFF2-40B4-BE49-F238E27FC236}">
                <a16:creationId xmlns:a16="http://schemas.microsoft.com/office/drawing/2014/main" id="{DF5FDCDE-E99F-8A3D-6E68-D43234B78BB1}"/>
              </a:ext>
            </a:extLst>
          </p:cNvPr>
          <p:cNvSpPr txBox="1"/>
          <p:nvPr/>
        </p:nvSpPr>
        <p:spPr>
          <a:xfrm>
            <a:off x="902825" y="386080"/>
            <a:ext cx="10671859" cy="1554480"/>
          </a:xfrm>
          <a:prstGeom prst="rect">
            <a:avLst/>
          </a:prstGeom>
          <a:noFill/>
        </p:spPr>
        <p:txBody>
          <a:bodyPr wrap="square" rtlCol="0">
            <a:spAutoFit/>
          </a:bodyPr>
          <a:lstStyle/>
          <a:p>
            <a:endParaRPr lang="en-CA"/>
          </a:p>
        </p:txBody>
      </p:sp>
      <p:sp>
        <p:nvSpPr>
          <p:cNvPr id="2" name="TextBox 1">
            <a:extLst>
              <a:ext uri="{FF2B5EF4-FFF2-40B4-BE49-F238E27FC236}">
                <a16:creationId xmlns:a16="http://schemas.microsoft.com/office/drawing/2014/main" id="{A8F140F4-8C02-E05B-DEF1-DAE7D5CC0A03}"/>
              </a:ext>
            </a:extLst>
          </p:cNvPr>
          <p:cNvSpPr txBox="1"/>
          <p:nvPr/>
        </p:nvSpPr>
        <p:spPr>
          <a:xfrm>
            <a:off x="902826" y="386080"/>
            <a:ext cx="10876474" cy="2554545"/>
          </a:xfrm>
          <a:prstGeom prst="rect">
            <a:avLst/>
          </a:prstGeom>
          <a:noFill/>
        </p:spPr>
        <p:txBody>
          <a:bodyPr wrap="square" rtlCol="0">
            <a:spAutoFit/>
          </a:bodyPr>
          <a:lstStyle/>
          <a:p>
            <a:pPr algn="ctr"/>
            <a:r>
              <a:rPr lang="en-CA" sz="4000" b="1">
                <a:solidFill>
                  <a:schemeClr val="bg1"/>
                </a:solidFill>
              </a:rPr>
              <a:t>Improving Performance in Low-Background Cryogenic Experiments</a:t>
            </a:r>
          </a:p>
          <a:p>
            <a:pPr algn="ctr"/>
            <a:endParaRPr lang="en-CA" sz="4000" b="1">
              <a:solidFill>
                <a:schemeClr val="bg1"/>
              </a:solidFill>
            </a:endParaRPr>
          </a:p>
          <a:p>
            <a:pPr algn="ctr"/>
            <a:r>
              <a:rPr lang="en-CA" sz="4000" b="1" err="1">
                <a:solidFill>
                  <a:schemeClr val="bg1"/>
                </a:solidFill>
              </a:rPr>
              <a:t>a.k.a</a:t>
            </a:r>
            <a:r>
              <a:rPr lang="en-CA" sz="4000" b="1">
                <a:solidFill>
                  <a:schemeClr val="bg1"/>
                </a:solidFill>
              </a:rPr>
              <a:t>…</a:t>
            </a:r>
          </a:p>
        </p:txBody>
      </p:sp>
      <p:pic>
        <p:nvPicPr>
          <p:cNvPr id="13" name="Picture 12">
            <a:extLst>
              <a:ext uri="{FF2B5EF4-FFF2-40B4-BE49-F238E27FC236}">
                <a16:creationId xmlns:a16="http://schemas.microsoft.com/office/drawing/2014/main" id="{2F87F165-EC9B-A059-0436-55E5D6D34C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29629" y="5618480"/>
            <a:ext cx="1540244" cy="1026235"/>
          </a:xfrm>
          <a:prstGeom prst="rect">
            <a:avLst/>
          </a:prstGeom>
        </p:spPr>
      </p:pic>
      <p:pic>
        <p:nvPicPr>
          <p:cNvPr id="15" name="Picture 14">
            <a:extLst>
              <a:ext uri="{FF2B5EF4-FFF2-40B4-BE49-F238E27FC236}">
                <a16:creationId xmlns:a16="http://schemas.microsoft.com/office/drawing/2014/main" id="{92493885-7ED7-7AF9-0318-380600981C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40720" y="5618480"/>
            <a:ext cx="955040" cy="955040"/>
          </a:xfrm>
          <a:prstGeom prst="rect">
            <a:avLst/>
          </a:prstGeom>
        </p:spPr>
      </p:pic>
      <p:sp>
        <p:nvSpPr>
          <p:cNvPr id="4" name="TextBox 3">
            <a:extLst>
              <a:ext uri="{FF2B5EF4-FFF2-40B4-BE49-F238E27FC236}">
                <a16:creationId xmlns:a16="http://schemas.microsoft.com/office/drawing/2014/main" id="{5F90D7B8-E0EA-542C-19B4-82BD3824F14B}"/>
              </a:ext>
            </a:extLst>
          </p:cNvPr>
          <p:cNvSpPr txBox="1"/>
          <p:nvPr/>
        </p:nvSpPr>
        <p:spPr>
          <a:xfrm>
            <a:off x="1878800" y="3646706"/>
            <a:ext cx="9097729"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600">
                <a:solidFill>
                  <a:schemeClr val="bg1"/>
                </a:solidFill>
              </a:rPr>
              <a:t>Wait for it...(1)</a:t>
            </a:r>
          </a:p>
        </p:txBody>
      </p:sp>
    </p:spTree>
    <p:extLst>
      <p:ext uri="{BB962C8B-B14F-4D97-AF65-F5344CB8AC3E}">
        <p14:creationId xmlns:p14="http://schemas.microsoft.com/office/powerpoint/2010/main" val="2222332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17116"/>
        </a:solidFill>
        <a:effectLst/>
      </p:bgPr>
    </p:bg>
    <p:spTree>
      <p:nvGrpSpPr>
        <p:cNvPr id="1" name="">
          <a:extLst>
            <a:ext uri="{FF2B5EF4-FFF2-40B4-BE49-F238E27FC236}">
              <a16:creationId xmlns:a16="http://schemas.microsoft.com/office/drawing/2014/main" id="{48B7846C-A891-36F6-8D71-1019C45E69E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C11BFC9-9A2B-202D-908B-BD70DB47F2B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0" y="0"/>
            <a:ext cx="4988123" cy="6858000"/>
          </a:xfrm>
          <a:prstGeom prst="rect">
            <a:avLst/>
          </a:prstGeom>
        </p:spPr>
      </p:pic>
      <p:sp>
        <p:nvSpPr>
          <p:cNvPr id="6" name="Rectangle 5">
            <a:extLst>
              <a:ext uri="{FF2B5EF4-FFF2-40B4-BE49-F238E27FC236}">
                <a16:creationId xmlns:a16="http://schemas.microsoft.com/office/drawing/2014/main" id="{E467B729-0887-58FD-86B0-FF1371F85996}"/>
              </a:ext>
            </a:extLst>
          </p:cNvPr>
          <p:cNvSpPr/>
          <p:nvPr/>
        </p:nvSpPr>
        <p:spPr>
          <a:xfrm>
            <a:off x="182880" y="203200"/>
            <a:ext cx="3850640" cy="1737360"/>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E590F80E-06A6-B0E9-F0D9-3E3898EE78BF}"/>
              </a:ext>
            </a:extLst>
          </p:cNvPr>
          <p:cNvSpPr/>
          <p:nvPr/>
        </p:nvSpPr>
        <p:spPr>
          <a:xfrm>
            <a:off x="3749040" y="386080"/>
            <a:ext cx="1107440" cy="1554480"/>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a:extLst>
              <a:ext uri="{FF2B5EF4-FFF2-40B4-BE49-F238E27FC236}">
                <a16:creationId xmlns:a16="http://schemas.microsoft.com/office/drawing/2014/main" id="{9921DE50-419F-76F4-B68F-BBC068E838F3}"/>
              </a:ext>
            </a:extLst>
          </p:cNvPr>
          <p:cNvSpPr/>
          <p:nvPr/>
        </p:nvSpPr>
        <p:spPr>
          <a:xfrm>
            <a:off x="1442720" y="1727200"/>
            <a:ext cx="2306320" cy="599440"/>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Rectangle 8">
            <a:extLst>
              <a:ext uri="{FF2B5EF4-FFF2-40B4-BE49-F238E27FC236}">
                <a16:creationId xmlns:a16="http://schemas.microsoft.com/office/drawing/2014/main" id="{785DDF92-FBA7-71AC-F623-FDE1788A21ED}"/>
              </a:ext>
            </a:extLst>
          </p:cNvPr>
          <p:cNvSpPr/>
          <p:nvPr/>
        </p:nvSpPr>
        <p:spPr>
          <a:xfrm>
            <a:off x="4856480" y="0"/>
            <a:ext cx="335280" cy="6858000"/>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Rectangle 9">
            <a:extLst>
              <a:ext uri="{FF2B5EF4-FFF2-40B4-BE49-F238E27FC236}">
                <a16:creationId xmlns:a16="http://schemas.microsoft.com/office/drawing/2014/main" id="{7D79907A-74FB-B148-4D9E-61EF8E50FDCB}"/>
              </a:ext>
            </a:extLst>
          </p:cNvPr>
          <p:cNvSpPr/>
          <p:nvPr/>
        </p:nvSpPr>
        <p:spPr>
          <a:xfrm>
            <a:off x="2651759" y="6096000"/>
            <a:ext cx="6877252" cy="690880"/>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sz="1200"/>
              <a:t>Disclaimer:  I do not own any of Dr. Seuss’s characters.</a:t>
            </a:r>
          </a:p>
          <a:p>
            <a:r>
              <a:rPr lang="en-CA" sz="1200"/>
              <a:t>Image: Horton Hears a Who! by Dr. Seuss, © 1954 Random House</a:t>
            </a:r>
          </a:p>
        </p:txBody>
      </p:sp>
      <p:sp>
        <p:nvSpPr>
          <p:cNvPr id="11" name="Rectangle 10">
            <a:extLst>
              <a:ext uri="{FF2B5EF4-FFF2-40B4-BE49-F238E27FC236}">
                <a16:creationId xmlns:a16="http://schemas.microsoft.com/office/drawing/2014/main" id="{D4FE840C-74A5-1BF3-078F-CE5DCBCF7B3C}"/>
              </a:ext>
            </a:extLst>
          </p:cNvPr>
          <p:cNvSpPr/>
          <p:nvPr/>
        </p:nvSpPr>
        <p:spPr>
          <a:xfrm>
            <a:off x="3584448" y="5709920"/>
            <a:ext cx="883920" cy="434848"/>
          </a:xfrm>
          <a:prstGeom prst="rect">
            <a:avLst/>
          </a:prstGeom>
          <a:solidFill>
            <a:srgbClr val="F17116"/>
          </a:solidFill>
          <a:ln>
            <a:solidFill>
              <a:srgbClr val="F1711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a:extLst>
              <a:ext uri="{FF2B5EF4-FFF2-40B4-BE49-F238E27FC236}">
                <a16:creationId xmlns:a16="http://schemas.microsoft.com/office/drawing/2014/main" id="{614CA13F-8193-20D4-F258-A5335CEA8D99}"/>
              </a:ext>
            </a:extLst>
          </p:cNvPr>
          <p:cNvSpPr txBox="1"/>
          <p:nvPr/>
        </p:nvSpPr>
        <p:spPr>
          <a:xfrm>
            <a:off x="902825" y="386080"/>
            <a:ext cx="10671859" cy="1554480"/>
          </a:xfrm>
          <a:prstGeom prst="rect">
            <a:avLst/>
          </a:prstGeom>
          <a:noFill/>
        </p:spPr>
        <p:txBody>
          <a:bodyPr wrap="square" rtlCol="0">
            <a:spAutoFit/>
          </a:bodyPr>
          <a:lstStyle/>
          <a:p>
            <a:endParaRPr lang="en-CA"/>
          </a:p>
        </p:txBody>
      </p:sp>
      <p:sp>
        <p:nvSpPr>
          <p:cNvPr id="2" name="TextBox 1">
            <a:extLst>
              <a:ext uri="{FF2B5EF4-FFF2-40B4-BE49-F238E27FC236}">
                <a16:creationId xmlns:a16="http://schemas.microsoft.com/office/drawing/2014/main" id="{8EFF890D-C5EB-4E18-20EC-9C96F4C46C50}"/>
              </a:ext>
            </a:extLst>
          </p:cNvPr>
          <p:cNvSpPr txBox="1"/>
          <p:nvPr/>
        </p:nvSpPr>
        <p:spPr>
          <a:xfrm>
            <a:off x="902826" y="386080"/>
            <a:ext cx="10876474" cy="2554545"/>
          </a:xfrm>
          <a:prstGeom prst="rect">
            <a:avLst/>
          </a:prstGeom>
          <a:noFill/>
        </p:spPr>
        <p:txBody>
          <a:bodyPr wrap="square" rtlCol="0">
            <a:spAutoFit/>
          </a:bodyPr>
          <a:lstStyle/>
          <a:p>
            <a:pPr algn="ctr"/>
            <a:r>
              <a:rPr lang="en-CA" sz="4000" b="1">
                <a:solidFill>
                  <a:schemeClr val="bg1"/>
                </a:solidFill>
              </a:rPr>
              <a:t>Improving Performance in Low-Background Cryogenic Experiments</a:t>
            </a:r>
          </a:p>
          <a:p>
            <a:pPr algn="ctr"/>
            <a:endParaRPr lang="en-CA" sz="4000" b="1">
              <a:solidFill>
                <a:schemeClr val="bg1"/>
              </a:solidFill>
            </a:endParaRPr>
          </a:p>
          <a:p>
            <a:pPr algn="ctr"/>
            <a:r>
              <a:rPr lang="en-CA" sz="4000" b="1" err="1">
                <a:solidFill>
                  <a:schemeClr val="bg1"/>
                </a:solidFill>
              </a:rPr>
              <a:t>a.k.a</a:t>
            </a:r>
            <a:r>
              <a:rPr lang="en-CA" sz="4000" b="1">
                <a:solidFill>
                  <a:schemeClr val="bg1"/>
                </a:solidFill>
              </a:rPr>
              <a:t>…</a:t>
            </a:r>
          </a:p>
        </p:txBody>
      </p:sp>
      <p:sp>
        <p:nvSpPr>
          <p:cNvPr id="3" name="TextBox 2">
            <a:extLst>
              <a:ext uri="{FF2B5EF4-FFF2-40B4-BE49-F238E27FC236}">
                <a16:creationId xmlns:a16="http://schemas.microsoft.com/office/drawing/2014/main" id="{E85D3ED5-1AAD-CAED-8965-4A85261530BB}"/>
              </a:ext>
            </a:extLst>
          </p:cNvPr>
          <p:cNvSpPr txBox="1"/>
          <p:nvPr/>
        </p:nvSpPr>
        <p:spPr>
          <a:xfrm>
            <a:off x="4302760" y="2956679"/>
            <a:ext cx="4338757" cy="3139321"/>
          </a:xfrm>
          <a:prstGeom prst="rect">
            <a:avLst/>
          </a:prstGeom>
          <a:noFill/>
        </p:spPr>
        <p:txBody>
          <a:bodyPr wrap="square" rtlCol="0">
            <a:spAutoFit/>
          </a:bodyPr>
          <a:lstStyle/>
          <a:p>
            <a:pPr algn="ctr"/>
            <a:r>
              <a:rPr lang="en-CA" sz="6600" b="1">
                <a:solidFill>
                  <a:schemeClr val="bg1"/>
                </a:solidFill>
                <a:latin typeface="Doctor Soos Bold" panose="02000500000000000000" pitchFamily="2" charset="0"/>
              </a:rPr>
              <a:t>Horton Hears at CUTE!</a:t>
            </a:r>
            <a:endParaRPr lang="en-CA" sz="4400" b="1">
              <a:solidFill>
                <a:schemeClr val="bg1"/>
              </a:solidFill>
              <a:latin typeface="Doctor Soos Bold" panose="02000500000000000000" pitchFamily="2" charset="0"/>
            </a:endParaRPr>
          </a:p>
          <a:p>
            <a:endParaRPr lang="en-CA" sz="6600"/>
          </a:p>
        </p:txBody>
      </p:sp>
      <p:pic>
        <p:nvPicPr>
          <p:cNvPr id="13" name="Picture 12">
            <a:extLst>
              <a:ext uri="{FF2B5EF4-FFF2-40B4-BE49-F238E27FC236}">
                <a16:creationId xmlns:a16="http://schemas.microsoft.com/office/drawing/2014/main" id="{F315C97F-2332-969C-AED6-ED903903CB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629" y="5618480"/>
            <a:ext cx="1540244" cy="1026235"/>
          </a:xfrm>
          <a:prstGeom prst="rect">
            <a:avLst/>
          </a:prstGeom>
        </p:spPr>
      </p:pic>
      <p:pic>
        <p:nvPicPr>
          <p:cNvPr id="15" name="Picture 14">
            <a:extLst>
              <a:ext uri="{FF2B5EF4-FFF2-40B4-BE49-F238E27FC236}">
                <a16:creationId xmlns:a16="http://schemas.microsoft.com/office/drawing/2014/main" id="{EB86799C-B2DE-7423-19A9-571F8CB9C9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40720" y="5618480"/>
            <a:ext cx="955040" cy="955040"/>
          </a:xfrm>
          <a:prstGeom prst="rect">
            <a:avLst/>
          </a:prstGeom>
        </p:spPr>
      </p:pic>
    </p:spTree>
    <p:extLst>
      <p:ext uri="{BB962C8B-B14F-4D97-AF65-F5344CB8AC3E}">
        <p14:creationId xmlns:p14="http://schemas.microsoft.com/office/powerpoint/2010/main" val="19893990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17116">
            <a:alpha val="50000"/>
          </a:srgbClr>
        </a:solidFill>
        <a:effectLst/>
      </p:bgPr>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A9B24C9-335C-70B8-B42E-209669EA122A}"/>
              </a:ext>
            </a:extLst>
          </p:cNvPr>
          <p:cNvSpPr>
            <a:spLocks noGrp="1"/>
          </p:cNvSpPr>
          <p:nvPr>
            <p:ph type="ftr" sz="quarter" idx="11"/>
          </p:nvPr>
        </p:nvSpPr>
        <p:spPr/>
        <p:txBody>
          <a:bodyPr/>
          <a:lstStyle/>
          <a:p>
            <a:r>
              <a:rPr lang="en-CA">
                <a:solidFill>
                  <a:schemeClr val="bg1"/>
                </a:solidFill>
              </a:rPr>
              <a:t>C. Monk - CASST Aug 2026</a:t>
            </a:r>
          </a:p>
        </p:txBody>
      </p:sp>
      <p:sp>
        <p:nvSpPr>
          <p:cNvPr id="3" name="Slide Number Placeholder 2">
            <a:extLst>
              <a:ext uri="{FF2B5EF4-FFF2-40B4-BE49-F238E27FC236}">
                <a16:creationId xmlns:a16="http://schemas.microsoft.com/office/drawing/2014/main" id="{071711BE-BF63-7722-AAA4-C9668503B335}"/>
              </a:ext>
            </a:extLst>
          </p:cNvPr>
          <p:cNvSpPr>
            <a:spLocks noGrp="1"/>
          </p:cNvSpPr>
          <p:nvPr>
            <p:ph type="sldNum" sz="quarter" idx="12"/>
          </p:nvPr>
        </p:nvSpPr>
        <p:spPr/>
        <p:txBody>
          <a:bodyPr/>
          <a:lstStyle/>
          <a:p>
            <a:fld id="{8E73A6C8-937D-466A-9A93-5D014829BD7B}" type="slidenum">
              <a:rPr lang="en-CA" smtClean="0">
                <a:solidFill>
                  <a:schemeClr val="bg1"/>
                </a:solidFill>
              </a:rPr>
              <a:t>7</a:t>
            </a:fld>
            <a:endParaRPr lang="en-CA">
              <a:solidFill>
                <a:schemeClr val="bg1"/>
              </a:solidFill>
            </a:endParaRPr>
          </a:p>
        </p:txBody>
      </p:sp>
      <p:pic>
        <p:nvPicPr>
          <p:cNvPr id="5" name="Picture 4">
            <a:extLst>
              <a:ext uri="{FF2B5EF4-FFF2-40B4-BE49-F238E27FC236}">
                <a16:creationId xmlns:a16="http://schemas.microsoft.com/office/drawing/2014/main" id="{B41C629A-64CB-E50B-90C5-6340ABA279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0933" y="412738"/>
            <a:ext cx="5797307" cy="5943612"/>
          </a:xfrm>
          <a:prstGeom prst="rect">
            <a:avLst/>
          </a:prstGeom>
        </p:spPr>
      </p:pic>
      <p:sp>
        <p:nvSpPr>
          <p:cNvPr id="9" name="Oval 8">
            <a:extLst>
              <a:ext uri="{FF2B5EF4-FFF2-40B4-BE49-F238E27FC236}">
                <a16:creationId xmlns:a16="http://schemas.microsoft.com/office/drawing/2014/main" id="{8178908F-B8DA-1315-9536-5955C277A51D}"/>
              </a:ext>
            </a:extLst>
          </p:cNvPr>
          <p:cNvSpPr/>
          <p:nvPr/>
        </p:nvSpPr>
        <p:spPr>
          <a:xfrm>
            <a:off x="660400" y="1493520"/>
            <a:ext cx="3042920" cy="3870960"/>
          </a:xfrm>
          <a:prstGeom prst="ellipse">
            <a:avLst/>
          </a:prstGeom>
          <a:blipFill>
            <a:blip r:embed="rId4"/>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125" name="Group 124">
            <a:extLst>
              <a:ext uri="{FF2B5EF4-FFF2-40B4-BE49-F238E27FC236}">
                <a16:creationId xmlns:a16="http://schemas.microsoft.com/office/drawing/2014/main" id="{1D5754BF-0571-37C4-36A0-93551C5C9BCF}"/>
              </a:ext>
            </a:extLst>
          </p:cNvPr>
          <p:cNvGrpSpPr/>
          <p:nvPr/>
        </p:nvGrpSpPr>
        <p:grpSpPr>
          <a:xfrm>
            <a:off x="5168760" y="2694720"/>
            <a:ext cx="823320" cy="753480"/>
            <a:chOff x="5168760" y="2694720"/>
            <a:chExt cx="823320" cy="753480"/>
          </a:xfrm>
        </p:grpSpPr>
        <p:sp>
          <p:nvSpPr>
            <p:cNvPr id="10" name="Oval 9">
              <a:extLst>
                <a:ext uri="{FF2B5EF4-FFF2-40B4-BE49-F238E27FC236}">
                  <a16:creationId xmlns:a16="http://schemas.microsoft.com/office/drawing/2014/main" id="{02F6FE0C-9BA7-69FD-1F1F-E2C5EE7E29A7}"/>
                </a:ext>
              </a:extLst>
            </p:cNvPr>
            <p:cNvSpPr/>
            <p:nvPr/>
          </p:nvSpPr>
          <p:spPr>
            <a:xfrm>
              <a:off x="5242560" y="2722880"/>
              <a:ext cx="721360" cy="706120"/>
            </a:xfrm>
            <a:prstGeom prst="ellipse">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mc:AlternateContent xmlns:mc="http://schemas.openxmlformats.org/markup-compatibility/2006" xmlns:p14="http://schemas.microsoft.com/office/powerpoint/2010/main">
          <mc:Choice Requires="p14">
            <p:contentPart p14:bwMode="auto" r:id="rId5">
              <p14:nvContentPartPr>
                <p14:cNvPr id="11" name="Ink 10">
                  <a:extLst>
                    <a:ext uri="{FF2B5EF4-FFF2-40B4-BE49-F238E27FC236}">
                      <a16:creationId xmlns:a16="http://schemas.microsoft.com/office/drawing/2014/main" id="{165EC95F-C9C6-BC29-4D85-D6D040AE1401}"/>
                    </a:ext>
                  </a:extLst>
                </p14:cNvPr>
                <p14:cNvContentPartPr/>
                <p14:nvPr/>
              </p14:nvContentPartPr>
              <p14:xfrm>
                <a:off x="5818920" y="2809200"/>
                <a:ext cx="360" cy="360"/>
              </p14:xfrm>
            </p:contentPart>
          </mc:Choice>
          <mc:Fallback xmlns="">
            <p:pic>
              <p:nvPicPr>
                <p:cNvPr id="11" name="Ink 10">
                  <a:extLst>
                    <a:ext uri="{FF2B5EF4-FFF2-40B4-BE49-F238E27FC236}">
                      <a16:creationId xmlns:a16="http://schemas.microsoft.com/office/drawing/2014/main" id="{165EC95F-C9C6-BC29-4D85-D6D040AE1401}"/>
                    </a:ext>
                  </a:extLst>
                </p:cNvPr>
                <p:cNvPicPr/>
                <p:nvPr/>
              </p:nvPicPr>
              <p:blipFill>
                <a:blip r:embed="rId6"/>
                <a:stretch>
                  <a:fillRect/>
                </a:stretch>
              </p:blipFill>
              <p:spPr>
                <a:xfrm>
                  <a:off x="5755920" y="2746200"/>
                  <a:ext cx="126000" cy="126000"/>
                </a:xfrm>
                <a:prstGeom prst="rect">
                  <a:avLst/>
                </a:prstGeom>
              </p:spPr>
            </p:pic>
          </mc:Fallback>
        </mc:AlternateContent>
        <p:grpSp>
          <p:nvGrpSpPr>
            <p:cNvPr id="113" name="Group 112">
              <a:extLst>
                <a:ext uri="{FF2B5EF4-FFF2-40B4-BE49-F238E27FC236}">
                  <a16:creationId xmlns:a16="http://schemas.microsoft.com/office/drawing/2014/main" id="{4441FCD0-069F-BC2C-E4F9-26A9F29DEBDD}"/>
                </a:ext>
              </a:extLst>
            </p:cNvPr>
            <p:cNvGrpSpPr/>
            <p:nvPr/>
          </p:nvGrpSpPr>
          <p:grpSpPr>
            <a:xfrm>
              <a:off x="5168760" y="2694720"/>
              <a:ext cx="823320" cy="753480"/>
              <a:chOff x="5168760" y="2694720"/>
              <a:chExt cx="823320" cy="753480"/>
            </a:xfrm>
          </p:grpSpPr>
          <mc:AlternateContent xmlns:mc="http://schemas.openxmlformats.org/markup-compatibility/2006" xmlns:p14="http://schemas.microsoft.com/office/powerpoint/2010/main">
            <mc:Choice Requires="p14">
              <p:contentPart p14:bwMode="auto" r:id="rId7">
                <p14:nvContentPartPr>
                  <p14:cNvPr id="16" name="Ink 15">
                    <a:extLst>
                      <a:ext uri="{FF2B5EF4-FFF2-40B4-BE49-F238E27FC236}">
                        <a16:creationId xmlns:a16="http://schemas.microsoft.com/office/drawing/2014/main" id="{277616BD-3AB3-4FCC-B116-6A45A496F03A}"/>
                      </a:ext>
                    </a:extLst>
                  </p14:cNvPr>
                  <p14:cNvContentPartPr/>
                  <p14:nvPr/>
                </p14:nvContentPartPr>
                <p14:xfrm>
                  <a:off x="5826480" y="2793720"/>
                  <a:ext cx="360" cy="360"/>
                </p14:xfrm>
              </p:contentPart>
            </mc:Choice>
            <mc:Fallback xmlns="">
              <p:pic>
                <p:nvPicPr>
                  <p:cNvPr id="16" name="Ink 15">
                    <a:extLst>
                      <a:ext uri="{FF2B5EF4-FFF2-40B4-BE49-F238E27FC236}">
                        <a16:creationId xmlns:a16="http://schemas.microsoft.com/office/drawing/2014/main" id="{277616BD-3AB3-4FCC-B116-6A45A496F03A}"/>
                      </a:ext>
                    </a:extLst>
                  </p:cNvPr>
                  <p:cNvPicPr/>
                  <p:nvPr/>
                </p:nvPicPr>
                <p:blipFill>
                  <a:blip r:embed="rId6"/>
                  <a:stretch>
                    <a:fillRect/>
                  </a:stretch>
                </p:blipFill>
                <p:spPr>
                  <a:xfrm>
                    <a:off x="5763480" y="273072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7" name="Ink 16">
                    <a:extLst>
                      <a:ext uri="{FF2B5EF4-FFF2-40B4-BE49-F238E27FC236}">
                        <a16:creationId xmlns:a16="http://schemas.microsoft.com/office/drawing/2014/main" id="{601A2883-2CE3-6A09-07B3-E78DE9A5292E}"/>
                      </a:ext>
                    </a:extLst>
                  </p14:cNvPr>
                  <p14:cNvContentPartPr/>
                  <p14:nvPr/>
                </p14:nvContentPartPr>
                <p14:xfrm>
                  <a:off x="5852040" y="2816760"/>
                  <a:ext cx="360" cy="360"/>
                </p14:xfrm>
              </p:contentPart>
            </mc:Choice>
            <mc:Fallback xmlns="">
              <p:pic>
                <p:nvPicPr>
                  <p:cNvPr id="17" name="Ink 16">
                    <a:extLst>
                      <a:ext uri="{FF2B5EF4-FFF2-40B4-BE49-F238E27FC236}">
                        <a16:creationId xmlns:a16="http://schemas.microsoft.com/office/drawing/2014/main" id="{601A2883-2CE3-6A09-07B3-E78DE9A5292E}"/>
                      </a:ext>
                    </a:extLst>
                  </p:cNvPr>
                  <p:cNvPicPr/>
                  <p:nvPr/>
                </p:nvPicPr>
                <p:blipFill>
                  <a:blip r:embed="rId6"/>
                  <a:stretch>
                    <a:fillRect/>
                  </a:stretch>
                </p:blipFill>
                <p:spPr>
                  <a:xfrm>
                    <a:off x="5789040" y="275376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8" name="Ink 17">
                    <a:extLst>
                      <a:ext uri="{FF2B5EF4-FFF2-40B4-BE49-F238E27FC236}">
                        <a16:creationId xmlns:a16="http://schemas.microsoft.com/office/drawing/2014/main" id="{4E79AE15-9ACE-970E-D348-DD224DF16D05}"/>
                      </a:ext>
                    </a:extLst>
                  </p14:cNvPr>
                  <p14:cNvContentPartPr/>
                  <p14:nvPr/>
                </p14:nvContentPartPr>
                <p14:xfrm>
                  <a:off x="5852040" y="2816760"/>
                  <a:ext cx="360" cy="360"/>
                </p14:xfrm>
              </p:contentPart>
            </mc:Choice>
            <mc:Fallback xmlns="">
              <p:pic>
                <p:nvPicPr>
                  <p:cNvPr id="18" name="Ink 17">
                    <a:extLst>
                      <a:ext uri="{FF2B5EF4-FFF2-40B4-BE49-F238E27FC236}">
                        <a16:creationId xmlns:a16="http://schemas.microsoft.com/office/drawing/2014/main" id="{4E79AE15-9ACE-970E-D348-DD224DF16D05}"/>
                      </a:ext>
                    </a:extLst>
                  </p:cNvPr>
                  <p:cNvPicPr/>
                  <p:nvPr/>
                </p:nvPicPr>
                <p:blipFill>
                  <a:blip r:embed="rId6"/>
                  <a:stretch>
                    <a:fillRect/>
                  </a:stretch>
                </p:blipFill>
                <p:spPr>
                  <a:xfrm>
                    <a:off x="5789040" y="275376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1" name="Ink 20">
                    <a:extLst>
                      <a:ext uri="{FF2B5EF4-FFF2-40B4-BE49-F238E27FC236}">
                        <a16:creationId xmlns:a16="http://schemas.microsoft.com/office/drawing/2014/main" id="{DADE533A-9778-9E8D-B1C6-C6D04895B695}"/>
                      </a:ext>
                    </a:extLst>
                  </p14:cNvPr>
                  <p14:cNvContentPartPr/>
                  <p14:nvPr/>
                </p14:nvContentPartPr>
                <p14:xfrm>
                  <a:off x="5912880" y="2930880"/>
                  <a:ext cx="360" cy="360"/>
                </p14:xfrm>
              </p:contentPart>
            </mc:Choice>
            <mc:Fallback xmlns="">
              <p:pic>
                <p:nvPicPr>
                  <p:cNvPr id="21" name="Ink 20">
                    <a:extLst>
                      <a:ext uri="{FF2B5EF4-FFF2-40B4-BE49-F238E27FC236}">
                        <a16:creationId xmlns:a16="http://schemas.microsoft.com/office/drawing/2014/main" id="{DADE533A-9778-9E8D-B1C6-C6D04895B695}"/>
                      </a:ext>
                    </a:extLst>
                  </p:cNvPr>
                  <p:cNvPicPr/>
                  <p:nvPr/>
                </p:nvPicPr>
                <p:blipFill>
                  <a:blip r:embed="rId6"/>
                  <a:stretch>
                    <a:fillRect/>
                  </a:stretch>
                </p:blipFill>
                <p:spPr>
                  <a:xfrm>
                    <a:off x="5849880" y="286788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2" name="Ink 21">
                    <a:extLst>
                      <a:ext uri="{FF2B5EF4-FFF2-40B4-BE49-F238E27FC236}">
                        <a16:creationId xmlns:a16="http://schemas.microsoft.com/office/drawing/2014/main" id="{621B377C-12EA-F834-CEA6-2D4095E5E69E}"/>
                      </a:ext>
                    </a:extLst>
                  </p14:cNvPr>
                  <p14:cNvContentPartPr/>
                  <p14:nvPr/>
                </p14:nvContentPartPr>
                <p14:xfrm>
                  <a:off x="5907840" y="2885160"/>
                  <a:ext cx="360" cy="360"/>
                </p14:xfrm>
              </p:contentPart>
            </mc:Choice>
            <mc:Fallback xmlns="">
              <p:pic>
                <p:nvPicPr>
                  <p:cNvPr id="22" name="Ink 21">
                    <a:extLst>
                      <a:ext uri="{FF2B5EF4-FFF2-40B4-BE49-F238E27FC236}">
                        <a16:creationId xmlns:a16="http://schemas.microsoft.com/office/drawing/2014/main" id="{621B377C-12EA-F834-CEA6-2D4095E5E69E}"/>
                      </a:ext>
                    </a:extLst>
                  </p:cNvPr>
                  <p:cNvPicPr/>
                  <p:nvPr/>
                </p:nvPicPr>
                <p:blipFill>
                  <a:blip r:embed="rId6"/>
                  <a:stretch>
                    <a:fillRect/>
                  </a:stretch>
                </p:blipFill>
                <p:spPr>
                  <a:xfrm>
                    <a:off x="5844840" y="282216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3" name="Ink 22">
                    <a:extLst>
                      <a:ext uri="{FF2B5EF4-FFF2-40B4-BE49-F238E27FC236}">
                        <a16:creationId xmlns:a16="http://schemas.microsoft.com/office/drawing/2014/main" id="{C8FCD008-F15D-07FC-C81A-6CCDB7D98B9B}"/>
                      </a:ext>
                    </a:extLst>
                  </p14:cNvPr>
                  <p14:cNvContentPartPr/>
                  <p14:nvPr/>
                </p14:nvContentPartPr>
                <p14:xfrm>
                  <a:off x="5902800" y="2872560"/>
                  <a:ext cx="360" cy="360"/>
                </p14:xfrm>
              </p:contentPart>
            </mc:Choice>
            <mc:Fallback xmlns="">
              <p:pic>
                <p:nvPicPr>
                  <p:cNvPr id="23" name="Ink 22">
                    <a:extLst>
                      <a:ext uri="{FF2B5EF4-FFF2-40B4-BE49-F238E27FC236}">
                        <a16:creationId xmlns:a16="http://schemas.microsoft.com/office/drawing/2014/main" id="{C8FCD008-F15D-07FC-C81A-6CCDB7D98B9B}"/>
                      </a:ext>
                    </a:extLst>
                  </p:cNvPr>
                  <p:cNvPicPr/>
                  <p:nvPr/>
                </p:nvPicPr>
                <p:blipFill>
                  <a:blip r:embed="rId6"/>
                  <a:stretch>
                    <a:fillRect/>
                  </a:stretch>
                </p:blipFill>
                <p:spPr>
                  <a:xfrm>
                    <a:off x="5839800" y="280956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4" name="Ink 23">
                    <a:extLst>
                      <a:ext uri="{FF2B5EF4-FFF2-40B4-BE49-F238E27FC236}">
                        <a16:creationId xmlns:a16="http://schemas.microsoft.com/office/drawing/2014/main" id="{E5293407-0C60-5F1D-F97B-1517B0D8C6A9}"/>
                      </a:ext>
                    </a:extLst>
                  </p14:cNvPr>
                  <p14:cNvContentPartPr/>
                  <p14:nvPr/>
                </p14:nvContentPartPr>
                <p14:xfrm>
                  <a:off x="5902800" y="2870040"/>
                  <a:ext cx="360" cy="360"/>
                </p14:xfrm>
              </p:contentPart>
            </mc:Choice>
            <mc:Fallback xmlns="">
              <p:pic>
                <p:nvPicPr>
                  <p:cNvPr id="24" name="Ink 23">
                    <a:extLst>
                      <a:ext uri="{FF2B5EF4-FFF2-40B4-BE49-F238E27FC236}">
                        <a16:creationId xmlns:a16="http://schemas.microsoft.com/office/drawing/2014/main" id="{E5293407-0C60-5F1D-F97B-1517B0D8C6A9}"/>
                      </a:ext>
                    </a:extLst>
                  </p:cNvPr>
                  <p:cNvPicPr/>
                  <p:nvPr/>
                </p:nvPicPr>
                <p:blipFill>
                  <a:blip r:embed="rId6"/>
                  <a:stretch>
                    <a:fillRect/>
                  </a:stretch>
                </p:blipFill>
                <p:spPr>
                  <a:xfrm>
                    <a:off x="5839800" y="280704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5" name="Ink 24">
                    <a:extLst>
                      <a:ext uri="{FF2B5EF4-FFF2-40B4-BE49-F238E27FC236}">
                        <a16:creationId xmlns:a16="http://schemas.microsoft.com/office/drawing/2014/main" id="{EB2C93F0-1FA6-B1C2-B182-9404692D5CE5}"/>
                      </a:ext>
                    </a:extLst>
                  </p14:cNvPr>
                  <p14:cNvContentPartPr/>
                  <p14:nvPr/>
                </p14:nvContentPartPr>
                <p14:xfrm>
                  <a:off x="5961120" y="2946360"/>
                  <a:ext cx="360" cy="360"/>
                </p14:xfrm>
              </p:contentPart>
            </mc:Choice>
            <mc:Fallback xmlns="">
              <p:pic>
                <p:nvPicPr>
                  <p:cNvPr id="25" name="Ink 24">
                    <a:extLst>
                      <a:ext uri="{FF2B5EF4-FFF2-40B4-BE49-F238E27FC236}">
                        <a16:creationId xmlns:a16="http://schemas.microsoft.com/office/drawing/2014/main" id="{EB2C93F0-1FA6-B1C2-B182-9404692D5CE5}"/>
                      </a:ext>
                    </a:extLst>
                  </p:cNvPr>
                  <p:cNvPicPr/>
                  <p:nvPr/>
                </p:nvPicPr>
                <p:blipFill>
                  <a:blip r:embed="rId6"/>
                  <a:stretch>
                    <a:fillRect/>
                  </a:stretch>
                </p:blipFill>
                <p:spPr>
                  <a:xfrm>
                    <a:off x="5898120" y="288336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6" name="Ink 25">
                    <a:extLst>
                      <a:ext uri="{FF2B5EF4-FFF2-40B4-BE49-F238E27FC236}">
                        <a16:creationId xmlns:a16="http://schemas.microsoft.com/office/drawing/2014/main" id="{2895B7F4-FBAA-E6CF-4DEA-13D60C08BA87}"/>
                      </a:ext>
                    </a:extLst>
                  </p14:cNvPr>
                  <p14:cNvContentPartPr/>
                  <p14:nvPr/>
                </p14:nvContentPartPr>
                <p14:xfrm>
                  <a:off x="5961120" y="2961480"/>
                  <a:ext cx="360" cy="2880"/>
                </p14:xfrm>
              </p:contentPart>
            </mc:Choice>
            <mc:Fallback xmlns="">
              <p:pic>
                <p:nvPicPr>
                  <p:cNvPr id="26" name="Ink 25">
                    <a:extLst>
                      <a:ext uri="{FF2B5EF4-FFF2-40B4-BE49-F238E27FC236}">
                        <a16:creationId xmlns:a16="http://schemas.microsoft.com/office/drawing/2014/main" id="{2895B7F4-FBAA-E6CF-4DEA-13D60C08BA87}"/>
                      </a:ext>
                    </a:extLst>
                  </p:cNvPr>
                  <p:cNvPicPr/>
                  <p:nvPr/>
                </p:nvPicPr>
                <p:blipFill>
                  <a:blip r:embed="rId16"/>
                  <a:stretch>
                    <a:fillRect/>
                  </a:stretch>
                </p:blipFill>
                <p:spPr>
                  <a:xfrm>
                    <a:off x="5898120" y="2905480"/>
                    <a:ext cx="126000" cy="11456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9" name="Ink 28">
                    <a:extLst>
                      <a:ext uri="{FF2B5EF4-FFF2-40B4-BE49-F238E27FC236}">
                        <a16:creationId xmlns:a16="http://schemas.microsoft.com/office/drawing/2014/main" id="{0871EC59-19B5-9D18-9272-BF2B5F18D295}"/>
                      </a:ext>
                    </a:extLst>
                  </p14:cNvPr>
                  <p14:cNvContentPartPr/>
                  <p14:nvPr/>
                </p14:nvContentPartPr>
                <p14:xfrm>
                  <a:off x="5984160" y="3037800"/>
                  <a:ext cx="360" cy="360"/>
                </p14:xfrm>
              </p:contentPart>
            </mc:Choice>
            <mc:Fallback xmlns="">
              <p:pic>
                <p:nvPicPr>
                  <p:cNvPr id="29" name="Ink 28">
                    <a:extLst>
                      <a:ext uri="{FF2B5EF4-FFF2-40B4-BE49-F238E27FC236}">
                        <a16:creationId xmlns:a16="http://schemas.microsoft.com/office/drawing/2014/main" id="{0871EC59-19B5-9D18-9272-BF2B5F18D295}"/>
                      </a:ext>
                    </a:extLst>
                  </p:cNvPr>
                  <p:cNvPicPr/>
                  <p:nvPr/>
                </p:nvPicPr>
                <p:blipFill>
                  <a:blip r:embed="rId6"/>
                  <a:stretch>
                    <a:fillRect/>
                  </a:stretch>
                </p:blipFill>
                <p:spPr>
                  <a:xfrm>
                    <a:off x="5921160" y="297480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30" name="Ink 29">
                    <a:extLst>
                      <a:ext uri="{FF2B5EF4-FFF2-40B4-BE49-F238E27FC236}">
                        <a16:creationId xmlns:a16="http://schemas.microsoft.com/office/drawing/2014/main" id="{B9E2F0E3-A33F-D0CA-7E5F-F0806B58E774}"/>
                      </a:ext>
                    </a:extLst>
                  </p14:cNvPr>
                  <p14:cNvContentPartPr/>
                  <p14:nvPr/>
                </p14:nvContentPartPr>
                <p14:xfrm>
                  <a:off x="5976240" y="3098640"/>
                  <a:ext cx="360" cy="360"/>
                </p14:xfrm>
              </p:contentPart>
            </mc:Choice>
            <mc:Fallback xmlns="">
              <p:pic>
                <p:nvPicPr>
                  <p:cNvPr id="30" name="Ink 29">
                    <a:extLst>
                      <a:ext uri="{FF2B5EF4-FFF2-40B4-BE49-F238E27FC236}">
                        <a16:creationId xmlns:a16="http://schemas.microsoft.com/office/drawing/2014/main" id="{B9E2F0E3-A33F-D0CA-7E5F-F0806B58E774}"/>
                      </a:ext>
                    </a:extLst>
                  </p:cNvPr>
                  <p:cNvPicPr/>
                  <p:nvPr/>
                </p:nvPicPr>
                <p:blipFill>
                  <a:blip r:embed="rId6"/>
                  <a:stretch>
                    <a:fillRect/>
                  </a:stretch>
                </p:blipFill>
                <p:spPr>
                  <a:xfrm>
                    <a:off x="5913240" y="303564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31" name="Ink 30">
                    <a:extLst>
                      <a:ext uri="{FF2B5EF4-FFF2-40B4-BE49-F238E27FC236}">
                        <a16:creationId xmlns:a16="http://schemas.microsoft.com/office/drawing/2014/main" id="{4EDAFE75-E1E6-83EE-59AA-11F6A049105E}"/>
                      </a:ext>
                    </a:extLst>
                  </p14:cNvPr>
                  <p14:cNvContentPartPr/>
                  <p14:nvPr/>
                </p14:nvContentPartPr>
                <p14:xfrm>
                  <a:off x="5973720" y="3126720"/>
                  <a:ext cx="360" cy="360"/>
                </p14:xfrm>
              </p:contentPart>
            </mc:Choice>
            <mc:Fallback xmlns="">
              <p:pic>
                <p:nvPicPr>
                  <p:cNvPr id="31" name="Ink 30">
                    <a:extLst>
                      <a:ext uri="{FF2B5EF4-FFF2-40B4-BE49-F238E27FC236}">
                        <a16:creationId xmlns:a16="http://schemas.microsoft.com/office/drawing/2014/main" id="{4EDAFE75-E1E6-83EE-59AA-11F6A049105E}"/>
                      </a:ext>
                    </a:extLst>
                  </p:cNvPr>
                  <p:cNvPicPr/>
                  <p:nvPr/>
                </p:nvPicPr>
                <p:blipFill>
                  <a:blip r:embed="rId6"/>
                  <a:stretch>
                    <a:fillRect/>
                  </a:stretch>
                </p:blipFill>
                <p:spPr>
                  <a:xfrm>
                    <a:off x="5910720" y="306372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32" name="Ink 31">
                    <a:extLst>
                      <a:ext uri="{FF2B5EF4-FFF2-40B4-BE49-F238E27FC236}">
                        <a16:creationId xmlns:a16="http://schemas.microsoft.com/office/drawing/2014/main" id="{B319559A-6CC5-8B58-ACD9-2B80F6850738}"/>
                      </a:ext>
                    </a:extLst>
                  </p14:cNvPr>
                  <p14:cNvContentPartPr/>
                  <p14:nvPr/>
                </p14:nvContentPartPr>
                <p14:xfrm>
                  <a:off x="5946000" y="3200160"/>
                  <a:ext cx="360" cy="360"/>
                </p14:xfrm>
              </p:contentPart>
            </mc:Choice>
            <mc:Fallback xmlns="">
              <p:pic>
                <p:nvPicPr>
                  <p:cNvPr id="32" name="Ink 31">
                    <a:extLst>
                      <a:ext uri="{FF2B5EF4-FFF2-40B4-BE49-F238E27FC236}">
                        <a16:creationId xmlns:a16="http://schemas.microsoft.com/office/drawing/2014/main" id="{B319559A-6CC5-8B58-ACD9-2B80F6850738}"/>
                      </a:ext>
                    </a:extLst>
                  </p:cNvPr>
                  <p:cNvPicPr/>
                  <p:nvPr/>
                </p:nvPicPr>
                <p:blipFill>
                  <a:blip r:embed="rId6"/>
                  <a:stretch>
                    <a:fillRect/>
                  </a:stretch>
                </p:blipFill>
                <p:spPr>
                  <a:xfrm>
                    <a:off x="5883000" y="313716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33" name="Ink 32">
                    <a:extLst>
                      <a:ext uri="{FF2B5EF4-FFF2-40B4-BE49-F238E27FC236}">
                        <a16:creationId xmlns:a16="http://schemas.microsoft.com/office/drawing/2014/main" id="{745F07E8-13DD-E8E6-7562-40EE3915AD55}"/>
                      </a:ext>
                    </a:extLst>
                  </p14:cNvPr>
                  <p14:cNvContentPartPr/>
                  <p14:nvPr/>
                </p14:nvContentPartPr>
                <p14:xfrm>
                  <a:off x="5951040" y="3238320"/>
                  <a:ext cx="360" cy="360"/>
                </p14:xfrm>
              </p:contentPart>
            </mc:Choice>
            <mc:Fallback xmlns="">
              <p:pic>
                <p:nvPicPr>
                  <p:cNvPr id="33" name="Ink 32">
                    <a:extLst>
                      <a:ext uri="{FF2B5EF4-FFF2-40B4-BE49-F238E27FC236}">
                        <a16:creationId xmlns:a16="http://schemas.microsoft.com/office/drawing/2014/main" id="{745F07E8-13DD-E8E6-7562-40EE3915AD55}"/>
                      </a:ext>
                    </a:extLst>
                  </p:cNvPr>
                  <p:cNvPicPr/>
                  <p:nvPr/>
                </p:nvPicPr>
                <p:blipFill>
                  <a:blip r:embed="rId6"/>
                  <a:stretch>
                    <a:fillRect/>
                  </a:stretch>
                </p:blipFill>
                <p:spPr>
                  <a:xfrm>
                    <a:off x="5888040" y="317532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34" name="Ink 33">
                    <a:extLst>
                      <a:ext uri="{FF2B5EF4-FFF2-40B4-BE49-F238E27FC236}">
                        <a16:creationId xmlns:a16="http://schemas.microsoft.com/office/drawing/2014/main" id="{D5790DB3-4720-6580-6759-8902A6E9E0EE}"/>
                      </a:ext>
                    </a:extLst>
                  </p14:cNvPr>
                  <p14:cNvContentPartPr/>
                  <p14:nvPr/>
                </p14:nvContentPartPr>
                <p14:xfrm>
                  <a:off x="5956080" y="3208080"/>
                  <a:ext cx="360" cy="360"/>
                </p14:xfrm>
              </p:contentPart>
            </mc:Choice>
            <mc:Fallback xmlns="">
              <p:pic>
                <p:nvPicPr>
                  <p:cNvPr id="34" name="Ink 33">
                    <a:extLst>
                      <a:ext uri="{FF2B5EF4-FFF2-40B4-BE49-F238E27FC236}">
                        <a16:creationId xmlns:a16="http://schemas.microsoft.com/office/drawing/2014/main" id="{D5790DB3-4720-6580-6759-8902A6E9E0EE}"/>
                      </a:ext>
                    </a:extLst>
                  </p:cNvPr>
                  <p:cNvPicPr/>
                  <p:nvPr/>
                </p:nvPicPr>
                <p:blipFill>
                  <a:blip r:embed="rId6"/>
                  <a:stretch>
                    <a:fillRect/>
                  </a:stretch>
                </p:blipFill>
                <p:spPr>
                  <a:xfrm>
                    <a:off x="5893080" y="314508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35" name="Ink 34">
                    <a:extLst>
                      <a:ext uri="{FF2B5EF4-FFF2-40B4-BE49-F238E27FC236}">
                        <a16:creationId xmlns:a16="http://schemas.microsoft.com/office/drawing/2014/main" id="{CE8460B2-27A4-0305-1BF3-25D016D17A70}"/>
                      </a:ext>
                    </a:extLst>
                  </p14:cNvPr>
                  <p14:cNvContentPartPr/>
                  <p14:nvPr/>
                </p14:nvContentPartPr>
                <p14:xfrm>
                  <a:off x="5986680" y="3151920"/>
                  <a:ext cx="360" cy="360"/>
                </p14:xfrm>
              </p:contentPart>
            </mc:Choice>
            <mc:Fallback xmlns="">
              <p:pic>
                <p:nvPicPr>
                  <p:cNvPr id="35" name="Ink 34">
                    <a:extLst>
                      <a:ext uri="{FF2B5EF4-FFF2-40B4-BE49-F238E27FC236}">
                        <a16:creationId xmlns:a16="http://schemas.microsoft.com/office/drawing/2014/main" id="{CE8460B2-27A4-0305-1BF3-25D016D17A70}"/>
                      </a:ext>
                    </a:extLst>
                  </p:cNvPr>
                  <p:cNvPicPr/>
                  <p:nvPr/>
                </p:nvPicPr>
                <p:blipFill>
                  <a:blip r:embed="rId6"/>
                  <a:stretch>
                    <a:fillRect/>
                  </a:stretch>
                </p:blipFill>
                <p:spPr>
                  <a:xfrm>
                    <a:off x="5923680" y="308892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36" name="Ink 35">
                    <a:extLst>
                      <a:ext uri="{FF2B5EF4-FFF2-40B4-BE49-F238E27FC236}">
                        <a16:creationId xmlns:a16="http://schemas.microsoft.com/office/drawing/2014/main" id="{8233119A-EF3D-45BE-FBDD-DF83E9B364D7}"/>
                      </a:ext>
                    </a:extLst>
                  </p14:cNvPr>
                  <p14:cNvContentPartPr/>
                  <p14:nvPr/>
                </p14:nvContentPartPr>
                <p14:xfrm>
                  <a:off x="5991720" y="3045360"/>
                  <a:ext cx="360" cy="360"/>
                </p14:xfrm>
              </p:contentPart>
            </mc:Choice>
            <mc:Fallback xmlns="">
              <p:pic>
                <p:nvPicPr>
                  <p:cNvPr id="36" name="Ink 35">
                    <a:extLst>
                      <a:ext uri="{FF2B5EF4-FFF2-40B4-BE49-F238E27FC236}">
                        <a16:creationId xmlns:a16="http://schemas.microsoft.com/office/drawing/2014/main" id="{8233119A-EF3D-45BE-FBDD-DF83E9B364D7}"/>
                      </a:ext>
                    </a:extLst>
                  </p:cNvPr>
                  <p:cNvPicPr/>
                  <p:nvPr/>
                </p:nvPicPr>
                <p:blipFill>
                  <a:blip r:embed="rId6"/>
                  <a:stretch>
                    <a:fillRect/>
                  </a:stretch>
                </p:blipFill>
                <p:spPr>
                  <a:xfrm>
                    <a:off x="5928720" y="298236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37" name="Ink 36">
                    <a:extLst>
                      <a:ext uri="{FF2B5EF4-FFF2-40B4-BE49-F238E27FC236}">
                        <a16:creationId xmlns:a16="http://schemas.microsoft.com/office/drawing/2014/main" id="{317EC963-0BD0-C4F1-6FCF-5ECFE857B5EC}"/>
                      </a:ext>
                    </a:extLst>
                  </p14:cNvPr>
                  <p14:cNvContentPartPr/>
                  <p14:nvPr/>
                </p14:nvContentPartPr>
                <p14:xfrm>
                  <a:off x="5986680" y="2995320"/>
                  <a:ext cx="360" cy="12240"/>
                </p14:xfrm>
              </p:contentPart>
            </mc:Choice>
            <mc:Fallback xmlns="">
              <p:pic>
                <p:nvPicPr>
                  <p:cNvPr id="37" name="Ink 36">
                    <a:extLst>
                      <a:ext uri="{FF2B5EF4-FFF2-40B4-BE49-F238E27FC236}">
                        <a16:creationId xmlns:a16="http://schemas.microsoft.com/office/drawing/2014/main" id="{317EC963-0BD0-C4F1-6FCF-5ECFE857B5EC}"/>
                      </a:ext>
                    </a:extLst>
                  </p:cNvPr>
                  <p:cNvPicPr/>
                  <p:nvPr/>
                </p:nvPicPr>
                <p:blipFill>
                  <a:blip r:embed="rId26"/>
                  <a:stretch>
                    <a:fillRect/>
                  </a:stretch>
                </p:blipFill>
                <p:spPr>
                  <a:xfrm>
                    <a:off x="5923680" y="2932320"/>
                    <a:ext cx="126000" cy="13788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38" name="Ink 37">
                    <a:extLst>
                      <a:ext uri="{FF2B5EF4-FFF2-40B4-BE49-F238E27FC236}">
                        <a16:creationId xmlns:a16="http://schemas.microsoft.com/office/drawing/2014/main" id="{635F5B4D-1F8B-1122-B8E2-1C431249809F}"/>
                      </a:ext>
                    </a:extLst>
                  </p14:cNvPr>
                  <p14:cNvContentPartPr/>
                  <p14:nvPr/>
                </p14:nvContentPartPr>
                <p14:xfrm>
                  <a:off x="5989200" y="2953920"/>
                  <a:ext cx="360" cy="360"/>
                </p14:xfrm>
              </p:contentPart>
            </mc:Choice>
            <mc:Fallback xmlns="">
              <p:pic>
                <p:nvPicPr>
                  <p:cNvPr id="38" name="Ink 37">
                    <a:extLst>
                      <a:ext uri="{FF2B5EF4-FFF2-40B4-BE49-F238E27FC236}">
                        <a16:creationId xmlns:a16="http://schemas.microsoft.com/office/drawing/2014/main" id="{635F5B4D-1F8B-1122-B8E2-1C431249809F}"/>
                      </a:ext>
                    </a:extLst>
                  </p:cNvPr>
                  <p:cNvPicPr/>
                  <p:nvPr/>
                </p:nvPicPr>
                <p:blipFill>
                  <a:blip r:embed="rId6"/>
                  <a:stretch>
                    <a:fillRect/>
                  </a:stretch>
                </p:blipFill>
                <p:spPr>
                  <a:xfrm>
                    <a:off x="5926200" y="289092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39" name="Ink 38">
                    <a:extLst>
                      <a:ext uri="{FF2B5EF4-FFF2-40B4-BE49-F238E27FC236}">
                        <a16:creationId xmlns:a16="http://schemas.microsoft.com/office/drawing/2014/main" id="{05ECFE1F-FCA7-70ED-BDFF-D4600F7535CD}"/>
                      </a:ext>
                    </a:extLst>
                  </p14:cNvPr>
                  <p14:cNvContentPartPr/>
                  <p14:nvPr/>
                </p14:nvContentPartPr>
                <p14:xfrm>
                  <a:off x="5951040" y="2900640"/>
                  <a:ext cx="360" cy="360"/>
                </p14:xfrm>
              </p:contentPart>
            </mc:Choice>
            <mc:Fallback xmlns="">
              <p:pic>
                <p:nvPicPr>
                  <p:cNvPr id="39" name="Ink 38">
                    <a:extLst>
                      <a:ext uri="{FF2B5EF4-FFF2-40B4-BE49-F238E27FC236}">
                        <a16:creationId xmlns:a16="http://schemas.microsoft.com/office/drawing/2014/main" id="{05ECFE1F-FCA7-70ED-BDFF-D4600F7535CD}"/>
                      </a:ext>
                    </a:extLst>
                  </p:cNvPr>
                  <p:cNvPicPr/>
                  <p:nvPr/>
                </p:nvPicPr>
                <p:blipFill>
                  <a:blip r:embed="rId6"/>
                  <a:stretch>
                    <a:fillRect/>
                  </a:stretch>
                </p:blipFill>
                <p:spPr>
                  <a:xfrm>
                    <a:off x="5888040" y="283764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40" name="Ink 39">
                    <a:extLst>
                      <a:ext uri="{FF2B5EF4-FFF2-40B4-BE49-F238E27FC236}">
                        <a16:creationId xmlns:a16="http://schemas.microsoft.com/office/drawing/2014/main" id="{A46D487B-ECBB-00DE-CA36-57670778DCB9}"/>
                      </a:ext>
                    </a:extLst>
                  </p14:cNvPr>
                  <p14:cNvContentPartPr/>
                  <p14:nvPr/>
                </p14:nvContentPartPr>
                <p14:xfrm>
                  <a:off x="5935920" y="2880120"/>
                  <a:ext cx="360" cy="360"/>
                </p14:xfrm>
              </p:contentPart>
            </mc:Choice>
            <mc:Fallback xmlns="">
              <p:pic>
                <p:nvPicPr>
                  <p:cNvPr id="40" name="Ink 39">
                    <a:extLst>
                      <a:ext uri="{FF2B5EF4-FFF2-40B4-BE49-F238E27FC236}">
                        <a16:creationId xmlns:a16="http://schemas.microsoft.com/office/drawing/2014/main" id="{A46D487B-ECBB-00DE-CA36-57670778DCB9}"/>
                      </a:ext>
                    </a:extLst>
                  </p:cNvPr>
                  <p:cNvPicPr/>
                  <p:nvPr/>
                </p:nvPicPr>
                <p:blipFill>
                  <a:blip r:embed="rId6"/>
                  <a:stretch>
                    <a:fillRect/>
                  </a:stretch>
                </p:blipFill>
                <p:spPr>
                  <a:xfrm>
                    <a:off x="5872920" y="281712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41" name="Ink 40">
                    <a:extLst>
                      <a:ext uri="{FF2B5EF4-FFF2-40B4-BE49-F238E27FC236}">
                        <a16:creationId xmlns:a16="http://schemas.microsoft.com/office/drawing/2014/main" id="{0FEB4C84-A738-CB03-9A70-C556CE202B1F}"/>
                      </a:ext>
                    </a:extLst>
                  </p14:cNvPr>
                  <p14:cNvContentPartPr/>
                  <p14:nvPr/>
                </p14:nvContentPartPr>
                <p14:xfrm>
                  <a:off x="5862120" y="2834400"/>
                  <a:ext cx="360" cy="360"/>
                </p14:xfrm>
              </p:contentPart>
            </mc:Choice>
            <mc:Fallback xmlns="">
              <p:pic>
                <p:nvPicPr>
                  <p:cNvPr id="41" name="Ink 40">
                    <a:extLst>
                      <a:ext uri="{FF2B5EF4-FFF2-40B4-BE49-F238E27FC236}">
                        <a16:creationId xmlns:a16="http://schemas.microsoft.com/office/drawing/2014/main" id="{0FEB4C84-A738-CB03-9A70-C556CE202B1F}"/>
                      </a:ext>
                    </a:extLst>
                  </p:cNvPr>
                  <p:cNvPicPr/>
                  <p:nvPr/>
                </p:nvPicPr>
                <p:blipFill>
                  <a:blip r:embed="rId6"/>
                  <a:stretch>
                    <a:fillRect/>
                  </a:stretch>
                </p:blipFill>
                <p:spPr>
                  <a:xfrm>
                    <a:off x="5799120" y="277140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42" name="Ink 41">
                    <a:extLst>
                      <a:ext uri="{FF2B5EF4-FFF2-40B4-BE49-F238E27FC236}">
                        <a16:creationId xmlns:a16="http://schemas.microsoft.com/office/drawing/2014/main" id="{8C5BA006-74FF-6ED7-F5CF-BBCDBFDCB0A4}"/>
                      </a:ext>
                    </a:extLst>
                  </p14:cNvPr>
                  <p14:cNvContentPartPr/>
                  <p14:nvPr/>
                </p14:nvContentPartPr>
                <p14:xfrm>
                  <a:off x="5854560" y="2811720"/>
                  <a:ext cx="360" cy="360"/>
                </p14:xfrm>
              </p:contentPart>
            </mc:Choice>
            <mc:Fallback xmlns="">
              <p:pic>
                <p:nvPicPr>
                  <p:cNvPr id="42" name="Ink 41">
                    <a:extLst>
                      <a:ext uri="{FF2B5EF4-FFF2-40B4-BE49-F238E27FC236}">
                        <a16:creationId xmlns:a16="http://schemas.microsoft.com/office/drawing/2014/main" id="{8C5BA006-74FF-6ED7-F5CF-BBCDBFDCB0A4}"/>
                      </a:ext>
                    </a:extLst>
                  </p:cNvPr>
                  <p:cNvPicPr/>
                  <p:nvPr/>
                </p:nvPicPr>
                <p:blipFill>
                  <a:blip r:embed="rId6"/>
                  <a:stretch>
                    <a:fillRect/>
                  </a:stretch>
                </p:blipFill>
                <p:spPr>
                  <a:xfrm>
                    <a:off x="5791560" y="274872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43" name="Ink 42">
                    <a:extLst>
                      <a:ext uri="{FF2B5EF4-FFF2-40B4-BE49-F238E27FC236}">
                        <a16:creationId xmlns:a16="http://schemas.microsoft.com/office/drawing/2014/main" id="{6FEE0025-D348-BED0-24E7-C66CD614D9BB}"/>
                      </a:ext>
                    </a:extLst>
                  </p14:cNvPr>
                  <p14:cNvContentPartPr/>
                  <p14:nvPr/>
                </p14:nvContentPartPr>
                <p14:xfrm>
                  <a:off x="5843400" y="2800560"/>
                  <a:ext cx="1440" cy="1440"/>
                </p14:xfrm>
              </p:contentPart>
            </mc:Choice>
            <mc:Fallback xmlns="">
              <p:pic>
                <p:nvPicPr>
                  <p:cNvPr id="43" name="Ink 42">
                    <a:extLst>
                      <a:ext uri="{FF2B5EF4-FFF2-40B4-BE49-F238E27FC236}">
                        <a16:creationId xmlns:a16="http://schemas.microsoft.com/office/drawing/2014/main" id="{6FEE0025-D348-BED0-24E7-C66CD614D9BB}"/>
                      </a:ext>
                    </a:extLst>
                  </p:cNvPr>
                  <p:cNvPicPr/>
                  <p:nvPr/>
                </p:nvPicPr>
                <p:blipFill>
                  <a:blip r:embed="rId33"/>
                  <a:stretch>
                    <a:fillRect/>
                  </a:stretch>
                </p:blipFill>
                <p:spPr>
                  <a:xfrm>
                    <a:off x="5759400" y="2737560"/>
                    <a:ext cx="16896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44" name="Ink 43">
                    <a:extLst>
                      <a:ext uri="{FF2B5EF4-FFF2-40B4-BE49-F238E27FC236}">
                        <a16:creationId xmlns:a16="http://schemas.microsoft.com/office/drawing/2014/main" id="{D2AB7500-9402-2E3F-85AE-73CA23D88030}"/>
                      </a:ext>
                    </a:extLst>
                  </p14:cNvPr>
                  <p14:cNvContentPartPr/>
                  <p14:nvPr/>
                </p14:nvContentPartPr>
                <p14:xfrm>
                  <a:off x="5760600" y="2750880"/>
                  <a:ext cx="360" cy="360"/>
                </p14:xfrm>
              </p:contentPart>
            </mc:Choice>
            <mc:Fallback xmlns="">
              <p:pic>
                <p:nvPicPr>
                  <p:cNvPr id="44" name="Ink 43">
                    <a:extLst>
                      <a:ext uri="{FF2B5EF4-FFF2-40B4-BE49-F238E27FC236}">
                        <a16:creationId xmlns:a16="http://schemas.microsoft.com/office/drawing/2014/main" id="{D2AB7500-9402-2E3F-85AE-73CA23D88030}"/>
                      </a:ext>
                    </a:extLst>
                  </p:cNvPr>
                  <p:cNvPicPr/>
                  <p:nvPr/>
                </p:nvPicPr>
                <p:blipFill>
                  <a:blip r:embed="rId6"/>
                  <a:stretch>
                    <a:fillRect/>
                  </a:stretch>
                </p:blipFill>
                <p:spPr>
                  <a:xfrm>
                    <a:off x="5697600" y="268788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45" name="Ink 44">
                    <a:extLst>
                      <a:ext uri="{FF2B5EF4-FFF2-40B4-BE49-F238E27FC236}">
                        <a16:creationId xmlns:a16="http://schemas.microsoft.com/office/drawing/2014/main" id="{B7E8F300-05D2-2A5F-0516-44B768950902}"/>
                      </a:ext>
                    </a:extLst>
                  </p14:cNvPr>
                  <p14:cNvContentPartPr/>
                  <p14:nvPr/>
                </p14:nvContentPartPr>
                <p14:xfrm>
                  <a:off x="5760600" y="2750880"/>
                  <a:ext cx="360" cy="360"/>
                </p14:xfrm>
              </p:contentPart>
            </mc:Choice>
            <mc:Fallback xmlns="">
              <p:pic>
                <p:nvPicPr>
                  <p:cNvPr id="45" name="Ink 44">
                    <a:extLst>
                      <a:ext uri="{FF2B5EF4-FFF2-40B4-BE49-F238E27FC236}">
                        <a16:creationId xmlns:a16="http://schemas.microsoft.com/office/drawing/2014/main" id="{B7E8F300-05D2-2A5F-0516-44B768950902}"/>
                      </a:ext>
                    </a:extLst>
                  </p:cNvPr>
                  <p:cNvPicPr/>
                  <p:nvPr/>
                </p:nvPicPr>
                <p:blipFill>
                  <a:blip r:embed="rId6"/>
                  <a:stretch>
                    <a:fillRect/>
                  </a:stretch>
                </p:blipFill>
                <p:spPr>
                  <a:xfrm>
                    <a:off x="5697600" y="268788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46" name="Ink 45">
                    <a:extLst>
                      <a:ext uri="{FF2B5EF4-FFF2-40B4-BE49-F238E27FC236}">
                        <a16:creationId xmlns:a16="http://schemas.microsoft.com/office/drawing/2014/main" id="{6AE5D3C1-8B94-0954-32CF-49E6347A9A95}"/>
                      </a:ext>
                    </a:extLst>
                  </p14:cNvPr>
                  <p14:cNvContentPartPr/>
                  <p14:nvPr/>
                </p14:nvContentPartPr>
                <p14:xfrm>
                  <a:off x="5679240" y="2750880"/>
                  <a:ext cx="360" cy="360"/>
                </p14:xfrm>
              </p:contentPart>
            </mc:Choice>
            <mc:Fallback xmlns="">
              <p:pic>
                <p:nvPicPr>
                  <p:cNvPr id="46" name="Ink 45">
                    <a:extLst>
                      <a:ext uri="{FF2B5EF4-FFF2-40B4-BE49-F238E27FC236}">
                        <a16:creationId xmlns:a16="http://schemas.microsoft.com/office/drawing/2014/main" id="{6AE5D3C1-8B94-0954-32CF-49E6347A9A95}"/>
                      </a:ext>
                    </a:extLst>
                  </p:cNvPr>
                  <p:cNvPicPr/>
                  <p:nvPr/>
                </p:nvPicPr>
                <p:blipFill>
                  <a:blip r:embed="rId6"/>
                  <a:stretch>
                    <a:fillRect/>
                  </a:stretch>
                </p:blipFill>
                <p:spPr>
                  <a:xfrm>
                    <a:off x="5616240" y="268788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47" name="Ink 46">
                    <a:extLst>
                      <a:ext uri="{FF2B5EF4-FFF2-40B4-BE49-F238E27FC236}">
                        <a16:creationId xmlns:a16="http://schemas.microsoft.com/office/drawing/2014/main" id="{C334BF8A-32F1-C651-FBB1-D7FF9CE8582F}"/>
                      </a:ext>
                    </a:extLst>
                  </p14:cNvPr>
                  <p14:cNvContentPartPr/>
                  <p14:nvPr/>
                </p14:nvContentPartPr>
                <p14:xfrm>
                  <a:off x="5572680" y="2745480"/>
                  <a:ext cx="360" cy="360"/>
                </p14:xfrm>
              </p:contentPart>
            </mc:Choice>
            <mc:Fallback xmlns="">
              <p:pic>
                <p:nvPicPr>
                  <p:cNvPr id="47" name="Ink 46">
                    <a:extLst>
                      <a:ext uri="{FF2B5EF4-FFF2-40B4-BE49-F238E27FC236}">
                        <a16:creationId xmlns:a16="http://schemas.microsoft.com/office/drawing/2014/main" id="{C334BF8A-32F1-C651-FBB1-D7FF9CE8582F}"/>
                      </a:ext>
                    </a:extLst>
                  </p:cNvPr>
                  <p:cNvPicPr/>
                  <p:nvPr/>
                </p:nvPicPr>
                <p:blipFill>
                  <a:blip r:embed="rId6"/>
                  <a:stretch>
                    <a:fillRect/>
                  </a:stretch>
                </p:blipFill>
                <p:spPr>
                  <a:xfrm>
                    <a:off x="5509680" y="268248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48" name="Ink 47">
                    <a:extLst>
                      <a:ext uri="{FF2B5EF4-FFF2-40B4-BE49-F238E27FC236}">
                        <a16:creationId xmlns:a16="http://schemas.microsoft.com/office/drawing/2014/main" id="{68C6D6CF-5866-7B0A-C5C4-0D5BBAB728B4}"/>
                      </a:ext>
                    </a:extLst>
                  </p14:cNvPr>
                  <p14:cNvContentPartPr/>
                  <p14:nvPr/>
                </p14:nvContentPartPr>
                <p14:xfrm>
                  <a:off x="5557200" y="2732880"/>
                  <a:ext cx="360" cy="360"/>
                </p14:xfrm>
              </p:contentPart>
            </mc:Choice>
            <mc:Fallback xmlns="">
              <p:pic>
                <p:nvPicPr>
                  <p:cNvPr id="48" name="Ink 47">
                    <a:extLst>
                      <a:ext uri="{FF2B5EF4-FFF2-40B4-BE49-F238E27FC236}">
                        <a16:creationId xmlns:a16="http://schemas.microsoft.com/office/drawing/2014/main" id="{68C6D6CF-5866-7B0A-C5C4-0D5BBAB728B4}"/>
                      </a:ext>
                    </a:extLst>
                  </p:cNvPr>
                  <p:cNvPicPr/>
                  <p:nvPr/>
                </p:nvPicPr>
                <p:blipFill>
                  <a:blip r:embed="rId6"/>
                  <a:stretch>
                    <a:fillRect/>
                  </a:stretch>
                </p:blipFill>
                <p:spPr>
                  <a:xfrm>
                    <a:off x="5494200" y="266988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49" name="Ink 48">
                    <a:extLst>
                      <a:ext uri="{FF2B5EF4-FFF2-40B4-BE49-F238E27FC236}">
                        <a16:creationId xmlns:a16="http://schemas.microsoft.com/office/drawing/2014/main" id="{11000393-421E-C08B-B970-50E25DEB646A}"/>
                      </a:ext>
                    </a:extLst>
                  </p14:cNvPr>
                  <p14:cNvContentPartPr/>
                  <p14:nvPr/>
                </p14:nvContentPartPr>
                <p14:xfrm>
                  <a:off x="5544600" y="2725320"/>
                  <a:ext cx="360" cy="360"/>
                </p14:xfrm>
              </p:contentPart>
            </mc:Choice>
            <mc:Fallback xmlns="">
              <p:pic>
                <p:nvPicPr>
                  <p:cNvPr id="49" name="Ink 48">
                    <a:extLst>
                      <a:ext uri="{FF2B5EF4-FFF2-40B4-BE49-F238E27FC236}">
                        <a16:creationId xmlns:a16="http://schemas.microsoft.com/office/drawing/2014/main" id="{11000393-421E-C08B-B970-50E25DEB646A}"/>
                      </a:ext>
                    </a:extLst>
                  </p:cNvPr>
                  <p:cNvPicPr/>
                  <p:nvPr/>
                </p:nvPicPr>
                <p:blipFill>
                  <a:blip r:embed="rId6"/>
                  <a:stretch>
                    <a:fillRect/>
                  </a:stretch>
                </p:blipFill>
                <p:spPr>
                  <a:xfrm>
                    <a:off x="5481600" y="266232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40">
                <p14:nvContentPartPr>
                  <p14:cNvPr id="50" name="Ink 49">
                    <a:extLst>
                      <a:ext uri="{FF2B5EF4-FFF2-40B4-BE49-F238E27FC236}">
                        <a16:creationId xmlns:a16="http://schemas.microsoft.com/office/drawing/2014/main" id="{4D0FDA06-64F1-3B08-8489-7FF8BF0398E1}"/>
                      </a:ext>
                    </a:extLst>
                  </p14:cNvPr>
                  <p14:cNvContentPartPr/>
                  <p14:nvPr/>
                </p14:nvContentPartPr>
                <p14:xfrm>
                  <a:off x="5450640" y="2720280"/>
                  <a:ext cx="360" cy="360"/>
                </p14:xfrm>
              </p:contentPart>
            </mc:Choice>
            <mc:Fallback xmlns="">
              <p:pic>
                <p:nvPicPr>
                  <p:cNvPr id="50" name="Ink 49">
                    <a:extLst>
                      <a:ext uri="{FF2B5EF4-FFF2-40B4-BE49-F238E27FC236}">
                        <a16:creationId xmlns:a16="http://schemas.microsoft.com/office/drawing/2014/main" id="{4D0FDA06-64F1-3B08-8489-7FF8BF0398E1}"/>
                      </a:ext>
                    </a:extLst>
                  </p:cNvPr>
                  <p:cNvPicPr/>
                  <p:nvPr/>
                </p:nvPicPr>
                <p:blipFill>
                  <a:blip r:embed="rId6"/>
                  <a:stretch>
                    <a:fillRect/>
                  </a:stretch>
                </p:blipFill>
                <p:spPr>
                  <a:xfrm>
                    <a:off x="5387640" y="265728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51" name="Ink 50">
                    <a:extLst>
                      <a:ext uri="{FF2B5EF4-FFF2-40B4-BE49-F238E27FC236}">
                        <a16:creationId xmlns:a16="http://schemas.microsoft.com/office/drawing/2014/main" id="{A433DAA0-3969-ED10-CACC-BD0D2112371D}"/>
                      </a:ext>
                    </a:extLst>
                  </p14:cNvPr>
                  <p14:cNvContentPartPr/>
                  <p14:nvPr/>
                </p14:nvContentPartPr>
                <p14:xfrm>
                  <a:off x="5433000" y="2730360"/>
                  <a:ext cx="360" cy="360"/>
                </p14:xfrm>
              </p:contentPart>
            </mc:Choice>
            <mc:Fallback xmlns="">
              <p:pic>
                <p:nvPicPr>
                  <p:cNvPr id="51" name="Ink 50">
                    <a:extLst>
                      <a:ext uri="{FF2B5EF4-FFF2-40B4-BE49-F238E27FC236}">
                        <a16:creationId xmlns:a16="http://schemas.microsoft.com/office/drawing/2014/main" id="{A433DAA0-3969-ED10-CACC-BD0D2112371D}"/>
                      </a:ext>
                    </a:extLst>
                  </p:cNvPr>
                  <p:cNvPicPr/>
                  <p:nvPr/>
                </p:nvPicPr>
                <p:blipFill>
                  <a:blip r:embed="rId6"/>
                  <a:stretch>
                    <a:fillRect/>
                  </a:stretch>
                </p:blipFill>
                <p:spPr>
                  <a:xfrm>
                    <a:off x="5370000" y="266736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52" name="Ink 51">
                    <a:extLst>
                      <a:ext uri="{FF2B5EF4-FFF2-40B4-BE49-F238E27FC236}">
                        <a16:creationId xmlns:a16="http://schemas.microsoft.com/office/drawing/2014/main" id="{90F712D5-6014-AF1E-EF9C-A4ECABE15A6F}"/>
                      </a:ext>
                    </a:extLst>
                  </p14:cNvPr>
                  <p14:cNvContentPartPr/>
                  <p14:nvPr/>
                </p14:nvContentPartPr>
                <p14:xfrm>
                  <a:off x="5383680" y="2778600"/>
                  <a:ext cx="1440" cy="2880"/>
                </p14:xfrm>
              </p:contentPart>
            </mc:Choice>
            <mc:Fallback xmlns="">
              <p:pic>
                <p:nvPicPr>
                  <p:cNvPr id="52" name="Ink 51">
                    <a:extLst>
                      <a:ext uri="{FF2B5EF4-FFF2-40B4-BE49-F238E27FC236}">
                        <a16:creationId xmlns:a16="http://schemas.microsoft.com/office/drawing/2014/main" id="{90F712D5-6014-AF1E-EF9C-A4ECABE15A6F}"/>
                      </a:ext>
                    </a:extLst>
                  </p:cNvPr>
                  <p:cNvPicPr/>
                  <p:nvPr/>
                </p:nvPicPr>
                <p:blipFill>
                  <a:blip r:embed="rId43"/>
                  <a:stretch>
                    <a:fillRect/>
                  </a:stretch>
                </p:blipFill>
                <p:spPr>
                  <a:xfrm>
                    <a:off x="5320680" y="2722600"/>
                    <a:ext cx="127080" cy="114560"/>
                  </a:xfrm>
                  <a:prstGeom prst="rect">
                    <a:avLst/>
                  </a:prstGeom>
                </p:spPr>
              </p:pic>
            </mc:Fallback>
          </mc:AlternateContent>
          <mc:AlternateContent xmlns:mc="http://schemas.openxmlformats.org/markup-compatibility/2006" xmlns:p14="http://schemas.microsoft.com/office/powerpoint/2010/main">
            <mc:Choice Requires="p14">
              <p:contentPart p14:bwMode="auto" r:id="rId44">
                <p14:nvContentPartPr>
                  <p14:cNvPr id="53" name="Ink 52">
                    <a:extLst>
                      <a:ext uri="{FF2B5EF4-FFF2-40B4-BE49-F238E27FC236}">
                        <a16:creationId xmlns:a16="http://schemas.microsoft.com/office/drawing/2014/main" id="{9EB1B20A-0767-95DB-FBDE-86754593CD6F}"/>
                      </a:ext>
                    </a:extLst>
                  </p14:cNvPr>
                  <p14:cNvContentPartPr/>
                  <p14:nvPr/>
                </p14:nvContentPartPr>
                <p14:xfrm>
                  <a:off x="5364240" y="2788680"/>
                  <a:ext cx="360" cy="360"/>
                </p14:xfrm>
              </p:contentPart>
            </mc:Choice>
            <mc:Fallback xmlns="">
              <p:pic>
                <p:nvPicPr>
                  <p:cNvPr id="53" name="Ink 52">
                    <a:extLst>
                      <a:ext uri="{FF2B5EF4-FFF2-40B4-BE49-F238E27FC236}">
                        <a16:creationId xmlns:a16="http://schemas.microsoft.com/office/drawing/2014/main" id="{9EB1B20A-0767-95DB-FBDE-86754593CD6F}"/>
                      </a:ext>
                    </a:extLst>
                  </p:cNvPr>
                  <p:cNvPicPr/>
                  <p:nvPr/>
                </p:nvPicPr>
                <p:blipFill>
                  <a:blip r:embed="rId6"/>
                  <a:stretch>
                    <a:fillRect/>
                  </a:stretch>
                </p:blipFill>
                <p:spPr>
                  <a:xfrm>
                    <a:off x="5301240" y="272568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54" name="Ink 53">
                    <a:extLst>
                      <a:ext uri="{FF2B5EF4-FFF2-40B4-BE49-F238E27FC236}">
                        <a16:creationId xmlns:a16="http://schemas.microsoft.com/office/drawing/2014/main" id="{FE1B8EAE-7169-55A1-F809-F3FACA956DC0}"/>
                      </a:ext>
                    </a:extLst>
                  </p14:cNvPr>
                  <p14:cNvContentPartPr/>
                  <p14:nvPr/>
                </p14:nvContentPartPr>
                <p14:xfrm>
                  <a:off x="5316000" y="2829360"/>
                  <a:ext cx="6840" cy="5400"/>
                </p14:xfrm>
              </p:contentPart>
            </mc:Choice>
            <mc:Fallback xmlns="">
              <p:pic>
                <p:nvPicPr>
                  <p:cNvPr id="54" name="Ink 53">
                    <a:extLst>
                      <a:ext uri="{FF2B5EF4-FFF2-40B4-BE49-F238E27FC236}">
                        <a16:creationId xmlns:a16="http://schemas.microsoft.com/office/drawing/2014/main" id="{FE1B8EAE-7169-55A1-F809-F3FACA956DC0}"/>
                      </a:ext>
                    </a:extLst>
                  </p:cNvPr>
                  <p:cNvPicPr/>
                  <p:nvPr/>
                </p:nvPicPr>
                <p:blipFill>
                  <a:blip r:embed="rId46"/>
                  <a:stretch>
                    <a:fillRect/>
                  </a:stretch>
                </p:blipFill>
                <p:spPr>
                  <a:xfrm>
                    <a:off x="5253000" y="2766360"/>
                    <a:ext cx="132480" cy="13104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55" name="Ink 54">
                    <a:extLst>
                      <a:ext uri="{FF2B5EF4-FFF2-40B4-BE49-F238E27FC236}">
                        <a16:creationId xmlns:a16="http://schemas.microsoft.com/office/drawing/2014/main" id="{9E7CCB54-6A6D-E0BF-0FC8-9863D1F93D48}"/>
                      </a:ext>
                    </a:extLst>
                  </p14:cNvPr>
                  <p14:cNvContentPartPr/>
                  <p14:nvPr/>
                </p14:nvContentPartPr>
                <p14:xfrm>
                  <a:off x="5399880" y="2877600"/>
                  <a:ext cx="360" cy="360"/>
                </p14:xfrm>
              </p:contentPart>
            </mc:Choice>
            <mc:Fallback xmlns="">
              <p:pic>
                <p:nvPicPr>
                  <p:cNvPr id="55" name="Ink 54">
                    <a:extLst>
                      <a:ext uri="{FF2B5EF4-FFF2-40B4-BE49-F238E27FC236}">
                        <a16:creationId xmlns:a16="http://schemas.microsoft.com/office/drawing/2014/main" id="{9E7CCB54-6A6D-E0BF-0FC8-9863D1F93D48}"/>
                      </a:ext>
                    </a:extLst>
                  </p:cNvPr>
                  <p:cNvPicPr/>
                  <p:nvPr/>
                </p:nvPicPr>
                <p:blipFill>
                  <a:blip r:embed="rId6"/>
                  <a:stretch>
                    <a:fillRect/>
                  </a:stretch>
                </p:blipFill>
                <p:spPr>
                  <a:xfrm>
                    <a:off x="5336880" y="281460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48">
                <p14:nvContentPartPr>
                  <p14:cNvPr id="56" name="Ink 55">
                    <a:extLst>
                      <a:ext uri="{FF2B5EF4-FFF2-40B4-BE49-F238E27FC236}">
                        <a16:creationId xmlns:a16="http://schemas.microsoft.com/office/drawing/2014/main" id="{31F93521-0DF7-4F0D-0CB1-4193C0554F1D}"/>
                      </a:ext>
                    </a:extLst>
                  </p14:cNvPr>
                  <p14:cNvContentPartPr/>
                  <p14:nvPr/>
                </p14:nvContentPartPr>
                <p14:xfrm>
                  <a:off x="5453160" y="2773560"/>
                  <a:ext cx="3960" cy="2880"/>
                </p14:xfrm>
              </p:contentPart>
            </mc:Choice>
            <mc:Fallback xmlns="">
              <p:pic>
                <p:nvPicPr>
                  <p:cNvPr id="56" name="Ink 55">
                    <a:extLst>
                      <a:ext uri="{FF2B5EF4-FFF2-40B4-BE49-F238E27FC236}">
                        <a16:creationId xmlns:a16="http://schemas.microsoft.com/office/drawing/2014/main" id="{31F93521-0DF7-4F0D-0CB1-4193C0554F1D}"/>
                      </a:ext>
                    </a:extLst>
                  </p:cNvPr>
                  <p:cNvPicPr/>
                  <p:nvPr/>
                </p:nvPicPr>
                <p:blipFill>
                  <a:blip r:embed="rId49"/>
                  <a:stretch>
                    <a:fillRect/>
                  </a:stretch>
                </p:blipFill>
                <p:spPr>
                  <a:xfrm>
                    <a:off x="5390160" y="2710560"/>
                    <a:ext cx="129600" cy="128520"/>
                  </a:xfrm>
                  <a:prstGeom prst="rect">
                    <a:avLst/>
                  </a:prstGeom>
                </p:spPr>
              </p:pic>
            </mc:Fallback>
          </mc:AlternateContent>
          <mc:AlternateContent xmlns:mc="http://schemas.openxmlformats.org/markup-compatibility/2006" xmlns:p14="http://schemas.microsoft.com/office/powerpoint/2010/main">
            <mc:Choice Requires="p14">
              <p:contentPart p14:bwMode="auto" r:id="rId50">
                <p14:nvContentPartPr>
                  <p14:cNvPr id="57" name="Ink 56">
                    <a:extLst>
                      <a:ext uri="{FF2B5EF4-FFF2-40B4-BE49-F238E27FC236}">
                        <a16:creationId xmlns:a16="http://schemas.microsoft.com/office/drawing/2014/main" id="{C9D2CF32-402C-4AA5-AE68-60DBD12BB454}"/>
                      </a:ext>
                    </a:extLst>
                  </p14:cNvPr>
                  <p14:cNvContentPartPr/>
                  <p14:nvPr/>
                </p14:nvContentPartPr>
                <p14:xfrm>
                  <a:off x="5564760" y="2694720"/>
                  <a:ext cx="360" cy="360"/>
                </p14:xfrm>
              </p:contentPart>
            </mc:Choice>
            <mc:Fallback xmlns="">
              <p:pic>
                <p:nvPicPr>
                  <p:cNvPr id="57" name="Ink 56">
                    <a:extLst>
                      <a:ext uri="{FF2B5EF4-FFF2-40B4-BE49-F238E27FC236}">
                        <a16:creationId xmlns:a16="http://schemas.microsoft.com/office/drawing/2014/main" id="{C9D2CF32-402C-4AA5-AE68-60DBD12BB454}"/>
                      </a:ext>
                    </a:extLst>
                  </p:cNvPr>
                  <p:cNvPicPr/>
                  <p:nvPr/>
                </p:nvPicPr>
                <p:blipFill>
                  <a:blip r:embed="rId6"/>
                  <a:stretch>
                    <a:fillRect/>
                  </a:stretch>
                </p:blipFill>
                <p:spPr>
                  <a:xfrm>
                    <a:off x="5501760" y="263172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58" name="Ink 57">
                    <a:extLst>
                      <a:ext uri="{FF2B5EF4-FFF2-40B4-BE49-F238E27FC236}">
                        <a16:creationId xmlns:a16="http://schemas.microsoft.com/office/drawing/2014/main" id="{EE83B18B-8915-DB85-68F0-F7A8BC7D7CEF}"/>
                      </a:ext>
                    </a:extLst>
                  </p14:cNvPr>
                  <p14:cNvContentPartPr/>
                  <p14:nvPr/>
                </p14:nvContentPartPr>
                <p14:xfrm>
                  <a:off x="5595360" y="2715240"/>
                  <a:ext cx="5040" cy="360"/>
                </p14:xfrm>
              </p:contentPart>
            </mc:Choice>
            <mc:Fallback xmlns="">
              <p:pic>
                <p:nvPicPr>
                  <p:cNvPr id="58" name="Ink 57">
                    <a:extLst>
                      <a:ext uri="{FF2B5EF4-FFF2-40B4-BE49-F238E27FC236}">
                        <a16:creationId xmlns:a16="http://schemas.microsoft.com/office/drawing/2014/main" id="{EE83B18B-8915-DB85-68F0-F7A8BC7D7CEF}"/>
                      </a:ext>
                    </a:extLst>
                  </p:cNvPr>
                  <p:cNvPicPr/>
                  <p:nvPr/>
                </p:nvPicPr>
                <p:blipFill>
                  <a:blip r:embed="rId52"/>
                  <a:stretch>
                    <a:fillRect/>
                  </a:stretch>
                </p:blipFill>
                <p:spPr>
                  <a:xfrm>
                    <a:off x="5527514" y="2652240"/>
                    <a:ext cx="140345"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59" name="Ink 58">
                    <a:extLst>
                      <a:ext uri="{FF2B5EF4-FFF2-40B4-BE49-F238E27FC236}">
                        <a16:creationId xmlns:a16="http://schemas.microsoft.com/office/drawing/2014/main" id="{C3EABB11-FD3B-8BCB-1248-55C965F19724}"/>
                      </a:ext>
                    </a:extLst>
                  </p14:cNvPr>
                  <p14:cNvContentPartPr/>
                  <p14:nvPr/>
                </p14:nvContentPartPr>
                <p14:xfrm>
                  <a:off x="5753040" y="2737920"/>
                  <a:ext cx="360" cy="360"/>
                </p14:xfrm>
              </p:contentPart>
            </mc:Choice>
            <mc:Fallback xmlns="">
              <p:pic>
                <p:nvPicPr>
                  <p:cNvPr id="59" name="Ink 58">
                    <a:extLst>
                      <a:ext uri="{FF2B5EF4-FFF2-40B4-BE49-F238E27FC236}">
                        <a16:creationId xmlns:a16="http://schemas.microsoft.com/office/drawing/2014/main" id="{C3EABB11-FD3B-8BCB-1248-55C965F19724}"/>
                      </a:ext>
                    </a:extLst>
                  </p:cNvPr>
                  <p:cNvPicPr/>
                  <p:nvPr/>
                </p:nvPicPr>
                <p:blipFill>
                  <a:blip r:embed="rId6"/>
                  <a:stretch>
                    <a:fillRect/>
                  </a:stretch>
                </p:blipFill>
                <p:spPr>
                  <a:xfrm>
                    <a:off x="5690040" y="267492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54">
                <p14:nvContentPartPr>
                  <p14:cNvPr id="60" name="Ink 59">
                    <a:extLst>
                      <a:ext uri="{FF2B5EF4-FFF2-40B4-BE49-F238E27FC236}">
                        <a16:creationId xmlns:a16="http://schemas.microsoft.com/office/drawing/2014/main" id="{80827590-C9B5-E356-D6C9-5DAE57A3D656}"/>
                      </a:ext>
                    </a:extLst>
                  </p14:cNvPr>
                  <p14:cNvContentPartPr/>
                  <p14:nvPr/>
                </p14:nvContentPartPr>
                <p14:xfrm>
                  <a:off x="5753040" y="2737920"/>
                  <a:ext cx="360" cy="360"/>
                </p14:xfrm>
              </p:contentPart>
            </mc:Choice>
            <mc:Fallback xmlns="">
              <p:pic>
                <p:nvPicPr>
                  <p:cNvPr id="60" name="Ink 59">
                    <a:extLst>
                      <a:ext uri="{FF2B5EF4-FFF2-40B4-BE49-F238E27FC236}">
                        <a16:creationId xmlns:a16="http://schemas.microsoft.com/office/drawing/2014/main" id="{80827590-C9B5-E356-D6C9-5DAE57A3D656}"/>
                      </a:ext>
                    </a:extLst>
                  </p:cNvPr>
                  <p:cNvPicPr/>
                  <p:nvPr/>
                </p:nvPicPr>
                <p:blipFill>
                  <a:blip r:embed="rId6"/>
                  <a:stretch>
                    <a:fillRect/>
                  </a:stretch>
                </p:blipFill>
                <p:spPr>
                  <a:xfrm>
                    <a:off x="5690040" y="267492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61" name="Ink 60">
                    <a:extLst>
                      <a:ext uri="{FF2B5EF4-FFF2-40B4-BE49-F238E27FC236}">
                        <a16:creationId xmlns:a16="http://schemas.microsoft.com/office/drawing/2014/main" id="{21099611-E290-50E5-6918-CB3ADA072EE1}"/>
                      </a:ext>
                    </a:extLst>
                  </p14:cNvPr>
                  <p14:cNvContentPartPr/>
                  <p14:nvPr/>
                </p14:nvContentPartPr>
                <p14:xfrm>
                  <a:off x="5653680" y="2715240"/>
                  <a:ext cx="360" cy="360"/>
                </p14:xfrm>
              </p:contentPart>
            </mc:Choice>
            <mc:Fallback xmlns="">
              <p:pic>
                <p:nvPicPr>
                  <p:cNvPr id="61" name="Ink 60">
                    <a:extLst>
                      <a:ext uri="{FF2B5EF4-FFF2-40B4-BE49-F238E27FC236}">
                        <a16:creationId xmlns:a16="http://schemas.microsoft.com/office/drawing/2014/main" id="{21099611-E290-50E5-6918-CB3ADA072EE1}"/>
                      </a:ext>
                    </a:extLst>
                  </p:cNvPr>
                  <p:cNvPicPr/>
                  <p:nvPr/>
                </p:nvPicPr>
                <p:blipFill>
                  <a:blip r:embed="rId6"/>
                  <a:stretch>
                    <a:fillRect/>
                  </a:stretch>
                </p:blipFill>
                <p:spPr>
                  <a:xfrm>
                    <a:off x="5590680" y="265224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56">
                <p14:nvContentPartPr>
                  <p14:cNvPr id="62" name="Ink 61">
                    <a:extLst>
                      <a:ext uri="{FF2B5EF4-FFF2-40B4-BE49-F238E27FC236}">
                        <a16:creationId xmlns:a16="http://schemas.microsoft.com/office/drawing/2014/main" id="{6720A531-4342-0C32-E9BB-1527342FBD91}"/>
                      </a:ext>
                    </a:extLst>
                  </p14:cNvPr>
                  <p14:cNvContentPartPr/>
                  <p14:nvPr/>
                </p14:nvContentPartPr>
                <p14:xfrm>
                  <a:off x="5565120" y="2730360"/>
                  <a:ext cx="7920" cy="3600"/>
                </p14:xfrm>
              </p:contentPart>
            </mc:Choice>
            <mc:Fallback xmlns="">
              <p:pic>
                <p:nvPicPr>
                  <p:cNvPr id="62" name="Ink 61">
                    <a:extLst>
                      <a:ext uri="{FF2B5EF4-FFF2-40B4-BE49-F238E27FC236}">
                        <a16:creationId xmlns:a16="http://schemas.microsoft.com/office/drawing/2014/main" id="{6720A531-4342-0C32-E9BB-1527342FBD91}"/>
                      </a:ext>
                    </a:extLst>
                  </p:cNvPr>
                  <p:cNvPicPr/>
                  <p:nvPr/>
                </p:nvPicPr>
                <p:blipFill>
                  <a:blip r:embed="rId57"/>
                  <a:stretch>
                    <a:fillRect/>
                  </a:stretch>
                </p:blipFill>
                <p:spPr>
                  <a:xfrm>
                    <a:off x="5502120" y="2673087"/>
                    <a:ext cx="133560" cy="117818"/>
                  </a:xfrm>
                  <a:prstGeom prst="rect">
                    <a:avLst/>
                  </a:prstGeom>
                </p:spPr>
              </p:pic>
            </mc:Fallback>
          </mc:AlternateContent>
          <mc:AlternateContent xmlns:mc="http://schemas.openxmlformats.org/markup-compatibility/2006" xmlns:p14="http://schemas.microsoft.com/office/powerpoint/2010/main">
            <mc:Choice Requires="p14">
              <p:contentPart p14:bwMode="auto" r:id="rId58">
                <p14:nvContentPartPr>
                  <p14:cNvPr id="63" name="Ink 62">
                    <a:extLst>
                      <a:ext uri="{FF2B5EF4-FFF2-40B4-BE49-F238E27FC236}">
                        <a16:creationId xmlns:a16="http://schemas.microsoft.com/office/drawing/2014/main" id="{F394212A-D5E1-4427-06FF-9E7BDC6F50BA}"/>
                      </a:ext>
                    </a:extLst>
                  </p14:cNvPr>
                  <p14:cNvContentPartPr/>
                  <p14:nvPr/>
                </p14:nvContentPartPr>
                <p14:xfrm>
                  <a:off x="5496360" y="2737920"/>
                  <a:ext cx="360" cy="360"/>
                </p14:xfrm>
              </p:contentPart>
            </mc:Choice>
            <mc:Fallback xmlns="">
              <p:pic>
                <p:nvPicPr>
                  <p:cNvPr id="63" name="Ink 62">
                    <a:extLst>
                      <a:ext uri="{FF2B5EF4-FFF2-40B4-BE49-F238E27FC236}">
                        <a16:creationId xmlns:a16="http://schemas.microsoft.com/office/drawing/2014/main" id="{F394212A-D5E1-4427-06FF-9E7BDC6F50BA}"/>
                      </a:ext>
                    </a:extLst>
                  </p:cNvPr>
                  <p:cNvPicPr/>
                  <p:nvPr/>
                </p:nvPicPr>
                <p:blipFill>
                  <a:blip r:embed="rId6"/>
                  <a:stretch>
                    <a:fillRect/>
                  </a:stretch>
                </p:blipFill>
                <p:spPr>
                  <a:xfrm>
                    <a:off x="5433360" y="267492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64" name="Ink 63">
                    <a:extLst>
                      <a:ext uri="{FF2B5EF4-FFF2-40B4-BE49-F238E27FC236}">
                        <a16:creationId xmlns:a16="http://schemas.microsoft.com/office/drawing/2014/main" id="{40BC1CB6-CED6-B5E4-C2CA-12E3FE0CB147}"/>
                      </a:ext>
                    </a:extLst>
                  </p14:cNvPr>
                  <p14:cNvContentPartPr/>
                  <p14:nvPr/>
                </p14:nvContentPartPr>
                <p14:xfrm>
                  <a:off x="5360640" y="2791200"/>
                  <a:ext cx="3960" cy="2880"/>
                </p14:xfrm>
              </p:contentPart>
            </mc:Choice>
            <mc:Fallback xmlns="">
              <p:pic>
                <p:nvPicPr>
                  <p:cNvPr id="64" name="Ink 63">
                    <a:extLst>
                      <a:ext uri="{FF2B5EF4-FFF2-40B4-BE49-F238E27FC236}">
                        <a16:creationId xmlns:a16="http://schemas.microsoft.com/office/drawing/2014/main" id="{40BC1CB6-CED6-B5E4-C2CA-12E3FE0CB147}"/>
                      </a:ext>
                    </a:extLst>
                  </p:cNvPr>
                  <p:cNvPicPr/>
                  <p:nvPr/>
                </p:nvPicPr>
                <p:blipFill>
                  <a:blip r:embed="rId60"/>
                  <a:stretch>
                    <a:fillRect/>
                  </a:stretch>
                </p:blipFill>
                <p:spPr>
                  <a:xfrm>
                    <a:off x="5297640" y="2728200"/>
                    <a:ext cx="129600" cy="12852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65" name="Ink 64">
                    <a:extLst>
                      <a:ext uri="{FF2B5EF4-FFF2-40B4-BE49-F238E27FC236}">
                        <a16:creationId xmlns:a16="http://schemas.microsoft.com/office/drawing/2014/main" id="{D1098BC3-B86B-38CE-FC34-1B131278F3F5}"/>
                      </a:ext>
                    </a:extLst>
                  </p14:cNvPr>
                  <p14:cNvContentPartPr/>
                  <p14:nvPr/>
                </p14:nvContentPartPr>
                <p14:xfrm>
                  <a:off x="5310960" y="2826840"/>
                  <a:ext cx="360" cy="360"/>
                </p14:xfrm>
              </p:contentPart>
            </mc:Choice>
            <mc:Fallback xmlns="">
              <p:pic>
                <p:nvPicPr>
                  <p:cNvPr id="65" name="Ink 64">
                    <a:extLst>
                      <a:ext uri="{FF2B5EF4-FFF2-40B4-BE49-F238E27FC236}">
                        <a16:creationId xmlns:a16="http://schemas.microsoft.com/office/drawing/2014/main" id="{D1098BC3-B86B-38CE-FC34-1B131278F3F5}"/>
                      </a:ext>
                    </a:extLst>
                  </p:cNvPr>
                  <p:cNvPicPr/>
                  <p:nvPr/>
                </p:nvPicPr>
                <p:blipFill>
                  <a:blip r:embed="rId6"/>
                  <a:stretch>
                    <a:fillRect/>
                  </a:stretch>
                </p:blipFill>
                <p:spPr>
                  <a:xfrm>
                    <a:off x="5247960" y="276384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62">
                <p14:nvContentPartPr>
                  <p14:cNvPr id="66" name="Ink 65">
                    <a:extLst>
                      <a:ext uri="{FF2B5EF4-FFF2-40B4-BE49-F238E27FC236}">
                        <a16:creationId xmlns:a16="http://schemas.microsoft.com/office/drawing/2014/main" id="{8F3D0E41-61A9-BD94-A45B-2B559AFD66AC}"/>
                      </a:ext>
                    </a:extLst>
                  </p14:cNvPr>
                  <p14:cNvContentPartPr/>
                  <p14:nvPr/>
                </p14:nvContentPartPr>
                <p14:xfrm>
                  <a:off x="5277840" y="2875080"/>
                  <a:ext cx="2880" cy="7920"/>
                </p14:xfrm>
              </p:contentPart>
            </mc:Choice>
            <mc:Fallback xmlns="">
              <p:pic>
                <p:nvPicPr>
                  <p:cNvPr id="66" name="Ink 65">
                    <a:extLst>
                      <a:ext uri="{FF2B5EF4-FFF2-40B4-BE49-F238E27FC236}">
                        <a16:creationId xmlns:a16="http://schemas.microsoft.com/office/drawing/2014/main" id="{8F3D0E41-61A9-BD94-A45B-2B559AFD66AC}"/>
                      </a:ext>
                    </a:extLst>
                  </p:cNvPr>
                  <p:cNvPicPr/>
                  <p:nvPr/>
                </p:nvPicPr>
                <p:blipFill>
                  <a:blip r:embed="rId63"/>
                  <a:stretch>
                    <a:fillRect/>
                  </a:stretch>
                </p:blipFill>
                <p:spPr>
                  <a:xfrm>
                    <a:off x="5214840" y="2812080"/>
                    <a:ext cx="128520" cy="133560"/>
                  </a:xfrm>
                  <a:prstGeom prst="rect">
                    <a:avLst/>
                  </a:prstGeom>
                </p:spPr>
              </p:pic>
            </mc:Fallback>
          </mc:AlternateContent>
          <mc:AlternateContent xmlns:mc="http://schemas.openxmlformats.org/markup-compatibility/2006" xmlns:p14="http://schemas.microsoft.com/office/powerpoint/2010/main">
            <mc:Choice Requires="p14">
              <p:contentPart p14:bwMode="auto" r:id="rId64">
                <p14:nvContentPartPr>
                  <p14:cNvPr id="67" name="Ink 66">
                    <a:extLst>
                      <a:ext uri="{FF2B5EF4-FFF2-40B4-BE49-F238E27FC236}">
                        <a16:creationId xmlns:a16="http://schemas.microsoft.com/office/drawing/2014/main" id="{C32C98F9-B979-A162-4243-5784CE7D69C9}"/>
                      </a:ext>
                    </a:extLst>
                  </p14:cNvPr>
                  <p14:cNvContentPartPr/>
                  <p14:nvPr/>
                </p14:nvContentPartPr>
                <p14:xfrm>
                  <a:off x="5265240" y="2898120"/>
                  <a:ext cx="360" cy="2880"/>
                </p14:xfrm>
              </p:contentPart>
            </mc:Choice>
            <mc:Fallback xmlns="">
              <p:pic>
                <p:nvPicPr>
                  <p:cNvPr id="67" name="Ink 66">
                    <a:extLst>
                      <a:ext uri="{FF2B5EF4-FFF2-40B4-BE49-F238E27FC236}">
                        <a16:creationId xmlns:a16="http://schemas.microsoft.com/office/drawing/2014/main" id="{C32C98F9-B979-A162-4243-5784CE7D69C9}"/>
                      </a:ext>
                    </a:extLst>
                  </p:cNvPr>
                  <p:cNvPicPr/>
                  <p:nvPr/>
                </p:nvPicPr>
                <p:blipFill>
                  <a:blip r:embed="rId16"/>
                  <a:stretch>
                    <a:fillRect/>
                  </a:stretch>
                </p:blipFill>
                <p:spPr>
                  <a:xfrm>
                    <a:off x="5202240" y="2835120"/>
                    <a:ext cx="126000" cy="128520"/>
                  </a:xfrm>
                  <a:prstGeom prst="rect">
                    <a:avLst/>
                  </a:prstGeom>
                </p:spPr>
              </p:pic>
            </mc:Fallback>
          </mc:AlternateContent>
          <mc:AlternateContent xmlns:mc="http://schemas.openxmlformats.org/markup-compatibility/2006" xmlns:p14="http://schemas.microsoft.com/office/powerpoint/2010/main">
            <mc:Choice Requires="p14">
              <p:contentPart p14:bwMode="auto" r:id="rId65">
                <p14:nvContentPartPr>
                  <p14:cNvPr id="68" name="Ink 67">
                    <a:extLst>
                      <a:ext uri="{FF2B5EF4-FFF2-40B4-BE49-F238E27FC236}">
                        <a16:creationId xmlns:a16="http://schemas.microsoft.com/office/drawing/2014/main" id="{06327AF1-5A9C-55F1-F21E-AC442AA99671}"/>
                      </a:ext>
                    </a:extLst>
                  </p14:cNvPr>
                  <p14:cNvContentPartPr/>
                  <p14:nvPr/>
                </p14:nvContentPartPr>
                <p14:xfrm>
                  <a:off x="5229600" y="2958960"/>
                  <a:ext cx="360" cy="360"/>
                </p14:xfrm>
              </p:contentPart>
            </mc:Choice>
            <mc:Fallback xmlns="">
              <p:pic>
                <p:nvPicPr>
                  <p:cNvPr id="68" name="Ink 67">
                    <a:extLst>
                      <a:ext uri="{FF2B5EF4-FFF2-40B4-BE49-F238E27FC236}">
                        <a16:creationId xmlns:a16="http://schemas.microsoft.com/office/drawing/2014/main" id="{06327AF1-5A9C-55F1-F21E-AC442AA99671}"/>
                      </a:ext>
                    </a:extLst>
                  </p:cNvPr>
                  <p:cNvPicPr/>
                  <p:nvPr/>
                </p:nvPicPr>
                <p:blipFill>
                  <a:blip r:embed="rId6"/>
                  <a:stretch>
                    <a:fillRect/>
                  </a:stretch>
                </p:blipFill>
                <p:spPr>
                  <a:xfrm>
                    <a:off x="5166600" y="289596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66">
                <p14:nvContentPartPr>
                  <p14:cNvPr id="69" name="Ink 68">
                    <a:extLst>
                      <a:ext uri="{FF2B5EF4-FFF2-40B4-BE49-F238E27FC236}">
                        <a16:creationId xmlns:a16="http://schemas.microsoft.com/office/drawing/2014/main" id="{EB972332-1DCA-12C5-6F02-E8BFB4763B24}"/>
                      </a:ext>
                    </a:extLst>
                  </p14:cNvPr>
                  <p14:cNvContentPartPr/>
                  <p14:nvPr/>
                </p14:nvContentPartPr>
                <p14:xfrm>
                  <a:off x="5227080" y="2958960"/>
                  <a:ext cx="360" cy="17280"/>
                </p14:xfrm>
              </p:contentPart>
            </mc:Choice>
            <mc:Fallback xmlns="">
              <p:pic>
                <p:nvPicPr>
                  <p:cNvPr id="69" name="Ink 68">
                    <a:extLst>
                      <a:ext uri="{FF2B5EF4-FFF2-40B4-BE49-F238E27FC236}">
                        <a16:creationId xmlns:a16="http://schemas.microsoft.com/office/drawing/2014/main" id="{EB972332-1DCA-12C5-6F02-E8BFB4763B24}"/>
                      </a:ext>
                    </a:extLst>
                  </p:cNvPr>
                  <p:cNvPicPr/>
                  <p:nvPr/>
                </p:nvPicPr>
                <p:blipFill>
                  <a:blip r:embed="rId67"/>
                  <a:stretch>
                    <a:fillRect/>
                  </a:stretch>
                </p:blipFill>
                <p:spPr>
                  <a:xfrm>
                    <a:off x="5164080" y="2895960"/>
                    <a:ext cx="126000" cy="142920"/>
                  </a:xfrm>
                  <a:prstGeom prst="rect">
                    <a:avLst/>
                  </a:prstGeom>
                </p:spPr>
              </p:pic>
            </mc:Fallback>
          </mc:AlternateContent>
          <mc:AlternateContent xmlns:mc="http://schemas.openxmlformats.org/markup-compatibility/2006" xmlns:p14="http://schemas.microsoft.com/office/powerpoint/2010/main">
            <mc:Choice Requires="p14">
              <p:contentPart p14:bwMode="auto" r:id="rId68">
                <p14:nvContentPartPr>
                  <p14:cNvPr id="70" name="Ink 69">
                    <a:extLst>
                      <a:ext uri="{FF2B5EF4-FFF2-40B4-BE49-F238E27FC236}">
                        <a16:creationId xmlns:a16="http://schemas.microsoft.com/office/drawing/2014/main" id="{91430951-6AD1-AF39-53DA-5C17F96BCF32}"/>
                      </a:ext>
                    </a:extLst>
                  </p14:cNvPr>
                  <p14:cNvContentPartPr/>
                  <p14:nvPr/>
                </p14:nvContentPartPr>
                <p14:xfrm>
                  <a:off x="5262720" y="3025200"/>
                  <a:ext cx="360" cy="2880"/>
                </p14:xfrm>
              </p:contentPart>
            </mc:Choice>
            <mc:Fallback xmlns="">
              <p:pic>
                <p:nvPicPr>
                  <p:cNvPr id="70" name="Ink 69">
                    <a:extLst>
                      <a:ext uri="{FF2B5EF4-FFF2-40B4-BE49-F238E27FC236}">
                        <a16:creationId xmlns:a16="http://schemas.microsoft.com/office/drawing/2014/main" id="{91430951-6AD1-AF39-53DA-5C17F96BCF32}"/>
                      </a:ext>
                    </a:extLst>
                  </p:cNvPr>
                  <p:cNvPicPr/>
                  <p:nvPr/>
                </p:nvPicPr>
                <p:blipFill>
                  <a:blip r:embed="rId16"/>
                  <a:stretch>
                    <a:fillRect/>
                  </a:stretch>
                </p:blipFill>
                <p:spPr>
                  <a:xfrm>
                    <a:off x="5199720" y="2962200"/>
                    <a:ext cx="126000" cy="128520"/>
                  </a:xfrm>
                  <a:prstGeom prst="rect">
                    <a:avLst/>
                  </a:prstGeom>
                </p:spPr>
              </p:pic>
            </mc:Fallback>
          </mc:AlternateContent>
          <mc:AlternateContent xmlns:mc="http://schemas.openxmlformats.org/markup-compatibility/2006" xmlns:p14="http://schemas.microsoft.com/office/powerpoint/2010/main">
            <mc:Choice Requires="p14">
              <p:contentPart p14:bwMode="auto" r:id="rId69">
                <p14:nvContentPartPr>
                  <p14:cNvPr id="71" name="Ink 70">
                    <a:extLst>
                      <a:ext uri="{FF2B5EF4-FFF2-40B4-BE49-F238E27FC236}">
                        <a16:creationId xmlns:a16="http://schemas.microsoft.com/office/drawing/2014/main" id="{3F7BF6F8-4655-67E4-1238-1A41B291626E}"/>
                      </a:ext>
                    </a:extLst>
                  </p14:cNvPr>
                  <p14:cNvContentPartPr/>
                  <p14:nvPr/>
                </p14:nvContentPartPr>
                <p14:xfrm>
                  <a:off x="5237160" y="3065520"/>
                  <a:ext cx="360" cy="360"/>
                </p14:xfrm>
              </p:contentPart>
            </mc:Choice>
            <mc:Fallback xmlns="">
              <p:pic>
                <p:nvPicPr>
                  <p:cNvPr id="71" name="Ink 70">
                    <a:extLst>
                      <a:ext uri="{FF2B5EF4-FFF2-40B4-BE49-F238E27FC236}">
                        <a16:creationId xmlns:a16="http://schemas.microsoft.com/office/drawing/2014/main" id="{3F7BF6F8-4655-67E4-1238-1A41B291626E}"/>
                      </a:ext>
                    </a:extLst>
                  </p:cNvPr>
                  <p:cNvPicPr/>
                  <p:nvPr/>
                </p:nvPicPr>
                <p:blipFill>
                  <a:blip r:embed="rId6"/>
                  <a:stretch>
                    <a:fillRect/>
                  </a:stretch>
                </p:blipFill>
                <p:spPr>
                  <a:xfrm>
                    <a:off x="5174160" y="300252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70">
                <p14:nvContentPartPr>
                  <p14:cNvPr id="72" name="Ink 71">
                    <a:extLst>
                      <a:ext uri="{FF2B5EF4-FFF2-40B4-BE49-F238E27FC236}">
                        <a16:creationId xmlns:a16="http://schemas.microsoft.com/office/drawing/2014/main" id="{0B4C9A36-2DA8-09C0-8404-27B539C9FD33}"/>
                      </a:ext>
                    </a:extLst>
                  </p14:cNvPr>
                  <p14:cNvContentPartPr/>
                  <p14:nvPr/>
                </p14:nvContentPartPr>
                <p14:xfrm>
                  <a:off x="5173800" y="3047880"/>
                  <a:ext cx="360" cy="360"/>
                </p14:xfrm>
              </p:contentPart>
            </mc:Choice>
            <mc:Fallback xmlns="">
              <p:pic>
                <p:nvPicPr>
                  <p:cNvPr id="72" name="Ink 71">
                    <a:extLst>
                      <a:ext uri="{FF2B5EF4-FFF2-40B4-BE49-F238E27FC236}">
                        <a16:creationId xmlns:a16="http://schemas.microsoft.com/office/drawing/2014/main" id="{0B4C9A36-2DA8-09C0-8404-27B539C9FD33}"/>
                      </a:ext>
                    </a:extLst>
                  </p:cNvPr>
                  <p:cNvPicPr/>
                  <p:nvPr/>
                </p:nvPicPr>
                <p:blipFill>
                  <a:blip r:embed="rId6"/>
                  <a:stretch>
                    <a:fillRect/>
                  </a:stretch>
                </p:blipFill>
                <p:spPr>
                  <a:xfrm>
                    <a:off x="5110800" y="298488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71">
                <p14:nvContentPartPr>
                  <p14:cNvPr id="73" name="Ink 72">
                    <a:extLst>
                      <a:ext uri="{FF2B5EF4-FFF2-40B4-BE49-F238E27FC236}">
                        <a16:creationId xmlns:a16="http://schemas.microsoft.com/office/drawing/2014/main" id="{3156B28A-FB42-2DF2-480F-6444DFF9864C}"/>
                      </a:ext>
                    </a:extLst>
                  </p14:cNvPr>
                  <p14:cNvContentPartPr/>
                  <p14:nvPr/>
                </p14:nvContentPartPr>
                <p14:xfrm>
                  <a:off x="5280360" y="3057240"/>
                  <a:ext cx="11880" cy="23760"/>
                </p14:xfrm>
              </p:contentPart>
            </mc:Choice>
            <mc:Fallback xmlns="">
              <p:pic>
                <p:nvPicPr>
                  <p:cNvPr id="73" name="Ink 72">
                    <a:extLst>
                      <a:ext uri="{FF2B5EF4-FFF2-40B4-BE49-F238E27FC236}">
                        <a16:creationId xmlns:a16="http://schemas.microsoft.com/office/drawing/2014/main" id="{3156B28A-FB42-2DF2-480F-6444DFF9864C}"/>
                      </a:ext>
                    </a:extLst>
                  </p:cNvPr>
                  <p:cNvPicPr/>
                  <p:nvPr/>
                </p:nvPicPr>
                <p:blipFill>
                  <a:blip r:embed="rId72"/>
                  <a:stretch>
                    <a:fillRect/>
                  </a:stretch>
                </p:blipFill>
                <p:spPr>
                  <a:xfrm>
                    <a:off x="5217360" y="2994240"/>
                    <a:ext cx="137520" cy="149400"/>
                  </a:xfrm>
                  <a:prstGeom prst="rect">
                    <a:avLst/>
                  </a:prstGeom>
                </p:spPr>
              </p:pic>
            </mc:Fallback>
          </mc:AlternateContent>
          <mc:AlternateContent xmlns:mc="http://schemas.openxmlformats.org/markup-compatibility/2006" xmlns:p14="http://schemas.microsoft.com/office/powerpoint/2010/main">
            <mc:Choice Requires="p14">
              <p:contentPart p14:bwMode="auto" r:id="rId73">
                <p14:nvContentPartPr>
                  <p14:cNvPr id="74" name="Ink 73">
                    <a:extLst>
                      <a:ext uri="{FF2B5EF4-FFF2-40B4-BE49-F238E27FC236}">
                        <a16:creationId xmlns:a16="http://schemas.microsoft.com/office/drawing/2014/main" id="{BC8E3242-68D6-D3BA-99E1-0A003C914187}"/>
                      </a:ext>
                    </a:extLst>
                  </p14:cNvPr>
                  <p14:cNvContentPartPr/>
                  <p14:nvPr/>
                </p14:nvContentPartPr>
                <p14:xfrm>
                  <a:off x="5295840" y="2946360"/>
                  <a:ext cx="2520" cy="15480"/>
                </p14:xfrm>
              </p:contentPart>
            </mc:Choice>
            <mc:Fallback xmlns="">
              <p:pic>
                <p:nvPicPr>
                  <p:cNvPr id="74" name="Ink 73">
                    <a:extLst>
                      <a:ext uri="{FF2B5EF4-FFF2-40B4-BE49-F238E27FC236}">
                        <a16:creationId xmlns:a16="http://schemas.microsoft.com/office/drawing/2014/main" id="{BC8E3242-68D6-D3BA-99E1-0A003C914187}"/>
                      </a:ext>
                    </a:extLst>
                  </p:cNvPr>
                  <p:cNvPicPr/>
                  <p:nvPr/>
                </p:nvPicPr>
                <p:blipFill>
                  <a:blip r:embed="rId74"/>
                  <a:stretch>
                    <a:fillRect/>
                  </a:stretch>
                </p:blipFill>
                <p:spPr>
                  <a:xfrm>
                    <a:off x="5240715" y="2883360"/>
                    <a:ext cx="112455" cy="141120"/>
                  </a:xfrm>
                  <a:prstGeom prst="rect">
                    <a:avLst/>
                  </a:prstGeom>
                </p:spPr>
              </p:pic>
            </mc:Fallback>
          </mc:AlternateContent>
          <mc:AlternateContent xmlns:mc="http://schemas.openxmlformats.org/markup-compatibility/2006" xmlns:p14="http://schemas.microsoft.com/office/powerpoint/2010/main">
            <mc:Choice Requires="p14">
              <p:contentPart p14:bwMode="auto" r:id="rId75">
                <p14:nvContentPartPr>
                  <p14:cNvPr id="75" name="Ink 74">
                    <a:extLst>
                      <a:ext uri="{FF2B5EF4-FFF2-40B4-BE49-F238E27FC236}">
                        <a16:creationId xmlns:a16="http://schemas.microsoft.com/office/drawing/2014/main" id="{63449C40-8354-164D-5BFD-81562F2F6714}"/>
                      </a:ext>
                    </a:extLst>
                  </p14:cNvPr>
                  <p14:cNvContentPartPr/>
                  <p14:nvPr/>
                </p14:nvContentPartPr>
                <p14:xfrm>
                  <a:off x="5285040" y="2913240"/>
                  <a:ext cx="5760" cy="25920"/>
                </p14:xfrm>
              </p:contentPart>
            </mc:Choice>
            <mc:Fallback xmlns="">
              <p:pic>
                <p:nvPicPr>
                  <p:cNvPr id="75" name="Ink 74">
                    <a:extLst>
                      <a:ext uri="{FF2B5EF4-FFF2-40B4-BE49-F238E27FC236}">
                        <a16:creationId xmlns:a16="http://schemas.microsoft.com/office/drawing/2014/main" id="{63449C40-8354-164D-5BFD-81562F2F6714}"/>
                      </a:ext>
                    </a:extLst>
                  </p:cNvPr>
                  <p:cNvPicPr/>
                  <p:nvPr/>
                </p:nvPicPr>
                <p:blipFill>
                  <a:blip r:embed="rId76"/>
                  <a:stretch>
                    <a:fillRect/>
                  </a:stretch>
                </p:blipFill>
                <p:spPr>
                  <a:xfrm>
                    <a:off x="5222040" y="2850240"/>
                    <a:ext cx="131400" cy="151560"/>
                  </a:xfrm>
                  <a:prstGeom prst="rect">
                    <a:avLst/>
                  </a:prstGeom>
                </p:spPr>
              </p:pic>
            </mc:Fallback>
          </mc:AlternateContent>
          <mc:AlternateContent xmlns:mc="http://schemas.openxmlformats.org/markup-compatibility/2006" xmlns:p14="http://schemas.microsoft.com/office/powerpoint/2010/main">
            <mc:Choice Requires="p14">
              <p:contentPart p14:bwMode="auto" r:id="rId77">
                <p14:nvContentPartPr>
                  <p14:cNvPr id="76" name="Ink 75">
                    <a:extLst>
                      <a:ext uri="{FF2B5EF4-FFF2-40B4-BE49-F238E27FC236}">
                        <a16:creationId xmlns:a16="http://schemas.microsoft.com/office/drawing/2014/main" id="{BC14E96D-759B-E4EF-5500-6B837D775A1C}"/>
                      </a:ext>
                    </a:extLst>
                  </p14:cNvPr>
                  <p14:cNvContentPartPr/>
                  <p14:nvPr/>
                </p14:nvContentPartPr>
                <p14:xfrm>
                  <a:off x="5244000" y="3009720"/>
                  <a:ext cx="19080" cy="16920"/>
                </p14:xfrm>
              </p:contentPart>
            </mc:Choice>
            <mc:Fallback xmlns="">
              <p:pic>
                <p:nvPicPr>
                  <p:cNvPr id="76" name="Ink 75">
                    <a:extLst>
                      <a:ext uri="{FF2B5EF4-FFF2-40B4-BE49-F238E27FC236}">
                        <a16:creationId xmlns:a16="http://schemas.microsoft.com/office/drawing/2014/main" id="{BC14E96D-759B-E4EF-5500-6B837D775A1C}"/>
                      </a:ext>
                    </a:extLst>
                  </p:cNvPr>
                  <p:cNvPicPr/>
                  <p:nvPr/>
                </p:nvPicPr>
                <p:blipFill>
                  <a:blip r:embed="rId78"/>
                  <a:stretch>
                    <a:fillRect/>
                  </a:stretch>
                </p:blipFill>
                <p:spPr>
                  <a:xfrm>
                    <a:off x="5181000" y="2946720"/>
                    <a:ext cx="144720" cy="142560"/>
                  </a:xfrm>
                  <a:prstGeom prst="rect">
                    <a:avLst/>
                  </a:prstGeom>
                </p:spPr>
              </p:pic>
            </mc:Fallback>
          </mc:AlternateContent>
          <mc:AlternateContent xmlns:mc="http://schemas.openxmlformats.org/markup-compatibility/2006" xmlns:p14="http://schemas.microsoft.com/office/powerpoint/2010/main">
            <mc:Choice Requires="p14">
              <p:contentPart p14:bwMode="auto" r:id="rId79">
                <p14:nvContentPartPr>
                  <p14:cNvPr id="77" name="Ink 76">
                    <a:extLst>
                      <a:ext uri="{FF2B5EF4-FFF2-40B4-BE49-F238E27FC236}">
                        <a16:creationId xmlns:a16="http://schemas.microsoft.com/office/drawing/2014/main" id="{C5C2287B-EE65-B00B-8180-8E3919DB01C5}"/>
                      </a:ext>
                    </a:extLst>
                  </p14:cNvPr>
                  <p14:cNvContentPartPr/>
                  <p14:nvPr/>
                </p14:nvContentPartPr>
                <p14:xfrm>
                  <a:off x="5220240" y="3045360"/>
                  <a:ext cx="2160" cy="10440"/>
                </p14:xfrm>
              </p:contentPart>
            </mc:Choice>
            <mc:Fallback xmlns="">
              <p:pic>
                <p:nvPicPr>
                  <p:cNvPr id="77" name="Ink 76">
                    <a:extLst>
                      <a:ext uri="{FF2B5EF4-FFF2-40B4-BE49-F238E27FC236}">
                        <a16:creationId xmlns:a16="http://schemas.microsoft.com/office/drawing/2014/main" id="{C5C2287B-EE65-B00B-8180-8E3919DB01C5}"/>
                      </a:ext>
                    </a:extLst>
                  </p:cNvPr>
                  <p:cNvPicPr/>
                  <p:nvPr/>
                </p:nvPicPr>
                <p:blipFill>
                  <a:blip r:embed="rId80"/>
                  <a:stretch>
                    <a:fillRect/>
                  </a:stretch>
                </p:blipFill>
                <p:spPr>
                  <a:xfrm>
                    <a:off x="5166240" y="2984460"/>
                    <a:ext cx="109851" cy="131892"/>
                  </a:xfrm>
                  <a:prstGeom prst="rect">
                    <a:avLst/>
                  </a:prstGeom>
                </p:spPr>
              </p:pic>
            </mc:Fallback>
          </mc:AlternateContent>
          <mc:AlternateContent xmlns:mc="http://schemas.openxmlformats.org/markup-compatibility/2006" xmlns:p14="http://schemas.microsoft.com/office/powerpoint/2010/main">
            <mc:Choice Requires="p14">
              <p:contentPart p14:bwMode="auto" r:id="rId81">
                <p14:nvContentPartPr>
                  <p14:cNvPr id="78" name="Ink 77">
                    <a:extLst>
                      <a:ext uri="{FF2B5EF4-FFF2-40B4-BE49-F238E27FC236}">
                        <a16:creationId xmlns:a16="http://schemas.microsoft.com/office/drawing/2014/main" id="{3E3EE4C6-2895-8F6E-A0D4-1B2BB8487E50}"/>
                      </a:ext>
                    </a:extLst>
                  </p14:cNvPr>
                  <p14:cNvContentPartPr/>
                  <p14:nvPr/>
                </p14:nvContentPartPr>
                <p14:xfrm>
                  <a:off x="5196480" y="3101160"/>
                  <a:ext cx="360" cy="2880"/>
                </p14:xfrm>
              </p:contentPart>
            </mc:Choice>
            <mc:Fallback xmlns="">
              <p:pic>
                <p:nvPicPr>
                  <p:cNvPr id="78" name="Ink 77">
                    <a:extLst>
                      <a:ext uri="{FF2B5EF4-FFF2-40B4-BE49-F238E27FC236}">
                        <a16:creationId xmlns:a16="http://schemas.microsoft.com/office/drawing/2014/main" id="{3E3EE4C6-2895-8F6E-A0D4-1B2BB8487E50}"/>
                      </a:ext>
                    </a:extLst>
                  </p:cNvPr>
                  <p:cNvPicPr/>
                  <p:nvPr/>
                </p:nvPicPr>
                <p:blipFill>
                  <a:blip r:embed="rId16"/>
                  <a:stretch>
                    <a:fillRect/>
                  </a:stretch>
                </p:blipFill>
                <p:spPr>
                  <a:xfrm>
                    <a:off x="5133480" y="3038160"/>
                    <a:ext cx="126000" cy="128520"/>
                  </a:xfrm>
                  <a:prstGeom prst="rect">
                    <a:avLst/>
                  </a:prstGeom>
                </p:spPr>
              </p:pic>
            </mc:Fallback>
          </mc:AlternateContent>
          <mc:AlternateContent xmlns:mc="http://schemas.openxmlformats.org/markup-compatibility/2006" xmlns:p14="http://schemas.microsoft.com/office/powerpoint/2010/main">
            <mc:Choice Requires="p14">
              <p:contentPart p14:bwMode="auto" r:id="rId82">
                <p14:nvContentPartPr>
                  <p14:cNvPr id="79" name="Ink 78">
                    <a:extLst>
                      <a:ext uri="{FF2B5EF4-FFF2-40B4-BE49-F238E27FC236}">
                        <a16:creationId xmlns:a16="http://schemas.microsoft.com/office/drawing/2014/main" id="{F2B491ED-CF1B-7E95-B1EC-500532A10E3E}"/>
                      </a:ext>
                    </a:extLst>
                  </p14:cNvPr>
                  <p14:cNvContentPartPr/>
                  <p14:nvPr/>
                </p14:nvContentPartPr>
                <p14:xfrm>
                  <a:off x="5219520" y="3121680"/>
                  <a:ext cx="2880" cy="8640"/>
                </p14:xfrm>
              </p:contentPart>
            </mc:Choice>
            <mc:Fallback xmlns="">
              <p:pic>
                <p:nvPicPr>
                  <p:cNvPr id="79" name="Ink 78">
                    <a:extLst>
                      <a:ext uri="{FF2B5EF4-FFF2-40B4-BE49-F238E27FC236}">
                        <a16:creationId xmlns:a16="http://schemas.microsoft.com/office/drawing/2014/main" id="{F2B491ED-CF1B-7E95-B1EC-500532A10E3E}"/>
                      </a:ext>
                    </a:extLst>
                  </p:cNvPr>
                  <p:cNvPicPr/>
                  <p:nvPr/>
                </p:nvPicPr>
                <p:blipFill>
                  <a:blip r:embed="rId83"/>
                  <a:stretch>
                    <a:fillRect/>
                  </a:stretch>
                </p:blipFill>
                <p:spPr>
                  <a:xfrm>
                    <a:off x="5156520" y="3058680"/>
                    <a:ext cx="128520" cy="134280"/>
                  </a:xfrm>
                  <a:prstGeom prst="rect">
                    <a:avLst/>
                  </a:prstGeom>
                </p:spPr>
              </p:pic>
            </mc:Fallback>
          </mc:AlternateContent>
          <mc:AlternateContent xmlns:mc="http://schemas.openxmlformats.org/markup-compatibility/2006" xmlns:p14="http://schemas.microsoft.com/office/powerpoint/2010/main">
            <mc:Choice Requires="p14">
              <p:contentPart p14:bwMode="auto" r:id="rId84">
                <p14:nvContentPartPr>
                  <p14:cNvPr id="80" name="Ink 79">
                    <a:extLst>
                      <a:ext uri="{FF2B5EF4-FFF2-40B4-BE49-F238E27FC236}">
                        <a16:creationId xmlns:a16="http://schemas.microsoft.com/office/drawing/2014/main" id="{AC6DA190-842F-51E0-6C90-30C947A93067}"/>
                      </a:ext>
                    </a:extLst>
                  </p14:cNvPr>
                  <p14:cNvContentPartPr/>
                  <p14:nvPr/>
                </p14:nvContentPartPr>
                <p14:xfrm>
                  <a:off x="5239680" y="3182520"/>
                  <a:ext cx="16560" cy="25200"/>
                </p14:xfrm>
              </p:contentPart>
            </mc:Choice>
            <mc:Fallback xmlns="">
              <p:pic>
                <p:nvPicPr>
                  <p:cNvPr id="80" name="Ink 79">
                    <a:extLst>
                      <a:ext uri="{FF2B5EF4-FFF2-40B4-BE49-F238E27FC236}">
                        <a16:creationId xmlns:a16="http://schemas.microsoft.com/office/drawing/2014/main" id="{AC6DA190-842F-51E0-6C90-30C947A93067}"/>
                      </a:ext>
                    </a:extLst>
                  </p:cNvPr>
                  <p:cNvPicPr/>
                  <p:nvPr/>
                </p:nvPicPr>
                <p:blipFill>
                  <a:blip r:embed="rId85"/>
                  <a:stretch>
                    <a:fillRect/>
                  </a:stretch>
                </p:blipFill>
                <p:spPr>
                  <a:xfrm>
                    <a:off x="5176680" y="3120407"/>
                    <a:ext cx="142200" cy="149070"/>
                  </a:xfrm>
                  <a:prstGeom prst="rect">
                    <a:avLst/>
                  </a:prstGeom>
                </p:spPr>
              </p:pic>
            </mc:Fallback>
          </mc:AlternateContent>
          <mc:AlternateContent xmlns:mc="http://schemas.openxmlformats.org/markup-compatibility/2006" xmlns:p14="http://schemas.microsoft.com/office/powerpoint/2010/main">
            <mc:Choice Requires="p14">
              <p:contentPart p14:bwMode="auto" r:id="rId86">
                <p14:nvContentPartPr>
                  <p14:cNvPr id="81" name="Ink 80">
                    <a:extLst>
                      <a:ext uri="{FF2B5EF4-FFF2-40B4-BE49-F238E27FC236}">
                        <a16:creationId xmlns:a16="http://schemas.microsoft.com/office/drawing/2014/main" id="{B4327142-217C-56DE-2531-709642918AD0}"/>
                      </a:ext>
                    </a:extLst>
                  </p14:cNvPr>
                  <p14:cNvContentPartPr/>
                  <p14:nvPr/>
                </p14:nvContentPartPr>
                <p14:xfrm>
                  <a:off x="5267760" y="3291600"/>
                  <a:ext cx="360" cy="360"/>
                </p14:xfrm>
              </p:contentPart>
            </mc:Choice>
            <mc:Fallback xmlns="">
              <p:pic>
                <p:nvPicPr>
                  <p:cNvPr id="81" name="Ink 80">
                    <a:extLst>
                      <a:ext uri="{FF2B5EF4-FFF2-40B4-BE49-F238E27FC236}">
                        <a16:creationId xmlns:a16="http://schemas.microsoft.com/office/drawing/2014/main" id="{B4327142-217C-56DE-2531-709642918AD0}"/>
                      </a:ext>
                    </a:extLst>
                  </p:cNvPr>
                  <p:cNvPicPr/>
                  <p:nvPr/>
                </p:nvPicPr>
                <p:blipFill>
                  <a:blip r:embed="rId6"/>
                  <a:stretch>
                    <a:fillRect/>
                  </a:stretch>
                </p:blipFill>
                <p:spPr>
                  <a:xfrm>
                    <a:off x="5204760" y="322860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87">
                <p14:nvContentPartPr>
                  <p14:cNvPr id="82" name="Ink 81">
                    <a:extLst>
                      <a:ext uri="{FF2B5EF4-FFF2-40B4-BE49-F238E27FC236}">
                        <a16:creationId xmlns:a16="http://schemas.microsoft.com/office/drawing/2014/main" id="{4D2B4932-9BDF-C6B5-2691-36C07FEDB1A8}"/>
                      </a:ext>
                    </a:extLst>
                  </p14:cNvPr>
                  <p14:cNvContentPartPr/>
                  <p14:nvPr/>
                </p14:nvContentPartPr>
                <p14:xfrm>
                  <a:off x="5272800" y="3282960"/>
                  <a:ext cx="4320" cy="3960"/>
                </p14:xfrm>
              </p:contentPart>
            </mc:Choice>
            <mc:Fallback xmlns="">
              <p:pic>
                <p:nvPicPr>
                  <p:cNvPr id="82" name="Ink 81">
                    <a:extLst>
                      <a:ext uri="{FF2B5EF4-FFF2-40B4-BE49-F238E27FC236}">
                        <a16:creationId xmlns:a16="http://schemas.microsoft.com/office/drawing/2014/main" id="{4D2B4932-9BDF-C6B5-2691-36C07FEDB1A8}"/>
                      </a:ext>
                    </a:extLst>
                  </p:cNvPr>
                  <p:cNvPicPr/>
                  <p:nvPr/>
                </p:nvPicPr>
                <p:blipFill>
                  <a:blip r:embed="rId88"/>
                  <a:stretch>
                    <a:fillRect/>
                  </a:stretch>
                </p:blipFill>
                <p:spPr>
                  <a:xfrm>
                    <a:off x="5209800" y="3219960"/>
                    <a:ext cx="129960" cy="129600"/>
                  </a:xfrm>
                  <a:prstGeom prst="rect">
                    <a:avLst/>
                  </a:prstGeom>
                </p:spPr>
              </p:pic>
            </mc:Fallback>
          </mc:AlternateContent>
          <mc:AlternateContent xmlns:mc="http://schemas.openxmlformats.org/markup-compatibility/2006" xmlns:p14="http://schemas.microsoft.com/office/powerpoint/2010/main">
            <mc:Choice Requires="p14">
              <p:contentPart p14:bwMode="auto" r:id="rId89">
                <p14:nvContentPartPr>
                  <p14:cNvPr id="83" name="Ink 82">
                    <a:extLst>
                      <a:ext uri="{FF2B5EF4-FFF2-40B4-BE49-F238E27FC236}">
                        <a16:creationId xmlns:a16="http://schemas.microsoft.com/office/drawing/2014/main" id="{B8A44328-222A-BDC3-19D6-28046CD024B7}"/>
                      </a:ext>
                    </a:extLst>
                  </p14:cNvPr>
                  <p14:cNvContentPartPr/>
                  <p14:nvPr/>
                </p14:nvContentPartPr>
                <p14:xfrm>
                  <a:off x="5287920" y="3261360"/>
                  <a:ext cx="20160" cy="22320"/>
                </p14:xfrm>
              </p:contentPart>
            </mc:Choice>
            <mc:Fallback xmlns="">
              <p:pic>
                <p:nvPicPr>
                  <p:cNvPr id="83" name="Ink 82">
                    <a:extLst>
                      <a:ext uri="{FF2B5EF4-FFF2-40B4-BE49-F238E27FC236}">
                        <a16:creationId xmlns:a16="http://schemas.microsoft.com/office/drawing/2014/main" id="{B8A44328-222A-BDC3-19D6-28046CD024B7}"/>
                      </a:ext>
                    </a:extLst>
                  </p:cNvPr>
                  <p:cNvPicPr/>
                  <p:nvPr/>
                </p:nvPicPr>
                <p:blipFill>
                  <a:blip r:embed="rId90"/>
                  <a:stretch>
                    <a:fillRect/>
                  </a:stretch>
                </p:blipFill>
                <p:spPr>
                  <a:xfrm>
                    <a:off x="5224920" y="3198360"/>
                    <a:ext cx="145800" cy="147960"/>
                  </a:xfrm>
                  <a:prstGeom prst="rect">
                    <a:avLst/>
                  </a:prstGeom>
                </p:spPr>
              </p:pic>
            </mc:Fallback>
          </mc:AlternateContent>
          <mc:AlternateContent xmlns:mc="http://schemas.openxmlformats.org/markup-compatibility/2006" xmlns:p14="http://schemas.microsoft.com/office/powerpoint/2010/main">
            <mc:Choice Requires="p14">
              <p:contentPart p14:bwMode="auto" r:id="rId91">
                <p14:nvContentPartPr>
                  <p14:cNvPr id="84" name="Ink 83">
                    <a:extLst>
                      <a:ext uri="{FF2B5EF4-FFF2-40B4-BE49-F238E27FC236}">
                        <a16:creationId xmlns:a16="http://schemas.microsoft.com/office/drawing/2014/main" id="{628F36D2-E8CC-1447-6005-73120025C8D1}"/>
                      </a:ext>
                    </a:extLst>
                  </p14:cNvPr>
                  <p14:cNvContentPartPr/>
                  <p14:nvPr/>
                </p14:nvContentPartPr>
                <p14:xfrm>
                  <a:off x="5351640" y="3406080"/>
                  <a:ext cx="360" cy="360"/>
                </p14:xfrm>
              </p:contentPart>
            </mc:Choice>
            <mc:Fallback xmlns="">
              <p:pic>
                <p:nvPicPr>
                  <p:cNvPr id="84" name="Ink 83">
                    <a:extLst>
                      <a:ext uri="{FF2B5EF4-FFF2-40B4-BE49-F238E27FC236}">
                        <a16:creationId xmlns:a16="http://schemas.microsoft.com/office/drawing/2014/main" id="{628F36D2-E8CC-1447-6005-73120025C8D1}"/>
                      </a:ext>
                    </a:extLst>
                  </p:cNvPr>
                  <p:cNvPicPr/>
                  <p:nvPr/>
                </p:nvPicPr>
                <p:blipFill>
                  <a:blip r:embed="rId6"/>
                  <a:stretch>
                    <a:fillRect/>
                  </a:stretch>
                </p:blipFill>
                <p:spPr>
                  <a:xfrm>
                    <a:off x="5288640" y="334308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92">
                <p14:nvContentPartPr>
                  <p14:cNvPr id="85" name="Ink 84">
                    <a:extLst>
                      <a:ext uri="{FF2B5EF4-FFF2-40B4-BE49-F238E27FC236}">
                        <a16:creationId xmlns:a16="http://schemas.microsoft.com/office/drawing/2014/main" id="{9173B781-0982-5673-2E21-44293A90AB7E}"/>
                      </a:ext>
                    </a:extLst>
                  </p14:cNvPr>
                  <p14:cNvContentPartPr/>
                  <p14:nvPr/>
                </p14:nvContentPartPr>
                <p14:xfrm>
                  <a:off x="5376840" y="3366840"/>
                  <a:ext cx="1800" cy="1440"/>
                </p14:xfrm>
              </p:contentPart>
            </mc:Choice>
            <mc:Fallback xmlns="">
              <p:pic>
                <p:nvPicPr>
                  <p:cNvPr id="85" name="Ink 84">
                    <a:extLst>
                      <a:ext uri="{FF2B5EF4-FFF2-40B4-BE49-F238E27FC236}">
                        <a16:creationId xmlns:a16="http://schemas.microsoft.com/office/drawing/2014/main" id="{9173B781-0982-5673-2E21-44293A90AB7E}"/>
                      </a:ext>
                    </a:extLst>
                  </p:cNvPr>
                  <p:cNvPicPr/>
                  <p:nvPr/>
                </p:nvPicPr>
                <p:blipFill>
                  <a:blip r:embed="rId93"/>
                  <a:stretch>
                    <a:fillRect/>
                  </a:stretch>
                </p:blipFill>
                <p:spPr>
                  <a:xfrm>
                    <a:off x="5313840" y="3282840"/>
                    <a:ext cx="127440" cy="168960"/>
                  </a:xfrm>
                  <a:prstGeom prst="rect">
                    <a:avLst/>
                  </a:prstGeom>
                </p:spPr>
              </p:pic>
            </mc:Fallback>
          </mc:AlternateContent>
          <mc:AlternateContent xmlns:mc="http://schemas.openxmlformats.org/markup-compatibility/2006" xmlns:p14="http://schemas.microsoft.com/office/powerpoint/2010/main">
            <mc:Choice Requires="p14">
              <p:contentPart p14:bwMode="auto" r:id="rId94">
                <p14:nvContentPartPr>
                  <p14:cNvPr id="86" name="Ink 85">
                    <a:extLst>
                      <a:ext uri="{FF2B5EF4-FFF2-40B4-BE49-F238E27FC236}">
                        <a16:creationId xmlns:a16="http://schemas.microsoft.com/office/drawing/2014/main" id="{81D3D2E4-53B0-27BC-4033-C5C7BE775DCF}"/>
                      </a:ext>
                    </a:extLst>
                  </p14:cNvPr>
                  <p14:cNvContentPartPr/>
                  <p14:nvPr/>
                </p14:nvContentPartPr>
                <p14:xfrm>
                  <a:off x="5379360" y="3344520"/>
                  <a:ext cx="2160" cy="16200"/>
                </p14:xfrm>
              </p:contentPart>
            </mc:Choice>
            <mc:Fallback xmlns="">
              <p:pic>
                <p:nvPicPr>
                  <p:cNvPr id="86" name="Ink 85">
                    <a:extLst>
                      <a:ext uri="{FF2B5EF4-FFF2-40B4-BE49-F238E27FC236}">
                        <a16:creationId xmlns:a16="http://schemas.microsoft.com/office/drawing/2014/main" id="{81D3D2E4-53B0-27BC-4033-C5C7BE775DCF}"/>
                      </a:ext>
                    </a:extLst>
                  </p:cNvPr>
                  <p:cNvPicPr/>
                  <p:nvPr/>
                </p:nvPicPr>
                <p:blipFill>
                  <a:blip r:embed="rId95"/>
                  <a:stretch>
                    <a:fillRect/>
                  </a:stretch>
                </p:blipFill>
                <p:spPr>
                  <a:xfrm>
                    <a:off x="5316360" y="3281520"/>
                    <a:ext cx="127800" cy="141840"/>
                  </a:xfrm>
                  <a:prstGeom prst="rect">
                    <a:avLst/>
                  </a:prstGeom>
                </p:spPr>
              </p:pic>
            </mc:Fallback>
          </mc:AlternateContent>
          <mc:AlternateContent xmlns:mc="http://schemas.openxmlformats.org/markup-compatibility/2006" xmlns:p14="http://schemas.microsoft.com/office/powerpoint/2010/main">
            <mc:Choice Requires="p14">
              <p:contentPart p14:bwMode="auto" r:id="rId96">
                <p14:nvContentPartPr>
                  <p14:cNvPr id="87" name="Ink 86">
                    <a:extLst>
                      <a:ext uri="{FF2B5EF4-FFF2-40B4-BE49-F238E27FC236}">
                        <a16:creationId xmlns:a16="http://schemas.microsoft.com/office/drawing/2014/main" id="{C34FC894-ABAE-7C14-4E2F-0E5344035C11}"/>
                      </a:ext>
                    </a:extLst>
                  </p14:cNvPr>
                  <p14:cNvContentPartPr/>
                  <p14:nvPr/>
                </p14:nvContentPartPr>
                <p14:xfrm>
                  <a:off x="5362080" y="3309960"/>
                  <a:ext cx="7920" cy="7200"/>
                </p14:xfrm>
              </p:contentPart>
            </mc:Choice>
            <mc:Fallback xmlns="">
              <p:pic>
                <p:nvPicPr>
                  <p:cNvPr id="87" name="Ink 86">
                    <a:extLst>
                      <a:ext uri="{FF2B5EF4-FFF2-40B4-BE49-F238E27FC236}">
                        <a16:creationId xmlns:a16="http://schemas.microsoft.com/office/drawing/2014/main" id="{C34FC894-ABAE-7C14-4E2F-0E5344035C11}"/>
                      </a:ext>
                    </a:extLst>
                  </p:cNvPr>
                  <p:cNvPicPr/>
                  <p:nvPr/>
                </p:nvPicPr>
                <p:blipFill>
                  <a:blip r:embed="rId97"/>
                  <a:stretch>
                    <a:fillRect/>
                  </a:stretch>
                </p:blipFill>
                <p:spPr>
                  <a:xfrm>
                    <a:off x="5299080" y="3246960"/>
                    <a:ext cx="13356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98">
                <p14:nvContentPartPr>
                  <p14:cNvPr id="88" name="Ink 87">
                    <a:extLst>
                      <a:ext uri="{FF2B5EF4-FFF2-40B4-BE49-F238E27FC236}">
                        <a16:creationId xmlns:a16="http://schemas.microsoft.com/office/drawing/2014/main" id="{655B3B8E-8191-0A35-CD89-77E22620CAC3}"/>
                      </a:ext>
                    </a:extLst>
                  </p14:cNvPr>
                  <p14:cNvContentPartPr/>
                  <p14:nvPr/>
                </p14:nvContentPartPr>
                <p14:xfrm>
                  <a:off x="5361720" y="3268920"/>
                  <a:ext cx="41040" cy="65160"/>
                </p14:xfrm>
              </p:contentPart>
            </mc:Choice>
            <mc:Fallback xmlns="">
              <p:pic>
                <p:nvPicPr>
                  <p:cNvPr id="88" name="Ink 87">
                    <a:extLst>
                      <a:ext uri="{FF2B5EF4-FFF2-40B4-BE49-F238E27FC236}">
                        <a16:creationId xmlns:a16="http://schemas.microsoft.com/office/drawing/2014/main" id="{655B3B8E-8191-0A35-CD89-77E22620CAC3}"/>
                      </a:ext>
                    </a:extLst>
                  </p:cNvPr>
                  <p:cNvPicPr/>
                  <p:nvPr/>
                </p:nvPicPr>
                <p:blipFill>
                  <a:blip r:embed="rId99"/>
                  <a:stretch>
                    <a:fillRect/>
                  </a:stretch>
                </p:blipFill>
                <p:spPr>
                  <a:xfrm>
                    <a:off x="5298162" y="3206266"/>
                    <a:ext cx="167792" cy="190110"/>
                  </a:xfrm>
                  <a:prstGeom prst="rect">
                    <a:avLst/>
                  </a:prstGeom>
                </p:spPr>
              </p:pic>
            </mc:Fallback>
          </mc:AlternateContent>
          <mc:AlternateContent xmlns:mc="http://schemas.openxmlformats.org/markup-compatibility/2006" xmlns:p14="http://schemas.microsoft.com/office/powerpoint/2010/main">
            <mc:Choice Requires="p14">
              <p:contentPart p14:bwMode="auto" r:id="rId100">
                <p14:nvContentPartPr>
                  <p14:cNvPr id="89" name="Ink 88">
                    <a:extLst>
                      <a:ext uri="{FF2B5EF4-FFF2-40B4-BE49-F238E27FC236}">
                        <a16:creationId xmlns:a16="http://schemas.microsoft.com/office/drawing/2014/main" id="{51C4D13B-99A3-8558-D093-6AB6CF816A61}"/>
                      </a:ext>
                    </a:extLst>
                  </p14:cNvPr>
                  <p14:cNvContentPartPr/>
                  <p14:nvPr/>
                </p14:nvContentPartPr>
                <p14:xfrm>
                  <a:off x="5455680" y="3380520"/>
                  <a:ext cx="360" cy="360"/>
                </p14:xfrm>
              </p:contentPart>
            </mc:Choice>
            <mc:Fallback xmlns="">
              <p:pic>
                <p:nvPicPr>
                  <p:cNvPr id="89" name="Ink 88">
                    <a:extLst>
                      <a:ext uri="{FF2B5EF4-FFF2-40B4-BE49-F238E27FC236}">
                        <a16:creationId xmlns:a16="http://schemas.microsoft.com/office/drawing/2014/main" id="{51C4D13B-99A3-8558-D093-6AB6CF816A61}"/>
                      </a:ext>
                    </a:extLst>
                  </p:cNvPr>
                  <p:cNvPicPr/>
                  <p:nvPr/>
                </p:nvPicPr>
                <p:blipFill>
                  <a:blip r:embed="rId6"/>
                  <a:stretch>
                    <a:fillRect/>
                  </a:stretch>
                </p:blipFill>
                <p:spPr>
                  <a:xfrm>
                    <a:off x="5392680" y="331752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01">
                <p14:nvContentPartPr>
                  <p14:cNvPr id="90" name="Ink 89">
                    <a:extLst>
                      <a:ext uri="{FF2B5EF4-FFF2-40B4-BE49-F238E27FC236}">
                        <a16:creationId xmlns:a16="http://schemas.microsoft.com/office/drawing/2014/main" id="{DB9657F6-CBE4-B9A3-9A26-B0E264AA081E}"/>
                      </a:ext>
                    </a:extLst>
                  </p14:cNvPr>
                  <p14:cNvContentPartPr/>
                  <p14:nvPr/>
                </p14:nvContentPartPr>
                <p14:xfrm>
                  <a:off x="5460720" y="3383040"/>
                  <a:ext cx="2520" cy="2880"/>
                </p14:xfrm>
              </p:contentPart>
            </mc:Choice>
            <mc:Fallback xmlns="">
              <p:pic>
                <p:nvPicPr>
                  <p:cNvPr id="90" name="Ink 89">
                    <a:extLst>
                      <a:ext uri="{FF2B5EF4-FFF2-40B4-BE49-F238E27FC236}">
                        <a16:creationId xmlns:a16="http://schemas.microsoft.com/office/drawing/2014/main" id="{DB9657F6-CBE4-B9A3-9A26-B0E264AA081E}"/>
                      </a:ext>
                    </a:extLst>
                  </p:cNvPr>
                  <p:cNvPicPr/>
                  <p:nvPr/>
                </p:nvPicPr>
                <p:blipFill>
                  <a:blip r:embed="rId102"/>
                  <a:stretch>
                    <a:fillRect/>
                  </a:stretch>
                </p:blipFill>
                <p:spPr>
                  <a:xfrm>
                    <a:off x="5387220" y="3320040"/>
                    <a:ext cx="149100" cy="128520"/>
                  </a:xfrm>
                  <a:prstGeom prst="rect">
                    <a:avLst/>
                  </a:prstGeom>
                </p:spPr>
              </p:pic>
            </mc:Fallback>
          </mc:AlternateContent>
          <mc:AlternateContent xmlns:mc="http://schemas.openxmlformats.org/markup-compatibility/2006" xmlns:p14="http://schemas.microsoft.com/office/powerpoint/2010/main">
            <mc:Choice Requires="p14">
              <p:contentPart p14:bwMode="auto" r:id="rId103">
                <p14:nvContentPartPr>
                  <p14:cNvPr id="91" name="Ink 90">
                    <a:extLst>
                      <a:ext uri="{FF2B5EF4-FFF2-40B4-BE49-F238E27FC236}">
                        <a16:creationId xmlns:a16="http://schemas.microsoft.com/office/drawing/2014/main" id="{B6DC6755-3599-ED3B-C1E0-B4939871970F}"/>
                      </a:ext>
                    </a:extLst>
                  </p14:cNvPr>
                  <p14:cNvContentPartPr/>
                  <p14:nvPr/>
                </p14:nvContentPartPr>
                <p14:xfrm>
                  <a:off x="5488800" y="3390960"/>
                  <a:ext cx="1440" cy="7200"/>
                </p14:xfrm>
              </p:contentPart>
            </mc:Choice>
            <mc:Fallback xmlns="">
              <p:pic>
                <p:nvPicPr>
                  <p:cNvPr id="91" name="Ink 90">
                    <a:extLst>
                      <a:ext uri="{FF2B5EF4-FFF2-40B4-BE49-F238E27FC236}">
                        <a16:creationId xmlns:a16="http://schemas.microsoft.com/office/drawing/2014/main" id="{B6DC6755-3599-ED3B-C1E0-B4939871970F}"/>
                      </a:ext>
                    </a:extLst>
                  </p:cNvPr>
                  <p:cNvPicPr/>
                  <p:nvPr/>
                </p:nvPicPr>
                <p:blipFill>
                  <a:blip r:embed="rId104"/>
                  <a:stretch>
                    <a:fillRect/>
                  </a:stretch>
                </p:blipFill>
                <p:spPr>
                  <a:xfrm>
                    <a:off x="5425800" y="3327960"/>
                    <a:ext cx="127080" cy="132840"/>
                  </a:xfrm>
                  <a:prstGeom prst="rect">
                    <a:avLst/>
                  </a:prstGeom>
                </p:spPr>
              </p:pic>
            </mc:Fallback>
          </mc:AlternateContent>
          <mc:AlternateContent xmlns:mc="http://schemas.openxmlformats.org/markup-compatibility/2006" xmlns:p14="http://schemas.microsoft.com/office/powerpoint/2010/main">
            <mc:Choice Requires="p14">
              <p:contentPart p14:bwMode="auto" r:id="rId105">
                <p14:nvContentPartPr>
                  <p14:cNvPr id="92" name="Ink 91">
                    <a:extLst>
                      <a:ext uri="{FF2B5EF4-FFF2-40B4-BE49-F238E27FC236}">
                        <a16:creationId xmlns:a16="http://schemas.microsoft.com/office/drawing/2014/main" id="{E323B723-F355-B9AA-2568-031DD62A42DE}"/>
                      </a:ext>
                    </a:extLst>
                  </p14:cNvPr>
                  <p14:cNvContentPartPr/>
                  <p14:nvPr/>
                </p14:nvContentPartPr>
                <p14:xfrm>
                  <a:off x="5498880" y="3413640"/>
                  <a:ext cx="6840" cy="2880"/>
                </p14:xfrm>
              </p:contentPart>
            </mc:Choice>
            <mc:Fallback xmlns="">
              <p:pic>
                <p:nvPicPr>
                  <p:cNvPr id="92" name="Ink 91">
                    <a:extLst>
                      <a:ext uri="{FF2B5EF4-FFF2-40B4-BE49-F238E27FC236}">
                        <a16:creationId xmlns:a16="http://schemas.microsoft.com/office/drawing/2014/main" id="{E323B723-F355-B9AA-2568-031DD62A42DE}"/>
                      </a:ext>
                    </a:extLst>
                  </p:cNvPr>
                  <p:cNvPicPr/>
                  <p:nvPr/>
                </p:nvPicPr>
                <p:blipFill>
                  <a:blip r:embed="rId106"/>
                  <a:stretch>
                    <a:fillRect/>
                  </a:stretch>
                </p:blipFill>
                <p:spPr>
                  <a:xfrm>
                    <a:off x="5435880" y="3350640"/>
                    <a:ext cx="132480" cy="128520"/>
                  </a:xfrm>
                  <a:prstGeom prst="rect">
                    <a:avLst/>
                  </a:prstGeom>
                </p:spPr>
              </p:pic>
            </mc:Fallback>
          </mc:AlternateContent>
          <mc:AlternateContent xmlns:mc="http://schemas.openxmlformats.org/markup-compatibility/2006" xmlns:p14="http://schemas.microsoft.com/office/powerpoint/2010/main">
            <mc:Choice Requires="p14">
              <p:contentPart p14:bwMode="auto" r:id="rId107">
                <p14:nvContentPartPr>
                  <p14:cNvPr id="93" name="Ink 92">
                    <a:extLst>
                      <a:ext uri="{FF2B5EF4-FFF2-40B4-BE49-F238E27FC236}">
                        <a16:creationId xmlns:a16="http://schemas.microsoft.com/office/drawing/2014/main" id="{AA5D2D08-2EDA-9BFD-4DFA-8B2F636A9FCC}"/>
                      </a:ext>
                    </a:extLst>
                  </p14:cNvPr>
                  <p14:cNvContentPartPr/>
                  <p14:nvPr/>
                </p14:nvContentPartPr>
                <p14:xfrm>
                  <a:off x="5570160" y="3423720"/>
                  <a:ext cx="5040" cy="360"/>
                </p14:xfrm>
              </p:contentPart>
            </mc:Choice>
            <mc:Fallback xmlns="">
              <p:pic>
                <p:nvPicPr>
                  <p:cNvPr id="93" name="Ink 92">
                    <a:extLst>
                      <a:ext uri="{FF2B5EF4-FFF2-40B4-BE49-F238E27FC236}">
                        <a16:creationId xmlns:a16="http://schemas.microsoft.com/office/drawing/2014/main" id="{AA5D2D08-2EDA-9BFD-4DFA-8B2F636A9FCC}"/>
                      </a:ext>
                    </a:extLst>
                  </p:cNvPr>
                  <p:cNvPicPr/>
                  <p:nvPr/>
                </p:nvPicPr>
                <p:blipFill>
                  <a:blip r:embed="rId108"/>
                  <a:stretch>
                    <a:fillRect/>
                  </a:stretch>
                </p:blipFill>
                <p:spPr>
                  <a:xfrm>
                    <a:off x="5507160" y="3360720"/>
                    <a:ext cx="13068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09">
                <p14:nvContentPartPr>
                  <p14:cNvPr id="94" name="Ink 93">
                    <a:extLst>
                      <a:ext uri="{FF2B5EF4-FFF2-40B4-BE49-F238E27FC236}">
                        <a16:creationId xmlns:a16="http://schemas.microsoft.com/office/drawing/2014/main" id="{93BF0B62-6638-8FC8-846A-4095C46A8D23}"/>
                      </a:ext>
                    </a:extLst>
                  </p14:cNvPr>
                  <p14:cNvContentPartPr/>
                  <p14:nvPr/>
                </p14:nvContentPartPr>
                <p14:xfrm>
                  <a:off x="5623440" y="3433800"/>
                  <a:ext cx="5760" cy="2880"/>
                </p14:xfrm>
              </p:contentPart>
            </mc:Choice>
            <mc:Fallback xmlns="">
              <p:pic>
                <p:nvPicPr>
                  <p:cNvPr id="94" name="Ink 93">
                    <a:extLst>
                      <a:ext uri="{FF2B5EF4-FFF2-40B4-BE49-F238E27FC236}">
                        <a16:creationId xmlns:a16="http://schemas.microsoft.com/office/drawing/2014/main" id="{93BF0B62-6638-8FC8-846A-4095C46A8D23}"/>
                      </a:ext>
                    </a:extLst>
                  </p:cNvPr>
                  <p:cNvPicPr/>
                  <p:nvPr/>
                </p:nvPicPr>
                <p:blipFill>
                  <a:blip r:embed="rId110"/>
                  <a:stretch>
                    <a:fillRect/>
                  </a:stretch>
                </p:blipFill>
                <p:spPr>
                  <a:xfrm>
                    <a:off x="5560440" y="3370800"/>
                    <a:ext cx="131400" cy="128520"/>
                  </a:xfrm>
                  <a:prstGeom prst="rect">
                    <a:avLst/>
                  </a:prstGeom>
                </p:spPr>
              </p:pic>
            </mc:Fallback>
          </mc:AlternateContent>
          <mc:AlternateContent xmlns:mc="http://schemas.openxmlformats.org/markup-compatibility/2006" xmlns:p14="http://schemas.microsoft.com/office/powerpoint/2010/main">
            <mc:Choice Requires="p14">
              <p:contentPart p14:bwMode="auto" r:id="rId111">
                <p14:nvContentPartPr>
                  <p14:cNvPr id="95" name="Ink 94">
                    <a:extLst>
                      <a:ext uri="{FF2B5EF4-FFF2-40B4-BE49-F238E27FC236}">
                        <a16:creationId xmlns:a16="http://schemas.microsoft.com/office/drawing/2014/main" id="{66A0CD51-4B54-5263-C8C0-0BDD828F58FD}"/>
                      </a:ext>
                    </a:extLst>
                  </p14:cNvPr>
                  <p14:cNvContentPartPr/>
                  <p14:nvPr/>
                </p14:nvContentPartPr>
                <p14:xfrm>
                  <a:off x="5641080" y="3422640"/>
                  <a:ext cx="3960" cy="1440"/>
                </p14:xfrm>
              </p:contentPart>
            </mc:Choice>
            <mc:Fallback xmlns="">
              <p:pic>
                <p:nvPicPr>
                  <p:cNvPr id="95" name="Ink 94">
                    <a:extLst>
                      <a:ext uri="{FF2B5EF4-FFF2-40B4-BE49-F238E27FC236}">
                        <a16:creationId xmlns:a16="http://schemas.microsoft.com/office/drawing/2014/main" id="{66A0CD51-4B54-5263-C8C0-0BDD828F58FD}"/>
                      </a:ext>
                    </a:extLst>
                  </p:cNvPr>
                  <p:cNvPicPr/>
                  <p:nvPr/>
                </p:nvPicPr>
                <p:blipFill>
                  <a:blip r:embed="rId112"/>
                  <a:stretch>
                    <a:fillRect/>
                  </a:stretch>
                </p:blipFill>
                <p:spPr>
                  <a:xfrm>
                    <a:off x="5578080" y="3359640"/>
                    <a:ext cx="12960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113">
                <p14:nvContentPartPr>
                  <p14:cNvPr id="96" name="Ink 95">
                    <a:extLst>
                      <a:ext uri="{FF2B5EF4-FFF2-40B4-BE49-F238E27FC236}">
                        <a16:creationId xmlns:a16="http://schemas.microsoft.com/office/drawing/2014/main" id="{E3E85B82-9F1C-0676-DA11-FA1993524015}"/>
                      </a:ext>
                    </a:extLst>
                  </p14:cNvPr>
                  <p14:cNvContentPartPr/>
                  <p14:nvPr/>
                </p14:nvContentPartPr>
                <p14:xfrm>
                  <a:off x="5689320" y="3381960"/>
                  <a:ext cx="11520" cy="3960"/>
                </p14:xfrm>
              </p:contentPart>
            </mc:Choice>
            <mc:Fallback xmlns="">
              <p:pic>
                <p:nvPicPr>
                  <p:cNvPr id="96" name="Ink 95">
                    <a:extLst>
                      <a:ext uri="{FF2B5EF4-FFF2-40B4-BE49-F238E27FC236}">
                        <a16:creationId xmlns:a16="http://schemas.microsoft.com/office/drawing/2014/main" id="{E3E85B82-9F1C-0676-DA11-FA1993524015}"/>
                      </a:ext>
                    </a:extLst>
                  </p:cNvPr>
                  <p:cNvPicPr/>
                  <p:nvPr/>
                </p:nvPicPr>
                <p:blipFill>
                  <a:blip r:embed="rId114"/>
                  <a:stretch>
                    <a:fillRect/>
                  </a:stretch>
                </p:blipFill>
                <p:spPr>
                  <a:xfrm>
                    <a:off x="5624288" y="3318960"/>
                    <a:ext cx="141213" cy="129600"/>
                  </a:xfrm>
                  <a:prstGeom prst="rect">
                    <a:avLst/>
                  </a:prstGeom>
                </p:spPr>
              </p:pic>
            </mc:Fallback>
          </mc:AlternateContent>
          <mc:AlternateContent xmlns:mc="http://schemas.openxmlformats.org/markup-compatibility/2006" xmlns:p14="http://schemas.microsoft.com/office/powerpoint/2010/main">
            <mc:Choice Requires="p14">
              <p:contentPart p14:bwMode="auto" r:id="rId115">
                <p14:nvContentPartPr>
                  <p14:cNvPr id="97" name="Ink 96">
                    <a:extLst>
                      <a:ext uri="{FF2B5EF4-FFF2-40B4-BE49-F238E27FC236}">
                        <a16:creationId xmlns:a16="http://schemas.microsoft.com/office/drawing/2014/main" id="{DA9006F4-4054-E4A1-95F7-E71CFC53F4A2}"/>
                      </a:ext>
                    </a:extLst>
                  </p14:cNvPr>
                  <p14:cNvContentPartPr/>
                  <p14:nvPr/>
                </p14:nvContentPartPr>
                <p14:xfrm>
                  <a:off x="5704800" y="3396000"/>
                  <a:ext cx="9720" cy="21600"/>
                </p14:xfrm>
              </p:contentPart>
            </mc:Choice>
            <mc:Fallback xmlns="">
              <p:pic>
                <p:nvPicPr>
                  <p:cNvPr id="97" name="Ink 96">
                    <a:extLst>
                      <a:ext uri="{FF2B5EF4-FFF2-40B4-BE49-F238E27FC236}">
                        <a16:creationId xmlns:a16="http://schemas.microsoft.com/office/drawing/2014/main" id="{DA9006F4-4054-E4A1-95F7-E71CFC53F4A2}"/>
                      </a:ext>
                    </a:extLst>
                  </p:cNvPr>
                  <p:cNvPicPr/>
                  <p:nvPr/>
                </p:nvPicPr>
                <p:blipFill>
                  <a:blip r:embed="rId116"/>
                  <a:stretch>
                    <a:fillRect/>
                  </a:stretch>
                </p:blipFill>
                <p:spPr>
                  <a:xfrm>
                    <a:off x="5644050" y="3333000"/>
                    <a:ext cx="130873" cy="147240"/>
                  </a:xfrm>
                  <a:prstGeom prst="rect">
                    <a:avLst/>
                  </a:prstGeom>
                </p:spPr>
              </p:pic>
            </mc:Fallback>
          </mc:AlternateContent>
          <mc:AlternateContent xmlns:mc="http://schemas.openxmlformats.org/markup-compatibility/2006" xmlns:p14="http://schemas.microsoft.com/office/powerpoint/2010/main">
            <mc:Choice Requires="p14">
              <p:contentPart p14:bwMode="auto" r:id="rId117">
                <p14:nvContentPartPr>
                  <p14:cNvPr id="98" name="Ink 97">
                    <a:extLst>
                      <a:ext uri="{FF2B5EF4-FFF2-40B4-BE49-F238E27FC236}">
                        <a16:creationId xmlns:a16="http://schemas.microsoft.com/office/drawing/2014/main" id="{940C4165-ED74-7B27-6389-168A83B3EFF0}"/>
                      </a:ext>
                    </a:extLst>
                  </p14:cNvPr>
                  <p14:cNvContentPartPr/>
                  <p14:nvPr/>
                </p14:nvContentPartPr>
                <p14:xfrm>
                  <a:off x="5798760" y="3407520"/>
                  <a:ext cx="1800" cy="1440"/>
                </p14:xfrm>
              </p:contentPart>
            </mc:Choice>
            <mc:Fallback xmlns="">
              <p:pic>
                <p:nvPicPr>
                  <p:cNvPr id="98" name="Ink 97">
                    <a:extLst>
                      <a:ext uri="{FF2B5EF4-FFF2-40B4-BE49-F238E27FC236}">
                        <a16:creationId xmlns:a16="http://schemas.microsoft.com/office/drawing/2014/main" id="{940C4165-ED74-7B27-6389-168A83B3EFF0}"/>
                      </a:ext>
                    </a:extLst>
                  </p:cNvPr>
                  <p:cNvPicPr/>
                  <p:nvPr/>
                </p:nvPicPr>
                <p:blipFill>
                  <a:blip r:embed="rId118"/>
                  <a:stretch>
                    <a:fillRect/>
                  </a:stretch>
                </p:blipFill>
                <p:spPr>
                  <a:xfrm>
                    <a:off x="5746260" y="3323520"/>
                    <a:ext cx="106500" cy="168960"/>
                  </a:xfrm>
                  <a:prstGeom prst="rect">
                    <a:avLst/>
                  </a:prstGeom>
                </p:spPr>
              </p:pic>
            </mc:Fallback>
          </mc:AlternateContent>
          <mc:AlternateContent xmlns:mc="http://schemas.openxmlformats.org/markup-compatibility/2006" xmlns:p14="http://schemas.microsoft.com/office/powerpoint/2010/main">
            <mc:Choice Requires="p14">
              <p:contentPart p14:bwMode="auto" r:id="rId119">
                <p14:nvContentPartPr>
                  <p14:cNvPr id="99" name="Ink 98">
                    <a:extLst>
                      <a:ext uri="{FF2B5EF4-FFF2-40B4-BE49-F238E27FC236}">
                        <a16:creationId xmlns:a16="http://schemas.microsoft.com/office/drawing/2014/main" id="{ECD3B368-E32D-BCFB-9BC4-22F306B212BD}"/>
                      </a:ext>
                    </a:extLst>
                  </p14:cNvPr>
                  <p14:cNvContentPartPr/>
                  <p14:nvPr/>
                </p14:nvContentPartPr>
                <p14:xfrm>
                  <a:off x="5801280" y="3374400"/>
                  <a:ext cx="11160" cy="21960"/>
                </p14:xfrm>
              </p:contentPart>
            </mc:Choice>
            <mc:Fallback xmlns="">
              <p:pic>
                <p:nvPicPr>
                  <p:cNvPr id="99" name="Ink 98">
                    <a:extLst>
                      <a:ext uri="{FF2B5EF4-FFF2-40B4-BE49-F238E27FC236}">
                        <a16:creationId xmlns:a16="http://schemas.microsoft.com/office/drawing/2014/main" id="{ECD3B368-E32D-BCFB-9BC4-22F306B212BD}"/>
                      </a:ext>
                    </a:extLst>
                  </p:cNvPr>
                  <p:cNvPicPr/>
                  <p:nvPr/>
                </p:nvPicPr>
                <p:blipFill>
                  <a:blip r:embed="rId120"/>
                  <a:stretch>
                    <a:fillRect/>
                  </a:stretch>
                </p:blipFill>
                <p:spPr>
                  <a:xfrm>
                    <a:off x="5738280" y="3311400"/>
                    <a:ext cx="136800" cy="147600"/>
                  </a:xfrm>
                  <a:prstGeom prst="rect">
                    <a:avLst/>
                  </a:prstGeom>
                </p:spPr>
              </p:pic>
            </mc:Fallback>
          </mc:AlternateContent>
          <mc:AlternateContent xmlns:mc="http://schemas.openxmlformats.org/markup-compatibility/2006" xmlns:p14="http://schemas.microsoft.com/office/powerpoint/2010/main">
            <mc:Choice Requires="p14">
              <p:contentPart p14:bwMode="auto" r:id="rId121">
                <p14:nvContentPartPr>
                  <p14:cNvPr id="100" name="Ink 99">
                    <a:extLst>
                      <a:ext uri="{FF2B5EF4-FFF2-40B4-BE49-F238E27FC236}">
                        <a16:creationId xmlns:a16="http://schemas.microsoft.com/office/drawing/2014/main" id="{FBA27CE8-11A8-A456-4289-424DF33C5CB8}"/>
                      </a:ext>
                    </a:extLst>
                  </p14:cNvPr>
                  <p14:cNvContentPartPr/>
                  <p14:nvPr/>
                </p14:nvContentPartPr>
                <p14:xfrm>
                  <a:off x="5836560" y="3329400"/>
                  <a:ext cx="20880" cy="18720"/>
                </p14:xfrm>
              </p:contentPart>
            </mc:Choice>
            <mc:Fallback xmlns="">
              <p:pic>
                <p:nvPicPr>
                  <p:cNvPr id="100" name="Ink 99">
                    <a:extLst>
                      <a:ext uri="{FF2B5EF4-FFF2-40B4-BE49-F238E27FC236}">
                        <a16:creationId xmlns:a16="http://schemas.microsoft.com/office/drawing/2014/main" id="{FBA27CE8-11A8-A456-4289-424DF33C5CB8}"/>
                      </a:ext>
                    </a:extLst>
                  </p:cNvPr>
                  <p:cNvPicPr/>
                  <p:nvPr/>
                </p:nvPicPr>
                <p:blipFill>
                  <a:blip r:embed="rId122"/>
                  <a:stretch>
                    <a:fillRect/>
                  </a:stretch>
                </p:blipFill>
                <p:spPr>
                  <a:xfrm>
                    <a:off x="5773560" y="3266400"/>
                    <a:ext cx="146520" cy="144360"/>
                  </a:xfrm>
                  <a:prstGeom prst="rect">
                    <a:avLst/>
                  </a:prstGeom>
                </p:spPr>
              </p:pic>
            </mc:Fallback>
          </mc:AlternateContent>
          <mc:AlternateContent xmlns:mc="http://schemas.openxmlformats.org/markup-compatibility/2006" xmlns:p14="http://schemas.microsoft.com/office/powerpoint/2010/main">
            <mc:Choice Requires="p14">
              <p:contentPart p14:bwMode="auto" r:id="rId123">
                <p14:nvContentPartPr>
                  <p14:cNvPr id="101" name="Ink 100">
                    <a:extLst>
                      <a:ext uri="{FF2B5EF4-FFF2-40B4-BE49-F238E27FC236}">
                        <a16:creationId xmlns:a16="http://schemas.microsoft.com/office/drawing/2014/main" id="{35275F96-B6C2-50A2-7330-C1E32244AF10}"/>
                      </a:ext>
                    </a:extLst>
                  </p14:cNvPr>
                  <p14:cNvContentPartPr/>
                  <p14:nvPr/>
                </p14:nvContentPartPr>
                <p14:xfrm>
                  <a:off x="5958600" y="3281520"/>
                  <a:ext cx="360" cy="360"/>
                </p14:xfrm>
              </p:contentPart>
            </mc:Choice>
            <mc:Fallback xmlns="">
              <p:pic>
                <p:nvPicPr>
                  <p:cNvPr id="101" name="Ink 100">
                    <a:extLst>
                      <a:ext uri="{FF2B5EF4-FFF2-40B4-BE49-F238E27FC236}">
                        <a16:creationId xmlns:a16="http://schemas.microsoft.com/office/drawing/2014/main" id="{35275F96-B6C2-50A2-7330-C1E32244AF10}"/>
                      </a:ext>
                    </a:extLst>
                  </p:cNvPr>
                  <p:cNvPicPr/>
                  <p:nvPr/>
                </p:nvPicPr>
                <p:blipFill>
                  <a:blip r:embed="rId6"/>
                  <a:stretch>
                    <a:fillRect/>
                  </a:stretch>
                </p:blipFill>
                <p:spPr>
                  <a:xfrm>
                    <a:off x="5895600" y="321852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24">
                <p14:nvContentPartPr>
                  <p14:cNvPr id="102" name="Ink 101">
                    <a:extLst>
                      <a:ext uri="{FF2B5EF4-FFF2-40B4-BE49-F238E27FC236}">
                        <a16:creationId xmlns:a16="http://schemas.microsoft.com/office/drawing/2014/main" id="{5EFD7EDA-5E14-2B63-FB6E-C62C67A9DC29}"/>
                      </a:ext>
                    </a:extLst>
                  </p14:cNvPr>
                  <p14:cNvContentPartPr/>
                  <p14:nvPr/>
                </p14:nvContentPartPr>
                <p14:xfrm>
                  <a:off x="5953200" y="3284040"/>
                  <a:ext cx="3240" cy="5760"/>
                </p14:xfrm>
              </p:contentPart>
            </mc:Choice>
            <mc:Fallback xmlns="">
              <p:pic>
                <p:nvPicPr>
                  <p:cNvPr id="102" name="Ink 101">
                    <a:extLst>
                      <a:ext uri="{FF2B5EF4-FFF2-40B4-BE49-F238E27FC236}">
                        <a16:creationId xmlns:a16="http://schemas.microsoft.com/office/drawing/2014/main" id="{5EFD7EDA-5E14-2B63-FB6E-C62C67A9DC29}"/>
                      </a:ext>
                    </a:extLst>
                  </p:cNvPr>
                  <p:cNvPicPr/>
                  <p:nvPr/>
                </p:nvPicPr>
                <p:blipFill>
                  <a:blip r:embed="rId125"/>
                  <a:stretch>
                    <a:fillRect/>
                  </a:stretch>
                </p:blipFill>
                <p:spPr>
                  <a:xfrm>
                    <a:off x="5896500" y="3221040"/>
                    <a:ext cx="116316" cy="131400"/>
                  </a:xfrm>
                  <a:prstGeom prst="rect">
                    <a:avLst/>
                  </a:prstGeom>
                </p:spPr>
              </p:pic>
            </mc:Fallback>
          </mc:AlternateContent>
          <mc:AlternateContent xmlns:mc="http://schemas.openxmlformats.org/markup-compatibility/2006" xmlns:p14="http://schemas.microsoft.com/office/powerpoint/2010/main">
            <mc:Choice Requires="p14">
              <p:contentPart p14:bwMode="auto" r:id="rId126">
                <p14:nvContentPartPr>
                  <p14:cNvPr id="103" name="Ink 102">
                    <a:extLst>
                      <a:ext uri="{FF2B5EF4-FFF2-40B4-BE49-F238E27FC236}">
                        <a16:creationId xmlns:a16="http://schemas.microsoft.com/office/drawing/2014/main" id="{D17ED5A4-E68D-BB7F-A2CD-CFE19C413D62}"/>
                      </a:ext>
                    </a:extLst>
                  </p14:cNvPr>
                  <p14:cNvContentPartPr/>
                  <p14:nvPr/>
                </p14:nvContentPartPr>
                <p14:xfrm>
                  <a:off x="5919000" y="3268920"/>
                  <a:ext cx="6840" cy="3240"/>
                </p14:xfrm>
              </p:contentPart>
            </mc:Choice>
            <mc:Fallback xmlns="">
              <p:pic>
                <p:nvPicPr>
                  <p:cNvPr id="103" name="Ink 102">
                    <a:extLst>
                      <a:ext uri="{FF2B5EF4-FFF2-40B4-BE49-F238E27FC236}">
                        <a16:creationId xmlns:a16="http://schemas.microsoft.com/office/drawing/2014/main" id="{D17ED5A4-E68D-BB7F-A2CD-CFE19C413D62}"/>
                      </a:ext>
                    </a:extLst>
                  </p:cNvPr>
                  <p:cNvPicPr/>
                  <p:nvPr/>
                </p:nvPicPr>
                <p:blipFill>
                  <a:blip r:embed="rId127"/>
                  <a:stretch>
                    <a:fillRect/>
                  </a:stretch>
                </p:blipFill>
                <p:spPr>
                  <a:xfrm>
                    <a:off x="5856000" y="3212220"/>
                    <a:ext cx="132480" cy="116316"/>
                  </a:xfrm>
                  <a:prstGeom prst="rect">
                    <a:avLst/>
                  </a:prstGeom>
                </p:spPr>
              </p:pic>
            </mc:Fallback>
          </mc:AlternateContent>
          <mc:AlternateContent xmlns:mc="http://schemas.openxmlformats.org/markup-compatibility/2006" xmlns:p14="http://schemas.microsoft.com/office/powerpoint/2010/main">
            <mc:Choice Requires="p14">
              <p:contentPart p14:bwMode="auto" r:id="rId128">
                <p14:nvContentPartPr>
                  <p14:cNvPr id="104" name="Ink 103">
                    <a:extLst>
                      <a:ext uri="{FF2B5EF4-FFF2-40B4-BE49-F238E27FC236}">
                        <a16:creationId xmlns:a16="http://schemas.microsoft.com/office/drawing/2014/main" id="{69B7C46D-6450-3BCF-7928-1DA64F044BDC}"/>
                      </a:ext>
                    </a:extLst>
                  </p14:cNvPr>
                  <p14:cNvContentPartPr/>
                  <p14:nvPr/>
                </p14:nvContentPartPr>
                <p14:xfrm>
                  <a:off x="5869680" y="3339840"/>
                  <a:ext cx="5400" cy="7560"/>
                </p14:xfrm>
              </p:contentPart>
            </mc:Choice>
            <mc:Fallback xmlns="">
              <p:pic>
                <p:nvPicPr>
                  <p:cNvPr id="104" name="Ink 103">
                    <a:extLst>
                      <a:ext uri="{FF2B5EF4-FFF2-40B4-BE49-F238E27FC236}">
                        <a16:creationId xmlns:a16="http://schemas.microsoft.com/office/drawing/2014/main" id="{69B7C46D-6450-3BCF-7928-1DA64F044BDC}"/>
                      </a:ext>
                    </a:extLst>
                  </p:cNvPr>
                  <p:cNvPicPr/>
                  <p:nvPr/>
                </p:nvPicPr>
                <p:blipFill>
                  <a:blip r:embed="rId129"/>
                  <a:stretch>
                    <a:fillRect/>
                  </a:stretch>
                </p:blipFill>
                <p:spPr>
                  <a:xfrm>
                    <a:off x="5806680" y="3276840"/>
                    <a:ext cx="131040" cy="133200"/>
                  </a:xfrm>
                  <a:prstGeom prst="rect">
                    <a:avLst/>
                  </a:prstGeom>
                </p:spPr>
              </p:pic>
            </mc:Fallback>
          </mc:AlternateContent>
          <mc:AlternateContent xmlns:mc="http://schemas.openxmlformats.org/markup-compatibility/2006" xmlns:p14="http://schemas.microsoft.com/office/powerpoint/2010/main">
            <mc:Choice Requires="p14">
              <p:contentPart p14:bwMode="auto" r:id="rId130">
                <p14:nvContentPartPr>
                  <p14:cNvPr id="105" name="Ink 104">
                    <a:extLst>
                      <a:ext uri="{FF2B5EF4-FFF2-40B4-BE49-F238E27FC236}">
                        <a16:creationId xmlns:a16="http://schemas.microsoft.com/office/drawing/2014/main" id="{A7AD6BD0-5767-7430-D101-CBAF47AD5C61}"/>
                      </a:ext>
                    </a:extLst>
                  </p14:cNvPr>
                  <p14:cNvContentPartPr/>
                  <p14:nvPr/>
                </p14:nvContentPartPr>
                <p14:xfrm>
                  <a:off x="5664840" y="3441720"/>
                  <a:ext cx="81000" cy="6480"/>
                </p14:xfrm>
              </p:contentPart>
            </mc:Choice>
            <mc:Fallback xmlns="">
              <p:pic>
                <p:nvPicPr>
                  <p:cNvPr id="105" name="Ink 104">
                    <a:extLst>
                      <a:ext uri="{FF2B5EF4-FFF2-40B4-BE49-F238E27FC236}">
                        <a16:creationId xmlns:a16="http://schemas.microsoft.com/office/drawing/2014/main" id="{A7AD6BD0-5767-7430-D101-CBAF47AD5C61}"/>
                      </a:ext>
                    </a:extLst>
                  </p:cNvPr>
                  <p:cNvPicPr/>
                  <p:nvPr/>
                </p:nvPicPr>
                <p:blipFill>
                  <a:blip r:embed="rId131"/>
                  <a:stretch>
                    <a:fillRect/>
                  </a:stretch>
                </p:blipFill>
                <p:spPr>
                  <a:xfrm>
                    <a:off x="5601840" y="3378720"/>
                    <a:ext cx="206640" cy="132120"/>
                  </a:xfrm>
                  <a:prstGeom prst="rect">
                    <a:avLst/>
                  </a:prstGeom>
                </p:spPr>
              </p:pic>
            </mc:Fallback>
          </mc:AlternateContent>
          <mc:AlternateContent xmlns:mc="http://schemas.openxmlformats.org/markup-compatibility/2006" xmlns:p14="http://schemas.microsoft.com/office/powerpoint/2010/main">
            <mc:Choice Requires="p14">
              <p:contentPart p14:bwMode="auto" r:id="rId132">
                <p14:nvContentPartPr>
                  <p14:cNvPr id="106" name="Ink 105">
                    <a:extLst>
                      <a:ext uri="{FF2B5EF4-FFF2-40B4-BE49-F238E27FC236}">
                        <a16:creationId xmlns:a16="http://schemas.microsoft.com/office/drawing/2014/main" id="{AEBEC687-8814-4AE3-EF93-E8239F93F2C9}"/>
                      </a:ext>
                    </a:extLst>
                  </p14:cNvPr>
                  <p14:cNvContentPartPr/>
                  <p14:nvPr/>
                </p14:nvContentPartPr>
                <p14:xfrm>
                  <a:off x="5520840" y="3416160"/>
                  <a:ext cx="1440" cy="360"/>
                </p14:xfrm>
              </p:contentPart>
            </mc:Choice>
            <mc:Fallback xmlns="">
              <p:pic>
                <p:nvPicPr>
                  <p:cNvPr id="106" name="Ink 105">
                    <a:extLst>
                      <a:ext uri="{FF2B5EF4-FFF2-40B4-BE49-F238E27FC236}">
                        <a16:creationId xmlns:a16="http://schemas.microsoft.com/office/drawing/2014/main" id="{AEBEC687-8814-4AE3-EF93-E8239F93F2C9}"/>
                      </a:ext>
                    </a:extLst>
                  </p:cNvPr>
                  <p:cNvPicPr/>
                  <p:nvPr/>
                </p:nvPicPr>
                <p:blipFill>
                  <a:blip r:embed="rId133"/>
                  <a:stretch>
                    <a:fillRect/>
                  </a:stretch>
                </p:blipFill>
                <p:spPr>
                  <a:xfrm>
                    <a:off x="5457840" y="3353160"/>
                    <a:ext cx="12708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34">
                <p14:nvContentPartPr>
                  <p14:cNvPr id="107" name="Ink 106">
                    <a:extLst>
                      <a:ext uri="{FF2B5EF4-FFF2-40B4-BE49-F238E27FC236}">
                        <a16:creationId xmlns:a16="http://schemas.microsoft.com/office/drawing/2014/main" id="{D9DA7602-C026-06A9-BCE9-5943EE52F481}"/>
                      </a:ext>
                    </a:extLst>
                  </p14:cNvPr>
                  <p14:cNvContentPartPr/>
                  <p14:nvPr/>
                </p14:nvContentPartPr>
                <p14:xfrm>
                  <a:off x="5475480" y="3414360"/>
                  <a:ext cx="13680" cy="4320"/>
                </p14:xfrm>
              </p:contentPart>
            </mc:Choice>
            <mc:Fallback xmlns="">
              <p:pic>
                <p:nvPicPr>
                  <p:cNvPr id="107" name="Ink 106">
                    <a:extLst>
                      <a:ext uri="{FF2B5EF4-FFF2-40B4-BE49-F238E27FC236}">
                        <a16:creationId xmlns:a16="http://schemas.microsoft.com/office/drawing/2014/main" id="{D9DA7602-C026-06A9-BCE9-5943EE52F481}"/>
                      </a:ext>
                    </a:extLst>
                  </p:cNvPr>
                  <p:cNvPicPr/>
                  <p:nvPr/>
                </p:nvPicPr>
                <p:blipFill>
                  <a:blip r:embed="rId135"/>
                  <a:stretch>
                    <a:fillRect/>
                  </a:stretch>
                </p:blipFill>
                <p:spPr>
                  <a:xfrm>
                    <a:off x="5410777" y="3351360"/>
                    <a:ext cx="142716"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136">
                <p14:nvContentPartPr>
                  <p14:cNvPr id="108" name="Ink 107">
                    <a:extLst>
                      <a:ext uri="{FF2B5EF4-FFF2-40B4-BE49-F238E27FC236}">
                        <a16:creationId xmlns:a16="http://schemas.microsoft.com/office/drawing/2014/main" id="{1B8148C9-8639-2B70-D155-5A6A9D600975}"/>
                      </a:ext>
                    </a:extLst>
                  </p14:cNvPr>
                  <p14:cNvContentPartPr/>
                  <p14:nvPr/>
                </p14:nvContentPartPr>
                <p14:xfrm>
                  <a:off x="5346600" y="3357840"/>
                  <a:ext cx="9360" cy="30600"/>
                </p14:xfrm>
              </p:contentPart>
            </mc:Choice>
            <mc:Fallback xmlns="">
              <p:pic>
                <p:nvPicPr>
                  <p:cNvPr id="108" name="Ink 107">
                    <a:extLst>
                      <a:ext uri="{FF2B5EF4-FFF2-40B4-BE49-F238E27FC236}">
                        <a16:creationId xmlns:a16="http://schemas.microsoft.com/office/drawing/2014/main" id="{1B8148C9-8639-2B70-D155-5A6A9D600975}"/>
                      </a:ext>
                    </a:extLst>
                  </p:cNvPr>
                  <p:cNvPicPr/>
                  <p:nvPr/>
                </p:nvPicPr>
                <p:blipFill>
                  <a:blip r:embed="rId137"/>
                  <a:stretch>
                    <a:fillRect/>
                  </a:stretch>
                </p:blipFill>
                <p:spPr>
                  <a:xfrm>
                    <a:off x="5283600" y="3295573"/>
                    <a:ext cx="135000" cy="154779"/>
                  </a:xfrm>
                  <a:prstGeom prst="rect">
                    <a:avLst/>
                  </a:prstGeom>
                </p:spPr>
              </p:pic>
            </mc:Fallback>
          </mc:AlternateContent>
          <mc:AlternateContent xmlns:mc="http://schemas.openxmlformats.org/markup-compatibility/2006" xmlns:p14="http://schemas.microsoft.com/office/powerpoint/2010/main">
            <mc:Choice Requires="p14">
              <p:contentPart p14:bwMode="auto" r:id="rId138">
                <p14:nvContentPartPr>
                  <p14:cNvPr id="109" name="Ink 108">
                    <a:extLst>
                      <a:ext uri="{FF2B5EF4-FFF2-40B4-BE49-F238E27FC236}">
                        <a16:creationId xmlns:a16="http://schemas.microsoft.com/office/drawing/2014/main" id="{AD07F24A-FEFC-669D-D13C-86C0E7A50D77}"/>
                      </a:ext>
                    </a:extLst>
                  </p14:cNvPr>
                  <p14:cNvContentPartPr/>
                  <p14:nvPr/>
                </p14:nvContentPartPr>
                <p14:xfrm>
                  <a:off x="5323560" y="3328680"/>
                  <a:ext cx="2880" cy="1440"/>
                </p14:xfrm>
              </p:contentPart>
            </mc:Choice>
            <mc:Fallback xmlns="">
              <p:pic>
                <p:nvPicPr>
                  <p:cNvPr id="109" name="Ink 108">
                    <a:extLst>
                      <a:ext uri="{FF2B5EF4-FFF2-40B4-BE49-F238E27FC236}">
                        <a16:creationId xmlns:a16="http://schemas.microsoft.com/office/drawing/2014/main" id="{AD07F24A-FEFC-669D-D13C-86C0E7A50D77}"/>
                      </a:ext>
                    </a:extLst>
                  </p:cNvPr>
                  <p:cNvPicPr/>
                  <p:nvPr/>
                </p:nvPicPr>
                <p:blipFill>
                  <a:blip r:embed="rId139"/>
                  <a:stretch>
                    <a:fillRect/>
                  </a:stretch>
                </p:blipFill>
                <p:spPr>
                  <a:xfrm>
                    <a:off x="5260560" y="3265680"/>
                    <a:ext cx="128520" cy="127080"/>
                  </a:xfrm>
                  <a:prstGeom prst="rect">
                    <a:avLst/>
                  </a:prstGeom>
                </p:spPr>
              </p:pic>
            </mc:Fallback>
          </mc:AlternateContent>
          <mc:AlternateContent xmlns:mc="http://schemas.openxmlformats.org/markup-compatibility/2006" xmlns:p14="http://schemas.microsoft.com/office/powerpoint/2010/main">
            <mc:Choice Requires="p14">
              <p:contentPart p14:bwMode="auto" r:id="rId140">
                <p14:nvContentPartPr>
                  <p14:cNvPr id="110" name="Ink 109">
                    <a:extLst>
                      <a:ext uri="{FF2B5EF4-FFF2-40B4-BE49-F238E27FC236}">
                        <a16:creationId xmlns:a16="http://schemas.microsoft.com/office/drawing/2014/main" id="{3DCF88B5-5BEA-F083-A7CF-8EBA4F2C6B72}"/>
                      </a:ext>
                    </a:extLst>
                  </p14:cNvPr>
                  <p14:cNvContentPartPr/>
                  <p14:nvPr/>
                </p14:nvContentPartPr>
                <p14:xfrm>
                  <a:off x="5272440" y="3278280"/>
                  <a:ext cx="33480" cy="39240"/>
                </p14:xfrm>
              </p:contentPart>
            </mc:Choice>
            <mc:Fallback xmlns="">
              <p:pic>
                <p:nvPicPr>
                  <p:cNvPr id="110" name="Ink 109">
                    <a:extLst>
                      <a:ext uri="{FF2B5EF4-FFF2-40B4-BE49-F238E27FC236}">
                        <a16:creationId xmlns:a16="http://schemas.microsoft.com/office/drawing/2014/main" id="{3DCF88B5-5BEA-F083-A7CF-8EBA4F2C6B72}"/>
                      </a:ext>
                    </a:extLst>
                  </p:cNvPr>
                  <p:cNvPicPr/>
                  <p:nvPr/>
                </p:nvPicPr>
                <p:blipFill>
                  <a:blip r:embed="rId141"/>
                  <a:stretch>
                    <a:fillRect/>
                  </a:stretch>
                </p:blipFill>
                <p:spPr>
                  <a:xfrm>
                    <a:off x="5209440" y="3214697"/>
                    <a:ext cx="159120" cy="166043"/>
                  </a:xfrm>
                  <a:prstGeom prst="rect">
                    <a:avLst/>
                  </a:prstGeom>
                </p:spPr>
              </p:pic>
            </mc:Fallback>
          </mc:AlternateContent>
          <mc:AlternateContent xmlns:mc="http://schemas.openxmlformats.org/markup-compatibility/2006" xmlns:p14="http://schemas.microsoft.com/office/powerpoint/2010/main">
            <mc:Choice Requires="p14">
              <p:contentPart p14:bwMode="auto" r:id="rId142">
                <p14:nvContentPartPr>
                  <p14:cNvPr id="111" name="Ink 110">
                    <a:extLst>
                      <a:ext uri="{FF2B5EF4-FFF2-40B4-BE49-F238E27FC236}">
                        <a16:creationId xmlns:a16="http://schemas.microsoft.com/office/drawing/2014/main" id="{A1669EA5-9C3F-042D-0E7E-E3C9643CCBB5}"/>
                      </a:ext>
                    </a:extLst>
                  </p14:cNvPr>
                  <p14:cNvContentPartPr/>
                  <p14:nvPr/>
                </p14:nvContentPartPr>
                <p14:xfrm>
                  <a:off x="5206200" y="3183600"/>
                  <a:ext cx="6120" cy="27000"/>
                </p14:xfrm>
              </p:contentPart>
            </mc:Choice>
            <mc:Fallback xmlns="">
              <p:pic>
                <p:nvPicPr>
                  <p:cNvPr id="111" name="Ink 110">
                    <a:extLst>
                      <a:ext uri="{FF2B5EF4-FFF2-40B4-BE49-F238E27FC236}">
                        <a16:creationId xmlns:a16="http://schemas.microsoft.com/office/drawing/2014/main" id="{A1669EA5-9C3F-042D-0E7E-E3C9643CCBB5}"/>
                      </a:ext>
                    </a:extLst>
                  </p:cNvPr>
                  <p:cNvPicPr/>
                  <p:nvPr/>
                </p:nvPicPr>
                <p:blipFill>
                  <a:blip r:embed="rId143"/>
                  <a:stretch>
                    <a:fillRect/>
                  </a:stretch>
                </p:blipFill>
                <p:spPr>
                  <a:xfrm>
                    <a:off x="5139262" y="3120600"/>
                    <a:ext cx="139613" cy="152640"/>
                  </a:xfrm>
                  <a:prstGeom prst="rect">
                    <a:avLst/>
                  </a:prstGeom>
                </p:spPr>
              </p:pic>
            </mc:Fallback>
          </mc:AlternateContent>
          <mc:AlternateContent xmlns:mc="http://schemas.openxmlformats.org/markup-compatibility/2006" xmlns:p14="http://schemas.microsoft.com/office/powerpoint/2010/main">
            <mc:Choice Requires="p14">
              <p:contentPart p14:bwMode="auto" r:id="rId144">
                <p14:nvContentPartPr>
                  <p14:cNvPr id="112" name="Ink 111">
                    <a:extLst>
                      <a:ext uri="{FF2B5EF4-FFF2-40B4-BE49-F238E27FC236}">
                        <a16:creationId xmlns:a16="http://schemas.microsoft.com/office/drawing/2014/main" id="{B08C3A63-0332-CC28-A8F3-E6BB7D864BDC}"/>
                      </a:ext>
                    </a:extLst>
                  </p14:cNvPr>
                  <p14:cNvContentPartPr/>
                  <p14:nvPr/>
                </p14:nvContentPartPr>
                <p14:xfrm>
                  <a:off x="5168760" y="3094320"/>
                  <a:ext cx="13680" cy="22680"/>
                </p14:xfrm>
              </p:contentPart>
            </mc:Choice>
            <mc:Fallback xmlns="">
              <p:pic>
                <p:nvPicPr>
                  <p:cNvPr id="112" name="Ink 111">
                    <a:extLst>
                      <a:ext uri="{FF2B5EF4-FFF2-40B4-BE49-F238E27FC236}">
                        <a16:creationId xmlns:a16="http://schemas.microsoft.com/office/drawing/2014/main" id="{B08C3A63-0332-CC28-A8F3-E6BB7D864BDC}"/>
                      </a:ext>
                    </a:extLst>
                  </p:cNvPr>
                  <p:cNvPicPr/>
                  <p:nvPr/>
                </p:nvPicPr>
                <p:blipFill>
                  <a:blip r:embed="rId145"/>
                  <a:stretch>
                    <a:fillRect/>
                  </a:stretch>
                </p:blipFill>
                <p:spPr>
                  <a:xfrm>
                    <a:off x="5105760" y="3031320"/>
                    <a:ext cx="139320" cy="148320"/>
                  </a:xfrm>
                  <a:prstGeom prst="rect">
                    <a:avLst/>
                  </a:prstGeom>
                </p:spPr>
              </p:pic>
            </mc:Fallback>
          </mc:AlternateContent>
        </p:grpSp>
      </p:grpSp>
      <p:cxnSp>
        <p:nvCxnSpPr>
          <p:cNvPr id="122" name="Straight Arrow Connector 121">
            <a:extLst>
              <a:ext uri="{FF2B5EF4-FFF2-40B4-BE49-F238E27FC236}">
                <a16:creationId xmlns:a16="http://schemas.microsoft.com/office/drawing/2014/main" id="{EFE9EDD1-9F5A-5A5F-424E-F47DB779D3C4}"/>
              </a:ext>
            </a:extLst>
          </p:cNvPr>
          <p:cNvCxnSpPr/>
          <p:nvPr/>
        </p:nvCxnSpPr>
        <p:spPr>
          <a:xfrm flipH="1">
            <a:off x="6096000" y="2809200"/>
            <a:ext cx="967740" cy="10926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24" name="Straight Arrow Connector 123">
            <a:extLst>
              <a:ext uri="{FF2B5EF4-FFF2-40B4-BE49-F238E27FC236}">
                <a16:creationId xmlns:a16="http://schemas.microsoft.com/office/drawing/2014/main" id="{EC9FA604-CA18-F8DE-172D-032AA436722E}"/>
              </a:ext>
            </a:extLst>
          </p:cNvPr>
          <p:cNvCxnSpPr/>
          <p:nvPr/>
        </p:nvCxnSpPr>
        <p:spPr>
          <a:xfrm flipH="1">
            <a:off x="3761232" y="3075940"/>
            <a:ext cx="1304544"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4" name="TextBox 3">
            <a:extLst>
              <a:ext uri="{FF2B5EF4-FFF2-40B4-BE49-F238E27FC236}">
                <a16:creationId xmlns:a16="http://schemas.microsoft.com/office/drawing/2014/main" id="{C87EE612-8A72-95C5-0884-20C9EDD54F3B}"/>
              </a:ext>
            </a:extLst>
          </p:cNvPr>
          <p:cNvSpPr txBox="1"/>
          <p:nvPr/>
        </p:nvSpPr>
        <p:spPr>
          <a:xfrm>
            <a:off x="8347713" y="178484"/>
            <a:ext cx="3619500" cy="646331"/>
          </a:xfrm>
          <a:prstGeom prst="rect">
            <a:avLst/>
          </a:prstGeom>
          <a:noFill/>
        </p:spPr>
        <p:txBody>
          <a:bodyPr wrap="square" rtlCol="0">
            <a:spAutoFit/>
          </a:bodyPr>
          <a:lstStyle/>
          <a:p>
            <a:r>
              <a:rPr lang="en-CA" sz="1200"/>
              <a:t>Images: Horton Hears a Who! by Dr. Seuss, © 1954 Random House</a:t>
            </a:r>
          </a:p>
          <a:p>
            <a:endParaRPr lang="en-CA" sz="1200"/>
          </a:p>
        </p:txBody>
      </p:sp>
    </p:spTree>
    <p:extLst>
      <p:ext uri="{BB962C8B-B14F-4D97-AF65-F5344CB8AC3E}">
        <p14:creationId xmlns:p14="http://schemas.microsoft.com/office/powerpoint/2010/main" val="1779055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17116">
            <a:alpha val="50000"/>
          </a:srgbClr>
        </a:solidFill>
        <a:effectLst/>
      </p:bgPr>
    </p:bg>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93E7111A-D3EE-AC2D-B277-25CC32C8F0B0}"/>
              </a:ext>
            </a:extLst>
          </p:cNvPr>
          <p:cNvSpPr/>
          <p:nvPr/>
        </p:nvSpPr>
        <p:spPr>
          <a:xfrm>
            <a:off x="8153400" y="136522"/>
            <a:ext cx="3960000" cy="6538595"/>
          </a:xfrm>
          <a:prstGeom prst="roundRect">
            <a:avLst/>
          </a:prstGeom>
          <a:blipFill>
            <a:blip r:embed="rId3"/>
            <a:stretch>
              <a:fillRect l="-10455" r="-17727"/>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Rectangle: Rounded Corners 3">
            <a:extLst>
              <a:ext uri="{FF2B5EF4-FFF2-40B4-BE49-F238E27FC236}">
                <a16:creationId xmlns:a16="http://schemas.microsoft.com/office/drawing/2014/main" id="{1D3543E3-79A7-1657-7168-CA1AB338677C}"/>
              </a:ext>
            </a:extLst>
          </p:cNvPr>
          <p:cNvSpPr/>
          <p:nvPr/>
        </p:nvSpPr>
        <p:spPr>
          <a:xfrm>
            <a:off x="86360" y="136523"/>
            <a:ext cx="3952240" cy="6538595"/>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ectangle: Rounded Corners 5">
            <a:extLst>
              <a:ext uri="{FF2B5EF4-FFF2-40B4-BE49-F238E27FC236}">
                <a16:creationId xmlns:a16="http://schemas.microsoft.com/office/drawing/2014/main" id="{50BA3526-6965-280E-91B9-7682F92575C6}"/>
              </a:ext>
            </a:extLst>
          </p:cNvPr>
          <p:cNvSpPr/>
          <p:nvPr/>
        </p:nvSpPr>
        <p:spPr>
          <a:xfrm>
            <a:off x="4119880" y="136524"/>
            <a:ext cx="3952240" cy="6538595"/>
          </a:xfrm>
          <a:prstGeom prst="roundRect">
            <a:avLst/>
          </a:prstGeom>
          <a:blipFill>
            <a:blip r:embed="rId5"/>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Footer Placeholder 1">
            <a:extLst>
              <a:ext uri="{FF2B5EF4-FFF2-40B4-BE49-F238E27FC236}">
                <a16:creationId xmlns:a16="http://schemas.microsoft.com/office/drawing/2014/main" id="{E7F9B3BC-1337-26BE-6390-94E1FF71662A}"/>
              </a:ext>
            </a:extLst>
          </p:cNvPr>
          <p:cNvSpPr>
            <a:spLocks noGrp="1"/>
          </p:cNvSpPr>
          <p:nvPr>
            <p:ph type="ftr" sz="quarter" idx="11"/>
          </p:nvPr>
        </p:nvSpPr>
        <p:spPr/>
        <p:txBody>
          <a:bodyPr/>
          <a:lstStyle/>
          <a:p>
            <a:r>
              <a:rPr lang="en-CA">
                <a:solidFill>
                  <a:schemeClr val="bg1"/>
                </a:solidFill>
              </a:rPr>
              <a:t>C. Monk - CASST Aug 2026</a:t>
            </a:r>
          </a:p>
        </p:txBody>
      </p:sp>
      <p:sp>
        <p:nvSpPr>
          <p:cNvPr id="3" name="Slide Number Placeholder 2">
            <a:extLst>
              <a:ext uri="{FF2B5EF4-FFF2-40B4-BE49-F238E27FC236}">
                <a16:creationId xmlns:a16="http://schemas.microsoft.com/office/drawing/2014/main" id="{567898BC-3E3E-6B95-585E-AE4346EF1870}"/>
              </a:ext>
            </a:extLst>
          </p:cNvPr>
          <p:cNvSpPr>
            <a:spLocks noGrp="1"/>
          </p:cNvSpPr>
          <p:nvPr>
            <p:ph type="sldNum" sz="quarter" idx="12"/>
          </p:nvPr>
        </p:nvSpPr>
        <p:spPr/>
        <p:txBody>
          <a:bodyPr/>
          <a:lstStyle/>
          <a:p>
            <a:fld id="{8E73A6C8-937D-466A-9A93-5D014829BD7B}" type="slidenum">
              <a:rPr lang="en-CA" smtClean="0"/>
              <a:t>8</a:t>
            </a:fld>
            <a:endParaRPr lang="en-CA"/>
          </a:p>
        </p:txBody>
      </p:sp>
      <p:sp>
        <p:nvSpPr>
          <p:cNvPr id="5" name="TextBox 4">
            <a:extLst>
              <a:ext uri="{FF2B5EF4-FFF2-40B4-BE49-F238E27FC236}">
                <a16:creationId xmlns:a16="http://schemas.microsoft.com/office/drawing/2014/main" id="{AC866EBA-F571-84DD-B858-5F31AD5F925A}"/>
              </a:ext>
            </a:extLst>
          </p:cNvPr>
          <p:cNvSpPr txBox="1"/>
          <p:nvPr/>
        </p:nvSpPr>
        <p:spPr>
          <a:xfrm>
            <a:off x="8323650" y="182883"/>
            <a:ext cx="3619500" cy="646331"/>
          </a:xfrm>
          <a:prstGeom prst="rect">
            <a:avLst/>
          </a:prstGeom>
          <a:noFill/>
        </p:spPr>
        <p:txBody>
          <a:bodyPr wrap="square" rtlCol="0">
            <a:spAutoFit/>
          </a:bodyPr>
          <a:lstStyle/>
          <a:p>
            <a:r>
              <a:rPr lang="en-CA" sz="1200"/>
              <a:t>Images: Horton Hears a Who! by Dr. Seuss, © 1954 Random House</a:t>
            </a:r>
          </a:p>
          <a:p>
            <a:endParaRPr lang="en-CA" sz="1200"/>
          </a:p>
        </p:txBody>
      </p:sp>
      <p:sp>
        <p:nvSpPr>
          <p:cNvPr id="7" name="TextBox 6">
            <a:extLst>
              <a:ext uri="{FF2B5EF4-FFF2-40B4-BE49-F238E27FC236}">
                <a16:creationId xmlns:a16="http://schemas.microsoft.com/office/drawing/2014/main" id="{7C13ABB7-5E90-57F4-212A-F9CDCC6A9373}"/>
              </a:ext>
            </a:extLst>
          </p:cNvPr>
          <p:cNvSpPr txBox="1"/>
          <p:nvPr/>
        </p:nvSpPr>
        <p:spPr>
          <a:xfrm>
            <a:off x="80927" y="2833866"/>
            <a:ext cx="3948934"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b="1"/>
              <a:t>NOISE</a:t>
            </a:r>
            <a:endParaRPr lang="en-US" sz="4000"/>
          </a:p>
        </p:txBody>
      </p:sp>
      <p:sp>
        <p:nvSpPr>
          <p:cNvPr id="9" name="TextBox 8">
            <a:extLst>
              <a:ext uri="{FF2B5EF4-FFF2-40B4-BE49-F238E27FC236}">
                <a16:creationId xmlns:a16="http://schemas.microsoft.com/office/drawing/2014/main" id="{B1E56A9D-280B-A85D-FAA2-C0E58C46C9AE}"/>
              </a:ext>
            </a:extLst>
          </p:cNvPr>
          <p:cNvSpPr txBox="1"/>
          <p:nvPr/>
        </p:nvSpPr>
        <p:spPr>
          <a:xfrm>
            <a:off x="4111506" y="2833866"/>
            <a:ext cx="3938908"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b="1"/>
              <a:t>BACKGROUNDS</a:t>
            </a:r>
            <a:endParaRPr lang="en-US" sz="4000"/>
          </a:p>
        </p:txBody>
      </p:sp>
      <p:sp>
        <p:nvSpPr>
          <p:cNvPr id="10" name="TextBox 9">
            <a:extLst>
              <a:ext uri="{FF2B5EF4-FFF2-40B4-BE49-F238E27FC236}">
                <a16:creationId xmlns:a16="http://schemas.microsoft.com/office/drawing/2014/main" id="{13BAA1CE-24B8-B763-D65E-C92E753427C2}"/>
              </a:ext>
            </a:extLst>
          </p:cNvPr>
          <p:cNvSpPr txBox="1"/>
          <p:nvPr/>
        </p:nvSpPr>
        <p:spPr>
          <a:xfrm>
            <a:off x="8152110" y="2833865"/>
            <a:ext cx="3948935"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b="1"/>
              <a:t>ENVIRONMENT</a:t>
            </a:r>
          </a:p>
        </p:txBody>
      </p:sp>
    </p:spTree>
    <p:extLst>
      <p:ext uri="{BB962C8B-B14F-4D97-AF65-F5344CB8AC3E}">
        <p14:creationId xmlns:p14="http://schemas.microsoft.com/office/powerpoint/2010/main" val="2426554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animBg="1"/>
      <p:bldP spid="6" grpId="0" animBg="1"/>
      <p:bldP spid="5" grpId="0"/>
      <p:bldP spid="7" grpId="0"/>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2">
                <a:lumMod val="5000"/>
                <a:lumOff val="95000"/>
                <a:alpha val="50000"/>
              </a:schemeClr>
            </a:gs>
            <a:gs pos="74000">
              <a:schemeClr val="accent2">
                <a:lumMod val="20000"/>
                <a:lumOff val="80000"/>
              </a:schemeClr>
            </a:gs>
            <a:gs pos="83000">
              <a:schemeClr val="accent2">
                <a:lumMod val="20000"/>
                <a:lumOff val="80000"/>
              </a:schemeClr>
            </a:gs>
            <a:gs pos="100000">
              <a:schemeClr val="bg1"/>
            </a:gs>
          </a:gsLst>
          <a:lin ang="5400000" scaled="1"/>
          <a:tileRect/>
        </a:gradFill>
        <a:effectLst/>
      </p:bgPr>
    </p:bg>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212215D0-C65A-7277-E933-DC250FEB44D1}"/>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473392" y="2001838"/>
            <a:ext cx="2217265" cy="3729037"/>
          </a:xfrm>
          <a:prstGeom prst="rect">
            <a:avLst/>
          </a:prstGeom>
        </p:spPr>
      </p:pic>
      <p:sp>
        <p:nvSpPr>
          <p:cNvPr id="2" name="Title 1">
            <a:extLst>
              <a:ext uri="{FF2B5EF4-FFF2-40B4-BE49-F238E27FC236}">
                <a16:creationId xmlns:a16="http://schemas.microsoft.com/office/drawing/2014/main" id="{CE4410F8-58D7-A18D-0707-6B476AE796B7}"/>
              </a:ext>
            </a:extLst>
          </p:cNvPr>
          <p:cNvSpPr>
            <a:spLocks noGrp="1"/>
          </p:cNvSpPr>
          <p:nvPr>
            <p:ph type="title"/>
          </p:nvPr>
        </p:nvSpPr>
        <p:spPr>
          <a:xfrm>
            <a:off x="218268" y="106820"/>
            <a:ext cx="11975023" cy="1338478"/>
          </a:xfrm>
        </p:spPr>
        <p:txBody>
          <a:bodyPr>
            <a:normAutofit/>
          </a:bodyPr>
          <a:lstStyle/>
          <a:p>
            <a:pPr marL="285750" indent="-285750">
              <a:lnSpc>
                <a:spcPct val="100000"/>
              </a:lnSpc>
              <a:spcBef>
                <a:spcPts val="0"/>
              </a:spcBef>
            </a:pPr>
            <a:r>
              <a:rPr lang="en-CA" b="1"/>
              <a:t>C</a:t>
            </a:r>
            <a:r>
              <a:rPr lang="en-CA"/>
              <a:t>ryogenic </a:t>
            </a:r>
            <a:r>
              <a:rPr lang="en-CA" b="1"/>
              <a:t>U</a:t>
            </a:r>
            <a:r>
              <a:rPr lang="en-CA"/>
              <a:t>nderground </a:t>
            </a:r>
            <a:r>
              <a:rPr lang="en-CA" b="1" err="1"/>
              <a:t>TE</a:t>
            </a:r>
            <a:r>
              <a:rPr lang="en-CA" err="1"/>
              <a:t>sting</a:t>
            </a:r>
            <a:r>
              <a:rPr lang="en-CA"/>
              <a:t> facility</a:t>
            </a:r>
            <a:br>
              <a:rPr lang="en-CA"/>
            </a:br>
            <a:endParaRPr lang="en-CA" sz="1800">
              <a:latin typeface="Aptos"/>
            </a:endParaRPr>
          </a:p>
        </p:txBody>
      </p:sp>
      <p:sp>
        <p:nvSpPr>
          <p:cNvPr id="5" name="Footer Placeholder 4">
            <a:extLst>
              <a:ext uri="{FF2B5EF4-FFF2-40B4-BE49-F238E27FC236}">
                <a16:creationId xmlns:a16="http://schemas.microsoft.com/office/drawing/2014/main" id="{B11BCDA8-F292-D267-82C6-AF3920EA5475}"/>
              </a:ext>
            </a:extLst>
          </p:cNvPr>
          <p:cNvSpPr>
            <a:spLocks noGrp="1"/>
          </p:cNvSpPr>
          <p:nvPr>
            <p:ph type="ftr" sz="quarter" idx="11"/>
          </p:nvPr>
        </p:nvSpPr>
        <p:spPr/>
        <p:txBody>
          <a:bodyPr/>
          <a:lstStyle/>
          <a:p>
            <a:r>
              <a:rPr lang="en-CA"/>
              <a:t>C. Monk - CASST Aug 2026</a:t>
            </a:r>
          </a:p>
        </p:txBody>
      </p:sp>
      <p:sp>
        <p:nvSpPr>
          <p:cNvPr id="6" name="Slide Number Placeholder 5">
            <a:extLst>
              <a:ext uri="{FF2B5EF4-FFF2-40B4-BE49-F238E27FC236}">
                <a16:creationId xmlns:a16="http://schemas.microsoft.com/office/drawing/2014/main" id="{7408DDB2-ABEE-70A4-0662-6FB0B63F15B1}"/>
              </a:ext>
            </a:extLst>
          </p:cNvPr>
          <p:cNvSpPr>
            <a:spLocks noGrp="1"/>
          </p:cNvSpPr>
          <p:nvPr>
            <p:ph type="sldNum" sz="quarter" idx="12"/>
          </p:nvPr>
        </p:nvSpPr>
        <p:spPr/>
        <p:txBody>
          <a:bodyPr/>
          <a:lstStyle/>
          <a:p>
            <a:fld id="{8E73A6C8-937D-466A-9A93-5D014829BD7B}" type="slidenum">
              <a:rPr lang="en-CA" smtClean="0"/>
              <a:t>9</a:t>
            </a:fld>
            <a:endParaRPr lang="en-CA"/>
          </a:p>
        </p:txBody>
      </p:sp>
      <p:pic>
        <p:nvPicPr>
          <p:cNvPr id="8" name="Content Placeholder 7">
            <a:extLst>
              <a:ext uri="{FF2B5EF4-FFF2-40B4-BE49-F238E27FC236}">
                <a16:creationId xmlns:a16="http://schemas.microsoft.com/office/drawing/2014/main" id="{FE451972-69A3-E64A-6ABB-AD11E241A36A}"/>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1060925" y="1825625"/>
            <a:ext cx="4736150" cy="4351338"/>
          </a:xfrm>
          <a:prstGeom prst="rect">
            <a:avLst/>
          </a:prstGeom>
        </p:spPr>
      </p:pic>
      <p:sp>
        <p:nvSpPr>
          <p:cNvPr id="11" name="TextBox 10">
            <a:extLst>
              <a:ext uri="{FF2B5EF4-FFF2-40B4-BE49-F238E27FC236}">
                <a16:creationId xmlns:a16="http://schemas.microsoft.com/office/drawing/2014/main" id="{79454968-6B65-E17A-BFD2-7087D2E422C7}"/>
              </a:ext>
            </a:extLst>
          </p:cNvPr>
          <p:cNvSpPr txBox="1"/>
          <p:nvPr/>
        </p:nvSpPr>
        <p:spPr>
          <a:xfrm>
            <a:off x="5934075" y="2010137"/>
            <a:ext cx="5360476" cy="2554545"/>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CA" sz="2000" err="1"/>
              <a:t>CryoConcept</a:t>
            </a:r>
            <a:r>
              <a:rPr lang="en-CA" sz="2000"/>
              <a:t> dilution fridge base temp ~12mK</a:t>
            </a:r>
          </a:p>
          <a:p>
            <a:pPr marL="285750" indent="-285750">
              <a:buFont typeface="Arial" panose="020B0604020202020204" pitchFamily="34" charset="0"/>
              <a:buChar char="•"/>
            </a:pPr>
            <a:r>
              <a:rPr lang="en-CA" sz="2000"/>
              <a:t>Water tank &amp; PE cover for neutron shielding</a:t>
            </a:r>
          </a:p>
          <a:p>
            <a:pPr marL="285750" indent="-285750">
              <a:buFont typeface="Arial" panose="020B0604020202020204" pitchFamily="34" charset="0"/>
              <a:buChar char="•"/>
            </a:pPr>
            <a:r>
              <a:rPr lang="en-CA" sz="2000"/>
              <a:t>Drywell with 2 layered Pb for gamma ray shielding</a:t>
            </a:r>
          </a:p>
          <a:p>
            <a:pPr marL="285750" indent="-285750">
              <a:buFont typeface="Arial" panose="020B0604020202020204" pitchFamily="34" charset="0"/>
              <a:buChar char="•"/>
            </a:pPr>
            <a:r>
              <a:rPr lang="en-CA" sz="2000"/>
              <a:t>μ-metal shield</a:t>
            </a:r>
          </a:p>
          <a:p>
            <a:pPr marL="285750" indent="-285750">
              <a:buFont typeface="Arial" panose="020B0604020202020204" pitchFamily="34" charset="0"/>
              <a:buChar char="•"/>
            </a:pPr>
            <a:r>
              <a:rPr lang="en-CA" sz="2000"/>
              <a:t>Gamma calibration source Ba-133, neutron calibration source Cf-252</a:t>
            </a:r>
          </a:p>
        </p:txBody>
      </p:sp>
      <p:sp>
        <p:nvSpPr>
          <p:cNvPr id="3" name="Rectangle 2">
            <a:extLst>
              <a:ext uri="{FF2B5EF4-FFF2-40B4-BE49-F238E27FC236}">
                <a16:creationId xmlns:a16="http://schemas.microsoft.com/office/drawing/2014/main" id="{60CB3F0D-FF7D-3AAA-11E4-AC3C3D19D15B}"/>
              </a:ext>
            </a:extLst>
          </p:cNvPr>
          <p:cNvSpPr/>
          <p:nvPr/>
        </p:nvSpPr>
        <p:spPr>
          <a:xfrm>
            <a:off x="4424855" y="2435196"/>
            <a:ext cx="1372220" cy="65484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Rectangle 3">
            <a:extLst>
              <a:ext uri="{FF2B5EF4-FFF2-40B4-BE49-F238E27FC236}">
                <a16:creationId xmlns:a16="http://schemas.microsoft.com/office/drawing/2014/main" id="{53E3EDEA-5B7E-EE69-1F8F-94851988C969}"/>
              </a:ext>
            </a:extLst>
          </p:cNvPr>
          <p:cNvSpPr/>
          <p:nvPr/>
        </p:nvSpPr>
        <p:spPr>
          <a:xfrm>
            <a:off x="2585545" y="2435196"/>
            <a:ext cx="777765" cy="133801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282CA008-01D0-E6E2-5E98-237C65AFFE3A}"/>
              </a:ext>
            </a:extLst>
          </p:cNvPr>
          <p:cNvSpPr/>
          <p:nvPr/>
        </p:nvSpPr>
        <p:spPr>
          <a:xfrm>
            <a:off x="2722179" y="4014952"/>
            <a:ext cx="504497" cy="97746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Rectangle 8">
            <a:extLst>
              <a:ext uri="{FF2B5EF4-FFF2-40B4-BE49-F238E27FC236}">
                <a16:creationId xmlns:a16="http://schemas.microsoft.com/office/drawing/2014/main" id="{956877FA-A64F-076F-C418-785780011E7A}"/>
              </a:ext>
            </a:extLst>
          </p:cNvPr>
          <p:cNvSpPr/>
          <p:nvPr/>
        </p:nvSpPr>
        <p:spPr>
          <a:xfrm>
            <a:off x="3489434" y="3699611"/>
            <a:ext cx="2112580" cy="203126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ectangle 11">
            <a:extLst>
              <a:ext uri="{FF2B5EF4-FFF2-40B4-BE49-F238E27FC236}">
                <a16:creationId xmlns:a16="http://schemas.microsoft.com/office/drawing/2014/main" id="{AA6525A7-C22E-9F3D-96A0-0CD513A37A1B}"/>
              </a:ext>
            </a:extLst>
          </p:cNvPr>
          <p:cNvSpPr/>
          <p:nvPr/>
        </p:nvSpPr>
        <p:spPr>
          <a:xfrm>
            <a:off x="2235200" y="3561080"/>
            <a:ext cx="883920" cy="27448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Rectangle 12">
            <a:extLst>
              <a:ext uri="{FF2B5EF4-FFF2-40B4-BE49-F238E27FC236}">
                <a16:creationId xmlns:a16="http://schemas.microsoft.com/office/drawing/2014/main" id="{5C7D96E8-C96F-A0ED-4927-07B6F9449E53}"/>
              </a:ext>
            </a:extLst>
          </p:cNvPr>
          <p:cNvSpPr/>
          <p:nvPr/>
        </p:nvSpPr>
        <p:spPr>
          <a:xfrm>
            <a:off x="1950720" y="3881120"/>
            <a:ext cx="2016760" cy="184975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a:extLst>
              <a:ext uri="{FF2B5EF4-FFF2-40B4-BE49-F238E27FC236}">
                <a16:creationId xmlns:a16="http://schemas.microsoft.com/office/drawing/2014/main" id="{9C810810-12B2-F7B8-3BF1-D8AF45B4FD50}"/>
              </a:ext>
            </a:extLst>
          </p:cNvPr>
          <p:cNvSpPr txBox="1"/>
          <p:nvPr/>
        </p:nvSpPr>
        <p:spPr>
          <a:xfrm>
            <a:off x="6916640" y="5730874"/>
            <a:ext cx="4313335" cy="646331"/>
          </a:xfrm>
          <a:prstGeom prst="rect">
            <a:avLst/>
          </a:prstGeom>
          <a:noFill/>
        </p:spPr>
        <p:txBody>
          <a:bodyPr wrap="square" rtlCol="0">
            <a:spAutoFit/>
          </a:bodyPr>
          <a:lstStyle/>
          <a:p>
            <a:r>
              <a:rPr lang="en-CA" sz="1200"/>
              <a:t>Image: How the Grinch Stole Christmas by Dr. Seuss, © 1957 Random House</a:t>
            </a:r>
          </a:p>
          <a:p>
            <a:endParaRPr lang="en-CA" sz="1200"/>
          </a:p>
        </p:txBody>
      </p:sp>
      <p:sp>
        <p:nvSpPr>
          <p:cNvPr id="15" name="TextBox 14">
            <a:extLst>
              <a:ext uri="{FF2B5EF4-FFF2-40B4-BE49-F238E27FC236}">
                <a16:creationId xmlns:a16="http://schemas.microsoft.com/office/drawing/2014/main" id="{409CEFF7-C2CA-6838-2470-8910B54A6E0B}"/>
              </a:ext>
            </a:extLst>
          </p:cNvPr>
          <p:cNvSpPr txBox="1"/>
          <p:nvPr/>
        </p:nvSpPr>
        <p:spPr>
          <a:xfrm>
            <a:off x="1059026" y="6175566"/>
            <a:ext cx="4551336" cy="11941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r>
              <a:rPr lang="en-CA" sz="1400"/>
              <a:t>Link to full facility paper: </a:t>
            </a:r>
            <a:r>
              <a:rPr lang="en-CA" sz="1400">
                <a:ea typeface="+mn-lt"/>
                <a:cs typeface="+mn-lt"/>
                <a:hlinkClick r:id="rId5"/>
              </a:rPr>
              <a:t>https://l1nq.com/m59pemg</a:t>
            </a:r>
            <a:r>
              <a:rPr lang="en-CA" sz="1400">
                <a:ea typeface="+mn-lt"/>
                <a:cs typeface="+mn-lt"/>
              </a:rPr>
              <a:t> </a:t>
            </a:r>
            <a:endParaRPr lang="en-CA" sz="1400"/>
          </a:p>
          <a:p>
            <a:pPr>
              <a:lnSpc>
                <a:spcPct val="90000"/>
              </a:lnSpc>
              <a:spcBef>
                <a:spcPct val="0"/>
              </a:spcBef>
            </a:pPr>
            <a:endParaRPr lang="en-CA" sz="4400">
              <a:latin typeface="Aptos Display"/>
            </a:endParaRPr>
          </a:p>
          <a:p>
            <a:pPr algn="l"/>
            <a:endParaRPr lang="en-US"/>
          </a:p>
        </p:txBody>
      </p:sp>
    </p:spTree>
    <p:extLst>
      <p:ext uri="{BB962C8B-B14F-4D97-AF65-F5344CB8AC3E}">
        <p14:creationId xmlns:p14="http://schemas.microsoft.com/office/powerpoint/2010/main" val="693259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nodeType="clickEffect">
                                  <p:stCondLst>
                                    <p:cond delay="0"/>
                                  </p:stCondLst>
                                  <p:childTnLst>
                                    <p:anim calcmode="lin" valueType="num">
                                      <p:cBhvr additive="base">
                                        <p:cTn id="16" dur="500"/>
                                        <p:tgtEl>
                                          <p:spTgt spid="10"/>
                                        </p:tgtEl>
                                        <p:attrNameLst>
                                          <p:attrName>ppt_x</p:attrName>
                                        </p:attrNameLst>
                                      </p:cBhvr>
                                      <p:tavLst>
                                        <p:tav tm="0">
                                          <p:val>
                                            <p:strVal val="ppt_x"/>
                                          </p:val>
                                        </p:tav>
                                        <p:tav tm="100000">
                                          <p:val>
                                            <p:strVal val="ppt_x"/>
                                          </p:val>
                                        </p:tav>
                                      </p:tavLst>
                                    </p:anim>
                                    <p:anim calcmode="lin" valueType="num">
                                      <p:cBhvr additive="base">
                                        <p:cTn id="17" dur="500"/>
                                        <p:tgtEl>
                                          <p:spTgt spid="10"/>
                                        </p:tgtEl>
                                        <p:attrNameLst>
                                          <p:attrName>ppt_y</p:attrName>
                                        </p:attrNameLst>
                                      </p:cBhvr>
                                      <p:tavLst>
                                        <p:tav tm="0">
                                          <p:val>
                                            <p:strVal val="ppt_y"/>
                                          </p:val>
                                        </p:tav>
                                        <p:tav tm="100000">
                                          <p:val>
                                            <p:strVal val="1+ppt_h/2"/>
                                          </p:val>
                                        </p:tav>
                                      </p:tavLst>
                                    </p:anim>
                                    <p:set>
                                      <p:cBhvr>
                                        <p:cTn id="18" dur="1" fill="hold">
                                          <p:stCondLst>
                                            <p:cond delay="499"/>
                                          </p:stCondLst>
                                        </p:cTn>
                                        <p:tgtEl>
                                          <p:spTgt spid="10"/>
                                        </p:tgtEl>
                                        <p:attrNameLst>
                                          <p:attrName>style.visibility</p:attrName>
                                        </p:attrNameLst>
                                      </p:cBhvr>
                                      <p:to>
                                        <p:strVal val="hidden"/>
                                      </p:to>
                                    </p:set>
                                  </p:childTnLst>
                                </p:cTn>
                              </p:par>
                              <p:par>
                                <p:cTn id="19" presetID="2" presetClass="exit" presetSubtype="4" fill="hold" grpId="1" nodeType="withEffect">
                                  <p:stCondLst>
                                    <p:cond delay="0"/>
                                  </p:stCondLst>
                                  <p:childTnLst>
                                    <p:anim calcmode="lin" valueType="num">
                                      <p:cBhvr additive="base">
                                        <p:cTn id="20" dur="500"/>
                                        <p:tgtEl>
                                          <p:spTgt spid="14"/>
                                        </p:tgtEl>
                                        <p:attrNameLst>
                                          <p:attrName>ppt_x</p:attrName>
                                        </p:attrNameLst>
                                      </p:cBhvr>
                                      <p:tavLst>
                                        <p:tav tm="0">
                                          <p:val>
                                            <p:strVal val="ppt_x"/>
                                          </p:val>
                                        </p:tav>
                                        <p:tav tm="100000">
                                          <p:val>
                                            <p:strVal val="ppt_x"/>
                                          </p:val>
                                        </p:tav>
                                      </p:tavLst>
                                    </p:anim>
                                    <p:anim calcmode="lin" valueType="num">
                                      <p:cBhvr additive="base">
                                        <p:cTn id="21" dur="500"/>
                                        <p:tgtEl>
                                          <p:spTgt spid="14"/>
                                        </p:tgtEl>
                                        <p:attrNameLst>
                                          <p:attrName>ppt_y</p:attrName>
                                        </p:attrNameLst>
                                      </p:cBhvr>
                                      <p:tavLst>
                                        <p:tav tm="0">
                                          <p:val>
                                            <p:strVal val="ppt_y"/>
                                          </p:val>
                                        </p:tav>
                                        <p:tav tm="100000">
                                          <p:val>
                                            <p:strVal val="1+ppt_h/2"/>
                                          </p:val>
                                        </p:tav>
                                      </p:tavLst>
                                    </p:anim>
                                    <p:set>
                                      <p:cBhvr>
                                        <p:cTn id="22" dur="1" fill="hold">
                                          <p:stCondLst>
                                            <p:cond delay="499"/>
                                          </p:stCondLst>
                                        </p:cTn>
                                        <p:tgtEl>
                                          <p:spTgt spid="1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7"/>
                                        </p:tgtEl>
                                        <p:attrNameLst>
                                          <p:attrName>style.visibility</p:attrName>
                                        </p:attrNameLst>
                                      </p:cBhvr>
                                      <p:to>
                                        <p:strVal val="hidden"/>
                                      </p:to>
                                    </p:set>
                                  </p:childTnLst>
                                </p:cTn>
                              </p:par>
                              <p:par>
                                <p:cTn id="39" presetID="1"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1">
                                            <p:txEl>
                                              <p:pRg st="1" end="1"/>
                                            </p:txEl>
                                          </p:spTgt>
                                        </p:tgtEl>
                                        <p:attrNameLst>
                                          <p:attrName>style.visibility</p:attrName>
                                        </p:attrNameLst>
                                      </p:cBhvr>
                                      <p:to>
                                        <p:strVal val="visible"/>
                                      </p:to>
                                    </p:set>
                                  </p:childTnLst>
                                </p:cTn>
                              </p:par>
                              <p:par>
                                <p:cTn id="45" presetID="1" presetClass="exit" presetSubtype="0" fill="hold" grpId="1" nodeType="withEffect">
                                  <p:stCondLst>
                                    <p:cond delay="0"/>
                                  </p:stCondLst>
                                  <p:childTnLst>
                                    <p:set>
                                      <p:cBhvr>
                                        <p:cTn id="46" dur="1" fill="hold">
                                          <p:stCondLst>
                                            <p:cond delay="0"/>
                                          </p:stCondLst>
                                        </p:cTn>
                                        <p:tgtEl>
                                          <p:spTgt spid="9"/>
                                        </p:tgtEl>
                                        <p:attrNameLst>
                                          <p:attrName>style.visibility</p:attrName>
                                        </p:attrNameLst>
                                      </p:cBhvr>
                                      <p:to>
                                        <p:strVal val="hidden"/>
                                      </p:to>
                                    </p:set>
                                  </p:childTnLst>
                                </p:cTn>
                              </p:par>
                              <p:par>
                                <p:cTn id="47" presetID="1" presetClass="exit" presetSubtype="0" fill="hold" grpId="1" nodeType="withEffect">
                                  <p:stCondLst>
                                    <p:cond delay="0"/>
                                  </p:stCondLst>
                                  <p:childTnLst>
                                    <p:set>
                                      <p:cBhvr>
                                        <p:cTn id="48" dur="1" fill="hold">
                                          <p:stCondLst>
                                            <p:cond delay="0"/>
                                          </p:stCondLst>
                                        </p:cTn>
                                        <p:tgtEl>
                                          <p:spTgt spid="4"/>
                                        </p:tgtEl>
                                        <p:attrNameLst>
                                          <p:attrName>style.visibility</p:attrName>
                                        </p:attrNameLst>
                                      </p:cBhvr>
                                      <p:to>
                                        <p:strVal val="hidden"/>
                                      </p:to>
                                    </p:set>
                                  </p:childTnLst>
                                </p:cTn>
                              </p:par>
                              <p:par>
                                <p:cTn id="49" presetID="1" presetClass="exit" presetSubtype="0" fill="hold" grpId="1" nodeType="withEffect">
                                  <p:stCondLst>
                                    <p:cond delay="0"/>
                                  </p:stCondLst>
                                  <p:childTnLst>
                                    <p:set>
                                      <p:cBhvr>
                                        <p:cTn id="50" dur="1" fill="hold">
                                          <p:stCondLst>
                                            <p:cond delay="0"/>
                                          </p:stCondLst>
                                        </p:cTn>
                                        <p:tgtEl>
                                          <p:spTgt spid="3"/>
                                        </p:tgtEl>
                                        <p:attrNameLst>
                                          <p:attrName>style.visibility</p:attrName>
                                        </p:attrNameLst>
                                      </p:cBhvr>
                                      <p:to>
                                        <p:strVal val="hidden"/>
                                      </p:to>
                                    </p:set>
                                  </p:childTnLst>
                                </p:cTn>
                              </p:par>
                              <p:par>
                                <p:cTn id="51" presetID="1" presetClass="entr" presetSubtype="0" fill="hold" grpId="0" nodeType="withEffect">
                                  <p:stCondLst>
                                    <p:cond delay="0"/>
                                  </p:stCondLst>
                                  <p:childTnLst>
                                    <p:set>
                                      <p:cBhvr>
                                        <p:cTn id="52" dur="1" fill="hold">
                                          <p:stCondLst>
                                            <p:cond delay="0"/>
                                          </p:stCondLst>
                                        </p:cTn>
                                        <p:tgtEl>
                                          <p:spTgt spid="1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1">
                                            <p:txEl>
                                              <p:pRg st="2" end="2"/>
                                            </p:txEl>
                                          </p:spTgt>
                                        </p:tgtEl>
                                        <p:attrNameLst>
                                          <p:attrName>style.visibility</p:attrName>
                                        </p:attrNameLst>
                                      </p:cBhvr>
                                      <p:to>
                                        <p:strVal val="visible"/>
                                      </p:to>
                                    </p:set>
                                  </p:childTnLst>
                                </p:cTn>
                              </p:par>
                              <p:par>
                                <p:cTn id="59" presetID="1" presetClass="exit" presetSubtype="0" fill="hold" grpId="1" nodeType="withEffect">
                                  <p:stCondLst>
                                    <p:cond delay="0"/>
                                  </p:stCondLst>
                                  <p:childTnLst>
                                    <p:set>
                                      <p:cBhvr>
                                        <p:cTn id="60" dur="1" fill="hold">
                                          <p:stCondLst>
                                            <p:cond delay="0"/>
                                          </p:stCondLst>
                                        </p:cTn>
                                        <p:tgtEl>
                                          <p:spTgt spid="13"/>
                                        </p:tgtEl>
                                        <p:attrNameLst>
                                          <p:attrName>style.visibility</p:attrName>
                                        </p:attrNameLst>
                                      </p:cBhvr>
                                      <p:to>
                                        <p:strVal val="hidden"/>
                                      </p:to>
                                    </p:set>
                                  </p:childTnLst>
                                </p:cTn>
                              </p:par>
                              <p:par>
                                <p:cTn id="61" presetID="1" presetClass="exit" presetSubtype="0" fill="hold" grpId="1" nodeType="withEffect">
                                  <p:stCondLst>
                                    <p:cond delay="0"/>
                                  </p:stCondLst>
                                  <p:childTnLst>
                                    <p:set>
                                      <p:cBhvr>
                                        <p:cTn id="62" dur="1" fill="hold">
                                          <p:stCondLst>
                                            <p:cond delay="0"/>
                                          </p:stCondLst>
                                        </p:cTn>
                                        <p:tgtEl>
                                          <p:spTgt spid="12"/>
                                        </p:tgtEl>
                                        <p:attrNameLst>
                                          <p:attrName>style.visibility</p:attrName>
                                        </p:attrNameLst>
                                      </p:cBhvr>
                                      <p:to>
                                        <p:strVal val="hidden"/>
                                      </p:to>
                                    </p:set>
                                  </p:childTnLst>
                                </p:cTn>
                              </p:par>
                              <p:par>
                                <p:cTn id="63" presetID="1" presetClass="entr" presetSubtype="0" fill="hold" grpId="2" nodeType="withEffect">
                                  <p:stCondLst>
                                    <p:cond delay="0"/>
                                  </p:stCondLst>
                                  <p:childTnLst>
                                    <p:set>
                                      <p:cBhvr>
                                        <p:cTn id="64" dur="1" fill="hold">
                                          <p:stCondLst>
                                            <p:cond delay="0"/>
                                          </p:stCondLst>
                                        </p:cTn>
                                        <p:tgtEl>
                                          <p:spTgt spid="7"/>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11">
                                            <p:txEl>
                                              <p:pRg st="4" end="4"/>
                                            </p:txEl>
                                          </p:spTgt>
                                        </p:tgtEl>
                                        <p:attrNameLst>
                                          <p:attrName>style.visibility</p:attrName>
                                        </p:attrNameLst>
                                      </p:cBhvr>
                                      <p:to>
                                        <p:strVal val="visible"/>
                                      </p:to>
                                    </p:set>
                                  </p:childTnLst>
                                </p:cTn>
                              </p:par>
                              <p:par>
                                <p:cTn id="73" presetID="1" presetClass="exit" presetSubtype="0" fill="hold" grpId="3" nodeType="withEffect">
                                  <p:stCondLst>
                                    <p:cond delay="0"/>
                                  </p:stCondLst>
                                  <p:childTnLst>
                                    <p:set>
                                      <p:cBhvr>
                                        <p:cTn id="74"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animBg="1"/>
      <p:bldP spid="4" grpId="1" animBg="1"/>
      <p:bldP spid="7" grpId="0" animBg="1"/>
      <p:bldP spid="7" grpId="1" animBg="1"/>
      <p:bldP spid="7" grpId="2" animBg="1"/>
      <p:bldP spid="7" grpId="3" animBg="1"/>
      <p:bldP spid="9" grpId="0" animBg="1"/>
      <p:bldP spid="9" grpId="1" animBg="1"/>
      <p:bldP spid="12" grpId="0" animBg="1"/>
      <p:bldP spid="12" grpId="1" animBg="1"/>
      <p:bldP spid="13" grpId="0" animBg="1"/>
      <p:bldP spid="13" grpId="1" animBg="1"/>
      <p:bldP spid="14" grpId="0"/>
      <p:bldP spid="14" grpId="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8071BAB9E223E4A8F2530D3E50CC9DE" ma:contentTypeVersion="14" ma:contentTypeDescription="Create a new document." ma:contentTypeScope="" ma:versionID="a47ada0864c692f94806cf17a914c995">
  <xsd:schema xmlns:xsd="http://www.w3.org/2001/XMLSchema" xmlns:xs="http://www.w3.org/2001/XMLSchema" xmlns:p="http://schemas.microsoft.com/office/2006/metadata/properties" xmlns:ns3="e9cf1023-0a76-487f-ba53-b9db44e45ae0" xmlns:ns4="3731e417-b6da-4d15-825a-0ce1639fc750" targetNamespace="http://schemas.microsoft.com/office/2006/metadata/properties" ma:root="true" ma:fieldsID="4faf53e9642cc10e17616dde1bf266e5" ns3:_="" ns4:_="">
    <xsd:import namespace="e9cf1023-0a76-487f-ba53-b9db44e45ae0"/>
    <xsd:import namespace="3731e417-b6da-4d15-825a-0ce1639fc750"/>
    <xsd:element name="properties">
      <xsd:complexType>
        <xsd:sequence>
          <xsd:element name="documentManagement">
            <xsd:complexType>
              <xsd:all>
                <xsd:element ref="ns3:MediaServiceDateTaken" minOccurs="0"/>
                <xsd:element ref="ns3:_activity" minOccurs="0"/>
                <xsd:element ref="ns4:SharedWithUsers" minOccurs="0"/>
                <xsd:element ref="ns4:SharedWithDetails" minOccurs="0"/>
                <xsd:element ref="ns4:SharingHintHash" minOccurs="0"/>
                <xsd:element ref="ns3:MediaServiceMetadata" minOccurs="0"/>
                <xsd:element ref="ns3:MediaServiceFastMetadata" minOccurs="0"/>
                <xsd:element ref="ns3:MediaServiceSearchProperties" minOccurs="0"/>
                <xsd:element ref="ns3:MediaServiceObjectDetectorVersions" minOccurs="0"/>
                <xsd:element ref="ns3:MediaServiceSystemTags"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cf1023-0a76-487f-ba53-b9db44e45ae0"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_activity" ma:index="9" nillable="true" ma:displayName="_activity" ma:hidden="true" ma:internalName="_activity">
      <xsd:simpleType>
        <xsd:restriction base="dms:Note"/>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731e417-b6da-4d15-825a-0ce1639fc75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e9cf1023-0a76-487f-ba53-b9db44e45ae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E46CAF2-A40B-43D9-96D9-CAA43A24D63B}">
  <ds:schemaRefs>
    <ds:schemaRef ds:uri="3731e417-b6da-4d15-825a-0ce1639fc750"/>
    <ds:schemaRef ds:uri="e9cf1023-0a76-487f-ba53-b9db44e45ae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EA10250-5A28-4410-B253-713CB4BBC34E}">
  <ds:schemaRefs>
    <ds:schemaRef ds:uri="http://purl.org/dc/terms/"/>
    <ds:schemaRef ds:uri="http://schemas.microsoft.com/office/2006/metadata/properties"/>
    <ds:schemaRef ds:uri="http://purl.org/dc/elements/1.1/"/>
    <ds:schemaRef ds:uri="e9cf1023-0a76-487f-ba53-b9db44e45ae0"/>
    <ds:schemaRef ds:uri="http://schemas.microsoft.com/office/infopath/2007/PartnerControls"/>
    <ds:schemaRef ds:uri="http://schemas.openxmlformats.org/package/2006/metadata/core-properties"/>
    <ds:schemaRef ds:uri="http://schemas.microsoft.com/office/2006/documentManagement/types"/>
    <ds:schemaRef ds:uri="3731e417-b6da-4d15-825a-0ce1639fc750"/>
    <ds:schemaRef ds:uri="http://www.w3.org/XML/1998/namespace"/>
    <ds:schemaRef ds:uri="http://purl.org/dc/dcmitype/"/>
  </ds:schemaRefs>
</ds:datastoreItem>
</file>

<file path=customXml/itemProps3.xml><?xml version="1.0" encoding="utf-8"?>
<ds:datastoreItem xmlns:ds="http://schemas.openxmlformats.org/officeDocument/2006/customXml" ds:itemID="{36CCE9F1-76C0-4794-BE55-8DDB7720B50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3638</Words>
  <Application>Microsoft Office PowerPoint</Application>
  <PresentationFormat>Widescreen</PresentationFormat>
  <Paragraphs>262</Paragraphs>
  <Slides>25</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Aptos</vt:lpstr>
      <vt:lpstr>Aptos Display</vt:lpstr>
      <vt:lpstr>Arial</vt:lpstr>
      <vt:lpstr>Courier New</vt:lpstr>
      <vt:lpstr>Doctor Soos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Cryogenic Underground TEsting facility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Back-up Slides</vt:lpstr>
      <vt:lpstr>Back-up Slides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Cheyanne Monk</dc:creator>
  <cp:lastModifiedBy>Cheyanne Monk</cp:lastModifiedBy>
  <cp:revision>1</cp:revision>
  <dcterms:created xsi:type="dcterms:W3CDTF">2026-07-10T13:10:01Z</dcterms:created>
  <dcterms:modified xsi:type="dcterms:W3CDTF">2026-08-13T00:41:18Z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0x01010018071BAB9E223E4A8F2530D3E50CC9DE</vt:lpwstr>
  </property>
</Properties>
</file>