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8" r:id="rId12"/>
    <p:sldId id="272" r:id="rId13"/>
    <p:sldId id="333" r:id="rId14"/>
    <p:sldId id="296" r:id="rId15"/>
    <p:sldId id="297" r:id="rId16"/>
    <p:sldId id="299" r:id="rId17"/>
    <p:sldId id="300" r:id="rId18"/>
    <p:sldId id="301" r:id="rId19"/>
    <p:sldId id="302" r:id="rId20"/>
    <p:sldId id="303" r:id="rId21"/>
    <p:sldId id="304" r:id="rId22"/>
    <p:sldId id="306" r:id="rId23"/>
    <p:sldId id="307" r:id="rId24"/>
    <p:sldId id="308" r:id="rId25"/>
    <p:sldId id="309" r:id="rId26"/>
    <p:sldId id="311" r:id="rId27"/>
    <p:sldId id="313" r:id="rId28"/>
    <p:sldId id="314" r:id="rId29"/>
    <p:sldId id="315" r:id="rId30"/>
    <p:sldId id="316" r:id="rId31"/>
    <p:sldId id="317" r:id="rId32"/>
    <p:sldId id="318" r:id="rId33"/>
    <p:sldId id="321" r:id="rId34"/>
    <p:sldId id="322" r:id="rId35"/>
    <p:sldId id="323" r:id="rId36"/>
    <p:sldId id="324" r:id="rId37"/>
    <p:sldId id="326" r:id="rId38"/>
    <p:sldId id="327" r:id="rId39"/>
    <p:sldId id="278" r:id="rId40"/>
    <p:sldId id="298" r:id="rId41"/>
    <p:sldId id="294" r:id="rId42"/>
    <p:sldId id="305" r:id="rId43"/>
    <p:sldId id="310" r:id="rId44"/>
    <p:sldId id="312" r:id="rId45"/>
    <p:sldId id="266" r:id="rId46"/>
    <p:sldId id="334" r:id="rId47"/>
    <p:sldId id="335" r:id="rId48"/>
    <p:sldId id="336" r:id="rId49"/>
    <p:sldId id="328" r:id="rId50"/>
    <p:sldId id="330" r:id="rId51"/>
    <p:sldId id="331" r:id="rId52"/>
    <p:sldId id="332" r:id="rId53"/>
    <p:sldId id="319" r:id="rId54"/>
    <p:sldId id="320" r:id="rId55"/>
  </p:sldIdLst>
  <p:sldSz cx="9144000" cy="5143500" type="screen16x9"/>
  <p:notesSz cx="6858000" cy="9144000"/>
  <p:embeddedFontLst>
    <p:embeddedFont>
      <p:font typeface="Montserrat" pitchFamily="2" charset="77"/>
      <p:regular r:id="rId57"/>
      <p:bold r:id="rId58"/>
      <p:italic r:id="rId59"/>
      <p:boldItalic r:id="rId6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DBF636B-F202-44F8-8DA0-801B1255B312}">
  <a:tblStyle styleId="{6DBF636B-F202-44F8-8DA0-801B1255B3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91"/>
    <p:restoredTop sz="94658"/>
  </p:normalViewPr>
  <p:slideViewPr>
    <p:cSldViewPr snapToGrid="0">
      <p:cViewPr varScale="1">
        <p:scale>
          <a:sx n="160" d="100"/>
          <a:sy n="160" d="100"/>
        </p:scale>
        <p:origin x="280" y="17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9505503d0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9505503d0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g3f9505503d0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" name="Google Shape;379;g3f9505503d0_0_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f518baa021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f518baa021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3f57f33039b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3f57f33039b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7">
          <a:extLst>
            <a:ext uri="{FF2B5EF4-FFF2-40B4-BE49-F238E27FC236}">
              <a16:creationId xmlns:a16="http://schemas.microsoft.com/office/drawing/2014/main" id="{B1992EF6-F19B-3B43-744E-546346709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" name="Google Shape;5768;g38b8c83a45e_0_5060:notes">
            <a:extLst>
              <a:ext uri="{FF2B5EF4-FFF2-40B4-BE49-F238E27FC236}">
                <a16:creationId xmlns:a16="http://schemas.microsoft.com/office/drawing/2014/main" id="{2550B1DC-9DC9-FAD3-48AE-50EC99F8AF9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9" name="Google Shape;5769;g38b8c83a45e_0_5060:notes">
            <a:extLst>
              <a:ext uri="{FF2B5EF4-FFF2-40B4-BE49-F238E27FC236}">
                <a16:creationId xmlns:a16="http://schemas.microsoft.com/office/drawing/2014/main" id="{4717C731-5064-93AD-ED44-5BE70C9EFF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866738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" name="Google Shape;5837;g38b8c83a45e_0_49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8" name="Google Shape;5838;g38b8c83a45e_0_49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0" name="Google Shape;5880;g38b8c83a45e_0_49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1" name="Google Shape;5881;g38b8c83a45e_0_49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3" name="Google Shape;5993;g38b8c83a45e_0_57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4" name="Google Shape;5994;g38b8c83a45e_0_57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8" name="Google Shape;5998;g3f66069d4e0_2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99" name="Google Shape;5999;g3f66069d4e0_2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5" name="Google Shape;6005;g3f68066be5d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6" name="Google Shape;6006;g3f68066be5d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17" name="Google Shape;6017;g38b8c83a45e_0_6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18" name="Google Shape;6018;g38b8c83a45e_0_6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676c5ddec_2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676c5ddec_2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2" name="Google Shape;6022;g3f676c5ddec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23" name="Google Shape;6023;g3f676c5ddec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9" name="Google Shape;6029;g3f676c5ddec_2_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30" name="Google Shape;6030;g3f676c5ddec_2_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6" name="Google Shape;6086;g3f676c5ddec_2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7" name="Google Shape;6087;g3f676c5ddec_2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2" name="Google Shape;6112;g3f676c5ddec_2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3" name="Google Shape;6113;g3f676c5ddec_2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" name="Google Shape;6144;g3f676c5ddec_2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45" name="Google Shape;6145;g3f676c5ddec_2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1" name="Google Shape;6151;g3f676c5ddec_2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2" name="Google Shape;6152;g3f676c5ddec_2_2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8" name="Google Shape;6188;g3f68066be5d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9" name="Google Shape;6189;g3f68066be5d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2" name="Google Shape;6212;g38b8c83a45e_0_6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3" name="Google Shape;6213;g38b8c83a45e_0_6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7" name="Google Shape;6217;g3f676c5ddec_1_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8" name="Google Shape;6218;g3f676c5ddec_1_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3" name="Google Shape;6223;g38b8c83a45e_0_62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4" name="Google Shape;6224;g38b8c83a45e_0_62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f5268269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f5268269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1" name="Google Shape;6231;g3f6891c5949_4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32" name="Google Shape;6232;g3f6891c5949_4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9" name="Google Shape;6239;g38b8c83a45e_0_63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0" name="Google Shape;6240;g38b8c83a45e_0_63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8" name="Google Shape;6248;g3f676c5dde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49" name="Google Shape;6249;g3f676c5ddec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7" name="Google Shape;6327;g3f6891c5949_5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8" name="Google Shape;6328;g3f6891c5949_5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5" name="Google Shape;6335;g3f6891c5949_6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6" name="Google Shape;6336;g3f6891c5949_6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2" name="Google Shape;6342;g3f6891c5949_6_2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43" name="Google Shape;6343;g3f6891c5949_6_2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" name="Google Shape;6349;g3f676c5ddec_2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0" name="Google Shape;6350;g3f676c5ddec_2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9" name="Google Shape;6519;g3f671fe8cfd_1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0" name="Google Shape;6520;g3f671fe8cfd_1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11">
          <a:extLst>
            <a:ext uri="{FF2B5EF4-FFF2-40B4-BE49-F238E27FC236}">
              <a16:creationId xmlns:a16="http://schemas.microsoft.com/office/drawing/2014/main" id="{1A8CAABA-F6EC-DE7C-2E92-5559E2739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2" name="Google Shape;6212;g38b8c83a45e_0_6272:notes">
            <a:extLst>
              <a:ext uri="{FF2B5EF4-FFF2-40B4-BE49-F238E27FC236}">
                <a16:creationId xmlns:a16="http://schemas.microsoft.com/office/drawing/2014/main" id="{EB6D2D0F-3C09-FD5F-9C34-72CB5F11E5D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3" name="Google Shape;6213;g38b8c83a45e_0_6272:notes">
            <a:extLst>
              <a:ext uri="{FF2B5EF4-FFF2-40B4-BE49-F238E27FC236}">
                <a16:creationId xmlns:a16="http://schemas.microsoft.com/office/drawing/2014/main" id="{483C7C81-B96D-392F-1992-E4A0E6DCC07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265646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4" name="Google Shape;2194;g3f981224b4d_1_3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5" name="Google Shape;2195;g3f981224b4d_1_3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8b8c83a45e_0_4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8b8c83a45e_0_4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4" name="Google Shape;5924;g3f66a0b9293_0_37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5" name="Google Shape;5925;g3f66a0b9293_0_37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8" name="Google Shape;5768;g38b8c83a45e_0_50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69" name="Google Shape;5769;g38b8c83a45e_0_50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8" name="Google Shape;6058;g3f676c5ddec_2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9" name="Google Shape;6059;g3f676c5ddec_2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0" name="Google Shape;6170;g3f6891c5949_6_2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71" name="Google Shape;6171;g3f6891c5949_6_2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4" name="Google Shape;6204;g3f6891c5949_6_3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5" name="Google Shape;6205;g3f6891c5949_6_3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f64291e4ec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f64291e4ec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>
          <a:extLst>
            <a:ext uri="{FF2B5EF4-FFF2-40B4-BE49-F238E27FC236}">
              <a16:creationId xmlns:a16="http://schemas.microsoft.com/office/drawing/2014/main" id="{D45EE155-DE9E-551D-364D-64B90161B0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f64291e4ec_0_43:notes">
            <a:extLst>
              <a:ext uri="{FF2B5EF4-FFF2-40B4-BE49-F238E27FC236}">
                <a16:creationId xmlns:a16="http://schemas.microsoft.com/office/drawing/2014/main" id="{0B4FD5A4-9ABE-661F-355A-1CB8C7FB62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f64291e4ec_0_43:notes">
            <a:extLst>
              <a:ext uri="{FF2B5EF4-FFF2-40B4-BE49-F238E27FC236}">
                <a16:creationId xmlns:a16="http://schemas.microsoft.com/office/drawing/2014/main" id="{FA690CC2-2F56-D8CD-FE24-7878BAA647B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057577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57843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>
          <a:extLst>
            <a:ext uri="{FF2B5EF4-FFF2-40B4-BE49-F238E27FC236}">
              <a16:creationId xmlns:a16="http://schemas.microsoft.com/office/drawing/2014/main" id="{73F5F1D1-E073-50A9-BDB0-FA36B6DF9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3f57f33039b_0_153:notes">
            <a:extLst>
              <a:ext uri="{FF2B5EF4-FFF2-40B4-BE49-F238E27FC236}">
                <a16:creationId xmlns:a16="http://schemas.microsoft.com/office/drawing/2014/main" id="{6EAC70FC-ADDB-949D-DFCE-95132AFCA5A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3f57f33039b_0_153:notes">
            <a:extLst>
              <a:ext uri="{FF2B5EF4-FFF2-40B4-BE49-F238E27FC236}">
                <a16:creationId xmlns:a16="http://schemas.microsoft.com/office/drawing/2014/main" id="{349B2429-6985-BDB3-1C3D-B444489FDBA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898531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>
          <a:extLst>
            <a:ext uri="{FF2B5EF4-FFF2-40B4-BE49-F238E27FC236}">
              <a16:creationId xmlns:a16="http://schemas.microsoft.com/office/drawing/2014/main" id="{F6FC2F6D-076D-C362-C487-2A0F9F87F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3f57f33039b_0_153:notes">
            <a:extLst>
              <a:ext uri="{FF2B5EF4-FFF2-40B4-BE49-F238E27FC236}">
                <a16:creationId xmlns:a16="http://schemas.microsoft.com/office/drawing/2014/main" id="{116B17CB-1FA9-3B90-17AC-4DFF530C4B5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3f57f33039b_0_153:notes">
            <a:extLst>
              <a:ext uri="{FF2B5EF4-FFF2-40B4-BE49-F238E27FC236}">
                <a16:creationId xmlns:a16="http://schemas.microsoft.com/office/drawing/2014/main" id="{F53E0C80-56C2-7781-8206-C846FD11961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39720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8b8c83a45e_0_57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8b8c83a45e_0_57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>
          <a:extLst>
            <a:ext uri="{FF2B5EF4-FFF2-40B4-BE49-F238E27FC236}">
              <a16:creationId xmlns:a16="http://schemas.microsoft.com/office/drawing/2014/main" id="{BC32D649-38B0-2552-E648-BE775AB75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3f57f33039b_0_153:notes">
            <a:extLst>
              <a:ext uri="{FF2B5EF4-FFF2-40B4-BE49-F238E27FC236}">
                <a16:creationId xmlns:a16="http://schemas.microsoft.com/office/drawing/2014/main" id="{4624DF9E-9CF2-D4F4-FA2D-5CE3E1AD9EA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3f57f33039b_0_153:notes">
            <a:extLst>
              <a:ext uri="{FF2B5EF4-FFF2-40B4-BE49-F238E27FC236}">
                <a16:creationId xmlns:a16="http://schemas.microsoft.com/office/drawing/2014/main" id="{B8E7A36F-FCFA-2160-C51B-D26538B143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637589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>
          <a:extLst>
            <a:ext uri="{FF2B5EF4-FFF2-40B4-BE49-F238E27FC236}">
              <a16:creationId xmlns:a16="http://schemas.microsoft.com/office/drawing/2014/main" id="{C1FBF264-BC69-6A18-2F4E-AEED96E34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3f57f33039b_0_153:notes">
            <a:extLst>
              <a:ext uri="{FF2B5EF4-FFF2-40B4-BE49-F238E27FC236}">
                <a16:creationId xmlns:a16="http://schemas.microsoft.com/office/drawing/2014/main" id="{D541D92D-861A-EF08-A87A-76D028642C3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3f57f33039b_0_153:notes">
            <a:extLst>
              <a:ext uri="{FF2B5EF4-FFF2-40B4-BE49-F238E27FC236}">
                <a16:creationId xmlns:a16="http://schemas.microsoft.com/office/drawing/2014/main" id="{1D416FF4-0CF7-CCBA-3ED6-6505DB53379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58902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" name="Google Shape;6307;g38b8c83a45e_0_63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08" name="Google Shape;6308;g38b8c83a45e_0_63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3" name="Google Shape;6313;g3f676c5ddec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14" name="Google Shape;6314;g3f676c5ddec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8b8c83a45e_0_58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8b8c83a45e_0_58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8b8c83a45e_0_6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38b8c83a45e_0_62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f676c5ddec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f676c5ddec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981224b4d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3f981224b4d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gif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1.jp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11" Type="http://schemas.openxmlformats.org/officeDocument/2006/relationships/image" Target="../media/image36.jp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32.png"/><Relationship Id="rId9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873750" y="1137816"/>
            <a:ext cx="7396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CA" sz="3780" b="1" i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Another Run Bites the Dust: </a:t>
            </a:r>
            <a:endParaRPr sz="3780" b="1" i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CA" sz="3780" b="1" i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Why SNO+ Runs Pass or Fail Run-Selection</a:t>
            </a:r>
            <a:endParaRPr sz="3780" b="1" i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278201" y="3343229"/>
            <a:ext cx="1737300" cy="14880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56" name="Google Shape;56;p13"/>
          <p:cNvSpPr/>
          <p:nvPr/>
        </p:nvSpPr>
        <p:spPr>
          <a:xfrm>
            <a:off x="490636" y="3504326"/>
            <a:ext cx="1312200" cy="11658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57" name="Google Shape;57;p13"/>
          <p:cNvSpPr/>
          <p:nvPr/>
        </p:nvSpPr>
        <p:spPr>
          <a:xfrm>
            <a:off x="1039873" y="3123528"/>
            <a:ext cx="213600" cy="5916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58" name="Google Shape;58;p13"/>
          <p:cNvSpPr/>
          <p:nvPr/>
        </p:nvSpPr>
        <p:spPr>
          <a:xfrm rot="9622708">
            <a:off x="696146" y="3254632"/>
            <a:ext cx="256122" cy="219735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59" name="Google Shape;59;p13"/>
          <p:cNvSpPr/>
          <p:nvPr/>
        </p:nvSpPr>
        <p:spPr>
          <a:xfrm rot="8428045">
            <a:off x="440666" y="3401606"/>
            <a:ext cx="256122" cy="219736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60" name="Google Shape;60;p13"/>
          <p:cNvSpPr/>
          <p:nvPr/>
        </p:nvSpPr>
        <p:spPr>
          <a:xfrm rot="7063540">
            <a:off x="246247" y="3644533"/>
            <a:ext cx="256122" cy="219736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61" name="Google Shape;61;p13"/>
          <p:cNvSpPr/>
          <p:nvPr/>
        </p:nvSpPr>
        <p:spPr>
          <a:xfrm rot="5260293">
            <a:off x="170994" y="3941609"/>
            <a:ext cx="256121" cy="219736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62" name="Google Shape;62;p13"/>
          <p:cNvSpPr/>
          <p:nvPr/>
        </p:nvSpPr>
        <p:spPr>
          <a:xfrm rot="4376842">
            <a:off x="219043" y="4240870"/>
            <a:ext cx="256121" cy="219736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63" name="Google Shape;63;p13"/>
          <p:cNvSpPr/>
          <p:nvPr/>
        </p:nvSpPr>
        <p:spPr>
          <a:xfrm rot="1634260">
            <a:off x="629702" y="4683980"/>
            <a:ext cx="256122" cy="219735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64" name="Google Shape;64;p13"/>
          <p:cNvSpPr/>
          <p:nvPr/>
        </p:nvSpPr>
        <p:spPr>
          <a:xfrm rot="2499265">
            <a:off x="385370" y="4510191"/>
            <a:ext cx="256122" cy="219736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65" name="Google Shape;65;p13"/>
          <p:cNvSpPr/>
          <p:nvPr/>
        </p:nvSpPr>
        <p:spPr>
          <a:xfrm rot="199137">
            <a:off x="920476" y="4769005"/>
            <a:ext cx="256123" cy="219735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66" name="Google Shape;66;p13"/>
          <p:cNvSpPr/>
          <p:nvPr/>
        </p:nvSpPr>
        <p:spPr>
          <a:xfrm rot="-783578">
            <a:off x="1215246" y="4750573"/>
            <a:ext cx="256123" cy="219735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67" name="Google Shape;67;p13"/>
          <p:cNvSpPr/>
          <p:nvPr/>
        </p:nvSpPr>
        <p:spPr>
          <a:xfrm rot="-1931669">
            <a:off x="1484515" y="4645141"/>
            <a:ext cx="256122" cy="219735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68" name="Google Shape;68;p13"/>
          <p:cNvSpPr/>
          <p:nvPr/>
        </p:nvSpPr>
        <p:spPr>
          <a:xfrm rot="-2935891">
            <a:off x="1704710" y="4451511"/>
            <a:ext cx="256122" cy="219736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69" name="Google Shape;69;p13"/>
          <p:cNvSpPr/>
          <p:nvPr/>
        </p:nvSpPr>
        <p:spPr>
          <a:xfrm rot="-4340701">
            <a:off x="1852100" y="4188915"/>
            <a:ext cx="256121" cy="219736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70" name="Google Shape;70;p13"/>
          <p:cNvSpPr/>
          <p:nvPr/>
        </p:nvSpPr>
        <p:spPr>
          <a:xfrm rot="-5944469">
            <a:off x="1867324" y="3892136"/>
            <a:ext cx="256121" cy="219736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71" name="Google Shape;71;p13"/>
          <p:cNvSpPr/>
          <p:nvPr/>
        </p:nvSpPr>
        <p:spPr>
          <a:xfrm rot="-7011577">
            <a:off x="1776584" y="3618624"/>
            <a:ext cx="256122" cy="219736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72" name="Google Shape;72;p13"/>
          <p:cNvSpPr/>
          <p:nvPr/>
        </p:nvSpPr>
        <p:spPr>
          <a:xfrm rot="-8353200">
            <a:off x="1596782" y="3401604"/>
            <a:ext cx="256122" cy="219736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43650" tIns="43650" rIns="43650" bIns="43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668"/>
          </a:p>
        </p:txBody>
      </p:sp>
      <p:sp>
        <p:nvSpPr>
          <p:cNvPr id="73" name="Google Shape;73;p13"/>
          <p:cNvSpPr/>
          <p:nvPr/>
        </p:nvSpPr>
        <p:spPr>
          <a:xfrm rot="-9497469">
            <a:off x="1342875" y="3252234"/>
            <a:ext cx="272499" cy="215444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7950" tIns="57950" rIns="57950" bIns="579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87"/>
          </a:p>
        </p:txBody>
      </p:sp>
      <p:sp>
        <p:nvSpPr>
          <p:cNvPr id="74" name="Google Shape;74;p13"/>
          <p:cNvSpPr txBox="1"/>
          <p:nvPr/>
        </p:nvSpPr>
        <p:spPr>
          <a:xfrm>
            <a:off x="917013" y="3927952"/>
            <a:ext cx="852600" cy="29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7950" tIns="57950" rIns="57950" bIns="579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41">
                <a:solidFill>
                  <a:schemeClr val="lt1"/>
                </a:solidFill>
              </a:rPr>
              <a:t>SNO+</a:t>
            </a:r>
            <a:endParaRPr sz="1141">
              <a:solidFill>
                <a:schemeClr val="lt1"/>
              </a:solidFill>
            </a:endParaRPr>
          </a:p>
        </p:txBody>
      </p:sp>
      <p:sp>
        <p:nvSpPr>
          <p:cNvPr id="2" name="Google Shape;112;p15">
            <a:extLst>
              <a:ext uri="{FF2B5EF4-FFF2-40B4-BE49-F238E27FC236}">
                <a16:creationId xmlns:a16="http://schemas.microsoft.com/office/drawing/2014/main" id="{22AEBE19-4650-440F-FDD4-074F25159B73}"/>
              </a:ext>
            </a:extLst>
          </p:cNvPr>
          <p:cNvSpPr txBox="1"/>
          <p:nvPr/>
        </p:nvSpPr>
        <p:spPr>
          <a:xfrm>
            <a:off x="2736760" y="3764076"/>
            <a:ext cx="4996743" cy="6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i="1" dirty="0">
                <a:solidFill>
                  <a:schemeClr val="lt1"/>
                </a:solidFill>
              </a:rPr>
              <a:t>Berin Sancakdar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i="1" dirty="0">
                <a:solidFill>
                  <a:schemeClr val="lt1"/>
                </a:solidFill>
              </a:rPr>
              <a:t>SNO+ Research Student - Supervisor: Dr. Erica Caden</a:t>
            </a:r>
            <a:endParaRPr sz="1500" i="1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4"/>
          <p:cNvSpPr/>
          <p:nvPr/>
        </p:nvSpPr>
        <p:spPr>
          <a:xfrm>
            <a:off x="660710" y="1440909"/>
            <a:ext cx="2740800" cy="23478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82" name="Google Shape;382;p24"/>
          <p:cNvSpPr/>
          <p:nvPr/>
        </p:nvSpPr>
        <p:spPr>
          <a:xfrm>
            <a:off x="995880" y="1695082"/>
            <a:ext cx="2070300" cy="18396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83" name="Google Shape;383;p24"/>
          <p:cNvSpPr/>
          <p:nvPr/>
        </p:nvSpPr>
        <p:spPr>
          <a:xfrm>
            <a:off x="1862443" y="1094273"/>
            <a:ext cx="337200" cy="9336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84" name="Google Shape;384;p24"/>
          <p:cNvSpPr/>
          <p:nvPr/>
        </p:nvSpPr>
        <p:spPr>
          <a:xfrm rot="9622706">
            <a:off x="1320126" y="130112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85" name="Google Shape;385;p24"/>
          <p:cNvSpPr/>
          <p:nvPr/>
        </p:nvSpPr>
        <p:spPr>
          <a:xfrm rot="8428041">
            <a:off x="917039" y="1533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86" name="Google Shape;386;p24"/>
          <p:cNvSpPr/>
          <p:nvPr/>
        </p:nvSpPr>
        <p:spPr>
          <a:xfrm rot="7063537">
            <a:off x="610293" y="191629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87" name="Google Shape;387;p24"/>
          <p:cNvSpPr/>
          <p:nvPr/>
        </p:nvSpPr>
        <p:spPr>
          <a:xfrm rot="5260293">
            <a:off x="491563" y="238501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88" name="Google Shape;388;p24"/>
          <p:cNvSpPr/>
          <p:nvPr/>
        </p:nvSpPr>
        <p:spPr>
          <a:xfrm rot="4376845">
            <a:off x="567372" y="2857172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89" name="Google Shape;389;p24"/>
          <p:cNvSpPr/>
          <p:nvPr/>
        </p:nvSpPr>
        <p:spPr>
          <a:xfrm rot="1634263">
            <a:off x="1215293" y="355629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90" name="Google Shape;390;p24"/>
          <p:cNvSpPr/>
          <p:nvPr/>
        </p:nvSpPr>
        <p:spPr>
          <a:xfrm rot="2499269">
            <a:off x="829796" y="328209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91" name="Google Shape;391;p24"/>
          <p:cNvSpPr/>
          <p:nvPr/>
        </p:nvSpPr>
        <p:spPr>
          <a:xfrm rot="199138">
            <a:off x="1674063" y="3690443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92" name="Google Shape;392;p24"/>
          <p:cNvSpPr/>
          <p:nvPr/>
        </p:nvSpPr>
        <p:spPr>
          <a:xfrm rot="-783580">
            <a:off x="2139139" y="3661362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93" name="Google Shape;393;p24"/>
          <p:cNvSpPr/>
          <p:nvPr/>
        </p:nvSpPr>
        <p:spPr>
          <a:xfrm rot="-1931673">
            <a:off x="2563981" y="3495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94" name="Google Shape;394;p24"/>
          <p:cNvSpPr/>
          <p:nvPr/>
        </p:nvSpPr>
        <p:spPr>
          <a:xfrm rot="-2935895">
            <a:off x="2911395" y="318951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95" name="Google Shape;395;p24"/>
          <p:cNvSpPr/>
          <p:nvPr/>
        </p:nvSpPr>
        <p:spPr>
          <a:xfrm rot="-4340703">
            <a:off x="3143940" y="277520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96" name="Google Shape;396;p24"/>
          <p:cNvSpPr/>
          <p:nvPr/>
        </p:nvSpPr>
        <p:spPr>
          <a:xfrm rot="-5944468">
            <a:off x="3167961" y="2306954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97" name="Google Shape;397;p24"/>
          <p:cNvSpPr/>
          <p:nvPr/>
        </p:nvSpPr>
        <p:spPr>
          <a:xfrm rot="-7011573">
            <a:off x="3024795" y="187541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98" name="Google Shape;398;p24"/>
          <p:cNvSpPr/>
          <p:nvPr/>
        </p:nvSpPr>
        <p:spPr>
          <a:xfrm rot="-8353196">
            <a:off x="2741111" y="1533011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cxnSp>
        <p:nvCxnSpPr>
          <p:cNvPr id="399" name="Google Shape;399;p24"/>
          <p:cNvCxnSpPr/>
          <p:nvPr/>
        </p:nvCxnSpPr>
        <p:spPr>
          <a:xfrm>
            <a:off x="3673850" y="2546600"/>
            <a:ext cx="9876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00" name="Google Shape;400;p24"/>
          <p:cNvSpPr txBox="1"/>
          <p:nvPr/>
        </p:nvSpPr>
        <p:spPr>
          <a:xfrm>
            <a:off x="4642175" y="2315750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DATA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01" name="Google Shape;401;p24"/>
          <p:cNvSpPr txBox="1"/>
          <p:nvPr/>
        </p:nvSpPr>
        <p:spPr>
          <a:xfrm>
            <a:off x="1631863" y="2363475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SNO+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02" name="Google Shape;402;p24"/>
          <p:cNvSpPr txBox="1"/>
          <p:nvPr/>
        </p:nvSpPr>
        <p:spPr>
          <a:xfrm>
            <a:off x="6561500" y="2327500"/>
            <a:ext cx="2070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PHYSICS!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403" name="Google Shape;403;p24"/>
          <p:cNvCxnSpPr/>
          <p:nvPr/>
        </p:nvCxnSpPr>
        <p:spPr>
          <a:xfrm rot="10800000" flipH="1">
            <a:off x="5448850" y="1848275"/>
            <a:ext cx="314100" cy="644700"/>
          </a:xfrm>
          <a:prstGeom prst="straightConnector1">
            <a:avLst/>
          </a:prstGeom>
          <a:noFill/>
          <a:ln w="28575" cap="flat" cmpd="sng">
            <a:solidFill>
              <a:srgbClr val="D9EAD3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04" name="Google Shape;404;p24"/>
          <p:cNvSpPr txBox="1"/>
          <p:nvPr/>
        </p:nvSpPr>
        <p:spPr>
          <a:xfrm>
            <a:off x="5236150" y="1440900"/>
            <a:ext cx="2070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rgbClr val="D9EAD3"/>
                </a:solidFill>
              </a:rPr>
              <a:t>Run Selection</a:t>
            </a:r>
            <a:endParaRPr sz="1800">
              <a:solidFill>
                <a:srgbClr val="D9EAD3"/>
              </a:solidFill>
            </a:endParaRPr>
          </a:p>
        </p:txBody>
      </p:sp>
      <p:sp>
        <p:nvSpPr>
          <p:cNvPr id="405" name="Google Shape;405;p24"/>
          <p:cNvSpPr txBox="1"/>
          <p:nvPr/>
        </p:nvSpPr>
        <p:spPr>
          <a:xfrm>
            <a:off x="4079900" y="253804"/>
            <a:ext cx="24816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rgbClr val="D9EAD3"/>
                </a:solidFill>
              </a:rPr>
              <a:t>Is the detector detecting events at an expected rate?</a:t>
            </a:r>
            <a:endParaRPr sz="1300">
              <a:solidFill>
                <a:srgbClr val="D9EAD3"/>
              </a:solidFill>
            </a:endParaRPr>
          </a:p>
        </p:txBody>
      </p:sp>
      <p:sp>
        <p:nvSpPr>
          <p:cNvPr id="406" name="Google Shape;406;p24"/>
          <p:cNvSpPr txBox="1"/>
          <p:nvPr/>
        </p:nvSpPr>
        <p:spPr>
          <a:xfrm>
            <a:off x="3376875" y="1069738"/>
            <a:ext cx="2070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rgbClr val="D9EAD3"/>
                </a:solidFill>
              </a:rPr>
              <a:t>Is data coming out in the correct order?</a:t>
            </a:r>
            <a:endParaRPr sz="1300">
              <a:solidFill>
                <a:srgbClr val="D9EAD3"/>
              </a:solidFill>
            </a:endParaRPr>
          </a:p>
        </p:txBody>
      </p:sp>
      <p:sp>
        <p:nvSpPr>
          <p:cNvPr id="407" name="Google Shape;407;p24"/>
          <p:cNvSpPr txBox="1"/>
          <p:nvPr/>
        </p:nvSpPr>
        <p:spPr>
          <a:xfrm>
            <a:off x="6394475" y="658338"/>
            <a:ext cx="20703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rgbClr val="D9EAD3"/>
                </a:solidFill>
              </a:rPr>
              <a:t>Are the data timestamps accurate?</a:t>
            </a:r>
            <a:endParaRPr sz="1300">
              <a:solidFill>
                <a:srgbClr val="D9EAD3"/>
              </a:solidFill>
            </a:endParaRPr>
          </a:p>
        </p:txBody>
      </p:sp>
      <p:sp>
        <p:nvSpPr>
          <p:cNvPr id="408" name="Google Shape;408;p24"/>
          <p:cNvSpPr txBox="1"/>
          <p:nvPr/>
        </p:nvSpPr>
        <p:spPr>
          <a:xfrm>
            <a:off x="6819650" y="1368625"/>
            <a:ext cx="2070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rgbClr val="D9EAD3"/>
                </a:solidFill>
              </a:rPr>
              <a:t>Are enough PMTs on?</a:t>
            </a:r>
            <a:endParaRPr sz="1300">
              <a:solidFill>
                <a:srgbClr val="D9EAD3"/>
              </a:solidFill>
            </a:endParaRPr>
          </a:p>
        </p:txBody>
      </p:sp>
      <p:cxnSp>
        <p:nvCxnSpPr>
          <p:cNvPr id="409" name="Google Shape;409;p24"/>
          <p:cNvCxnSpPr>
            <a:stCxn id="404" idx="2"/>
          </p:cNvCxnSpPr>
          <p:nvPr/>
        </p:nvCxnSpPr>
        <p:spPr>
          <a:xfrm>
            <a:off x="6271300" y="1902600"/>
            <a:ext cx="246600" cy="602100"/>
          </a:xfrm>
          <a:prstGeom prst="straightConnector1">
            <a:avLst/>
          </a:prstGeom>
          <a:noFill/>
          <a:ln w="28575" cap="flat" cmpd="sng">
            <a:solidFill>
              <a:srgbClr val="D9EAD3"/>
            </a:solidFill>
            <a:prstDash val="solid"/>
            <a:round/>
            <a:headEnd type="none" w="med" len="med"/>
            <a:tailEnd type="triangle" w="med" len="med"/>
          </a:ln>
        </p:spPr>
      </p:cxnSp>
      <p:pic>
        <p:nvPicPr>
          <p:cNvPr id="410" name="Google Shape;410;p24" title="clipart466693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47837" y="921107"/>
            <a:ext cx="423475" cy="533793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24"/>
          <p:cNvSpPr/>
          <p:nvPr/>
        </p:nvSpPr>
        <p:spPr>
          <a:xfrm rot="-9497466">
            <a:off x="2340507" y="1297341"/>
            <a:ext cx="429937" cy="339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24"/>
          <p:cNvSpPr txBox="1"/>
          <p:nvPr/>
        </p:nvSpPr>
        <p:spPr>
          <a:xfrm>
            <a:off x="3780277" y="2915988"/>
            <a:ext cx="31425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lt1"/>
                </a:solidFill>
              </a:rPr>
              <a:t>Run selection sorts runs into categories:</a:t>
            </a:r>
            <a:endParaRPr sz="1300">
              <a:solidFill>
                <a:schemeClr val="lt1"/>
              </a:solidFill>
            </a:endParaRPr>
          </a:p>
        </p:txBody>
      </p:sp>
      <p:pic>
        <p:nvPicPr>
          <p:cNvPr id="413" name="Google Shape;413;p24" descr="a gold medal with a red white and blue ribbon has the number 1 on it (Provided by Tenor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30650" y="2916848"/>
            <a:ext cx="423474" cy="4862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" name="Google Shape;414;p24" descr="a silver medal with a red white and blue ribbon has the number 2 on it (Provided by Tenor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39362" y="3449701"/>
            <a:ext cx="406075" cy="466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Google Shape;415;p24" descr="a medal with the number three on it (Provided by Tenor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39351" y="4013228"/>
            <a:ext cx="406075" cy="466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180638" y="4523525"/>
            <a:ext cx="362825" cy="362825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24"/>
          <p:cNvSpPr txBox="1"/>
          <p:nvPr/>
        </p:nvSpPr>
        <p:spPr>
          <a:xfrm>
            <a:off x="7478262" y="2967500"/>
            <a:ext cx="654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lt1"/>
                </a:solidFill>
              </a:rPr>
              <a:t>Gold</a:t>
            </a:r>
            <a:endParaRPr sz="1300">
              <a:solidFill>
                <a:schemeClr val="lt1"/>
              </a:solidFill>
            </a:endParaRPr>
          </a:p>
        </p:txBody>
      </p:sp>
      <p:sp>
        <p:nvSpPr>
          <p:cNvPr id="418" name="Google Shape;418;p24"/>
          <p:cNvSpPr txBox="1"/>
          <p:nvPr/>
        </p:nvSpPr>
        <p:spPr>
          <a:xfrm>
            <a:off x="7525798" y="3505855"/>
            <a:ext cx="6549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lt1"/>
                </a:solidFill>
              </a:rPr>
              <a:t>Silver</a:t>
            </a:r>
            <a:endParaRPr sz="1300">
              <a:solidFill>
                <a:schemeClr val="lt1"/>
              </a:solidFill>
            </a:endParaRPr>
          </a:p>
        </p:txBody>
      </p:sp>
      <p:sp>
        <p:nvSpPr>
          <p:cNvPr id="419" name="Google Shape;419;p24"/>
          <p:cNvSpPr txBox="1"/>
          <p:nvPr/>
        </p:nvSpPr>
        <p:spPr>
          <a:xfrm>
            <a:off x="7488628" y="4034391"/>
            <a:ext cx="850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lt1"/>
                </a:solidFill>
              </a:rPr>
              <a:t>Bronze</a:t>
            </a:r>
            <a:endParaRPr sz="1300">
              <a:solidFill>
                <a:schemeClr val="lt1"/>
              </a:solidFill>
            </a:endParaRPr>
          </a:p>
        </p:txBody>
      </p:sp>
      <p:sp>
        <p:nvSpPr>
          <p:cNvPr id="420" name="Google Shape;420;p24"/>
          <p:cNvSpPr txBox="1"/>
          <p:nvPr/>
        </p:nvSpPr>
        <p:spPr>
          <a:xfrm>
            <a:off x="7459179" y="4523525"/>
            <a:ext cx="8502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lt1"/>
                </a:solidFill>
              </a:rPr>
              <a:t>Nickel</a:t>
            </a:r>
            <a:endParaRPr sz="1300">
              <a:solidFill>
                <a:schemeClr val="lt1"/>
              </a:solidFill>
            </a:endParaRPr>
          </a:p>
        </p:txBody>
      </p:sp>
      <p:sp>
        <p:nvSpPr>
          <p:cNvPr id="421" name="Google Shape;421;p24"/>
          <p:cNvSpPr txBox="1"/>
          <p:nvPr/>
        </p:nvSpPr>
        <p:spPr>
          <a:xfrm>
            <a:off x="3780277" y="3516363"/>
            <a:ext cx="3142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lt1"/>
                </a:solidFill>
              </a:rPr>
              <a:t>This allows for physics analyses that require different levels of data quality</a:t>
            </a:r>
            <a:endParaRPr sz="1300">
              <a:solidFill>
                <a:schemeClr val="lt1"/>
              </a:solidFill>
            </a:endParaRPr>
          </a:p>
        </p:txBody>
      </p: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ED86AACA-084E-6CDF-DAAE-EFAC35AA58DC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5</a:t>
            </a:r>
            <a:endParaRPr sz="11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5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4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How does SNO+ detect events?</a:t>
            </a:r>
            <a:endParaRPr sz="4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29"/>
          <p:cNvSpPr/>
          <p:nvPr/>
        </p:nvSpPr>
        <p:spPr>
          <a:xfrm>
            <a:off x="2174956" y="297175"/>
            <a:ext cx="4924200" cy="21843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29"/>
          <p:cNvSpPr/>
          <p:nvPr/>
        </p:nvSpPr>
        <p:spPr>
          <a:xfrm>
            <a:off x="2171700" y="2470706"/>
            <a:ext cx="4924200" cy="2684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29"/>
          <p:cNvSpPr/>
          <p:nvPr/>
        </p:nvSpPr>
        <p:spPr>
          <a:xfrm>
            <a:off x="3480151" y="2733373"/>
            <a:ext cx="2165400" cy="18552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4" name="Google Shape;884;p29"/>
          <p:cNvSpPr/>
          <p:nvPr/>
        </p:nvSpPr>
        <p:spPr>
          <a:xfrm>
            <a:off x="3744969" y="2934194"/>
            <a:ext cx="1635900" cy="14535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5" name="Google Shape;885;p29"/>
          <p:cNvSpPr/>
          <p:nvPr/>
        </p:nvSpPr>
        <p:spPr>
          <a:xfrm>
            <a:off x="4361474" y="2459500"/>
            <a:ext cx="409200" cy="737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6" name="Google Shape;886;p29"/>
          <p:cNvSpPr/>
          <p:nvPr/>
        </p:nvSpPr>
        <p:spPr>
          <a:xfrm rot="9622707">
            <a:off x="4001155" y="2622929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7" name="Google Shape;887;p29"/>
          <p:cNvSpPr/>
          <p:nvPr/>
        </p:nvSpPr>
        <p:spPr>
          <a:xfrm rot="8428043">
            <a:off x="3682677" y="2806146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8" name="Google Shape;888;p29"/>
          <p:cNvSpPr/>
          <p:nvPr/>
        </p:nvSpPr>
        <p:spPr>
          <a:xfrm rot="7063539">
            <a:off x="3440317" y="3108974"/>
            <a:ext cx="319278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9" name="Google Shape;889;p29"/>
          <p:cNvSpPr/>
          <p:nvPr/>
        </p:nvSpPr>
        <p:spPr>
          <a:xfrm rot="5260293">
            <a:off x="3346509" y="3479305"/>
            <a:ext cx="319277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0" name="Google Shape;890;p29"/>
          <p:cNvSpPr/>
          <p:nvPr/>
        </p:nvSpPr>
        <p:spPr>
          <a:xfrm rot="4376843">
            <a:off x="3406405" y="3852360"/>
            <a:ext cx="319277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1" name="Google Shape;891;p29"/>
          <p:cNvSpPr/>
          <p:nvPr/>
        </p:nvSpPr>
        <p:spPr>
          <a:xfrm rot="1634261">
            <a:off x="3918327" y="4404735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2" name="Google Shape;892;p29"/>
          <p:cNvSpPr/>
          <p:nvPr/>
        </p:nvSpPr>
        <p:spPr>
          <a:xfrm rot="2499267">
            <a:off x="3613746" y="4188092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3" name="Google Shape;893;p29"/>
          <p:cNvSpPr/>
          <p:nvPr/>
        </p:nvSpPr>
        <p:spPr>
          <a:xfrm rot="199137">
            <a:off x="4280801" y="4510726"/>
            <a:ext cx="319279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4" name="Google Shape;894;p29"/>
          <p:cNvSpPr/>
          <p:nvPr/>
        </p:nvSpPr>
        <p:spPr>
          <a:xfrm rot="-783578">
            <a:off x="4648257" y="4487749"/>
            <a:ext cx="319279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5" name="Google Shape;895;p29"/>
          <p:cNvSpPr/>
          <p:nvPr/>
        </p:nvSpPr>
        <p:spPr>
          <a:xfrm rot="-1931671">
            <a:off x="4983924" y="4356318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6" name="Google Shape;896;p29"/>
          <p:cNvSpPr/>
          <p:nvPr/>
        </p:nvSpPr>
        <p:spPr>
          <a:xfrm rot="-2935892">
            <a:off x="5258416" y="4114943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7" name="Google Shape;897;p29"/>
          <p:cNvSpPr/>
          <p:nvPr/>
        </p:nvSpPr>
        <p:spPr>
          <a:xfrm rot="-4340702">
            <a:off x="5442149" y="3787594"/>
            <a:ext cx="319277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8" name="Google Shape;898;p29"/>
          <p:cNvSpPr/>
          <p:nvPr/>
        </p:nvSpPr>
        <p:spPr>
          <a:xfrm rot="-5944469">
            <a:off x="5461128" y="3417633"/>
            <a:ext cx="319277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9" name="Google Shape;899;p29"/>
          <p:cNvSpPr/>
          <p:nvPr/>
        </p:nvSpPr>
        <p:spPr>
          <a:xfrm rot="-7011575">
            <a:off x="5348013" y="3076677"/>
            <a:ext cx="319278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0" name="Google Shape;900;p29"/>
          <p:cNvSpPr/>
          <p:nvPr/>
        </p:nvSpPr>
        <p:spPr>
          <a:xfrm rot="-9497552">
            <a:off x="4804016" y="2615266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1" name="Google Shape;901;p29"/>
          <p:cNvSpPr/>
          <p:nvPr/>
        </p:nvSpPr>
        <p:spPr>
          <a:xfrm>
            <a:off x="7095900" y="1273519"/>
            <a:ext cx="2048100" cy="1196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29"/>
          <p:cNvSpPr/>
          <p:nvPr/>
        </p:nvSpPr>
        <p:spPr>
          <a:xfrm>
            <a:off x="3577950" y="1143988"/>
            <a:ext cx="2048100" cy="1322100"/>
          </a:xfrm>
          <a:prstGeom prst="round2SameRect">
            <a:avLst>
              <a:gd name="adj1" fmla="val 10098"/>
              <a:gd name="adj2" fmla="val 0"/>
            </a:avLst>
          </a:prstGeom>
          <a:solidFill>
            <a:srgbClr val="FCE5CD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29"/>
          <p:cNvSpPr/>
          <p:nvPr/>
        </p:nvSpPr>
        <p:spPr>
          <a:xfrm>
            <a:off x="2830075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29"/>
          <p:cNvSpPr/>
          <p:nvPr/>
        </p:nvSpPr>
        <p:spPr>
          <a:xfrm>
            <a:off x="2330000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29"/>
          <p:cNvSpPr/>
          <p:nvPr/>
        </p:nvSpPr>
        <p:spPr>
          <a:xfrm>
            <a:off x="6415888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9"/>
          <p:cNvSpPr/>
          <p:nvPr/>
        </p:nvSpPr>
        <p:spPr>
          <a:xfrm>
            <a:off x="4357150" y="2197975"/>
            <a:ext cx="420600" cy="2919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29"/>
          <p:cNvSpPr/>
          <p:nvPr/>
        </p:nvSpPr>
        <p:spPr>
          <a:xfrm>
            <a:off x="4486050" y="2260075"/>
            <a:ext cx="171900" cy="167700"/>
          </a:xfrm>
          <a:prstGeom prst="ellipse">
            <a:avLst/>
          </a:prstGeom>
          <a:solidFill>
            <a:srgbClr val="CFE2F3"/>
          </a:solidFill>
          <a:ln w="56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8" name="Google Shape;908;p29"/>
          <p:cNvSpPr/>
          <p:nvPr/>
        </p:nvSpPr>
        <p:spPr>
          <a:xfrm rot="-5400000">
            <a:off x="4675128" y="2315025"/>
            <a:ext cx="137100" cy="6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29"/>
          <p:cNvSpPr/>
          <p:nvPr/>
        </p:nvSpPr>
        <p:spPr>
          <a:xfrm rot="5400000">
            <a:off x="4320553" y="2315025"/>
            <a:ext cx="137100" cy="6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29"/>
          <p:cNvSpPr/>
          <p:nvPr/>
        </p:nvSpPr>
        <p:spPr>
          <a:xfrm>
            <a:off x="5353650" y="2436500"/>
            <a:ext cx="699900" cy="415725"/>
          </a:xfrm>
          <a:custGeom>
            <a:avLst/>
            <a:gdLst/>
            <a:ahLst/>
            <a:cxnLst/>
            <a:rect l="l" t="t" r="r" b="b"/>
            <a:pathLst>
              <a:path w="27996" h="16629" extrusionOk="0">
                <a:moveTo>
                  <a:pt x="27996" y="0"/>
                </a:moveTo>
                <a:cubicBezTo>
                  <a:pt x="27996" y="3797"/>
                  <a:pt x="27929" y="8739"/>
                  <a:pt x="24839" y="10946"/>
                </a:cubicBezTo>
                <a:cubicBezTo>
                  <a:pt x="17927" y="15882"/>
                  <a:pt x="7601" y="12838"/>
                  <a:pt x="0" y="1662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1" name="Google Shape;911;p29"/>
          <p:cNvSpPr/>
          <p:nvPr/>
        </p:nvSpPr>
        <p:spPr>
          <a:xfrm>
            <a:off x="5631449" y="2447025"/>
            <a:ext cx="448404" cy="705175"/>
          </a:xfrm>
          <a:custGeom>
            <a:avLst/>
            <a:gdLst/>
            <a:ahLst/>
            <a:cxnLst/>
            <a:rect l="l" t="t" r="r" b="b"/>
            <a:pathLst>
              <a:path w="18944" h="28207" extrusionOk="0">
                <a:moveTo>
                  <a:pt x="18944" y="0"/>
                </a:moveTo>
                <a:cubicBezTo>
                  <a:pt x="18944" y="11326"/>
                  <a:pt x="10130" y="23142"/>
                  <a:pt x="0" y="28207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2" name="Google Shape;912;p29"/>
          <p:cNvSpPr/>
          <p:nvPr/>
        </p:nvSpPr>
        <p:spPr>
          <a:xfrm>
            <a:off x="5915825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29"/>
          <p:cNvSpPr/>
          <p:nvPr/>
        </p:nvSpPr>
        <p:spPr>
          <a:xfrm>
            <a:off x="5014850" y="2487250"/>
            <a:ext cx="1017650" cy="184950"/>
          </a:xfrm>
          <a:custGeom>
            <a:avLst/>
            <a:gdLst/>
            <a:ahLst/>
            <a:cxnLst/>
            <a:rect l="l" t="t" r="r" b="b"/>
            <a:pathLst>
              <a:path w="40706" h="7398" extrusionOk="0">
                <a:moveTo>
                  <a:pt x="40706" y="0"/>
                </a:moveTo>
                <a:cubicBezTo>
                  <a:pt x="40706" y="13701"/>
                  <a:pt x="13564" y="3774"/>
                  <a:pt x="0" y="570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4" name="Google Shape;914;p29"/>
          <p:cNvSpPr/>
          <p:nvPr/>
        </p:nvSpPr>
        <p:spPr>
          <a:xfrm>
            <a:off x="5073175" y="2471675"/>
            <a:ext cx="971601" cy="408616"/>
          </a:xfrm>
          <a:custGeom>
            <a:avLst/>
            <a:gdLst/>
            <a:ahLst/>
            <a:cxnLst/>
            <a:rect l="l" t="t" r="r" b="b"/>
            <a:pathLst>
              <a:path w="27996" h="16629" extrusionOk="0">
                <a:moveTo>
                  <a:pt x="27996" y="0"/>
                </a:moveTo>
                <a:cubicBezTo>
                  <a:pt x="27996" y="3797"/>
                  <a:pt x="27929" y="8739"/>
                  <a:pt x="24839" y="10946"/>
                </a:cubicBezTo>
                <a:cubicBezTo>
                  <a:pt x="17927" y="15882"/>
                  <a:pt x="7601" y="12838"/>
                  <a:pt x="0" y="1662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5" name="Google Shape;915;p29"/>
          <p:cNvSpPr/>
          <p:nvPr/>
        </p:nvSpPr>
        <p:spPr>
          <a:xfrm>
            <a:off x="5379976" y="2489900"/>
            <a:ext cx="699886" cy="616746"/>
          </a:xfrm>
          <a:custGeom>
            <a:avLst/>
            <a:gdLst/>
            <a:ahLst/>
            <a:cxnLst/>
            <a:rect l="l" t="t" r="r" b="b"/>
            <a:pathLst>
              <a:path w="18944" h="28207" extrusionOk="0">
                <a:moveTo>
                  <a:pt x="18944" y="0"/>
                </a:moveTo>
                <a:cubicBezTo>
                  <a:pt x="18944" y="11326"/>
                  <a:pt x="10130" y="23142"/>
                  <a:pt x="0" y="28207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6" name="Google Shape;916;p29"/>
          <p:cNvSpPr/>
          <p:nvPr/>
        </p:nvSpPr>
        <p:spPr>
          <a:xfrm rot="-8353199">
            <a:off x="5123874" y="2806143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17" name="Google Shape;917;p29"/>
          <p:cNvSpPr/>
          <p:nvPr/>
        </p:nvSpPr>
        <p:spPr>
          <a:xfrm>
            <a:off x="5697900" y="2498475"/>
            <a:ext cx="835275" cy="1047750"/>
          </a:xfrm>
          <a:custGeom>
            <a:avLst/>
            <a:gdLst/>
            <a:ahLst/>
            <a:cxnLst/>
            <a:rect l="l" t="t" r="r" b="b"/>
            <a:pathLst>
              <a:path w="33411" h="41910" extrusionOk="0">
                <a:moveTo>
                  <a:pt x="33411" y="0"/>
                </a:moveTo>
                <a:cubicBezTo>
                  <a:pt x="33411" y="17866"/>
                  <a:pt x="17866" y="41910"/>
                  <a:pt x="0" y="41910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18" name="Google Shape;918;p29"/>
          <p:cNvSpPr/>
          <p:nvPr/>
        </p:nvSpPr>
        <p:spPr>
          <a:xfrm>
            <a:off x="5724425" y="2485550"/>
            <a:ext cx="835239" cy="1515890"/>
          </a:xfrm>
          <a:custGeom>
            <a:avLst/>
            <a:gdLst/>
            <a:ahLst/>
            <a:cxnLst/>
            <a:rect l="l" t="t" r="r" b="b"/>
            <a:pathLst>
              <a:path w="33730" h="62267" extrusionOk="0">
                <a:moveTo>
                  <a:pt x="33577" y="438"/>
                </a:moveTo>
                <a:cubicBezTo>
                  <a:pt x="33998" y="-1667"/>
                  <a:pt x="33403" y="4729"/>
                  <a:pt x="33403" y="6875"/>
                </a:cubicBezTo>
                <a:cubicBezTo>
                  <a:pt x="33403" y="11493"/>
                  <a:pt x="32721" y="16124"/>
                  <a:pt x="31663" y="20619"/>
                </a:cubicBezTo>
                <a:cubicBezTo>
                  <a:pt x="28531" y="33931"/>
                  <a:pt x="21010" y="46854"/>
                  <a:pt x="10786" y="55936"/>
                </a:cubicBezTo>
                <a:cubicBezTo>
                  <a:pt x="7720" y="58659"/>
                  <a:pt x="3668" y="63685"/>
                  <a:pt x="0" y="61851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19" name="Google Shape;919;p29"/>
          <p:cNvSpPr/>
          <p:nvPr/>
        </p:nvSpPr>
        <p:spPr>
          <a:xfrm>
            <a:off x="5629475" y="2479100"/>
            <a:ext cx="922050" cy="1274350"/>
          </a:xfrm>
          <a:custGeom>
            <a:avLst/>
            <a:gdLst/>
            <a:ahLst/>
            <a:cxnLst/>
            <a:rect l="l" t="t" r="r" b="b"/>
            <a:pathLst>
              <a:path w="36882" h="50974" extrusionOk="0">
                <a:moveTo>
                  <a:pt x="0" y="50974"/>
                </a:moveTo>
                <a:cubicBezTo>
                  <a:pt x="8122" y="49497"/>
                  <a:pt x="17063" y="46992"/>
                  <a:pt x="22616" y="40884"/>
                </a:cubicBezTo>
                <a:cubicBezTo>
                  <a:pt x="32325" y="30204"/>
                  <a:pt x="36882" y="14434"/>
                  <a:pt x="36882" y="0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20" name="Google Shape;920;p29"/>
          <p:cNvSpPr/>
          <p:nvPr/>
        </p:nvSpPr>
        <p:spPr>
          <a:xfrm>
            <a:off x="5585975" y="2487800"/>
            <a:ext cx="937200" cy="926400"/>
          </a:xfrm>
          <a:custGeom>
            <a:avLst/>
            <a:gdLst/>
            <a:ahLst/>
            <a:cxnLst/>
            <a:rect l="l" t="t" r="r" b="b"/>
            <a:pathLst>
              <a:path w="37488" h="37056" extrusionOk="0">
                <a:moveTo>
                  <a:pt x="37230" y="0"/>
                </a:moveTo>
                <a:cubicBezTo>
                  <a:pt x="40109" y="17271"/>
                  <a:pt x="17173" y="33641"/>
                  <a:pt x="0" y="3705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grpSp>
        <p:nvGrpSpPr>
          <p:cNvPr id="921" name="Google Shape;921;p29"/>
          <p:cNvGrpSpPr/>
          <p:nvPr/>
        </p:nvGrpSpPr>
        <p:grpSpPr>
          <a:xfrm>
            <a:off x="5954530" y="2108112"/>
            <a:ext cx="320700" cy="291900"/>
            <a:chOff x="5954530" y="2108112"/>
            <a:chExt cx="320700" cy="291900"/>
          </a:xfrm>
        </p:grpSpPr>
        <p:sp>
          <p:nvSpPr>
            <p:cNvPr id="922" name="Google Shape;922;p29"/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9"/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9"/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9"/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9"/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9"/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9"/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9"/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9"/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9"/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9"/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9"/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9"/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9"/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9"/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9"/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9"/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9"/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9"/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1" name="Google Shape;941;p29"/>
          <p:cNvGrpSpPr/>
          <p:nvPr/>
        </p:nvGrpSpPr>
        <p:grpSpPr>
          <a:xfrm>
            <a:off x="5954530" y="1737112"/>
            <a:ext cx="320700" cy="291900"/>
            <a:chOff x="5954530" y="2108112"/>
            <a:chExt cx="320700" cy="291900"/>
          </a:xfrm>
        </p:grpSpPr>
        <p:sp>
          <p:nvSpPr>
            <p:cNvPr id="942" name="Google Shape;942;p29"/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9"/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9"/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9"/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9"/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9"/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9"/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9"/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9"/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9"/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9"/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9"/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9"/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9"/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9"/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9"/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9"/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9"/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9"/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29"/>
          <p:cNvGrpSpPr/>
          <p:nvPr/>
        </p:nvGrpSpPr>
        <p:grpSpPr>
          <a:xfrm>
            <a:off x="6457005" y="1740362"/>
            <a:ext cx="320700" cy="291900"/>
            <a:chOff x="5954530" y="2108112"/>
            <a:chExt cx="320700" cy="291900"/>
          </a:xfrm>
        </p:grpSpPr>
        <p:sp>
          <p:nvSpPr>
            <p:cNvPr id="962" name="Google Shape;962;p29"/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9"/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9"/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9"/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9"/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9"/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9"/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9"/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9"/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9"/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9"/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9"/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9"/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9"/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9"/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9"/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9"/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9"/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9"/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" name="Google Shape;981;p29"/>
          <p:cNvGrpSpPr/>
          <p:nvPr/>
        </p:nvGrpSpPr>
        <p:grpSpPr>
          <a:xfrm>
            <a:off x="6454605" y="2099937"/>
            <a:ext cx="320700" cy="291900"/>
            <a:chOff x="5954530" y="2108112"/>
            <a:chExt cx="320700" cy="291900"/>
          </a:xfrm>
        </p:grpSpPr>
        <p:sp>
          <p:nvSpPr>
            <p:cNvPr id="982" name="Google Shape;982;p29"/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9"/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9"/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9"/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9"/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9"/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9"/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9"/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29"/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9"/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9"/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9"/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9"/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9"/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9"/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9"/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9"/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9"/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9"/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" name="Google Shape;1001;p29"/>
          <p:cNvGrpSpPr/>
          <p:nvPr/>
        </p:nvGrpSpPr>
        <p:grpSpPr>
          <a:xfrm>
            <a:off x="2868780" y="1740362"/>
            <a:ext cx="320700" cy="291900"/>
            <a:chOff x="5954530" y="2108112"/>
            <a:chExt cx="320700" cy="291900"/>
          </a:xfrm>
        </p:grpSpPr>
        <p:sp>
          <p:nvSpPr>
            <p:cNvPr id="1002" name="Google Shape;1002;p29"/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9"/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9"/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9"/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9"/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9"/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9"/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9"/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9"/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9"/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9"/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9"/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9"/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9"/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9"/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9"/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9"/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9"/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9"/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" name="Google Shape;1021;p29"/>
          <p:cNvGrpSpPr/>
          <p:nvPr/>
        </p:nvGrpSpPr>
        <p:grpSpPr>
          <a:xfrm>
            <a:off x="2868780" y="2099937"/>
            <a:ext cx="320700" cy="291900"/>
            <a:chOff x="5954530" y="2108112"/>
            <a:chExt cx="320700" cy="291900"/>
          </a:xfrm>
        </p:grpSpPr>
        <p:sp>
          <p:nvSpPr>
            <p:cNvPr id="1022" name="Google Shape;1022;p29"/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9"/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9"/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9"/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9"/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9"/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9"/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9"/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9"/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9"/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9"/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9"/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9"/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9"/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9"/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9"/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9"/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9"/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9"/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1" name="Google Shape;1041;p29"/>
          <p:cNvGrpSpPr/>
          <p:nvPr/>
        </p:nvGrpSpPr>
        <p:grpSpPr>
          <a:xfrm>
            <a:off x="2368705" y="2099937"/>
            <a:ext cx="320700" cy="291900"/>
            <a:chOff x="5954530" y="2108112"/>
            <a:chExt cx="320700" cy="291900"/>
          </a:xfrm>
        </p:grpSpPr>
        <p:sp>
          <p:nvSpPr>
            <p:cNvPr id="1042" name="Google Shape;1042;p29"/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9"/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9"/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9"/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9"/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9"/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9"/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9"/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9"/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9"/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9"/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9"/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9"/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9"/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9"/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9"/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9"/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9"/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9"/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" name="Google Shape;1061;p29"/>
          <p:cNvGrpSpPr/>
          <p:nvPr/>
        </p:nvGrpSpPr>
        <p:grpSpPr>
          <a:xfrm>
            <a:off x="2366305" y="1740362"/>
            <a:ext cx="320700" cy="291900"/>
            <a:chOff x="5954530" y="2108112"/>
            <a:chExt cx="320700" cy="291900"/>
          </a:xfrm>
        </p:grpSpPr>
        <p:sp>
          <p:nvSpPr>
            <p:cNvPr id="1062" name="Google Shape;1062;p29"/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9"/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9"/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9"/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9"/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9"/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9"/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9"/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9"/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9"/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9"/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9"/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9"/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9"/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9"/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9"/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29"/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9"/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9"/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1" name="Google Shape;1081;p29"/>
          <p:cNvSpPr/>
          <p:nvPr/>
        </p:nvSpPr>
        <p:spPr>
          <a:xfrm>
            <a:off x="3137825" y="2482800"/>
            <a:ext cx="995400" cy="213350"/>
          </a:xfrm>
          <a:custGeom>
            <a:avLst/>
            <a:gdLst/>
            <a:ahLst/>
            <a:cxnLst/>
            <a:rect l="l" t="t" r="r" b="b"/>
            <a:pathLst>
              <a:path w="39816" h="8534" extrusionOk="0">
                <a:moveTo>
                  <a:pt x="0" y="0"/>
                </a:moveTo>
                <a:cubicBezTo>
                  <a:pt x="3502" y="0"/>
                  <a:pt x="3067" y="7661"/>
                  <a:pt x="6521" y="8238"/>
                </a:cubicBezTo>
                <a:cubicBezTo>
                  <a:pt x="17482" y="10069"/>
                  <a:pt x="29873" y="1557"/>
                  <a:pt x="39816" y="6521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2" name="Google Shape;1082;p29"/>
          <p:cNvSpPr/>
          <p:nvPr/>
        </p:nvSpPr>
        <p:spPr>
          <a:xfrm>
            <a:off x="3112075" y="2474200"/>
            <a:ext cx="652150" cy="334675"/>
          </a:xfrm>
          <a:custGeom>
            <a:avLst/>
            <a:gdLst/>
            <a:ahLst/>
            <a:cxnLst/>
            <a:rect l="l" t="t" r="r" b="b"/>
            <a:pathLst>
              <a:path w="26086" h="13387" extrusionOk="0">
                <a:moveTo>
                  <a:pt x="0" y="0"/>
                </a:moveTo>
                <a:cubicBezTo>
                  <a:pt x="4816" y="1928"/>
                  <a:pt x="5657" y="9349"/>
                  <a:pt x="10297" y="11671"/>
                </a:cubicBezTo>
                <a:cubicBezTo>
                  <a:pt x="15031" y="14040"/>
                  <a:pt x="21351" y="11019"/>
                  <a:pt x="26086" y="13387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3" name="Google Shape;1083;p29"/>
          <p:cNvSpPr/>
          <p:nvPr/>
        </p:nvSpPr>
        <p:spPr>
          <a:xfrm>
            <a:off x="3112075" y="2491375"/>
            <a:ext cx="377575" cy="703650"/>
          </a:xfrm>
          <a:custGeom>
            <a:avLst/>
            <a:gdLst/>
            <a:ahLst/>
            <a:cxnLst/>
            <a:rect l="l" t="t" r="r" b="b"/>
            <a:pathLst>
              <a:path w="15103" h="28146" extrusionOk="0">
                <a:moveTo>
                  <a:pt x="0" y="0"/>
                </a:moveTo>
                <a:cubicBezTo>
                  <a:pt x="4323" y="5763"/>
                  <a:pt x="10259" y="11127"/>
                  <a:pt x="11670" y="18192"/>
                </a:cubicBezTo>
                <a:cubicBezTo>
                  <a:pt x="12358" y="21634"/>
                  <a:pt x="11593" y="28146"/>
                  <a:pt x="15103" y="2814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4" name="Google Shape;1084;p29"/>
          <p:cNvSpPr/>
          <p:nvPr/>
        </p:nvSpPr>
        <p:spPr>
          <a:xfrm>
            <a:off x="3107450" y="2482575"/>
            <a:ext cx="638375" cy="582650"/>
          </a:xfrm>
          <a:custGeom>
            <a:avLst/>
            <a:gdLst/>
            <a:ahLst/>
            <a:cxnLst/>
            <a:rect l="l" t="t" r="r" b="b"/>
            <a:pathLst>
              <a:path w="25535" h="23306" extrusionOk="0">
                <a:moveTo>
                  <a:pt x="0" y="0"/>
                </a:moveTo>
                <a:cubicBezTo>
                  <a:pt x="4225" y="2536"/>
                  <a:pt x="5242" y="8352"/>
                  <a:pt x="8106" y="12362"/>
                </a:cubicBezTo>
                <a:cubicBezTo>
                  <a:pt x="12094" y="17944"/>
                  <a:pt x="19398" y="20241"/>
                  <a:pt x="25535" y="2330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5" name="Google Shape;1085;p29"/>
          <p:cNvSpPr/>
          <p:nvPr/>
        </p:nvSpPr>
        <p:spPr>
          <a:xfrm>
            <a:off x="3127725" y="2497784"/>
            <a:ext cx="876500" cy="359725"/>
          </a:xfrm>
          <a:custGeom>
            <a:avLst/>
            <a:gdLst/>
            <a:ahLst/>
            <a:cxnLst/>
            <a:rect l="l" t="t" r="r" b="b"/>
            <a:pathLst>
              <a:path w="35060" h="14389" extrusionOk="0">
                <a:moveTo>
                  <a:pt x="0" y="0"/>
                </a:moveTo>
                <a:cubicBezTo>
                  <a:pt x="2770" y="2770"/>
                  <a:pt x="4525" y="6922"/>
                  <a:pt x="8106" y="8512"/>
                </a:cubicBezTo>
                <a:cubicBezTo>
                  <a:pt x="16510" y="12244"/>
                  <a:pt x="28558" y="7887"/>
                  <a:pt x="35060" y="1438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6" name="Google Shape;1086;p29"/>
          <p:cNvSpPr/>
          <p:nvPr/>
        </p:nvSpPr>
        <p:spPr>
          <a:xfrm>
            <a:off x="2652800" y="2485700"/>
            <a:ext cx="751975" cy="1134225"/>
          </a:xfrm>
          <a:custGeom>
            <a:avLst/>
            <a:gdLst/>
            <a:ahLst/>
            <a:cxnLst/>
            <a:rect l="l" t="t" r="r" b="b"/>
            <a:pathLst>
              <a:path w="30079" h="45369" extrusionOk="0">
                <a:moveTo>
                  <a:pt x="0" y="0"/>
                </a:moveTo>
                <a:cubicBezTo>
                  <a:pt x="0" y="6455"/>
                  <a:pt x="4130" y="12274"/>
                  <a:pt x="7018" y="18047"/>
                </a:cubicBezTo>
                <a:cubicBezTo>
                  <a:pt x="12350" y="28706"/>
                  <a:pt x="18161" y="45369"/>
                  <a:pt x="30079" y="4536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7" name="Google Shape;1087;p29"/>
          <p:cNvSpPr/>
          <p:nvPr/>
        </p:nvSpPr>
        <p:spPr>
          <a:xfrm>
            <a:off x="2640275" y="2479425"/>
            <a:ext cx="827150" cy="1541550"/>
          </a:xfrm>
          <a:custGeom>
            <a:avLst/>
            <a:gdLst/>
            <a:ahLst/>
            <a:cxnLst/>
            <a:rect l="l" t="t" r="r" b="b"/>
            <a:pathLst>
              <a:path w="33086" h="61662" extrusionOk="0">
                <a:moveTo>
                  <a:pt x="0" y="0"/>
                </a:moveTo>
                <a:cubicBezTo>
                  <a:pt x="0" y="13716"/>
                  <a:pt x="7570" y="26937"/>
                  <a:pt x="15540" y="38100"/>
                </a:cubicBezTo>
                <a:cubicBezTo>
                  <a:pt x="21230" y="46070"/>
                  <a:pt x="23294" y="61662"/>
                  <a:pt x="33086" y="61662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8" name="Google Shape;1088;p29"/>
          <p:cNvSpPr/>
          <p:nvPr/>
        </p:nvSpPr>
        <p:spPr>
          <a:xfrm>
            <a:off x="2677850" y="2502400"/>
            <a:ext cx="839725" cy="914900"/>
          </a:xfrm>
          <a:custGeom>
            <a:avLst/>
            <a:gdLst/>
            <a:ahLst/>
            <a:cxnLst/>
            <a:rect l="l" t="t" r="r" b="b"/>
            <a:pathLst>
              <a:path w="33589" h="36596" extrusionOk="0">
                <a:moveTo>
                  <a:pt x="0" y="0"/>
                </a:moveTo>
                <a:cubicBezTo>
                  <a:pt x="0" y="7601"/>
                  <a:pt x="7668" y="13210"/>
                  <a:pt x="12533" y="19050"/>
                </a:cubicBezTo>
                <a:cubicBezTo>
                  <a:pt x="18381" y="26069"/>
                  <a:pt x="24923" y="33703"/>
                  <a:pt x="33589" y="3659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9" name="Google Shape;1089;p29"/>
          <p:cNvSpPr/>
          <p:nvPr/>
        </p:nvSpPr>
        <p:spPr>
          <a:xfrm>
            <a:off x="2640275" y="2496125"/>
            <a:ext cx="871025" cy="1284625"/>
          </a:xfrm>
          <a:custGeom>
            <a:avLst/>
            <a:gdLst/>
            <a:ahLst/>
            <a:cxnLst/>
            <a:rect l="l" t="t" r="r" b="b"/>
            <a:pathLst>
              <a:path w="34841" h="51385" extrusionOk="0">
                <a:moveTo>
                  <a:pt x="0" y="0"/>
                </a:moveTo>
                <a:cubicBezTo>
                  <a:pt x="0" y="9589"/>
                  <a:pt x="7249" y="17757"/>
                  <a:pt x="11028" y="26570"/>
                </a:cubicBezTo>
                <a:cubicBezTo>
                  <a:pt x="15545" y="37107"/>
                  <a:pt x="23377" y="51385"/>
                  <a:pt x="34841" y="51385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90" name="Google Shape;1090;p29"/>
          <p:cNvSpPr txBox="1"/>
          <p:nvPr/>
        </p:nvSpPr>
        <p:spPr>
          <a:xfrm>
            <a:off x="3897750" y="541325"/>
            <a:ext cx="1408500" cy="3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SNO+ Deck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91" name="Google Shape;1091;p29"/>
          <p:cNvSpPr txBox="1"/>
          <p:nvPr/>
        </p:nvSpPr>
        <p:spPr>
          <a:xfrm>
            <a:off x="3565625" y="1156550"/>
            <a:ext cx="2048100" cy="7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dirty="0">
                <a:solidFill>
                  <a:schemeClr val="dk2"/>
                </a:solidFill>
              </a:rPr>
              <a:t>DCR 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dirty="0">
                <a:solidFill>
                  <a:schemeClr val="dk2"/>
                </a:solidFill>
              </a:rPr>
              <a:t>(Deck Clean Room)</a:t>
            </a:r>
            <a:endParaRPr sz="1500" dirty="0">
              <a:solidFill>
                <a:schemeClr val="dk2"/>
              </a:solidFill>
            </a:endParaRPr>
          </a:p>
        </p:txBody>
      </p:sp>
      <p:sp>
        <p:nvSpPr>
          <p:cNvPr id="1093" name="Google Shape;1093;p29"/>
          <p:cNvSpPr txBox="1"/>
          <p:nvPr/>
        </p:nvSpPr>
        <p:spPr>
          <a:xfrm>
            <a:off x="7918638" y="1273032"/>
            <a:ext cx="1841121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00" dirty="0">
                <a:solidFill>
                  <a:schemeClr val="dk2"/>
                </a:solidFill>
              </a:rPr>
              <a:t>Front-end-card (FEC)</a:t>
            </a:r>
            <a:endParaRPr sz="900" dirty="0">
              <a:solidFill>
                <a:schemeClr val="dk2"/>
              </a:solidFill>
            </a:endParaRPr>
          </a:p>
        </p:txBody>
      </p:sp>
      <p:sp>
        <p:nvSpPr>
          <p:cNvPr id="1096" name="Google Shape;1096;p29"/>
          <p:cNvSpPr txBox="1"/>
          <p:nvPr/>
        </p:nvSpPr>
        <p:spPr>
          <a:xfrm>
            <a:off x="7182600" y="601183"/>
            <a:ext cx="1961400" cy="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dirty="0">
                <a:solidFill>
                  <a:schemeClr val="bg1"/>
                </a:solidFill>
              </a:rPr>
              <a:t>SNO+ </a:t>
            </a:r>
            <a:endParaRPr sz="1800" dirty="0">
              <a:solidFill>
                <a:schemeClr val="bg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dirty="0">
                <a:solidFill>
                  <a:schemeClr val="bg1"/>
                </a:solidFill>
              </a:rPr>
              <a:t>Control Room -&gt;</a:t>
            </a:r>
            <a:endParaRPr sz="1800" dirty="0">
              <a:solidFill>
                <a:schemeClr val="bg1"/>
              </a:solidFill>
            </a:endParaRPr>
          </a:p>
        </p:txBody>
      </p:sp>
      <p:sp>
        <p:nvSpPr>
          <p:cNvPr id="1097" name="Google Shape;1097;p29"/>
          <p:cNvSpPr txBox="1"/>
          <p:nvPr/>
        </p:nvSpPr>
        <p:spPr>
          <a:xfrm>
            <a:off x="4160794" y="4732691"/>
            <a:ext cx="1408500" cy="3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dirty="0">
                <a:solidFill>
                  <a:schemeClr val="lt1"/>
                </a:solidFill>
              </a:rPr>
              <a:t>SNO+</a:t>
            </a:r>
            <a:endParaRPr sz="1800" dirty="0">
              <a:solidFill>
                <a:schemeClr val="lt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6FC2F6-D4AB-C657-F42A-706A9E3D54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006" y="3594135"/>
            <a:ext cx="266700" cy="2794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4AC15D0-259A-D7C7-C1B1-FD555FFAF46A}"/>
              </a:ext>
            </a:extLst>
          </p:cNvPr>
          <p:cNvSpPr/>
          <p:nvPr/>
        </p:nvSpPr>
        <p:spPr>
          <a:xfrm>
            <a:off x="4430969" y="3211831"/>
            <a:ext cx="1070439" cy="987152"/>
          </a:xfrm>
          <a:prstGeom prst="ellipse">
            <a:avLst/>
          </a:prstGeom>
          <a:noFill/>
          <a:ln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Google Shape;6220;p71">
            <a:extLst>
              <a:ext uri="{FF2B5EF4-FFF2-40B4-BE49-F238E27FC236}">
                <a16:creationId xmlns:a16="http://schemas.microsoft.com/office/drawing/2014/main" id="{C0D02411-1F8D-A4FE-AD97-3E775093D66F}"/>
              </a:ext>
            </a:extLst>
          </p:cNvPr>
          <p:cNvSpPr txBox="1"/>
          <p:nvPr/>
        </p:nvSpPr>
        <p:spPr>
          <a:xfrm>
            <a:off x="14864" y="25494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SNO+ Diagram</a:t>
            </a:r>
            <a:endParaRPr sz="19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6340;p79">
            <a:extLst>
              <a:ext uri="{FF2B5EF4-FFF2-40B4-BE49-F238E27FC236}">
                <a16:creationId xmlns:a16="http://schemas.microsoft.com/office/drawing/2014/main" id="{09762571-6A90-430C-44A2-2B43E29E7B85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6</a:t>
            </a:r>
            <a:endParaRPr sz="1100" dirty="0">
              <a:solidFill>
                <a:schemeClr val="lt1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46D1B54-BFC5-D4FC-B006-96BEF4E47002}"/>
              </a:ext>
            </a:extLst>
          </p:cNvPr>
          <p:cNvCxnSpPr>
            <a:cxnSpLocks/>
          </p:cNvCxnSpPr>
          <p:nvPr/>
        </p:nvCxnSpPr>
        <p:spPr>
          <a:xfrm flipV="1">
            <a:off x="6559664" y="2653601"/>
            <a:ext cx="69736" cy="411624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57B76E0-FA24-226D-5F91-FCD6D83C814B}"/>
              </a:ext>
            </a:extLst>
          </p:cNvPr>
          <p:cNvCxnSpPr>
            <a:cxnSpLocks/>
          </p:cNvCxnSpPr>
          <p:nvPr/>
        </p:nvCxnSpPr>
        <p:spPr>
          <a:xfrm flipV="1">
            <a:off x="6340280" y="3211831"/>
            <a:ext cx="182895" cy="355119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8765DAB-BFA1-2CF7-2E95-0145AD5CF1CA}"/>
              </a:ext>
            </a:extLst>
          </p:cNvPr>
          <p:cNvCxnSpPr>
            <a:cxnSpLocks/>
          </p:cNvCxnSpPr>
          <p:nvPr/>
        </p:nvCxnSpPr>
        <p:spPr>
          <a:xfrm flipV="1">
            <a:off x="5935095" y="3744775"/>
            <a:ext cx="280986" cy="265240"/>
          </a:xfrm>
          <a:prstGeom prst="straightConnector1">
            <a:avLst/>
          </a:prstGeom>
          <a:ln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Google Shape;904;p29">
            <a:extLst>
              <a:ext uri="{FF2B5EF4-FFF2-40B4-BE49-F238E27FC236}">
                <a16:creationId xmlns:a16="http://schemas.microsoft.com/office/drawing/2014/main" id="{BB94AC59-36FC-C6AE-92D0-8480EF38A108}"/>
              </a:ext>
            </a:extLst>
          </p:cNvPr>
          <p:cNvSpPr/>
          <p:nvPr/>
        </p:nvSpPr>
        <p:spPr>
          <a:xfrm>
            <a:off x="2174956" y="2454708"/>
            <a:ext cx="4924200" cy="66867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E498B19-3CE9-AE99-57A6-CF87B6D89363}"/>
              </a:ext>
            </a:extLst>
          </p:cNvPr>
          <p:cNvGrpSpPr/>
          <p:nvPr/>
        </p:nvGrpSpPr>
        <p:grpSpPr>
          <a:xfrm>
            <a:off x="6357652" y="1315624"/>
            <a:ext cx="2554899" cy="1140992"/>
            <a:chOff x="1580750" y="996277"/>
            <a:chExt cx="7563251" cy="2939674"/>
          </a:xfrm>
        </p:grpSpPr>
        <p:pic>
          <p:nvPicPr>
            <p:cNvPr id="5" name="Google Shape;2408;p35">
              <a:extLst>
                <a:ext uri="{FF2B5EF4-FFF2-40B4-BE49-F238E27FC236}">
                  <a16:creationId xmlns:a16="http://schemas.microsoft.com/office/drawing/2014/main" id="{EA57D12D-1A90-558D-16DB-512485B9A46B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4572" t="10681" r="18064" b="11583"/>
            <a:stretch/>
          </p:blipFill>
          <p:spPr>
            <a:xfrm>
              <a:off x="1580750" y="996277"/>
              <a:ext cx="2194226" cy="29396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Google Shape;2409;p35">
              <a:extLst>
                <a:ext uri="{FF2B5EF4-FFF2-40B4-BE49-F238E27FC236}">
                  <a16:creationId xmlns:a16="http://schemas.microsoft.com/office/drawing/2014/main" id="{EFA9C6BC-293E-6F0E-D935-AB49D2CDF5A8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t="40800"/>
            <a:stretch/>
          </p:blipFill>
          <p:spPr>
            <a:xfrm>
              <a:off x="4032875" y="1606449"/>
              <a:ext cx="2706874" cy="2136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" name="Google Shape;2410;p35">
              <a:extLst>
                <a:ext uri="{FF2B5EF4-FFF2-40B4-BE49-F238E27FC236}">
                  <a16:creationId xmlns:a16="http://schemas.microsoft.com/office/drawing/2014/main" id="{D87E1154-7D0E-9272-C62D-0F97F0D5575E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t="12121" b="11015"/>
            <a:stretch/>
          </p:blipFill>
          <p:spPr>
            <a:xfrm>
              <a:off x="6949775" y="1550425"/>
              <a:ext cx="2194226" cy="22486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2413;p35">
              <a:extLst>
                <a:ext uri="{FF2B5EF4-FFF2-40B4-BE49-F238E27FC236}">
                  <a16:creationId xmlns:a16="http://schemas.microsoft.com/office/drawing/2014/main" id="{59B104F5-806A-D78F-8EE5-3AD2CBAA2536}"/>
                </a:ext>
              </a:extLst>
            </p:cNvPr>
            <p:cNvSpPr/>
            <p:nvPr/>
          </p:nvSpPr>
          <p:spPr>
            <a:xfrm>
              <a:off x="4198375" y="1749263"/>
              <a:ext cx="2328000" cy="1851000"/>
            </a:xfrm>
            <a:prstGeom prst="rect">
              <a:avLst/>
            </a:prstGeom>
            <a:noFill/>
            <a:ln w="1905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2414;p35">
              <a:extLst>
                <a:ext uri="{FF2B5EF4-FFF2-40B4-BE49-F238E27FC236}">
                  <a16:creationId xmlns:a16="http://schemas.microsoft.com/office/drawing/2014/main" id="{A2DB24EF-1A30-C496-69AB-FC33DF9FB1F2}"/>
                </a:ext>
              </a:extLst>
            </p:cNvPr>
            <p:cNvSpPr/>
            <p:nvPr/>
          </p:nvSpPr>
          <p:spPr>
            <a:xfrm>
              <a:off x="4978525" y="1885350"/>
              <a:ext cx="127800" cy="1374900"/>
            </a:xfrm>
            <a:prstGeom prst="rect">
              <a:avLst/>
            </a:prstGeom>
            <a:noFill/>
            <a:ln w="1905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2415;p35">
              <a:extLst>
                <a:ext uri="{FF2B5EF4-FFF2-40B4-BE49-F238E27FC236}">
                  <a16:creationId xmlns:a16="http://schemas.microsoft.com/office/drawing/2014/main" id="{AC7A6E5F-E511-624D-06B0-ABAF8E8595A0}"/>
                </a:ext>
              </a:extLst>
            </p:cNvPr>
            <p:cNvSpPr/>
            <p:nvPr/>
          </p:nvSpPr>
          <p:spPr>
            <a:xfrm>
              <a:off x="1657575" y="1233850"/>
              <a:ext cx="1384500" cy="2618100"/>
            </a:xfrm>
            <a:prstGeom prst="rect">
              <a:avLst/>
            </a:pr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17;p35">
              <a:extLst>
                <a:ext uri="{FF2B5EF4-FFF2-40B4-BE49-F238E27FC236}">
                  <a16:creationId xmlns:a16="http://schemas.microsoft.com/office/drawing/2014/main" id="{29E44231-4A37-CC90-4D47-99D9FB5EED62}"/>
                </a:ext>
              </a:extLst>
            </p:cNvPr>
            <p:cNvSpPr/>
            <p:nvPr/>
          </p:nvSpPr>
          <p:spPr>
            <a:xfrm>
              <a:off x="6997650" y="1606450"/>
              <a:ext cx="2095200" cy="2136600"/>
            </a:xfrm>
            <a:prstGeom prst="rect">
              <a:avLst/>
            </a:prstGeom>
            <a:noFill/>
            <a:ln w="1905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0" name="Google Shape;2418;p35">
              <a:extLst>
                <a:ext uri="{FF2B5EF4-FFF2-40B4-BE49-F238E27FC236}">
                  <a16:creationId xmlns:a16="http://schemas.microsoft.com/office/drawing/2014/main" id="{278705EE-B28B-B1BF-119B-45DABC3C0373}"/>
                </a:ext>
              </a:extLst>
            </p:cNvPr>
            <p:cNvCxnSpPr/>
            <p:nvPr/>
          </p:nvCxnSpPr>
          <p:spPr>
            <a:xfrm>
              <a:off x="5106325" y="2774375"/>
              <a:ext cx="1747800" cy="0"/>
            </a:xfrm>
            <a:prstGeom prst="straightConnector1">
              <a:avLst/>
            </a:prstGeom>
            <a:noFill/>
            <a:ln w="19050" cap="flat" cmpd="sng">
              <a:solidFill>
                <a:srgbClr val="00FF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1" name="Google Shape;2419;p35">
              <a:extLst>
                <a:ext uri="{FF2B5EF4-FFF2-40B4-BE49-F238E27FC236}">
                  <a16:creationId xmlns:a16="http://schemas.microsoft.com/office/drawing/2014/main" id="{B1E019EB-014A-C0C8-1E26-A083C8EE6C6D}"/>
                </a:ext>
              </a:extLst>
            </p:cNvPr>
            <p:cNvCxnSpPr/>
            <p:nvPr/>
          </p:nvCxnSpPr>
          <p:spPr>
            <a:xfrm>
              <a:off x="2882400" y="2774375"/>
              <a:ext cx="976800" cy="0"/>
            </a:xfrm>
            <a:prstGeom prst="straightConnector1">
              <a:avLst/>
            </a:prstGeom>
            <a:noFill/>
            <a:ln w="19050" cap="flat" cmpd="sng">
              <a:solidFill>
                <a:srgbClr val="FF99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2" name="Google Shape;2420;p35">
              <a:extLst>
                <a:ext uri="{FF2B5EF4-FFF2-40B4-BE49-F238E27FC236}">
                  <a16:creationId xmlns:a16="http://schemas.microsoft.com/office/drawing/2014/main" id="{BCD20616-04CB-E70E-6E8E-7C87C304A93D}"/>
                </a:ext>
              </a:extLst>
            </p:cNvPr>
            <p:cNvSpPr/>
            <p:nvPr/>
          </p:nvSpPr>
          <p:spPr>
            <a:xfrm>
              <a:off x="1973775" y="2451567"/>
              <a:ext cx="908700" cy="710400"/>
            </a:xfrm>
            <a:prstGeom prst="rect">
              <a:avLst/>
            </a:prstGeom>
            <a:noFill/>
            <a:ln w="1905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7" name="Google Shape;1093;p29">
            <a:extLst>
              <a:ext uri="{FF2B5EF4-FFF2-40B4-BE49-F238E27FC236}">
                <a16:creationId xmlns:a16="http://schemas.microsoft.com/office/drawing/2014/main" id="{0FF58EC8-ADBB-8D20-1759-156E0131B21C}"/>
              </a:ext>
            </a:extLst>
          </p:cNvPr>
          <p:cNvSpPr txBox="1"/>
          <p:nvPr/>
        </p:nvSpPr>
        <p:spPr>
          <a:xfrm>
            <a:off x="6380747" y="1047201"/>
            <a:ext cx="75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00" dirty="0">
                <a:solidFill>
                  <a:schemeClr val="dk2"/>
                </a:solidFill>
              </a:rPr>
              <a:t>Rack</a:t>
            </a:r>
            <a:endParaRPr sz="1000" dirty="0">
              <a:solidFill>
                <a:schemeClr val="dk2"/>
              </a:solidFill>
            </a:endParaRPr>
          </a:p>
        </p:txBody>
      </p:sp>
      <p:sp>
        <p:nvSpPr>
          <p:cNvPr id="38" name="Google Shape;1093;p29">
            <a:extLst>
              <a:ext uri="{FF2B5EF4-FFF2-40B4-BE49-F238E27FC236}">
                <a16:creationId xmlns:a16="http://schemas.microsoft.com/office/drawing/2014/main" id="{DC2D3CEF-1C4A-5BDA-9288-C59302D84B04}"/>
              </a:ext>
            </a:extLst>
          </p:cNvPr>
          <p:cNvSpPr txBox="1"/>
          <p:nvPr/>
        </p:nvSpPr>
        <p:spPr>
          <a:xfrm>
            <a:off x="7367850" y="1298710"/>
            <a:ext cx="75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00" dirty="0">
                <a:solidFill>
                  <a:schemeClr val="dk2"/>
                </a:solidFill>
              </a:rPr>
              <a:t>Crate</a:t>
            </a:r>
            <a:endParaRPr sz="1300" dirty="0">
              <a:solidFill>
                <a:schemeClr val="dk2"/>
              </a:solidFill>
            </a:endParaRPr>
          </a:p>
        </p:txBody>
      </p:sp>
      <p:sp>
        <p:nvSpPr>
          <p:cNvPr id="39" name="Google Shape;1093;p29">
            <a:extLst>
              <a:ext uri="{FF2B5EF4-FFF2-40B4-BE49-F238E27FC236}">
                <a16:creationId xmlns:a16="http://schemas.microsoft.com/office/drawing/2014/main" id="{F687C02A-9FF0-FB3D-C0D2-E8964E1E7361}"/>
              </a:ext>
            </a:extLst>
          </p:cNvPr>
          <p:cNvSpPr txBox="1"/>
          <p:nvPr/>
        </p:nvSpPr>
        <p:spPr>
          <a:xfrm>
            <a:off x="5842432" y="1383101"/>
            <a:ext cx="75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00" dirty="0">
                <a:solidFill>
                  <a:schemeClr val="dk2"/>
                </a:solidFill>
              </a:rPr>
              <a:t>Rack</a:t>
            </a:r>
            <a:endParaRPr sz="1000" dirty="0">
              <a:solidFill>
                <a:schemeClr val="dk2"/>
              </a:solidFill>
            </a:endParaRPr>
          </a:p>
        </p:txBody>
      </p:sp>
      <p:sp>
        <p:nvSpPr>
          <p:cNvPr id="40" name="Google Shape;1093;p29">
            <a:extLst>
              <a:ext uri="{FF2B5EF4-FFF2-40B4-BE49-F238E27FC236}">
                <a16:creationId xmlns:a16="http://schemas.microsoft.com/office/drawing/2014/main" id="{7D9FA330-5B87-B5CA-91B9-5B113B0A2813}"/>
              </a:ext>
            </a:extLst>
          </p:cNvPr>
          <p:cNvSpPr txBox="1"/>
          <p:nvPr/>
        </p:nvSpPr>
        <p:spPr>
          <a:xfrm>
            <a:off x="2789154" y="1378355"/>
            <a:ext cx="75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00" dirty="0">
                <a:solidFill>
                  <a:schemeClr val="dk2"/>
                </a:solidFill>
              </a:rPr>
              <a:t>Rack</a:t>
            </a:r>
            <a:endParaRPr sz="1000" dirty="0">
              <a:solidFill>
                <a:schemeClr val="dk2"/>
              </a:solidFill>
            </a:endParaRPr>
          </a:p>
        </p:txBody>
      </p:sp>
      <p:sp>
        <p:nvSpPr>
          <p:cNvPr id="41" name="Google Shape;1093;p29">
            <a:extLst>
              <a:ext uri="{FF2B5EF4-FFF2-40B4-BE49-F238E27FC236}">
                <a16:creationId xmlns:a16="http://schemas.microsoft.com/office/drawing/2014/main" id="{BFAA88FC-8C6B-D40A-A5F9-875501A4F340}"/>
              </a:ext>
            </a:extLst>
          </p:cNvPr>
          <p:cNvSpPr txBox="1"/>
          <p:nvPr/>
        </p:nvSpPr>
        <p:spPr>
          <a:xfrm>
            <a:off x="2276687" y="1396232"/>
            <a:ext cx="75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00" dirty="0">
                <a:solidFill>
                  <a:schemeClr val="dk2"/>
                </a:solidFill>
              </a:rPr>
              <a:t>Rack</a:t>
            </a:r>
            <a:endParaRPr sz="1000"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770">
          <a:extLst>
            <a:ext uri="{FF2B5EF4-FFF2-40B4-BE49-F238E27FC236}">
              <a16:creationId xmlns:a16="http://schemas.microsoft.com/office/drawing/2014/main" id="{8654C4E3-5C6B-6E19-4D4B-8F0CD92E9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1" name="Google Shape;5771;p51">
            <a:extLst>
              <a:ext uri="{FF2B5EF4-FFF2-40B4-BE49-F238E27FC236}">
                <a16:creationId xmlns:a16="http://schemas.microsoft.com/office/drawing/2014/main" id="{86DE7485-2387-168E-6956-1A68BC4407D1}"/>
              </a:ext>
            </a:extLst>
          </p:cNvPr>
          <p:cNvSpPr/>
          <p:nvPr/>
        </p:nvSpPr>
        <p:spPr>
          <a:xfrm>
            <a:off x="2768624" y="1042906"/>
            <a:ext cx="3720900" cy="14040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772" name="Google Shape;5772;p51">
            <a:extLst>
              <a:ext uri="{FF2B5EF4-FFF2-40B4-BE49-F238E27FC236}">
                <a16:creationId xmlns:a16="http://schemas.microsoft.com/office/drawing/2014/main" id="{D9C70604-176D-270E-4B39-8585EEFC96E8}"/>
              </a:ext>
            </a:extLst>
          </p:cNvPr>
          <p:cNvSpPr/>
          <p:nvPr/>
        </p:nvSpPr>
        <p:spPr>
          <a:xfrm>
            <a:off x="928696" y="1047027"/>
            <a:ext cx="1553400" cy="14040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773" name="Google Shape;5773;p51">
            <a:extLst>
              <a:ext uri="{FF2B5EF4-FFF2-40B4-BE49-F238E27FC236}">
                <a16:creationId xmlns:a16="http://schemas.microsoft.com/office/drawing/2014/main" id="{DCF26B49-8556-E2CF-BCBF-A22DF8D6DB28}"/>
              </a:ext>
            </a:extLst>
          </p:cNvPr>
          <p:cNvSpPr/>
          <p:nvPr/>
        </p:nvSpPr>
        <p:spPr>
          <a:xfrm>
            <a:off x="6744152" y="1042906"/>
            <a:ext cx="1362600" cy="38421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774" name="Google Shape;5774;p51">
            <a:extLst>
              <a:ext uri="{FF2B5EF4-FFF2-40B4-BE49-F238E27FC236}">
                <a16:creationId xmlns:a16="http://schemas.microsoft.com/office/drawing/2014/main" id="{BFE29486-3487-0480-F907-A15CEDB0998A}"/>
              </a:ext>
            </a:extLst>
          </p:cNvPr>
          <p:cNvSpPr/>
          <p:nvPr/>
        </p:nvSpPr>
        <p:spPr>
          <a:xfrm>
            <a:off x="1136388" y="1254720"/>
            <a:ext cx="1121400" cy="9804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FFFF00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PMT</a:t>
            </a:r>
            <a:endParaRPr sz="1221"/>
          </a:p>
        </p:txBody>
      </p:sp>
      <p:grpSp>
        <p:nvGrpSpPr>
          <p:cNvPr id="5775" name="Google Shape;5775;p51">
            <a:extLst>
              <a:ext uri="{FF2B5EF4-FFF2-40B4-BE49-F238E27FC236}">
                <a16:creationId xmlns:a16="http://schemas.microsoft.com/office/drawing/2014/main" id="{76C8346F-12EF-09B7-D60F-DB7EE2653A0B}"/>
              </a:ext>
            </a:extLst>
          </p:cNvPr>
          <p:cNvGrpSpPr/>
          <p:nvPr/>
        </p:nvGrpSpPr>
        <p:grpSpPr>
          <a:xfrm>
            <a:off x="3470820" y="1337795"/>
            <a:ext cx="1628376" cy="814286"/>
            <a:chOff x="2152650" y="1838325"/>
            <a:chExt cx="1866975" cy="933600"/>
          </a:xfrm>
        </p:grpSpPr>
        <p:sp>
          <p:nvSpPr>
            <p:cNvPr id="5776" name="Google Shape;5776;p51">
              <a:extLst>
                <a:ext uri="{FF2B5EF4-FFF2-40B4-BE49-F238E27FC236}">
                  <a16:creationId xmlns:a16="http://schemas.microsoft.com/office/drawing/2014/main" id="{85E50351-90CC-A07F-9686-53E9CF1EACB4}"/>
                </a:ext>
              </a:extLst>
            </p:cNvPr>
            <p:cNvSpPr/>
            <p:nvPr/>
          </p:nvSpPr>
          <p:spPr>
            <a:xfrm>
              <a:off x="3171825" y="1838325"/>
              <a:ext cx="847800" cy="933600"/>
            </a:xfrm>
            <a:prstGeom prst="rect">
              <a:avLst/>
            </a:prstGeom>
            <a:solidFill>
              <a:srgbClr val="B6D7A8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221"/>
                <a:t>FEC</a:t>
              </a:r>
              <a:endParaRPr sz="1221"/>
            </a:p>
          </p:txBody>
        </p:sp>
        <p:sp>
          <p:nvSpPr>
            <p:cNvPr id="5777" name="Google Shape;5777;p51">
              <a:extLst>
                <a:ext uri="{FF2B5EF4-FFF2-40B4-BE49-F238E27FC236}">
                  <a16:creationId xmlns:a16="http://schemas.microsoft.com/office/drawing/2014/main" id="{4921A61F-14A5-3F7A-43DC-04DFDCF9DA8B}"/>
                </a:ext>
              </a:extLst>
            </p:cNvPr>
            <p:cNvSpPr/>
            <p:nvPr/>
          </p:nvSpPr>
          <p:spPr>
            <a:xfrm>
              <a:off x="2152650" y="1838325"/>
              <a:ext cx="847800" cy="933600"/>
            </a:xfrm>
            <a:prstGeom prst="rect">
              <a:avLst/>
            </a:prstGeom>
            <a:solidFill>
              <a:srgbClr val="D9EAD3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221"/>
                <a:t>PMTIC</a:t>
              </a:r>
              <a:endParaRPr sz="1221"/>
            </a:p>
          </p:txBody>
        </p:sp>
        <p:sp>
          <p:nvSpPr>
            <p:cNvPr id="5778" name="Google Shape;5778;p51">
              <a:extLst>
                <a:ext uri="{FF2B5EF4-FFF2-40B4-BE49-F238E27FC236}">
                  <a16:creationId xmlns:a16="http://schemas.microsoft.com/office/drawing/2014/main" id="{278CFBBA-7848-CDD9-A07E-B287FAFD5727}"/>
                </a:ext>
              </a:extLst>
            </p:cNvPr>
            <p:cNvSpPr/>
            <p:nvPr/>
          </p:nvSpPr>
          <p:spPr>
            <a:xfrm>
              <a:off x="3000450" y="1838325"/>
              <a:ext cx="162000" cy="295200"/>
            </a:xfrm>
            <a:prstGeom prst="rect">
              <a:avLst/>
            </a:prstGeom>
            <a:solidFill>
              <a:schemeClr val="lt2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/>
            </a:p>
          </p:txBody>
        </p:sp>
        <p:sp>
          <p:nvSpPr>
            <p:cNvPr id="5779" name="Google Shape;5779;p51">
              <a:extLst>
                <a:ext uri="{FF2B5EF4-FFF2-40B4-BE49-F238E27FC236}">
                  <a16:creationId xmlns:a16="http://schemas.microsoft.com/office/drawing/2014/main" id="{CE8B6FD8-CD63-4E48-DB82-045D444D0421}"/>
                </a:ext>
              </a:extLst>
            </p:cNvPr>
            <p:cNvSpPr/>
            <p:nvPr/>
          </p:nvSpPr>
          <p:spPr>
            <a:xfrm>
              <a:off x="3000450" y="2476725"/>
              <a:ext cx="162000" cy="295200"/>
            </a:xfrm>
            <a:prstGeom prst="rect">
              <a:avLst/>
            </a:prstGeom>
            <a:solidFill>
              <a:schemeClr val="lt2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/>
            </a:p>
          </p:txBody>
        </p:sp>
      </p:grpSp>
      <p:cxnSp>
        <p:nvCxnSpPr>
          <p:cNvPr id="5780" name="Google Shape;5780;p51">
            <a:extLst>
              <a:ext uri="{FF2B5EF4-FFF2-40B4-BE49-F238E27FC236}">
                <a16:creationId xmlns:a16="http://schemas.microsoft.com/office/drawing/2014/main" id="{2200F632-FA10-8F97-1B5A-5B84BF4BF548}"/>
              </a:ext>
            </a:extLst>
          </p:cNvPr>
          <p:cNvCxnSpPr>
            <a:stCxn id="5774" idx="0"/>
            <a:endCxn id="5777" idx="1"/>
          </p:cNvCxnSpPr>
          <p:nvPr/>
        </p:nvCxnSpPr>
        <p:spPr>
          <a:xfrm>
            <a:off x="2257788" y="1744920"/>
            <a:ext cx="1212900" cy="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781" name="Google Shape;5781;p51">
            <a:extLst>
              <a:ext uri="{FF2B5EF4-FFF2-40B4-BE49-F238E27FC236}">
                <a16:creationId xmlns:a16="http://schemas.microsoft.com/office/drawing/2014/main" id="{AE94AF1F-EAFA-A3BE-2F82-7E2C81F73D4C}"/>
              </a:ext>
            </a:extLst>
          </p:cNvPr>
          <p:cNvSpPr/>
          <p:nvPr/>
        </p:nvSpPr>
        <p:spPr>
          <a:xfrm>
            <a:off x="5431503" y="1341918"/>
            <a:ext cx="938700" cy="814200"/>
          </a:xfrm>
          <a:prstGeom prst="rect">
            <a:avLst/>
          </a:prstGeom>
          <a:solidFill>
            <a:srgbClr val="E6B8A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Crate Trigger Card</a:t>
            </a:r>
            <a:endParaRPr sz="1221"/>
          </a:p>
        </p:txBody>
      </p:sp>
      <p:sp>
        <p:nvSpPr>
          <p:cNvPr id="5782" name="Google Shape;5782;p51">
            <a:extLst>
              <a:ext uri="{FF2B5EF4-FFF2-40B4-BE49-F238E27FC236}">
                <a16:creationId xmlns:a16="http://schemas.microsoft.com/office/drawing/2014/main" id="{A2B62DEF-77F2-A292-72EE-A4E49EA34D3F}"/>
              </a:ext>
            </a:extLst>
          </p:cNvPr>
          <p:cNvSpPr/>
          <p:nvPr/>
        </p:nvSpPr>
        <p:spPr>
          <a:xfrm>
            <a:off x="6877337" y="1337797"/>
            <a:ext cx="1080000" cy="814200"/>
          </a:xfrm>
          <a:prstGeom prst="rect">
            <a:avLst/>
          </a:prstGeom>
          <a:solidFill>
            <a:srgbClr val="EAD1DC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Master Trigger Card / Analog</a:t>
            </a:r>
            <a:endParaRPr sz="1221"/>
          </a:p>
        </p:txBody>
      </p:sp>
      <p:sp>
        <p:nvSpPr>
          <p:cNvPr id="5783" name="Google Shape;5783;p51">
            <a:extLst>
              <a:ext uri="{FF2B5EF4-FFF2-40B4-BE49-F238E27FC236}">
                <a16:creationId xmlns:a16="http://schemas.microsoft.com/office/drawing/2014/main" id="{47EFDFB3-D40B-5E0F-7935-8D6FE194E2FA}"/>
              </a:ext>
            </a:extLst>
          </p:cNvPr>
          <p:cNvSpPr txBox="1"/>
          <p:nvPr/>
        </p:nvSpPr>
        <p:spPr>
          <a:xfrm>
            <a:off x="878849" y="980565"/>
            <a:ext cx="6978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Detector</a:t>
            </a:r>
            <a:endParaRPr sz="1047">
              <a:solidFill>
                <a:schemeClr val="dk2"/>
              </a:solidFill>
            </a:endParaRPr>
          </a:p>
        </p:txBody>
      </p:sp>
      <p:sp>
        <p:nvSpPr>
          <p:cNvPr id="5784" name="Google Shape;5784;p51">
            <a:extLst>
              <a:ext uri="{FF2B5EF4-FFF2-40B4-BE49-F238E27FC236}">
                <a16:creationId xmlns:a16="http://schemas.microsoft.com/office/drawing/2014/main" id="{96CF4121-9ECD-6B36-A2D4-8C9CBD46A8A2}"/>
              </a:ext>
            </a:extLst>
          </p:cNvPr>
          <p:cNvSpPr txBox="1"/>
          <p:nvPr/>
        </p:nvSpPr>
        <p:spPr>
          <a:xfrm>
            <a:off x="2725263" y="980565"/>
            <a:ext cx="8556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Crate</a:t>
            </a:r>
            <a:endParaRPr sz="1047">
              <a:solidFill>
                <a:schemeClr val="dk2"/>
              </a:solidFill>
            </a:endParaRPr>
          </a:p>
        </p:txBody>
      </p:sp>
      <p:cxnSp>
        <p:nvCxnSpPr>
          <p:cNvPr id="5785" name="Google Shape;5785;p51">
            <a:extLst>
              <a:ext uri="{FF2B5EF4-FFF2-40B4-BE49-F238E27FC236}">
                <a16:creationId xmlns:a16="http://schemas.microsoft.com/office/drawing/2014/main" id="{2C83F1F5-8D51-A52F-FBE0-D683853EC886}"/>
              </a:ext>
            </a:extLst>
          </p:cNvPr>
          <p:cNvCxnSpPr>
            <a:stCxn id="5776" idx="3"/>
            <a:endCxn id="5781" idx="1"/>
          </p:cNvCxnSpPr>
          <p:nvPr/>
        </p:nvCxnSpPr>
        <p:spPr>
          <a:xfrm>
            <a:off x="5099196" y="1744938"/>
            <a:ext cx="332400" cy="42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786" name="Google Shape;5786;p51">
            <a:extLst>
              <a:ext uri="{FF2B5EF4-FFF2-40B4-BE49-F238E27FC236}">
                <a16:creationId xmlns:a16="http://schemas.microsoft.com/office/drawing/2014/main" id="{5171407E-0AF0-5570-8FAB-CB6672EB0C04}"/>
              </a:ext>
            </a:extLst>
          </p:cNvPr>
          <p:cNvCxnSpPr>
            <a:stCxn id="5781" idx="3"/>
            <a:endCxn id="5782" idx="1"/>
          </p:cNvCxnSpPr>
          <p:nvPr/>
        </p:nvCxnSpPr>
        <p:spPr>
          <a:xfrm rot="10800000" flipH="1">
            <a:off x="6370203" y="1744818"/>
            <a:ext cx="507000" cy="42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787" name="Google Shape;5787;p51">
            <a:extLst>
              <a:ext uri="{FF2B5EF4-FFF2-40B4-BE49-F238E27FC236}">
                <a16:creationId xmlns:a16="http://schemas.microsoft.com/office/drawing/2014/main" id="{46E9A1F7-0DA5-0A2E-172B-516E892D2E9B}"/>
              </a:ext>
            </a:extLst>
          </p:cNvPr>
          <p:cNvSpPr txBox="1"/>
          <p:nvPr/>
        </p:nvSpPr>
        <p:spPr>
          <a:xfrm>
            <a:off x="6702614" y="980565"/>
            <a:ext cx="10800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Timing Rack</a:t>
            </a:r>
            <a:endParaRPr sz="1047">
              <a:solidFill>
                <a:schemeClr val="dk2"/>
              </a:solidFill>
            </a:endParaRPr>
          </a:p>
        </p:txBody>
      </p:sp>
      <p:sp>
        <p:nvSpPr>
          <p:cNvPr id="5788" name="Google Shape;5788;p51">
            <a:extLst>
              <a:ext uri="{FF2B5EF4-FFF2-40B4-BE49-F238E27FC236}">
                <a16:creationId xmlns:a16="http://schemas.microsoft.com/office/drawing/2014/main" id="{0E17C450-34E7-0742-812E-65ED1390B73D}"/>
              </a:ext>
            </a:extLst>
          </p:cNvPr>
          <p:cNvSpPr/>
          <p:nvPr/>
        </p:nvSpPr>
        <p:spPr>
          <a:xfrm>
            <a:off x="6885448" y="2499961"/>
            <a:ext cx="1080000" cy="814200"/>
          </a:xfrm>
          <a:prstGeom prst="rect">
            <a:avLst/>
          </a:prstGeom>
          <a:solidFill>
            <a:srgbClr val="D9D2E9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Master Trigger Card / Digital</a:t>
            </a:r>
            <a:endParaRPr sz="1221"/>
          </a:p>
        </p:txBody>
      </p:sp>
      <p:cxnSp>
        <p:nvCxnSpPr>
          <p:cNvPr id="5789" name="Google Shape;5789;p51">
            <a:extLst>
              <a:ext uri="{FF2B5EF4-FFF2-40B4-BE49-F238E27FC236}">
                <a16:creationId xmlns:a16="http://schemas.microsoft.com/office/drawing/2014/main" id="{86273203-C64F-55D2-D14A-EABB746F29C5}"/>
              </a:ext>
            </a:extLst>
          </p:cNvPr>
          <p:cNvCxnSpPr>
            <a:stCxn id="5782" idx="2"/>
            <a:endCxn id="5788" idx="0"/>
          </p:cNvCxnSpPr>
          <p:nvPr/>
        </p:nvCxnSpPr>
        <p:spPr>
          <a:xfrm>
            <a:off x="7417337" y="2151997"/>
            <a:ext cx="8100" cy="3480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790" name="Google Shape;5790;p51">
            <a:extLst>
              <a:ext uri="{FF2B5EF4-FFF2-40B4-BE49-F238E27FC236}">
                <a16:creationId xmlns:a16="http://schemas.microsoft.com/office/drawing/2014/main" id="{6894A91C-0603-76A8-6CAD-A1D3BA32B136}"/>
              </a:ext>
            </a:extLst>
          </p:cNvPr>
          <p:cNvSpPr/>
          <p:nvPr/>
        </p:nvSpPr>
        <p:spPr>
          <a:xfrm>
            <a:off x="6885448" y="3530248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TUB</a:t>
            </a:r>
            <a:endParaRPr sz="1221"/>
          </a:p>
        </p:txBody>
      </p:sp>
      <p:sp>
        <p:nvSpPr>
          <p:cNvPr id="5791" name="Google Shape;5791;p51">
            <a:extLst>
              <a:ext uri="{FF2B5EF4-FFF2-40B4-BE49-F238E27FC236}">
                <a16:creationId xmlns:a16="http://schemas.microsoft.com/office/drawing/2014/main" id="{E1D30A84-4F3A-AD6E-B720-5ACE457E96F9}"/>
              </a:ext>
            </a:extLst>
          </p:cNvPr>
          <p:cNvSpPr/>
          <p:nvPr/>
        </p:nvSpPr>
        <p:spPr>
          <a:xfrm>
            <a:off x="6885448" y="3870864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TUBii</a:t>
            </a:r>
            <a:endParaRPr sz="1221"/>
          </a:p>
        </p:txBody>
      </p:sp>
      <p:sp>
        <p:nvSpPr>
          <p:cNvPr id="5792" name="Google Shape;5792;p51">
            <a:extLst>
              <a:ext uri="{FF2B5EF4-FFF2-40B4-BE49-F238E27FC236}">
                <a16:creationId xmlns:a16="http://schemas.microsoft.com/office/drawing/2014/main" id="{9B578893-502A-6D8B-3C19-ED70BACD152F}"/>
              </a:ext>
            </a:extLst>
          </p:cNvPr>
          <p:cNvSpPr/>
          <p:nvPr/>
        </p:nvSpPr>
        <p:spPr>
          <a:xfrm>
            <a:off x="6885448" y="4211481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CAEN</a:t>
            </a:r>
            <a:endParaRPr sz="1221"/>
          </a:p>
        </p:txBody>
      </p:sp>
      <p:cxnSp>
        <p:nvCxnSpPr>
          <p:cNvPr id="5793" name="Google Shape;5793;p51">
            <a:extLst>
              <a:ext uri="{FF2B5EF4-FFF2-40B4-BE49-F238E27FC236}">
                <a16:creationId xmlns:a16="http://schemas.microsoft.com/office/drawing/2014/main" id="{F8978F3D-513B-ECB4-3577-0A44ABD2FE7D}"/>
              </a:ext>
            </a:extLst>
          </p:cNvPr>
          <p:cNvCxnSpPr>
            <a:stCxn id="5788" idx="3"/>
            <a:endCxn id="5781" idx="0"/>
          </p:cNvCxnSpPr>
          <p:nvPr/>
        </p:nvCxnSpPr>
        <p:spPr>
          <a:xfrm rot="10800000">
            <a:off x="5900848" y="1341961"/>
            <a:ext cx="2064600" cy="1565100"/>
          </a:xfrm>
          <a:prstGeom prst="bentConnector4">
            <a:avLst>
              <a:gd name="adj1" fmla="val -10060"/>
              <a:gd name="adj2" fmla="val 125653"/>
            </a:avLst>
          </a:prstGeom>
          <a:noFill/>
          <a:ln w="16625" cap="flat" cmpd="sng">
            <a:solidFill>
              <a:srgbClr val="9900FF"/>
            </a:solidFill>
            <a:prstDash val="lgDash"/>
            <a:round/>
            <a:headEnd type="none" w="med" len="med"/>
            <a:tailEnd type="stealth" w="med" len="med"/>
          </a:ln>
        </p:spPr>
      </p:cxnSp>
      <p:sp>
        <p:nvSpPr>
          <p:cNvPr id="5794" name="Google Shape;5794;p51">
            <a:extLst>
              <a:ext uri="{FF2B5EF4-FFF2-40B4-BE49-F238E27FC236}">
                <a16:creationId xmlns:a16="http://schemas.microsoft.com/office/drawing/2014/main" id="{6A7A354C-BAD2-DFEE-2E47-98E9FA904D4D}"/>
              </a:ext>
            </a:extLst>
          </p:cNvPr>
          <p:cNvSpPr/>
          <p:nvPr/>
        </p:nvSpPr>
        <p:spPr>
          <a:xfrm>
            <a:off x="4385655" y="1531011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795" name="Google Shape;5795;p51">
            <a:extLst>
              <a:ext uri="{FF2B5EF4-FFF2-40B4-BE49-F238E27FC236}">
                <a16:creationId xmlns:a16="http://schemas.microsoft.com/office/drawing/2014/main" id="{E583653E-8090-41AB-54EC-0E02C7494332}"/>
              </a:ext>
            </a:extLst>
          </p:cNvPr>
          <p:cNvSpPr/>
          <p:nvPr/>
        </p:nvSpPr>
        <p:spPr>
          <a:xfrm>
            <a:off x="4388032" y="1369480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796" name="Google Shape;5796;p51">
            <a:extLst>
              <a:ext uri="{FF2B5EF4-FFF2-40B4-BE49-F238E27FC236}">
                <a16:creationId xmlns:a16="http://schemas.microsoft.com/office/drawing/2014/main" id="{33AF24F7-CE69-6301-1429-09C829ECE7DE}"/>
              </a:ext>
            </a:extLst>
          </p:cNvPr>
          <p:cNvSpPr/>
          <p:nvPr/>
        </p:nvSpPr>
        <p:spPr>
          <a:xfrm>
            <a:off x="4388790" y="1993281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797" name="Google Shape;5797;p51">
            <a:extLst>
              <a:ext uri="{FF2B5EF4-FFF2-40B4-BE49-F238E27FC236}">
                <a16:creationId xmlns:a16="http://schemas.microsoft.com/office/drawing/2014/main" id="{B3C01F80-0D64-8D08-E26F-E241DE36DAEF}"/>
              </a:ext>
            </a:extLst>
          </p:cNvPr>
          <p:cNvSpPr/>
          <p:nvPr/>
        </p:nvSpPr>
        <p:spPr>
          <a:xfrm>
            <a:off x="4385655" y="1833104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cxnSp>
        <p:nvCxnSpPr>
          <p:cNvPr id="5798" name="Google Shape;5798;p51">
            <a:extLst>
              <a:ext uri="{FF2B5EF4-FFF2-40B4-BE49-F238E27FC236}">
                <a16:creationId xmlns:a16="http://schemas.microsoft.com/office/drawing/2014/main" id="{76831FA2-B26E-BD3E-40CB-CD336FB0351C}"/>
              </a:ext>
            </a:extLst>
          </p:cNvPr>
          <p:cNvCxnSpPr/>
          <p:nvPr/>
        </p:nvCxnSpPr>
        <p:spPr>
          <a:xfrm rot="10800000">
            <a:off x="5095410" y="1502665"/>
            <a:ext cx="345000" cy="0"/>
          </a:xfrm>
          <a:prstGeom prst="straightConnector1">
            <a:avLst/>
          </a:prstGeom>
          <a:noFill/>
          <a:ln w="16625" cap="flat" cmpd="sng">
            <a:solidFill>
              <a:srgbClr val="9900FF"/>
            </a:solidFill>
            <a:prstDash val="lgDash"/>
            <a:round/>
            <a:headEnd type="none" w="med" len="med"/>
            <a:tailEnd type="stealth" w="med" len="med"/>
          </a:ln>
        </p:spPr>
      </p:cxnSp>
      <p:pic>
        <p:nvPicPr>
          <p:cNvPr id="5799" name="Google Shape;5799;p51" descr="a bunch of colorful ribbons and confetti against a white background (Provided by Tenor)">
            <a:extLst>
              <a:ext uri="{FF2B5EF4-FFF2-40B4-BE49-F238E27FC236}">
                <a16:creationId xmlns:a16="http://schemas.microsoft.com/office/drawing/2014/main" id="{F48ADF77-33FA-1D1A-2EE1-74469E252702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88" y="588370"/>
            <a:ext cx="345000" cy="352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0" name="Google Shape;5800;p51" descr="a bunch of colorful ribbons and confetti against a white background (Provided by Tenor)">
            <a:extLst>
              <a:ext uri="{FF2B5EF4-FFF2-40B4-BE49-F238E27FC236}">
                <a16:creationId xmlns:a16="http://schemas.microsoft.com/office/drawing/2014/main" id="{5CBF62D1-1F73-05E7-9A4A-1D139F6551EC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813451" y="588375"/>
            <a:ext cx="345000" cy="352100"/>
          </a:xfrm>
          <a:prstGeom prst="rect">
            <a:avLst/>
          </a:prstGeom>
          <a:noFill/>
          <a:ln>
            <a:noFill/>
          </a:ln>
        </p:spPr>
      </p:pic>
      <p:sp>
        <p:nvSpPr>
          <p:cNvPr id="5801" name="Google Shape;5801;p51">
            <a:extLst>
              <a:ext uri="{FF2B5EF4-FFF2-40B4-BE49-F238E27FC236}">
                <a16:creationId xmlns:a16="http://schemas.microsoft.com/office/drawing/2014/main" id="{B38DC751-1D1B-E686-8FD5-8B589A55929F}"/>
              </a:ext>
            </a:extLst>
          </p:cNvPr>
          <p:cNvSpPr txBox="1"/>
          <p:nvPr/>
        </p:nvSpPr>
        <p:spPr>
          <a:xfrm>
            <a:off x="4885750" y="795425"/>
            <a:ext cx="10800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rgbClr val="9900FF"/>
                </a:solidFill>
              </a:rPr>
              <a:t>Global Trigger</a:t>
            </a:r>
            <a:endParaRPr sz="1047">
              <a:solidFill>
                <a:srgbClr val="9900FF"/>
              </a:solidFill>
            </a:endParaRPr>
          </a:p>
        </p:txBody>
      </p:sp>
      <p:sp>
        <p:nvSpPr>
          <p:cNvPr id="2" name="Google Shape;6220;p71">
            <a:extLst>
              <a:ext uri="{FF2B5EF4-FFF2-40B4-BE49-F238E27FC236}">
                <a16:creationId xmlns:a16="http://schemas.microsoft.com/office/drawing/2014/main" id="{9548A431-7BCC-3C55-F632-94ADDD2F98E9}"/>
              </a:ext>
            </a:extLst>
          </p:cNvPr>
          <p:cNvSpPr txBox="1"/>
          <p:nvPr/>
        </p:nvSpPr>
        <p:spPr>
          <a:xfrm>
            <a:off x="166255" y="149938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SNO+ Trigger System</a:t>
            </a:r>
            <a:endParaRPr sz="1900" b="1" dirty="0">
              <a:solidFill>
                <a:schemeClr val="bg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6340;p79">
            <a:extLst>
              <a:ext uri="{FF2B5EF4-FFF2-40B4-BE49-F238E27FC236}">
                <a16:creationId xmlns:a16="http://schemas.microsoft.com/office/drawing/2014/main" id="{1ECA486C-4AB1-79DF-4FB0-76F1CAA495E8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8</a:t>
            </a:r>
            <a:endParaRPr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724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0" name="Google Shape;5840;p53"/>
          <p:cNvSpPr/>
          <p:nvPr/>
        </p:nvSpPr>
        <p:spPr>
          <a:xfrm>
            <a:off x="2768624" y="1042906"/>
            <a:ext cx="3720900" cy="14040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841" name="Google Shape;5841;p53"/>
          <p:cNvSpPr/>
          <p:nvPr/>
        </p:nvSpPr>
        <p:spPr>
          <a:xfrm>
            <a:off x="928696" y="1047027"/>
            <a:ext cx="1553400" cy="14040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842" name="Google Shape;5842;p53"/>
          <p:cNvSpPr/>
          <p:nvPr/>
        </p:nvSpPr>
        <p:spPr>
          <a:xfrm>
            <a:off x="6744152" y="1042906"/>
            <a:ext cx="1362600" cy="38421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843" name="Google Shape;5843;p53"/>
          <p:cNvSpPr/>
          <p:nvPr/>
        </p:nvSpPr>
        <p:spPr>
          <a:xfrm>
            <a:off x="1136388" y="1254720"/>
            <a:ext cx="1121400" cy="9804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FFFF00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PMT</a:t>
            </a:r>
            <a:endParaRPr sz="1221"/>
          </a:p>
        </p:txBody>
      </p:sp>
      <p:grpSp>
        <p:nvGrpSpPr>
          <p:cNvPr id="5844" name="Google Shape;5844;p53"/>
          <p:cNvGrpSpPr/>
          <p:nvPr/>
        </p:nvGrpSpPr>
        <p:grpSpPr>
          <a:xfrm>
            <a:off x="3470820" y="1337795"/>
            <a:ext cx="1628376" cy="814286"/>
            <a:chOff x="2152650" y="1838325"/>
            <a:chExt cx="1866975" cy="933600"/>
          </a:xfrm>
        </p:grpSpPr>
        <p:sp>
          <p:nvSpPr>
            <p:cNvPr id="5845" name="Google Shape;5845;p53"/>
            <p:cNvSpPr/>
            <p:nvPr/>
          </p:nvSpPr>
          <p:spPr>
            <a:xfrm>
              <a:off x="3171825" y="1838325"/>
              <a:ext cx="847800" cy="933600"/>
            </a:xfrm>
            <a:prstGeom prst="rect">
              <a:avLst/>
            </a:prstGeom>
            <a:solidFill>
              <a:srgbClr val="B6D7A8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221"/>
                <a:t>FEC</a:t>
              </a:r>
              <a:endParaRPr sz="1221"/>
            </a:p>
          </p:txBody>
        </p:sp>
        <p:sp>
          <p:nvSpPr>
            <p:cNvPr id="5846" name="Google Shape;5846;p53"/>
            <p:cNvSpPr/>
            <p:nvPr/>
          </p:nvSpPr>
          <p:spPr>
            <a:xfrm>
              <a:off x="2152650" y="1838325"/>
              <a:ext cx="847800" cy="933600"/>
            </a:xfrm>
            <a:prstGeom prst="rect">
              <a:avLst/>
            </a:prstGeom>
            <a:solidFill>
              <a:srgbClr val="D9EAD3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221"/>
                <a:t>PMTIC</a:t>
              </a:r>
              <a:endParaRPr sz="1221"/>
            </a:p>
          </p:txBody>
        </p:sp>
        <p:sp>
          <p:nvSpPr>
            <p:cNvPr id="5847" name="Google Shape;5847;p53"/>
            <p:cNvSpPr/>
            <p:nvPr/>
          </p:nvSpPr>
          <p:spPr>
            <a:xfrm>
              <a:off x="3000450" y="1838325"/>
              <a:ext cx="162000" cy="295200"/>
            </a:xfrm>
            <a:prstGeom prst="rect">
              <a:avLst/>
            </a:prstGeom>
            <a:solidFill>
              <a:schemeClr val="lt2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/>
            </a:p>
          </p:txBody>
        </p:sp>
        <p:sp>
          <p:nvSpPr>
            <p:cNvPr id="5848" name="Google Shape;5848;p53"/>
            <p:cNvSpPr/>
            <p:nvPr/>
          </p:nvSpPr>
          <p:spPr>
            <a:xfrm>
              <a:off x="3000450" y="2476725"/>
              <a:ext cx="162000" cy="295200"/>
            </a:xfrm>
            <a:prstGeom prst="rect">
              <a:avLst/>
            </a:prstGeom>
            <a:solidFill>
              <a:schemeClr val="lt2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/>
            </a:p>
          </p:txBody>
        </p:sp>
      </p:grpSp>
      <p:cxnSp>
        <p:nvCxnSpPr>
          <p:cNvPr id="5849" name="Google Shape;5849;p53"/>
          <p:cNvCxnSpPr>
            <a:stCxn id="5843" idx="0"/>
            <a:endCxn id="5846" idx="1"/>
          </p:cNvCxnSpPr>
          <p:nvPr/>
        </p:nvCxnSpPr>
        <p:spPr>
          <a:xfrm>
            <a:off x="2257788" y="1744920"/>
            <a:ext cx="1212900" cy="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850" name="Google Shape;5850;p53"/>
          <p:cNvSpPr/>
          <p:nvPr/>
        </p:nvSpPr>
        <p:spPr>
          <a:xfrm>
            <a:off x="5431503" y="1341918"/>
            <a:ext cx="938700" cy="814200"/>
          </a:xfrm>
          <a:prstGeom prst="rect">
            <a:avLst/>
          </a:prstGeom>
          <a:solidFill>
            <a:srgbClr val="E6B8A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Crate Trigger Card</a:t>
            </a:r>
            <a:endParaRPr sz="1221"/>
          </a:p>
        </p:txBody>
      </p:sp>
      <p:sp>
        <p:nvSpPr>
          <p:cNvPr id="5851" name="Google Shape;5851;p53"/>
          <p:cNvSpPr/>
          <p:nvPr/>
        </p:nvSpPr>
        <p:spPr>
          <a:xfrm>
            <a:off x="6877337" y="1337797"/>
            <a:ext cx="1080000" cy="814200"/>
          </a:xfrm>
          <a:prstGeom prst="rect">
            <a:avLst/>
          </a:prstGeom>
          <a:solidFill>
            <a:srgbClr val="EAD1DC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Master Trigger Card / Analog</a:t>
            </a:r>
            <a:endParaRPr sz="1221"/>
          </a:p>
        </p:txBody>
      </p:sp>
      <p:sp>
        <p:nvSpPr>
          <p:cNvPr id="5852" name="Google Shape;5852;p53"/>
          <p:cNvSpPr txBox="1"/>
          <p:nvPr/>
        </p:nvSpPr>
        <p:spPr>
          <a:xfrm>
            <a:off x="878849" y="980565"/>
            <a:ext cx="6978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Detector</a:t>
            </a:r>
            <a:endParaRPr sz="1047">
              <a:solidFill>
                <a:schemeClr val="dk2"/>
              </a:solidFill>
            </a:endParaRPr>
          </a:p>
        </p:txBody>
      </p:sp>
      <p:sp>
        <p:nvSpPr>
          <p:cNvPr id="5853" name="Google Shape;5853;p53"/>
          <p:cNvSpPr txBox="1"/>
          <p:nvPr/>
        </p:nvSpPr>
        <p:spPr>
          <a:xfrm>
            <a:off x="2725263" y="980565"/>
            <a:ext cx="8556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Crate</a:t>
            </a:r>
            <a:endParaRPr sz="1047">
              <a:solidFill>
                <a:schemeClr val="dk2"/>
              </a:solidFill>
            </a:endParaRPr>
          </a:p>
        </p:txBody>
      </p:sp>
      <p:cxnSp>
        <p:nvCxnSpPr>
          <p:cNvPr id="5854" name="Google Shape;5854;p53"/>
          <p:cNvCxnSpPr>
            <a:stCxn id="5845" idx="3"/>
            <a:endCxn id="5850" idx="1"/>
          </p:cNvCxnSpPr>
          <p:nvPr/>
        </p:nvCxnSpPr>
        <p:spPr>
          <a:xfrm>
            <a:off x="5099196" y="1744938"/>
            <a:ext cx="332400" cy="42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855" name="Google Shape;5855;p53"/>
          <p:cNvCxnSpPr>
            <a:stCxn id="5850" idx="3"/>
            <a:endCxn id="5851" idx="1"/>
          </p:cNvCxnSpPr>
          <p:nvPr/>
        </p:nvCxnSpPr>
        <p:spPr>
          <a:xfrm rot="10800000" flipH="1">
            <a:off x="6370203" y="1744818"/>
            <a:ext cx="507000" cy="42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856" name="Google Shape;5856;p53"/>
          <p:cNvSpPr txBox="1"/>
          <p:nvPr/>
        </p:nvSpPr>
        <p:spPr>
          <a:xfrm>
            <a:off x="6702614" y="980565"/>
            <a:ext cx="10800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Timing Rack</a:t>
            </a:r>
            <a:endParaRPr sz="1047">
              <a:solidFill>
                <a:schemeClr val="dk2"/>
              </a:solidFill>
            </a:endParaRPr>
          </a:p>
        </p:txBody>
      </p:sp>
      <p:sp>
        <p:nvSpPr>
          <p:cNvPr id="5857" name="Google Shape;5857;p53"/>
          <p:cNvSpPr/>
          <p:nvPr/>
        </p:nvSpPr>
        <p:spPr>
          <a:xfrm>
            <a:off x="6885448" y="2499961"/>
            <a:ext cx="1080000" cy="814200"/>
          </a:xfrm>
          <a:prstGeom prst="rect">
            <a:avLst/>
          </a:prstGeom>
          <a:solidFill>
            <a:srgbClr val="D9D2E9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Master Trigger Card / Digital</a:t>
            </a:r>
            <a:endParaRPr sz="1221"/>
          </a:p>
        </p:txBody>
      </p:sp>
      <p:cxnSp>
        <p:nvCxnSpPr>
          <p:cNvPr id="5858" name="Google Shape;5858;p53"/>
          <p:cNvCxnSpPr>
            <a:stCxn id="5851" idx="2"/>
            <a:endCxn id="5857" idx="0"/>
          </p:cNvCxnSpPr>
          <p:nvPr/>
        </p:nvCxnSpPr>
        <p:spPr>
          <a:xfrm>
            <a:off x="7417337" y="2151997"/>
            <a:ext cx="8100" cy="3480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859" name="Google Shape;5859;p53"/>
          <p:cNvSpPr/>
          <p:nvPr/>
        </p:nvSpPr>
        <p:spPr>
          <a:xfrm>
            <a:off x="6885448" y="3530248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TUB</a:t>
            </a:r>
            <a:endParaRPr sz="1221"/>
          </a:p>
        </p:txBody>
      </p:sp>
      <p:sp>
        <p:nvSpPr>
          <p:cNvPr id="5860" name="Google Shape;5860;p53"/>
          <p:cNvSpPr/>
          <p:nvPr/>
        </p:nvSpPr>
        <p:spPr>
          <a:xfrm>
            <a:off x="6885448" y="3870864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TUBii</a:t>
            </a:r>
            <a:endParaRPr sz="1221"/>
          </a:p>
        </p:txBody>
      </p:sp>
      <p:sp>
        <p:nvSpPr>
          <p:cNvPr id="5861" name="Google Shape;5861;p53"/>
          <p:cNvSpPr/>
          <p:nvPr/>
        </p:nvSpPr>
        <p:spPr>
          <a:xfrm>
            <a:off x="6885448" y="4211481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CAEN</a:t>
            </a:r>
            <a:endParaRPr sz="1221"/>
          </a:p>
        </p:txBody>
      </p:sp>
      <p:cxnSp>
        <p:nvCxnSpPr>
          <p:cNvPr id="5862" name="Google Shape;5862;p53"/>
          <p:cNvCxnSpPr>
            <a:stCxn id="5857" idx="3"/>
            <a:endCxn id="5850" idx="0"/>
          </p:cNvCxnSpPr>
          <p:nvPr/>
        </p:nvCxnSpPr>
        <p:spPr>
          <a:xfrm rot="10800000">
            <a:off x="5900848" y="1341961"/>
            <a:ext cx="2064600" cy="1565100"/>
          </a:xfrm>
          <a:prstGeom prst="bentConnector4">
            <a:avLst>
              <a:gd name="adj1" fmla="val -10060"/>
              <a:gd name="adj2" fmla="val 125653"/>
            </a:avLst>
          </a:prstGeom>
          <a:noFill/>
          <a:ln w="16625" cap="flat" cmpd="sng">
            <a:solidFill>
              <a:srgbClr val="9900FF"/>
            </a:solidFill>
            <a:prstDash val="lgDash"/>
            <a:round/>
            <a:headEnd type="none" w="med" len="med"/>
            <a:tailEnd type="stealth" w="med" len="med"/>
          </a:ln>
        </p:spPr>
      </p:cxnSp>
      <p:sp>
        <p:nvSpPr>
          <p:cNvPr id="5863" name="Google Shape;5863;p53"/>
          <p:cNvSpPr/>
          <p:nvPr/>
        </p:nvSpPr>
        <p:spPr>
          <a:xfrm>
            <a:off x="2935387" y="1829980"/>
            <a:ext cx="435300" cy="322200"/>
          </a:xfrm>
          <a:prstGeom prst="rect">
            <a:avLst/>
          </a:prstGeom>
          <a:solidFill>
            <a:srgbClr val="4A86E8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XL3</a:t>
            </a:r>
            <a:endParaRPr sz="1221"/>
          </a:p>
        </p:txBody>
      </p:sp>
      <p:sp>
        <p:nvSpPr>
          <p:cNvPr id="5864" name="Google Shape;5864;p53"/>
          <p:cNvSpPr/>
          <p:nvPr/>
        </p:nvSpPr>
        <p:spPr>
          <a:xfrm>
            <a:off x="2885268" y="2789074"/>
            <a:ext cx="535500" cy="283500"/>
          </a:xfrm>
          <a:prstGeom prst="rect">
            <a:avLst/>
          </a:prstGeom>
          <a:solidFill>
            <a:srgbClr val="A2C4C9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DAQ</a:t>
            </a:r>
            <a:endParaRPr sz="1221"/>
          </a:p>
        </p:txBody>
      </p:sp>
      <p:sp>
        <p:nvSpPr>
          <p:cNvPr id="5865" name="Google Shape;5865;p53"/>
          <p:cNvSpPr/>
          <p:nvPr/>
        </p:nvSpPr>
        <p:spPr>
          <a:xfrm>
            <a:off x="2546553" y="3278902"/>
            <a:ext cx="1213200" cy="251400"/>
          </a:xfrm>
          <a:prstGeom prst="rect">
            <a:avLst/>
          </a:prstGeom>
          <a:solidFill>
            <a:srgbClr val="A2C4C9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Event Builder</a:t>
            </a:r>
            <a:endParaRPr sz="1221"/>
          </a:p>
        </p:txBody>
      </p:sp>
      <p:sp>
        <p:nvSpPr>
          <p:cNvPr id="5866" name="Google Shape;5866;p53"/>
          <p:cNvSpPr/>
          <p:nvPr/>
        </p:nvSpPr>
        <p:spPr>
          <a:xfrm>
            <a:off x="4385655" y="1531011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867" name="Google Shape;5867;p53"/>
          <p:cNvSpPr/>
          <p:nvPr/>
        </p:nvSpPr>
        <p:spPr>
          <a:xfrm>
            <a:off x="4388032" y="1369480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868" name="Google Shape;5868;p53"/>
          <p:cNvSpPr/>
          <p:nvPr/>
        </p:nvSpPr>
        <p:spPr>
          <a:xfrm>
            <a:off x="4388790" y="1993281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869" name="Google Shape;5869;p53"/>
          <p:cNvSpPr/>
          <p:nvPr/>
        </p:nvSpPr>
        <p:spPr>
          <a:xfrm>
            <a:off x="4385655" y="1833104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cxnSp>
        <p:nvCxnSpPr>
          <p:cNvPr id="5870" name="Google Shape;5870;p53"/>
          <p:cNvCxnSpPr/>
          <p:nvPr/>
        </p:nvCxnSpPr>
        <p:spPr>
          <a:xfrm rot="10800000">
            <a:off x="5095410" y="1502665"/>
            <a:ext cx="345000" cy="0"/>
          </a:xfrm>
          <a:prstGeom prst="straightConnector1">
            <a:avLst/>
          </a:prstGeom>
          <a:noFill/>
          <a:ln w="16625" cap="flat" cmpd="sng">
            <a:solidFill>
              <a:srgbClr val="9900FF"/>
            </a:solidFill>
            <a:prstDash val="lgDash"/>
            <a:round/>
            <a:headEnd type="none" w="med" len="med"/>
            <a:tailEnd type="stealth" w="med" len="med"/>
          </a:ln>
        </p:spPr>
      </p:cxnSp>
      <p:cxnSp>
        <p:nvCxnSpPr>
          <p:cNvPr id="5871" name="Google Shape;5871;p53"/>
          <p:cNvCxnSpPr>
            <a:stCxn id="5868" idx="2"/>
            <a:endCxn id="5863" idx="2"/>
          </p:cNvCxnSpPr>
          <p:nvPr/>
        </p:nvCxnSpPr>
        <p:spPr>
          <a:xfrm rot="5400000">
            <a:off x="3833940" y="1440531"/>
            <a:ext cx="30900" cy="1392600"/>
          </a:xfrm>
          <a:prstGeom prst="bentConnector3">
            <a:avLst>
              <a:gd name="adj1" fmla="val 689818"/>
            </a:avLst>
          </a:prstGeom>
          <a:noFill/>
          <a:ln w="16625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872" name="Google Shape;5872;p53"/>
          <p:cNvCxnSpPr>
            <a:stCxn id="5863" idx="1"/>
            <a:endCxn id="5864" idx="0"/>
          </p:cNvCxnSpPr>
          <p:nvPr/>
        </p:nvCxnSpPr>
        <p:spPr>
          <a:xfrm>
            <a:off x="2935387" y="1991080"/>
            <a:ext cx="217500" cy="798000"/>
          </a:xfrm>
          <a:prstGeom prst="bentConnector4">
            <a:avLst>
              <a:gd name="adj1" fmla="val -34525"/>
              <a:gd name="adj2" fmla="val 71833"/>
            </a:avLst>
          </a:prstGeom>
          <a:noFill/>
          <a:ln w="16625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873" name="Google Shape;5873;p53"/>
          <p:cNvCxnSpPr>
            <a:stCxn id="5864" idx="2"/>
            <a:endCxn id="5865" idx="0"/>
          </p:cNvCxnSpPr>
          <p:nvPr/>
        </p:nvCxnSpPr>
        <p:spPr>
          <a:xfrm>
            <a:off x="3153018" y="3072574"/>
            <a:ext cx="0" cy="206400"/>
          </a:xfrm>
          <a:prstGeom prst="straightConnector1">
            <a:avLst/>
          </a:prstGeom>
          <a:noFill/>
          <a:ln w="16625" cap="flat" cmpd="sng">
            <a:solidFill>
              <a:srgbClr val="A2C4C9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874" name="Google Shape;5874;p53"/>
          <p:cNvSpPr txBox="1"/>
          <p:nvPr/>
        </p:nvSpPr>
        <p:spPr>
          <a:xfrm>
            <a:off x="4885750" y="795425"/>
            <a:ext cx="10800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rgbClr val="9900FF"/>
                </a:solidFill>
              </a:rPr>
              <a:t>Global Trigger</a:t>
            </a:r>
            <a:endParaRPr sz="1047">
              <a:solidFill>
                <a:srgbClr val="9900FF"/>
              </a:solidFill>
            </a:endParaRPr>
          </a:p>
        </p:txBody>
      </p:sp>
      <p:sp>
        <p:nvSpPr>
          <p:cNvPr id="5875" name="Google Shape;5875;p53"/>
          <p:cNvSpPr txBox="1"/>
          <p:nvPr/>
        </p:nvSpPr>
        <p:spPr>
          <a:xfrm>
            <a:off x="4759750" y="1047025"/>
            <a:ext cx="938700" cy="2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Save data!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5876" name="Google Shape;5876;p53"/>
          <p:cNvSpPr txBox="1"/>
          <p:nvPr/>
        </p:nvSpPr>
        <p:spPr>
          <a:xfrm>
            <a:off x="4073125" y="2372250"/>
            <a:ext cx="1080000" cy="28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Saving data!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5877" name="Google Shape;5877;p53"/>
          <p:cNvSpPr/>
          <p:nvPr/>
        </p:nvSpPr>
        <p:spPr>
          <a:xfrm>
            <a:off x="2546428" y="3753202"/>
            <a:ext cx="1213200" cy="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 i="1"/>
              <a:t>Runs</a:t>
            </a:r>
            <a:endParaRPr sz="1221" i="1"/>
          </a:p>
        </p:txBody>
      </p:sp>
      <p:cxnSp>
        <p:nvCxnSpPr>
          <p:cNvPr id="5878" name="Google Shape;5878;p53"/>
          <p:cNvCxnSpPr/>
          <p:nvPr/>
        </p:nvCxnSpPr>
        <p:spPr>
          <a:xfrm>
            <a:off x="3153018" y="3546849"/>
            <a:ext cx="0" cy="206400"/>
          </a:xfrm>
          <a:prstGeom prst="straightConnector1">
            <a:avLst/>
          </a:prstGeom>
          <a:noFill/>
          <a:ln w="16625" cap="flat" cmpd="sng">
            <a:solidFill>
              <a:srgbClr val="A2C4C9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2" name="Google Shape;6220;p71">
            <a:extLst>
              <a:ext uri="{FF2B5EF4-FFF2-40B4-BE49-F238E27FC236}">
                <a16:creationId xmlns:a16="http://schemas.microsoft.com/office/drawing/2014/main" id="{B4642B13-23DD-B35B-D72C-16F1630E7DF8}"/>
              </a:ext>
            </a:extLst>
          </p:cNvPr>
          <p:cNvSpPr txBox="1"/>
          <p:nvPr/>
        </p:nvSpPr>
        <p:spPr>
          <a:xfrm>
            <a:off x="166255" y="149938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SNO+ Trigger System</a:t>
            </a:r>
            <a:endParaRPr sz="1900" b="1" dirty="0">
              <a:solidFill>
                <a:schemeClr val="bg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6340;p79">
            <a:extLst>
              <a:ext uri="{FF2B5EF4-FFF2-40B4-BE49-F238E27FC236}">
                <a16:creationId xmlns:a16="http://schemas.microsoft.com/office/drawing/2014/main" id="{CBA1E1B1-0786-5008-4385-C89885D17338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9</a:t>
            </a:r>
            <a:endParaRPr sz="11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3" name="Google Shape;5883;p54"/>
          <p:cNvSpPr/>
          <p:nvPr/>
        </p:nvSpPr>
        <p:spPr>
          <a:xfrm>
            <a:off x="2768624" y="1042906"/>
            <a:ext cx="3720900" cy="14040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884" name="Google Shape;5884;p54"/>
          <p:cNvSpPr/>
          <p:nvPr/>
        </p:nvSpPr>
        <p:spPr>
          <a:xfrm>
            <a:off x="928696" y="1047027"/>
            <a:ext cx="1553400" cy="14040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885" name="Google Shape;5885;p54"/>
          <p:cNvSpPr/>
          <p:nvPr/>
        </p:nvSpPr>
        <p:spPr>
          <a:xfrm>
            <a:off x="6744152" y="1042906"/>
            <a:ext cx="1362600" cy="38421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886" name="Google Shape;5886;p54"/>
          <p:cNvSpPr/>
          <p:nvPr/>
        </p:nvSpPr>
        <p:spPr>
          <a:xfrm>
            <a:off x="1136388" y="1254720"/>
            <a:ext cx="1121400" cy="9804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FFFF00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PMT</a:t>
            </a:r>
            <a:endParaRPr sz="1221"/>
          </a:p>
        </p:txBody>
      </p:sp>
      <p:grpSp>
        <p:nvGrpSpPr>
          <p:cNvPr id="5887" name="Google Shape;5887;p54"/>
          <p:cNvGrpSpPr/>
          <p:nvPr/>
        </p:nvGrpSpPr>
        <p:grpSpPr>
          <a:xfrm>
            <a:off x="3470820" y="1337795"/>
            <a:ext cx="1628376" cy="814286"/>
            <a:chOff x="2152650" y="1838325"/>
            <a:chExt cx="1866975" cy="933600"/>
          </a:xfrm>
        </p:grpSpPr>
        <p:sp>
          <p:nvSpPr>
            <p:cNvPr id="5888" name="Google Shape;5888;p54"/>
            <p:cNvSpPr/>
            <p:nvPr/>
          </p:nvSpPr>
          <p:spPr>
            <a:xfrm>
              <a:off x="3171825" y="1838325"/>
              <a:ext cx="847800" cy="933600"/>
            </a:xfrm>
            <a:prstGeom prst="rect">
              <a:avLst/>
            </a:prstGeom>
            <a:solidFill>
              <a:srgbClr val="B6D7A8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221"/>
                <a:t>FEC</a:t>
              </a:r>
              <a:endParaRPr sz="1221"/>
            </a:p>
          </p:txBody>
        </p:sp>
        <p:sp>
          <p:nvSpPr>
            <p:cNvPr id="5889" name="Google Shape;5889;p54"/>
            <p:cNvSpPr/>
            <p:nvPr/>
          </p:nvSpPr>
          <p:spPr>
            <a:xfrm>
              <a:off x="2152650" y="1838325"/>
              <a:ext cx="847800" cy="933600"/>
            </a:xfrm>
            <a:prstGeom prst="rect">
              <a:avLst/>
            </a:prstGeom>
            <a:solidFill>
              <a:srgbClr val="D9EAD3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221"/>
                <a:t>PMTIC</a:t>
              </a:r>
              <a:endParaRPr sz="1221"/>
            </a:p>
          </p:txBody>
        </p:sp>
        <p:sp>
          <p:nvSpPr>
            <p:cNvPr id="5890" name="Google Shape;5890;p54"/>
            <p:cNvSpPr/>
            <p:nvPr/>
          </p:nvSpPr>
          <p:spPr>
            <a:xfrm>
              <a:off x="3000450" y="1838325"/>
              <a:ext cx="162000" cy="295200"/>
            </a:xfrm>
            <a:prstGeom prst="rect">
              <a:avLst/>
            </a:prstGeom>
            <a:solidFill>
              <a:schemeClr val="lt2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/>
            </a:p>
          </p:txBody>
        </p:sp>
        <p:sp>
          <p:nvSpPr>
            <p:cNvPr id="5891" name="Google Shape;5891;p54"/>
            <p:cNvSpPr/>
            <p:nvPr/>
          </p:nvSpPr>
          <p:spPr>
            <a:xfrm>
              <a:off x="3000450" y="2476725"/>
              <a:ext cx="162000" cy="295200"/>
            </a:xfrm>
            <a:prstGeom prst="rect">
              <a:avLst/>
            </a:prstGeom>
            <a:solidFill>
              <a:schemeClr val="lt2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/>
            </a:p>
          </p:txBody>
        </p:sp>
      </p:grpSp>
      <p:cxnSp>
        <p:nvCxnSpPr>
          <p:cNvPr id="5892" name="Google Shape;5892;p54"/>
          <p:cNvCxnSpPr>
            <a:stCxn id="5886" idx="0"/>
            <a:endCxn id="5889" idx="1"/>
          </p:cNvCxnSpPr>
          <p:nvPr/>
        </p:nvCxnSpPr>
        <p:spPr>
          <a:xfrm>
            <a:off x="2257788" y="1744920"/>
            <a:ext cx="1212900" cy="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893" name="Google Shape;5893;p54"/>
          <p:cNvSpPr/>
          <p:nvPr/>
        </p:nvSpPr>
        <p:spPr>
          <a:xfrm>
            <a:off x="5431503" y="1341918"/>
            <a:ext cx="938700" cy="814200"/>
          </a:xfrm>
          <a:prstGeom prst="rect">
            <a:avLst/>
          </a:prstGeom>
          <a:solidFill>
            <a:srgbClr val="E6B8A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Crate Trigger Card</a:t>
            </a:r>
            <a:endParaRPr sz="1221"/>
          </a:p>
        </p:txBody>
      </p:sp>
      <p:sp>
        <p:nvSpPr>
          <p:cNvPr id="5894" name="Google Shape;5894;p54"/>
          <p:cNvSpPr/>
          <p:nvPr/>
        </p:nvSpPr>
        <p:spPr>
          <a:xfrm>
            <a:off x="6877337" y="1337797"/>
            <a:ext cx="1080000" cy="814200"/>
          </a:xfrm>
          <a:prstGeom prst="rect">
            <a:avLst/>
          </a:prstGeom>
          <a:solidFill>
            <a:srgbClr val="EAD1DC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Master Trigger Card / Analog</a:t>
            </a:r>
            <a:endParaRPr sz="1221"/>
          </a:p>
        </p:txBody>
      </p:sp>
      <p:sp>
        <p:nvSpPr>
          <p:cNvPr id="5895" name="Google Shape;5895;p54"/>
          <p:cNvSpPr txBox="1"/>
          <p:nvPr/>
        </p:nvSpPr>
        <p:spPr>
          <a:xfrm>
            <a:off x="878849" y="980565"/>
            <a:ext cx="6978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Detector</a:t>
            </a:r>
            <a:endParaRPr sz="1047">
              <a:solidFill>
                <a:schemeClr val="dk2"/>
              </a:solidFill>
            </a:endParaRPr>
          </a:p>
        </p:txBody>
      </p:sp>
      <p:sp>
        <p:nvSpPr>
          <p:cNvPr id="5896" name="Google Shape;5896;p54"/>
          <p:cNvSpPr txBox="1"/>
          <p:nvPr/>
        </p:nvSpPr>
        <p:spPr>
          <a:xfrm>
            <a:off x="2725263" y="980565"/>
            <a:ext cx="8556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Crate</a:t>
            </a:r>
            <a:endParaRPr sz="1047">
              <a:solidFill>
                <a:schemeClr val="dk2"/>
              </a:solidFill>
            </a:endParaRPr>
          </a:p>
        </p:txBody>
      </p:sp>
      <p:cxnSp>
        <p:nvCxnSpPr>
          <p:cNvPr id="5897" name="Google Shape;5897;p54"/>
          <p:cNvCxnSpPr>
            <a:stCxn id="5888" idx="3"/>
            <a:endCxn id="5893" idx="1"/>
          </p:cNvCxnSpPr>
          <p:nvPr/>
        </p:nvCxnSpPr>
        <p:spPr>
          <a:xfrm>
            <a:off x="5099196" y="1744938"/>
            <a:ext cx="332400" cy="42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898" name="Google Shape;5898;p54"/>
          <p:cNvCxnSpPr>
            <a:stCxn id="5893" idx="3"/>
            <a:endCxn id="5894" idx="1"/>
          </p:cNvCxnSpPr>
          <p:nvPr/>
        </p:nvCxnSpPr>
        <p:spPr>
          <a:xfrm rot="10800000" flipH="1">
            <a:off x="6370203" y="1744818"/>
            <a:ext cx="507000" cy="42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899" name="Google Shape;5899;p54"/>
          <p:cNvSpPr txBox="1"/>
          <p:nvPr/>
        </p:nvSpPr>
        <p:spPr>
          <a:xfrm>
            <a:off x="6702614" y="980565"/>
            <a:ext cx="10800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Timing Rack</a:t>
            </a:r>
            <a:endParaRPr sz="1047">
              <a:solidFill>
                <a:schemeClr val="dk2"/>
              </a:solidFill>
            </a:endParaRPr>
          </a:p>
        </p:txBody>
      </p:sp>
      <p:sp>
        <p:nvSpPr>
          <p:cNvPr id="5900" name="Google Shape;5900;p54"/>
          <p:cNvSpPr/>
          <p:nvPr/>
        </p:nvSpPr>
        <p:spPr>
          <a:xfrm>
            <a:off x="6885448" y="2499961"/>
            <a:ext cx="1080000" cy="814200"/>
          </a:xfrm>
          <a:prstGeom prst="rect">
            <a:avLst/>
          </a:prstGeom>
          <a:solidFill>
            <a:srgbClr val="D9D2E9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Master Trigger Card / Digital</a:t>
            </a:r>
            <a:endParaRPr sz="1221"/>
          </a:p>
        </p:txBody>
      </p:sp>
      <p:cxnSp>
        <p:nvCxnSpPr>
          <p:cNvPr id="5901" name="Google Shape;5901;p54"/>
          <p:cNvCxnSpPr>
            <a:stCxn id="5894" idx="2"/>
            <a:endCxn id="5900" idx="0"/>
          </p:cNvCxnSpPr>
          <p:nvPr/>
        </p:nvCxnSpPr>
        <p:spPr>
          <a:xfrm>
            <a:off x="7417337" y="2151997"/>
            <a:ext cx="8100" cy="3480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902" name="Google Shape;5902;p54"/>
          <p:cNvSpPr/>
          <p:nvPr/>
        </p:nvSpPr>
        <p:spPr>
          <a:xfrm>
            <a:off x="6885448" y="3530248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TUB</a:t>
            </a:r>
            <a:endParaRPr sz="1221"/>
          </a:p>
        </p:txBody>
      </p:sp>
      <p:sp>
        <p:nvSpPr>
          <p:cNvPr id="5903" name="Google Shape;5903;p54"/>
          <p:cNvSpPr/>
          <p:nvPr/>
        </p:nvSpPr>
        <p:spPr>
          <a:xfrm>
            <a:off x="6885448" y="3870864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TUBii</a:t>
            </a:r>
            <a:endParaRPr sz="1221"/>
          </a:p>
        </p:txBody>
      </p:sp>
      <p:sp>
        <p:nvSpPr>
          <p:cNvPr id="5904" name="Google Shape;5904;p54"/>
          <p:cNvSpPr/>
          <p:nvPr/>
        </p:nvSpPr>
        <p:spPr>
          <a:xfrm>
            <a:off x="6885448" y="4211481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CAEN</a:t>
            </a:r>
            <a:endParaRPr sz="1221"/>
          </a:p>
        </p:txBody>
      </p:sp>
      <p:cxnSp>
        <p:nvCxnSpPr>
          <p:cNvPr id="5905" name="Google Shape;5905;p54"/>
          <p:cNvCxnSpPr>
            <a:stCxn id="5900" idx="3"/>
            <a:endCxn id="5893" idx="0"/>
          </p:cNvCxnSpPr>
          <p:nvPr/>
        </p:nvCxnSpPr>
        <p:spPr>
          <a:xfrm rot="10800000">
            <a:off x="5900848" y="1341961"/>
            <a:ext cx="2064600" cy="1565100"/>
          </a:xfrm>
          <a:prstGeom prst="bentConnector4">
            <a:avLst>
              <a:gd name="adj1" fmla="val -10060"/>
              <a:gd name="adj2" fmla="val 125653"/>
            </a:avLst>
          </a:prstGeom>
          <a:noFill/>
          <a:ln w="16625" cap="flat" cmpd="sng">
            <a:solidFill>
              <a:srgbClr val="9900FF"/>
            </a:solidFill>
            <a:prstDash val="lgDash"/>
            <a:round/>
            <a:headEnd type="none" w="med" len="med"/>
            <a:tailEnd type="stealth" w="med" len="med"/>
          </a:ln>
        </p:spPr>
      </p:cxnSp>
      <p:sp>
        <p:nvSpPr>
          <p:cNvPr id="5906" name="Google Shape;5906;p54"/>
          <p:cNvSpPr/>
          <p:nvPr/>
        </p:nvSpPr>
        <p:spPr>
          <a:xfrm>
            <a:off x="2935387" y="1829980"/>
            <a:ext cx="435300" cy="322200"/>
          </a:xfrm>
          <a:prstGeom prst="rect">
            <a:avLst/>
          </a:prstGeom>
          <a:solidFill>
            <a:srgbClr val="4A86E8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XL3</a:t>
            </a:r>
            <a:endParaRPr sz="1221"/>
          </a:p>
        </p:txBody>
      </p:sp>
      <p:sp>
        <p:nvSpPr>
          <p:cNvPr id="5907" name="Google Shape;5907;p54"/>
          <p:cNvSpPr/>
          <p:nvPr/>
        </p:nvSpPr>
        <p:spPr>
          <a:xfrm>
            <a:off x="2885268" y="2789074"/>
            <a:ext cx="535500" cy="283500"/>
          </a:xfrm>
          <a:prstGeom prst="rect">
            <a:avLst/>
          </a:prstGeom>
          <a:solidFill>
            <a:srgbClr val="A2C4C9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DAQ</a:t>
            </a:r>
            <a:endParaRPr sz="1221"/>
          </a:p>
        </p:txBody>
      </p:sp>
      <p:sp>
        <p:nvSpPr>
          <p:cNvPr id="5908" name="Google Shape;5908;p54"/>
          <p:cNvSpPr/>
          <p:nvPr/>
        </p:nvSpPr>
        <p:spPr>
          <a:xfrm>
            <a:off x="2546553" y="3278902"/>
            <a:ext cx="1213200" cy="251400"/>
          </a:xfrm>
          <a:prstGeom prst="rect">
            <a:avLst/>
          </a:prstGeom>
          <a:solidFill>
            <a:srgbClr val="A2C4C9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Event Builder</a:t>
            </a:r>
            <a:endParaRPr sz="1221"/>
          </a:p>
        </p:txBody>
      </p:sp>
      <p:sp>
        <p:nvSpPr>
          <p:cNvPr id="5909" name="Google Shape;5909;p54"/>
          <p:cNvSpPr/>
          <p:nvPr/>
        </p:nvSpPr>
        <p:spPr>
          <a:xfrm>
            <a:off x="4385655" y="1531011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10" name="Google Shape;5910;p54"/>
          <p:cNvSpPr/>
          <p:nvPr/>
        </p:nvSpPr>
        <p:spPr>
          <a:xfrm>
            <a:off x="4388032" y="1369480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11" name="Google Shape;5911;p54"/>
          <p:cNvSpPr/>
          <p:nvPr/>
        </p:nvSpPr>
        <p:spPr>
          <a:xfrm>
            <a:off x="4388790" y="1993281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12" name="Google Shape;5912;p54"/>
          <p:cNvSpPr/>
          <p:nvPr/>
        </p:nvSpPr>
        <p:spPr>
          <a:xfrm>
            <a:off x="4385655" y="1833104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cxnSp>
        <p:nvCxnSpPr>
          <p:cNvPr id="5913" name="Google Shape;5913;p54"/>
          <p:cNvCxnSpPr/>
          <p:nvPr/>
        </p:nvCxnSpPr>
        <p:spPr>
          <a:xfrm rot="10800000">
            <a:off x="5095410" y="1502665"/>
            <a:ext cx="345000" cy="0"/>
          </a:xfrm>
          <a:prstGeom prst="straightConnector1">
            <a:avLst/>
          </a:prstGeom>
          <a:noFill/>
          <a:ln w="16625" cap="flat" cmpd="sng">
            <a:solidFill>
              <a:srgbClr val="9900FF"/>
            </a:solidFill>
            <a:prstDash val="lgDash"/>
            <a:round/>
            <a:headEnd type="none" w="med" len="med"/>
            <a:tailEnd type="stealth" w="med" len="med"/>
          </a:ln>
        </p:spPr>
      </p:cxnSp>
      <p:cxnSp>
        <p:nvCxnSpPr>
          <p:cNvPr id="5914" name="Google Shape;5914;p54"/>
          <p:cNvCxnSpPr>
            <a:stCxn id="5911" idx="2"/>
            <a:endCxn id="5906" idx="2"/>
          </p:cNvCxnSpPr>
          <p:nvPr/>
        </p:nvCxnSpPr>
        <p:spPr>
          <a:xfrm rot="5400000">
            <a:off x="3833940" y="1440531"/>
            <a:ext cx="30900" cy="1392600"/>
          </a:xfrm>
          <a:prstGeom prst="bentConnector3">
            <a:avLst>
              <a:gd name="adj1" fmla="val 689818"/>
            </a:avLst>
          </a:prstGeom>
          <a:noFill/>
          <a:ln w="16625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915" name="Google Shape;5915;p54"/>
          <p:cNvCxnSpPr>
            <a:stCxn id="5906" idx="1"/>
            <a:endCxn id="5907" idx="0"/>
          </p:cNvCxnSpPr>
          <p:nvPr/>
        </p:nvCxnSpPr>
        <p:spPr>
          <a:xfrm>
            <a:off x="2935387" y="1991080"/>
            <a:ext cx="217500" cy="798000"/>
          </a:xfrm>
          <a:prstGeom prst="bentConnector4">
            <a:avLst>
              <a:gd name="adj1" fmla="val -34525"/>
              <a:gd name="adj2" fmla="val 71833"/>
            </a:avLst>
          </a:prstGeom>
          <a:noFill/>
          <a:ln w="16625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916" name="Google Shape;5916;p54"/>
          <p:cNvCxnSpPr>
            <a:stCxn id="5907" idx="2"/>
            <a:endCxn id="5908" idx="0"/>
          </p:cNvCxnSpPr>
          <p:nvPr/>
        </p:nvCxnSpPr>
        <p:spPr>
          <a:xfrm>
            <a:off x="3153018" y="3072574"/>
            <a:ext cx="0" cy="206400"/>
          </a:xfrm>
          <a:prstGeom prst="straightConnector1">
            <a:avLst/>
          </a:prstGeom>
          <a:noFill/>
          <a:ln w="16625" cap="flat" cmpd="sng">
            <a:solidFill>
              <a:srgbClr val="A2C4C9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917" name="Google Shape;5917;p54"/>
          <p:cNvSpPr txBox="1"/>
          <p:nvPr/>
        </p:nvSpPr>
        <p:spPr>
          <a:xfrm>
            <a:off x="4885750" y="795425"/>
            <a:ext cx="10800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rgbClr val="9900FF"/>
                </a:solidFill>
              </a:rPr>
              <a:t>Global Trigger</a:t>
            </a:r>
            <a:endParaRPr sz="1047">
              <a:solidFill>
                <a:srgbClr val="9900FF"/>
              </a:solidFill>
            </a:endParaRPr>
          </a:p>
        </p:txBody>
      </p:sp>
      <p:cxnSp>
        <p:nvCxnSpPr>
          <p:cNvPr id="5918" name="Google Shape;5918;p54"/>
          <p:cNvCxnSpPr/>
          <p:nvPr/>
        </p:nvCxnSpPr>
        <p:spPr>
          <a:xfrm>
            <a:off x="3153018" y="4020124"/>
            <a:ext cx="0" cy="206400"/>
          </a:xfrm>
          <a:prstGeom prst="straightConnector1">
            <a:avLst/>
          </a:prstGeom>
          <a:noFill/>
          <a:ln w="16625" cap="flat" cmpd="sng">
            <a:solidFill>
              <a:srgbClr val="C27BA0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919" name="Google Shape;5919;p54"/>
          <p:cNvSpPr/>
          <p:nvPr/>
        </p:nvSpPr>
        <p:spPr>
          <a:xfrm>
            <a:off x="2546428" y="4227527"/>
            <a:ext cx="1213200" cy="251400"/>
          </a:xfrm>
          <a:prstGeom prst="rect">
            <a:avLst/>
          </a:prstGeom>
          <a:solidFill>
            <a:srgbClr val="D5A6BD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>
                <a:solidFill>
                  <a:schemeClr val="dk1"/>
                </a:solidFill>
              </a:rPr>
              <a:t>Run Selection</a:t>
            </a:r>
            <a:endParaRPr sz="1221">
              <a:solidFill>
                <a:schemeClr val="dk1"/>
              </a:solidFill>
            </a:endParaRPr>
          </a:p>
        </p:txBody>
      </p:sp>
      <p:sp>
        <p:nvSpPr>
          <p:cNvPr id="5920" name="Google Shape;5920;p54"/>
          <p:cNvSpPr/>
          <p:nvPr/>
        </p:nvSpPr>
        <p:spPr>
          <a:xfrm>
            <a:off x="2546428" y="3753202"/>
            <a:ext cx="1213200" cy="25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 i="1"/>
              <a:t>Runs</a:t>
            </a:r>
            <a:endParaRPr sz="1221" i="1"/>
          </a:p>
        </p:txBody>
      </p:sp>
      <p:cxnSp>
        <p:nvCxnSpPr>
          <p:cNvPr id="5921" name="Google Shape;5921;p54"/>
          <p:cNvCxnSpPr/>
          <p:nvPr/>
        </p:nvCxnSpPr>
        <p:spPr>
          <a:xfrm>
            <a:off x="3153018" y="3546849"/>
            <a:ext cx="0" cy="206400"/>
          </a:xfrm>
          <a:prstGeom prst="straightConnector1">
            <a:avLst/>
          </a:prstGeom>
          <a:noFill/>
          <a:ln w="16625" cap="flat" cmpd="sng">
            <a:solidFill>
              <a:srgbClr val="A2C4C9"/>
            </a:solidFill>
            <a:prstDash val="solid"/>
            <a:round/>
            <a:headEnd type="none" w="med" len="med"/>
            <a:tailEnd type="stealth" w="med" len="med"/>
          </a:ln>
        </p:spPr>
      </p:cxnSp>
      <p:pic>
        <p:nvPicPr>
          <p:cNvPr id="5922" name="Google Shape;5922;p54" descr="a cartoon smiley face wearing sunglasses and giving a thumbs up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6650" y="4045781"/>
            <a:ext cx="942225" cy="6149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220;p71">
            <a:extLst>
              <a:ext uri="{FF2B5EF4-FFF2-40B4-BE49-F238E27FC236}">
                <a16:creationId xmlns:a16="http://schemas.microsoft.com/office/drawing/2014/main" id="{1A9631C2-14D6-6013-1D9A-C660EFBC827E}"/>
              </a:ext>
            </a:extLst>
          </p:cNvPr>
          <p:cNvSpPr txBox="1"/>
          <p:nvPr/>
        </p:nvSpPr>
        <p:spPr>
          <a:xfrm>
            <a:off x="166255" y="149938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SNO+ Trigger System</a:t>
            </a:r>
            <a:endParaRPr sz="1900" b="1" dirty="0">
              <a:solidFill>
                <a:schemeClr val="bg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6340;p79">
            <a:extLst>
              <a:ext uri="{FF2B5EF4-FFF2-40B4-BE49-F238E27FC236}">
                <a16:creationId xmlns:a16="http://schemas.microsoft.com/office/drawing/2014/main" id="{5F5DF5F9-12DF-169A-A44D-4002D60C93EB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10</a:t>
            </a:r>
            <a:endParaRPr sz="11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6" name="Google Shape;5996;p56"/>
          <p:cNvSpPr txBox="1">
            <a:spLocks noGrp="1"/>
          </p:cNvSpPr>
          <p:nvPr>
            <p:ph type="ctrTitle"/>
          </p:nvPr>
        </p:nvSpPr>
        <p:spPr>
          <a:xfrm>
            <a:off x="311708" y="9726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4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Run-Selection Statistics</a:t>
            </a:r>
            <a:endParaRPr sz="4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1" name="Google Shape;6001;p57"/>
          <p:cNvPicPr preferRelativeResize="0"/>
          <p:nvPr/>
        </p:nvPicPr>
        <p:blipFill>
          <a:blip r:embed="rId3">
            <a:alphaModFix/>
          </a:blip>
          <a:srcRect l="459" t="2728" r="1288" b="2582"/>
          <a:stretch>
            <a:fillRect/>
          </a:stretch>
        </p:blipFill>
        <p:spPr>
          <a:xfrm>
            <a:off x="861134" y="2130641"/>
            <a:ext cx="7359588" cy="1748902"/>
          </a:xfrm>
          <a:prstGeom prst="rect">
            <a:avLst/>
          </a:prstGeom>
          <a:noFill/>
          <a:ln>
            <a:noFill/>
          </a:ln>
        </p:spPr>
      </p:pic>
      <p:sp>
        <p:nvSpPr>
          <p:cNvPr id="6002" name="Google Shape;6002;p57"/>
          <p:cNvSpPr txBox="1"/>
          <p:nvPr/>
        </p:nvSpPr>
        <p:spPr>
          <a:xfrm>
            <a:off x="152400" y="247650"/>
            <a:ext cx="6783000" cy="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900" b="1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SNO+ Run-Selection Failure Rate</a:t>
            </a:r>
            <a:endParaRPr sz="1900" b="1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03" name="Google Shape;6003;p57"/>
          <p:cNvSpPr txBox="1"/>
          <p:nvPr/>
        </p:nvSpPr>
        <p:spPr>
          <a:xfrm>
            <a:off x="152404" y="717140"/>
            <a:ext cx="83160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dirty="0">
                <a:solidFill>
                  <a:schemeClr val="dk1"/>
                </a:solidFill>
              </a:rPr>
              <a:t>Looking at a collection of 21,232 runs in the “Nickel” list (from 2023-7 to 2026-2):</a:t>
            </a:r>
            <a:endParaRPr sz="1500" dirty="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-"/>
            </a:pPr>
            <a:r>
              <a:rPr lang="en-CA" sz="1500" dirty="0">
                <a:solidFill>
                  <a:schemeClr val="dk1"/>
                </a:solidFill>
              </a:rPr>
              <a:t>Only 4,367 runs failed</a:t>
            </a:r>
            <a:endParaRPr sz="1500" dirty="0">
              <a:solidFill>
                <a:schemeClr val="dk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-"/>
            </a:pPr>
            <a:r>
              <a:rPr lang="en-CA" sz="1500" dirty="0">
                <a:solidFill>
                  <a:schemeClr val="dk1"/>
                </a:solidFill>
              </a:rPr>
              <a:t>20.6% overall failure rate</a:t>
            </a:r>
            <a:endParaRPr sz="1500" dirty="0">
              <a:solidFill>
                <a:schemeClr val="dk1"/>
              </a:solidFill>
            </a:endParaRPr>
          </a:p>
        </p:txBody>
      </p: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11D66667-DD68-B1CB-5668-1A5640E1CB93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11</a:t>
            </a:r>
            <a:endParaRPr sz="1100" dirty="0">
              <a:solidFill>
                <a:schemeClr val="bg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8" name="Google Shape;6008;p58"/>
          <p:cNvPicPr preferRelativeResize="0"/>
          <p:nvPr/>
        </p:nvPicPr>
        <p:blipFill>
          <a:blip r:embed="rId3">
            <a:alphaModFix/>
          </a:blip>
          <a:srcRect l="410" t="1567" r="663" b="1006"/>
          <a:stretch>
            <a:fillRect/>
          </a:stretch>
        </p:blipFill>
        <p:spPr>
          <a:xfrm>
            <a:off x="242101" y="2305759"/>
            <a:ext cx="8785080" cy="2657286"/>
          </a:xfrm>
          <a:prstGeom prst="rect">
            <a:avLst/>
          </a:prstGeom>
          <a:noFill/>
          <a:ln>
            <a:noFill/>
          </a:ln>
        </p:spPr>
      </p:pic>
      <p:sp>
        <p:nvSpPr>
          <p:cNvPr id="6009" name="Google Shape;6009;p58"/>
          <p:cNvSpPr txBox="1"/>
          <p:nvPr/>
        </p:nvSpPr>
        <p:spPr>
          <a:xfrm>
            <a:off x="224197" y="680123"/>
            <a:ext cx="44964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00" u="sng" dirty="0">
                <a:solidFill>
                  <a:schemeClr val="dk1"/>
                </a:solidFill>
              </a:rPr>
              <a:t>Top Contributors:</a:t>
            </a:r>
            <a:endParaRPr sz="1200" u="sng" dirty="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 b="1" dirty="0">
                <a:solidFill>
                  <a:schemeClr val="dk1"/>
                </a:solidFill>
              </a:rPr>
              <a:t>Minimum Run Duration: </a:t>
            </a:r>
            <a:r>
              <a:rPr lang="en-CA" sz="1200" dirty="0">
                <a:solidFill>
                  <a:schemeClr val="dk1"/>
                </a:solidFill>
              </a:rPr>
              <a:t>19.6% </a:t>
            </a:r>
            <a:endParaRPr sz="1200" dirty="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 b="1" dirty="0">
                <a:solidFill>
                  <a:schemeClr val="dk1"/>
                </a:solidFill>
              </a:rPr>
              <a:t>Missing GTIDs: </a:t>
            </a:r>
            <a:r>
              <a:rPr lang="en-CA" sz="1200" dirty="0">
                <a:solidFill>
                  <a:schemeClr val="dk1"/>
                </a:solidFill>
              </a:rPr>
              <a:t>9.3% </a:t>
            </a:r>
            <a:endParaRPr sz="1200" dirty="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 b="1" dirty="0">
                <a:solidFill>
                  <a:schemeClr val="dk1"/>
                </a:solidFill>
              </a:rPr>
              <a:t>Master Trigger Card / Digital - Queue Head: </a:t>
            </a:r>
            <a:r>
              <a:rPr lang="en-CA" sz="1200" dirty="0">
                <a:solidFill>
                  <a:schemeClr val="dk1"/>
                </a:solidFill>
              </a:rPr>
              <a:t>6.8%</a:t>
            </a:r>
            <a:endParaRPr sz="1200" dirty="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 b="1" dirty="0">
                <a:solidFill>
                  <a:schemeClr val="dk1"/>
                </a:solidFill>
              </a:rPr>
              <a:t>Crate High Voltage Status for PMTs: </a:t>
            </a:r>
            <a:r>
              <a:rPr lang="en-CA" sz="1200" dirty="0">
                <a:solidFill>
                  <a:schemeClr val="dk1"/>
                </a:solidFill>
              </a:rPr>
              <a:t>6.5%</a:t>
            </a:r>
            <a:endParaRPr sz="1200" dirty="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 b="1" dirty="0">
                <a:solidFill>
                  <a:schemeClr val="dk1"/>
                </a:solidFill>
              </a:rPr>
              <a:t>Channel Flags: </a:t>
            </a:r>
            <a:r>
              <a:rPr lang="en-CA" sz="1200" dirty="0">
                <a:solidFill>
                  <a:schemeClr val="dk1"/>
                </a:solidFill>
              </a:rPr>
              <a:t>6.5%</a:t>
            </a:r>
            <a:endParaRPr sz="1200" dirty="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 b="1" dirty="0">
                <a:solidFill>
                  <a:schemeClr val="dk1"/>
                </a:solidFill>
              </a:rPr>
              <a:t>Event Rate: </a:t>
            </a:r>
            <a:r>
              <a:rPr lang="en-CA" sz="1200" dirty="0">
                <a:solidFill>
                  <a:schemeClr val="dk1"/>
                </a:solidFill>
              </a:rPr>
              <a:t>6.0%</a:t>
            </a: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6010" name="Google Shape;6010;p58"/>
          <p:cNvSpPr txBox="1"/>
          <p:nvPr/>
        </p:nvSpPr>
        <p:spPr>
          <a:xfrm>
            <a:off x="152400" y="247650"/>
            <a:ext cx="6783000" cy="6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900" b="1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SNO+ Run-Selection Criteria Failure Rates</a:t>
            </a:r>
            <a:endParaRPr sz="1900" b="1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11" name="Google Shape;6011;p58"/>
          <p:cNvSpPr txBox="1"/>
          <p:nvPr/>
        </p:nvSpPr>
        <p:spPr>
          <a:xfrm>
            <a:off x="4810101" y="681675"/>
            <a:ext cx="23337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00" u="sng">
                <a:solidFill>
                  <a:schemeClr val="dk1"/>
                </a:solidFill>
              </a:rPr>
              <a:t>Criteria that never failed:</a:t>
            </a:r>
            <a:endParaRPr sz="1200" u="sng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>
                <a:solidFill>
                  <a:schemeClr val="dk1"/>
                </a:solidFill>
              </a:rPr>
              <a:t>clock_forward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>
                <a:solidFill>
                  <a:schemeClr val="dk1"/>
                </a:solidFill>
              </a:rPr>
              <a:t>crate_hv_dac_a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>
                <a:solidFill>
                  <a:schemeClr val="dk1"/>
                </a:solidFill>
              </a:rPr>
              <a:t>event_separation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>
                <a:solidFill>
                  <a:schemeClr val="dk1"/>
                </a:solidFill>
              </a:rPr>
              <a:t>run_header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>
                <a:solidFill>
                  <a:schemeClr val="dk1"/>
                </a:solidFill>
              </a:rPr>
              <a:t>mtc_settings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>
                <a:solidFill>
                  <a:schemeClr val="dk1"/>
                </a:solidFill>
              </a:rPr>
              <a:t>10Mhz_UT_comparison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6012" name="Google Shape;6012;p58"/>
          <p:cNvSpPr txBox="1"/>
          <p:nvPr/>
        </p:nvSpPr>
        <p:spPr>
          <a:xfrm>
            <a:off x="6645800" y="861669"/>
            <a:ext cx="3000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>
                <a:solidFill>
                  <a:schemeClr val="dk1"/>
                </a:solidFill>
              </a:rPr>
              <a:t>tubii_state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>
                <a:solidFill>
                  <a:schemeClr val="dk1"/>
                </a:solidFill>
              </a:rPr>
              <a:t>tubii_state_unknown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>
                <a:solidFill>
                  <a:schemeClr val="dk1"/>
                </a:solidFill>
              </a:rPr>
              <a:t>written_out_of_sequence</a:t>
            </a:r>
            <a:endParaRPr sz="1200">
              <a:solidFill>
                <a:schemeClr val="dk1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-"/>
            </a:pPr>
            <a:r>
              <a:rPr lang="en-CA" sz="1200">
                <a:solidFill>
                  <a:schemeClr val="dk1"/>
                </a:solidFill>
              </a:rPr>
              <a:t>ESUMH_OCCUPANCY</a:t>
            </a:r>
            <a:endParaRPr sz="1200">
              <a:solidFill>
                <a:schemeClr val="dk1"/>
              </a:solidFill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00">
                <a:solidFill>
                  <a:schemeClr val="dk1"/>
                </a:solidFill>
              </a:rPr>
              <a:t>_FAILED</a:t>
            </a:r>
            <a:endParaRPr sz="1200">
              <a:solidFill>
                <a:schemeClr val="dk1"/>
              </a:solidFill>
            </a:endParaRPr>
          </a:p>
        </p:txBody>
      </p:sp>
      <p:sp>
        <p:nvSpPr>
          <p:cNvPr id="6013" name="Google Shape;6013;p58"/>
          <p:cNvSpPr/>
          <p:nvPr/>
        </p:nvSpPr>
        <p:spPr>
          <a:xfrm>
            <a:off x="532662" y="2684275"/>
            <a:ext cx="1455937" cy="1346187"/>
          </a:xfrm>
          <a:prstGeom prst="rect">
            <a:avLst/>
          </a:prstGeom>
          <a:noFill/>
          <a:ln w="19050" cap="flat" cmpd="sng">
            <a:solidFill>
              <a:srgbClr val="134F5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14" name="Google Shape;6014;p58"/>
          <p:cNvCxnSpPr>
            <a:cxnSpLocks/>
            <a:endCxn id="6013" idx="0"/>
          </p:cNvCxnSpPr>
          <p:nvPr/>
        </p:nvCxnSpPr>
        <p:spPr>
          <a:xfrm>
            <a:off x="1247768" y="2158075"/>
            <a:ext cx="12863" cy="526200"/>
          </a:xfrm>
          <a:prstGeom prst="straightConnector1">
            <a:avLst/>
          </a:prstGeom>
          <a:noFill/>
          <a:ln w="19050" cap="flat" cmpd="sng">
            <a:solidFill>
              <a:srgbClr val="134F5C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6015" name="Google Shape;6015;p58"/>
          <p:cNvCxnSpPr/>
          <p:nvPr/>
        </p:nvCxnSpPr>
        <p:spPr>
          <a:xfrm>
            <a:off x="7024700" y="2172898"/>
            <a:ext cx="1897800" cy="1601400"/>
          </a:xfrm>
          <a:prstGeom prst="straightConnector1">
            <a:avLst/>
          </a:prstGeom>
          <a:noFill/>
          <a:ln w="19050" cap="flat" cmpd="sng">
            <a:solidFill>
              <a:srgbClr val="134F5C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5356BCE8-88DC-42C2-E7CF-50CE3B40B85E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12</a:t>
            </a:r>
            <a:endParaRPr sz="1100" dirty="0">
              <a:solidFill>
                <a:schemeClr val="bg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37CDC7-6F7D-D183-0F56-8CB8A616C712}"/>
              </a:ext>
            </a:extLst>
          </p:cNvPr>
          <p:cNvSpPr txBox="1"/>
          <p:nvPr/>
        </p:nvSpPr>
        <p:spPr>
          <a:xfrm>
            <a:off x="3050359" y="2305759"/>
            <a:ext cx="3519483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Distribution of Run Selection Criteria Among Failed Runs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E197130-E352-B5C9-D716-BE1ADFA5823E}"/>
              </a:ext>
            </a:extLst>
          </p:cNvPr>
          <p:cNvSpPr txBox="1"/>
          <p:nvPr/>
        </p:nvSpPr>
        <p:spPr>
          <a:xfrm rot="16200000">
            <a:off x="-825314" y="3262909"/>
            <a:ext cx="1878271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Percentage of Failed Runs (%)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09670D-1135-D3DC-894B-8C6E1D6B4CAD}"/>
              </a:ext>
            </a:extLst>
          </p:cNvPr>
          <p:cNvSpPr txBox="1"/>
          <p:nvPr/>
        </p:nvSpPr>
        <p:spPr>
          <a:xfrm>
            <a:off x="3912908" y="4732991"/>
            <a:ext cx="1318182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Run-Selection Criteria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0" name="Google Shape;6020;p59"/>
          <p:cNvSpPr txBox="1">
            <a:spLocks noGrp="1"/>
          </p:cNvSpPr>
          <p:nvPr>
            <p:ph type="ctrTitle"/>
          </p:nvPr>
        </p:nvSpPr>
        <p:spPr>
          <a:xfrm>
            <a:off x="311708" y="125170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CA" sz="458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How do run selection failures behave over time?</a:t>
            </a:r>
            <a:endParaRPr sz="458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4"/>
          <p:cNvSpPr txBox="1">
            <a:spLocks noGrp="1"/>
          </p:cNvSpPr>
          <p:nvPr>
            <p:ph type="ctrTitle"/>
          </p:nvPr>
        </p:nvSpPr>
        <p:spPr>
          <a:xfrm>
            <a:off x="311700" y="1924550"/>
            <a:ext cx="8520600" cy="11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4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What is SNO+?</a:t>
            </a:r>
            <a:endParaRPr sz="4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25" name="Google Shape;6025;p60"/>
          <p:cNvPicPr preferRelativeResize="0"/>
          <p:nvPr/>
        </p:nvPicPr>
        <p:blipFill>
          <a:blip r:embed="rId3">
            <a:alphaModFix/>
          </a:blip>
          <a:srcRect l="573" t="2256" r="888" b="2256"/>
          <a:stretch>
            <a:fillRect/>
          </a:stretch>
        </p:blipFill>
        <p:spPr>
          <a:xfrm>
            <a:off x="203015" y="1522886"/>
            <a:ext cx="8710166" cy="2097728"/>
          </a:xfrm>
          <a:prstGeom prst="rect">
            <a:avLst/>
          </a:prstGeom>
          <a:noFill/>
          <a:ln>
            <a:noFill/>
          </a:ln>
        </p:spPr>
      </p:pic>
      <p:sp>
        <p:nvSpPr>
          <p:cNvPr id="6026" name="Google Shape;6026;p60"/>
          <p:cNvSpPr txBox="1"/>
          <p:nvPr/>
        </p:nvSpPr>
        <p:spPr>
          <a:xfrm>
            <a:off x="152400" y="247650"/>
            <a:ext cx="4600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900" b="1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Daily Run-Selection Failure Rates</a:t>
            </a:r>
            <a:endParaRPr sz="1900" b="1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27" name="Google Shape;6027;p60"/>
          <p:cNvSpPr txBox="1"/>
          <p:nvPr/>
        </p:nvSpPr>
        <p:spPr>
          <a:xfrm>
            <a:off x="152400" y="600075"/>
            <a:ext cx="4600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From 2023 - 7  to  2026 - 2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CB3FA385-CA4D-CF26-CF94-E1FD4C188BAA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13</a:t>
            </a:r>
            <a:endParaRPr sz="1100" dirty="0">
              <a:solidFill>
                <a:schemeClr val="bg2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401136-E6FE-AC09-1EB5-1F8A82BC98BA}"/>
              </a:ext>
            </a:extLst>
          </p:cNvPr>
          <p:cNvSpPr txBox="1"/>
          <p:nvPr/>
        </p:nvSpPr>
        <p:spPr>
          <a:xfrm>
            <a:off x="4300818" y="3620614"/>
            <a:ext cx="54236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Date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A82A82-7531-4244-88A5-F3D8898B7D28}"/>
              </a:ext>
            </a:extLst>
          </p:cNvPr>
          <p:cNvSpPr txBox="1"/>
          <p:nvPr/>
        </p:nvSpPr>
        <p:spPr>
          <a:xfrm>
            <a:off x="3301401" y="1479507"/>
            <a:ext cx="2902998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Runs Failed per Day / Runs Collected per Day (%)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669D54-0D15-69B9-B522-7091BA59C777}"/>
              </a:ext>
            </a:extLst>
          </p:cNvPr>
          <p:cNvSpPr txBox="1"/>
          <p:nvPr/>
        </p:nvSpPr>
        <p:spPr>
          <a:xfrm rot="16200000">
            <a:off x="-788378" y="2470900"/>
            <a:ext cx="175195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Percentage of Runs Failed (%)</a:t>
            </a:r>
            <a:endParaRPr lang="tr-TR" sz="800" dirty="0">
              <a:solidFill>
                <a:schemeClr val="bg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32" name="Google Shape;6032;p61"/>
          <p:cNvPicPr preferRelativeResize="0"/>
          <p:nvPr/>
        </p:nvPicPr>
        <p:blipFill>
          <a:blip r:embed="rId3">
            <a:alphaModFix/>
          </a:blip>
          <a:srcRect l="572" t="2256" r="970" b="2313"/>
          <a:stretch>
            <a:fillRect/>
          </a:stretch>
        </p:blipFill>
        <p:spPr>
          <a:xfrm>
            <a:off x="203015" y="1522886"/>
            <a:ext cx="8702784" cy="2096490"/>
          </a:xfrm>
          <a:prstGeom prst="rect">
            <a:avLst/>
          </a:prstGeom>
          <a:noFill/>
          <a:ln>
            <a:noFill/>
          </a:ln>
        </p:spPr>
      </p:pic>
      <p:sp>
        <p:nvSpPr>
          <p:cNvPr id="6033" name="Google Shape;6033;p61"/>
          <p:cNvSpPr/>
          <p:nvPr/>
        </p:nvSpPr>
        <p:spPr>
          <a:xfrm>
            <a:off x="125325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34" name="Google Shape;6034;p61"/>
          <p:cNvCxnSpPr>
            <a:stCxn id="6033" idx="2"/>
          </p:cNvCxnSpPr>
          <p:nvPr/>
        </p:nvCxnSpPr>
        <p:spPr>
          <a:xfrm>
            <a:off x="1338300" y="1879150"/>
            <a:ext cx="0" cy="19593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035" name="Google Shape;6035;p61"/>
          <p:cNvSpPr/>
          <p:nvPr/>
        </p:nvSpPr>
        <p:spPr>
          <a:xfrm>
            <a:off x="152400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Crate 14 Supply A - Setpoint discrepancy</a:t>
            </a:r>
            <a:endParaRPr sz="1100"/>
          </a:p>
        </p:txBody>
      </p:sp>
      <p:sp>
        <p:nvSpPr>
          <p:cNvPr id="6036" name="Google Shape;6036;p61"/>
          <p:cNvSpPr/>
          <p:nvPr/>
        </p:nvSpPr>
        <p:spPr>
          <a:xfrm>
            <a:off x="142335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37" name="Google Shape;6037;p61"/>
          <p:cNvCxnSpPr>
            <a:stCxn id="6036" idx="2"/>
          </p:cNvCxnSpPr>
          <p:nvPr/>
        </p:nvCxnSpPr>
        <p:spPr>
          <a:xfrm>
            <a:off x="1508400" y="1879150"/>
            <a:ext cx="729900" cy="19593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038" name="Google Shape;6038;p61"/>
          <p:cNvSpPr/>
          <p:nvPr/>
        </p:nvSpPr>
        <p:spPr>
          <a:xfrm>
            <a:off x="1930575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Crate 1 + 9 Supply A - Setpoint discrepancy + missing data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039" name="Google Shape;6039;p61"/>
          <p:cNvSpPr/>
          <p:nvPr/>
        </p:nvSpPr>
        <p:spPr>
          <a:xfrm>
            <a:off x="3695700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Crate 2 + 3 Supply A - Setpoint discrepancy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040" name="Google Shape;6040;p61"/>
          <p:cNvSpPr/>
          <p:nvPr/>
        </p:nvSpPr>
        <p:spPr>
          <a:xfrm>
            <a:off x="5467350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Crate 4 Supply A - Setpoint discrepancy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041" name="Google Shape;6041;p61"/>
          <p:cNvSpPr/>
          <p:nvPr/>
        </p:nvSpPr>
        <p:spPr>
          <a:xfrm>
            <a:off x="7239000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Crate 11 Supply A - Setpoint discrepancy</a:t>
            </a:r>
            <a:endParaRPr sz="1100">
              <a:solidFill>
                <a:schemeClr val="dk1"/>
              </a:solidFill>
            </a:endParaRPr>
          </a:p>
        </p:txBody>
      </p:sp>
      <p:cxnSp>
        <p:nvCxnSpPr>
          <p:cNvPr id="6042" name="Google Shape;6042;p61"/>
          <p:cNvCxnSpPr>
            <a:stCxn id="6043" idx="2"/>
          </p:cNvCxnSpPr>
          <p:nvPr/>
        </p:nvCxnSpPr>
        <p:spPr>
          <a:xfrm>
            <a:off x="1845525" y="1879150"/>
            <a:ext cx="2069400" cy="19689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044" name="Google Shape;6044;p61"/>
          <p:cNvSpPr/>
          <p:nvPr/>
        </p:nvSpPr>
        <p:spPr>
          <a:xfrm>
            <a:off x="193057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45" name="Google Shape;6045;p61"/>
          <p:cNvCxnSpPr>
            <a:stCxn id="6044" idx="2"/>
          </p:cNvCxnSpPr>
          <p:nvPr/>
        </p:nvCxnSpPr>
        <p:spPr>
          <a:xfrm>
            <a:off x="2015625" y="1879150"/>
            <a:ext cx="3728100" cy="19500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046" name="Google Shape;6046;p61"/>
          <p:cNvSpPr/>
          <p:nvPr/>
        </p:nvSpPr>
        <p:spPr>
          <a:xfrm>
            <a:off x="243780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47" name="Google Shape;6047;p61"/>
          <p:cNvCxnSpPr>
            <a:stCxn id="6046" idx="2"/>
          </p:cNvCxnSpPr>
          <p:nvPr/>
        </p:nvCxnSpPr>
        <p:spPr>
          <a:xfrm>
            <a:off x="2522850" y="1879150"/>
            <a:ext cx="4973400" cy="19593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048" name="Google Shape;6048;p61"/>
          <p:cNvSpPr/>
          <p:nvPr/>
        </p:nvSpPr>
        <p:spPr>
          <a:xfrm>
            <a:off x="1789050" y="1708750"/>
            <a:ext cx="699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9" name="Google Shape;6049;p61"/>
          <p:cNvSpPr txBox="1"/>
          <p:nvPr/>
        </p:nvSpPr>
        <p:spPr>
          <a:xfrm>
            <a:off x="152400" y="247650"/>
            <a:ext cx="78993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900" b="1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Daily Run-Selection Failure Rates: </a:t>
            </a:r>
            <a:r>
              <a:rPr lang="en-CA" sz="1900" b="1" u="sng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Database Errors</a:t>
            </a:r>
            <a:endParaRPr sz="1900" b="1" u="sng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50" name="Google Shape;6050;p61"/>
          <p:cNvSpPr txBox="1"/>
          <p:nvPr/>
        </p:nvSpPr>
        <p:spPr>
          <a:xfrm>
            <a:off x="152400" y="600075"/>
            <a:ext cx="4600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2023 - 10 / 2023 - 12 / 2024 - 2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6051" name="Google Shape;6051;p61"/>
          <p:cNvCxnSpPr>
            <a:stCxn id="6052" idx="0"/>
          </p:cNvCxnSpPr>
          <p:nvPr/>
        </p:nvCxnSpPr>
        <p:spPr>
          <a:xfrm rot="10800000">
            <a:off x="6578325" y="1369225"/>
            <a:ext cx="170100" cy="558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053" name="Google Shape;6053;p61"/>
          <p:cNvSpPr/>
          <p:nvPr/>
        </p:nvSpPr>
        <p:spPr>
          <a:xfrm>
            <a:off x="4996575" y="702225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Crate 4 Supply A - Setpoint discrepancy</a:t>
            </a:r>
            <a:endParaRPr sz="1100">
              <a:solidFill>
                <a:schemeClr val="dk1"/>
              </a:solidFill>
            </a:endParaRPr>
          </a:p>
        </p:txBody>
      </p:sp>
      <p:cxnSp>
        <p:nvCxnSpPr>
          <p:cNvPr id="6054" name="Google Shape;6054;p61"/>
          <p:cNvCxnSpPr>
            <a:stCxn id="6055" idx="0"/>
            <a:endCxn id="6056" idx="2"/>
          </p:cNvCxnSpPr>
          <p:nvPr/>
        </p:nvCxnSpPr>
        <p:spPr>
          <a:xfrm rot="10800000" flipH="1">
            <a:off x="7491375" y="1369150"/>
            <a:ext cx="175500" cy="3396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056" name="Google Shape;6056;p61"/>
          <p:cNvSpPr/>
          <p:nvPr/>
        </p:nvSpPr>
        <p:spPr>
          <a:xfrm>
            <a:off x="6833475" y="702225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Crate 14 and 15 Supply A - Setpoint discrepancy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052" name="Google Shape;6052;p61"/>
          <p:cNvSpPr/>
          <p:nvPr/>
        </p:nvSpPr>
        <p:spPr>
          <a:xfrm>
            <a:off x="6663375" y="1927825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5" name="Google Shape;6055;p61"/>
          <p:cNvSpPr/>
          <p:nvPr/>
        </p:nvSpPr>
        <p:spPr>
          <a:xfrm>
            <a:off x="740632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E4EA1C89-3FC2-422B-5757-FDB26CB05ED5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14</a:t>
            </a:r>
            <a:endParaRPr sz="1100" dirty="0">
              <a:solidFill>
                <a:schemeClr val="bg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25BCE0-597C-B52A-20F7-4C1B60724E2D}"/>
              </a:ext>
            </a:extLst>
          </p:cNvPr>
          <p:cNvSpPr txBox="1"/>
          <p:nvPr/>
        </p:nvSpPr>
        <p:spPr>
          <a:xfrm>
            <a:off x="4300818" y="3620614"/>
            <a:ext cx="54236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Date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3A98A9-4357-9682-023C-4CE805F642A6}"/>
              </a:ext>
            </a:extLst>
          </p:cNvPr>
          <p:cNvSpPr txBox="1"/>
          <p:nvPr/>
        </p:nvSpPr>
        <p:spPr>
          <a:xfrm>
            <a:off x="3301401" y="1479507"/>
            <a:ext cx="2902998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Runs Failed per Day / Runs Collected per Day (%)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1FDF9C-A646-F685-20D3-C843B01F5057}"/>
              </a:ext>
            </a:extLst>
          </p:cNvPr>
          <p:cNvSpPr txBox="1"/>
          <p:nvPr/>
        </p:nvSpPr>
        <p:spPr>
          <a:xfrm rot="16200000">
            <a:off x="-788378" y="2470900"/>
            <a:ext cx="175195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Percentage of Runs Failed (%)</a:t>
            </a:r>
            <a:endParaRPr lang="tr-TR" sz="800" dirty="0">
              <a:solidFill>
                <a:schemeClr val="bg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89" name="Google Shape;6089;p63"/>
          <p:cNvPicPr preferRelativeResize="0"/>
          <p:nvPr/>
        </p:nvPicPr>
        <p:blipFill>
          <a:blip r:embed="rId3">
            <a:alphaModFix/>
          </a:blip>
          <a:srcRect l="572" t="3239" r="586" b="2256"/>
          <a:stretch>
            <a:fillRect/>
          </a:stretch>
        </p:blipFill>
        <p:spPr>
          <a:xfrm>
            <a:off x="203014" y="1544481"/>
            <a:ext cx="8736799" cy="2076133"/>
          </a:xfrm>
          <a:prstGeom prst="rect">
            <a:avLst/>
          </a:prstGeom>
          <a:noFill/>
          <a:ln>
            <a:noFill/>
          </a:ln>
        </p:spPr>
      </p:pic>
      <p:sp>
        <p:nvSpPr>
          <p:cNvPr id="6090" name="Google Shape;6090;p63"/>
          <p:cNvSpPr/>
          <p:nvPr/>
        </p:nvSpPr>
        <p:spPr>
          <a:xfrm>
            <a:off x="125325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1" name="Google Shape;6091;p63"/>
          <p:cNvSpPr/>
          <p:nvPr/>
        </p:nvSpPr>
        <p:spPr>
          <a:xfrm>
            <a:off x="1423350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Trigger Check Threshold</a:t>
            </a:r>
            <a:endParaRPr sz="1100"/>
          </a:p>
        </p:txBody>
      </p:sp>
      <p:sp>
        <p:nvSpPr>
          <p:cNvPr id="6092" name="Google Shape;6092;p63"/>
          <p:cNvSpPr/>
          <p:nvPr/>
        </p:nvSpPr>
        <p:spPr>
          <a:xfrm>
            <a:off x="142335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3" name="Google Shape;6093;p63"/>
          <p:cNvSpPr/>
          <p:nvPr/>
        </p:nvSpPr>
        <p:spPr>
          <a:xfrm>
            <a:off x="3653550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Trigger Check Threshold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094" name="Google Shape;6094;p63"/>
          <p:cNvSpPr/>
          <p:nvPr/>
        </p:nvSpPr>
        <p:spPr>
          <a:xfrm>
            <a:off x="5883750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Trigger Check Threshold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095" name="Google Shape;6095;p63"/>
          <p:cNvSpPr/>
          <p:nvPr/>
        </p:nvSpPr>
        <p:spPr>
          <a:xfrm>
            <a:off x="193057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6" name="Google Shape;6096;p63"/>
          <p:cNvSpPr/>
          <p:nvPr/>
        </p:nvSpPr>
        <p:spPr>
          <a:xfrm>
            <a:off x="243780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0" name="Google Shape;6100;p63"/>
          <p:cNvSpPr/>
          <p:nvPr/>
        </p:nvSpPr>
        <p:spPr>
          <a:xfrm>
            <a:off x="4848250" y="1726506"/>
            <a:ext cx="334500" cy="170400"/>
          </a:xfrm>
          <a:prstGeom prst="rect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01" name="Google Shape;6101;p63"/>
          <p:cNvCxnSpPr>
            <a:stCxn id="6100" idx="2"/>
            <a:endCxn id="6091" idx="0"/>
          </p:cNvCxnSpPr>
          <p:nvPr/>
        </p:nvCxnSpPr>
        <p:spPr>
          <a:xfrm flipH="1">
            <a:off x="2256750" y="1896906"/>
            <a:ext cx="2758750" cy="1941544"/>
          </a:xfrm>
          <a:prstGeom prst="straightConnector1">
            <a:avLst/>
          </a:prstGeom>
          <a:noFill/>
          <a:ln w="9525" cap="flat" cmpd="sng">
            <a:solidFill>
              <a:srgbClr val="9900F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102" name="Google Shape;6102;p63"/>
          <p:cNvCxnSpPr>
            <a:cxnSpLocks/>
            <a:stCxn id="6100" idx="2"/>
          </p:cNvCxnSpPr>
          <p:nvPr/>
        </p:nvCxnSpPr>
        <p:spPr>
          <a:xfrm flipH="1">
            <a:off x="4752900" y="1896906"/>
            <a:ext cx="262600" cy="1954540"/>
          </a:xfrm>
          <a:prstGeom prst="straightConnector1">
            <a:avLst/>
          </a:prstGeom>
          <a:noFill/>
          <a:ln w="9525" cap="flat" cmpd="sng">
            <a:solidFill>
              <a:srgbClr val="9900F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103" name="Google Shape;6103;p63"/>
          <p:cNvCxnSpPr>
            <a:endCxn id="6094" idx="0"/>
          </p:cNvCxnSpPr>
          <p:nvPr/>
        </p:nvCxnSpPr>
        <p:spPr>
          <a:xfrm>
            <a:off x="5134050" y="1886050"/>
            <a:ext cx="1583100" cy="1952400"/>
          </a:xfrm>
          <a:prstGeom prst="straightConnector1">
            <a:avLst/>
          </a:prstGeom>
          <a:noFill/>
          <a:ln w="9525" cap="flat" cmpd="sng">
            <a:solidFill>
              <a:srgbClr val="9900F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104" name="Google Shape;6104;p63"/>
          <p:cNvSpPr/>
          <p:nvPr/>
        </p:nvSpPr>
        <p:spPr>
          <a:xfrm>
            <a:off x="6663375" y="1927825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5" name="Google Shape;6105;p63"/>
          <p:cNvSpPr/>
          <p:nvPr/>
        </p:nvSpPr>
        <p:spPr>
          <a:xfrm>
            <a:off x="740632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6" name="Google Shape;6106;p63"/>
          <p:cNvSpPr/>
          <p:nvPr/>
        </p:nvSpPr>
        <p:spPr>
          <a:xfrm>
            <a:off x="1789050" y="1708750"/>
            <a:ext cx="699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8" name="Google Shape;6108;p63"/>
          <p:cNvSpPr txBox="1"/>
          <p:nvPr/>
        </p:nvSpPr>
        <p:spPr>
          <a:xfrm>
            <a:off x="152400" y="247650"/>
            <a:ext cx="76461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900" b="1" dirty="0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Daily Run-Selection Failure Rates: </a:t>
            </a:r>
            <a:r>
              <a:rPr lang="en-CA" sz="1900" b="1" u="sng" dirty="0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Detector Errors</a:t>
            </a:r>
            <a:endParaRPr sz="1900" b="1" u="sng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09" name="Google Shape;6109;p63"/>
          <p:cNvSpPr txBox="1"/>
          <p:nvPr/>
        </p:nvSpPr>
        <p:spPr>
          <a:xfrm>
            <a:off x="152400" y="600075"/>
            <a:ext cx="4600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2024 - 12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CF76F0F9-E773-57E1-3E08-0A435D9052D4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15</a:t>
            </a:r>
            <a:endParaRPr sz="1100" dirty="0">
              <a:solidFill>
                <a:schemeClr val="bg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0CEF46-B07E-4454-1060-7E955225A38F}"/>
              </a:ext>
            </a:extLst>
          </p:cNvPr>
          <p:cNvSpPr txBox="1"/>
          <p:nvPr/>
        </p:nvSpPr>
        <p:spPr>
          <a:xfrm>
            <a:off x="4300818" y="3620614"/>
            <a:ext cx="54236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Date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DF2892-F488-91D4-B627-93F599C02E19}"/>
              </a:ext>
            </a:extLst>
          </p:cNvPr>
          <p:cNvSpPr txBox="1"/>
          <p:nvPr/>
        </p:nvSpPr>
        <p:spPr>
          <a:xfrm>
            <a:off x="3301401" y="1479507"/>
            <a:ext cx="2902998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Runs Failed per Day / Runs Collected per Day (%)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8C81A9-907F-E4E9-7376-82A125DB05D3}"/>
              </a:ext>
            </a:extLst>
          </p:cNvPr>
          <p:cNvSpPr txBox="1"/>
          <p:nvPr/>
        </p:nvSpPr>
        <p:spPr>
          <a:xfrm rot="16200000">
            <a:off x="-788378" y="2470900"/>
            <a:ext cx="175195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Percentage of Runs Failed (%)</a:t>
            </a:r>
            <a:endParaRPr lang="tr-TR" sz="800" dirty="0">
              <a:solidFill>
                <a:schemeClr val="bg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15" name="Google Shape;6115;p64"/>
          <p:cNvPicPr preferRelativeResize="0"/>
          <p:nvPr/>
        </p:nvPicPr>
        <p:blipFill>
          <a:blip r:embed="rId3">
            <a:alphaModFix/>
          </a:blip>
          <a:srcRect l="573" t="2256" r="687" b="2256"/>
          <a:stretch>
            <a:fillRect/>
          </a:stretch>
        </p:blipFill>
        <p:spPr>
          <a:xfrm>
            <a:off x="203014" y="1522886"/>
            <a:ext cx="8727921" cy="2097728"/>
          </a:xfrm>
          <a:prstGeom prst="rect">
            <a:avLst/>
          </a:prstGeom>
          <a:noFill/>
          <a:ln>
            <a:noFill/>
          </a:ln>
        </p:spPr>
      </p:pic>
      <p:sp>
        <p:nvSpPr>
          <p:cNvPr id="6116" name="Google Shape;6116;p64"/>
          <p:cNvSpPr/>
          <p:nvPr/>
        </p:nvSpPr>
        <p:spPr>
          <a:xfrm>
            <a:off x="125325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7" name="Google Shape;6117;p64"/>
          <p:cNvSpPr/>
          <p:nvPr/>
        </p:nvSpPr>
        <p:spPr>
          <a:xfrm>
            <a:off x="771000" y="3838450"/>
            <a:ext cx="1666800" cy="771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Only one run and it failed due to being too short, the rest are calibration runs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118" name="Google Shape;6118;p64"/>
          <p:cNvSpPr/>
          <p:nvPr/>
        </p:nvSpPr>
        <p:spPr>
          <a:xfrm>
            <a:off x="142335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9" name="Google Shape;6119;p64"/>
          <p:cNvSpPr/>
          <p:nvPr/>
        </p:nvSpPr>
        <p:spPr>
          <a:xfrm>
            <a:off x="4634600" y="3838450"/>
            <a:ext cx="1666800" cy="771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dk1"/>
                </a:solidFill>
              </a:rPr>
              <a:t>Planned Power Outage</a:t>
            </a:r>
            <a:endParaRPr sz="1100" dirty="0">
              <a:solidFill>
                <a:schemeClr val="dk1"/>
              </a:solidFill>
            </a:endParaRPr>
          </a:p>
        </p:txBody>
      </p:sp>
      <p:sp>
        <p:nvSpPr>
          <p:cNvPr id="6120" name="Google Shape;6120;p64"/>
          <p:cNvSpPr/>
          <p:nvPr/>
        </p:nvSpPr>
        <p:spPr>
          <a:xfrm>
            <a:off x="6717100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Activity on Deck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121" name="Google Shape;6121;p64"/>
          <p:cNvSpPr/>
          <p:nvPr/>
        </p:nvSpPr>
        <p:spPr>
          <a:xfrm>
            <a:off x="1789050" y="1708750"/>
            <a:ext cx="699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2" name="Google Shape;6122;p64"/>
          <p:cNvSpPr/>
          <p:nvPr/>
        </p:nvSpPr>
        <p:spPr>
          <a:xfrm>
            <a:off x="193057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3" name="Google Shape;6123;p64"/>
          <p:cNvSpPr/>
          <p:nvPr/>
        </p:nvSpPr>
        <p:spPr>
          <a:xfrm>
            <a:off x="243780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7" name="Google Shape;6127;p64"/>
          <p:cNvSpPr/>
          <p:nvPr/>
        </p:nvSpPr>
        <p:spPr>
          <a:xfrm>
            <a:off x="4848250" y="1726506"/>
            <a:ext cx="334500" cy="170400"/>
          </a:xfrm>
          <a:prstGeom prst="rect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28" name="Google Shape;6128;p64"/>
          <p:cNvCxnSpPr>
            <a:stCxn id="6129" idx="2"/>
            <a:endCxn id="6117" idx="0"/>
          </p:cNvCxnSpPr>
          <p:nvPr/>
        </p:nvCxnSpPr>
        <p:spPr>
          <a:xfrm flipH="1">
            <a:off x="1604425" y="1879150"/>
            <a:ext cx="281700" cy="195930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130" name="Google Shape;6130;p64"/>
          <p:cNvSpPr/>
          <p:nvPr/>
        </p:nvSpPr>
        <p:spPr>
          <a:xfrm>
            <a:off x="6663375" y="1927825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1" name="Google Shape;6131;p64"/>
          <p:cNvSpPr/>
          <p:nvPr/>
        </p:nvSpPr>
        <p:spPr>
          <a:xfrm>
            <a:off x="740632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2" name="Google Shape;6132;p64"/>
          <p:cNvSpPr/>
          <p:nvPr/>
        </p:nvSpPr>
        <p:spPr>
          <a:xfrm>
            <a:off x="4634600" y="1726506"/>
            <a:ext cx="170100" cy="170400"/>
          </a:xfrm>
          <a:prstGeom prst="rect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3" name="Google Shape;6133;p64"/>
          <p:cNvSpPr/>
          <p:nvPr/>
        </p:nvSpPr>
        <p:spPr>
          <a:xfrm>
            <a:off x="7845850" y="18230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34" name="Google Shape;6134;p64"/>
          <p:cNvCxnSpPr>
            <a:stCxn id="6133" idx="2"/>
            <a:endCxn id="6120" idx="0"/>
          </p:cNvCxnSpPr>
          <p:nvPr/>
        </p:nvCxnSpPr>
        <p:spPr>
          <a:xfrm flipH="1">
            <a:off x="7550500" y="1993450"/>
            <a:ext cx="380400" cy="1845000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129" name="Google Shape;6129;p64"/>
          <p:cNvSpPr/>
          <p:nvPr/>
        </p:nvSpPr>
        <p:spPr>
          <a:xfrm>
            <a:off x="1851175" y="1708750"/>
            <a:ext cx="69900" cy="170400"/>
          </a:xfrm>
          <a:prstGeom prst="rect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35" name="Google Shape;6135;p64"/>
          <p:cNvCxnSpPr>
            <a:stCxn id="6132" idx="2"/>
            <a:endCxn id="6119" idx="0"/>
          </p:cNvCxnSpPr>
          <p:nvPr/>
        </p:nvCxnSpPr>
        <p:spPr>
          <a:xfrm>
            <a:off x="4719650" y="1896906"/>
            <a:ext cx="748350" cy="1941544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136" name="Google Shape;6136;p64"/>
          <p:cNvSpPr/>
          <p:nvPr/>
        </p:nvSpPr>
        <p:spPr>
          <a:xfrm>
            <a:off x="2702800" y="3838450"/>
            <a:ext cx="1666800" cy="7716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dk1"/>
                </a:solidFill>
              </a:rPr>
              <a:t>Planned Detector Shutdown</a:t>
            </a:r>
            <a:endParaRPr sz="1100" dirty="0">
              <a:solidFill>
                <a:schemeClr val="dk1"/>
              </a:solidFill>
            </a:endParaRPr>
          </a:p>
        </p:txBody>
      </p:sp>
      <p:sp>
        <p:nvSpPr>
          <p:cNvPr id="6138" name="Google Shape;6138;p64"/>
          <p:cNvSpPr/>
          <p:nvPr/>
        </p:nvSpPr>
        <p:spPr>
          <a:xfrm>
            <a:off x="4391700" y="1726506"/>
            <a:ext cx="85200" cy="170400"/>
          </a:xfrm>
          <a:prstGeom prst="rect">
            <a:avLst/>
          </a:prstGeom>
          <a:noFill/>
          <a:ln w="19050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39" name="Google Shape;6139;p64"/>
          <p:cNvCxnSpPr>
            <a:stCxn id="6138" idx="2"/>
            <a:endCxn id="6136" idx="0"/>
          </p:cNvCxnSpPr>
          <p:nvPr/>
        </p:nvCxnSpPr>
        <p:spPr>
          <a:xfrm flipH="1">
            <a:off x="3536200" y="1896906"/>
            <a:ext cx="898100" cy="1941544"/>
          </a:xfrm>
          <a:prstGeom prst="straightConnector1">
            <a:avLst/>
          </a:prstGeom>
          <a:noFill/>
          <a:ln w="9525" cap="flat" cmpd="sng">
            <a:solidFill>
              <a:srgbClr val="4A86E8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140" name="Google Shape;6140;p64"/>
          <p:cNvSpPr txBox="1"/>
          <p:nvPr/>
        </p:nvSpPr>
        <p:spPr>
          <a:xfrm>
            <a:off x="152400" y="247650"/>
            <a:ext cx="81957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900" b="1" dirty="0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Daily Run-Selection Failure Rates: </a:t>
            </a:r>
            <a:r>
              <a:rPr lang="en-CA" sz="1900" b="1" u="sng" dirty="0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Maintenance</a:t>
            </a:r>
            <a:endParaRPr sz="1900" b="1" u="sng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41" name="Google Shape;6141;p64"/>
          <p:cNvSpPr txBox="1"/>
          <p:nvPr/>
        </p:nvSpPr>
        <p:spPr>
          <a:xfrm>
            <a:off x="152400" y="600075"/>
            <a:ext cx="4600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2023 - 12 / 2024 - 10 / 2024 - 11 / 2025 - 12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3AEAF58A-AD70-4476-30F2-BEF9A7B5D900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16</a:t>
            </a:r>
            <a:endParaRPr sz="1100" dirty="0">
              <a:solidFill>
                <a:schemeClr val="bg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18857B-2957-B3B0-6CE3-CFFE7C9895DA}"/>
              </a:ext>
            </a:extLst>
          </p:cNvPr>
          <p:cNvSpPr txBox="1"/>
          <p:nvPr/>
        </p:nvSpPr>
        <p:spPr>
          <a:xfrm>
            <a:off x="4300818" y="3620614"/>
            <a:ext cx="54236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Date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1D6322F-51D7-1ECB-3B71-8742210CFF63}"/>
              </a:ext>
            </a:extLst>
          </p:cNvPr>
          <p:cNvSpPr txBox="1"/>
          <p:nvPr/>
        </p:nvSpPr>
        <p:spPr>
          <a:xfrm>
            <a:off x="3301401" y="1479507"/>
            <a:ext cx="2902998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Runs Failed per Day / Runs Collected per Day (%)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5F6102-0B5C-EBD9-5BFE-1E73B58A4FC5}"/>
              </a:ext>
            </a:extLst>
          </p:cNvPr>
          <p:cNvSpPr txBox="1"/>
          <p:nvPr/>
        </p:nvSpPr>
        <p:spPr>
          <a:xfrm rot="16200000">
            <a:off x="-788378" y="2470900"/>
            <a:ext cx="175195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Percentage of Runs Failed (%)</a:t>
            </a:r>
            <a:endParaRPr lang="tr-TR" sz="800" dirty="0">
              <a:solidFill>
                <a:schemeClr val="bg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Google Shape;6147;p65"/>
          <p:cNvPicPr preferRelativeResize="0"/>
          <p:nvPr/>
        </p:nvPicPr>
        <p:blipFill>
          <a:blip r:embed="rId3">
            <a:alphaModFix/>
          </a:blip>
          <a:srcRect l="573" t="2256" r="687" b="2256"/>
          <a:stretch>
            <a:fillRect/>
          </a:stretch>
        </p:blipFill>
        <p:spPr>
          <a:xfrm>
            <a:off x="203014" y="1522886"/>
            <a:ext cx="8727921" cy="2097728"/>
          </a:xfrm>
          <a:prstGeom prst="rect">
            <a:avLst/>
          </a:prstGeom>
          <a:noFill/>
          <a:ln>
            <a:noFill/>
          </a:ln>
        </p:spPr>
      </p:pic>
      <p:sp>
        <p:nvSpPr>
          <p:cNvPr id="6148" name="Google Shape;6148;p65"/>
          <p:cNvSpPr txBox="1"/>
          <p:nvPr/>
        </p:nvSpPr>
        <p:spPr>
          <a:xfrm>
            <a:off x="152400" y="247650"/>
            <a:ext cx="4600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900" b="1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Daily Failure Rates</a:t>
            </a:r>
            <a:endParaRPr sz="1900" b="1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49" name="Google Shape;6149;p65"/>
          <p:cNvSpPr txBox="1"/>
          <p:nvPr/>
        </p:nvSpPr>
        <p:spPr>
          <a:xfrm>
            <a:off x="152400" y="600075"/>
            <a:ext cx="4600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From 2023 - 7  to  2026 - 2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F62883BB-7757-DB0B-5426-D244E95C5BB4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17</a:t>
            </a:r>
            <a:endParaRPr sz="1100" dirty="0">
              <a:solidFill>
                <a:schemeClr val="bg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89FBB21-CE4B-B3DE-20E4-D75D73117314}"/>
              </a:ext>
            </a:extLst>
          </p:cNvPr>
          <p:cNvSpPr txBox="1"/>
          <p:nvPr/>
        </p:nvSpPr>
        <p:spPr>
          <a:xfrm>
            <a:off x="4300818" y="3620614"/>
            <a:ext cx="54236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Date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6EE354-B6FF-B725-DD37-AB6D49D472DC}"/>
              </a:ext>
            </a:extLst>
          </p:cNvPr>
          <p:cNvSpPr txBox="1"/>
          <p:nvPr/>
        </p:nvSpPr>
        <p:spPr>
          <a:xfrm>
            <a:off x="3301401" y="1479507"/>
            <a:ext cx="2902998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Runs Failed per Day / Runs Collected per Day (%)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D52F26-3237-0784-6A23-C2549D06D9B4}"/>
              </a:ext>
            </a:extLst>
          </p:cNvPr>
          <p:cNvSpPr txBox="1"/>
          <p:nvPr/>
        </p:nvSpPr>
        <p:spPr>
          <a:xfrm rot="16200000">
            <a:off x="-788378" y="2470900"/>
            <a:ext cx="175195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Percentage of Runs Failed (%)</a:t>
            </a:r>
            <a:endParaRPr lang="tr-TR" sz="800" dirty="0">
              <a:solidFill>
                <a:schemeClr val="bg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4" name="Google Shape;6154;p66"/>
          <p:cNvSpPr/>
          <p:nvPr/>
        </p:nvSpPr>
        <p:spPr>
          <a:xfrm>
            <a:off x="125325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5" name="Google Shape;6155;p66"/>
          <p:cNvSpPr/>
          <p:nvPr/>
        </p:nvSpPr>
        <p:spPr>
          <a:xfrm>
            <a:off x="142335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6" name="Google Shape;6156;p66"/>
          <p:cNvSpPr/>
          <p:nvPr/>
        </p:nvSpPr>
        <p:spPr>
          <a:xfrm>
            <a:off x="176047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7" name="Google Shape;6157;p66"/>
          <p:cNvSpPr/>
          <p:nvPr/>
        </p:nvSpPr>
        <p:spPr>
          <a:xfrm>
            <a:off x="193057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8" name="Google Shape;6158;p66"/>
          <p:cNvSpPr/>
          <p:nvPr/>
        </p:nvSpPr>
        <p:spPr>
          <a:xfrm>
            <a:off x="243780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9" name="Google Shape;6159;p66"/>
          <p:cNvSpPr/>
          <p:nvPr/>
        </p:nvSpPr>
        <p:spPr>
          <a:xfrm>
            <a:off x="392977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0" name="Google Shape;6160;p66"/>
          <p:cNvSpPr/>
          <p:nvPr/>
        </p:nvSpPr>
        <p:spPr>
          <a:xfrm>
            <a:off x="440190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1" name="Google Shape;6161;p66"/>
          <p:cNvSpPr/>
          <p:nvPr/>
        </p:nvSpPr>
        <p:spPr>
          <a:xfrm>
            <a:off x="817792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2" name="Google Shape;6162;p66"/>
          <p:cNvSpPr/>
          <p:nvPr/>
        </p:nvSpPr>
        <p:spPr>
          <a:xfrm>
            <a:off x="855892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3" name="Google Shape;6163;p66"/>
          <p:cNvSpPr/>
          <p:nvPr/>
        </p:nvSpPr>
        <p:spPr>
          <a:xfrm>
            <a:off x="4848250" y="1708750"/>
            <a:ext cx="334500" cy="170400"/>
          </a:xfrm>
          <a:prstGeom prst="rect">
            <a:avLst/>
          </a:prstGeom>
          <a:noFill/>
          <a:ln w="19050" cap="flat" cmpd="sng">
            <a:solidFill>
              <a:srgbClr val="99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4" name="Google Shape;6164;p66"/>
          <p:cNvSpPr/>
          <p:nvPr/>
        </p:nvSpPr>
        <p:spPr>
          <a:xfrm>
            <a:off x="6663375" y="1927825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5" name="Google Shape;6165;p66"/>
          <p:cNvSpPr/>
          <p:nvPr/>
        </p:nvSpPr>
        <p:spPr>
          <a:xfrm>
            <a:off x="740632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6" name="Google Shape;6166;p66"/>
          <p:cNvSpPr txBox="1"/>
          <p:nvPr/>
        </p:nvSpPr>
        <p:spPr>
          <a:xfrm>
            <a:off x="152399" y="247650"/>
            <a:ext cx="7624439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900" b="1" dirty="0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Daily Failure Rates (With Known Issues Accounted For)</a:t>
            </a: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67" name="Google Shape;6167;p66"/>
          <p:cNvSpPr txBox="1"/>
          <p:nvPr/>
        </p:nvSpPr>
        <p:spPr>
          <a:xfrm>
            <a:off x="152400" y="600075"/>
            <a:ext cx="4600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From 2023 - 7  to  2026 - 2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168" name="Google Shape;6168;p66"/>
          <p:cNvPicPr preferRelativeResize="0"/>
          <p:nvPr/>
        </p:nvPicPr>
        <p:blipFill>
          <a:blip r:embed="rId3">
            <a:alphaModFix/>
          </a:blip>
          <a:srcRect l="573" t="1796" r="888" b="2603"/>
          <a:stretch>
            <a:fillRect/>
          </a:stretch>
        </p:blipFill>
        <p:spPr>
          <a:xfrm>
            <a:off x="203015" y="1505131"/>
            <a:ext cx="8710166" cy="21332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B2D685C2-2979-641A-D03F-57CF58304994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18</a:t>
            </a:r>
            <a:endParaRPr sz="1100" dirty="0">
              <a:solidFill>
                <a:schemeClr val="bg2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A4DB96-19F2-2AB4-2C9C-720FB2A56BB3}"/>
              </a:ext>
            </a:extLst>
          </p:cNvPr>
          <p:cNvSpPr txBox="1"/>
          <p:nvPr/>
        </p:nvSpPr>
        <p:spPr>
          <a:xfrm>
            <a:off x="4300818" y="3638370"/>
            <a:ext cx="54236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Date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056C6F-7D47-9EDB-502C-327A4D5865FA}"/>
              </a:ext>
            </a:extLst>
          </p:cNvPr>
          <p:cNvSpPr txBox="1"/>
          <p:nvPr/>
        </p:nvSpPr>
        <p:spPr>
          <a:xfrm>
            <a:off x="2311575" y="1477918"/>
            <a:ext cx="5242050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Runs Failed per Day / Runs Collected per Day (%) (Known Issues Accounted For)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ECDD55-17C6-A62E-D0D7-E37AD7244564}"/>
              </a:ext>
            </a:extLst>
          </p:cNvPr>
          <p:cNvSpPr txBox="1"/>
          <p:nvPr/>
        </p:nvSpPr>
        <p:spPr>
          <a:xfrm rot="16200000">
            <a:off x="-788378" y="2470900"/>
            <a:ext cx="175195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Percentage of Runs Failed (%)</a:t>
            </a:r>
            <a:endParaRPr lang="tr-TR" sz="800" dirty="0">
              <a:solidFill>
                <a:schemeClr val="bg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91" name="Google Shape;6191;p68"/>
          <p:cNvPicPr preferRelativeResize="0"/>
          <p:nvPr/>
        </p:nvPicPr>
        <p:blipFill>
          <a:blip r:embed="rId3">
            <a:alphaModFix/>
          </a:blip>
          <a:srcRect l="572" t="1267" r="887" b="2606"/>
          <a:stretch>
            <a:fillRect/>
          </a:stretch>
        </p:blipFill>
        <p:spPr>
          <a:xfrm>
            <a:off x="203015" y="1493325"/>
            <a:ext cx="8710166" cy="2144970"/>
          </a:xfrm>
          <a:prstGeom prst="rect">
            <a:avLst/>
          </a:prstGeom>
          <a:noFill/>
          <a:ln>
            <a:noFill/>
          </a:ln>
        </p:spPr>
      </p:pic>
      <p:sp>
        <p:nvSpPr>
          <p:cNvPr id="6192" name="Google Shape;6192;p68"/>
          <p:cNvSpPr/>
          <p:nvPr/>
        </p:nvSpPr>
        <p:spPr>
          <a:xfrm>
            <a:off x="2582825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Seismic Event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193" name="Google Shape;6193;p68"/>
          <p:cNvSpPr/>
          <p:nvPr/>
        </p:nvSpPr>
        <p:spPr>
          <a:xfrm>
            <a:off x="4740822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Seismic Event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194" name="Google Shape;6194;p68"/>
          <p:cNvSpPr/>
          <p:nvPr/>
        </p:nvSpPr>
        <p:spPr>
          <a:xfrm>
            <a:off x="6407622" y="1822000"/>
            <a:ext cx="149100" cy="170400"/>
          </a:xfrm>
          <a:prstGeom prst="rect">
            <a:avLst/>
          </a:prstGeom>
          <a:noFill/>
          <a:ln w="1905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95" name="Google Shape;6195;p68"/>
          <p:cNvCxnSpPr>
            <a:stCxn id="6194" idx="2"/>
            <a:endCxn id="6192" idx="0"/>
          </p:cNvCxnSpPr>
          <p:nvPr/>
        </p:nvCxnSpPr>
        <p:spPr>
          <a:xfrm flipH="1">
            <a:off x="3416172" y="1992400"/>
            <a:ext cx="3066000" cy="1846200"/>
          </a:xfrm>
          <a:prstGeom prst="straightConnector1">
            <a:avLst/>
          </a:prstGeom>
          <a:noFill/>
          <a:ln w="9525" cap="flat" cmpd="sng">
            <a:solidFill>
              <a:schemeClr val="accent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196" name="Google Shape;6196;p68"/>
          <p:cNvSpPr/>
          <p:nvPr/>
        </p:nvSpPr>
        <p:spPr>
          <a:xfrm>
            <a:off x="7719438" y="2213725"/>
            <a:ext cx="170100" cy="170400"/>
          </a:xfrm>
          <a:prstGeom prst="rect">
            <a:avLst/>
          </a:prstGeom>
          <a:noFill/>
          <a:ln w="19050" cap="flat" cmpd="sng">
            <a:solidFill>
              <a:schemeClr val="accent1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97" name="Google Shape;6197;p68"/>
          <p:cNvCxnSpPr>
            <a:stCxn id="6196" idx="2"/>
            <a:endCxn id="6193" idx="0"/>
          </p:cNvCxnSpPr>
          <p:nvPr/>
        </p:nvCxnSpPr>
        <p:spPr>
          <a:xfrm flipH="1">
            <a:off x="5574222" y="2384125"/>
            <a:ext cx="2230266" cy="1454325"/>
          </a:xfrm>
          <a:prstGeom prst="straightConnector1">
            <a:avLst/>
          </a:prstGeom>
          <a:noFill/>
          <a:ln w="9525" cap="flat" cmpd="sng">
            <a:solidFill>
              <a:schemeClr val="accent1">
                <a:lumMod val="75000"/>
              </a:scheme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198" name="Google Shape;6198;p68"/>
          <p:cNvSpPr txBox="1"/>
          <p:nvPr/>
        </p:nvSpPr>
        <p:spPr>
          <a:xfrm>
            <a:off x="152400" y="247650"/>
            <a:ext cx="78636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900" b="1" dirty="0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Daily Failure Rates (Peaks Removed): </a:t>
            </a:r>
            <a:r>
              <a:rPr lang="en-CA" sz="1900" b="1" u="sng" dirty="0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Seismic Events</a:t>
            </a:r>
            <a:endParaRPr sz="1900" b="1" u="sng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99" name="Google Shape;6199;p68"/>
          <p:cNvSpPr txBox="1"/>
          <p:nvPr/>
        </p:nvSpPr>
        <p:spPr>
          <a:xfrm>
            <a:off x="152400" y="600075"/>
            <a:ext cx="4600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2023 - 10 / 2023 - 12 / 2024 - 2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0301E252-BBF1-498E-DFC3-8A444BE71FB0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19</a:t>
            </a:r>
            <a:endParaRPr sz="1100" dirty="0">
              <a:solidFill>
                <a:schemeClr val="bg2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C901E3-3F3E-EFC6-5DBF-67AD62E5B189}"/>
              </a:ext>
            </a:extLst>
          </p:cNvPr>
          <p:cNvSpPr txBox="1"/>
          <p:nvPr/>
        </p:nvSpPr>
        <p:spPr>
          <a:xfrm rot="16200000">
            <a:off x="-788378" y="2470900"/>
            <a:ext cx="175195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Percentage of Runs Failed (%)</a:t>
            </a:r>
            <a:endParaRPr lang="tr-TR" sz="8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3E27E65-1044-D4C8-8119-3F372D7FD794}"/>
              </a:ext>
            </a:extLst>
          </p:cNvPr>
          <p:cNvSpPr txBox="1"/>
          <p:nvPr/>
        </p:nvSpPr>
        <p:spPr>
          <a:xfrm>
            <a:off x="4300818" y="3638370"/>
            <a:ext cx="54236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Date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528D89-5E57-22E3-5BEB-7432B73F749A}"/>
              </a:ext>
            </a:extLst>
          </p:cNvPr>
          <p:cNvSpPr txBox="1"/>
          <p:nvPr/>
        </p:nvSpPr>
        <p:spPr>
          <a:xfrm>
            <a:off x="2311575" y="1477918"/>
            <a:ext cx="5242050" cy="2308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CA" sz="900" dirty="0">
                <a:solidFill>
                  <a:schemeClr val="bg2"/>
                </a:solidFill>
                <a:latin typeface="+mn-lt"/>
              </a:rPr>
              <a:t>Runs Failed per Day / Runs Collected per Day (%) (Known Issues Accounted For)</a:t>
            </a:r>
            <a:endParaRPr lang="tr-TR" sz="900" dirty="0">
              <a:solidFill>
                <a:schemeClr val="bg2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5" name="Google Shape;6215;p70"/>
          <p:cNvSpPr txBox="1">
            <a:spLocks noGrp="1"/>
          </p:cNvSpPr>
          <p:nvPr>
            <p:ph type="ctrTitle"/>
          </p:nvPr>
        </p:nvSpPr>
        <p:spPr>
          <a:xfrm>
            <a:off x="311708" y="1545450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4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How do seismic events affect the detector?</a:t>
            </a:r>
            <a:endParaRPr sz="4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0" name="Google Shape;6220;p71"/>
          <p:cNvSpPr txBox="1"/>
          <p:nvPr/>
        </p:nvSpPr>
        <p:spPr>
          <a:xfrm>
            <a:off x="152400" y="247650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Replay of Seismic Event on 2025-05-24 (2.5 MwN)</a:t>
            </a:r>
            <a:endParaRPr sz="19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221" name="Google Shape;6221;p71" title="Untitled 2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40300" y="857250"/>
            <a:ext cx="5463396" cy="39814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2D0040D7-A577-AA91-9149-CA9E6D33E719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1"/>
                </a:solidFill>
              </a:rPr>
              <a:t>20</a:t>
            </a:r>
            <a:endParaRPr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26" name="Google Shape;6226;p72" title="Screenshot 2026-08-05 at 9.36.13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0700" y="1091438"/>
            <a:ext cx="3763727" cy="2960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27" name="Google Shape;6227;p72" title="Screenshot 2026-08-05 at 9.38.07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6325" y="1085925"/>
            <a:ext cx="3763727" cy="2971650"/>
          </a:xfrm>
          <a:prstGeom prst="rect">
            <a:avLst/>
          </a:prstGeom>
          <a:noFill/>
          <a:ln>
            <a:noFill/>
          </a:ln>
        </p:spPr>
      </p:pic>
      <p:sp>
        <p:nvSpPr>
          <p:cNvPr id="6228" name="Google Shape;6228;p72"/>
          <p:cNvSpPr txBox="1"/>
          <p:nvPr/>
        </p:nvSpPr>
        <p:spPr>
          <a:xfrm>
            <a:off x="396263" y="581050"/>
            <a:ext cx="3763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b="1">
                <a:solidFill>
                  <a:schemeClr val="lt1"/>
                </a:solidFill>
              </a:rPr>
              <a:t>Regular Scintillator Event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6229" name="Google Shape;6229;p72"/>
          <p:cNvSpPr txBox="1"/>
          <p:nvPr/>
        </p:nvSpPr>
        <p:spPr>
          <a:xfrm>
            <a:off x="4640663" y="586563"/>
            <a:ext cx="3763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b="1">
                <a:solidFill>
                  <a:schemeClr val="lt1"/>
                </a:solidFill>
              </a:rPr>
              <a:t>Breakdown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2" name="Google Shape;6220;p71">
            <a:extLst>
              <a:ext uri="{FF2B5EF4-FFF2-40B4-BE49-F238E27FC236}">
                <a16:creationId xmlns:a16="http://schemas.microsoft.com/office/drawing/2014/main" id="{DF8A1DF0-48C5-DBFF-BBD2-84E6A202B9D2}"/>
              </a:ext>
            </a:extLst>
          </p:cNvPr>
          <p:cNvSpPr txBox="1"/>
          <p:nvPr/>
        </p:nvSpPr>
        <p:spPr>
          <a:xfrm>
            <a:off x="166255" y="149938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How do seismic events affect the detector?</a:t>
            </a:r>
            <a:endParaRPr sz="19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6340;p79">
            <a:extLst>
              <a:ext uri="{FF2B5EF4-FFF2-40B4-BE49-F238E27FC236}">
                <a16:creationId xmlns:a16="http://schemas.microsoft.com/office/drawing/2014/main" id="{FD997FC7-2038-9A5A-1ECC-439F95E72C59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1"/>
                </a:solidFill>
              </a:rPr>
              <a:t>21</a:t>
            </a:r>
            <a:endParaRPr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5"/>
          <p:cNvSpPr/>
          <p:nvPr/>
        </p:nvSpPr>
        <p:spPr>
          <a:xfrm>
            <a:off x="308935" y="3713184"/>
            <a:ext cx="2740800" cy="10305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5"/>
          <p:cNvSpPr/>
          <p:nvPr/>
        </p:nvSpPr>
        <p:spPr>
          <a:xfrm>
            <a:off x="6101823" y="3719250"/>
            <a:ext cx="2814900" cy="1046700"/>
          </a:xfrm>
          <a:prstGeom prst="roundRect">
            <a:avLst>
              <a:gd name="adj" fmla="val 16667"/>
            </a:avLst>
          </a:prstGeom>
          <a:noFill/>
          <a:ln w="19050" cap="flat" cmpd="sng">
            <a:solidFill>
              <a:srgbClr val="CCCC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5"/>
          <p:cNvSpPr/>
          <p:nvPr/>
        </p:nvSpPr>
        <p:spPr>
          <a:xfrm>
            <a:off x="3190085" y="1440909"/>
            <a:ext cx="2740800" cy="23478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88" name="Google Shape;88;p15"/>
          <p:cNvSpPr/>
          <p:nvPr/>
        </p:nvSpPr>
        <p:spPr>
          <a:xfrm>
            <a:off x="3525255" y="1695082"/>
            <a:ext cx="2070300" cy="18396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89" name="Google Shape;89;p15"/>
          <p:cNvSpPr/>
          <p:nvPr/>
        </p:nvSpPr>
        <p:spPr>
          <a:xfrm>
            <a:off x="4391818" y="1094273"/>
            <a:ext cx="337200" cy="9336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90" name="Google Shape;90;p15"/>
          <p:cNvSpPr/>
          <p:nvPr/>
        </p:nvSpPr>
        <p:spPr>
          <a:xfrm rot="9622706">
            <a:off x="3849501" y="130112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91" name="Google Shape;91;p15"/>
          <p:cNvSpPr/>
          <p:nvPr/>
        </p:nvSpPr>
        <p:spPr>
          <a:xfrm rot="8428041">
            <a:off x="3446414" y="1533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92" name="Google Shape;92;p15"/>
          <p:cNvSpPr/>
          <p:nvPr/>
        </p:nvSpPr>
        <p:spPr>
          <a:xfrm rot="7063537">
            <a:off x="3139668" y="191629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93" name="Google Shape;93;p15"/>
          <p:cNvSpPr/>
          <p:nvPr/>
        </p:nvSpPr>
        <p:spPr>
          <a:xfrm rot="5260293">
            <a:off x="3020938" y="238501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94" name="Google Shape;94;p15"/>
          <p:cNvSpPr/>
          <p:nvPr/>
        </p:nvSpPr>
        <p:spPr>
          <a:xfrm rot="4376845">
            <a:off x="3096747" y="2857172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95" name="Google Shape;95;p15"/>
          <p:cNvSpPr/>
          <p:nvPr/>
        </p:nvSpPr>
        <p:spPr>
          <a:xfrm rot="1634263">
            <a:off x="3744668" y="355629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96" name="Google Shape;96;p15"/>
          <p:cNvSpPr/>
          <p:nvPr/>
        </p:nvSpPr>
        <p:spPr>
          <a:xfrm rot="2499269">
            <a:off x="3359171" y="328209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97" name="Google Shape;97;p15"/>
          <p:cNvSpPr/>
          <p:nvPr/>
        </p:nvSpPr>
        <p:spPr>
          <a:xfrm rot="199138">
            <a:off x="4203438" y="3690443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98" name="Google Shape;98;p15"/>
          <p:cNvSpPr/>
          <p:nvPr/>
        </p:nvSpPr>
        <p:spPr>
          <a:xfrm rot="-783580">
            <a:off x="4668514" y="3661362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99" name="Google Shape;99;p15"/>
          <p:cNvSpPr/>
          <p:nvPr/>
        </p:nvSpPr>
        <p:spPr>
          <a:xfrm rot="-1931673">
            <a:off x="5093356" y="3495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00" name="Google Shape;100;p15"/>
          <p:cNvSpPr/>
          <p:nvPr/>
        </p:nvSpPr>
        <p:spPr>
          <a:xfrm rot="-2935895">
            <a:off x="5440770" y="318951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01" name="Google Shape;101;p15"/>
          <p:cNvSpPr/>
          <p:nvPr/>
        </p:nvSpPr>
        <p:spPr>
          <a:xfrm rot="-4340703">
            <a:off x="5673315" y="277520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02" name="Google Shape;102;p15"/>
          <p:cNvSpPr/>
          <p:nvPr/>
        </p:nvSpPr>
        <p:spPr>
          <a:xfrm rot="-5944468">
            <a:off x="5697336" y="2306954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03" name="Google Shape;103;p15"/>
          <p:cNvSpPr/>
          <p:nvPr/>
        </p:nvSpPr>
        <p:spPr>
          <a:xfrm rot="-7011573">
            <a:off x="5554170" y="187541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04" name="Google Shape;104;p15"/>
          <p:cNvSpPr/>
          <p:nvPr/>
        </p:nvSpPr>
        <p:spPr>
          <a:xfrm rot="-8353196">
            <a:off x="5270486" y="1533011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cxnSp>
        <p:nvCxnSpPr>
          <p:cNvPr id="105" name="Google Shape;105;p15"/>
          <p:cNvCxnSpPr/>
          <p:nvPr/>
        </p:nvCxnSpPr>
        <p:spPr>
          <a:xfrm>
            <a:off x="6305200" y="2703450"/>
            <a:ext cx="5499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6" name="Google Shape;106;p15"/>
          <p:cNvSpPr/>
          <p:nvPr/>
        </p:nvSpPr>
        <p:spPr>
          <a:xfrm rot="-9497466">
            <a:off x="4869882" y="1297341"/>
            <a:ext cx="429937" cy="339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7" name="Google Shape;107;p15"/>
          <p:cNvCxnSpPr/>
          <p:nvPr/>
        </p:nvCxnSpPr>
        <p:spPr>
          <a:xfrm>
            <a:off x="2370825" y="2659975"/>
            <a:ext cx="5499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8" name="Google Shape;108;p15"/>
          <p:cNvSpPr txBox="1"/>
          <p:nvPr/>
        </p:nvSpPr>
        <p:spPr>
          <a:xfrm>
            <a:off x="749375" y="2429125"/>
            <a:ext cx="1535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PARTICLES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09" name="Google Shape;109;p15"/>
          <p:cNvSpPr txBox="1"/>
          <p:nvPr/>
        </p:nvSpPr>
        <p:spPr>
          <a:xfrm>
            <a:off x="4100225" y="2431600"/>
            <a:ext cx="101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/>
              <a:t>LIGHT</a:t>
            </a:r>
            <a:endParaRPr sz="1800"/>
          </a:p>
        </p:txBody>
      </p:sp>
      <p:sp>
        <p:nvSpPr>
          <p:cNvPr id="110" name="Google Shape;110;p15"/>
          <p:cNvSpPr txBox="1"/>
          <p:nvPr/>
        </p:nvSpPr>
        <p:spPr>
          <a:xfrm>
            <a:off x="7017300" y="2472600"/>
            <a:ext cx="1345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DATA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401635" y="3789834"/>
            <a:ext cx="25554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>
                <a:solidFill>
                  <a:schemeClr val="lt1"/>
                </a:solidFill>
              </a:rPr>
              <a:t>SNO+ experiment is a large liquid scintillator detector for studying neutrinos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114" name="Google Shape;114;p15"/>
          <p:cNvSpPr txBox="1"/>
          <p:nvPr/>
        </p:nvSpPr>
        <p:spPr>
          <a:xfrm>
            <a:off x="4197975" y="632575"/>
            <a:ext cx="1345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SNO+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115" name="Google Shape;11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7625" y="3257450"/>
            <a:ext cx="110250" cy="27272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5"/>
          <p:cNvSpPr txBox="1"/>
          <p:nvPr/>
        </p:nvSpPr>
        <p:spPr>
          <a:xfrm>
            <a:off x="3937475" y="4566000"/>
            <a:ext cx="13452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00">
                <a:solidFill>
                  <a:schemeClr val="lt1"/>
                </a:solidFill>
              </a:rPr>
              <a:t>*PMTs are not to scale</a:t>
            </a:r>
            <a:endParaRPr sz="900">
              <a:solidFill>
                <a:schemeClr val="lt1"/>
              </a:solidFill>
            </a:endParaRPr>
          </a:p>
        </p:txBody>
      </p:sp>
      <p:cxnSp>
        <p:nvCxnSpPr>
          <p:cNvPr id="117" name="Google Shape;117;p15"/>
          <p:cNvCxnSpPr>
            <a:stCxn id="88" idx="7"/>
            <a:endCxn id="118" idx="1"/>
          </p:cNvCxnSpPr>
          <p:nvPr/>
        </p:nvCxnSpPr>
        <p:spPr>
          <a:xfrm rot="10800000" flipH="1">
            <a:off x="5292367" y="1706485"/>
            <a:ext cx="1079100" cy="258000"/>
          </a:xfrm>
          <a:prstGeom prst="straightConnector1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18" name="Google Shape;118;p15"/>
          <p:cNvSpPr txBox="1"/>
          <p:nvPr/>
        </p:nvSpPr>
        <p:spPr>
          <a:xfrm>
            <a:off x="6371475" y="1521688"/>
            <a:ext cx="134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00">
                <a:solidFill>
                  <a:srgbClr val="FFFF00"/>
                </a:solidFill>
              </a:rPr>
              <a:t>Acrylic Vessel</a:t>
            </a:r>
            <a:endParaRPr sz="1200">
              <a:solidFill>
                <a:srgbClr val="FFFF00"/>
              </a:solidFill>
            </a:endParaRPr>
          </a:p>
        </p:txBody>
      </p:sp>
      <p:cxnSp>
        <p:nvCxnSpPr>
          <p:cNvPr id="119" name="Google Shape;119;p15"/>
          <p:cNvCxnSpPr>
            <a:stCxn id="102" idx="2"/>
          </p:cNvCxnSpPr>
          <p:nvPr/>
        </p:nvCxnSpPr>
        <p:spPr>
          <a:xfrm rot="10800000" flipH="1">
            <a:off x="6070560" y="2191353"/>
            <a:ext cx="335400" cy="261600"/>
          </a:xfrm>
          <a:prstGeom prst="straightConnector1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triangle" w="med" len="med"/>
            <a:tailEnd type="none" w="med" len="med"/>
          </a:ln>
        </p:spPr>
      </p:cxnSp>
      <p:sp>
        <p:nvSpPr>
          <p:cNvPr id="120" name="Google Shape;120;p15"/>
          <p:cNvSpPr txBox="1"/>
          <p:nvPr/>
        </p:nvSpPr>
        <p:spPr>
          <a:xfrm>
            <a:off x="6371475" y="1884325"/>
            <a:ext cx="24585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00">
                <a:solidFill>
                  <a:srgbClr val="FFFF00"/>
                </a:solidFill>
              </a:rPr>
              <a:t>Photomultiplier Tubes (PMTs)</a:t>
            </a:r>
            <a:endParaRPr sz="1200">
              <a:solidFill>
                <a:srgbClr val="FFFF00"/>
              </a:solidFill>
            </a:endParaRPr>
          </a:p>
        </p:txBody>
      </p:sp>
      <p:cxnSp>
        <p:nvCxnSpPr>
          <p:cNvPr id="121" name="Google Shape;121;p15"/>
          <p:cNvCxnSpPr>
            <a:stCxn id="103" idx="2"/>
          </p:cNvCxnSpPr>
          <p:nvPr/>
        </p:nvCxnSpPr>
        <p:spPr>
          <a:xfrm>
            <a:off x="5910861" y="1970439"/>
            <a:ext cx="495000" cy="117000"/>
          </a:xfrm>
          <a:prstGeom prst="straightConnector1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triangle" w="med" len="med"/>
            <a:tailEnd type="none" w="med" len="med"/>
          </a:ln>
        </p:spPr>
      </p:cxnSp>
      <p:pic>
        <p:nvPicPr>
          <p:cNvPr id="122" name="Google Shape;12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0627" y="307025"/>
            <a:ext cx="891150" cy="124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/>
          <p:cNvPicPr preferRelativeResize="0"/>
          <p:nvPr/>
        </p:nvPicPr>
        <p:blipFill rotWithShape="1">
          <a:blip r:embed="rId5">
            <a:alphaModFix/>
          </a:blip>
          <a:srcRect t="8413" b="20113"/>
          <a:stretch/>
        </p:blipFill>
        <p:spPr>
          <a:xfrm>
            <a:off x="7597800" y="862658"/>
            <a:ext cx="1079101" cy="102834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FDA8A140-5170-F118-95BF-CFC876023AD4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1</a:t>
            </a:r>
            <a:endParaRPr sz="1100" dirty="0">
              <a:solidFill>
                <a:schemeClr val="lt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61E587-D562-C3A6-9D68-6DEB760FA6DB}"/>
              </a:ext>
            </a:extLst>
          </p:cNvPr>
          <p:cNvSpPr txBox="1"/>
          <p:nvPr/>
        </p:nvSpPr>
        <p:spPr>
          <a:xfrm>
            <a:off x="6161908" y="3762943"/>
            <a:ext cx="276369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1400" dirty="0">
                <a:solidFill>
                  <a:schemeClr val="lt1"/>
                </a:solidFill>
              </a:rPr>
              <a:t>It is a 12m diameter acrylic sphere</a:t>
            </a:r>
            <a:r>
              <a:rPr lang="en-CA" dirty="0">
                <a:solidFill>
                  <a:schemeClr val="lt1"/>
                </a:solidFill>
              </a:rPr>
              <a:t>, s</a:t>
            </a:r>
            <a:r>
              <a:rPr lang="en-CA" sz="1400" dirty="0">
                <a:solidFill>
                  <a:schemeClr val="lt1"/>
                </a:solidFill>
              </a:rPr>
              <a:t>ubmerge</a:t>
            </a:r>
            <a:r>
              <a:rPr lang="en-CA" dirty="0">
                <a:solidFill>
                  <a:schemeClr val="lt1"/>
                </a:solidFill>
              </a:rPr>
              <a:t>d in about 7,000 tonnes of ultra-pure water, surrounded by ~9,000 PMTs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34" name="Google Shape;6234;p73" title="Screenshot 2026-08-05 at 9.38.07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325" y="1085925"/>
            <a:ext cx="3763727" cy="2971650"/>
          </a:xfrm>
          <a:prstGeom prst="rect">
            <a:avLst/>
          </a:prstGeom>
          <a:noFill/>
          <a:ln>
            <a:noFill/>
          </a:ln>
        </p:spPr>
      </p:pic>
      <p:sp>
        <p:nvSpPr>
          <p:cNvPr id="6235" name="Google Shape;6235;p73"/>
          <p:cNvSpPr txBox="1"/>
          <p:nvPr/>
        </p:nvSpPr>
        <p:spPr>
          <a:xfrm>
            <a:off x="396263" y="581050"/>
            <a:ext cx="3763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b="1">
                <a:solidFill>
                  <a:schemeClr val="lt1"/>
                </a:solidFill>
              </a:rPr>
              <a:t>Regular Scintillator Event</a:t>
            </a:r>
            <a:endParaRPr sz="1800" b="1">
              <a:solidFill>
                <a:schemeClr val="lt1"/>
              </a:solidFill>
            </a:endParaRPr>
          </a:p>
        </p:txBody>
      </p:sp>
      <p:pic>
        <p:nvPicPr>
          <p:cNvPr id="6236" name="Google Shape;6236;p73" title="Screen Recording 2026-08-06 at 11.17.06 PM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085925"/>
            <a:ext cx="3871860" cy="2971649"/>
          </a:xfrm>
          <a:prstGeom prst="rect">
            <a:avLst/>
          </a:prstGeom>
          <a:noFill/>
          <a:ln>
            <a:noFill/>
          </a:ln>
        </p:spPr>
      </p:pic>
      <p:sp>
        <p:nvSpPr>
          <p:cNvPr id="6237" name="Google Shape;6237;p73"/>
          <p:cNvSpPr txBox="1"/>
          <p:nvPr/>
        </p:nvSpPr>
        <p:spPr>
          <a:xfrm>
            <a:off x="327600" y="4100750"/>
            <a:ext cx="4052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Looking at the TAC histogram we can see a narrow distribution and secondary peaks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" name="Google Shape;6220;p71">
            <a:extLst>
              <a:ext uri="{FF2B5EF4-FFF2-40B4-BE49-F238E27FC236}">
                <a16:creationId xmlns:a16="http://schemas.microsoft.com/office/drawing/2014/main" id="{E8BB26BE-0619-78DF-BB5A-79E3E287A623}"/>
              </a:ext>
            </a:extLst>
          </p:cNvPr>
          <p:cNvSpPr txBox="1"/>
          <p:nvPr/>
        </p:nvSpPr>
        <p:spPr>
          <a:xfrm>
            <a:off x="166255" y="149938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How do seismic events affect the detector?</a:t>
            </a:r>
            <a:endParaRPr sz="19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6340;p79">
            <a:extLst>
              <a:ext uri="{FF2B5EF4-FFF2-40B4-BE49-F238E27FC236}">
                <a16:creationId xmlns:a16="http://schemas.microsoft.com/office/drawing/2014/main" id="{889D889A-F68C-5F70-5356-303F05747D15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1"/>
                </a:solidFill>
              </a:rPr>
              <a:t>22</a:t>
            </a:r>
            <a:endParaRPr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2" name="Google Shape;6242;p74"/>
          <p:cNvSpPr txBox="1"/>
          <p:nvPr/>
        </p:nvSpPr>
        <p:spPr>
          <a:xfrm>
            <a:off x="396263" y="581050"/>
            <a:ext cx="3763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b="1">
                <a:solidFill>
                  <a:schemeClr val="lt1"/>
                </a:solidFill>
              </a:rPr>
              <a:t>Dry-End Breakdown</a:t>
            </a:r>
            <a:endParaRPr sz="1800" b="1">
              <a:solidFill>
                <a:schemeClr val="lt1"/>
              </a:solidFill>
            </a:endParaRPr>
          </a:p>
        </p:txBody>
      </p:sp>
      <p:sp>
        <p:nvSpPr>
          <p:cNvPr id="6243" name="Google Shape;6243;p74"/>
          <p:cNvSpPr txBox="1"/>
          <p:nvPr/>
        </p:nvSpPr>
        <p:spPr>
          <a:xfrm>
            <a:off x="258950" y="4139763"/>
            <a:ext cx="424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TAC histogram is flat and unphysical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6244" name="Google Shape;6244;p74"/>
          <p:cNvSpPr txBox="1"/>
          <p:nvPr/>
        </p:nvSpPr>
        <p:spPr>
          <a:xfrm>
            <a:off x="4503350" y="4139763"/>
            <a:ext cx="4244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Geometric distribution of light on the detector does not make sense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6245" name="Google Shape;6245;p74" title="Screen Recording 2026-08-06 at 10.22.04 PM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3350" y="1048636"/>
            <a:ext cx="4068900" cy="311781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46" name="Google Shape;6246;p74" title="Screenshot 2026-08-06 at 11.20.46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3000" y="1056869"/>
            <a:ext cx="4068900" cy="310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220;p71">
            <a:extLst>
              <a:ext uri="{FF2B5EF4-FFF2-40B4-BE49-F238E27FC236}">
                <a16:creationId xmlns:a16="http://schemas.microsoft.com/office/drawing/2014/main" id="{D121C4D8-05B7-E23D-BB7C-EBA86886DF9E}"/>
              </a:ext>
            </a:extLst>
          </p:cNvPr>
          <p:cNvSpPr txBox="1"/>
          <p:nvPr/>
        </p:nvSpPr>
        <p:spPr>
          <a:xfrm>
            <a:off x="166255" y="145048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How do seismic events affect the detector?</a:t>
            </a:r>
            <a:endParaRPr sz="19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6340;p79">
            <a:extLst>
              <a:ext uri="{FF2B5EF4-FFF2-40B4-BE49-F238E27FC236}">
                <a16:creationId xmlns:a16="http://schemas.microsoft.com/office/drawing/2014/main" id="{C035D2F9-EFE8-22EF-BF59-71136B0CC534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1"/>
                </a:solidFill>
              </a:rPr>
              <a:t>23</a:t>
            </a:r>
            <a:endParaRPr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6220;p71">
            <a:extLst>
              <a:ext uri="{FF2B5EF4-FFF2-40B4-BE49-F238E27FC236}">
                <a16:creationId xmlns:a16="http://schemas.microsoft.com/office/drawing/2014/main" id="{13577A92-1762-5FD4-B768-654382F7C2C6}"/>
              </a:ext>
            </a:extLst>
          </p:cNvPr>
          <p:cNvSpPr txBox="1"/>
          <p:nvPr/>
        </p:nvSpPr>
        <p:spPr>
          <a:xfrm>
            <a:off x="166255" y="145048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How do seismic events affect the detector?</a:t>
            </a:r>
            <a:endParaRPr sz="19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51" name="Google Shape;6251;p75"/>
          <p:cNvSpPr txBox="1"/>
          <p:nvPr/>
        </p:nvSpPr>
        <p:spPr>
          <a:xfrm>
            <a:off x="4503350" y="4139763"/>
            <a:ext cx="4244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dirty="0">
                <a:solidFill>
                  <a:schemeClr val="lt1"/>
                </a:solidFill>
              </a:rPr>
              <a:t>Signals are concentrated in one rack</a:t>
            </a:r>
            <a:endParaRPr sz="1800" dirty="0">
              <a:solidFill>
                <a:schemeClr val="lt1"/>
              </a:solidFill>
            </a:endParaRPr>
          </a:p>
        </p:txBody>
      </p:sp>
      <p:pic>
        <p:nvPicPr>
          <p:cNvPr id="6293" name="Google Shape;6293;p75" title="Screen Recording 2026-08-06 at 10.22.04 PM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3350" y="1048636"/>
            <a:ext cx="4068900" cy="311781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52" name="Google Shape;6252;p75"/>
          <p:cNvGrpSpPr/>
          <p:nvPr/>
        </p:nvGrpSpPr>
        <p:grpSpPr>
          <a:xfrm>
            <a:off x="355927" y="3048050"/>
            <a:ext cx="400730" cy="754642"/>
            <a:chOff x="1711650" y="740875"/>
            <a:chExt cx="515150" cy="1012575"/>
          </a:xfrm>
        </p:grpSpPr>
        <p:sp>
          <p:nvSpPr>
            <p:cNvPr id="6254" name="Google Shape;6254;p75"/>
            <p:cNvSpPr/>
            <p:nvPr/>
          </p:nvSpPr>
          <p:spPr>
            <a:xfrm>
              <a:off x="1711650" y="740875"/>
              <a:ext cx="510900" cy="434400"/>
            </a:xfrm>
            <a:prstGeom prst="rect">
              <a:avLst/>
            </a:prstGeom>
            <a:solidFill>
              <a:srgbClr val="B7B7B7"/>
            </a:solidFill>
            <a:ln w="77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4475" tIns="74475" rIns="74475" bIns="744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140"/>
                <a:t>9</a:t>
              </a:r>
              <a:endParaRPr sz="1140"/>
            </a:p>
          </p:txBody>
        </p:sp>
        <p:sp>
          <p:nvSpPr>
            <p:cNvPr id="6255" name="Google Shape;6255;p75"/>
            <p:cNvSpPr/>
            <p:nvPr/>
          </p:nvSpPr>
          <p:spPr>
            <a:xfrm>
              <a:off x="1715900" y="1319050"/>
              <a:ext cx="510900" cy="434400"/>
            </a:xfrm>
            <a:prstGeom prst="rect">
              <a:avLst/>
            </a:prstGeom>
            <a:solidFill>
              <a:srgbClr val="B7B7B7"/>
            </a:solidFill>
            <a:ln w="775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4475" tIns="74475" rIns="74475" bIns="744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140"/>
                <a:t>10</a:t>
              </a:r>
              <a:endParaRPr sz="1140"/>
            </a:p>
          </p:txBody>
        </p:sp>
      </p:grpSp>
      <p:sp>
        <p:nvSpPr>
          <p:cNvPr id="6266" name="Google Shape;6266;p75"/>
          <p:cNvSpPr/>
          <p:nvPr/>
        </p:nvSpPr>
        <p:spPr>
          <a:xfrm>
            <a:off x="1925328" y="913787"/>
            <a:ext cx="397425" cy="323746"/>
          </a:xfrm>
          <a:prstGeom prst="rect">
            <a:avLst/>
          </a:prstGeom>
          <a:solidFill>
            <a:srgbClr val="B7B7B7"/>
          </a:solidFill>
          <a:ln w="77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4475" tIns="74475" rIns="74475" bIns="744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40"/>
              <a:t>4</a:t>
            </a:r>
            <a:endParaRPr sz="1140"/>
          </a:p>
        </p:txBody>
      </p:sp>
      <p:pic>
        <p:nvPicPr>
          <p:cNvPr id="6294" name="Google Shape;6294;p75" title="Screen Recording 2026-08-06 at 10.22.04 PM.gif"/>
          <p:cNvPicPr preferRelativeResize="0"/>
          <p:nvPr/>
        </p:nvPicPr>
        <p:blipFill rotWithShape="1">
          <a:blip r:embed="rId3">
            <a:alphaModFix/>
          </a:blip>
          <a:srcRect l="14786" t="64025" r="72008" b="18061"/>
          <a:stretch>
            <a:fillRect/>
          </a:stretch>
        </p:blipFill>
        <p:spPr>
          <a:xfrm>
            <a:off x="2542291" y="1053037"/>
            <a:ext cx="818881" cy="815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5" name="Google Shape;6295;p75" title="Screen Recording 2026-08-06 at 10.22.04 PM.gif"/>
          <p:cNvPicPr preferRelativeResize="0"/>
          <p:nvPr/>
        </p:nvPicPr>
        <p:blipFill rotWithShape="1">
          <a:blip r:embed="rId3">
            <a:alphaModFix/>
          </a:blip>
          <a:srcRect l="27390" t="64025" r="65047" b="18039"/>
          <a:stretch>
            <a:fillRect/>
          </a:stretch>
        </p:blipFill>
        <p:spPr>
          <a:xfrm>
            <a:off x="1893082" y="828300"/>
            <a:ext cx="530730" cy="92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6" name="Google Shape;6296;p75" title="Screen Recording 2026-08-06 at 10.22.04 PM.gif"/>
          <p:cNvPicPr preferRelativeResize="0"/>
          <p:nvPr/>
        </p:nvPicPr>
        <p:blipFill rotWithShape="1">
          <a:blip r:embed="rId3">
            <a:alphaModFix/>
          </a:blip>
          <a:srcRect l="33930" t="64025" r="52262" b="17870"/>
          <a:stretch>
            <a:fillRect/>
          </a:stretch>
        </p:blipFill>
        <p:spPr>
          <a:xfrm>
            <a:off x="916103" y="1083469"/>
            <a:ext cx="811780" cy="781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7" name="Google Shape;6297;p75" title="Screen Recording 2026-08-06 at 10.22.04 PM.gif"/>
          <p:cNvPicPr preferRelativeResize="0"/>
          <p:nvPr/>
        </p:nvPicPr>
        <p:blipFill rotWithShape="1">
          <a:blip r:embed="rId3">
            <a:alphaModFix/>
          </a:blip>
          <a:srcRect l="46414" t="64511" r="39778" b="17515"/>
          <a:stretch>
            <a:fillRect/>
          </a:stretch>
        </p:blipFill>
        <p:spPr>
          <a:xfrm>
            <a:off x="177306" y="1960550"/>
            <a:ext cx="856196" cy="81814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8" name="Google Shape;6298;p75" title="Screen Recording 2026-08-06 at 10.22.04 PM.gif"/>
          <p:cNvPicPr preferRelativeResize="0"/>
          <p:nvPr/>
        </p:nvPicPr>
        <p:blipFill rotWithShape="1">
          <a:blip r:embed="rId3">
            <a:alphaModFix/>
          </a:blip>
          <a:srcRect l="60075" t="64469" r="33843" b="18382"/>
          <a:stretch>
            <a:fillRect/>
          </a:stretch>
        </p:blipFill>
        <p:spPr>
          <a:xfrm>
            <a:off x="195025" y="3043562"/>
            <a:ext cx="377141" cy="7806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9" name="Google Shape;6299;p75" title="Screen Recording 2026-08-06 at 10.22.04 PM.gif"/>
          <p:cNvPicPr preferRelativeResize="0"/>
          <p:nvPr/>
        </p:nvPicPr>
        <p:blipFill rotWithShape="1">
          <a:blip r:embed="rId3">
            <a:alphaModFix/>
          </a:blip>
          <a:srcRect l="2199" t="82019" r="91684" b="831"/>
          <a:stretch>
            <a:fillRect/>
          </a:stretch>
        </p:blipFill>
        <p:spPr>
          <a:xfrm>
            <a:off x="565452" y="3036331"/>
            <a:ext cx="379112" cy="780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0" name="Google Shape;6300;p75" title="Screen Recording 2026-08-06 at 10.22.04 PM.gif"/>
          <p:cNvPicPr preferRelativeResize="0"/>
          <p:nvPr/>
        </p:nvPicPr>
        <p:blipFill rotWithShape="1">
          <a:blip r:embed="rId3">
            <a:alphaModFix/>
          </a:blip>
          <a:srcRect l="14519" t="81105" r="71672"/>
          <a:stretch/>
        </p:blipFill>
        <p:spPr>
          <a:xfrm>
            <a:off x="1318348" y="4142814"/>
            <a:ext cx="856196" cy="860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1" name="Google Shape;6301;p75" title="Screen Recording 2026-08-06 at 10.22.04 PM.gif"/>
          <p:cNvPicPr preferRelativeResize="0"/>
          <p:nvPr/>
        </p:nvPicPr>
        <p:blipFill rotWithShape="1">
          <a:blip r:embed="rId3">
            <a:alphaModFix/>
          </a:blip>
          <a:srcRect l="27439" t="82160" r="58753" b="-1054"/>
          <a:stretch/>
        </p:blipFill>
        <p:spPr>
          <a:xfrm>
            <a:off x="2182298" y="4157676"/>
            <a:ext cx="856196" cy="860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2" name="Google Shape;6302;p75" title="Screen Recording 2026-08-06 at 10.22.04 PM.gif"/>
          <p:cNvPicPr preferRelativeResize="0"/>
          <p:nvPr/>
        </p:nvPicPr>
        <p:blipFill rotWithShape="1">
          <a:blip r:embed="rId3">
            <a:alphaModFix/>
          </a:blip>
          <a:srcRect l="47370" t="82010" r="40560" b="-905"/>
          <a:stretch>
            <a:fillRect/>
          </a:stretch>
        </p:blipFill>
        <p:spPr>
          <a:xfrm>
            <a:off x="3438655" y="3417618"/>
            <a:ext cx="748451" cy="8600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3" name="Google Shape;6303;p75" title="Screen Recording 2026-08-06 at 10.22.04 PM.gif"/>
          <p:cNvPicPr preferRelativeResize="0"/>
          <p:nvPr/>
        </p:nvPicPr>
        <p:blipFill rotWithShape="1">
          <a:blip r:embed="rId3">
            <a:alphaModFix/>
          </a:blip>
          <a:srcRect l="8306" t="81105" r="84506"/>
          <a:stretch>
            <a:fillRect/>
          </a:stretch>
        </p:blipFill>
        <p:spPr>
          <a:xfrm>
            <a:off x="891340" y="3885452"/>
            <a:ext cx="445719" cy="860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4" name="Google Shape;6304;p75" title="Screen Recording 2026-08-06 at 10.22.04 PM.gif"/>
          <p:cNvPicPr preferRelativeResize="0"/>
          <p:nvPr/>
        </p:nvPicPr>
        <p:blipFill rotWithShape="1">
          <a:blip r:embed="rId3">
            <a:alphaModFix/>
          </a:blip>
          <a:srcRect l="40414" t="81105" r="52801"/>
          <a:stretch>
            <a:fillRect/>
          </a:stretch>
        </p:blipFill>
        <p:spPr>
          <a:xfrm>
            <a:off x="3024673" y="3855675"/>
            <a:ext cx="420669" cy="86008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5" name="Google Shape;6305;p75" title="Screen Recording 2026-08-06 at 10.22.04 PM.gif"/>
          <p:cNvPicPr preferRelativeResize="0"/>
          <p:nvPr/>
        </p:nvPicPr>
        <p:blipFill rotWithShape="1">
          <a:blip r:embed="rId3">
            <a:alphaModFix/>
          </a:blip>
          <a:srcRect l="1707" t="64179" r="84485" b="17906"/>
          <a:stretch>
            <a:fillRect/>
          </a:stretch>
        </p:blipFill>
        <p:spPr>
          <a:xfrm>
            <a:off x="3352688" y="1742907"/>
            <a:ext cx="856196" cy="81546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6251;p75">
            <a:extLst>
              <a:ext uri="{FF2B5EF4-FFF2-40B4-BE49-F238E27FC236}">
                <a16:creationId xmlns:a16="http://schemas.microsoft.com/office/drawing/2014/main" id="{9E96BCB0-4DE2-9301-CA2C-5175DFFABD11}"/>
              </a:ext>
            </a:extLst>
          </p:cNvPr>
          <p:cNvSpPr txBox="1"/>
          <p:nvPr/>
        </p:nvSpPr>
        <p:spPr>
          <a:xfrm>
            <a:off x="3463581" y="1398462"/>
            <a:ext cx="813789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bg1"/>
                </a:solidFill>
              </a:rPr>
              <a:t>Rack 1 </a:t>
            </a:r>
            <a:endParaRPr sz="1100" dirty="0">
              <a:solidFill>
                <a:schemeClr val="bg1"/>
              </a:solidFill>
            </a:endParaRPr>
          </a:p>
        </p:txBody>
      </p:sp>
      <p:sp>
        <p:nvSpPr>
          <p:cNvPr id="7" name="Google Shape;6251;p75">
            <a:extLst>
              <a:ext uri="{FF2B5EF4-FFF2-40B4-BE49-F238E27FC236}">
                <a16:creationId xmlns:a16="http://schemas.microsoft.com/office/drawing/2014/main" id="{5B4B4218-5BE3-E262-D788-73E1D79269F8}"/>
              </a:ext>
            </a:extLst>
          </p:cNvPr>
          <p:cNvSpPr txBox="1"/>
          <p:nvPr/>
        </p:nvSpPr>
        <p:spPr>
          <a:xfrm>
            <a:off x="2609855" y="737827"/>
            <a:ext cx="813789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tx1"/>
                </a:solidFill>
              </a:rPr>
              <a:t>Rack 2 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8" name="Google Shape;6251;p75">
            <a:extLst>
              <a:ext uri="{FF2B5EF4-FFF2-40B4-BE49-F238E27FC236}">
                <a16:creationId xmlns:a16="http://schemas.microsoft.com/office/drawing/2014/main" id="{5B87CD39-3B81-D237-3A15-836739D476E8}"/>
              </a:ext>
            </a:extLst>
          </p:cNvPr>
          <p:cNvSpPr txBox="1"/>
          <p:nvPr/>
        </p:nvSpPr>
        <p:spPr>
          <a:xfrm>
            <a:off x="1805513" y="498378"/>
            <a:ext cx="813789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tx1"/>
                </a:solidFill>
              </a:rPr>
              <a:t>Rack 3 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9" name="Google Shape;6251;p75">
            <a:extLst>
              <a:ext uri="{FF2B5EF4-FFF2-40B4-BE49-F238E27FC236}">
                <a16:creationId xmlns:a16="http://schemas.microsoft.com/office/drawing/2014/main" id="{FD74DB20-D019-38F8-EBCB-19C4F99E2A12}"/>
              </a:ext>
            </a:extLst>
          </p:cNvPr>
          <p:cNvSpPr txBox="1"/>
          <p:nvPr/>
        </p:nvSpPr>
        <p:spPr>
          <a:xfrm>
            <a:off x="956051" y="782631"/>
            <a:ext cx="813789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tx1"/>
                </a:solidFill>
              </a:rPr>
              <a:t>Rack 4 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10" name="Google Shape;6251;p75">
            <a:extLst>
              <a:ext uri="{FF2B5EF4-FFF2-40B4-BE49-F238E27FC236}">
                <a16:creationId xmlns:a16="http://schemas.microsoft.com/office/drawing/2014/main" id="{D795D909-5E29-50F2-7987-B53EC102A5AE}"/>
              </a:ext>
            </a:extLst>
          </p:cNvPr>
          <p:cNvSpPr txBox="1"/>
          <p:nvPr/>
        </p:nvSpPr>
        <p:spPr>
          <a:xfrm>
            <a:off x="228197" y="1670799"/>
            <a:ext cx="813789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tx1"/>
                </a:solidFill>
              </a:rPr>
              <a:t>Rack 5 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11" name="Google Shape;6251;p75">
            <a:extLst>
              <a:ext uri="{FF2B5EF4-FFF2-40B4-BE49-F238E27FC236}">
                <a16:creationId xmlns:a16="http://schemas.microsoft.com/office/drawing/2014/main" id="{8D35589D-19B8-F5D3-319B-4C91AD879166}"/>
              </a:ext>
            </a:extLst>
          </p:cNvPr>
          <p:cNvSpPr txBox="1"/>
          <p:nvPr/>
        </p:nvSpPr>
        <p:spPr>
          <a:xfrm>
            <a:off x="219713" y="2763941"/>
            <a:ext cx="813789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tx1"/>
                </a:solidFill>
              </a:rPr>
              <a:t>Rack 6 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12" name="Google Shape;6251;p75">
            <a:extLst>
              <a:ext uri="{FF2B5EF4-FFF2-40B4-BE49-F238E27FC236}">
                <a16:creationId xmlns:a16="http://schemas.microsoft.com/office/drawing/2014/main" id="{D9D4D0B7-B85B-039A-077B-5EF2D1E0586F}"/>
              </a:ext>
            </a:extLst>
          </p:cNvPr>
          <p:cNvSpPr txBox="1"/>
          <p:nvPr/>
        </p:nvSpPr>
        <p:spPr>
          <a:xfrm>
            <a:off x="841151" y="3586275"/>
            <a:ext cx="813789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tx1"/>
                </a:solidFill>
              </a:rPr>
              <a:t>Rack 7 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13" name="Google Shape;6251;p75">
            <a:extLst>
              <a:ext uri="{FF2B5EF4-FFF2-40B4-BE49-F238E27FC236}">
                <a16:creationId xmlns:a16="http://schemas.microsoft.com/office/drawing/2014/main" id="{285EA87D-64A1-2BE8-9ED0-5D7247946680}"/>
              </a:ext>
            </a:extLst>
          </p:cNvPr>
          <p:cNvSpPr txBox="1"/>
          <p:nvPr/>
        </p:nvSpPr>
        <p:spPr>
          <a:xfrm>
            <a:off x="1414709" y="3874110"/>
            <a:ext cx="813789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tx1"/>
                </a:solidFill>
              </a:rPr>
              <a:t>Rack 8 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14" name="Google Shape;6251;p75">
            <a:extLst>
              <a:ext uri="{FF2B5EF4-FFF2-40B4-BE49-F238E27FC236}">
                <a16:creationId xmlns:a16="http://schemas.microsoft.com/office/drawing/2014/main" id="{957B913B-29FA-E0A7-6C88-BC17DA0D0109}"/>
              </a:ext>
            </a:extLst>
          </p:cNvPr>
          <p:cNvSpPr txBox="1"/>
          <p:nvPr/>
        </p:nvSpPr>
        <p:spPr>
          <a:xfrm>
            <a:off x="2255828" y="3874111"/>
            <a:ext cx="813789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tx1"/>
                </a:solidFill>
              </a:rPr>
              <a:t>Rack 9 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15" name="Google Shape;6251;p75">
            <a:extLst>
              <a:ext uri="{FF2B5EF4-FFF2-40B4-BE49-F238E27FC236}">
                <a16:creationId xmlns:a16="http://schemas.microsoft.com/office/drawing/2014/main" id="{AFFC8F0A-BCBA-42A8-8ED0-33805543C71F}"/>
              </a:ext>
            </a:extLst>
          </p:cNvPr>
          <p:cNvSpPr txBox="1"/>
          <p:nvPr/>
        </p:nvSpPr>
        <p:spPr>
          <a:xfrm>
            <a:off x="2806600" y="3586275"/>
            <a:ext cx="813789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tx1"/>
                </a:solidFill>
              </a:rPr>
              <a:t>Rack 10 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16" name="Google Shape;6251;p75">
            <a:extLst>
              <a:ext uri="{FF2B5EF4-FFF2-40B4-BE49-F238E27FC236}">
                <a16:creationId xmlns:a16="http://schemas.microsoft.com/office/drawing/2014/main" id="{12899C50-ECBA-D3E6-6B6D-6CFFBCE1FFD2}"/>
              </a:ext>
            </a:extLst>
          </p:cNvPr>
          <p:cNvSpPr txBox="1"/>
          <p:nvPr/>
        </p:nvSpPr>
        <p:spPr>
          <a:xfrm>
            <a:off x="3445342" y="3096033"/>
            <a:ext cx="813789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 dirty="0">
                <a:solidFill>
                  <a:schemeClr val="tx1"/>
                </a:solidFill>
              </a:rPr>
              <a:t>Rack 11 </a:t>
            </a:r>
            <a:endParaRPr sz="1100" dirty="0">
              <a:solidFill>
                <a:schemeClr val="tx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F6B1EB-7F18-EEE5-904E-F10B53DD5698}"/>
              </a:ext>
            </a:extLst>
          </p:cNvPr>
          <p:cNvSpPr txBox="1"/>
          <p:nvPr/>
        </p:nvSpPr>
        <p:spPr>
          <a:xfrm>
            <a:off x="5122333" y="4909271"/>
            <a:ext cx="1847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tr-TR" dirty="0"/>
          </a:p>
        </p:txBody>
      </p:sp>
      <p:sp>
        <p:nvSpPr>
          <p:cNvPr id="22" name="Google Shape;6340;p79">
            <a:extLst>
              <a:ext uri="{FF2B5EF4-FFF2-40B4-BE49-F238E27FC236}">
                <a16:creationId xmlns:a16="http://schemas.microsoft.com/office/drawing/2014/main" id="{5089BAED-7EE1-455B-F797-7C19A9F5E4B6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1"/>
                </a:solidFill>
              </a:rPr>
              <a:t>24</a:t>
            </a:r>
            <a:endParaRPr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0" name="Google Shape;6330;p78"/>
          <p:cNvSpPr txBox="1"/>
          <p:nvPr/>
        </p:nvSpPr>
        <p:spPr>
          <a:xfrm>
            <a:off x="226150" y="306650"/>
            <a:ext cx="77613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9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Why do seismic events cause abnormal detector behavior?</a:t>
            </a:r>
            <a:endParaRPr sz="19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331" name="Google Shape;6331;p78"/>
          <p:cNvSpPr txBox="1"/>
          <p:nvPr/>
        </p:nvSpPr>
        <p:spPr>
          <a:xfrm>
            <a:off x="62850" y="695935"/>
            <a:ext cx="88680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en-CA" sz="1500" dirty="0">
                <a:solidFill>
                  <a:schemeClr val="lt1"/>
                </a:solidFill>
              </a:rPr>
              <a:t>Motion of electronics, cables, and structures can create electronics noise</a:t>
            </a:r>
            <a:endParaRPr sz="1500" dirty="0">
              <a:solidFill>
                <a:schemeClr val="lt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en-CA" sz="1500" dirty="0">
                <a:solidFill>
                  <a:schemeClr val="lt1"/>
                </a:solidFill>
              </a:rPr>
              <a:t>Increased noise cause an increased rate of hits</a:t>
            </a:r>
            <a:endParaRPr sz="1500" dirty="0">
              <a:solidFill>
                <a:schemeClr val="lt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en-CA" sz="1500" dirty="0">
                <a:solidFill>
                  <a:schemeClr val="lt1"/>
                </a:solidFill>
              </a:rPr>
              <a:t>Electronics have a lot of incoming data to process</a:t>
            </a:r>
            <a:endParaRPr sz="1500" dirty="0">
              <a:solidFill>
                <a:schemeClr val="lt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en-CA" sz="1500" dirty="0">
                <a:solidFill>
                  <a:schemeClr val="lt1"/>
                </a:solidFill>
              </a:rPr>
              <a:t>Data readout may not be able to keep up</a:t>
            </a:r>
            <a:endParaRPr sz="1500" dirty="0">
              <a:solidFill>
                <a:schemeClr val="lt1"/>
              </a:solidFill>
            </a:endParaRPr>
          </a:p>
        </p:txBody>
      </p:sp>
      <p:pic>
        <p:nvPicPr>
          <p:cNvPr id="6332" name="Google Shape;6332;p78" title="Untitled 2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3825" y="1999025"/>
            <a:ext cx="3980074" cy="290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3" name="Google Shape;6333;p78" title="Screen Recording 2026-08-06 at 10.22.04 PM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8526" y="1999025"/>
            <a:ext cx="3785248" cy="29004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5035A042-B5D8-EE50-79D3-FCCA07F2BD92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1"/>
                </a:solidFill>
              </a:rPr>
              <a:t>27</a:t>
            </a:r>
            <a:endParaRPr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9" name="Google Shape;6339;p79"/>
          <p:cNvSpPr txBox="1"/>
          <p:nvPr/>
        </p:nvSpPr>
        <p:spPr>
          <a:xfrm>
            <a:off x="205046" y="207650"/>
            <a:ext cx="8634153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b="1" dirty="0">
                <a:solidFill>
                  <a:schemeClr val="lt1"/>
                </a:solidFill>
              </a:rPr>
              <a:t>Does run-selection flag abnormal behavior due to seismic activities?</a:t>
            </a:r>
            <a:endParaRPr sz="2000" b="1" dirty="0">
              <a:solidFill>
                <a:schemeClr val="lt1"/>
              </a:solidFill>
            </a:endParaRPr>
          </a:p>
        </p:txBody>
      </p:sp>
      <p:sp>
        <p:nvSpPr>
          <p:cNvPr id="6340" name="Google Shape;6340;p79"/>
          <p:cNvSpPr txBox="1"/>
          <p:nvPr/>
        </p:nvSpPr>
        <p:spPr>
          <a:xfrm>
            <a:off x="205050" y="601281"/>
            <a:ext cx="815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en-CA" sz="1500" dirty="0">
                <a:solidFill>
                  <a:schemeClr val="lt1"/>
                </a:solidFill>
              </a:rPr>
              <a:t>Run selection has detected abnormal detector behavior in all 5 major seismic events  (above 2.5 </a:t>
            </a:r>
            <a:r>
              <a:rPr lang="en-CA" sz="1500" dirty="0" err="1">
                <a:solidFill>
                  <a:schemeClr val="lt1"/>
                </a:solidFill>
              </a:rPr>
              <a:t>MwN</a:t>
            </a:r>
            <a:r>
              <a:rPr lang="en-CA" sz="1500" dirty="0">
                <a:solidFill>
                  <a:schemeClr val="lt1"/>
                </a:solidFill>
              </a:rPr>
              <a:t> / 5 out of 48 events).</a:t>
            </a:r>
            <a:endParaRPr sz="1500" dirty="0">
              <a:solidFill>
                <a:schemeClr val="lt1"/>
              </a:solidFill>
            </a:endParaRPr>
          </a:p>
        </p:txBody>
      </p:sp>
      <p:sp>
        <p:nvSpPr>
          <p:cNvPr id="3" name="Google Shape;6340;p79">
            <a:extLst>
              <a:ext uri="{FF2B5EF4-FFF2-40B4-BE49-F238E27FC236}">
                <a16:creationId xmlns:a16="http://schemas.microsoft.com/office/drawing/2014/main" id="{9CBDBD19-20C0-0D4E-043A-5A5FE539DDF4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1"/>
                </a:solidFill>
              </a:rPr>
              <a:t>28</a:t>
            </a:r>
            <a:endParaRPr sz="110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6C31645-291A-6D6C-D7D2-0E449ECEC8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" t="166" r="72" b="1"/>
          <a:stretch>
            <a:fillRect/>
          </a:stretch>
        </p:blipFill>
        <p:spPr>
          <a:xfrm>
            <a:off x="642100" y="1418555"/>
            <a:ext cx="7760043" cy="335673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45" name="Google Shape;6345;p80"/>
          <p:cNvGraphicFramePr/>
          <p:nvPr>
            <p:extLst>
              <p:ext uri="{D42A27DB-BD31-4B8C-83A1-F6EECF244321}">
                <p14:modId xmlns:p14="http://schemas.microsoft.com/office/powerpoint/2010/main" val="3529953290"/>
              </p:ext>
            </p:extLst>
          </p:nvPr>
        </p:nvGraphicFramePr>
        <p:xfrm>
          <a:off x="1491538" y="1327810"/>
          <a:ext cx="6160925" cy="3444060"/>
        </p:xfrm>
        <a:graphic>
          <a:graphicData uri="http://schemas.openxmlformats.org/drawingml/2006/table">
            <a:tbl>
              <a:tblPr>
                <a:noFill/>
                <a:tableStyleId>{6DBF636B-F202-44F8-8DA0-801B1255B312}</a:tableStyleId>
              </a:tblPr>
              <a:tblGrid>
                <a:gridCol w="105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lt1"/>
                          </a:solidFill>
                        </a:rPr>
                        <a:t>Magnitude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lt1"/>
                          </a:solidFill>
                        </a:rPr>
                        <a:t>Run-Selection Criteria Failed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lt1"/>
                          </a:solidFill>
                        </a:rPr>
                        <a:t>3.4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dirty="0">
                          <a:solidFill>
                            <a:srgbClr val="FF9900"/>
                          </a:solidFill>
                        </a:rPr>
                        <a:t>Channel Flags, FEC FIFO Overflow, </a:t>
                      </a:r>
                      <a:r>
                        <a:rPr lang="en-CA" u="sng" dirty="0">
                          <a:solidFill>
                            <a:srgbClr val="FF9900"/>
                          </a:solidFill>
                        </a:rPr>
                        <a:t>FEC Queue Head</a:t>
                      </a:r>
                      <a:r>
                        <a:rPr lang="en-CA" dirty="0">
                          <a:solidFill>
                            <a:srgbClr val="FF9900"/>
                          </a:solidFill>
                        </a:rPr>
                        <a:t>, Missing GTIDs,</a:t>
                      </a:r>
                      <a:r>
                        <a:rPr lang="en-CA" dirty="0">
                          <a:solidFill>
                            <a:schemeClr val="lt1"/>
                          </a:solidFill>
                        </a:rPr>
                        <a:t> Minimum Run Duration 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lt1"/>
                          </a:solidFill>
                        </a:rPr>
                        <a:t>2.9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dirty="0">
                          <a:solidFill>
                            <a:srgbClr val="FF9900"/>
                          </a:solidFill>
                        </a:rPr>
                        <a:t>Channel Flags, FEC FIFO Overflow, </a:t>
                      </a:r>
                      <a:r>
                        <a:rPr lang="en-CA" u="sng" dirty="0">
                          <a:solidFill>
                            <a:srgbClr val="FF9900"/>
                          </a:solidFill>
                        </a:rPr>
                        <a:t>FEC Queue Head</a:t>
                      </a:r>
                      <a:r>
                        <a:rPr lang="en-CA" dirty="0">
                          <a:solidFill>
                            <a:srgbClr val="FF9900"/>
                          </a:solidFill>
                        </a:rPr>
                        <a:t>, Missing GTIDs</a:t>
                      </a:r>
                      <a:endParaRPr dirty="0">
                        <a:solidFill>
                          <a:srgbClr val="FF99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lt1"/>
                          </a:solidFill>
                        </a:rPr>
                        <a:t>2.8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u="sng" dirty="0">
                          <a:solidFill>
                            <a:schemeClr val="lt1"/>
                          </a:solidFill>
                        </a:rPr>
                        <a:t>FEC Queue Head</a:t>
                      </a:r>
                      <a:endParaRPr u="sng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lt1"/>
                          </a:solidFill>
                        </a:rPr>
                        <a:t>2.7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 dirty="0">
                          <a:solidFill>
                            <a:srgbClr val="FF9900"/>
                          </a:solidFill>
                        </a:rPr>
                        <a:t>Channel Flags, FEC FIFO Overflow, </a:t>
                      </a:r>
                      <a:r>
                        <a:rPr lang="en-CA" u="sng" dirty="0">
                          <a:solidFill>
                            <a:srgbClr val="FF9900"/>
                          </a:solidFill>
                        </a:rPr>
                        <a:t>FEC Queue Head</a:t>
                      </a:r>
                      <a:r>
                        <a:rPr lang="en-CA" dirty="0">
                          <a:solidFill>
                            <a:srgbClr val="FF9900"/>
                          </a:solidFill>
                        </a:rPr>
                        <a:t>, Missing GTIDs</a:t>
                      </a:r>
                      <a:endParaRPr dirty="0">
                        <a:solidFill>
                          <a:srgbClr val="FF99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CA">
                          <a:solidFill>
                            <a:schemeClr val="lt1"/>
                          </a:solidFill>
                        </a:rPr>
                        <a:t>2.5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CA" dirty="0">
                          <a:solidFill>
                            <a:srgbClr val="FF9900"/>
                          </a:solidFill>
                        </a:rPr>
                        <a:t>Channel Flags, FEC FIFO Overflow, </a:t>
                      </a:r>
                      <a:r>
                        <a:rPr lang="en-CA" u="sng" dirty="0">
                          <a:solidFill>
                            <a:srgbClr val="FF9900"/>
                          </a:solidFill>
                        </a:rPr>
                        <a:t>FEC Queue Head</a:t>
                      </a:r>
                      <a:r>
                        <a:rPr lang="en-CA" dirty="0">
                          <a:solidFill>
                            <a:srgbClr val="FF9900"/>
                          </a:solidFill>
                        </a:rPr>
                        <a:t>, Missing GTIDs, </a:t>
                      </a:r>
                      <a:r>
                        <a:rPr lang="en-CA" dirty="0">
                          <a:solidFill>
                            <a:schemeClr val="lt1"/>
                          </a:solidFill>
                        </a:rPr>
                        <a:t>Minimum Run Duration </a:t>
                      </a:r>
                      <a:endParaRPr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346" name="Google Shape;6346;p80"/>
          <p:cNvSpPr txBox="1"/>
          <p:nvPr/>
        </p:nvSpPr>
        <p:spPr>
          <a:xfrm>
            <a:off x="205046" y="207650"/>
            <a:ext cx="8588433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en-CA" sz="2000" b="1" dirty="0">
                <a:solidFill>
                  <a:schemeClr val="lt1"/>
                </a:solidFill>
              </a:rPr>
              <a:t>Can run-selection flag abnormal behavior due to seismic activities?</a:t>
            </a:r>
          </a:p>
        </p:txBody>
      </p:sp>
      <p:sp>
        <p:nvSpPr>
          <p:cNvPr id="6347" name="Google Shape;6347;p80"/>
          <p:cNvSpPr txBox="1"/>
          <p:nvPr/>
        </p:nvSpPr>
        <p:spPr>
          <a:xfrm>
            <a:off x="205050" y="601281"/>
            <a:ext cx="8157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en-CA" sz="1500" dirty="0">
                <a:solidFill>
                  <a:schemeClr val="lt1"/>
                </a:solidFill>
              </a:rPr>
              <a:t>Only</a:t>
            </a:r>
            <a:r>
              <a:rPr lang="en-CA" sz="1500" i="1" dirty="0">
                <a:solidFill>
                  <a:schemeClr val="lt1"/>
                </a:solidFill>
              </a:rPr>
              <a:t> 8 runs out of 21,232</a:t>
            </a:r>
            <a:r>
              <a:rPr lang="en-CA" sz="1500" dirty="0">
                <a:solidFill>
                  <a:schemeClr val="lt1"/>
                </a:solidFill>
              </a:rPr>
              <a:t> produce this four-criteria failure signature, 4 of them occur during seismic events.</a:t>
            </a:r>
            <a:endParaRPr sz="1500" dirty="0">
              <a:solidFill>
                <a:schemeClr val="lt1"/>
              </a:solidFill>
            </a:endParaRPr>
          </a:p>
        </p:txBody>
      </p: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F466C8EE-AE30-9563-6A84-6FFFA03D29C1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1"/>
                </a:solidFill>
              </a:rPr>
              <a:t>29</a:t>
            </a:r>
            <a:endParaRPr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2" name="Google Shape;6352;p81"/>
          <p:cNvSpPr txBox="1"/>
          <p:nvPr/>
        </p:nvSpPr>
        <p:spPr>
          <a:xfrm>
            <a:off x="393437" y="293900"/>
            <a:ext cx="7431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b="1">
                <a:solidFill>
                  <a:schemeClr val="lt1"/>
                </a:solidFill>
              </a:rPr>
              <a:t>Conclusion:</a:t>
            </a:r>
            <a:endParaRPr sz="2000" b="1">
              <a:solidFill>
                <a:schemeClr val="lt1"/>
              </a:solidFill>
            </a:endParaRPr>
          </a:p>
        </p:txBody>
      </p:sp>
      <p:sp>
        <p:nvSpPr>
          <p:cNvPr id="6353" name="Google Shape;6353;p81"/>
          <p:cNvSpPr txBox="1"/>
          <p:nvPr/>
        </p:nvSpPr>
        <p:spPr>
          <a:xfrm>
            <a:off x="226662" y="572632"/>
            <a:ext cx="8607287" cy="20312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en-CA" sz="1500" dirty="0">
                <a:solidFill>
                  <a:schemeClr val="lt1"/>
                </a:solidFill>
              </a:rPr>
              <a:t>SNO+ needs high-quality data to achieve its physics goals, run selection monitors this process</a:t>
            </a: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en-CA" sz="1500" dirty="0">
                <a:solidFill>
                  <a:schemeClr val="lt1"/>
                </a:solidFill>
              </a:rPr>
              <a:t>Potential simplification of future run selection criteria</a:t>
            </a:r>
            <a:endParaRPr sz="1500" dirty="0">
              <a:solidFill>
                <a:schemeClr val="lt1"/>
              </a:solidFill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en-CA" sz="1500" dirty="0">
                <a:solidFill>
                  <a:schemeClr val="lt1"/>
                </a:solidFill>
              </a:rPr>
              <a:t>~300 hours of data may be recoverable, which reduces overall failure rate to ~19%</a:t>
            </a:r>
            <a:endParaRPr sz="1500" dirty="0">
              <a:solidFill>
                <a:schemeClr val="lt1"/>
              </a:solidFill>
            </a:endParaRPr>
          </a:p>
          <a:p>
            <a:pPr marL="457200" lvl="0" indent="-3238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en-CA" sz="1500" dirty="0">
                <a:solidFill>
                  <a:schemeClr val="lt1"/>
                </a:solidFill>
              </a:rPr>
              <a:t>Seismic events (&gt;2.5 </a:t>
            </a:r>
            <a:r>
              <a:rPr lang="en-CA" sz="1500" dirty="0" err="1">
                <a:solidFill>
                  <a:schemeClr val="lt1"/>
                </a:solidFill>
              </a:rPr>
              <a:t>MwN</a:t>
            </a:r>
            <a:r>
              <a:rPr lang="en-CA" sz="1500" dirty="0">
                <a:solidFill>
                  <a:schemeClr val="lt1"/>
                </a:solidFill>
              </a:rPr>
              <a:t>) are flagged by run selection </a:t>
            </a:r>
            <a:endParaRPr sz="1500" dirty="0">
              <a:solidFill>
                <a:schemeClr val="lt1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Char char="-"/>
            </a:pPr>
            <a:r>
              <a:rPr lang="en-CA" sz="1500" i="1" dirty="0">
                <a:solidFill>
                  <a:schemeClr val="lt1"/>
                </a:solidFill>
              </a:rPr>
              <a:t>Queue Head FEC, FEC FIFO Overflow, Channel Flags, Missing GTIDs</a:t>
            </a:r>
            <a:r>
              <a:rPr lang="en-CA" sz="1500" dirty="0">
                <a:solidFill>
                  <a:schemeClr val="lt1"/>
                </a:solidFill>
              </a:rPr>
              <a:t>, are the criteria most frequently associated with seismic activity related abnormal detector behaviour</a:t>
            </a:r>
          </a:p>
        </p:txBody>
      </p:sp>
      <p:pic>
        <p:nvPicPr>
          <p:cNvPr id="6354" name="Google Shape;6354;p81" title="d (2).gif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1073" y="2961751"/>
            <a:ext cx="1982877" cy="14623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6" name="Google Shape;6396;p81" title="d (2).gif"/>
          <p:cNvPicPr preferRelativeResize="0"/>
          <p:nvPr/>
        </p:nvPicPr>
        <p:blipFill rotWithShape="1">
          <a:blip r:embed="rId3">
            <a:alphaModFix/>
          </a:blip>
          <a:srcRect l="1633" t="63801" r="84372" b="17704"/>
          <a:stretch/>
        </p:blipFill>
        <p:spPr>
          <a:xfrm>
            <a:off x="6198281" y="2998574"/>
            <a:ext cx="429490" cy="4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7" name="Google Shape;6397;p81" title="d (2).gif"/>
          <p:cNvPicPr preferRelativeResize="0"/>
          <p:nvPr/>
        </p:nvPicPr>
        <p:blipFill rotWithShape="1">
          <a:blip r:embed="rId3">
            <a:alphaModFix/>
          </a:blip>
          <a:srcRect l="45748" t="80525" r="40257" b="980"/>
          <a:stretch/>
        </p:blipFill>
        <p:spPr>
          <a:xfrm>
            <a:off x="6204215" y="3863657"/>
            <a:ext cx="429490" cy="4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8" name="Google Shape;6398;p81" title="d (2).gif"/>
          <p:cNvPicPr preferRelativeResize="0"/>
          <p:nvPr/>
        </p:nvPicPr>
        <p:blipFill rotWithShape="1">
          <a:blip r:embed="rId3">
            <a:alphaModFix/>
          </a:blip>
          <a:srcRect l="39563" t="81505" r="53398"/>
          <a:stretch/>
        </p:blipFill>
        <p:spPr>
          <a:xfrm>
            <a:off x="5973998" y="4133495"/>
            <a:ext cx="216011" cy="4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99" name="Google Shape;6399;p81" title="d (2).gif"/>
          <p:cNvPicPr preferRelativeResize="0"/>
          <p:nvPr/>
        </p:nvPicPr>
        <p:blipFill rotWithShape="1">
          <a:blip r:embed="rId3">
            <a:alphaModFix/>
          </a:blip>
          <a:srcRect l="27712" t="81505" r="58293"/>
          <a:stretch/>
        </p:blipFill>
        <p:spPr>
          <a:xfrm>
            <a:off x="5557338" y="4270884"/>
            <a:ext cx="429490" cy="4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0" name="Google Shape;6400;p81" title="d (2).gif"/>
          <p:cNvPicPr preferRelativeResize="0"/>
          <p:nvPr/>
        </p:nvPicPr>
        <p:blipFill rotWithShape="1">
          <a:blip r:embed="rId3">
            <a:alphaModFix/>
          </a:blip>
          <a:srcRect l="14855" t="81505" r="71150"/>
          <a:stretch/>
        </p:blipFill>
        <p:spPr>
          <a:xfrm>
            <a:off x="5150329" y="4270884"/>
            <a:ext cx="429490" cy="4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1" name="Google Shape;6401;p81" title="d (2).gif"/>
          <p:cNvPicPr preferRelativeResize="0"/>
          <p:nvPr/>
        </p:nvPicPr>
        <p:blipFill rotWithShape="1">
          <a:blip r:embed="rId3">
            <a:alphaModFix/>
          </a:blip>
          <a:srcRect l="8368" t="81505" r="84593"/>
          <a:stretch/>
        </p:blipFill>
        <p:spPr>
          <a:xfrm>
            <a:off x="4959987" y="4151252"/>
            <a:ext cx="216011" cy="4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2" name="Google Shape;6402;p81" title="d (2).gif"/>
          <p:cNvPicPr preferRelativeResize="0"/>
          <p:nvPr/>
        </p:nvPicPr>
        <p:blipFill rotWithShape="1">
          <a:blip r:embed="rId3">
            <a:alphaModFix/>
          </a:blip>
          <a:srcRect l="2149" t="81505" r="85283"/>
          <a:stretch>
            <a:fillRect/>
          </a:stretch>
        </p:blipFill>
        <p:spPr>
          <a:xfrm>
            <a:off x="4726235" y="3719242"/>
            <a:ext cx="385721" cy="4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3" name="Google Shape;6403;p81" title="d (2).gif"/>
          <p:cNvPicPr preferRelativeResize="0"/>
          <p:nvPr/>
        </p:nvPicPr>
        <p:blipFill rotWithShape="1">
          <a:blip r:embed="rId3">
            <a:alphaModFix/>
          </a:blip>
          <a:srcRect l="45510" t="63294" r="40495" b="19198"/>
          <a:stretch>
            <a:fillRect/>
          </a:stretch>
        </p:blipFill>
        <p:spPr>
          <a:xfrm>
            <a:off x="4682461" y="3124935"/>
            <a:ext cx="429490" cy="39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4" name="Google Shape;6404;p81" title="d (2).gif"/>
          <p:cNvPicPr preferRelativeResize="0"/>
          <p:nvPr/>
        </p:nvPicPr>
        <p:blipFill rotWithShape="1">
          <a:blip r:embed="rId3">
            <a:alphaModFix/>
          </a:blip>
          <a:srcRect l="33229" t="63686" r="52776" b="18807"/>
          <a:stretch>
            <a:fillRect/>
          </a:stretch>
        </p:blipFill>
        <p:spPr>
          <a:xfrm>
            <a:off x="4992091" y="2715276"/>
            <a:ext cx="429490" cy="39624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5" name="Google Shape;6405;p81" title="d (2).gif"/>
          <p:cNvPicPr preferRelativeResize="0"/>
          <p:nvPr/>
        </p:nvPicPr>
        <p:blipFill rotWithShape="1">
          <a:blip r:embed="rId3">
            <a:alphaModFix/>
          </a:blip>
          <a:srcRect l="26872" t="64069" r="65145" b="17435"/>
          <a:stretch/>
        </p:blipFill>
        <p:spPr>
          <a:xfrm>
            <a:off x="5469940" y="2550943"/>
            <a:ext cx="244980" cy="4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06" name="Google Shape;6406;p81" title="d (2).gif"/>
          <p:cNvPicPr preferRelativeResize="0"/>
          <p:nvPr/>
        </p:nvPicPr>
        <p:blipFill rotWithShape="1">
          <a:blip r:embed="rId3">
            <a:alphaModFix/>
          </a:blip>
          <a:srcRect l="14302" t="63677" r="71703" b="17828"/>
          <a:stretch/>
        </p:blipFill>
        <p:spPr>
          <a:xfrm>
            <a:off x="5813752" y="2657461"/>
            <a:ext cx="429490" cy="41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8" name="Google Shape;6448;p81" title="Screen Recording 2026-08-06 at 10.22.04 PM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85819" y="3033157"/>
            <a:ext cx="1875516" cy="143712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49" name="Google Shape;6449;p81" title="Screen Recording 2026-08-06 at 10.22.04 PM.gif"/>
          <p:cNvPicPr preferRelativeResize="0"/>
          <p:nvPr/>
        </p:nvPicPr>
        <p:blipFill rotWithShape="1">
          <a:blip r:embed="rId4">
            <a:alphaModFix/>
          </a:blip>
          <a:srcRect l="14786" t="64025" r="71406" b="17081"/>
          <a:stretch/>
        </p:blipFill>
        <p:spPr>
          <a:xfrm>
            <a:off x="1443194" y="2741546"/>
            <a:ext cx="413288" cy="433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0" name="Google Shape;6450;p81" title="Screen Recording 2026-08-06 at 10.22.04 PM.gif"/>
          <p:cNvPicPr preferRelativeResize="0"/>
          <p:nvPr/>
        </p:nvPicPr>
        <p:blipFill rotWithShape="1">
          <a:blip r:embed="rId4">
            <a:alphaModFix/>
          </a:blip>
          <a:srcRect l="27390" t="64025" r="65923" b="17081"/>
          <a:stretch/>
        </p:blipFill>
        <p:spPr>
          <a:xfrm>
            <a:off x="1129643" y="2619608"/>
            <a:ext cx="226516" cy="490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1" name="Google Shape;6451;p81" title="Screen Recording 2026-08-06 at 10.22.04 PM.gif"/>
          <p:cNvPicPr preferRelativeResize="0"/>
          <p:nvPr/>
        </p:nvPicPr>
        <p:blipFill rotWithShape="1">
          <a:blip r:embed="rId4">
            <a:alphaModFix/>
          </a:blip>
          <a:srcRect l="33930" t="64025" r="52262" b="17081"/>
          <a:stretch/>
        </p:blipFill>
        <p:spPr>
          <a:xfrm>
            <a:off x="687144" y="2758805"/>
            <a:ext cx="391840" cy="410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2" name="Google Shape;6452;p81" title="Screen Recording 2026-08-06 at 10.22.04 PM.gif"/>
          <p:cNvPicPr preferRelativeResize="0"/>
          <p:nvPr/>
        </p:nvPicPr>
        <p:blipFill rotWithShape="1">
          <a:blip r:embed="rId4">
            <a:alphaModFix/>
          </a:blip>
          <a:srcRect l="46414" t="64569" r="39778" b="17516"/>
          <a:stretch>
            <a:fillRect/>
          </a:stretch>
        </p:blipFill>
        <p:spPr>
          <a:xfrm>
            <a:off x="316572" y="3185451"/>
            <a:ext cx="413278" cy="4108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3" name="Google Shape;6453;p81" title="Screen Recording 2026-08-06 at 10.22.04 PM.gif"/>
          <p:cNvPicPr preferRelativeResize="0"/>
          <p:nvPr/>
        </p:nvPicPr>
        <p:blipFill rotWithShape="1">
          <a:blip r:embed="rId4">
            <a:alphaModFix/>
          </a:blip>
          <a:srcRect l="58661" t="64469" r="32687" b="16637"/>
          <a:stretch/>
        </p:blipFill>
        <p:spPr>
          <a:xfrm>
            <a:off x="310050" y="3738438"/>
            <a:ext cx="258966" cy="433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4" name="Google Shape;6454;p81" title="Screen Recording 2026-08-06 at 10.22.04 PM.gif"/>
          <p:cNvPicPr preferRelativeResize="0"/>
          <p:nvPr/>
        </p:nvPicPr>
        <p:blipFill rotWithShape="1">
          <a:blip r:embed="rId4">
            <a:alphaModFix/>
          </a:blip>
          <a:srcRect l="1481" t="81105" r="89866"/>
          <a:stretch/>
        </p:blipFill>
        <p:spPr>
          <a:xfrm>
            <a:off x="521725" y="3738438"/>
            <a:ext cx="258966" cy="433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5" name="Google Shape;6455;p81" title="Screen Recording 2026-08-06 at 10.22.04 PM.gif"/>
          <p:cNvPicPr preferRelativeResize="0"/>
          <p:nvPr/>
        </p:nvPicPr>
        <p:blipFill rotWithShape="1">
          <a:blip r:embed="rId4">
            <a:alphaModFix/>
          </a:blip>
          <a:srcRect l="14519" t="81105" r="71672"/>
          <a:stretch/>
        </p:blipFill>
        <p:spPr>
          <a:xfrm>
            <a:off x="848092" y="4253240"/>
            <a:ext cx="413278" cy="433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6" name="Google Shape;6456;p81" title="Screen Recording 2026-08-06 at 10.22.04 PM.gif"/>
          <p:cNvPicPr preferRelativeResize="0"/>
          <p:nvPr/>
        </p:nvPicPr>
        <p:blipFill rotWithShape="1">
          <a:blip r:embed="rId4">
            <a:alphaModFix/>
          </a:blip>
          <a:srcRect l="27439" t="82160" r="58753" b="-1054"/>
          <a:stretch/>
        </p:blipFill>
        <p:spPr>
          <a:xfrm>
            <a:off x="1203914" y="4271286"/>
            <a:ext cx="413278" cy="433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7" name="Google Shape;6457;p81" title="Screen Recording 2026-08-06 at 10.22.04 PM.gif"/>
          <p:cNvPicPr preferRelativeResize="0"/>
          <p:nvPr/>
        </p:nvPicPr>
        <p:blipFill rotWithShape="1">
          <a:blip r:embed="rId4">
            <a:alphaModFix/>
          </a:blip>
          <a:srcRect l="46141" t="81635" r="40051" b="-530"/>
          <a:stretch>
            <a:fillRect/>
          </a:stretch>
        </p:blipFill>
        <p:spPr>
          <a:xfrm>
            <a:off x="1802040" y="3873213"/>
            <a:ext cx="413278" cy="4333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8" name="Google Shape;6458;p81" title="Screen Recording 2026-08-06 at 10.22.04 PM.gif"/>
          <p:cNvPicPr preferRelativeResize="0"/>
          <p:nvPr/>
        </p:nvPicPr>
        <p:blipFill rotWithShape="1">
          <a:blip r:embed="rId4">
            <a:alphaModFix/>
          </a:blip>
          <a:srcRect l="7926" t="81105" r="84506"/>
          <a:stretch/>
        </p:blipFill>
        <p:spPr>
          <a:xfrm>
            <a:off x="657327" y="4141599"/>
            <a:ext cx="226518" cy="433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59" name="Google Shape;6459;p81" title="Screen Recording 2026-08-06 at 10.22.04 PM.gif"/>
          <p:cNvPicPr preferRelativeResize="0"/>
          <p:nvPr/>
        </p:nvPicPr>
        <p:blipFill rotWithShape="1">
          <a:blip r:embed="rId4">
            <a:alphaModFix/>
          </a:blip>
          <a:srcRect l="39955" t="81105" r="52476"/>
          <a:stretch/>
        </p:blipFill>
        <p:spPr>
          <a:xfrm>
            <a:off x="1586511" y="4129570"/>
            <a:ext cx="226518" cy="433342"/>
          </a:xfrm>
          <a:prstGeom prst="rect">
            <a:avLst/>
          </a:prstGeom>
          <a:noFill/>
          <a:ln>
            <a:noFill/>
          </a:ln>
        </p:spPr>
      </p:pic>
      <p:pic>
        <p:nvPicPr>
          <p:cNvPr id="6460" name="Google Shape;6460;p81" title="Screen Recording 2026-08-06 at 10.22.04 PM.gif"/>
          <p:cNvPicPr preferRelativeResize="0"/>
          <p:nvPr/>
        </p:nvPicPr>
        <p:blipFill rotWithShape="1">
          <a:blip r:embed="rId4">
            <a:alphaModFix/>
          </a:blip>
          <a:srcRect l="1707" t="64179" r="84485" b="16926"/>
          <a:stretch/>
        </p:blipFill>
        <p:spPr>
          <a:xfrm>
            <a:off x="1773082" y="3078763"/>
            <a:ext cx="413278" cy="43333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FF0438E9-3C24-D4F7-15F6-00C527E348A5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1"/>
                </a:solidFill>
              </a:rPr>
              <a:t>30</a:t>
            </a:r>
            <a:endParaRPr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2" name="Google Shape;6522;p83"/>
          <p:cNvSpPr txBox="1"/>
          <p:nvPr/>
        </p:nvSpPr>
        <p:spPr>
          <a:xfrm>
            <a:off x="3196087" y="153900"/>
            <a:ext cx="20976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400" b="1">
                <a:solidFill>
                  <a:schemeClr val="lt1"/>
                </a:solidFill>
              </a:rPr>
              <a:t>Thank You!</a:t>
            </a:r>
            <a:endParaRPr sz="2400" b="1">
              <a:solidFill>
                <a:schemeClr val="lt1"/>
              </a:solidFill>
            </a:endParaRPr>
          </a:p>
        </p:txBody>
      </p:sp>
      <p:sp>
        <p:nvSpPr>
          <p:cNvPr id="6523" name="Google Shape;6523;p83"/>
          <p:cNvSpPr txBox="1"/>
          <p:nvPr/>
        </p:nvSpPr>
        <p:spPr>
          <a:xfrm>
            <a:off x="169920" y="140475"/>
            <a:ext cx="3043834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000" b="1" dirty="0">
                <a:solidFill>
                  <a:schemeClr val="lt1"/>
                </a:solidFill>
              </a:rPr>
              <a:t>Special Thanks To:</a:t>
            </a:r>
            <a:endParaRPr sz="2000" b="1" dirty="0">
              <a:solidFill>
                <a:schemeClr val="lt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Erica Caden</a:t>
            </a:r>
            <a:endParaRPr sz="2000" b="1" dirty="0">
              <a:solidFill>
                <a:schemeClr val="lt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Matt Depatie</a:t>
            </a:r>
            <a:endParaRPr sz="2000" b="1" dirty="0">
              <a:solidFill>
                <a:schemeClr val="lt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Mark Ward </a:t>
            </a:r>
            <a:endParaRPr sz="2000" b="1" dirty="0">
              <a:solidFill>
                <a:schemeClr val="lt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Ryan Bayes</a:t>
            </a: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Christine Kraus</a:t>
            </a: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Aleksandra Bialek</a:t>
            </a: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Stefan </a:t>
            </a:r>
            <a:r>
              <a:rPr lang="en-CA" sz="2000" b="1" dirty="0" err="1">
                <a:solidFill>
                  <a:schemeClr val="lt1"/>
                </a:solidFill>
              </a:rPr>
              <a:t>Kaluzienski</a:t>
            </a:r>
            <a:endParaRPr lang="en-CA" sz="2000" b="1" dirty="0">
              <a:solidFill>
                <a:schemeClr val="lt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Lorna Nolan</a:t>
            </a:r>
            <a:endParaRPr sz="2000" b="1" dirty="0">
              <a:solidFill>
                <a:schemeClr val="lt1"/>
              </a:solidFill>
            </a:endParaRPr>
          </a:p>
        </p:txBody>
      </p:sp>
      <p:pic>
        <p:nvPicPr>
          <p:cNvPr id="6524" name="Google Shape;6524;p83"/>
          <p:cNvPicPr preferRelativeResize="0"/>
          <p:nvPr/>
        </p:nvPicPr>
        <p:blipFill rotWithShape="1">
          <a:blip r:embed="rId3">
            <a:alphaModFix/>
          </a:blip>
          <a:srcRect l="3754" t="33511" r="18515"/>
          <a:stretch/>
        </p:blipFill>
        <p:spPr>
          <a:xfrm>
            <a:off x="5354563" y="0"/>
            <a:ext cx="2097600" cy="14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5" name="Google Shape;6525;p83"/>
          <p:cNvPicPr preferRelativeResize="0"/>
          <p:nvPr/>
        </p:nvPicPr>
        <p:blipFill>
          <a:blip r:embed="rId4">
            <a:alphaModFix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3600" y="3095100"/>
            <a:ext cx="2902575" cy="204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27" name="Google Shape;6527;p8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3095100"/>
            <a:ext cx="2793600" cy="2048400"/>
          </a:xfrm>
          <a:prstGeom prst="rect">
            <a:avLst/>
          </a:prstGeom>
          <a:noFill/>
          <a:ln>
            <a:noFill/>
          </a:ln>
        </p:spPr>
      </p:pic>
      <p:sp>
        <p:nvSpPr>
          <p:cNvPr id="6528" name="Google Shape;6528;p83"/>
          <p:cNvSpPr txBox="1"/>
          <p:nvPr/>
        </p:nvSpPr>
        <p:spPr>
          <a:xfrm>
            <a:off x="2863500" y="756029"/>
            <a:ext cx="3417000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Sara Bergevin</a:t>
            </a:r>
            <a:endParaRPr sz="2000" b="1" dirty="0">
              <a:solidFill>
                <a:schemeClr val="lt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Osanna Wong</a:t>
            </a:r>
            <a:endParaRPr sz="2000" b="1" dirty="0">
              <a:solidFill>
                <a:schemeClr val="lt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Julia Gorovitz</a:t>
            </a: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Martin Courchesne</a:t>
            </a:r>
            <a:endParaRPr sz="2000" b="1" dirty="0">
              <a:solidFill>
                <a:schemeClr val="lt1"/>
              </a:solidFill>
            </a:endParaRPr>
          </a:p>
          <a:p>
            <a:pPr marL="457200" lvl="0" indent="-3556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-"/>
            </a:pPr>
            <a:r>
              <a:rPr lang="en-CA" sz="2000" b="1" dirty="0">
                <a:solidFill>
                  <a:schemeClr val="lt1"/>
                </a:solidFill>
              </a:rPr>
              <a:t>&amp; the rest of the crew</a:t>
            </a:r>
            <a:endParaRPr sz="2000" b="1" dirty="0">
              <a:solidFill>
                <a:schemeClr val="lt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5DF3BF-8249-747D-512F-2D6CE2DECC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-1" t="26357" r="996"/>
          <a:stretch>
            <a:fillRect/>
          </a:stretch>
        </p:blipFill>
        <p:spPr>
          <a:xfrm>
            <a:off x="7067286" y="-18505"/>
            <a:ext cx="2076713" cy="20596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CF1F3AF-0963-27D5-C224-33071D99ECD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13220" y="1397495"/>
            <a:ext cx="2430780" cy="1714501"/>
          </a:xfrm>
          <a:prstGeom prst="rect">
            <a:avLst/>
          </a:prstGeom>
        </p:spPr>
      </p:pic>
      <p:pic>
        <p:nvPicPr>
          <p:cNvPr id="6526" name="Google Shape;6526;p8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555124" y="3095100"/>
            <a:ext cx="3591716" cy="204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214">
          <a:extLst>
            <a:ext uri="{FF2B5EF4-FFF2-40B4-BE49-F238E27FC236}">
              <a16:creationId xmlns:a16="http://schemas.microsoft.com/office/drawing/2014/main" id="{F756F35C-4BE9-DA40-A39D-EF7879A37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5" name="Google Shape;6215;p70">
            <a:extLst>
              <a:ext uri="{FF2B5EF4-FFF2-40B4-BE49-F238E27FC236}">
                <a16:creationId xmlns:a16="http://schemas.microsoft.com/office/drawing/2014/main" id="{5105925F-28DD-316E-2A98-FC2E56CF33D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311700" y="2148558"/>
            <a:ext cx="8520600" cy="84638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46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Backup Slides:</a:t>
            </a:r>
            <a:endParaRPr sz="46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33823700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2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7" name="Google Shape;2197;p35"/>
          <p:cNvGrpSpPr/>
          <p:nvPr/>
        </p:nvGrpSpPr>
        <p:grpSpPr>
          <a:xfrm>
            <a:off x="-7565385" y="-1406101"/>
            <a:ext cx="17036118" cy="11869135"/>
            <a:chOff x="2171700" y="297175"/>
            <a:chExt cx="6972300" cy="4857631"/>
          </a:xfrm>
        </p:grpSpPr>
        <p:sp>
          <p:nvSpPr>
            <p:cNvPr id="2198" name="Google Shape;2198;p35"/>
            <p:cNvSpPr/>
            <p:nvPr/>
          </p:nvSpPr>
          <p:spPr>
            <a:xfrm>
              <a:off x="2174956" y="297175"/>
              <a:ext cx="4924200" cy="21843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223400" tIns="223400" rIns="223400" bIns="223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421"/>
            </a:p>
          </p:txBody>
        </p:sp>
        <p:sp>
          <p:nvSpPr>
            <p:cNvPr id="2199" name="Google Shape;2199;p35"/>
            <p:cNvSpPr/>
            <p:nvPr/>
          </p:nvSpPr>
          <p:spPr>
            <a:xfrm>
              <a:off x="2171700" y="2470706"/>
              <a:ext cx="4924200" cy="2684100"/>
            </a:xfrm>
            <a:prstGeom prst="rect">
              <a:avLst/>
            </a:prstGeom>
            <a:solidFill>
              <a:srgbClr val="6D9EEB"/>
            </a:solidFill>
            <a:ln>
              <a:noFill/>
            </a:ln>
          </p:spPr>
          <p:txBody>
            <a:bodyPr spcFirstLastPara="1" wrap="square" lIns="223400" tIns="223400" rIns="223400" bIns="223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421"/>
            </a:p>
          </p:txBody>
        </p:sp>
        <p:sp>
          <p:nvSpPr>
            <p:cNvPr id="2200" name="Google Shape;2200;p35"/>
            <p:cNvSpPr/>
            <p:nvPr/>
          </p:nvSpPr>
          <p:spPr>
            <a:xfrm>
              <a:off x="3480151" y="2733373"/>
              <a:ext cx="2165400" cy="1855200"/>
            </a:xfrm>
            <a:prstGeom prst="ellipse">
              <a:avLst/>
            </a:prstGeom>
            <a:solidFill>
              <a:srgbClr val="A4C2F4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01" name="Google Shape;2201;p35"/>
            <p:cNvSpPr/>
            <p:nvPr/>
          </p:nvSpPr>
          <p:spPr>
            <a:xfrm>
              <a:off x="3744969" y="2934194"/>
              <a:ext cx="1635900" cy="1453500"/>
            </a:xfrm>
            <a:prstGeom prst="ellipse">
              <a:avLst/>
            </a:prstGeom>
            <a:solidFill>
              <a:srgbClr val="C9DAF8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02" name="Google Shape;2202;p35"/>
            <p:cNvSpPr/>
            <p:nvPr/>
          </p:nvSpPr>
          <p:spPr>
            <a:xfrm>
              <a:off x="4361474" y="2459500"/>
              <a:ext cx="409200" cy="737700"/>
            </a:xfrm>
            <a:prstGeom prst="rect">
              <a:avLst/>
            </a:prstGeom>
            <a:solidFill>
              <a:srgbClr val="C9DAF8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03" name="Google Shape;2203;p35"/>
            <p:cNvSpPr/>
            <p:nvPr/>
          </p:nvSpPr>
          <p:spPr>
            <a:xfrm rot="9622707">
              <a:off x="4001155" y="2622929"/>
              <a:ext cx="319278" cy="273919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04" name="Google Shape;2204;p35"/>
            <p:cNvSpPr/>
            <p:nvPr/>
          </p:nvSpPr>
          <p:spPr>
            <a:xfrm rot="8428043">
              <a:off x="3682677" y="2806146"/>
              <a:ext cx="319278" cy="273919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05" name="Google Shape;2205;p35"/>
            <p:cNvSpPr/>
            <p:nvPr/>
          </p:nvSpPr>
          <p:spPr>
            <a:xfrm rot="7063539">
              <a:off x="3440317" y="3108974"/>
              <a:ext cx="319278" cy="273920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06" name="Google Shape;2206;p35"/>
            <p:cNvSpPr/>
            <p:nvPr/>
          </p:nvSpPr>
          <p:spPr>
            <a:xfrm rot="5260293">
              <a:off x="3346509" y="3479305"/>
              <a:ext cx="319277" cy="273920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07" name="Google Shape;2207;p35"/>
            <p:cNvSpPr/>
            <p:nvPr/>
          </p:nvSpPr>
          <p:spPr>
            <a:xfrm rot="4376843">
              <a:off x="3406405" y="3852360"/>
              <a:ext cx="319277" cy="273920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08" name="Google Shape;2208;p35"/>
            <p:cNvSpPr/>
            <p:nvPr/>
          </p:nvSpPr>
          <p:spPr>
            <a:xfrm rot="1634261">
              <a:off x="3918327" y="4404735"/>
              <a:ext cx="319278" cy="273919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09" name="Google Shape;2209;p35"/>
            <p:cNvSpPr/>
            <p:nvPr/>
          </p:nvSpPr>
          <p:spPr>
            <a:xfrm rot="2499267">
              <a:off x="3613746" y="4188092"/>
              <a:ext cx="319278" cy="273919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10" name="Google Shape;2210;p35"/>
            <p:cNvSpPr/>
            <p:nvPr/>
          </p:nvSpPr>
          <p:spPr>
            <a:xfrm rot="199137">
              <a:off x="4280801" y="4510726"/>
              <a:ext cx="319279" cy="273919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11" name="Google Shape;2211;p35"/>
            <p:cNvSpPr/>
            <p:nvPr/>
          </p:nvSpPr>
          <p:spPr>
            <a:xfrm rot="-783578">
              <a:off x="4648257" y="4487749"/>
              <a:ext cx="319279" cy="273919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12" name="Google Shape;2212;p35"/>
            <p:cNvSpPr/>
            <p:nvPr/>
          </p:nvSpPr>
          <p:spPr>
            <a:xfrm rot="-1931671">
              <a:off x="4983924" y="4356318"/>
              <a:ext cx="319278" cy="273919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13" name="Google Shape;2213;p35"/>
            <p:cNvSpPr/>
            <p:nvPr/>
          </p:nvSpPr>
          <p:spPr>
            <a:xfrm rot="-2935892">
              <a:off x="5258416" y="4114943"/>
              <a:ext cx="319278" cy="273919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14" name="Google Shape;2214;p35"/>
            <p:cNvSpPr/>
            <p:nvPr/>
          </p:nvSpPr>
          <p:spPr>
            <a:xfrm rot="-4340702">
              <a:off x="5442149" y="3787594"/>
              <a:ext cx="319277" cy="273920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15" name="Google Shape;2215;p35"/>
            <p:cNvSpPr/>
            <p:nvPr/>
          </p:nvSpPr>
          <p:spPr>
            <a:xfrm rot="-5944469">
              <a:off x="5461128" y="3417633"/>
              <a:ext cx="319277" cy="273920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16" name="Google Shape;2216;p35"/>
            <p:cNvSpPr/>
            <p:nvPr/>
          </p:nvSpPr>
          <p:spPr>
            <a:xfrm rot="-7011575">
              <a:off x="5348013" y="3076677"/>
              <a:ext cx="319278" cy="273920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17" name="Google Shape;2217;p35"/>
            <p:cNvSpPr/>
            <p:nvPr/>
          </p:nvSpPr>
          <p:spPr>
            <a:xfrm rot="-9497552">
              <a:off x="4804016" y="2615266"/>
              <a:ext cx="319278" cy="273919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18" name="Google Shape;2218;p35"/>
            <p:cNvSpPr/>
            <p:nvPr/>
          </p:nvSpPr>
          <p:spPr>
            <a:xfrm>
              <a:off x="7095900" y="1273519"/>
              <a:ext cx="2048100" cy="1196700"/>
            </a:xfrm>
            <a:prstGeom prst="rect">
              <a:avLst/>
            </a:prstGeom>
            <a:solidFill>
              <a:srgbClr val="EFEFEF"/>
            </a:solidFill>
            <a:ln>
              <a:noFill/>
            </a:ln>
          </p:spPr>
          <p:txBody>
            <a:bodyPr spcFirstLastPara="1" wrap="square" lIns="223400" tIns="223400" rIns="223400" bIns="223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421"/>
            </a:p>
          </p:txBody>
        </p:sp>
        <p:sp>
          <p:nvSpPr>
            <p:cNvPr id="2219" name="Google Shape;2219;p35"/>
            <p:cNvSpPr/>
            <p:nvPr/>
          </p:nvSpPr>
          <p:spPr>
            <a:xfrm>
              <a:off x="3577950" y="1143988"/>
              <a:ext cx="2048100" cy="13221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FCE5CD"/>
            </a:solidFill>
            <a:ln w="23275" cap="flat" cmpd="sng">
              <a:solidFill>
                <a:srgbClr val="66666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223400" tIns="223400" rIns="223400" bIns="223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421"/>
            </a:p>
          </p:txBody>
        </p:sp>
        <p:sp>
          <p:nvSpPr>
            <p:cNvPr id="2220" name="Google Shape;2220;p35"/>
            <p:cNvSpPr/>
            <p:nvPr/>
          </p:nvSpPr>
          <p:spPr>
            <a:xfrm>
              <a:off x="2830075" y="1649900"/>
              <a:ext cx="398100" cy="8400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223400" tIns="223400" rIns="223400" bIns="223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421"/>
            </a:p>
          </p:txBody>
        </p:sp>
        <p:sp>
          <p:nvSpPr>
            <p:cNvPr id="2221" name="Google Shape;2221;p35"/>
            <p:cNvSpPr/>
            <p:nvPr/>
          </p:nvSpPr>
          <p:spPr>
            <a:xfrm>
              <a:off x="2330000" y="1649900"/>
              <a:ext cx="398100" cy="8400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223400" tIns="223400" rIns="223400" bIns="223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421"/>
            </a:p>
          </p:txBody>
        </p:sp>
        <p:sp>
          <p:nvSpPr>
            <p:cNvPr id="2222" name="Google Shape;2222;p35"/>
            <p:cNvSpPr/>
            <p:nvPr/>
          </p:nvSpPr>
          <p:spPr>
            <a:xfrm>
              <a:off x="6415888" y="1649900"/>
              <a:ext cx="398100" cy="8400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223400" tIns="223400" rIns="223400" bIns="2234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421"/>
            </a:p>
          </p:txBody>
        </p:sp>
        <p:sp>
          <p:nvSpPr>
            <p:cNvPr id="2223" name="Google Shape;2223;p35"/>
            <p:cNvSpPr/>
            <p:nvPr/>
          </p:nvSpPr>
          <p:spPr>
            <a:xfrm>
              <a:off x="4357150" y="2197975"/>
              <a:ext cx="420600" cy="291900"/>
            </a:xfrm>
            <a:prstGeom prst="rect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223400" tIns="223400" rIns="223400" bIns="223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421"/>
            </a:p>
          </p:txBody>
        </p:sp>
        <p:sp>
          <p:nvSpPr>
            <p:cNvPr id="2224" name="Google Shape;2224;p35"/>
            <p:cNvSpPr/>
            <p:nvPr/>
          </p:nvSpPr>
          <p:spPr>
            <a:xfrm>
              <a:off x="4486050" y="2260075"/>
              <a:ext cx="171900" cy="167700"/>
            </a:xfrm>
            <a:prstGeom prst="ellipse">
              <a:avLst/>
            </a:prstGeom>
            <a:solidFill>
              <a:srgbClr val="CFE2F3"/>
            </a:solidFill>
            <a:ln w="138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25" name="Google Shape;2225;p35"/>
            <p:cNvSpPr/>
            <p:nvPr/>
          </p:nvSpPr>
          <p:spPr>
            <a:xfrm rot="-5400000">
              <a:off x="4675128" y="2315025"/>
              <a:ext cx="137100" cy="639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223400" tIns="223400" rIns="223400" bIns="223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421"/>
            </a:p>
          </p:txBody>
        </p:sp>
        <p:sp>
          <p:nvSpPr>
            <p:cNvPr id="2226" name="Google Shape;2226;p35"/>
            <p:cNvSpPr/>
            <p:nvPr/>
          </p:nvSpPr>
          <p:spPr>
            <a:xfrm rot="5400000">
              <a:off x="4320553" y="2315025"/>
              <a:ext cx="137100" cy="63900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223400" tIns="223400" rIns="223400" bIns="223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421"/>
            </a:p>
          </p:txBody>
        </p:sp>
        <p:sp>
          <p:nvSpPr>
            <p:cNvPr id="2227" name="Google Shape;2227;p35"/>
            <p:cNvSpPr/>
            <p:nvPr/>
          </p:nvSpPr>
          <p:spPr>
            <a:xfrm>
              <a:off x="5353650" y="2436500"/>
              <a:ext cx="699900" cy="415725"/>
            </a:xfrm>
            <a:custGeom>
              <a:avLst/>
              <a:gdLst/>
              <a:ahLst/>
              <a:cxnLst/>
              <a:rect l="l" t="t" r="r" b="b"/>
              <a:pathLst>
                <a:path w="27996" h="16629" extrusionOk="0">
                  <a:moveTo>
                    <a:pt x="27996" y="0"/>
                  </a:moveTo>
                  <a:cubicBezTo>
                    <a:pt x="27996" y="3797"/>
                    <a:pt x="27929" y="8739"/>
                    <a:pt x="24839" y="10946"/>
                  </a:cubicBezTo>
                  <a:cubicBezTo>
                    <a:pt x="17927" y="15882"/>
                    <a:pt x="7601" y="12838"/>
                    <a:pt x="0" y="16629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28" name="Google Shape;2228;p35"/>
            <p:cNvSpPr/>
            <p:nvPr/>
          </p:nvSpPr>
          <p:spPr>
            <a:xfrm>
              <a:off x="5631449" y="2447025"/>
              <a:ext cx="448404" cy="705175"/>
            </a:xfrm>
            <a:custGeom>
              <a:avLst/>
              <a:gdLst/>
              <a:ahLst/>
              <a:cxnLst/>
              <a:rect l="l" t="t" r="r" b="b"/>
              <a:pathLst>
                <a:path w="18944" h="28207" extrusionOk="0">
                  <a:moveTo>
                    <a:pt x="18944" y="0"/>
                  </a:moveTo>
                  <a:cubicBezTo>
                    <a:pt x="18944" y="11326"/>
                    <a:pt x="10130" y="23142"/>
                    <a:pt x="0" y="28207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29" name="Google Shape;2229;p35"/>
            <p:cNvSpPr/>
            <p:nvPr/>
          </p:nvSpPr>
          <p:spPr>
            <a:xfrm>
              <a:off x="5915825" y="1649900"/>
              <a:ext cx="398100" cy="840000"/>
            </a:xfrm>
            <a:prstGeom prst="rect">
              <a:avLst/>
            </a:prstGeom>
            <a:solidFill>
              <a:srgbClr val="999999"/>
            </a:solidFill>
            <a:ln>
              <a:noFill/>
            </a:ln>
          </p:spPr>
          <p:txBody>
            <a:bodyPr spcFirstLastPara="1" wrap="square" lIns="223400" tIns="223400" rIns="223400" bIns="22340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421"/>
            </a:p>
          </p:txBody>
        </p:sp>
        <p:sp>
          <p:nvSpPr>
            <p:cNvPr id="2230" name="Google Shape;2230;p35"/>
            <p:cNvSpPr/>
            <p:nvPr/>
          </p:nvSpPr>
          <p:spPr>
            <a:xfrm>
              <a:off x="5014850" y="2487250"/>
              <a:ext cx="1017650" cy="184950"/>
            </a:xfrm>
            <a:custGeom>
              <a:avLst/>
              <a:gdLst/>
              <a:ahLst/>
              <a:cxnLst/>
              <a:rect l="l" t="t" r="r" b="b"/>
              <a:pathLst>
                <a:path w="40706" h="7398" extrusionOk="0">
                  <a:moveTo>
                    <a:pt x="40706" y="0"/>
                  </a:moveTo>
                  <a:cubicBezTo>
                    <a:pt x="40706" y="13701"/>
                    <a:pt x="13564" y="3774"/>
                    <a:pt x="0" y="5709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31" name="Google Shape;2231;p35"/>
            <p:cNvSpPr/>
            <p:nvPr/>
          </p:nvSpPr>
          <p:spPr>
            <a:xfrm>
              <a:off x="5073175" y="2471675"/>
              <a:ext cx="971601" cy="408616"/>
            </a:xfrm>
            <a:custGeom>
              <a:avLst/>
              <a:gdLst/>
              <a:ahLst/>
              <a:cxnLst/>
              <a:rect l="l" t="t" r="r" b="b"/>
              <a:pathLst>
                <a:path w="27996" h="16629" extrusionOk="0">
                  <a:moveTo>
                    <a:pt x="27996" y="0"/>
                  </a:moveTo>
                  <a:cubicBezTo>
                    <a:pt x="27996" y="3797"/>
                    <a:pt x="27929" y="8739"/>
                    <a:pt x="24839" y="10946"/>
                  </a:cubicBezTo>
                  <a:cubicBezTo>
                    <a:pt x="17927" y="15882"/>
                    <a:pt x="7601" y="12838"/>
                    <a:pt x="0" y="16629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32" name="Google Shape;2232;p35"/>
            <p:cNvSpPr/>
            <p:nvPr/>
          </p:nvSpPr>
          <p:spPr>
            <a:xfrm>
              <a:off x="5379976" y="2489900"/>
              <a:ext cx="699886" cy="616746"/>
            </a:xfrm>
            <a:custGeom>
              <a:avLst/>
              <a:gdLst/>
              <a:ahLst/>
              <a:cxnLst/>
              <a:rect l="l" t="t" r="r" b="b"/>
              <a:pathLst>
                <a:path w="18944" h="28207" extrusionOk="0">
                  <a:moveTo>
                    <a:pt x="18944" y="0"/>
                  </a:moveTo>
                  <a:cubicBezTo>
                    <a:pt x="18944" y="11326"/>
                    <a:pt x="10130" y="23142"/>
                    <a:pt x="0" y="28207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33" name="Google Shape;2233;p35"/>
            <p:cNvSpPr/>
            <p:nvPr/>
          </p:nvSpPr>
          <p:spPr>
            <a:xfrm rot="-8353199">
              <a:off x="5123874" y="2806143"/>
              <a:ext cx="319278" cy="273919"/>
            </a:xfrm>
            <a:prstGeom prst="flowChartManualOperation">
              <a:avLst/>
            </a:prstGeom>
            <a:solidFill>
              <a:srgbClr val="D9D9D9"/>
            </a:solidFill>
            <a:ln>
              <a:noFill/>
            </a:ln>
          </p:spPr>
          <p:txBody>
            <a:bodyPr spcFirstLastPara="1" wrap="square" lIns="132925" tIns="132925" rIns="132925" bIns="1329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035"/>
            </a:p>
          </p:txBody>
        </p:sp>
        <p:sp>
          <p:nvSpPr>
            <p:cNvPr id="2234" name="Google Shape;2234;p35"/>
            <p:cNvSpPr/>
            <p:nvPr/>
          </p:nvSpPr>
          <p:spPr>
            <a:xfrm>
              <a:off x="5697900" y="2498475"/>
              <a:ext cx="835275" cy="1047750"/>
            </a:xfrm>
            <a:custGeom>
              <a:avLst/>
              <a:gdLst/>
              <a:ahLst/>
              <a:cxnLst/>
              <a:rect l="l" t="t" r="r" b="b"/>
              <a:pathLst>
                <a:path w="33411" h="41910" extrusionOk="0">
                  <a:moveTo>
                    <a:pt x="33411" y="0"/>
                  </a:moveTo>
                  <a:cubicBezTo>
                    <a:pt x="33411" y="17866"/>
                    <a:pt x="17866" y="41910"/>
                    <a:pt x="0" y="41910"/>
                  </a:cubicBezTo>
                </a:path>
              </a:pathLst>
            </a:custGeom>
            <a:noFill/>
            <a:ln w="23275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35" name="Google Shape;2235;p35"/>
            <p:cNvSpPr/>
            <p:nvPr/>
          </p:nvSpPr>
          <p:spPr>
            <a:xfrm>
              <a:off x="5724425" y="2485550"/>
              <a:ext cx="835239" cy="1515890"/>
            </a:xfrm>
            <a:custGeom>
              <a:avLst/>
              <a:gdLst/>
              <a:ahLst/>
              <a:cxnLst/>
              <a:rect l="l" t="t" r="r" b="b"/>
              <a:pathLst>
                <a:path w="33730" h="62267" extrusionOk="0">
                  <a:moveTo>
                    <a:pt x="33577" y="438"/>
                  </a:moveTo>
                  <a:cubicBezTo>
                    <a:pt x="33998" y="-1667"/>
                    <a:pt x="33403" y="4729"/>
                    <a:pt x="33403" y="6875"/>
                  </a:cubicBezTo>
                  <a:cubicBezTo>
                    <a:pt x="33403" y="11493"/>
                    <a:pt x="32721" y="16124"/>
                    <a:pt x="31663" y="20619"/>
                  </a:cubicBezTo>
                  <a:cubicBezTo>
                    <a:pt x="28531" y="33931"/>
                    <a:pt x="21010" y="46854"/>
                    <a:pt x="10786" y="55936"/>
                  </a:cubicBezTo>
                  <a:cubicBezTo>
                    <a:pt x="7720" y="58659"/>
                    <a:pt x="3668" y="63685"/>
                    <a:pt x="0" y="61851"/>
                  </a:cubicBezTo>
                </a:path>
              </a:pathLst>
            </a:custGeom>
            <a:noFill/>
            <a:ln w="23275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36" name="Google Shape;2236;p35"/>
            <p:cNvSpPr/>
            <p:nvPr/>
          </p:nvSpPr>
          <p:spPr>
            <a:xfrm>
              <a:off x="5629475" y="2479100"/>
              <a:ext cx="922050" cy="1274350"/>
            </a:xfrm>
            <a:custGeom>
              <a:avLst/>
              <a:gdLst/>
              <a:ahLst/>
              <a:cxnLst/>
              <a:rect l="l" t="t" r="r" b="b"/>
              <a:pathLst>
                <a:path w="36882" h="50974" extrusionOk="0">
                  <a:moveTo>
                    <a:pt x="0" y="50974"/>
                  </a:moveTo>
                  <a:cubicBezTo>
                    <a:pt x="8122" y="49497"/>
                    <a:pt x="17063" y="46992"/>
                    <a:pt x="22616" y="40884"/>
                  </a:cubicBezTo>
                  <a:cubicBezTo>
                    <a:pt x="32325" y="30204"/>
                    <a:pt x="36882" y="14434"/>
                    <a:pt x="36882" y="0"/>
                  </a:cubicBezTo>
                </a:path>
              </a:pathLst>
            </a:custGeom>
            <a:noFill/>
            <a:ln w="23275" cap="flat" cmpd="sng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37" name="Google Shape;2237;p35"/>
            <p:cNvSpPr/>
            <p:nvPr/>
          </p:nvSpPr>
          <p:spPr>
            <a:xfrm>
              <a:off x="5585975" y="2487800"/>
              <a:ext cx="937200" cy="926400"/>
            </a:xfrm>
            <a:custGeom>
              <a:avLst/>
              <a:gdLst/>
              <a:ahLst/>
              <a:cxnLst/>
              <a:rect l="l" t="t" r="r" b="b"/>
              <a:pathLst>
                <a:path w="37488" h="37056" extrusionOk="0">
                  <a:moveTo>
                    <a:pt x="37230" y="0"/>
                  </a:moveTo>
                  <a:cubicBezTo>
                    <a:pt x="40109" y="17271"/>
                    <a:pt x="17173" y="33641"/>
                    <a:pt x="0" y="37056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2238" name="Google Shape;2238;p35"/>
            <p:cNvGrpSpPr/>
            <p:nvPr/>
          </p:nvGrpSpPr>
          <p:grpSpPr>
            <a:xfrm>
              <a:off x="5954530" y="2108112"/>
              <a:ext cx="320700" cy="291900"/>
              <a:chOff x="5954530" y="2108112"/>
              <a:chExt cx="320700" cy="291900"/>
            </a:xfrm>
          </p:grpSpPr>
          <p:sp>
            <p:nvSpPr>
              <p:cNvPr id="2239" name="Google Shape;2239;p35"/>
              <p:cNvSpPr/>
              <p:nvPr/>
            </p:nvSpPr>
            <p:spPr>
              <a:xfrm>
                <a:off x="5954530" y="2108112"/>
                <a:ext cx="320700" cy="2919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40" name="Google Shape;2240;p35"/>
              <p:cNvSpPr/>
              <p:nvPr/>
            </p:nvSpPr>
            <p:spPr>
              <a:xfrm>
                <a:off x="5975294" y="2119986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41" name="Google Shape;2241;p35"/>
              <p:cNvSpPr/>
              <p:nvPr/>
            </p:nvSpPr>
            <p:spPr>
              <a:xfrm>
                <a:off x="5992611" y="212082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42" name="Google Shape;2242;p35"/>
              <p:cNvSpPr/>
              <p:nvPr/>
            </p:nvSpPr>
            <p:spPr>
              <a:xfrm>
                <a:off x="6009931" y="212080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43" name="Google Shape;2243;p35"/>
              <p:cNvSpPr/>
              <p:nvPr/>
            </p:nvSpPr>
            <p:spPr>
              <a:xfrm>
                <a:off x="6026399" y="212044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44" name="Google Shape;2244;p35"/>
              <p:cNvSpPr/>
              <p:nvPr/>
            </p:nvSpPr>
            <p:spPr>
              <a:xfrm>
                <a:off x="6042184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45" name="Google Shape;2245;p35"/>
              <p:cNvSpPr/>
              <p:nvPr/>
            </p:nvSpPr>
            <p:spPr>
              <a:xfrm>
                <a:off x="6060315" y="212071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46" name="Google Shape;2246;p35"/>
              <p:cNvSpPr/>
              <p:nvPr/>
            </p:nvSpPr>
            <p:spPr>
              <a:xfrm>
                <a:off x="6079263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47" name="Google Shape;2247;p35"/>
              <p:cNvSpPr/>
              <p:nvPr/>
            </p:nvSpPr>
            <p:spPr>
              <a:xfrm>
                <a:off x="6098174" y="212032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48" name="Google Shape;2248;p35"/>
              <p:cNvSpPr/>
              <p:nvPr/>
            </p:nvSpPr>
            <p:spPr>
              <a:xfrm>
                <a:off x="6117129" y="211996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49" name="Google Shape;2249;p35"/>
              <p:cNvSpPr/>
              <p:nvPr/>
            </p:nvSpPr>
            <p:spPr>
              <a:xfrm>
                <a:off x="6135182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50" name="Google Shape;2250;p35"/>
              <p:cNvSpPr/>
              <p:nvPr/>
            </p:nvSpPr>
            <p:spPr>
              <a:xfrm>
                <a:off x="6154228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51" name="Google Shape;2251;p35"/>
              <p:cNvSpPr/>
              <p:nvPr/>
            </p:nvSpPr>
            <p:spPr>
              <a:xfrm>
                <a:off x="6173207" y="2119513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52" name="Google Shape;2252;p35"/>
              <p:cNvSpPr/>
              <p:nvPr/>
            </p:nvSpPr>
            <p:spPr>
              <a:xfrm>
                <a:off x="6192928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53" name="Google Shape;2253;p35"/>
              <p:cNvSpPr/>
              <p:nvPr/>
            </p:nvSpPr>
            <p:spPr>
              <a:xfrm>
                <a:off x="6259602" y="2119508"/>
                <a:ext cx="9300" cy="269100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54" name="Google Shape;2254;p35"/>
              <p:cNvSpPr/>
              <p:nvPr/>
            </p:nvSpPr>
            <p:spPr>
              <a:xfrm>
                <a:off x="6228480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55" name="Google Shape;2255;p35"/>
              <p:cNvSpPr/>
              <p:nvPr/>
            </p:nvSpPr>
            <p:spPr>
              <a:xfrm>
                <a:off x="6245428" y="211951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56" name="Google Shape;2256;p35"/>
              <p:cNvSpPr/>
              <p:nvPr/>
            </p:nvSpPr>
            <p:spPr>
              <a:xfrm>
                <a:off x="6211933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57" name="Google Shape;2257;p35"/>
              <p:cNvSpPr/>
              <p:nvPr/>
            </p:nvSpPr>
            <p:spPr>
              <a:xfrm>
                <a:off x="5960014" y="2119520"/>
                <a:ext cx="9300" cy="269100"/>
              </a:xfrm>
              <a:prstGeom prst="rect">
                <a:avLst/>
              </a:pr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</p:grpSp>
        <p:grpSp>
          <p:nvGrpSpPr>
            <p:cNvPr id="2258" name="Google Shape;2258;p35"/>
            <p:cNvGrpSpPr/>
            <p:nvPr/>
          </p:nvGrpSpPr>
          <p:grpSpPr>
            <a:xfrm>
              <a:off x="5954530" y="1737112"/>
              <a:ext cx="320700" cy="291900"/>
              <a:chOff x="5954530" y="2108112"/>
              <a:chExt cx="320700" cy="291900"/>
            </a:xfrm>
          </p:grpSpPr>
          <p:sp>
            <p:nvSpPr>
              <p:cNvPr id="2259" name="Google Shape;2259;p35"/>
              <p:cNvSpPr/>
              <p:nvPr/>
            </p:nvSpPr>
            <p:spPr>
              <a:xfrm>
                <a:off x="5954530" y="2108112"/>
                <a:ext cx="320700" cy="2919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60" name="Google Shape;2260;p35"/>
              <p:cNvSpPr/>
              <p:nvPr/>
            </p:nvSpPr>
            <p:spPr>
              <a:xfrm>
                <a:off x="5975294" y="2119986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61" name="Google Shape;2261;p35"/>
              <p:cNvSpPr/>
              <p:nvPr/>
            </p:nvSpPr>
            <p:spPr>
              <a:xfrm>
                <a:off x="5992611" y="212082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62" name="Google Shape;2262;p35"/>
              <p:cNvSpPr/>
              <p:nvPr/>
            </p:nvSpPr>
            <p:spPr>
              <a:xfrm>
                <a:off x="6009931" y="212080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63" name="Google Shape;2263;p35"/>
              <p:cNvSpPr/>
              <p:nvPr/>
            </p:nvSpPr>
            <p:spPr>
              <a:xfrm>
                <a:off x="6026399" y="212044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64" name="Google Shape;2264;p35"/>
              <p:cNvSpPr/>
              <p:nvPr/>
            </p:nvSpPr>
            <p:spPr>
              <a:xfrm>
                <a:off x="6042184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65" name="Google Shape;2265;p35"/>
              <p:cNvSpPr/>
              <p:nvPr/>
            </p:nvSpPr>
            <p:spPr>
              <a:xfrm>
                <a:off x="6060315" y="212071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66" name="Google Shape;2266;p35"/>
              <p:cNvSpPr/>
              <p:nvPr/>
            </p:nvSpPr>
            <p:spPr>
              <a:xfrm>
                <a:off x="6079263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67" name="Google Shape;2267;p35"/>
              <p:cNvSpPr/>
              <p:nvPr/>
            </p:nvSpPr>
            <p:spPr>
              <a:xfrm>
                <a:off x="6098174" y="212032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68" name="Google Shape;2268;p35"/>
              <p:cNvSpPr/>
              <p:nvPr/>
            </p:nvSpPr>
            <p:spPr>
              <a:xfrm>
                <a:off x="6117129" y="211996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69" name="Google Shape;2269;p35"/>
              <p:cNvSpPr/>
              <p:nvPr/>
            </p:nvSpPr>
            <p:spPr>
              <a:xfrm>
                <a:off x="6135182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70" name="Google Shape;2270;p35"/>
              <p:cNvSpPr/>
              <p:nvPr/>
            </p:nvSpPr>
            <p:spPr>
              <a:xfrm>
                <a:off x="6154228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71" name="Google Shape;2271;p35"/>
              <p:cNvSpPr/>
              <p:nvPr/>
            </p:nvSpPr>
            <p:spPr>
              <a:xfrm>
                <a:off x="6173207" y="2119513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72" name="Google Shape;2272;p35"/>
              <p:cNvSpPr/>
              <p:nvPr/>
            </p:nvSpPr>
            <p:spPr>
              <a:xfrm>
                <a:off x="6192928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73" name="Google Shape;2273;p35"/>
              <p:cNvSpPr/>
              <p:nvPr/>
            </p:nvSpPr>
            <p:spPr>
              <a:xfrm>
                <a:off x="6259602" y="2119508"/>
                <a:ext cx="9300" cy="269100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74" name="Google Shape;2274;p35"/>
              <p:cNvSpPr/>
              <p:nvPr/>
            </p:nvSpPr>
            <p:spPr>
              <a:xfrm>
                <a:off x="6228480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75" name="Google Shape;2275;p35"/>
              <p:cNvSpPr/>
              <p:nvPr/>
            </p:nvSpPr>
            <p:spPr>
              <a:xfrm>
                <a:off x="6245428" y="211951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76" name="Google Shape;2276;p35"/>
              <p:cNvSpPr/>
              <p:nvPr/>
            </p:nvSpPr>
            <p:spPr>
              <a:xfrm>
                <a:off x="6211933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77" name="Google Shape;2277;p35"/>
              <p:cNvSpPr/>
              <p:nvPr/>
            </p:nvSpPr>
            <p:spPr>
              <a:xfrm>
                <a:off x="5960014" y="2119520"/>
                <a:ext cx="9300" cy="269100"/>
              </a:xfrm>
              <a:prstGeom prst="rect">
                <a:avLst/>
              </a:pr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</p:grpSp>
        <p:grpSp>
          <p:nvGrpSpPr>
            <p:cNvPr id="2278" name="Google Shape;2278;p35"/>
            <p:cNvGrpSpPr/>
            <p:nvPr/>
          </p:nvGrpSpPr>
          <p:grpSpPr>
            <a:xfrm>
              <a:off x="6457005" y="1740362"/>
              <a:ext cx="320700" cy="291900"/>
              <a:chOff x="5954530" y="2108112"/>
              <a:chExt cx="320700" cy="291900"/>
            </a:xfrm>
          </p:grpSpPr>
          <p:sp>
            <p:nvSpPr>
              <p:cNvPr id="2279" name="Google Shape;2279;p35"/>
              <p:cNvSpPr/>
              <p:nvPr/>
            </p:nvSpPr>
            <p:spPr>
              <a:xfrm>
                <a:off x="5954530" y="2108112"/>
                <a:ext cx="320700" cy="2919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80" name="Google Shape;2280;p35"/>
              <p:cNvSpPr/>
              <p:nvPr/>
            </p:nvSpPr>
            <p:spPr>
              <a:xfrm>
                <a:off x="5975294" y="2119986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81" name="Google Shape;2281;p35"/>
              <p:cNvSpPr/>
              <p:nvPr/>
            </p:nvSpPr>
            <p:spPr>
              <a:xfrm>
                <a:off x="5992611" y="212082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82" name="Google Shape;2282;p35"/>
              <p:cNvSpPr/>
              <p:nvPr/>
            </p:nvSpPr>
            <p:spPr>
              <a:xfrm>
                <a:off x="6009931" y="212080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83" name="Google Shape;2283;p35"/>
              <p:cNvSpPr/>
              <p:nvPr/>
            </p:nvSpPr>
            <p:spPr>
              <a:xfrm>
                <a:off x="6026399" y="212044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84" name="Google Shape;2284;p35"/>
              <p:cNvSpPr/>
              <p:nvPr/>
            </p:nvSpPr>
            <p:spPr>
              <a:xfrm>
                <a:off x="6042184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85" name="Google Shape;2285;p35"/>
              <p:cNvSpPr/>
              <p:nvPr/>
            </p:nvSpPr>
            <p:spPr>
              <a:xfrm>
                <a:off x="6060315" y="212071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86" name="Google Shape;2286;p35"/>
              <p:cNvSpPr/>
              <p:nvPr/>
            </p:nvSpPr>
            <p:spPr>
              <a:xfrm>
                <a:off x="6079263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87" name="Google Shape;2287;p35"/>
              <p:cNvSpPr/>
              <p:nvPr/>
            </p:nvSpPr>
            <p:spPr>
              <a:xfrm>
                <a:off x="6098174" y="212032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88" name="Google Shape;2288;p35"/>
              <p:cNvSpPr/>
              <p:nvPr/>
            </p:nvSpPr>
            <p:spPr>
              <a:xfrm>
                <a:off x="6117129" y="211996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89" name="Google Shape;2289;p35"/>
              <p:cNvSpPr/>
              <p:nvPr/>
            </p:nvSpPr>
            <p:spPr>
              <a:xfrm>
                <a:off x="6135182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90" name="Google Shape;2290;p35"/>
              <p:cNvSpPr/>
              <p:nvPr/>
            </p:nvSpPr>
            <p:spPr>
              <a:xfrm>
                <a:off x="6154228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91" name="Google Shape;2291;p35"/>
              <p:cNvSpPr/>
              <p:nvPr/>
            </p:nvSpPr>
            <p:spPr>
              <a:xfrm>
                <a:off x="6173207" y="2119513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92" name="Google Shape;2292;p35"/>
              <p:cNvSpPr/>
              <p:nvPr/>
            </p:nvSpPr>
            <p:spPr>
              <a:xfrm>
                <a:off x="6192928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93" name="Google Shape;2293;p35"/>
              <p:cNvSpPr/>
              <p:nvPr/>
            </p:nvSpPr>
            <p:spPr>
              <a:xfrm>
                <a:off x="6259602" y="2119508"/>
                <a:ext cx="9300" cy="269100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94" name="Google Shape;2294;p35"/>
              <p:cNvSpPr/>
              <p:nvPr/>
            </p:nvSpPr>
            <p:spPr>
              <a:xfrm>
                <a:off x="6228480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95" name="Google Shape;2295;p35"/>
              <p:cNvSpPr/>
              <p:nvPr/>
            </p:nvSpPr>
            <p:spPr>
              <a:xfrm>
                <a:off x="6245428" y="211951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96" name="Google Shape;2296;p35"/>
              <p:cNvSpPr/>
              <p:nvPr/>
            </p:nvSpPr>
            <p:spPr>
              <a:xfrm>
                <a:off x="6211933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297" name="Google Shape;2297;p35"/>
              <p:cNvSpPr/>
              <p:nvPr/>
            </p:nvSpPr>
            <p:spPr>
              <a:xfrm>
                <a:off x="5960014" y="2119520"/>
                <a:ext cx="9300" cy="269100"/>
              </a:xfrm>
              <a:prstGeom prst="rect">
                <a:avLst/>
              </a:pr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</p:grpSp>
        <p:grpSp>
          <p:nvGrpSpPr>
            <p:cNvPr id="2298" name="Google Shape;2298;p35"/>
            <p:cNvGrpSpPr/>
            <p:nvPr/>
          </p:nvGrpSpPr>
          <p:grpSpPr>
            <a:xfrm>
              <a:off x="6454605" y="2099937"/>
              <a:ext cx="320700" cy="291900"/>
              <a:chOff x="5954530" y="2108112"/>
              <a:chExt cx="320700" cy="291900"/>
            </a:xfrm>
          </p:grpSpPr>
          <p:sp>
            <p:nvSpPr>
              <p:cNvPr id="2299" name="Google Shape;2299;p35"/>
              <p:cNvSpPr/>
              <p:nvPr/>
            </p:nvSpPr>
            <p:spPr>
              <a:xfrm>
                <a:off x="5954530" y="2108112"/>
                <a:ext cx="320700" cy="2919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00" name="Google Shape;2300;p35"/>
              <p:cNvSpPr/>
              <p:nvPr/>
            </p:nvSpPr>
            <p:spPr>
              <a:xfrm>
                <a:off x="5975294" y="2119986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01" name="Google Shape;2301;p35"/>
              <p:cNvSpPr/>
              <p:nvPr/>
            </p:nvSpPr>
            <p:spPr>
              <a:xfrm>
                <a:off x="5992611" y="212082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02" name="Google Shape;2302;p35"/>
              <p:cNvSpPr/>
              <p:nvPr/>
            </p:nvSpPr>
            <p:spPr>
              <a:xfrm>
                <a:off x="6009931" y="212080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03" name="Google Shape;2303;p35"/>
              <p:cNvSpPr/>
              <p:nvPr/>
            </p:nvSpPr>
            <p:spPr>
              <a:xfrm>
                <a:off x="6026399" y="212044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04" name="Google Shape;2304;p35"/>
              <p:cNvSpPr/>
              <p:nvPr/>
            </p:nvSpPr>
            <p:spPr>
              <a:xfrm>
                <a:off x="6042184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05" name="Google Shape;2305;p35"/>
              <p:cNvSpPr/>
              <p:nvPr/>
            </p:nvSpPr>
            <p:spPr>
              <a:xfrm>
                <a:off x="6060315" y="212071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06" name="Google Shape;2306;p35"/>
              <p:cNvSpPr/>
              <p:nvPr/>
            </p:nvSpPr>
            <p:spPr>
              <a:xfrm>
                <a:off x="6079263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07" name="Google Shape;2307;p35"/>
              <p:cNvSpPr/>
              <p:nvPr/>
            </p:nvSpPr>
            <p:spPr>
              <a:xfrm>
                <a:off x="6098174" y="212032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08" name="Google Shape;2308;p35"/>
              <p:cNvSpPr/>
              <p:nvPr/>
            </p:nvSpPr>
            <p:spPr>
              <a:xfrm>
                <a:off x="6117129" y="211996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09" name="Google Shape;2309;p35"/>
              <p:cNvSpPr/>
              <p:nvPr/>
            </p:nvSpPr>
            <p:spPr>
              <a:xfrm>
                <a:off x="6135182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10" name="Google Shape;2310;p35"/>
              <p:cNvSpPr/>
              <p:nvPr/>
            </p:nvSpPr>
            <p:spPr>
              <a:xfrm>
                <a:off x="6154228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11" name="Google Shape;2311;p35"/>
              <p:cNvSpPr/>
              <p:nvPr/>
            </p:nvSpPr>
            <p:spPr>
              <a:xfrm>
                <a:off x="6173207" y="2119513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12" name="Google Shape;2312;p35"/>
              <p:cNvSpPr/>
              <p:nvPr/>
            </p:nvSpPr>
            <p:spPr>
              <a:xfrm>
                <a:off x="6192928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13" name="Google Shape;2313;p35"/>
              <p:cNvSpPr/>
              <p:nvPr/>
            </p:nvSpPr>
            <p:spPr>
              <a:xfrm>
                <a:off x="6259602" y="2119508"/>
                <a:ext cx="9300" cy="269100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14" name="Google Shape;2314;p35"/>
              <p:cNvSpPr/>
              <p:nvPr/>
            </p:nvSpPr>
            <p:spPr>
              <a:xfrm>
                <a:off x="6228480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15" name="Google Shape;2315;p35"/>
              <p:cNvSpPr/>
              <p:nvPr/>
            </p:nvSpPr>
            <p:spPr>
              <a:xfrm>
                <a:off x="6245428" y="211951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16" name="Google Shape;2316;p35"/>
              <p:cNvSpPr/>
              <p:nvPr/>
            </p:nvSpPr>
            <p:spPr>
              <a:xfrm>
                <a:off x="6211933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17" name="Google Shape;2317;p35"/>
              <p:cNvSpPr/>
              <p:nvPr/>
            </p:nvSpPr>
            <p:spPr>
              <a:xfrm>
                <a:off x="5960014" y="2119520"/>
                <a:ext cx="9300" cy="269100"/>
              </a:xfrm>
              <a:prstGeom prst="rect">
                <a:avLst/>
              </a:pr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</p:grpSp>
        <p:grpSp>
          <p:nvGrpSpPr>
            <p:cNvPr id="2318" name="Google Shape;2318;p35"/>
            <p:cNvGrpSpPr/>
            <p:nvPr/>
          </p:nvGrpSpPr>
          <p:grpSpPr>
            <a:xfrm>
              <a:off x="2868780" y="1740362"/>
              <a:ext cx="320700" cy="291900"/>
              <a:chOff x="5954530" y="2108112"/>
              <a:chExt cx="320700" cy="291900"/>
            </a:xfrm>
          </p:grpSpPr>
          <p:sp>
            <p:nvSpPr>
              <p:cNvPr id="2319" name="Google Shape;2319;p35"/>
              <p:cNvSpPr/>
              <p:nvPr/>
            </p:nvSpPr>
            <p:spPr>
              <a:xfrm>
                <a:off x="5954530" y="2108112"/>
                <a:ext cx="320700" cy="2919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20" name="Google Shape;2320;p35"/>
              <p:cNvSpPr/>
              <p:nvPr/>
            </p:nvSpPr>
            <p:spPr>
              <a:xfrm>
                <a:off x="5975294" y="2119986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21" name="Google Shape;2321;p35"/>
              <p:cNvSpPr/>
              <p:nvPr/>
            </p:nvSpPr>
            <p:spPr>
              <a:xfrm>
                <a:off x="5992611" y="212082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22" name="Google Shape;2322;p35"/>
              <p:cNvSpPr/>
              <p:nvPr/>
            </p:nvSpPr>
            <p:spPr>
              <a:xfrm>
                <a:off x="6009931" y="212080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23" name="Google Shape;2323;p35"/>
              <p:cNvSpPr/>
              <p:nvPr/>
            </p:nvSpPr>
            <p:spPr>
              <a:xfrm>
                <a:off x="6026399" y="212044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24" name="Google Shape;2324;p35"/>
              <p:cNvSpPr/>
              <p:nvPr/>
            </p:nvSpPr>
            <p:spPr>
              <a:xfrm>
                <a:off x="6042184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25" name="Google Shape;2325;p35"/>
              <p:cNvSpPr/>
              <p:nvPr/>
            </p:nvSpPr>
            <p:spPr>
              <a:xfrm>
                <a:off x="6060315" y="212071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26" name="Google Shape;2326;p35"/>
              <p:cNvSpPr/>
              <p:nvPr/>
            </p:nvSpPr>
            <p:spPr>
              <a:xfrm>
                <a:off x="6079263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27" name="Google Shape;2327;p35"/>
              <p:cNvSpPr/>
              <p:nvPr/>
            </p:nvSpPr>
            <p:spPr>
              <a:xfrm>
                <a:off x="6098174" y="212032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28" name="Google Shape;2328;p35"/>
              <p:cNvSpPr/>
              <p:nvPr/>
            </p:nvSpPr>
            <p:spPr>
              <a:xfrm>
                <a:off x="6117129" y="211996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29" name="Google Shape;2329;p35"/>
              <p:cNvSpPr/>
              <p:nvPr/>
            </p:nvSpPr>
            <p:spPr>
              <a:xfrm>
                <a:off x="6135182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30" name="Google Shape;2330;p35"/>
              <p:cNvSpPr/>
              <p:nvPr/>
            </p:nvSpPr>
            <p:spPr>
              <a:xfrm>
                <a:off x="6154228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31" name="Google Shape;2331;p35"/>
              <p:cNvSpPr/>
              <p:nvPr/>
            </p:nvSpPr>
            <p:spPr>
              <a:xfrm>
                <a:off x="6173207" y="2119513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32" name="Google Shape;2332;p35"/>
              <p:cNvSpPr/>
              <p:nvPr/>
            </p:nvSpPr>
            <p:spPr>
              <a:xfrm>
                <a:off x="6192928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33" name="Google Shape;2333;p35"/>
              <p:cNvSpPr/>
              <p:nvPr/>
            </p:nvSpPr>
            <p:spPr>
              <a:xfrm>
                <a:off x="6259602" y="2119508"/>
                <a:ext cx="9300" cy="269100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34" name="Google Shape;2334;p35"/>
              <p:cNvSpPr/>
              <p:nvPr/>
            </p:nvSpPr>
            <p:spPr>
              <a:xfrm>
                <a:off x="6228480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35" name="Google Shape;2335;p35"/>
              <p:cNvSpPr/>
              <p:nvPr/>
            </p:nvSpPr>
            <p:spPr>
              <a:xfrm>
                <a:off x="6245428" y="211951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36" name="Google Shape;2336;p35"/>
              <p:cNvSpPr/>
              <p:nvPr/>
            </p:nvSpPr>
            <p:spPr>
              <a:xfrm>
                <a:off x="6211933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37" name="Google Shape;2337;p35"/>
              <p:cNvSpPr/>
              <p:nvPr/>
            </p:nvSpPr>
            <p:spPr>
              <a:xfrm>
                <a:off x="5960014" y="2119520"/>
                <a:ext cx="9300" cy="269100"/>
              </a:xfrm>
              <a:prstGeom prst="rect">
                <a:avLst/>
              </a:pr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</p:grpSp>
        <p:grpSp>
          <p:nvGrpSpPr>
            <p:cNvPr id="2338" name="Google Shape;2338;p35"/>
            <p:cNvGrpSpPr/>
            <p:nvPr/>
          </p:nvGrpSpPr>
          <p:grpSpPr>
            <a:xfrm>
              <a:off x="2868780" y="2099937"/>
              <a:ext cx="320700" cy="291900"/>
              <a:chOff x="5954530" y="2108112"/>
              <a:chExt cx="320700" cy="291900"/>
            </a:xfrm>
          </p:grpSpPr>
          <p:sp>
            <p:nvSpPr>
              <p:cNvPr id="2339" name="Google Shape;2339;p35"/>
              <p:cNvSpPr/>
              <p:nvPr/>
            </p:nvSpPr>
            <p:spPr>
              <a:xfrm>
                <a:off x="5954530" y="2108112"/>
                <a:ext cx="320700" cy="2919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40" name="Google Shape;2340;p35"/>
              <p:cNvSpPr/>
              <p:nvPr/>
            </p:nvSpPr>
            <p:spPr>
              <a:xfrm>
                <a:off x="5975294" y="2119986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41" name="Google Shape;2341;p35"/>
              <p:cNvSpPr/>
              <p:nvPr/>
            </p:nvSpPr>
            <p:spPr>
              <a:xfrm>
                <a:off x="5992611" y="212082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42" name="Google Shape;2342;p35"/>
              <p:cNvSpPr/>
              <p:nvPr/>
            </p:nvSpPr>
            <p:spPr>
              <a:xfrm>
                <a:off x="6009931" y="212080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43" name="Google Shape;2343;p35"/>
              <p:cNvSpPr/>
              <p:nvPr/>
            </p:nvSpPr>
            <p:spPr>
              <a:xfrm>
                <a:off x="6026399" y="212044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44" name="Google Shape;2344;p35"/>
              <p:cNvSpPr/>
              <p:nvPr/>
            </p:nvSpPr>
            <p:spPr>
              <a:xfrm>
                <a:off x="6042184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45" name="Google Shape;2345;p35"/>
              <p:cNvSpPr/>
              <p:nvPr/>
            </p:nvSpPr>
            <p:spPr>
              <a:xfrm>
                <a:off x="6060315" y="212071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46" name="Google Shape;2346;p35"/>
              <p:cNvSpPr/>
              <p:nvPr/>
            </p:nvSpPr>
            <p:spPr>
              <a:xfrm>
                <a:off x="6079263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47" name="Google Shape;2347;p35"/>
              <p:cNvSpPr/>
              <p:nvPr/>
            </p:nvSpPr>
            <p:spPr>
              <a:xfrm>
                <a:off x="6098174" y="212032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48" name="Google Shape;2348;p35"/>
              <p:cNvSpPr/>
              <p:nvPr/>
            </p:nvSpPr>
            <p:spPr>
              <a:xfrm>
                <a:off x="6117129" y="211996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49" name="Google Shape;2349;p35"/>
              <p:cNvSpPr/>
              <p:nvPr/>
            </p:nvSpPr>
            <p:spPr>
              <a:xfrm>
                <a:off x="6135182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50" name="Google Shape;2350;p35"/>
              <p:cNvSpPr/>
              <p:nvPr/>
            </p:nvSpPr>
            <p:spPr>
              <a:xfrm>
                <a:off x="6154228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51" name="Google Shape;2351;p35"/>
              <p:cNvSpPr/>
              <p:nvPr/>
            </p:nvSpPr>
            <p:spPr>
              <a:xfrm>
                <a:off x="6173207" y="2119513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52" name="Google Shape;2352;p35"/>
              <p:cNvSpPr/>
              <p:nvPr/>
            </p:nvSpPr>
            <p:spPr>
              <a:xfrm>
                <a:off x="6192928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53" name="Google Shape;2353;p35"/>
              <p:cNvSpPr/>
              <p:nvPr/>
            </p:nvSpPr>
            <p:spPr>
              <a:xfrm>
                <a:off x="6259602" y="2119508"/>
                <a:ext cx="9300" cy="269100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54" name="Google Shape;2354;p35"/>
              <p:cNvSpPr/>
              <p:nvPr/>
            </p:nvSpPr>
            <p:spPr>
              <a:xfrm>
                <a:off x="6228480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55" name="Google Shape;2355;p35"/>
              <p:cNvSpPr/>
              <p:nvPr/>
            </p:nvSpPr>
            <p:spPr>
              <a:xfrm>
                <a:off x="6245428" y="211951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56" name="Google Shape;2356;p35"/>
              <p:cNvSpPr/>
              <p:nvPr/>
            </p:nvSpPr>
            <p:spPr>
              <a:xfrm>
                <a:off x="6211933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57" name="Google Shape;2357;p35"/>
              <p:cNvSpPr/>
              <p:nvPr/>
            </p:nvSpPr>
            <p:spPr>
              <a:xfrm>
                <a:off x="5960014" y="2119520"/>
                <a:ext cx="9300" cy="269100"/>
              </a:xfrm>
              <a:prstGeom prst="rect">
                <a:avLst/>
              </a:pr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</p:grpSp>
        <p:grpSp>
          <p:nvGrpSpPr>
            <p:cNvPr id="2358" name="Google Shape;2358;p35"/>
            <p:cNvGrpSpPr/>
            <p:nvPr/>
          </p:nvGrpSpPr>
          <p:grpSpPr>
            <a:xfrm>
              <a:off x="2368705" y="2099937"/>
              <a:ext cx="320700" cy="291900"/>
              <a:chOff x="5954530" y="2108112"/>
              <a:chExt cx="320700" cy="291900"/>
            </a:xfrm>
          </p:grpSpPr>
          <p:sp>
            <p:nvSpPr>
              <p:cNvPr id="2359" name="Google Shape;2359;p35"/>
              <p:cNvSpPr/>
              <p:nvPr/>
            </p:nvSpPr>
            <p:spPr>
              <a:xfrm>
                <a:off x="5954530" y="2108112"/>
                <a:ext cx="320700" cy="2919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60" name="Google Shape;2360;p35"/>
              <p:cNvSpPr/>
              <p:nvPr/>
            </p:nvSpPr>
            <p:spPr>
              <a:xfrm>
                <a:off x="5975294" y="2119986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61" name="Google Shape;2361;p35"/>
              <p:cNvSpPr/>
              <p:nvPr/>
            </p:nvSpPr>
            <p:spPr>
              <a:xfrm>
                <a:off x="5992611" y="212082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62" name="Google Shape;2362;p35"/>
              <p:cNvSpPr/>
              <p:nvPr/>
            </p:nvSpPr>
            <p:spPr>
              <a:xfrm>
                <a:off x="6009931" y="212080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63" name="Google Shape;2363;p35"/>
              <p:cNvSpPr/>
              <p:nvPr/>
            </p:nvSpPr>
            <p:spPr>
              <a:xfrm>
                <a:off x="6026399" y="212044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64" name="Google Shape;2364;p35"/>
              <p:cNvSpPr/>
              <p:nvPr/>
            </p:nvSpPr>
            <p:spPr>
              <a:xfrm>
                <a:off x="6042184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65" name="Google Shape;2365;p35"/>
              <p:cNvSpPr/>
              <p:nvPr/>
            </p:nvSpPr>
            <p:spPr>
              <a:xfrm>
                <a:off x="6060315" y="212071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66" name="Google Shape;2366;p35"/>
              <p:cNvSpPr/>
              <p:nvPr/>
            </p:nvSpPr>
            <p:spPr>
              <a:xfrm>
                <a:off x="6079263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67" name="Google Shape;2367;p35"/>
              <p:cNvSpPr/>
              <p:nvPr/>
            </p:nvSpPr>
            <p:spPr>
              <a:xfrm>
                <a:off x="6098174" y="212032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68" name="Google Shape;2368;p35"/>
              <p:cNvSpPr/>
              <p:nvPr/>
            </p:nvSpPr>
            <p:spPr>
              <a:xfrm>
                <a:off x="6117129" y="211996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69" name="Google Shape;2369;p35"/>
              <p:cNvSpPr/>
              <p:nvPr/>
            </p:nvSpPr>
            <p:spPr>
              <a:xfrm>
                <a:off x="6135182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70" name="Google Shape;2370;p35"/>
              <p:cNvSpPr/>
              <p:nvPr/>
            </p:nvSpPr>
            <p:spPr>
              <a:xfrm>
                <a:off x="6154228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71" name="Google Shape;2371;p35"/>
              <p:cNvSpPr/>
              <p:nvPr/>
            </p:nvSpPr>
            <p:spPr>
              <a:xfrm>
                <a:off x="6173207" y="2119513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72" name="Google Shape;2372;p35"/>
              <p:cNvSpPr/>
              <p:nvPr/>
            </p:nvSpPr>
            <p:spPr>
              <a:xfrm>
                <a:off x="6192928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73" name="Google Shape;2373;p35"/>
              <p:cNvSpPr/>
              <p:nvPr/>
            </p:nvSpPr>
            <p:spPr>
              <a:xfrm>
                <a:off x="6259602" y="2119508"/>
                <a:ext cx="9300" cy="269100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74" name="Google Shape;2374;p35"/>
              <p:cNvSpPr/>
              <p:nvPr/>
            </p:nvSpPr>
            <p:spPr>
              <a:xfrm>
                <a:off x="6228480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75" name="Google Shape;2375;p35"/>
              <p:cNvSpPr/>
              <p:nvPr/>
            </p:nvSpPr>
            <p:spPr>
              <a:xfrm>
                <a:off x="6245428" y="211951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76" name="Google Shape;2376;p35"/>
              <p:cNvSpPr/>
              <p:nvPr/>
            </p:nvSpPr>
            <p:spPr>
              <a:xfrm>
                <a:off x="6211933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77" name="Google Shape;2377;p35"/>
              <p:cNvSpPr/>
              <p:nvPr/>
            </p:nvSpPr>
            <p:spPr>
              <a:xfrm>
                <a:off x="5960014" y="2119520"/>
                <a:ext cx="9300" cy="269100"/>
              </a:xfrm>
              <a:prstGeom prst="rect">
                <a:avLst/>
              </a:pr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</p:grpSp>
        <p:grpSp>
          <p:nvGrpSpPr>
            <p:cNvPr id="2378" name="Google Shape;2378;p35"/>
            <p:cNvGrpSpPr/>
            <p:nvPr/>
          </p:nvGrpSpPr>
          <p:grpSpPr>
            <a:xfrm>
              <a:off x="2366305" y="1740362"/>
              <a:ext cx="320700" cy="291900"/>
              <a:chOff x="5954530" y="2108112"/>
              <a:chExt cx="320700" cy="291900"/>
            </a:xfrm>
          </p:grpSpPr>
          <p:sp>
            <p:nvSpPr>
              <p:cNvPr id="2379" name="Google Shape;2379;p35"/>
              <p:cNvSpPr/>
              <p:nvPr/>
            </p:nvSpPr>
            <p:spPr>
              <a:xfrm>
                <a:off x="5954530" y="2108112"/>
                <a:ext cx="320700" cy="291900"/>
              </a:xfrm>
              <a:prstGeom prst="rect">
                <a:avLst/>
              </a:pr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80" name="Google Shape;2380;p35"/>
              <p:cNvSpPr/>
              <p:nvPr/>
            </p:nvSpPr>
            <p:spPr>
              <a:xfrm>
                <a:off x="5975294" y="2119986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81" name="Google Shape;2381;p35"/>
              <p:cNvSpPr/>
              <p:nvPr/>
            </p:nvSpPr>
            <p:spPr>
              <a:xfrm>
                <a:off x="5992611" y="212082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82" name="Google Shape;2382;p35"/>
              <p:cNvSpPr/>
              <p:nvPr/>
            </p:nvSpPr>
            <p:spPr>
              <a:xfrm>
                <a:off x="6009931" y="212080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83" name="Google Shape;2383;p35"/>
              <p:cNvSpPr/>
              <p:nvPr/>
            </p:nvSpPr>
            <p:spPr>
              <a:xfrm>
                <a:off x="6026399" y="212044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84" name="Google Shape;2384;p35"/>
              <p:cNvSpPr/>
              <p:nvPr/>
            </p:nvSpPr>
            <p:spPr>
              <a:xfrm>
                <a:off x="6042184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85" name="Google Shape;2385;p35"/>
              <p:cNvSpPr/>
              <p:nvPr/>
            </p:nvSpPr>
            <p:spPr>
              <a:xfrm>
                <a:off x="6060315" y="212071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86" name="Google Shape;2386;p35"/>
              <p:cNvSpPr/>
              <p:nvPr/>
            </p:nvSpPr>
            <p:spPr>
              <a:xfrm>
                <a:off x="6079263" y="2120685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87" name="Google Shape;2387;p35"/>
              <p:cNvSpPr/>
              <p:nvPr/>
            </p:nvSpPr>
            <p:spPr>
              <a:xfrm>
                <a:off x="6098174" y="212032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88" name="Google Shape;2388;p35"/>
              <p:cNvSpPr/>
              <p:nvPr/>
            </p:nvSpPr>
            <p:spPr>
              <a:xfrm>
                <a:off x="6117129" y="211996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89" name="Google Shape;2389;p35"/>
              <p:cNvSpPr/>
              <p:nvPr/>
            </p:nvSpPr>
            <p:spPr>
              <a:xfrm>
                <a:off x="6135182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90" name="Google Shape;2390;p35"/>
              <p:cNvSpPr/>
              <p:nvPr/>
            </p:nvSpPr>
            <p:spPr>
              <a:xfrm>
                <a:off x="6154228" y="2119519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91" name="Google Shape;2391;p35"/>
              <p:cNvSpPr/>
              <p:nvPr/>
            </p:nvSpPr>
            <p:spPr>
              <a:xfrm>
                <a:off x="6173207" y="2119513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92" name="Google Shape;2392;p35"/>
              <p:cNvSpPr/>
              <p:nvPr/>
            </p:nvSpPr>
            <p:spPr>
              <a:xfrm>
                <a:off x="6192928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93" name="Google Shape;2393;p35"/>
              <p:cNvSpPr/>
              <p:nvPr/>
            </p:nvSpPr>
            <p:spPr>
              <a:xfrm>
                <a:off x="6259602" y="2119508"/>
                <a:ext cx="9300" cy="269100"/>
              </a:xfrm>
              <a:prstGeom prst="rect">
                <a:avLst/>
              </a:prstGeom>
              <a:solidFill>
                <a:srgbClr val="CC0000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94" name="Google Shape;2394;p35"/>
              <p:cNvSpPr/>
              <p:nvPr/>
            </p:nvSpPr>
            <p:spPr>
              <a:xfrm>
                <a:off x="6228480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95" name="Google Shape;2395;p35"/>
              <p:cNvSpPr/>
              <p:nvPr/>
            </p:nvSpPr>
            <p:spPr>
              <a:xfrm>
                <a:off x="6245428" y="2119514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96" name="Google Shape;2396;p35"/>
              <p:cNvSpPr/>
              <p:nvPr/>
            </p:nvSpPr>
            <p:spPr>
              <a:xfrm>
                <a:off x="6211933" y="2119520"/>
                <a:ext cx="9300" cy="269100"/>
              </a:xfrm>
              <a:prstGeom prst="rect">
                <a:avLst/>
              </a:pr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  <p:sp>
            <p:nvSpPr>
              <p:cNvPr id="2397" name="Google Shape;2397;p35"/>
              <p:cNvSpPr/>
              <p:nvPr/>
            </p:nvSpPr>
            <p:spPr>
              <a:xfrm>
                <a:off x="5960014" y="2119520"/>
                <a:ext cx="9300" cy="269100"/>
              </a:xfrm>
              <a:prstGeom prst="rect">
                <a:avLst/>
              </a:prstGeom>
              <a:solidFill>
                <a:srgbClr val="666666"/>
              </a:solidFill>
              <a:ln>
                <a:noFill/>
              </a:ln>
            </p:spPr>
            <p:txBody>
              <a:bodyPr spcFirstLastPara="1" wrap="square" lIns="223400" tIns="223400" rIns="223400" bIns="223400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3421"/>
              </a:p>
            </p:txBody>
          </p:sp>
        </p:grpSp>
        <p:sp>
          <p:nvSpPr>
            <p:cNvPr id="2398" name="Google Shape;2398;p35"/>
            <p:cNvSpPr/>
            <p:nvPr/>
          </p:nvSpPr>
          <p:spPr>
            <a:xfrm>
              <a:off x="3137825" y="2482800"/>
              <a:ext cx="995400" cy="213350"/>
            </a:xfrm>
            <a:custGeom>
              <a:avLst/>
              <a:gdLst/>
              <a:ahLst/>
              <a:cxnLst/>
              <a:rect l="l" t="t" r="r" b="b"/>
              <a:pathLst>
                <a:path w="39816" h="8534" extrusionOk="0">
                  <a:moveTo>
                    <a:pt x="0" y="0"/>
                  </a:moveTo>
                  <a:cubicBezTo>
                    <a:pt x="3502" y="0"/>
                    <a:pt x="3067" y="7661"/>
                    <a:pt x="6521" y="8238"/>
                  </a:cubicBezTo>
                  <a:cubicBezTo>
                    <a:pt x="17482" y="10069"/>
                    <a:pt x="29873" y="1557"/>
                    <a:pt x="39816" y="6521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399" name="Google Shape;2399;p35"/>
            <p:cNvSpPr/>
            <p:nvPr/>
          </p:nvSpPr>
          <p:spPr>
            <a:xfrm>
              <a:off x="3112075" y="2474200"/>
              <a:ext cx="652150" cy="334675"/>
            </a:xfrm>
            <a:custGeom>
              <a:avLst/>
              <a:gdLst/>
              <a:ahLst/>
              <a:cxnLst/>
              <a:rect l="l" t="t" r="r" b="b"/>
              <a:pathLst>
                <a:path w="26086" h="13387" extrusionOk="0">
                  <a:moveTo>
                    <a:pt x="0" y="0"/>
                  </a:moveTo>
                  <a:cubicBezTo>
                    <a:pt x="4816" y="1928"/>
                    <a:pt x="5657" y="9349"/>
                    <a:pt x="10297" y="11671"/>
                  </a:cubicBezTo>
                  <a:cubicBezTo>
                    <a:pt x="15031" y="14040"/>
                    <a:pt x="21351" y="11019"/>
                    <a:pt x="26086" y="13387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400" name="Google Shape;2400;p35"/>
            <p:cNvSpPr/>
            <p:nvPr/>
          </p:nvSpPr>
          <p:spPr>
            <a:xfrm>
              <a:off x="3112075" y="2491375"/>
              <a:ext cx="377575" cy="703650"/>
            </a:xfrm>
            <a:custGeom>
              <a:avLst/>
              <a:gdLst/>
              <a:ahLst/>
              <a:cxnLst/>
              <a:rect l="l" t="t" r="r" b="b"/>
              <a:pathLst>
                <a:path w="15103" h="28146" extrusionOk="0">
                  <a:moveTo>
                    <a:pt x="0" y="0"/>
                  </a:moveTo>
                  <a:cubicBezTo>
                    <a:pt x="4323" y="5763"/>
                    <a:pt x="10259" y="11127"/>
                    <a:pt x="11670" y="18192"/>
                  </a:cubicBezTo>
                  <a:cubicBezTo>
                    <a:pt x="12358" y="21634"/>
                    <a:pt x="11593" y="28146"/>
                    <a:pt x="15103" y="28146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401" name="Google Shape;2401;p35"/>
            <p:cNvSpPr/>
            <p:nvPr/>
          </p:nvSpPr>
          <p:spPr>
            <a:xfrm>
              <a:off x="3107450" y="2482575"/>
              <a:ext cx="638375" cy="582650"/>
            </a:xfrm>
            <a:custGeom>
              <a:avLst/>
              <a:gdLst/>
              <a:ahLst/>
              <a:cxnLst/>
              <a:rect l="l" t="t" r="r" b="b"/>
              <a:pathLst>
                <a:path w="25535" h="23306" extrusionOk="0">
                  <a:moveTo>
                    <a:pt x="0" y="0"/>
                  </a:moveTo>
                  <a:cubicBezTo>
                    <a:pt x="4225" y="2536"/>
                    <a:pt x="5242" y="8352"/>
                    <a:pt x="8106" y="12362"/>
                  </a:cubicBezTo>
                  <a:cubicBezTo>
                    <a:pt x="12094" y="17944"/>
                    <a:pt x="19398" y="20241"/>
                    <a:pt x="25535" y="23306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402" name="Google Shape;2402;p35"/>
            <p:cNvSpPr/>
            <p:nvPr/>
          </p:nvSpPr>
          <p:spPr>
            <a:xfrm>
              <a:off x="3127725" y="2497784"/>
              <a:ext cx="876500" cy="359725"/>
            </a:xfrm>
            <a:custGeom>
              <a:avLst/>
              <a:gdLst/>
              <a:ahLst/>
              <a:cxnLst/>
              <a:rect l="l" t="t" r="r" b="b"/>
              <a:pathLst>
                <a:path w="35060" h="14389" extrusionOk="0">
                  <a:moveTo>
                    <a:pt x="0" y="0"/>
                  </a:moveTo>
                  <a:cubicBezTo>
                    <a:pt x="2770" y="2770"/>
                    <a:pt x="4525" y="6922"/>
                    <a:pt x="8106" y="8512"/>
                  </a:cubicBezTo>
                  <a:cubicBezTo>
                    <a:pt x="16510" y="12244"/>
                    <a:pt x="28558" y="7887"/>
                    <a:pt x="35060" y="14389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403" name="Google Shape;2403;p35"/>
            <p:cNvSpPr/>
            <p:nvPr/>
          </p:nvSpPr>
          <p:spPr>
            <a:xfrm>
              <a:off x="2652800" y="2485700"/>
              <a:ext cx="751975" cy="1134225"/>
            </a:xfrm>
            <a:custGeom>
              <a:avLst/>
              <a:gdLst/>
              <a:ahLst/>
              <a:cxnLst/>
              <a:rect l="l" t="t" r="r" b="b"/>
              <a:pathLst>
                <a:path w="30079" h="45369" extrusionOk="0">
                  <a:moveTo>
                    <a:pt x="0" y="0"/>
                  </a:moveTo>
                  <a:cubicBezTo>
                    <a:pt x="0" y="6455"/>
                    <a:pt x="4130" y="12274"/>
                    <a:pt x="7018" y="18047"/>
                  </a:cubicBezTo>
                  <a:cubicBezTo>
                    <a:pt x="12350" y="28706"/>
                    <a:pt x="18161" y="45369"/>
                    <a:pt x="30079" y="45369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404" name="Google Shape;2404;p35"/>
            <p:cNvSpPr/>
            <p:nvPr/>
          </p:nvSpPr>
          <p:spPr>
            <a:xfrm>
              <a:off x="2640275" y="2479425"/>
              <a:ext cx="827150" cy="1541550"/>
            </a:xfrm>
            <a:custGeom>
              <a:avLst/>
              <a:gdLst/>
              <a:ahLst/>
              <a:cxnLst/>
              <a:rect l="l" t="t" r="r" b="b"/>
              <a:pathLst>
                <a:path w="33086" h="61662" extrusionOk="0">
                  <a:moveTo>
                    <a:pt x="0" y="0"/>
                  </a:moveTo>
                  <a:cubicBezTo>
                    <a:pt x="0" y="13716"/>
                    <a:pt x="7570" y="26937"/>
                    <a:pt x="15540" y="38100"/>
                  </a:cubicBezTo>
                  <a:cubicBezTo>
                    <a:pt x="21230" y="46070"/>
                    <a:pt x="23294" y="61662"/>
                    <a:pt x="33086" y="61662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405" name="Google Shape;2405;p35"/>
            <p:cNvSpPr/>
            <p:nvPr/>
          </p:nvSpPr>
          <p:spPr>
            <a:xfrm>
              <a:off x="2677850" y="2502400"/>
              <a:ext cx="839725" cy="914900"/>
            </a:xfrm>
            <a:custGeom>
              <a:avLst/>
              <a:gdLst/>
              <a:ahLst/>
              <a:cxnLst/>
              <a:rect l="l" t="t" r="r" b="b"/>
              <a:pathLst>
                <a:path w="33589" h="36596" extrusionOk="0">
                  <a:moveTo>
                    <a:pt x="0" y="0"/>
                  </a:moveTo>
                  <a:cubicBezTo>
                    <a:pt x="0" y="7601"/>
                    <a:pt x="7668" y="13210"/>
                    <a:pt x="12533" y="19050"/>
                  </a:cubicBezTo>
                  <a:cubicBezTo>
                    <a:pt x="18381" y="26069"/>
                    <a:pt x="24923" y="33703"/>
                    <a:pt x="33589" y="36596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406" name="Google Shape;2406;p35"/>
            <p:cNvSpPr/>
            <p:nvPr/>
          </p:nvSpPr>
          <p:spPr>
            <a:xfrm>
              <a:off x="2640275" y="2496125"/>
              <a:ext cx="871025" cy="1284625"/>
            </a:xfrm>
            <a:custGeom>
              <a:avLst/>
              <a:gdLst/>
              <a:ahLst/>
              <a:cxnLst/>
              <a:rect l="l" t="t" r="r" b="b"/>
              <a:pathLst>
                <a:path w="34841" h="51385" extrusionOk="0">
                  <a:moveTo>
                    <a:pt x="0" y="0"/>
                  </a:moveTo>
                  <a:cubicBezTo>
                    <a:pt x="0" y="9589"/>
                    <a:pt x="7249" y="17757"/>
                    <a:pt x="11028" y="26570"/>
                  </a:cubicBezTo>
                  <a:cubicBezTo>
                    <a:pt x="15545" y="37107"/>
                    <a:pt x="23377" y="51385"/>
                    <a:pt x="34841" y="51385"/>
                  </a:cubicBezTo>
                </a:path>
              </a:pathLst>
            </a:custGeom>
            <a:noFill/>
            <a:ln w="23275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/>
            </a:p>
          </p:txBody>
        </p:sp>
      </p:grpSp>
      <p:sp>
        <p:nvSpPr>
          <p:cNvPr id="2407" name="Google Shape;2407;p35"/>
          <p:cNvSpPr txBox="1"/>
          <p:nvPr/>
        </p:nvSpPr>
        <p:spPr>
          <a:xfrm>
            <a:off x="2975375" y="1550417"/>
            <a:ext cx="75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dk2"/>
                </a:solidFill>
              </a:rPr>
              <a:t>Crate</a:t>
            </a:r>
            <a:endParaRPr sz="1300">
              <a:solidFill>
                <a:schemeClr val="dk2"/>
              </a:solidFill>
            </a:endParaRPr>
          </a:p>
        </p:txBody>
      </p:sp>
      <p:pic>
        <p:nvPicPr>
          <p:cNvPr id="2408" name="Google Shape;2408;p35"/>
          <p:cNvPicPr preferRelativeResize="0"/>
          <p:nvPr/>
        </p:nvPicPr>
        <p:blipFill rotWithShape="1">
          <a:blip r:embed="rId3">
            <a:alphaModFix/>
          </a:blip>
          <a:srcRect l="4572" t="10681" r="18064" b="11583"/>
          <a:stretch/>
        </p:blipFill>
        <p:spPr>
          <a:xfrm>
            <a:off x="1580750" y="996277"/>
            <a:ext cx="2194226" cy="2939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9" name="Google Shape;2409;p35"/>
          <p:cNvPicPr preferRelativeResize="0"/>
          <p:nvPr/>
        </p:nvPicPr>
        <p:blipFill rotWithShape="1">
          <a:blip r:embed="rId4">
            <a:alphaModFix/>
          </a:blip>
          <a:srcRect t="40800"/>
          <a:stretch/>
        </p:blipFill>
        <p:spPr>
          <a:xfrm>
            <a:off x="4032875" y="1606449"/>
            <a:ext cx="2706874" cy="2136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0" name="Google Shape;2410;p35"/>
          <p:cNvPicPr preferRelativeResize="0"/>
          <p:nvPr/>
        </p:nvPicPr>
        <p:blipFill rotWithShape="1">
          <a:blip r:embed="rId5">
            <a:alphaModFix/>
          </a:blip>
          <a:srcRect t="12121" b="11015"/>
          <a:stretch/>
        </p:blipFill>
        <p:spPr>
          <a:xfrm>
            <a:off x="6949775" y="1550425"/>
            <a:ext cx="2194226" cy="2248673"/>
          </a:xfrm>
          <a:prstGeom prst="rect">
            <a:avLst/>
          </a:prstGeom>
          <a:noFill/>
          <a:ln>
            <a:noFill/>
          </a:ln>
        </p:spPr>
      </p:pic>
      <p:sp>
        <p:nvSpPr>
          <p:cNvPr id="2411" name="Google Shape;2411;p35"/>
          <p:cNvSpPr txBox="1"/>
          <p:nvPr/>
        </p:nvSpPr>
        <p:spPr>
          <a:xfrm>
            <a:off x="1973775" y="623667"/>
            <a:ext cx="75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 dirty="0">
                <a:solidFill>
                  <a:schemeClr val="dk1"/>
                </a:solidFill>
              </a:rPr>
              <a:t>Rack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412" name="Google Shape;2412;p35"/>
          <p:cNvSpPr txBox="1"/>
          <p:nvPr/>
        </p:nvSpPr>
        <p:spPr>
          <a:xfrm>
            <a:off x="4962575" y="1233842"/>
            <a:ext cx="75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dk1"/>
                </a:solidFill>
              </a:rPr>
              <a:t>Crate</a:t>
            </a:r>
            <a:endParaRPr sz="1600">
              <a:solidFill>
                <a:schemeClr val="dk1"/>
              </a:solidFill>
            </a:endParaRPr>
          </a:p>
        </p:txBody>
      </p:sp>
      <p:sp>
        <p:nvSpPr>
          <p:cNvPr id="2413" name="Google Shape;2413;p35"/>
          <p:cNvSpPr/>
          <p:nvPr/>
        </p:nvSpPr>
        <p:spPr>
          <a:xfrm>
            <a:off x="4198375" y="1749263"/>
            <a:ext cx="2328000" cy="1851000"/>
          </a:xfrm>
          <a:prstGeom prst="rect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4" name="Google Shape;2414;p35"/>
          <p:cNvSpPr/>
          <p:nvPr/>
        </p:nvSpPr>
        <p:spPr>
          <a:xfrm>
            <a:off x="4978525" y="1885350"/>
            <a:ext cx="127800" cy="1374900"/>
          </a:xfrm>
          <a:prstGeom prst="rect">
            <a:avLst/>
          </a:prstGeom>
          <a:noFill/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5" name="Google Shape;2415;p35"/>
          <p:cNvSpPr/>
          <p:nvPr/>
        </p:nvSpPr>
        <p:spPr>
          <a:xfrm>
            <a:off x="1657575" y="1233850"/>
            <a:ext cx="1384500" cy="2618100"/>
          </a:xfrm>
          <a:prstGeom prst="rect">
            <a:avLst/>
          </a:prstGeom>
          <a:noFill/>
          <a:ln w="19050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6" name="Google Shape;2416;p35"/>
          <p:cNvSpPr txBox="1"/>
          <p:nvPr/>
        </p:nvSpPr>
        <p:spPr>
          <a:xfrm>
            <a:off x="6949775" y="1178018"/>
            <a:ext cx="2194225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 dirty="0">
                <a:solidFill>
                  <a:schemeClr val="dk1"/>
                </a:solidFill>
              </a:rPr>
              <a:t>Front-end-card (FEC)</a:t>
            </a:r>
            <a:endParaRPr sz="1600" dirty="0">
              <a:solidFill>
                <a:schemeClr val="dk1"/>
              </a:solidFill>
            </a:endParaRPr>
          </a:p>
        </p:txBody>
      </p:sp>
      <p:sp>
        <p:nvSpPr>
          <p:cNvPr id="2417" name="Google Shape;2417;p35"/>
          <p:cNvSpPr/>
          <p:nvPr/>
        </p:nvSpPr>
        <p:spPr>
          <a:xfrm>
            <a:off x="6997650" y="1606450"/>
            <a:ext cx="2095200" cy="2136600"/>
          </a:xfrm>
          <a:prstGeom prst="rect">
            <a:avLst/>
          </a:prstGeom>
          <a:noFill/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418" name="Google Shape;2418;p35"/>
          <p:cNvCxnSpPr/>
          <p:nvPr/>
        </p:nvCxnSpPr>
        <p:spPr>
          <a:xfrm>
            <a:off x="5106325" y="2774375"/>
            <a:ext cx="1747800" cy="0"/>
          </a:xfrm>
          <a:prstGeom prst="straightConnector1">
            <a:avLst/>
          </a:prstGeom>
          <a:noFill/>
          <a:ln w="19050" cap="flat" cmpd="sng">
            <a:solidFill>
              <a:srgbClr val="00FF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2419" name="Google Shape;2419;p35"/>
          <p:cNvCxnSpPr/>
          <p:nvPr/>
        </p:nvCxnSpPr>
        <p:spPr>
          <a:xfrm>
            <a:off x="2882400" y="2774375"/>
            <a:ext cx="976800" cy="0"/>
          </a:xfrm>
          <a:prstGeom prst="straightConnector1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420" name="Google Shape;2420;p35"/>
          <p:cNvSpPr/>
          <p:nvPr/>
        </p:nvSpPr>
        <p:spPr>
          <a:xfrm>
            <a:off x="1973775" y="2451567"/>
            <a:ext cx="908700" cy="710400"/>
          </a:xfrm>
          <a:prstGeom prst="rect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6220;p71">
            <a:extLst>
              <a:ext uri="{FF2B5EF4-FFF2-40B4-BE49-F238E27FC236}">
                <a16:creationId xmlns:a16="http://schemas.microsoft.com/office/drawing/2014/main" id="{56BA7873-29AB-2866-4BA9-5A3BFCB0FA11}"/>
              </a:ext>
            </a:extLst>
          </p:cNvPr>
          <p:cNvSpPr txBox="1"/>
          <p:nvPr/>
        </p:nvSpPr>
        <p:spPr>
          <a:xfrm>
            <a:off x="166255" y="149938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SNO+ Trigger System</a:t>
            </a:r>
            <a:endParaRPr sz="1900" b="1" dirty="0">
              <a:solidFill>
                <a:schemeClr val="bg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6340;p79">
            <a:extLst>
              <a:ext uri="{FF2B5EF4-FFF2-40B4-BE49-F238E27FC236}">
                <a16:creationId xmlns:a16="http://schemas.microsoft.com/office/drawing/2014/main" id="{4A7AA1A3-BD0E-178B-DEAB-39EC001A9EFD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7</a:t>
            </a:r>
            <a:endParaRPr sz="11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6"/>
          <p:cNvSpPr txBox="1">
            <a:spLocks noGrp="1"/>
          </p:cNvSpPr>
          <p:nvPr>
            <p:ph type="ctrTitle"/>
          </p:nvPr>
        </p:nvSpPr>
        <p:spPr>
          <a:xfrm>
            <a:off x="311700" y="1924550"/>
            <a:ext cx="8520600" cy="11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46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What is run selection?</a:t>
            </a:r>
            <a:endParaRPr sz="46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EF"/>
        </a:solidFill>
        <a:effectLst/>
      </p:bgPr>
    </p:bg>
    <p:spTree>
      <p:nvGrpSpPr>
        <p:cNvPr id="1" name="Shape 5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7" name="Google Shape;5927;p55"/>
          <p:cNvSpPr/>
          <p:nvPr/>
        </p:nvSpPr>
        <p:spPr>
          <a:xfrm>
            <a:off x="2747727" y="3709442"/>
            <a:ext cx="745800" cy="405300"/>
          </a:xfrm>
          <a:prstGeom prst="rect">
            <a:avLst/>
          </a:prstGeom>
          <a:noFill/>
          <a:ln w="24925" cap="flat" cmpd="sng">
            <a:solidFill>
              <a:srgbClr val="4581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28" name="Google Shape;5928;p55"/>
          <p:cNvSpPr/>
          <p:nvPr/>
        </p:nvSpPr>
        <p:spPr>
          <a:xfrm>
            <a:off x="5115875" y="3861180"/>
            <a:ext cx="1628400" cy="747900"/>
          </a:xfrm>
          <a:prstGeom prst="rect">
            <a:avLst/>
          </a:prstGeom>
          <a:noFill/>
          <a:ln w="24925" cap="flat" cmpd="sng">
            <a:solidFill>
              <a:srgbClr val="DD7E6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29" name="Google Shape;5929;p55"/>
          <p:cNvSpPr/>
          <p:nvPr/>
        </p:nvSpPr>
        <p:spPr>
          <a:xfrm>
            <a:off x="4027381" y="2446975"/>
            <a:ext cx="1213200" cy="798000"/>
          </a:xfrm>
          <a:prstGeom prst="rect">
            <a:avLst/>
          </a:prstGeom>
          <a:noFill/>
          <a:ln w="24925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30" name="Google Shape;5930;p55"/>
          <p:cNvSpPr/>
          <p:nvPr/>
        </p:nvSpPr>
        <p:spPr>
          <a:xfrm>
            <a:off x="5294404" y="2694527"/>
            <a:ext cx="1449900" cy="669000"/>
          </a:xfrm>
          <a:prstGeom prst="rect">
            <a:avLst/>
          </a:prstGeom>
          <a:noFill/>
          <a:ln w="24925" cap="flat" cmpd="sng">
            <a:solidFill>
              <a:srgbClr val="8E7CC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31" name="Google Shape;5931;p55"/>
          <p:cNvSpPr/>
          <p:nvPr/>
        </p:nvSpPr>
        <p:spPr>
          <a:xfrm>
            <a:off x="2768624" y="1042906"/>
            <a:ext cx="3720900" cy="14040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32" name="Google Shape;5932;p55"/>
          <p:cNvSpPr/>
          <p:nvPr/>
        </p:nvSpPr>
        <p:spPr>
          <a:xfrm>
            <a:off x="928696" y="1047027"/>
            <a:ext cx="1553400" cy="14040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33" name="Google Shape;5933;p55"/>
          <p:cNvSpPr/>
          <p:nvPr/>
        </p:nvSpPr>
        <p:spPr>
          <a:xfrm>
            <a:off x="6744152" y="1042906"/>
            <a:ext cx="1362600" cy="38421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34" name="Google Shape;5934;p55"/>
          <p:cNvSpPr/>
          <p:nvPr/>
        </p:nvSpPr>
        <p:spPr>
          <a:xfrm>
            <a:off x="1136388" y="1254720"/>
            <a:ext cx="1121400" cy="9804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FFFF00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PMT</a:t>
            </a:r>
            <a:endParaRPr sz="1221"/>
          </a:p>
        </p:txBody>
      </p:sp>
      <p:grpSp>
        <p:nvGrpSpPr>
          <p:cNvPr id="5935" name="Google Shape;5935;p55"/>
          <p:cNvGrpSpPr/>
          <p:nvPr/>
        </p:nvGrpSpPr>
        <p:grpSpPr>
          <a:xfrm>
            <a:off x="3470820" y="1337795"/>
            <a:ext cx="1628376" cy="814286"/>
            <a:chOff x="2152650" y="1838325"/>
            <a:chExt cx="1866975" cy="933600"/>
          </a:xfrm>
        </p:grpSpPr>
        <p:sp>
          <p:nvSpPr>
            <p:cNvPr id="5936" name="Google Shape;5936;p55"/>
            <p:cNvSpPr/>
            <p:nvPr/>
          </p:nvSpPr>
          <p:spPr>
            <a:xfrm>
              <a:off x="3171825" y="1838325"/>
              <a:ext cx="847800" cy="933600"/>
            </a:xfrm>
            <a:prstGeom prst="rect">
              <a:avLst/>
            </a:prstGeom>
            <a:solidFill>
              <a:srgbClr val="B6D7A8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221"/>
                <a:t>FEC</a:t>
              </a:r>
              <a:endParaRPr sz="1221"/>
            </a:p>
          </p:txBody>
        </p:sp>
        <p:sp>
          <p:nvSpPr>
            <p:cNvPr id="5937" name="Google Shape;5937;p55"/>
            <p:cNvSpPr/>
            <p:nvPr/>
          </p:nvSpPr>
          <p:spPr>
            <a:xfrm>
              <a:off x="2152650" y="1838325"/>
              <a:ext cx="847800" cy="933600"/>
            </a:xfrm>
            <a:prstGeom prst="rect">
              <a:avLst/>
            </a:prstGeom>
            <a:solidFill>
              <a:srgbClr val="D9EAD3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221"/>
                <a:t>PMTIC</a:t>
              </a:r>
              <a:endParaRPr sz="1221"/>
            </a:p>
          </p:txBody>
        </p:sp>
        <p:sp>
          <p:nvSpPr>
            <p:cNvPr id="5938" name="Google Shape;5938;p55"/>
            <p:cNvSpPr/>
            <p:nvPr/>
          </p:nvSpPr>
          <p:spPr>
            <a:xfrm>
              <a:off x="3000450" y="1838325"/>
              <a:ext cx="162000" cy="295200"/>
            </a:xfrm>
            <a:prstGeom prst="rect">
              <a:avLst/>
            </a:prstGeom>
            <a:solidFill>
              <a:schemeClr val="lt2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/>
            </a:p>
          </p:txBody>
        </p:sp>
        <p:sp>
          <p:nvSpPr>
            <p:cNvPr id="5939" name="Google Shape;5939;p55"/>
            <p:cNvSpPr/>
            <p:nvPr/>
          </p:nvSpPr>
          <p:spPr>
            <a:xfrm>
              <a:off x="3000450" y="2476725"/>
              <a:ext cx="162000" cy="295200"/>
            </a:xfrm>
            <a:prstGeom prst="rect">
              <a:avLst/>
            </a:prstGeom>
            <a:solidFill>
              <a:schemeClr val="lt2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/>
            </a:p>
          </p:txBody>
        </p:sp>
      </p:grpSp>
      <p:cxnSp>
        <p:nvCxnSpPr>
          <p:cNvPr id="5940" name="Google Shape;5940;p55"/>
          <p:cNvCxnSpPr>
            <a:stCxn id="5934" idx="0"/>
            <a:endCxn id="5937" idx="1"/>
          </p:cNvCxnSpPr>
          <p:nvPr/>
        </p:nvCxnSpPr>
        <p:spPr>
          <a:xfrm>
            <a:off x="2257788" y="1744920"/>
            <a:ext cx="1212900" cy="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941" name="Google Shape;5941;p55"/>
          <p:cNvSpPr/>
          <p:nvPr/>
        </p:nvSpPr>
        <p:spPr>
          <a:xfrm>
            <a:off x="5431503" y="1341918"/>
            <a:ext cx="938700" cy="814200"/>
          </a:xfrm>
          <a:prstGeom prst="rect">
            <a:avLst/>
          </a:prstGeom>
          <a:solidFill>
            <a:srgbClr val="E6B8A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Crate Trigger Card</a:t>
            </a:r>
            <a:endParaRPr sz="1221"/>
          </a:p>
        </p:txBody>
      </p:sp>
      <p:sp>
        <p:nvSpPr>
          <p:cNvPr id="5942" name="Google Shape;5942;p55"/>
          <p:cNvSpPr/>
          <p:nvPr/>
        </p:nvSpPr>
        <p:spPr>
          <a:xfrm>
            <a:off x="6877337" y="1337797"/>
            <a:ext cx="1080000" cy="814200"/>
          </a:xfrm>
          <a:prstGeom prst="rect">
            <a:avLst/>
          </a:prstGeom>
          <a:solidFill>
            <a:srgbClr val="EAD1DC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Master Trigger Card / Analog</a:t>
            </a:r>
            <a:endParaRPr sz="1221"/>
          </a:p>
        </p:txBody>
      </p:sp>
      <p:sp>
        <p:nvSpPr>
          <p:cNvPr id="5943" name="Google Shape;5943;p55"/>
          <p:cNvSpPr txBox="1"/>
          <p:nvPr/>
        </p:nvSpPr>
        <p:spPr>
          <a:xfrm>
            <a:off x="878849" y="980565"/>
            <a:ext cx="6978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Detector</a:t>
            </a:r>
            <a:endParaRPr sz="1047">
              <a:solidFill>
                <a:schemeClr val="dk2"/>
              </a:solidFill>
            </a:endParaRPr>
          </a:p>
        </p:txBody>
      </p:sp>
      <p:sp>
        <p:nvSpPr>
          <p:cNvPr id="5944" name="Google Shape;5944;p55"/>
          <p:cNvSpPr txBox="1"/>
          <p:nvPr/>
        </p:nvSpPr>
        <p:spPr>
          <a:xfrm>
            <a:off x="2725263" y="980565"/>
            <a:ext cx="8556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Crate</a:t>
            </a:r>
            <a:endParaRPr sz="1047">
              <a:solidFill>
                <a:schemeClr val="dk2"/>
              </a:solidFill>
            </a:endParaRPr>
          </a:p>
        </p:txBody>
      </p:sp>
      <p:cxnSp>
        <p:nvCxnSpPr>
          <p:cNvPr id="5945" name="Google Shape;5945;p55"/>
          <p:cNvCxnSpPr>
            <a:stCxn id="5936" idx="3"/>
            <a:endCxn id="5941" idx="1"/>
          </p:cNvCxnSpPr>
          <p:nvPr/>
        </p:nvCxnSpPr>
        <p:spPr>
          <a:xfrm>
            <a:off x="5099196" y="1744938"/>
            <a:ext cx="332400" cy="42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946" name="Google Shape;5946;p55"/>
          <p:cNvCxnSpPr>
            <a:stCxn id="5941" idx="3"/>
            <a:endCxn id="5942" idx="1"/>
          </p:cNvCxnSpPr>
          <p:nvPr/>
        </p:nvCxnSpPr>
        <p:spPr>
          <a:xfrm rot="10800000" flipH="1">
            <a:off x="6370203" y="1744818"/>
            <a:ext cx="507000" cy="42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947" name="Google Shape;5947;p55"/>
          <p:cNvSpPr txBox="1"/>
          <p:nvPr/>
        </p:nvSpPr>
        <p:spPr>
          <a:xfrm>
            <a:off x="6702614" y="980565"/>
            <a:ext cx="10800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Timing Rack</a:t>
            </a:r>
            <a:endParaRPr sz="1047">
              <a:solidFill>
                <a:schemeClr val="dk2"/>
              </a:solidFill>
            </a:endParaRPr>
          </a:p>
        </p:txBody>
      </p:sp>
      <p:sp>
        <p:nvSpPr>
          <p:cNvPr id="5948" name="Google Shape;5948;p55"/>
          <p:cNvSpPr/>
          <p:nvPr/>
        </p:nvSpPr>
        <p:spPr>
          <a:xfrm>
            <a:off x="6885448" y="2499961"/>
            <a:ext cx="1080000" cy="814200"/>
          </a:xfrm>
          <a:prstGeom prst="rect">
            <a:avLst/>
          </a:prstGeom>
          <a:solidFill>
            <a:srgbClr val="D9D2E9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Master Trigger Card / Digital</a:t>
            </a:r>
            <a:endParaRPr sz="1221"/>
          </a:p>
        </p:txBody>
      </p:sp>
      <p:cxnSp>
        <p:nvCxnSpPr>
          <p:cNvPr id="5949" name="Google Shape;5949;p55"/>
          <p:cNvCxnSpPr>
            <a:stCxn id="5942" idx="2"/>
            <a:endCxn id="5948" idx="0"/>
          </p:cNvCxnSpPr>
          <p:nvPr/>
        </p:nvCxnSpPr>
        <p:spPr>
          <a:xfrm>
            <a:off x="7417337" y="2151997"/>
            <a:ext cx="8100" cy="3480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950" name="Google Shape;5950;p55"/>
          <p:cNvSpPr/>
          <p:nvPr/>
        </p:nvSpPr>
        <p:spPr>
          <a:xfrm>
            <a:off x="6885448" y="3530248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TUB</a:t>
            </a:r>
            <a:endParaRPr sz="1221"/>
          </a:p>
        </p:txBody>
      </p:sp>
      <p:sp>
        <p:nvSpPr>
          <p:cNvPr id="5951" name="Google Shape;5951;p55"/>
          <p:cNvSpPr/>
          <p:nvPr/>
        </p:nvSpPr>
        <p:spPr>
          <a:xfrm>
            <a:off x="6885448" y="3870864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TUBii</a:t>
            </a:r>
            <a:endParaRPr sz="1221"/>
          </a:p>
        </p:txBody>
      </p:sp>
      <p:sp>
        <p:nvSpPr>
          <p:cNvPr id="5952" name="Google Shape;5952;p55"/>
          <p:cNvSpPr/>
          <p:nvPr/>
        </p:nvSpPr>
        <p:spPr>
          <a:xfrm>
            <a:off x="6885448" y="4211481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CAEN</a:t>
            </a:r>
            <a:endParaRPr sz="1221"/>
          </a:p>
        </p:txBody>
      </p:sp>
      <p:sp>
        <p:nvSpPr>
          <p:cNvPr id="5953" name="Google Shape;5953;p55"/>
          <p:cNvSpPr txBox="1"/>
          <p:nvPr/>
        </p:nvSpPr>
        <p:spPr>
          <a:xfrm>
            <a:off x="4064813" y="2394871"/>
            <a:ext cx="12669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38761D"/>
                </a:solidFill>
              </a:rPr>
              <a:t>queue_head_FEC</a:t>
            </a:r>
            <a:endParaRPr sz="959">
              <a:solidFill>
                <a:srgbClr val="38761D"/>
              </a:solidFill>
            </a:endParaRPr>
          </a:p>
        </p:txBody>
      </p:sp>
      <p:sp>
        <p:nvSpPr>
          <p:cNvPr id="5954" name="Google Shape;5954;p55"/>
          <p:cNvSpPr txBox="1"/>
          <p:nvPr/>
        </p:nvSpPr>
        <p:spPr>
          <a:xfrm>
            <a:off x="4069203" y="2554633"/>
            <a:ext cx="12669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38761D"/>
                </a:solidFill>
              </a:rPr>
              <a:t>fec_fifo_overflow</a:t>
            </a:r>
            <a:endParaRPr sz="959">
              <a:solidFill>
                <a:srgbClr val="38761D"/>
              </a:solidFill>
            </a:endParaRPr>
          </a:p>
        </p:txBody>
      </p:sp>
      <p:sp>
        <p:nvSpPr>
          <p:cNvPr id="5955" name="Google Shape;5955;p55"/>
          <p:cNvSpPr txBox="1"/>
          <p:nvPr/>
        </p:nvSpPr>
        <p:spPr>
          <a:xfrm>
            <a:off x="5433182" y="2640429"/>
            <a:ext cx="12669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9900FF"/>
                </a:solidFill>
              </a:rPr>
              <a:t>queue_head_MTC</a:t>
            </a:r>
            <a:endParaRPr sz="959">
              <a:solidFill>
                <a:srgbClr val="9900FF"/>
              </a:solidFill>
            </a:endParaRPr>
          </a:p>
        </p:txBody>
      </p:sp>
      <p:sp>
        <p:nvSpPr>
          <p:cNvPr id="5956" name="Google Shape;5956;p55"/>
          <p:cNvSpPr txBox="1"/>
          <p:nvPr/>
        </p:nvSpPr>
        <p:spPr>
          <a:xfrm>
            <a:off x="5300301" y="2842528"/>
            <a:ext cx="1674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9900FF"/>
                </a:solidFill>
              </a:rPr>
              <a:t>triggerProcMissingGTID</a:t>
            </a:r>
            <a:endParaRPr sz="959">
              <a:solidFill>
                <a:srgbClr val="9900FF"/>
              </a:solidFill>
            </a:endParaRPr>
          </a:p>
        </p:txBody>
      </p:sp>
      <p:sp>
        <p:nvSpPr>
          <p:cNvPr id="5957" name="Google Shape;5957;p55"/>
          <p:cNvSpPr txBox="1"/>
          <p:nvPr/>
        </p:nvSpPr>
        <p:spPr>
          <a:xfrm>
            <a:off x="4079781" y="2730499"/>
            <a:ext cx="1266900" cy="45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38761D"/>
                </a:solidFill>
              </a:rPr>
              <a:t>bad_data</a:t>
            </a:r>
            <a:endParaRPr sz="959">
              <a:solidFill>
                <a:srgbClr val="38761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59">
              <a:solidFill>
                <a:srgbClr val="93C47D"/>
              </a:solidFill>
            </a:endParaRPr>
          </a:p>
        </p:txBody>
      </p:sp>
      <p:sp>
        <p:nvSpPr>
          <p:cNvPr id="5958" name="Google Shape;5958;p55"/>
          <p:cNvSpPr txBox="1"/>
          <p:nvPr/>
        </p:nvSpPr>
        <p:spPr>
          <a:xfrm>
            <a:off x="4068238" y="2924439"/>
            <a:ext cx="12669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38761D"/>
                </a:solidFill>
              </a:rPr>
              <a:t>invalid_minibundle</a:t>
            </a:r>
            <a:endParaRPr sz="959">
              <a:solidFill>
                <a:srgbClr val="38761D"/>
              </a:solidFill>
            </a:endParaRPr>
          </a:p>
        </p:txBody>
      </p:sp>
      <p:sp>
        <p:nvSpPr>
          <p:cNvPr id="5959" name="Google Shape;5959;p55"/>
          <p:cNvSpPr txBox="1"/>
          <p:nvPr/>
        </p:nvSpPr>
        <p:spPr>
          <a:xfrm>
            <a:off x="2725279" y="3616204"/>
            <a:ext cx="12669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rgbClr val="134F5C"/>
                </a:solidFill>
              </a:rPr>
              <a:t>event_rate</a:t>
            </a:r>
            <a:endParaRPr sz="1047">
              <a:solidFill>
                <a:srgbClr val="134F5C"/>
              </a:solidFill>
            </a:endParaRPr>
          </a:p>
        </p:txBody>
      </p:sp>
      <p:sp>
        <p:nvSpPr>
          <p:cNvPr id="5960" name="Google Shape;5960;p55"/>
          <p:cNvSpPr txBox="1"/>
          <p:nvPr/>
        </p:nvSpPr>
        <p:spPr>
          <a:xfrm>
            <a:off x="5476856" y="3041578"/>
            <a:ext cx="12669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9900FF"/>
                </a:solidFill>
              </a:rPr>
              <a:t>CLOCK_JUMP_1</a:t>
            </a:r>
            <a:endParaRPr sz="959">
              <a:solidFill>
                <a:srgbClr val="9900FF"/>
              </a:solidFill>
            </a:endParaRPr>
          </a:p>
        </p:txBody>
      </p:sp>
      <p:cxnSp>
        <p:nvCxnSpPr>
          <p:cNvPr id="5961" name="Google Shape;5961;p55"/>
          <p:cNvCxnSpPr>
            <a:stCxn id="5948" idx="3"/>
            <a:endCxn id="5941" idx="0"/>
          </p:cNvCxnSpPr>
          <p:nvPr/>
        </p:nvCxnSpPr>
        <p:spPr>
          <a:xfrm rot="10800000">
            <a:off x="5900848" y="1341961"/>
            <a:ext cx="2064600" cy="1565100"/>
          </a:xfrm>
          <a:prstGeom prst="bentConnector4">
            <a:avLst>
              <a:gd name="adj1" fmla="val -10060"/>
              <a:gd name="adj2" fmla="val 125653"/>
            </a:avLst>
          </a:prstGeom>
          <a:noFill/>
          <a:ln w="16625" cap="flat" cmpd="sng">
            <a:solidFill>
              <a:srgbClr val="9900FF"/>
            </a:solidFill>
            <a:prstDash val="lgDash"/>
            <a:round/>
            <a:headEnd type="none" w="med" len="med"/>
            <a:tailEnd type="stealth" w="med" len="med"/>
          </a:ln>
        </p:spPr>
      </p:cxnSp>
      <p:sp>
        <p:nvSpPr>
          <p:cNvPr id="5962" name="Google Shape;5962;p55"/>
          <p:cNvSpPr txBox="1"/>
          <p:nvPr/>
        </p:nvSpPr>
        <p:spPr>
          <a:xfrm>
            <a:off x="5136625" y="3861183"/>
            <a:ext cx="1674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A61C00"/>
                </a:solidFill>
              </a:rPr>
              <a:t>invalid_caen_data_length</a:t>
            </a:r>
            <a:endParaRPr sz="959">
              <a:solidFill>
                <a:srgbClr val="A61C00"/>
              </a:solidFill>
            </a:endParaRPr>
          </a:p>
        </p:txBody>
      </p:sp>
      <p:sp>
        <p:nvSpPr>
          <p:cNvPr id="5963" name="Google Shape;5963;p55"/>
          <p:cNvSpPr txBox="1"/>
          <p:nvPr/>
        </p:nvSpPr>
        <p:spPr>
          <a:xfrm>
            <a:off x="5317481" y="4300314"/>
            <a:ext cx="1674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A61C00"/>
                </a:solidFill>
              </a:rPr>
              <a:t>queue_head_CAEN</a:t>
            </a:r>
            <a:endParaRPr sz="959">
              <a:solidFill>
                <a:srgbClr val="A61C00"/>
              </a:solidFill>
            </a:endParaRPr>
          </a:p>
        </p:txBody>
      </p:sp>
      <p:sp>
        <p:nvSpPr>
          <p:cNvPr id="5964" name="Google Shape;5964;p55"/>
          <p:cNvSpPr/>
          <p:nvPr/>
        </p:nvSpPr>
        <p:spPr>
          <a:xfrm>
            <a:off x="2935387" y="1829980"/>
            <a:ext cx="435300" cy="322200"/>
          </a:xfrm>
          <a:prstGeom prst="rect">
            <a:avLst/>
          </a:prstGeom>
          <a:solidFill>
            <a:srgbClr val="4A86E8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XL3</a:t>
            </a:r>
            <a:endParaRPr sz="1221"/>
          </a:p>
        </p:txBody>
      </p:sp>
      <p:sp>
        <p:nvSpPr>
          <p:cNvPr id="5965" name="Google Shape;5965;p55"/>
          <p:cNvSpPr/>
          <p:nvPr/>
        </p:nvSpPr>
        <p:spPr>
          <a:xfrm>
            <a:off x="2885268" y="2789074"/>
            <a:ext cx="535500" cy="283500"/>
          </a:xfrm>
          <a:prstGeom prst="rect">
            <a:avLst/>
          </a:prstGeom>
          <a:solidFill>
            <a:srgbClr val="A2C4C9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DAQ</a:t>
            </a:r>
            <a:endParaRPr sz="1221"/>
          </a:p>
        </p:txBody>
      </p:sp>
      <p:sp>
        <p:nvSpPr>
          <p:cNvPr id="5966" name="Google Shape;5966;p55"/>
          <p:cNvSpPr/>
          <p:nvPr/>
        </p:nvSpPr>
        <p:spPr>
          <a:xfrm>
            <a:off x="2546553" y="3278902"/>
            <a:ext cx="1213200" cy="251400"/>
          </a:xfrm>
          <a:prstGeom prst="rect">
            <a:avLst/>
          </a:prstGeom>
          <a:solidFill>
            <a:srgbClr val="A2C4C9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Event Builder</a:t>
            </a:r>
            <a:endParaRPr sz="1221"/>
          </a:p>
        </p:txBody>
      </p:sp>
      <p:sp>
        <p:nvSpPr>
          <p:cNvPr id="5967" name="Google Shape;5967;p55"/>
          <p:cNvSpPr/>
          <p:nvPr/>
        </p:nvSpPr>
        <p:spPr>
          <a:xfrm>
            <a:off x="4385655" y="1531011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68" name="Google Shape;5968;p55"/>
          <p:cNvSpPr/>
          <p:nvPr/>
        </p:nvSpPr>
        <p:spPr>
          <a:xfrm>
            <a:off x="4388032" y="1369480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69" name="Google Shape;5969;p55"/>
          <p:cNvSpPr/>
          <p:nvPr/>
        </p:nvSpPr>
        <p:spPr>
          <a:xfrm>
            <a:off x="4388790" y="1993281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70" name="Google Shape;5970;p55"/>
          <p:cNvSpPr/>
          <p:nvPr/>
        </p:nvSpPr>
        <p:spPr>
          <a:xfrm>
            <a:off x="4385655" y="1833104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cxnSp>
        <p:nvCxnSpPr>
          <p:cNvPr id="5971" name="Google Shape;5971;p55"/>
          <p:cNvCxnSpPr>
            <a:endCxn id="5968" idx="0"/>
          </p:cNvCxnSpPr>
          <p:nvPr/>
        </p:nvCxnSpPr>
        <p:spPr>
          <a:xfrm rot="10800000">
            <a:off x="4544932" y="1369480"/>
            <a:ext cx="3420000" cy="1794600"/>
          </a:xfrm>
          <a:prstGeom prst="bentConnector4">
            <a:avLst>
              <a:gd name="adj1" fmla="val -8779"/>
              <a:gd name="adj2" fmla="val 130679"/>
            </a:avLst>
          </a:prstGeom>
          <a:noFill/>
          <a:ln w="16625" cap="flat" cmpd="sng">
            <a:solidFill>
              <a:srgbClr val="4A86E8"/>
            </a:solidFill>
            <a:prstDash val="lgDash"/>
            <a:round/>
            <a:headEnd type="none" w="med" len="med"/>
            <a:tailEnd type="stealth" w="med" len="med"/>
          </a:ln>
        </p:spPr>
      </p:cxnSp>
      <p:cxnSp>
        <p:nvCxnSpPr>
          <p:cNvPr id="5972" name="Google Shape;5972;p55"/>
          <p:cNvCxnSpPr/>
          <p:nvPr/>
        </p:nvCxnSpPr>
        <p:spPr>
          <a:xfrm rot="10800000">
            <a:off x="5095410" y="1502665"/>
            <a:ext cx="345000" cy="0"/>
          </a:xfrm>
          <a:prstGeom prst="straightConnector1">
            <a:avLst/>
          </a:prstGeom>
          <a:noFill/>
          <a:ln w="16625" cap="flat" cmpd="sng">
            <a:solidFill>
              <a:srgbClr val="9900FF"/>
            </a:solidFill>
            <a:prstDash val="lgDash"/>
            <a:round/>
            <a:headEnd type="none" w="med" len="med"/>
            <a:tailEnd type="stealth" w="med" len="med"/>
          </a:ln>
        </p:spPr>
      </p:cxnSp>
      <p:cxnSp>
        <p:nvCxnSpPr>
          <p:cNvPr id="5973" name="Google Shape;5973;p55"/>
          <p:cNvCxnSpPr>
            <a:stCxn id="5969" idx="2"/>
            <a:endCxn id="5964" idx="2"/>
          </p:cNvCxnSpPr>
          <p:nvPr/>
        </p:nvCxnSpPr>
        <p:spPr>
          <a:xfrm rot="5400000">
            <a:off x="3833940" y="1440531"/>
            <a:ext cx="30900" cy="1392600"/>
          </a:xfrm>
          <a:prstGeom prst="bentConnector3">
            <a:avLst>
              <a:gd name="adj1" fmla="val 689818"/>
            </a:avLst>
          </a:prstGeom>
          <a:noFill/>
          <a:ln w="16625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974" name="Google Shape;5974;p55"/>
          <p:cNvCxnSpPr>
            <a:stCxn id="5964" idx="1"/>
            <a:endCxn id="5965" idx="0"/>
          </p:cNvCxnSpPr>
          <p:nvPr/>
        </p:nvCxnSpPr>
        <p:spPr>
          <a:xfrm>
            <a:off x="2935387" y="1991080"/>
            <a:ext cx="217500" cy="798000"/>
          </a:xfrm>
          <a:prstGeom prst="bentConnector4">
            <a:avLst>
              <a:gd name="adj1" fmla="val -34525"/>
              <a:gd name="adj2" fmla="val 71833"/>
            </a:avLst>
          </a:prstGeom>
          <a:noFill/>
          <a:ln w="16625" cap="flat" cmpd="sng">
            <a:solidFill>
              <a:srgbClr val="0000FF"/>
            </a:solidFill>
            <a:prstDash val="solid"/>
            <a:round/>
            <a:headEnd type="none" w="med" len="med"/>
            <a:tailEnd type="stealth" w="med" len="med"/>
          </a:ln>
        </p:spPr>
      </p:cxnSp>
      <p:cxnSp>
        <p:nvCxnSpPr>
          <p:cNvPr id="5975" name="Google Shape;5975;p55"/>
          <p:cNvCxnSpPr>
            <a:stCxn id="5965" idx="2"/>
            <a:endCxn id="5966" idx="0"/>
          </p:cNvCxnSpPr>
          <p:nvPr/>
        </p:nvCxnSpPr>
        <p:spPr>
          <a:xfrm>
            <a:off x="3153018" y="3072574"/>
            <a:ext cx="0" cy="206400"/>
          </a:xfrm>
          <a:prstGeom prst="straightConnector1">
            <a:avLst/>
          </a:prstGeom>
          <a:noFill/>
          <a:ln w="16625" cap="flat" cmpd="sng">
            <a:solidFill>
              <a:srgbClr val="A2C4C9"/>
            </a:solidFill>
            <a:prstDash val="solid"/>
            <a:round/>
            <a:headEnd type="none" w="med" len="med"/>
            <a:tailEnd type="stealth" w="med" len="med"/>
          </a:ln>
        </p:spPr>
      </p:cxnSp>
      <p:sp>
        <p:nvSpPr>
          <p:cNvPr id="5976" name="Google Shape;5976;p55"/>
          <p:cNvSpPr txBox="1"/>
          <p:nvPr/>
        </p:nvSpPr>
        <p:spPr>
          <a:xfrm>
            <a:off x="2935392" y="3823068"/>
            <a:ext cx="12669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rgbClr val="134F5C"/>
                </a:solidFill>
              </a:rPr>
              <a:t>dt</a:t>
            </a:r>
            <a:endParaRPr sz="1047">
              <a:solidFill>
                <a:srgbClr val="134F5C"/>
              </a:solidFill>
            </a:endParaRPr>
          </a:p>
        </p:txBody>
      </p:sp>
      <p:sp>
        <p:nvSpPr>
          <p:cNvPr id="5977" name="Google Shape;5977;p55"/>
          <p:cNvSpPr/>
          <p:nvPr/>
        </p:nvSpPr>
        <p:spPr>
          <a:xfrm>
            <a:off x="4729785" y="2156510"/>
            <a:ext cx="27000" cy="2835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78" name="Google Shape;5978;p55"/>
          <p:cNvSpPr/>
          <p:nvPr/>
        </p:nvSpPr>
        <p:spPr>
          <a:xfrm rot="5400000">
            <a:off x="6801991" y="2847758"/>
            <a:ext cx="27600" cy="1674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79" name="Google Shape;5979;p55"/>
          <p:cNvSpPr/>
          <p:nvPr/>
        </p:nvSpPr>
        <p:spPr>
          <a:xfrm rot="10800000">
            <a:off x="3139356" y="3527367"/>
            <a:ext cx="27600" cy="167400"/>
          </a:xfrm>
          <a:prstGeom prst="rect">
            <a:avLst/>
          </a:prstGeom>
          <a:solidFill>
            <a:srgbClr val="45818E"/>
          </a:solidFill>
          <a:ln w="8300" cap="flat" cmpd="sng">
            <a:solidFill>
              <a:srgbClr val="45818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80" name="Google Shape;5980;p55"/>
          <p:cNvSpPr/>
          <p:nvPr/>
        </p:nvSpPr>
        <p:spPr>
          <a:xfrm rot="5400000">
            <a:off x="6801991" y="4297858"/>
            <a:ext cx="27600" cy="167400"/>
          </a:xfrm>
          <a:prstGeom prst="rect">
            <a:avLst/>
          </a:prstGeom>
          <a:solidFill>
            <a:srgbClr val="DD7E6B"/>
          </a:solidFill>
          <a:ln>
            <a:noFill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81" name="Google Shape;5981;p55"/>
          <p:cNvSpPr/>
          <p:nvPr/>
        </p:nvSpPr>
        <p:spPr>
          <a:xfrm>
            <a:off x="8288400" y="1479125"/>
            <a:ext cx="792600" cy="405300"/>
          </a:xfrm>
          <a:prstGeom prst="rect">
            <a:avLst/>
          </a:prstGeom>
          <a:noFill/>
          <a:ln w="24925" cap="flat" cmpd="sng">
            <a:solidFill>
              <a:srgbClr val="FF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82" name="Google Shape;5982;p55"/>
          <p:cNvSpPr txBox="1"/>
          <p:nvPr/>
        </p:nvSpPr>
        <p:spPr>
          <a:xfrm>
            <a:off x="8273007" y="1531004"/>
            <a:ext cx="12669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FF00FF"/>
                </a:solidFill>
              </a:rPr>
              <a:t>trigger_rates</a:t>
            </a:r>
            <a:endParaRPr sz="959">
              <a:solidFill>
                <a:srgbClr val="FF00FF"/>
              </a:solidFill>
            </a:endParaRPr>
          </a:p>
        </p:txBody>
      </p:sp>
      <p:sp>
        <p:nvSpPr>
          <p:cNvPr id="5983" name="Google Shape;5983;p55"/>
          <p:cNvSpPr/>
          <p:nvPr/>
        </p:nvSpPr>
        <p:spPr>
          <a:xfrm rot="5400000">
            <a:off x="8100050" y="1535199"/>
            <a:ext cx="51000" cy="320100"/>
          </a:xfrm>
          <a:prstGeom prst="rect">
            <a:avLst/>
          </a:prstGeom>
          <a:solidFill>
            <a:srgbClr val="FF00FF"/>
          </a:solidFill>
          <a:ln>
            <a:noFill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84" name="Google Shape;5984;p55"/>
          <p:cNvSpPr/>
          <p:nvPr/>
        </p:nvSpPr>
        <p:spPr>
          <a:xfrm>
            <a:off x="854650" y="2841274"/>
            <a:ext cx="1449900" cy="562200"/>
          </a:xfrm>
          <a:prstGeom prst="rect">
            <a:avLst/>
          </a:prstGeom>
          <a:noFill/>
          <a:ln w="24925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>
              <a:solidFill>
                <a:srgbClr val="FF9900"/>
              </a:solidFill>
            </a:endParaRPr>
          </a:p>
        </p:txBody>
      </p:sp>
      <p:sp>
        <p:nvSpPr>
          <p:cNvPr id="5985" name="Google Shape;5985;p55"/>
          <p:cNvSpPr txBox="1"/>
          <p:nvPr/>
        </p:nvSpPr>
        <p:spPr>
          <a:xfrm>
            <a:off x="970906" y="2860928"/>
            <a:ext cx="12669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B45F06"/>
                </a:solidFill>
              </a:rPr>
              <a:t>crate_hv_status_a</a:t>
            </a:r>
            <a:endParaRPr sz="959">
              <a:solidFill>
                <a:srgbClr val="B45F06"/>
              </a:solidFill>
            </a:endParaRPr>
          </a:p>
        </p:txBody>
      </p:sp>
      <p:sp>
        <p:nvSpPr>
          <p:cNvPr id="5986" name="Google Shape;5986;p55"/>
          <p:cNvSpPr/>
          <p:nvPr/>
        </p:nvSpPr>
        <p:spPr>
          <a:xfrm rot="10800000" flipH="1">
            <a:off x="2279647" y="2134425"/>
            <a:ext cx="37800" cy="7263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87" name="Google Shape;5987;p55"/>
          <p:cNvSpPr/>
          <p:nvPr/>
        </p:nvSpPr>
        <p:spPr>
          <a:xfrm rot="-5400000" flipH="1">
            <a:off x="2499925" y="1912350"/>
            <a:ext cx="47400" cy="4899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88" name="Google Shape;5988;p55"/>
          <p:cNvSpPr txBox="1"/>
          <p:nvPr/>
        </p:nvSpPr>
        <p:spPr>
          <a:xfrm>
            <a:off x="5965750" y="483750"/>
            <a:ext cx="13926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rgbClr val="4A86E8"/>
                </a:solidFill>
              </a:rPr>
              <a:t>SYNC16 / SYNC24</a:t>
            </a:r>
            <a:endParaRPr sz="1047">
              <a:solidFill>
                <a:srgbClr val="4A86E8"/>
              </a:solidFill>
            </a:endParaRPr>
          </a:p>
        </p:txBody>
      </p:sp>
      <p:sp>
        <p:nvSpPr>
          <p:cNvPr id="5989" name="Google Shape;5989;p55"/>
          <p:cNvSpPr/>
          <p:nvPr/>
        </p:nvSpPr>
        <p:spPr>
          <a:xfrm>
            <a:off x="5900848" y="534420"/>
            <a:ext cx="1457502" cy="225118"/>
          </a:xfrm>
          <a:prstGeom prst="rect">
            <a:avLst/>
          </a:prstGeom>
          <a:noFill/>
          <a:ln w="249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990" name="Google Shape;5990;p55"/>
          <p:cNvSpPr txBox="1"/>
          <p:nvPr/>
        </p:nvSpPr>
        <p:spPr>
          <a:xfrm>
            <a:off x="970906" y="3041578"/>
            <a:ext cx="12669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B45F06"/>
                </a:solidFill>
              </a:rPr>
              <a:t>crate_hv_status_b</a:t>
            </a:r>
            <a:endParaRPr sz="959">
              <a:solidFill>
                <a:srgbClr val="B45F06"/>
              </a:solidFill>
            </a:endParaRPr>
          </a:p>
        </p:txBody>
      </p:sp>
      <p:sp>
        <p:nvSpPr>
          <p:cNvPr id="5991" name="Google Shape;5991;p55"/>
          <p:cNvSpPr txBox="1"/>
          <p:nvPr/>
        </p:nvSpPr>
        <p:spPr>
          <a:xfrm>
            <a:off x="5317481" y="4086864"/>
            <a:ext cx="1674000" cy="30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959">
                <a:solidFill>
                  <a:srgbClr val="A61C00"/>
                </a:solidFill>
              </a:rPr>
              <a:t>queue_head_TUBII</a:t>
            </a:r>
            <a:endParaRPr sz="959">
              <a:solidFill>
                <a:srgbClr val="A61C00"/>
              </a:solidFill>
            </a:endParaRPr>
          </a:p>
        </p:txBody>
      </p:sp>
      <p:sp>
        <p:nvSpPr>
          <p:cNvPr id="2" name="Google Shape;6220;p71">
            <a:extLst>
              <a:ext uri="{FF2B5EF4-FFF2-40B4-BE49-F238E27FC236}">
                <a16:creationId xmlns:a16="http://schemas.microsoft.com/office/drawing/2014/main" id="{97BD1DE7-E86A-DC0B-B95D-13CA06CD914F}"/>
              </a:ext>
            </a:extLst>
          </p:cNvPr>
          <p:cNvSpPr txBox="1"/>
          <p:nvPr/>
        </p:nvSpPr>
        <p:spPr>
          <a:xfrm>
            <a:off x="166255" y="149938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SNO+ Trigger System: Run-selection Criteria</a:t>
            </a:r>
            <a:endParaRPr sz="1900" b="1" dirty="0">
              <a:solidFill>
                <a:schemeClr val="bg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2"/>
        </a:solidFill>
        <a:effectLst/>
      </p:bgPr>
    </p:bg>
    <p:spTree>
      <p:nvGrpSpPr>
        <p:cNvPr id="1" name="Shape 5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1" name="Google Shape;5771;p51"/>
          <p:cNvSpPr/>
          <p:nvPr/>
        </p:nvSpPr>
        <p:spPr>
          <a:xfrm>
            <a:off x="2768624" y="1042906"/>
            <a:ext cx="3720900" cy="14040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772" name="Google Shape;5772;p51"/>
          <p:cNvSpPr/>
          <p:nvPr/>
        </p:nvSpPr>
        <p:spPr>
          <a:xfrm>
            <a:off x="928696" y="1047027"/>
            <a:ext cx="1553400" cy="14040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773" name="Google Shape;5773;p51"/>
          <p:cNvSpPr/>
          <p:nvPr/>
        </p:nvSpPr>
        <p:spPr>
          <a:xfrm>
            <a:off x="6744152" y="1042906"/>
            <a:ext cx="1362600" cy="3842100"/>
          </a:xfrm>
          <a:prstGeom prst="rect">
            <a:avLst/>
          </a:prstGeom>
          <a:noFill/>
          <a:ln w="830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774" name="Google Shape;5774;p51"/>
          <p:cNvSpPr/>
          <p:nvPr/>
        </p:nvSpPr>
        <p:spPr>
          <a:xfrm>
            <a:off x="1136388" y="1254720"/>
            <a:ext cx="1121400" cy="980400"/>
          </a:xfrm>
          <a:prstGeom prst="hexagon">
            <a:avLst>
              <a:gd name="adj" fmla="val 28852"/>
              <a:gd name="vf" fmla="val 115470"/>
            </a:avLst>
          </a:prstGeom>
          <a:solidFill>
            <a:srgbClr val="FFFF00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PMT</a:t>
            </a:r>
            <a:endParaRPr sz="1221"/>
          </a:p>
        </p:txBody>
      </p:sp>
      <p:grpSp>
        <p:nvGrpSpPr>
          <p:cNvPr id="5775" name="Google Shape;5775;p51"/>
          <p:cNvGrpSpPr/>
          <p:nvPr/>
        </p:nvGrpSpPr>
        <p:grpSpPr>
          <a:xfrm>
            <a:off x="3470820" y="1337795"/>
            <a:ext cx="1628376" cy="814286"/>
            <a:chOff x="2152650" y="1838325"/>
            <a:chExt cx="1866975" cy="933600"/>
          </a:xfrm>
        </p:grpSpPr>
        <p:sp>
          <p:nvSpPr>
            <p:cNvPr id="5776" name="Google Shape;5776;p51"/>
            <p:cNvSpPr/>
            <p:nvPr/>
          </p:nvSpPr>
          <p:spPr>
            <a:xfrm>
              <a:off x="3171825" y="1838325"/>
              <a:ext cx="847800" cy="933600"/>
            </a:xfrm>
            <a:prstGeom prst="rect">
              <a:avLst/>
            </a:prstGeom>
            <a:solidFill>
              <a:srgbClr val="B6D7A8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221"/>
                <a:t>FEC</a:t>
              </a:r>
              <a:endParaRPr sz="1221"/>
            </a:p>
          </p:txBody>
        </p:sp>
        <p:sp>
          <p:nvSpPr>
            <p:cNvPr id="5777" name="Google Shape;5777;p51"/>
            <p:cNvSpPr/>
            <p:nvPr/>
          </p:nvSpPr>
          <p:spPr>
            <a:xfrm>
              <a:off x="2152650" y="1838325"/>
              <a:ext cx="847800" cy="933600"/>
            </a:xfrm>
            <a:prstGeom prst="rect">
              <a:avLst/>
            </a:prstGeom>
            <a:solidFill>
              <a:srgbClr val="D9EAD3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221"/>
                <a:t>PMTIC</a:t>
              </a:r>
              <a:endParaRPr sz="1221"/>
            </a:p>
          </p:txBody>
        </p:sp>
        <p:sp>
          <p:nvSpPr>
            <p:cNvPr id="5778" name="Google Shape;5778;p51"/>
            <p:cNvSpPr/>
            <p:nvPr/>
          </p:nvSpPr>
          <p:spPr>
            <a:xfrm>
              <a:off x="3000450" y="1838325"/>
              <a:ext cx="162000" cy="295200"/>
            </a:xfrm>
            <a:prstGeom prst="rect">
              <a:avLst/>
            </a:prstGeom>
            <a:solidFill>
              <a:schemeClr val="lt2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/>
            </a:p>
          </p:txBody>
        </p:sp>
        <p:sp>
          <p:nvSpPr>
            <p:cNvPr id="5779" name="Google Shape;5779;p51"/>
            <p:cNvSpPr/>
            <p:nvPr/>
          </p:nvSpPr>
          <p:spPr>
            <a:xfrm>
              <a:off x="3000450" y="2476725"/>
              <a:ext cx="162000" cy="295200"/>
            </a:xfrm>
            <a:prstGeom prst="rect">
              <a:avLst/>
            </a:prstGeom>
            <a:solidFill>
              <a:schemeClr val="lt2"/>
            </a:solidFill>
            <a:ln w="830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9750" tIns="79750" rIns="79750" bIns="797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21"/>
            </a:p>
          </p:txBody>
        </p:sp>
      </p:grpSp>
      <p:cxnSp>
        <p:nvCxnSpPr>
          <p:cNvPr id="5780" name="Google Shape;5780;p51"/>
          <p:cNvCxnSpPr>
            <a:stCxn id="5774" idx="0"/>
            <a:endCxn id="5777" idx="1"/>
          </p:cNvCxnSpPr>
          <p:nvPr/>
        </p:nvCxnSpPr>
        <p:spPr>
          <a:xfrm>
            <a:off x="2257788" y="1744920"/>
            <a:ext cx="1212900" cy="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781" name="Google Shape;5781;p51"/>
          <p:cNvSpPr/>
          <p:nvPr/>
        </p:nvSpPr>
        <p:spPr>
          <a:xfrm>
            <a:off x="5431503" y="1341918"/>
            <a:ext cx="938700" cy="814200"/>
          </a:xfrm>
          <a:prstGeom prst="rect">
            <a:avLst/>
          </a:prstGeom>
          <a:solidFill>
            <a:srgbClr val="E6B8A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Crate Trigger Card</a:t>
            </a:r>
            <a:endParaRPr sz="1221"/>
          </a:p>
        </p:txBody>
      </p:sp>
      <p:sp>
        <p:nvSpPr>
          <p:cNvPr id="5782" name="Google Shape;5782;p51"/>
          <p:cNvSpPr/>
          <p:nvPr/>
        </p:nvSpPr>
        <p:spPr>
          <a:xfrm>
            <a:off x="6877337" y="1337797"/>
            <a:ext cx="1080000" cy="814200"/>
          </a:xfrm>
          <a:prstGeom prst="rect">
            <a:avLst/>
          </a:prstGeom>
          <a:solidFill>
            <a:srgbClr val="EAD1DC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Master Trigger Card / Analog</a:t>
            </a:r>
            <a:endParaRPr sz="1221"/>
          </a:p>
        </p:txBody>
      </p:sp>
      <p:sp>
        <p:nvSpPr>
          <p:cNvPr id="5783" name="Google Shape;5783;p51"/>
          <p:cNvSpPr txBox="1"/>
          <p:nvPr/>
        </p:nvSpPr>
        <p:spPr>
          <a:xfrm>
            <a:off x="878849" y="980565"/>
            <a:ext cx="6978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Detector</a:t>
            </a:r>
            <a:endParaRPr sz="1047">
              <a:solidFill>
                <a:schemeClr val="dk2"/>
              </a:solidFill>
            </a:endParaRPr>
          </a:p>
        </p:txBody>
      </p:sp>
      <p:sp>
        <p:nvSpPr>
          <p:cNvPr id="5784" name="Google Shape;5784;p51"/>
          <p:cNvSpPr txBox="1"/>
          <p:nvPr/>
        </p:nvSpPr>
        <p:spPr>
          <a:xfrm>
            <a:off x="2725263" y="980565"/>
            <a:ext cx="8556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chemeClr val="dk2"/>
                </a:solidFill>
              </a:rPr>
              <a:t>Crate</a:t>
            </a:r>
            <a:endParaRPr sz="1047">
              <a:solidFill>
                <a:schemeClr val="dk2"/>
              </a:solidFill>
            </a:endParaRPr>
          </a:p>
        </p:txBody>
      </p:sp>
      <p:cxnSp>
        <p:nvCxnSpPr>
          <p:cNvPr id="5785" name="Google Shape;5785;p51"/>
          <p:cNvCxnSpPr>
            <a:stCxn id="5776" idx="3"/>
            <a:endCxn id="5781" idx="1"/>
          </p:cNvCxnSpPr>
          <p:nvPr/>
        </p:nvCxnSpPr>
        <p:spPr>
          <a:xfrm>
            <a:off x="5099196" y="1744938"/>
            <a:ext cx="332400" cy="42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786" name="Google Shape;5786;p51"/>
          <p:cNvCxnSpPr>
            <a:stCxn id="5781" idx="3"/>
            <a:endCxn id="5782" idx="1"/>
          </p:cNvCxnSpPr>
          <p:nvPr/>
        </p:nvCxnSpPr>
        <p:spPr>
          <a:xfrm rot="10800000" flipH="1">
            <a:off x="6370203" y="1744818"/>
            <a:ext cx="507000" cy="42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787" name="Google Shape;5787;p51"/>
          <p:cNvSpPr txBox="1"/>
          <p:nvPr/>
        </p:nvSpPr>
        <p:spPr>
          <a:xfrm>
            <a:off x="6702614" y="980565"/>
            <a:ext cx="10800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 dirty="0">
                <a:solidFill>
                  <a:schemeClr val="dk2"/>
                </a:solidFill>
              </a:rPr>
              <a:t>Timing Rack</a:t>
            </a:r>
            <a:endParaRPr sz="1047" dirty="0">
              <a:solidFill>
                <a:schemeClr val="dk2"/>
              </a:solidFill>
            </a:endParaRPr>
          </a:p>
        </p:txBody>
      </p:sp>
      <p:sp>
        <p:nvSpPr>
          <p:cNvPr id="5788" name="Google Shape;5788;p51"/>
          <p:cNvSpPr/>
          <p:nvPr/>
        </p:nvSpPr>
        <p:spPr>
          <a:xfrm>
            <a:off x="6885448" y="2499961"/>
            <a:ext cx="1080000" cy="814200"/>
          </a:xfrm>
          <a:prstGeom prst="rect">
            <a:avLst/>
          </a:prstGeom>
          <a:solidFill>
            <a:srgbClr val="D9D2E9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Master Trigger Card / Digital</a:t>
            </a:r>
            <a:endParaRPr sz="1221"/>
          </a:p>
        </p:txBody>
      </p:sp>
      <p:cxnSp>
        <p:nvCxnSpPr>
          <p:cNvPr id="5789" name="Google Shape;5789;p51"/>
          <p:cNvCxnSpPr>
            <a:stCxn id="5782" idx="2"/>
            <a:endCxn id="5788" idx="0"/>
          </p:cNvCxnSpPr>
          <p:nvPr/>
        </p:nvCxnSpPr>
        <p:spPr>
          <a:xfrm>
            <a:off x="7417337" y="2151997"/>
            <a:ext cx="8100" cy="348000"/>
          </a:xfrm>
          <a:prstGeom prst="straightConnector1">
            <a:avLst/>
          </a:prstGeom>
          <a:noFill/>
          <a:ln w="24925" cap="flat" cmpd="sng">
            <a:solidFill>
              <a:schemeClr val="dk2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790" name="Google Shape;5790;p51"/>
          <p:cNvSpPr/>
          <p:nvPr/>
        </p:nvSpPr>
        <p:spPr>
          <a:xfrm>
            <a:off x="6885448" y="3530248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TUB</a:t>
            </a:r>
            <a:endParaRPr sz="1221"/>
          </a:p>
        </p:txBody>
      </p:sp>
      <p:sp>
        <p:nvSpPr>
          <p:cNvPr id="5791" name="Google Shape;5791;p51"/>
          <p:cNvSpPr/>
          <p:nvPr/>
        </p:nvSpPr>
        <p:spPr>
          <a:xfrm>
            <a:off x="6885448" y="3870864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TUBii</a:t>
            </a:r>
            <a:endParaRPr sz="1221"/>
          </a:p>
        </p:txBody>
      </p:sp>
      <p:sp>
        <p:nvSpPr>
          <p:cNvPr id="5792" name="Google Shape;5792;p51"/>
          <p:cNvSpPr/>
          <p:nvPr/>
        </p:nvSpPr>
        <p:spPr>
          <a:xfrm>
            <a:off x="6885448" y="4211481"/>
            <a:ext cx="1080000" cy="283500"/>
          </a:xfrm>
          <a:prstGeom prst="rect">
            <a:avLst/>
          </a:prstGeom>
          <a:solidFill>
            <a:srgbClr val="DD7E6B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21"/>
              <a:t>CAEN</a:t>
            </a:r>
            <a:endParaRPr sz="1221"/>
          </a:p>
        </p:txBody>
      </p:sp>
      <p:cxnSp>
        <p:nvCxnSpPr>
          <p:cNvPr id="5793" name="Google Shape;5793;p51"/>
          <p:cNvCxnSpPr>
            <a:stCxn id="5788" idx="3"/>
            <a:endCxn id="5781" idx="0"/>
          </p:cNvCxnSpPr>
          <p:nvPr/>
        </p:nvCxnSpPr>
        <p:spPr>
          <a:xfrm rot="10800000">
            <a:off x="5900848" y="1341961"/>
            <a:ext cx="2064600" cy="1565100"/>
          </a:xfrm>
          <a:prstGeom prst="bentConnector4">
            <a:avLst>
              <a:gd name="adj1" fmla="val -10060"/>
              <a:gd name="adj2" fmla="val 125653"/>
            </a:avLst>
          </a:prstGeom>
          <a:noFill/>
          <a:ln w="16625" cap="flat" cmpd="sng">
            <a:solidFill>
              <a:srgbClr val="9900FF"/>
            </a:solidFill>
            <a:prstDash val="lgDash"/>
            <a:round/>
            <a:headEnd type="none" w="med" len="med"/>
            <a:tailEnd type="stealth" w="med" len="med"/>
          </a:ln>
        </p:spPr>
      </p:cxnSp>
      <p:sp>
        <p:nvSpPr>
          <p:cNvPr id="5794" name="Google Shape;5794;p51"/>
          <p:cNvSpPr/>
          <p:nvPr/>
        </p:nvSpPr>
        <p:spPr>
          <a:xfrm>
            <a:off x="4385655" y="1531011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795" name="Google Shape;5795;p51"/>
          <p:cNvSpPr/>
          <p:nvPr/>
        </p:nvSpPr>
        <p:spPr>
          <a:xfrm>
            <a:off x="4388032" y="1369480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796" name="Google Shape;5796;p51"/>
          <p:cNvSpPr/>
          <p:nvPr/>
        </p:nvSpPr>
        <p:spPr>
          <a:xfrm>
            <a:off x="4388790" y="1993281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sp>
        <p:nvSpPr>
          <p:cNvPr id="5797" name="Google Shape;5797;p51"/>
          <p:cNvSpPr/>
          <p:nvPr/>
        </p:nvSpPr>
        <p:spPr>
          <a:xfrm>
            <a:off x="4385655" y="1833104"/>
            <a:ext cx="313800" cy="128100"/>
          </a:xfrm>
          <a:prstGeom prst="rect">
            <a:avLst/>
          </a:prstGeom>
          <a:solidFill>
            <a:srgbClr val="6AA84F"/>
          </a:solidFill>
          <a:ln w="830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79750" tIns="79750" rIns="79750" bIns="797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221"/>
          </a:p>
        </p:txBody>
      </p:sp>
      <p:cxnSp>
        <p:nvCxnSpPr>
          <p:cNvPr id="5798" name="Google Shape;5798;p51"/>
          <p:cNvCxnSpPr/>
          <p:nvPr/>
        </p:nvCxnSpPr>
        <p:spPr>
          <a:xfrm rot="10800000">
            <a:off x="5095410" y="1502665"/>
            <a:ext cx="345000" cy="0"/>
          </a:xfrm>
          <a:prstGeom prst="straightConnector1">
            <a:avLst/>
          </a:prstGeom>
          <a:noFill/>
          <a:ln w="16625" cap="flat" cmpd="sng">
            <a:solidFill>
              <a:srgbClr val="9900FF"/>
            </a:solidFill>
            <a:prstDash val="lgDash"/>
            <a:round/>
            <a:headEnd type="none" w="med" len="med"/>
            <a:tailEnd type="stealth" w="med" len="med"/>
          </a:ln>
        </p:spPr>
      </p:cxnSp>
      <p:pic>
        <p:nvPicPr>
          <p:cNvPr id="5799" name="Google Shape;5799;p51" descr="a bunch of colorful ribbons and confetti against a white background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88" y="588370"/>
            <a:ext cx="345000" cy="35210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00" name="Google Shape;5800;p51" descr="a bunch of colorful ribbons and confetti against a white background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5813451" y="588375"/>
            <a:ext cx="345000" cy="352100"/>
          </a:xfrm>
          <a:prstGeom prst="rect">
            <a:avLst/>
          </a:prstGeom>
          <a:noFill/>
          <a:ln>
            <a:noFill/>
          </a:ln>
        </p:spPr>
      </p:pic>
      <p:sp>
        <p:nvSpPr>
          <p:cNvPr id="5801" name="Google Shape;5801;p51"/>
          <p:cNvSpPr txBox="1"/>
          <p:nvPr/>
        </p:nvSpPr>
        <p:spPr>
          <a:xfrm>
            <a:off x="4885750" y="795425"/>
            <a:ext cx="1080000" cy="32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750" tIns="79750" rIns="79750" bIns="7975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47">
                <a:solidFill>
                  <a:srgbClr val="9900FF"/>
                </a:solidFill>
              </a:rPr>
              <a:t>Global Trigger</a:t>
            </a:r>
            <a:endParaRPr sz="1047">
              <a:solidFill>
                <a:srgbClr val="9900FF"/>
              </a:solidFill>
            </a:endParaRPr>
          </a:p>
        </p:txBody>
      </p:sp>
      <p:sp>
        <p:nvSpPr>
          <p:cNvPr id="2" name="Google Shape;6220;p71">
            <a:extLst>
              <a:ext uri="{FF2B5EF4-FFF2-40B4-BE49-F238E27FC236}">
                <a16:creationId xmlns:a16="http://schemas.microsoft.com/office/drawing/2014/main" id="{B224DE5D-A5FF-2680-77AD-5B958176C317}"/>
              </a:ext>
            </a:extLst>
          </p:cNvPr>
          <p:cNvSpPr txBox="1"/>
          <p:nvPr/>
        </p:nvSpPr>
        <p:spPr>
          <a:xfrm>
            <a:off x="166255" y="149938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bg2"/>
                </a:solidFill>
                <a:latin typeface="Montserrat"/>
                <a:ea typeface="Montserrat"/>
                <a:cs typeface="Montserrat"/>
                <a:sym typeface="Montserrat"/>
              </a:rPr>
              <a:t>SNO+ Trigger System</a:t>
            </a:r>
            <a:endParaRPr sz="1900" b="1" dirty="0">
              <a:solidFill>
                <a:schemeClr val="bg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6340;p79">
            <a:extLst>
              <a:ext uri="{FF2B5EF4-FFF2-40B4-BE49-F238E27FC236}">
                <a16:creationId xmlns:a16="http://schemas.microsoft.com/office/drawing/2014/main" id="{8813FCB5-F1F6-F2CE-AB2C-7772FCE5A7E9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2"/>
                </a:solidFill>
              </a:rPr>
              <a:t>8</a:t>
            </a:r>
            <a:endParaRPr sz="1100" dirty="0">
              <a:solidFill>
                <a:schemeClr val="bg2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B63986A-EF4F-F81D-29FF-068BD7E083BF}"/>
              </a:ext>
            </a:extLst>
          </p:cNvPr>
          <p:cNvGrpSpPr/>
          <p:nvPr/>
        </p:nvGrpSpPr>
        <p:grpSpPr>
          <a:xfrm>
            <a:off x="225299" y="2625020"/>
            <a:ext cx="5431503" cy="2126088"/>
            <a:chOff x="1580750" y="556163"/>
            <a:chExt cx="7563251" cy="3379788"/>
          </a:xfrm>
        </p:grpSpPr>
        <p:pic>
          <p:nvPicPr>
            <p:cNvPr id="13" name="Google Shape;2408;p35">
              <a:extLst>
                <a:ext uri="{FF2B5EF4-FFF2-40B4-BE49-F238E27FC236}">
                  <a16:creationId xmlns:a16="http://schemas.microsoft.com/office/drawing/2014/main" id="{AD003827-B159-EF68-822C-E49AD2BF7208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4572" t="10681" r="18064" b="11583"/>
            <a:stretch/>
          </p:blipFill>
          <p:spPr>
            <a:xfrm>
              <a:off x="1580750" y="996277"/>
              <a:ext cx="2194226" cy="29396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" name="Google Shape;2409;p35">
              <a:extLst>
                <a:ext uri="{FF2B5EF4-FFF2-40B4-BE49-F238E27FC236}">
                  <a16:creationId xmlns:a16="http://schemas.microsoft.com/office/drawing/2014/main" id="{6155EA30-0FC6-CD3E-CD9C-F21491027506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t="40800"/>
            <a:stretch/>
          </p:blipFill>
          <p:spPr>
            <a:xfrm>
              <a:off x="4032875" y="1606449"/>
              <a:ext cx="2706874" cy="213662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Google Shape;2410;p35">
              <a:extLst>
                <a:ext uri="{FF2B5EF4-FFF2-40B4-BE49-F238E27FC236}">
                  <a16:creationId xmlns:a16="http://schemas.microsoft.com/office/drawing/2014/main" id="{0454BAC8-0B9B-1753-0E13-A9FB22096370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t="12121" b="11015"/>
            <a:stretch/>
          </p:blipFill>
          <p:spPr>
            <a:xfrm>
              <a:off x="6949775" y="1550425"/>
              <a:ext cx="2194226" cy="22486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2411;p35">
              <a:extLst>
                <a:ext uri="{FF2B5EF4-FFF2-40B4-BE49-F238E27FC236}">
                  <a16:creationId xmlns:a16="http://schemas.microsoft.com/office/drawing/2014/main" id="{65DAFC71-C20E-BA13-F5EA-93C2D9994FE6}"/>
                </a:ext>
              </a:extLst>
            </p:cNvPr>
            <p:cNvSpPr txBox="1"/>
            <p:nvPr/>
          </p:nvSpPr>
          <p:spPr>
            <a:xfrm>
              <a:off x="1973776" y="556163"/>
              <a:ext cx="752100" cy="372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200" dirty="0">
                  <a:solidFill>
                    <a:schemeClr val="dk1"/>
                  </a:solidFill>
                </a:rPr>
                <a:t>Rack</a:t>
              </a:r>
              <a:endParaRPr sz="1200" dirty="0">
                <a:solidFill>
                  <a:schemeClr val="dk1"/>
                </a:solidFill>
              </a:endParaRPr>
            </a:p>
          </p:txBody>
        </p:sp>
        <p:sp>
          <p:nvSpPr>
            <p:cNvPr id="17" name="Google Shape;2412;p35">
              <a:extLst>
                <a:ext uri="{FF2B5EF4-FFF2-40B4-BE49-F238E27FC236}">
                  <a16:creationId xmlns:a16="http://schemas.microsoft.com/office/drawing/2014/main" id="{1540E7F3-F0A3-1FB5-690B-918BDAD67613}"/>
                </a:ext>
              </a:extLst>
            </p:cNvPr>
            <p:cNvSpPr txBox="1"/>
            <p:nvPr/>
          </p:nvSpPr>
          <p:spPr>
            <a:xfrm>
              <a:off x="4960056" y="1132314"/>
              <a:ext cx="752100" cy="372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100" dirty="0">
                  <a:solidFill>
                    <a:schemeClr val="dk1"/>
                  </a:solidFill>
                </a:rPr>
                <a:t>Crate</a:t>
              </a:r>
              <a:endParaRPr sz="1050" dirty="0">
                <a:solidFill>
                  <a:schemeClr val="dk1"/>
                </a:solidFill>
              </a:endParaRPr>
            </a:p>
          </p:txBody>
        </p:sp>
        <p:sp>
          <p:nvSpPr>
            <p:cNvPr id="18" name="Google Shape;2413;p35">
              <a:extLst>
                <a:ext uri="{FF2B5EF4-FFF2-40B4-BE49-F238E27FC236}">
                  <a16:creationId xmlns:a16="http://schemas.microsoft.com/office/drawing/2014/main" id="{804500E4-E050-AA5D-66C4-0A3B3F370ACD}"/>
                </a:ext>
              </a:extLst>
            </p:cNvPr>
            <p:cNvSpPr/>
            <p:nvPr/>
          </p:nvSpPr>
          <p:spPr>
            <a:xfrm>
              <a:off x="4198375" y="1749263"/>
              <a:ext cx="2328000" cy="1851000"/>
            </a:xfrm>
            <a:prstGeom prst="rect">
              <a:avLst/>
            </a:prstGeom>
            <a:noFill/>
            <a:ln w="1905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2414;p35">
              <a:extLst>
                <a:ext uri="{FF2B5EF4-FFF2-40B4-BE49-F238E27FC236}">
                  <a16:creationId xmlns:a16="http://schemas.microsoft.com/office/drawing/2014/main" id="{64077FF2-3870-BD0B-CAD5-6FC8873E2B35}"/>
                </a:ext>
              </a:extLst>
            </p:cNvPr>
            <p:cNvSpPr/>
            <p:nvPr/>
          </p:nvSpPr>
          <p:spPr>
            <a:xfrm>
              <a:off x="4978525" y="1885350"/>
              <a:ext cx="127800" cy="1374900"/>
            </a:xfrm>
            <a:prstGeom prst="rect">
              <a:avLst/>
            </a:prstGeom>
            <a:noFill/>
            <a:ln w="1905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415;p35">
              <a:extLst>
                <a:ext uri="{FF2B5EF4-FFF2-40B4-BE49-F238E27FC236}">
                  <a16:creationId xmlns:a16="http://schemas.microsoft.com/office/drawing/2014/main" id="{D15AF28F-4C5A-6AD9-7EEB-C9229870B2BE}"/>
                </a:ext>
              </a:extLst>
            </p:cNvPr>
            <p:cNvSpPr/>
            <p:nvPr/>
          </p:nvSpPr>
          <p:spPr>
            <a:xfrm>
              <a:off x="1657575" y="1233850"/>
              <a:ext cx="1384500" cy="2618100"/>
            </a:xfrm>
            <a:prstGeom prst="rect">
              <a:avLst/>
            </a:prstGeom>
            <a:noFill/>
            <a:ln w="19050" cap="flat" cmpd="sng">
              <a:solidFill>
                <a:srgbClr val="FF00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416;p35">
              <a:extLst>
                <a:ext uri="{FF2B5EF4-FFF2-40B4-BE49-F238E27FC236}">
                  <a16:creationId xmlns:a16="http://schemas.microsoft.com/office/drawing/2014/main" id="{48AC356C-3253-FF9B-35C5-80BD72FB2B1E}"/>
                </a:ext>
              </a:extLst>
            </p:cNvPr>
            <p:cNvSpPr txBox="1"/>
            <p:nvPr/>
          </p:nvSpPr>
          <p:spPr>
            <a:xfrm>
              <a:off x="6949775" y="1121777"/>
              <a:ext cx="2194224" cy="3726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CA" sz="1100" dirty="0">
                  <a:solidFill>
                    <a:schemeClr val="dk1"/>
                  </a:solidFill>
                </a:rPr>
                <a:t>Front-end-card (FEC)</a:t>
              </a:r>
              <a:endParaRPr sz="1100" dirty="0">
                <a:solidFill>
                  <a:schemeClr val="dk1"/>
                </a:solidFill>
              </a:endParaRPr>
            </a:p>
          </p:txBody>
        </p:sp>
        <p:sp>
          <p:nvSpPr>
            <p:cNvPr id="22" name="Google Shape;2417;p35">
              <a:extLst>
                <a:ext uri="{FF2B5EF4-FFF2-40B4-BE49-F238E27FC236}">
                  <a16:creationId xmlns:a16="http://schemas.microsoft.com/office/drawing/2014/main" id="{47FB20D0-484F-5039-B490-D42BF8F548B3}"/>
                </a:ext>
              </a:extLst>
            </p:cNvPr>
            <p:cNvSpPr/>
            <p:nvPr/>
          </p:nvSpPr>
          <p:spPr>
            <a:xfrm>
              <a:off x="6997650" y="1606450"/>
              <a:ext cx="2095200" cy="2136600"/>
            </a:xfrm>
            <a:prstGeom prst="rect">
              <a:avLst/>
            </a:prstGeom>
            <a:noFill/>
            <a:ln w="19050" cap="flat" cmpd="sng">
              <a:solidFill>
                <a:srgbClr val="00FF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3" name="Google Shape;2418;p35">
              <a:extLst>
                <a:ext uri="{FF2B5EF4-FFF2-40B4-BE49-F238E27FC236}">
                  <a16:creationId xmlns:a16="http://schemas.microsoft.com/office/drawing/2014/main" id="{6B7E65F1-BE7E-0406-42F3-C4AB65CDAC2E}"/>
                </a:ext>
              </a:extLst>
            </p:cNvPr>
            <p:cNvCxnSpPr>
              <a:cxnSpLocks/>
            </p:cNvCxnSpPr>
            <p:nvPr/>
          </p:nvCxnSpPr>
          <p:spPr>
            <a:xfrm>
              <a:off x="5106325" y="2774375"/>
              <a:ext cx="1747800" cy="0"/>
            </a:xfrm>
            <a:prstGeom prst="straightConnector1">
              <a:avLst/>
            </a:prstGeom>
            <a:noFill/>
            <a:ln w="19050" cap="flat" cmpd="sng">
              <a:solidFill>
                <a:srgbClr val="00FF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24" name="Google Shape;2419;p35">
              <a:extLst>
                <a:ext uri="{FF2B5EF4-FFF2-40B4-BE49-F238E27FC236}">
                  <a16:creationId xmlns:a16="http://schemas.microsoft.com/office/drawing/2014/main" id="{B185C3B4-6701-5467-7AED-A429E462C462}"/>
                </a:ext>
              </a:extLst>
            </p:cNvPr>
            <p:cNvCxnSpPr>
              <a:cxnSpLocks/>
            </p:cNvCxnSpPr>
            <p:nvPr/>
          </p:nvCxnSpPr>
          <p:spPr>
            <a:xfrm>
              <a:off x="2882400" y="2774375"/>
              <a:ext cx="976800" cy="0"/>
            </a:xfrm>
            <a:prstGeom prst="straightConnector1">
              <a:avLst/>
            </a:prstGeom>
            <a:noFill/>
            <a:ln w="19050" cap="flat" cmpd="sng">
              <a:solidFill>
                <a:srgbClr val="FF99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25" name="Google Shape;2420;p35">
              <a:extLst>
                <a:ext uri="{FF2B5EF4-FFF2-40B4-BE49-F238E27FC236}">
                  <a16:creationId xmlns:a16="http://schemas.microsoft.com/office/drawing/2014/main" id="{054B551B-246D-8F9C-BABA-59942FCD4ADA}"/>
                </a:ext>
              </a:extLst>
            </p:cNvPr>
            <p:cNvSpPr/>
            <p:nvPr/>
          </p:nvSpPr>
          <p:spPr>
            <a:xfrm>
              <a:off x="1973775" y="2451567"/>
              <a:ext cx="908700" cy="710400"/>
            </a:xfrm>
            <a:prstGeom prst="rect">
              <a:avLst/>
            </a:prstGeom>
            <a:noFill/>
            <a:ln w="19050" cap="flat" cmpd="sng">
              <a:solidFill>
                <a:srgbClr val="FF99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3" name="Picture 42">
            <a:extLst>
              <a:ext uri="{FF2B5EF4-FFF2-40B4-BE49-F238E27FC236}">
                <a16:creationId xmlns:a16="http://schemas.microsoft.com/office/drawing/2014/main" id="{9484AC82-5B3A-5990-CAA7-83198552E99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1871" r="24210"/>
          <a:stretch>
            <a:fillRect/>
          </a:stretch>
        </p:blipFill>
        <p:spPr>
          <a:xfrm>
            <a:off x="5807631" y="2991488"/>
            <a:ext cx="788393" cy="1644539"/>
          </a:xfrm>
          <a:prstGeom prst="rect">
            <a:avLst/>
          </a:prstGeom>
          <a:ln>
            <a:solidFill>
              <a:srgbClr val="7030A0"/>
            </a:solidFill>
          </a:ln>
        </p:spPr>
      </p:pic>
      <p:sp>
        <p:nvSpPr>
          <p:cNvPr id="44" name="Google Shape;2411;p35">
            <a:extLst>
              <a:ext uri="{FF2B5EF4-FFF2-40B4-BE49-F238E27FC236}">
                <a16:creationId xmlns:a16="http://schemas.microsoft.com/office/drawing/2014/main" id="{DFD1426A-28D1-3169-2439-6D5B94B84648}"/>
              </a:ext>
            </a:extLst>
          </p:cNvPr>
          <p:cNvSpPr txBox="1"/>
          <p:nvPr/>
        </p:nvSpPr>
        <p:spPr>
          <a:xfrm>
            <a:off x="5681821" y="2711869"/>
            <a:ext cx="1281358" cy="234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200" dirty="0">
                <a:solidFill>
                  <a:schemeClr val="dk1"/>
                </a:solidFill>
              </a:rPr>
              <a:t>Timing Rack</a:t>
            </a:r>
            <a:endParaRPr sz="1200" dirty="0">
              <a:solidFill>
                <a:schemeClr val="dk1"/>
              </a:solidFill>
            </a:endParaRPr>
          </a:p>
        </p:txBody>
      </p:sp>
      <p:sp>
        <p:nvSpPr>
          <p:cNvPr id="45" name="Google Shape;2415;p35">
            <a:extLst>
              <a:ext uri="{FF2B5EF4-FFF2-40B4-BE49-F238E27FC236}">
                <a16:creationId xmlns:a16="http://schemas.microsoft.com/office/drawing/2014/main" id="{9EF23A83-2571-45D8-83A7-051F5F15794F}"/>
              </a:ext>
            </a:extLst>
          </p:cNvPr>
          <p:cNvSpPr/>
          <p:nvPr/>
        </p:nvSpPr>
        <p:spPr>
          <a:xfrm>
            <a:off x="5771463" y="3051325"/>
            <a:ext cx="884302" cy="1559572"/>
          </a:xfrm>
          <a:prstGeom prst="rect">
            <a:avLst/>
          </a:prstGeom>
          <a:noFill/>
          <a:ln w="19050" cap="flat" cmpd="sng">
            <a:solidFill>
              <a:srgbClr val="7030A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1" name="Google Shape;6061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73325"/>
            <a:ext cx="8839204" cy="2196853"/>
          </a:xfrm>
          <a:prstGeom prst="rect">
            <a:avLst/>
          </a:prstGeom>
          <a:noFill/>
          <a:ln>
            <a:noFill/>
          </a:ln>
        </p:spPr>
      </p:pic>
      <p:sp>
        <p:nvSpPr>
          <p:cNvPr id="6062" name="Google Shape;6062;p62"/>
          <p:cNvSpPr/>
          <p:nvPr/>
        </p:nvSpPr>
        <p:spPr>
          <a:xfrm>
            <a:off x="125325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3" name="Google Shape;6063;p62"/>
          <p:cNvSpPr/>
          <p:nvPr/>
        </p:nvSpPr>
        <p:spPr>
          <a:xfrm>
            <a:off x="514350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Missing Data</a:t>
            </a:r>
            <a:endParaRPr sz="1100"/>
          </a:p>
        </p:txBody>
      </p:sp>
      <p:sp>
        <p:nvSpPr>
          <p:cNvPr id="6064" name="Google Shape;6064;p62"/>
          <p:cNvSpPr/>
          <p:nvPr/>
        </p:nvSpPr>
        <p:spPr>
          <a:xfrm>
            <a:off x="142335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5" name="Google Shape;6065;p62"/>
          <p:cNvSpPr/>
          <p:nvPr/>
        </p:nvSpPr>
        <p:spPr>
          <a:xfrm>
            <a:off x="2565825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Missing Data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066" name="Google Shape;6066;p62"/>
          <p:cNvSpPr/>
          <p:nvPr/>
        </p:nvSpPr>
        <p:spPr>
          <a:xfrm>
            <a:off x="4617300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Missing Data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067" name="Google Shape;6067;p62"/>
          <p:cNvSpPr/>
          <p:nvPr/>
        </p:nvSpPr>
        <p:spPr>
          <a:xfrm>
            <a:off x="6668775" y="3838450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Missing Data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068" name="Google Shape;6068;p62"/>
          <p:cNvSpPr/>
          <p:nvPr/>
        </p:nvSpPr>
        <p:spPr>
          <a:xfrm>
            <a:off x="193057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9" name="Google Shape;6069;p62"/>
          <p:cNvSpPr/>
          <p:nvPr/>
        </p:nvSpPr>
        <p:spPr>
          <a:xfrm>
            <a:off x="2437800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70" name="Google Shape;6070;p62"/>
          <p:cNvCxnSpPr>
            <a:stCxn id="6071" idx="2"/>
            <a:endCxn id="6063" idx="0"/>
          </p:cNvCxnSpPr>
          <p:nvPr/>
        </p:nvCxnSpPr>
        <p:spPr>
          <a:xfrm flipH="1">
            <a:off x="1347825" y="1879150"/>
            <a:ext cx="2667000" cy="1959300"/>
          </a:xfrm>
          <a:prstGeom prst="straightConnector1">
            <a:avLst/>
          </a:prstGeom>
          <a:noFill/>
          <a:ln w="9525" cap="flat" cmpd="sng">
            <a:solidFill>
              <a:srgbClr val="351C75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071" name="Google Shape;6071;p62"/>
          <p:cNvSpPr/>
          <p:nvPr/>
        </p:nvSpPr>
        <p:spPr>
          <a:xfrm>
            <a:off x="392977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2" name="Google Shape;6072;p62"/>
          <p:cNvSpPr/>
          <p:nvPr/>
        </p:nvSpPr>
        <p:spPr>
          <a:xfrm>
            <a:off x="4467900" y="1708750"/>
            <a:ext cx="85200" cy="170400"/>
          </a:xfrm>
          <a:prstGeom prst="rect">
            <a:avLst/>
          </a:prstGeom>
          <a:noFill/>
          <a:ln w="19050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3" name="Google Shape;6073;p62"/>
          <p:cNvSpPr/>
          <p:nvPr/>
        </p:nvSpPr>
        <p:spPr>
          <a:xfrm>
            <a:off x="817792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4" name="Google Shape;6074;p62"/>
          <p:cNvSpPr/>
          <p:nvPr/>
        </p:nvSpPr>
        <p:spPr>
          <a:xfrm>
            <a:off x="855892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75" name="Google Shape;6075;p62"/>
          <p:cNvCxnSpPr>
            <a:stCxn id="6072" idx="2"/>
            <a:endCxn id="6065" idx="0"/>
          </p:cNvCxnSpPr>
          <p:nvPr/>
        </p:nvCxnSpPr>
        <p:spPr>
          <a:xfrm flipH="1">
            <a:off x="3399300" y="1879150"/>
            <a:ext cx="1111200" cy="1959300"/>
          </a:xfrm>
          <a:prstGeom prst="straightConnector1">
            <a:avLst/>
          </a:prstGeom>
          <a:noFill/>
          <a:ln w="9525" cap="flat" cmpd="sng">
            <a:solidFill>
              <a:srgbClr val="351C75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076" name="Google Shape;6076;p62"/>
          <p:cNvCxnSpPr>
            <a:stCxn id="6073" idx="2"/>
            <a:endCxn id="6066" idx="0"/>
          </p:cNvCxnSpPr>
          <p:nvPr/>
        </p:nvCxnSpPr>
        <p:spPr>
          <a:xfrm flipH="1">
            <a:off x="5450775" y="1879150"/>
            <a:ext cx="2812200" cy="1959300"/>
          </a:xfrm>
          <a:prstGeom prst="straightConnector1">
            <a:avLst/>
          </a:prstGeom>
          <a:noFill/>
          <a:ln w="9525" cap="flat" cmpd="sng">
            <a:solidFill>
              <a:srgbClr val="351C75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6077" name="Google Shape;6077;p62"/>
          <p:cNvCxnSpPr>
            <a:stCxn id="6074" idx="2"/>
            <a:endCxn id="6067" idx="0"/>
          </p:cNvCxnSpPr>
          <p:nvPr/>
        </p:nvCxnSpPr>
        <p:spPr>
          <a:xfrm flipH="1">
            <a:off x="7502175" y="1879150"/>
            <a:ext cx="1141800" cy="1959300"/>
          </a:xfrm>
          <a:prstGeom prst="straightConnector1">
            <a:avLst/>
          </a:prstGeom>
          <a:noFill/>
          <a:ln w="9525" cap="flat" cmpd="sng">
            <a:solidFill>
              <a:srgbClr val="351C75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078" name="Google Shape;6078;p62"/>
          <p:cNvSpPr/>
          <p:nvPr/>
        </p:nvSpPr>
        <p:spPr>
          <a:xfrm>
            <a:off x="6663375" y="1927825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9" name="Google Shape;6079;p62"/>
          <p:cNvSpPr/>
          <p:nvPr/>
        </p:nvSpPr>
        <p:spPr>
          <a:xfrm>
            <a:off x="7406325" y="1708750"/>
            <a:ext cx="1701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0" name="Google Shape;6080;p62"/>
          <p:cNvSpPr/>
          <p:nvPr/>
        </p:nvSpPr>
        <p:spPr>
          <a:xfrm>
            <a:off x="1789050" y="1708750"/>
            <a:ext cx="69900" cy="1704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1" name="Google Shape;6081;p62"/>
          <p:cNvSpPr txBox="1"/>
          <p:nvPr/>
        </p:nvSpPr>
        <p:spPr>
          <a:xfrm>
            <a:off x="152400" y="247650"/>
            <a:ext cx="72540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900" b="1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Daily Run-Selection Failure Rates: </a:t>
            </a:r>
            <a:r>
              <a:rPr lang="en-CA" sz="1900" b="1" u="sng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Database Errors</a:t>
            </a:r>
            <a:endParaRPr sz="1900" b="1" u="sng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b="1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82" name="Google Shape;6082;p62"/>
          <p:cNvSpPr txBox="1"/>
          <p:nvPr/>
        </p:nvSpPr>
        <p:spPr>
          <a:xfrm>
            <a:off x="152400" y="600075"/>
            <a:ext cx="4600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2024 - 10 / 2026 - 1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083" name="Google Shape;6083;p62"/>
          <p:cNvSpPr/>
          <p:nvPr/>
        </p:nvSpPr>
        <p:spPr>
          <a:xfrm>
            <a:off x="4529400" y="2158025"/>
            <a:ext cx="85200" cy="170400"/>
          </a:xfrm>
          <a:prstGeom prst="rect">
            <a:avLst/>
          </a:prstGeom>
          <a:noFill/>
          <a:ln w="19050" cap="flat" cmpd="sng">
            <a:solidFill>
              <a:srgbClr val="351C7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084" name="Google Shape;6084;p62"/>
          <p:cNvCxnSpPr>
            <a:stCxn id="6083" idx="1"/>
          </p:cNvCxnSpPr>
          <p:nvPr/>
        </p:nvCxnSpPr>
        <p:spPr>
          <a:xfrm flipH="1">
            <a:off x="4082100" y="2243225"/>
            <a:ext cx="447300" cy="1591500"/>
          </a:xfrm>
          <a:prstGeom prst="straightConnector1">
            <a:avLst/>
          </a:prstGeom>
          <a:noFill/>
          <a:ln w="9525" cap="flat" cmpd="sng">
            <a:solidFill>
              <a:srgbClr val="351C75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3" name="Google Shape;6173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465060"/>
            <a:ext cx="8839199" cy="2231381"/>
          </a:xfrm>
          <a:prstGeom prst="rect">
            <a:avLst/>
          </a:prstGeom>
          <a:noFill/>
          <a:ln>
            <a:noFill/>
          </a:ln>
        </p:spPr>
      </p:pic>
      <p:sp>
        <p:nvSpPr>
          <p:cNvPr id="6174" name="Google Shape;6174;p67"/>
          <p:cNvSpPr txBox="1"/>
          <p:nvPr/>
        </p:nvSpPr>
        <p:spPr>
          <a:xfrm>
            <a:off x="152400" y="247650"/>
            <a:ext cx="79872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900" b="1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Daily Failure Rates (Peaks Removed): </a:t>
            </a:r>
            <a:r>
              <a:rPr lang="en-CA" sz="1900" b="1" u="sng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Electronics Errors</a:t>
            </a:r>
            <a:endParaRPr sz="1900" b="1" u="sng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75" name="Google Shape;6175;p67"/>
          <p:cNvSpPr txBox="1"/>
          <p:nvPr/>
        </p:nvSpPr>
        <p:spPr>
          <a:xfrm>
            <a:off x="152400" y="600075"/>
            <a:ext cx="4600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From 2023 - 7  to  2026 - 2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176" name="Google Shape;6176;p67"/>
          <p:cNvSpPr/>
          <p:nvPr/>
        </p:nvSpPr>
        <p:spPr>
          <a:xfrm>
            <a:off x="4422897" y="2098225"/>
            <a:ext cx="149100" cy="170400"/>
          </a:xfrm>
          <a:prstGeom prst="rect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77" name="Google Shape;6177;p67"/>
          <p:cNvCxnSpPr>
            <a:stCxn id="6176" idx="2"/>
          </p:cNvCxnSpPr>
          <p:nvPr/>
        </p:nvCxnSpPr>
        <p:spPr>
          <a:xfrm flipH="1">
            <a:off x="1431447" y="2268625"/>
            <a:ext cx="3066000" cy="18462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178" name="Google Shape;6178;p67"/>
          <p:cNvSpPr/>
          <p:nvPr/>
        </p:nvSpPr>
        <p:spPr>
          <a:xfrm>
            <a:off x="399850" y="4114825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Wet-End Breakdown in 0/11/PC3, FEC going bad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179" name="Google Shape;6179;p67"/>
          <p:cNvSpPr/>
          <p:nvPr/>
        </p:nvSpPr>
        <p:spPr>
          <a:xfrm>
            <a:off x="6649132" y="2183425"/>
            <a:ext cx="149100" cy="170400"/>
          </a:xfrm>
          <a:prstGeom prst="rect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80" name="Google Shape;6180;p67"/>
          <p:cNvCxnSpPr>
            <a:stCxn id="6179" idx="2"/>
            <a:endCxn id="6181" idx="0"/>
          </p:cNvCxnSpPr>
          <p:nvPr/>
        </p:nvCxnSpPr>
        <p:spPr>
          <a:xfrm flipH="1">
            <a:off x="3432682" y="2353825"/>
            <a:ext cx="3291000" cy="17610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181" name="Google Shape;6181;p67"/>
          <p:cNvSpPr/>
          <p:nvPr/>
        </p:nvSpPr>
        <p:spPr>
          <a:xfrm>
            <a:off x="2599188" y="4114825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Electronics work leads to bad data and orphan bursts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182" name="Google Shape;6182;p67"/>
          <p:cNvSpPr/>
          <p:nvPr/>
        </p:nvSpPr>
        <p:spPr>
          <a:xfrm>
            <a:off x="4798525" y="4114825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Wet-End Breakdown in 14/2/PC2</a:t>
            </a:r>
            <a:endParaRPr sz="1100">
              <a:solidFill>
                <a:schemeClr val="dk1"/>
              </a:solidFill>
            </a:endParaRPr>
          </a:p>
        </p:txBody>
      </p:sp>
      <p:cxnSp>
        <p:nvCxnSpPr>
          <p:cNvPr id="6183" name="Google Shape;6183;p67"/>
          <p:cNvCxnSpPr>
            <a:stCxn id="6179" idx="2"/>
            <a:endCxn id="6182" idx="0"/>
          </p:cNvCxnSpPr>
          <p:nvPr/>
        </p:nvCxnSpPr>
        <p:spPr>
          <a:xfrm flipH="1">
            <a:off x="5631982" y="2353825"/>
            <a:ext cx="1091700" cy="17610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6184" name="Google Shape;6184;p67"/>
          <p:cNvSpPr/>
          <p:nvPr/>
        </p:nvSpPr>
        <p:spPr>
          <a:xfrm>
            <a:off x="6997850" y="4114825"/>
            <a:ext cx="1666800" cy="666900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100">
                <a:solidFill>
                  <a:schemeClr val="dk1"/>
                </a:solidFill>
              </a:rPr>
              <a:t>Event burst associated with crate 17</a:t>
            </a:r>
            <a:endParaRPr sz="1100">
              <a:solidFill>
                <a:schemeClr val="dk1"/>
              </a:solidFill>
            </a:endParaRPr>
          </a:p>
        </p:txBody>
      </p:sp>
      <p:sp>
        <p:nvSpPr>
          <p:cNvPr id="6185" name="Google Shape;6185;p67"/>
          <p:cNvSpPr/>
          <p:nvPr/>
        </p:nvSpPr>
        <p:spPr>
          <a:xfrm>
            <a:off x="7172647" y="2183425"/>
            <a:ext cx="149100" cy="170400"/>
          </a:xfrm>
          <a:prstGeom prst="rect">
            <a:avLst/>
          </a:prstGeom>
          <a:noFill/>
          <a:ln w="1905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186" name="Google Shape;6186;p67"/>
          <p:cNvCxnSpPr>
            <a:stCxn id="6185" idx="2"/>
            <a:endCxn id="6184" idx="0"/>
          </p:cNvCxnSpPr>
          <p:nvPr/>
        </p:nvCxnSpPr>
        <p:spPr>
          <a:xfrm>
            <a:off x="7247197" y="2353825"/>
            <a:ext cx="584100" cy="1761000"/>
          </a:xfrm>
          <a:prstGeom prst="straightConnector1">
            <a:avLst/>
          </a:prstGeom>
          <a:noFill/>
          <a:ln w="9525" cap="flat" cmpd="sng">
            <a:solidFill>
              <a:srgbClr val="FF9900"/>
            </a:solidFill>
            <a:prstDash val="dash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7" name="Google Shape;6207;p69"/>
          <p:cNvSpPr txBox="1"/>
          <p:nvPr/>
        </p:nvSpPr>
        <p:spPr>
          <a:xfrm>
            <a:off x="152400" y="247650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CA" sz="1900" b="1">
                <a:solidFill>
                  <a:srgbClr val="134F5C"/>
                </a:solidFill>
                <a:latin typeface="Montserrat"/>
                <a:ea typeface="Montserrat"/>
                <a:cs typeface="Montserrat"/>
                <a:sym typeface="Montserrat"/>
              </a:rPr>
              <a:t>Daily Failure Rates</a:t>
            </a:r>
            <a:endParaRPr sz="1900" b="1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08" name="Google Shape;6208;p69"/>
          <p:cNvSpPr txBox="1"/>
          <p:nvPr/>
        </p:nvSpPr>
        <p:spPr>
          <a:xfrm>
            <a:off x="152400" y="600075"/>
            <a:ext cx="46005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From 2023 - 7  to  2026 - 2</a:t>
            </a:r>
            <a:endParaRPr sz="160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209" name="Google Shape;6209;p69"/>
          <p:cNvSpPr txBox="1"/>
          <p:nvPr/>
        </p:nvSpPr>
        <p:spPr>
          <a:xfrm>
            <a:off x="152400" y="771850"/>
            <a:ext cx="8510700" cy="16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CA" sz="1300" b="1" dirty="0">
                <a:solidFill>
                  <a:schemeClr val="dk1"/>
                </a:solidFill>
              </a:rPr>
              <a:t>The most common causes of run-selection failures: </a:t>
            </a:r>
            <a:endParaRPr sz="1300" b="1" dirty="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-CA" sz="1300" b="1" dirty="0">
                <a:solidFill>
                  <a:schemeClr val="dk1"/>
                </a:solidFill>
              </a:rPr>
              <a:t>Software / Database Errors:</a:t>
            </a:r>
            <a:r>
              <a:rPr lang="en-CA" sz="1300" dirty="0">
                <a:solidFill>
                  <a:schemeClr val="dk1"/>
                </a:solidFill>
              </a:rPr>
              <a:t> Supply A setpoint alarms, missing-data, runs added to the backlog</a:t>
            </a:r>
            <a:endParaRPr sz="1300" dirty="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-CA" sz="1300" b="1" dirty="0">
                <a:solidFill>
                  <a:schemeClr val="dk1"/>
                </a:solidFill>
              </a:rPr>
              <a:t>Planned Operations: </a:t>
            </a:r>
            <a:r>
              <a:rPr lang="en-CA" sz="1300" dirty="0">
                <a:solidFill>
                  <a:schemeClr val="dk1"/>
                </a:solidFill>
              </a:rPr>
              <a:t>Maintenance, power outages, activity on deck, replacing FECs</a:t>
            </a:r>
            <a:endParaRPr sz="1300" dirty="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-CA" sz="1300" b="1" dirty="0">
                <a:solidFill>
                  <a:schemeClr val="dk1"/>
                </a:solidFill>
              </a:rPr>
              <a:t>Detector / Electronics Errors</a:t>
            </a:r>
            <a:r>
              <a:rPr lang="en-CA" sz="1300" dirty="0">
                <a:solidFill>
                  <a:schemeClr val="dk1"/>
                </a:solidFill>
              </a:rPr>
              <a:t>: Wet-end breakdowns, bad FECs, orphans, event bursts, crate related electronics problems</a:t>
            </a:r>
            <a:endParaRPr sz="1300" dirty="0">
              <a:solidFill>
                <a:schemeClr val="dk1"/>
              </a:solidFill>
            </a:endParaRPr>
          </a:p>
          <a:p>
            <a:pPr marL="457200" lvl="0" indent="-3111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Char char="●"/>
            </a:pPr>
            <a:r>
              <a:rPr lang="en-CA" sz="1300" b="1" dirty="0">
                <a:solidFill>
                  <a:schemeClr val="dk1"/>
                </a:solidFill>
              </a:rPr>
              <a:t>External Causes</a:t>
            </a:r>
            <a:r>
              <a:rPr lang="en-CA" sz="1300" dirty="0">
                <a:solidFill>
                  <a:schemeClr val="dk1"/>
                </a:solidFill>
              </a:rPr>
              <a:t>: Seismic events</a:t>
            </a:r>
            <a:endParaRPr sz="1300" dirty="0">
              <a:solidFill>
                <a:schemeClr val="dk1"/>
              </a:solidFill>
            </a:endParaRPr>
          </a:p>
        </p:txBody>
      </p:sp>
      <p:pic>
        <p:nvPicPr>
          <p:cNvPr id="6210" name="Google Shape;6210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682350"/>
            <a:ext cx="8839204" cy="21968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3"/>
          <p:cNvSpPr/>
          <p:nvPr/>
        </p:nvSpPr>
        <p:spPr>
          <a:xfrm>
            <a:off x="660710" y="1440909"/>
            <a:ext cx="2740800" cy="23478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0" name="Google Shape;350;p23"/>
          <p:cNvSpPr/>
          <p:nvPr/>
        </p:nvSpPr>
        <p:spPr>
          <a:xfrm>
            <a:off x="995880" y="1695082"/>
            <a:ext cx="2070300" cy="18396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1" name="Google Shape;351;p23"/>
          <p:cNvSpPr/>
          <p:nvPr/>
        </p:nvSpPr>
        <p:spPr>
          <a:xfrm>
            <a:off x="1862443" y="1094273"/>
            <a:ext cx="337200" cy="9336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2" name="Google Shape;352;p23"/>
          <p:cNvSpPr/>
          <p:nvPr/>
        </p:nvSpPr>
        <p:spPr>
          <a:xfrm rot="9622706">
            <a:off x="1320126" y="130112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3" name="Google Shape;353;p23"/>
          <p:cNvSpPr/>
          <p:nvPr/>
        </p:nvSpPr>
        <p:spPr>
          <a:xfrm rot="8428041">
            <a:off x="917039" y="1533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4" name="Google Shape;354;p23"/>
          <p:cNvSpPr/>
          <p:nvPr/>
        </p:nvSpPr>
        <p:spPr>
          <a:xfrm rot="7063537">
            <a:off x="610293" y="191629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5" name="Google Shape;355;p23"/>
          <p:cNvSpPr/>
          <p:nvPr/>
        </p:nvSpPr>
        <p:spPr>
          <a:xfrm rot="5260293">
            <a:off x="491563" y="238501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6" name="Google Shape;356;p23"/>
          <p:cNvSpPr/>
          <p:nvPr/>
        </p:nvSpPr>
        <p:spPr>
          <a:xfrm rot="4376845">
            <a:off x="567372" y="2857172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7" name="Google Shape;357;p23"/>
          <p:cNvSpPr/>
          <p:nvPr/>
        </p:nvSpPr>
        <p:spPr>
          <a:xfrm rot="1634263">
            <a:off x="1215293" y="355629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8" name="Google Shape;358;p23"/>
          <p:cNvSpPr/>
          <p:nvPr/>
        </p:nvSpPr>
        <p:spPr>
          <a:xfrm rot="2499269">
            <a:off x="829796" y="328209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9" name="Google Shape;359;p23"/>
          <p:cNvSpPr/>
          <p:nvPr/>
        </p:nvSpPr>
        <p:spPr>
          <a:xfrm rot="199138">
            <a:off x="1674063" y="3690443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0" name="Google Shape;360;p23"/>
          <p:cNvSpPr/>
          <p:nvPr/>
        </p:nvSpPr>
        <p:spPr>
          <a:xfrm rot="-783580">
            <a:off x="2139139" y="3661362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1" name="Google Shape;361;p23"/>
          <p:cNvSpPr/>
          <p:nvPr/>
        </p:nvSpPr>
        <p:spPr>
          <a:xfrm rot="-1931673">
            <a:off x="2563981" y="3495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2" name="Google Shape;362;p23"/>
          <p:cNvSpPr/>
          <p:nvPr/>
        </p:nvSpPr>
        <p:spPr>
          <a:xfrm rot="-2935895">
            <a:off x="2911395" y="318951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3" name="Google Shape;363;p23"/>
          <p:cNvSpPr/>
          <p:nvPr/>
        </p:nvSpPr>
        <p:spPr>
          <a:xfrm rot="-4340703">
            <a:off x="3143940" y="277520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4" name="Google Shape;364;p23"/>
          <p:cNvSpPr/>
          <p:nvPr/>
        </p:nvSpPr>
        <p:spPr>
          <a:xfrm rot="-5944468">
            <a:off x="3167961" y="2306954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5" name="Google Shape;365;p23"/>
          <p:cNvSpPr/>
          <p:nvPr/>
        </p:nvSpPr>
        <p:spPr>
          <a:xfrm rot="-7011573">
            <a:off x="3024795" y="187541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6" name="Google Shape;366;p23"/>
          <p:cNvSpPr/>
          <p:nvPr/>
        </p:nvSpPr>
        <p:spPr>
          <a:xfrm rot="-8353196">
            <a:off x="2741111" y="1533011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cxnSp>
        <p:nvCxnSpPr>
          <p:cNvPr id="367" name="Google Shape;367;p23"/>
          <p:cNvCxnSpPr/>
          <p:nvPr/>
        </p:nvCxnSpPr>
        <p:spPr>
          <a:xfrm>
            <a:off x="3673850" y="2546600"/>
            <a:ext cx="9876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8" name="Google Shape;368;p23"/>
          <p:cNvSpPr txBox="1"/>
          <p:nvPr/>
        </p:nvSpPr>
        <p:spPr>
          <a:xfrm>
            <a:off x="4642175" y="2315750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DATA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69" name="Google Shape;369;p23"/>
          <p:cNvSpPr txBox="1"/>
          <p:nvPr/>
        </p:nvSpPr>
        <p:spPr>
          <a:xfrm>
            <a:off x="1631863" y="2363475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SNO+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370" name="Google Shape;370;p23"/>
          <p:cNvCxnSpPr/>
          <p:nvPr/>
        </p:nvCxnSpPr>
        <p:spPr>
          <a:xfrm>
            <a:off x="5492375" y="2546600"/>
            <a:ext cx="987600" cy="0"/>
          </a:xfrm>
          <a:prstGeom prst="straightConnector1">
            <a:avLst/>
          </a:prstGeom>
          <a:noFill/>
          <a:ln w="28575" cap="flat" cmpd="sng">
            <a:solidFill>
              <a:srgbClr val="F4CCCC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71" name="Google Shape;371;p23"/>
          <p:cNvSpPr txBox="1"/>
          <p:nvPr/>
        </p:nvSpPr>
        <p:spPr>
          <a:xfrm>
            <a:off x="6561500" y="2327500"/>
            <a:ext cx="2070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PHYSICS!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72" name="Google Shape;372;p23"/>
          <p:cNvSpPr txBox="1"/>
          <p:nvPr/>
        </p:nvSpPr>
        <p:spPr>
          <a:xfrm>
            <a:off x="4386350" y="1975938"/>
            <a:ext cx="3320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i="1">
                <a:solidFill>
                  <a:srgbClr val="F4CCCC"/>
                </a:solidFill>
              </a:rPr>
              <a:t>Can we trust the data?</a:t>
            </a:r>
            <a:endParaRPr sz="1500" i="1">
              <a:solidFill>
                <a:srgbClr val="F4CCCC"/>
              </a:solidFill>
            </a:endParaRPr>
          </a:p>
        </p:txBody>
      </p:sp>
      <p:sp>
        <p:nvSpPr>
          <p:cNvPr id="373" name="Google Shape;373;p23"/>
          <p:cNvSpPr txBox="1"/>
          <p:nvPr/>
        </p:nvSpPr>
        <p:spPr>
          <a:xfrm>
            <a:off x="4481675" y="3027863"/>
            <a:ext cx="3320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lt1"/>
                </a:solidFill>
              </a:rPr>
              <a:t>SNO+ is looking for extremely rare events</a:t>
            </a:r>
            <a:endParaRPr sz="1300">
              <a:solidFill>
                <a:schemeClr val="lt1"/>
              </a:solidFill>
            </a:endParaRPr>
          </a:p>
        </p:txBody>
      </p:sp>
      <p:sp>
        <p:nvSpPr>
          <p:cNvPr id="374" name="Google Shape;374;p23"/>
          <p:cNvSpPr txBox="1"/>
          <p:nvPr/>
        </p:nvSpPr>
        <p:spPr>
          <a:xfrm>
            <a:off x="4392225" y="3412763"/>
            <a:ext cx="3320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lt1"/>
                </a:solidFill>
              </a:rPr>
              <a:t>It requires high data quality</a:t>
            </a:r>
            <a:endParaRPr sz="1300">
              <a:solidFill>
                <a:schemeClr val="lt1"/>
              </a:solidFill>
            </a:endParaRPr>
          </a:p>
        </p:txBody>
      </p:sp>
      <p:sp>
        <p:nvSpPr>
          <p:cNvPr id="375" name="Google Shape;375;p23"/>
          <p:cNvSpPr txBox="1"/>
          <p:nvPr/>
        </p:nvSpPr>
        <p:spPr>
          <a:xfrm>
            <a:off x="4234025" y="3846425"/>
            <a:ext cx="38154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lt1"/>
                </a:solidFill>
              </a:rPr>
              <a:t>The laboratory conditions and the detector state must be in good condition for taking data</a:t>
            </a:r>
            <a:endParaRPr sz="1300">
              <a:solidFill>
                <a:schemeClr val="lt1"/>
              </a:solidFill>
            </a:endParaRPr>
          </a:p>
        </p:txBody>
      </p:sp>
      <p:sp>
        <p:nvSpPr>
          <p:cNvPr id="376" name="Google Shape;376;p23"/>
          <p:cNvSpPr/>
          <p:nvPr/>
        </p:nvSpPr>
        <p:spPr>
          <a:xfrm rot="-9497466">
            <a:off x="2340507" y="1297341"/>
            <a:ext cx="429937" cy="339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3483681C-90D3-6333-1871-257573E67022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5</a:t>
            </a:r>
            <a:endParaRPr sz="11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348">
          <a:extLst>
            <a:ext uri="{FF2B5EF4-FFF2-40B4-BE49-F238E27FC236}">
              <a16:creationId xmlns:a16="http://schemas.microsoft.com/office/drawing/2014/main" id="{C2C9D850-A60F-8064-EC47-57F129941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23">
            <a:extLst>
              <a:ext uri="{FF2B5EF4-FFF2-40B4-BE49-F238E27FC236}">
                <a16:creationId xmlns:a16="http://schemas.microsoft.com/office/drawing/2014/main" id="{F4A47B9D-C03D-F665-CC42-9908D2E1104C}"/>
              </a:ext>
            </a:extLst>
          </p:cNvPr>
          <p:cNvSpPr/>
          <p:nvPr/>
        </p:nvSpPr>
        <p:spPr>
          <a:xfrm>
            <a:off x="660710" y="1440909"/>
            <a:ext cx="2740800" cy="23478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0" name="Google Shape;350;p23">
            <a:extLst>
              <a:ext uri="{FF2B5EF4-FFF2-40B4-BE49-F238E27FC236}">
                <a16:creationId xmlns:a16="http://schemas.microsoft.com/office/drawing/2014/main" id="{4A8CE462-E337-CC89-2A5C-3B5446E97D9C}"/>
              </a:ext>
            </a:extLst>
          </p:cNvPr>
          <p:cNvSpPr/>
          <p:nvPr/>
        </p:nvSpPr>
        <p:spPr>
          <a:xfrm>
            <a:off x="995880" y="1695082"/>
            <a:ext cx="2070300" cy="18396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1" name="Google Shape;351;p23">
            <a:extLst>
              <a:ext uri="{FF2B5EF4-FFF2-40B4-BE49-F238E27FC236}">
                <a16:creationId xmlns:a16="http://schemas.microsoft.com/office/drawing/2014/main" id="{59EF9F4B-185F-63E2-59CE-5C451EB365DC}"/>
              </a:ext>
            </a:extLst>
          </p:cNvPr>
          <p:cNvSpPr/>
          <p:nvPr/>
        </p:nvSpPr>
        <p:spPr>
          <a:xfrm>
            <a:off x="1862443" y="1094273"/>
            <a:ext cx="337200" cy="9336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2" name="Google Shape;352;p23">
            <a:extLst>
              <a:ext uri="{FF2B5EF4-FFF2-40B4-BE49-F238E27FC236}">
                <a16:creationId xmlns:a16="http://schemas.microsoft.com/office/drawing/2014/main" id="{280B19FF-2AD9-014D-8BDA-864860421933}"/>
              </a:ext>
            </a:extLst>
          </p:cNvPr>
          <p:cNvSpPr/>
          <p:nvPr/>
        </p:nvSpPr>
        <p:spPr>
          <a:xfrm rot="9622706">
            <a:off x="1320126" y="130112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3" name="Google Shape;353;p23">
            <a:extLst>
              <a:ext uri="{FF2B5EF4-FFF2-40B4-BE49-F238E27FC236}">
                <a16:creationId xmlns:a16="http://schemas.microsoft.com/office/drawing/2014/main" id="{4A026C09-CF92-EC7F-9687-C9E445546BAF}"/>
              </a:ext>
            </a:extLst>
          </p:cNvPr>
          <p:cNvSpPr/>
          <p:nvPr/>
        </p:nvSpPr>
        <p:spPr>
          <a:xfrm rot="8428041">
            <a:off x="917039" y="1533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4" name="Google Shape;354;p23">
            <a:extLst>
              <a:ext uri="{FF2B5EF4-FFF2-40B4-BE49-F238E27FC236}">
                <a16:creationId xmlns:a16="http://schemas.microsoft.com/office/drawing/2014/main" id="{9AB8BBA0-EE9A-80C1-BE7B-9A4AF15A85EC}"/>
              </a:ext>
            </a:extLst>
          </p:cNvPr>
          <p:cNvSpPr/>
          <p:nvPr/>
        </p:nvSpPr>
        <p:spPr>
          <a:xfrm rot="7063537">
            <a:off x="610293" y="191629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5" name="Google Shape;355;p23">
            <a:extLst>
              <a:ext uri="{FF2B5EF4-FFF2-40B4-BE49-F238E27FC236}">
                <a16:creationId xmlns:a16="http://schemas.microsoft.com/office/drawing/2014/main" id="{FEACEE8D-E1C4-EA11-9BD9-5AB0A912D785}"/>
              </a:ext>
            </a:extLst>
          </p:cNvPr>
          <p:cNvSpPr/>
          <p:nvPr/>
        </p:nvSpPr>
        <p:spPr>
          <a:xfrm rot="5260293">
            <a:off x="491563" y="238501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6" name="Google Shape;356;p23">
            <a:extLst>
              <a:ext uri="{FF2B5EF4-FFF2-40B4-BE49-F238E27FC236}">
                <a16:creationId xmlns:a16="http://schemas.microsoft.com/office/drawing/2014/main" id="{817DB806-97DF-7B31-3C77-F401613C15CF}"/>
              </a:ext>
            </a:extLst>
          </p:cNvPr>
          <p:cNvSpPr/>
          <p:nvPr/>
        </p:nvSpPr>
        <p:spPr>
          <a:xfrm rot="4376845">
            <a:off x="567372" y="2857172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7" name="Google Shape;357;p23">
            <a:extLst>
              <a:ext uri="{FF2B5EF4-FFF2-40B4-BE49-F238E27FC236}">
                <a16:creationId xmlns:a16="http://schemas.microsoft.com/office/drawing/2014/main" id="{0E227979-43A9-AE77-0A5F-2CADFE69C142}"/>
              </a:ext>
            </a:extLst>
          </p:cNvPr>
          <p:cNvSpPr/>
          <p:nvPr/>
        </p:nvSpPr>
        <p:spPr>
          <a:xfrm rot="1634263">
            <a:off x="1215293" y="355629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8" name="Google Shape;358;p23">
            <a:extLst>
              <a:ext uri="{FF2B5EF4-FFF2-40B4-BE49-F238E27FC236}">
                <a16:creationId xmlns:a16="http://schemas.microsoft.com/office/drawing/2014/main" id="{98640108-2575-BE6F-60E9-D1C58A3F11B3}"/>
              </a:ext>
            </a:extLst>
          </p:cNvPr>
          <p:cNvSpPr/>
          <p:nvPr/>
        </p:nvSpPr>
        <p:spPr>
          <a:xfrm rot="2499269">
            <a:off x="829796" y="328209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59" name="Google Shape;359;p23">
            <a:extLst>
              <a:ext uri="{FF2B5EF4-FFF2-40B4-BE49-F238E27FC236}">
                <a16:creationId xmlns:a16="http://schemas.microsoft.com/office/drawing/2014/main" id="{F4EC8698-BA09-8FA0-3BB4-28D78329EC68}"/>
              </a:ext>
            </a:extLst>
          </p:cNvPr>
          <p:cNvSpPr/>
          <p:nvPr/>
        </p:nvSpPr>
        <p:spPr>
          <a:xfrm rot="199138">
            <a:off x="1674063" y="3690443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0" name="Google Shape;360;p23">
            <a:extLst>
              <a:ext uri="{FF2B5EF4-FFF2-40B4-BE49-F238E27FC236}">
                <a16:creationId xmlns:a16="http://schemas.microsoft.com/office/drawing/2014/main" id="{C0985862-527B-12F4-79FF-ADF522FEF5ED}"/>
              </a:ext>
            </a:extLst>
          </p:cNvPr>
          <p:cNvSpPr/>
          <p:nvPr/>
        </p:nvSpPr>
        <p:spPr>
          <a:xfrm rot="-783580">
            <a:off x="2139139" y="3661362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1" name="Google Shape;361;p23">
            <a:extLst>
              <a:ext uri="{FF2B5EF4-FFF2-40B4-BE49-F238E27FC236}">
                <a16:creationId xmlns:a16="http://schemas.microsoft.com/office/drawing/2014/main" id="{99A12A49-0FD1-FC2F-1AD8-49C4D460DA3B}"/>
              </a:ext>
            </a:extLst>
          </p:cNvPr>
          <p:cNvSpPr/>
          <p:nvPr/>
        </p:nvSpPr>
        <p:spPr>
          <a:xfrm rot="-1931673">
            <a:off x="2563981" y="3495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2" name="Google Shape;362;p23">
            <a:extLst>
              <a:ext uri="{FF2B5EF4-FFF2-40B4-BE49-F238E27FC236}">
                <a16:creationId xmlns:a16="http://schemas.microsoft.com/office/drawing/2014/main" id="{60694FF6-E475-81D8-B4A6-0BDA4EF958F0}"/>
              </a:ext>
            </a:extLst>
          </p:cNvPr>
          <p:cNvSpPr/>
          <p:nvPr/>
        </p:nvSpPr>
        <p:spPr>
          <a:xfrm rot="-2935895">
            <a:off x="2911395" y="318951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3" name="Google Shape;363;p23">
            <a:extLst>
              <a:ext uri="{FF2B5EF4-FFF2-40B4-BE49-F238E27FC236}">
                <a16:creationId xmlns:a16="http://schemas.microsoft.com/office/drawing/2014/main" id="{D9FD5783-4974-559D-DD0E-F57B31BC0C9A}"/>
              </a:ext>
            </a:extLst>
          </p:cNvPr>
          <p:cNvSpPr/>
          <p:nvPr/>
        </p:nvSpPr>
        <p:spPr>
          <a:xfrm rot="-4340703">
            <a:off x="3143940" y="277520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4" name="Google Shape;364;p23">
            <a:extLst>
              <a:ext uri="{FF2B5EF4-FFF2-40B4-BE49-F238E27FC236}">
                <a16:creationId xmlns:a16="http://schemas.microsoft.com/office/drawing/2014/main" id="{FAAA2CEA-2762-2E12-83CD-BDC84908E330}"/>
              </a:ext>
            </a:extLst>
          </p:cNvPr>
          <p:cNvSpPr/>
          <p:nvPr/>
        </p:nvSpPr>
        <p:spPr>
          <a:xfrm rot="-5944468">
            <a:off x="3167961" y="2306954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5" name="Google Shape;365;p23">
            <a:extLst>
              <a:ext uri="{FF2B5EF4-FFF2-40B4-BE49-F238E27FC236}">
                <a16:creationId xmlns:a16="http://schemas.microsoft.com/office/drawing/2014/main" id="{BFE56130-85B4-5252-7115-6094FC8DA24E}"/>
              </a:ext>
            </a:extLst>
          </p:cNvPr>
          <p:cNvSpPr/>
          <p:nvPr/>
        </p:nvSpPr>
        <p:spPr>
          <a:xfrm rot="-7011573">
            <a:off x="3024795" y="187541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66" name="Google Shape;366;p23">
            <a:extLst>
              <a:ext uri="{FF2B5EF4-FFF2-40B4-BE49-F238E27FC236}">
                <a16:creationId xmlns:a16="http://schemas.microsoft.com/office/drawing/2014/main" id="{58AC1BD3-1F18-CAE6-F731-8BC155EC0183}"/>
              </a:ext>
            </a:extLst>
          </p:cNvPr>
          <p:cNvSpPr/>
          <p:nvPr/>
        </p:nvSpPr>
        <p:spPr>
          <a:xfrm rot="-8353196">
            <a:off x="2741111" y="1533011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cxnSp>
        <p:nvCxnSpPr>
          <p:cNvPr id="367" name="Google Shape;367;p23">
            <a:extLst>
              <a:ext uri="{FF2B5EF4-FFF2-40B4-BE49-F238E27FC236}">
                <a16:creationId xmlns:a16="http://schemas.microsoft.com/office/drawing/2014/main" id="{BFF4E314-A057-EBB3-96C9-C122AC1284D0}"/>
              </a:ext>
            </a:extLst>
          </p:cNvPr>
          <p:cNvCxnSpPr>
            <a:cxnSpLocks/>
          </p:cNvCxnSpPr>
          <p:nvPr/>
        </p:nvCxnSpPr>
        <p:spPr>
          <a:xfrm>
            <a:off x="2745914" y="1367344"/>
            <a:ext cx="899281" cy="205477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69" name="Google Shape;369;p23">
            <a:extLst>
              <a:ext uri="{FF2B5EF4-FFF2-40B4-BE49-F238E27FC236}">
                <a16:creationId xmlns:a16="http://schemas.microsoft.com/office/drawing/2014/main" id="{DE881CA7-9E34-1677-B64B-A3A09DC18780}"/>
              </a:ext>
            </a:extLst>
          </p:cNvPr>
          <p:cNvSpPr txBox="1"/>
          <p:nvPr/>
        </p:nvSpPr>
        <p:spPr>
          <a:xfrm>
            <a:off x="1631863" y="2363475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SNO+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76" name="Google Shape;376;p23">
            <a:extLst>
              <a:ext uri="{FF2B5EF4-FFF2-40B4-BE49-F238E27FC236}">
                <a16:creationId xmlns:a16="http://schemas.microsoft.com/office/drawing/2014/main" id="{1A4F4072-23EF-6823-6D81-D9456ED1688E}"/>
              </a:ext>
            </a:extLst>
          </p:cNvPr>
          <p:cNvSpPr/>
          <p:nvPr/>
        </p:nvSpPr>
        <p:spPr>
          <a:xfrm rot="-9497466">
            <a:off x="2340507" y="1297341"/>
            <a:ext cx="429937" cy="339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6750ADD-A261-6D2B-F8DB-C4478B7C89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3617" y="1535837"/>
            <a:ext cx="5241706" cy="213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57959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1E9E63-D415-7242-DDB5-7370998CF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282"/>
            <a:ext cx="9143999" cy="516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579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07E4C13-F609-9994-4E2C-0D06A6D4CA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878"/>
            <a:ext cx="9144000" cy="515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4579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880">
          <a:extLst>
            <a:ext uri="{FF2B5EF4-FFF2-40B4-BE49-F238E27FC236}">
              <a16:creationId xmlns:a16="http://schemas.microsoft.com/office/drawing/2014/main" id="{63E41E84-2B78-C530-7BF9-AAA08C786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29">
            <a:extLst>
              <a:ext uri="{FF2B5EF4-FFF2-40B4-BE49-F238E27FC236}">
                <a16:creationId xmlns:a16="http://schemas.microsoft.com/office/drawing/2014/main" id="{6019603D-BEC6-9C62-37CE-FEBE50E58502}"/>
              </a:ext>
            </a:extLst>
          </p:cNvPr>
          <p:cNvSpPr/>
          <p:nvPr/>
        </p:nvSpPr>
        <p:spPr>
          <a:xfrm>
            <a:off x="2171700" y="2470706"/>
            <a:ext cx="4924200" cy="2684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DB85259D-6C67-A076-55C1-16E0542D5127}"/>
              </a:ext>
            </a:extLst>
          </p:cNvPr>
          <p:cNvSpPr/>
          <p:nvPr/>
        </p:nvSpPr>
        <p:spPr>
          <a:xfrm>
            <a:off x="5502876" y="2512541"/>
            <a:ext cx="1030373" cy="1894702"/>
          </a:xfrm>
          <a:custGeom>
            <a:avLst/>
            <a:gdLst>
              <a:gd name="csX0" fmla="*/ 0 w 1030373"/>
              <a:gd name="csY0" fmla="*/ 1845275 h 1894702"/>
              <a:gd name="csX1" fmla="*/ 57665 w 1030373"/>
              <a:gd name="csY1" fmla="*/ 1878227 h 1894702"/>
              <a:gd name="csX2" fmla="*/ 107092 w 1030373"/>
              <a:gd name="csY2" fmla="*/ 1894702 h 1894702"/>
              <a:gd name="csX3" fmla="*/ 263610 w 1030373"/>
              <a:gd name="csY3" fmla="*/ 1886464 h 1894702"/>
              <a:gd name="csX4" fmla="*/ 313038 w 1030373"/>
              <a:gd name="csY4" fmla="*/ 1869989 h 1894702"/>
              <a:gd name="csX5" fmla="*/ 337751 w 1030373"/>
              <a:gd name="csY5" fmla="*/ 1861751 h 1894702"/>
              <a:gd name="csX6" fmla="*/ 387178 w 1030373"/>
              <a:gd name="csY6" fmla="*/ 1820562 h 1894702"/>
              <a:gd name="csX7" fmla="*/ 420129 w 1030373"/>
              <a:gd name="csY7" fmla="*/ 1779373 h 1894702"/>
              <a:gd name="csX8" fmla="*/ 453081 w 1030373"/>
              <a:gd name="csY8" fmla="*/ 1729945 h 1894702"/>
              <a:gd name="csX9" fmla="*/ 502508 w 1030373"/>
              <a:gd name="csY9" fmla="*/ 1655805 h 1894702"/>
              <a:gd name="csX10" fmla="*/ 518983 w 1030373"/>
              <a:gd name="csY10" fmla="*/ 1631091 h 1894702"/>
              <a:gd name="csX11" fmla="*/ 543697 w 1030373"/>
              <a:gd name="csY11" fmla="*/ 1581664 h 1894702"/>
              <a:gd name="csX12" fmla="*/ 568410 w 1030373"/>
              <a:gd name="csY12" fmla="*/ 1532237 h 1894702"/>
              <a:gd name="csX13" fmla="*/ 584886 w 1030373"/>
              <a:gd name="csY13" fmla="*/ 1474573 h 1894702"/>
              <a:gd name="csX14" fmla="*/ 601362 w 1030373"/>
              <a:gd name="csY14" fmla="*/ 1449859 h 1894702"/>
              <a:gd name="csX15" fmla="*/ 617838 w 1030373"/>
              <a:gd name="csY15" fmla="*/ 1400432 h 1894702"/>
              <a:gd name="csX16" fmla="*/ 634313 w 1030373"/>
              <a:gd name="csY16" fmla="*/ 1367481 h 1894702"/>
              <a:gd name="csX17" fmla="*/ 650789 w 1030373"/>
              <a:gd name="csY17" fmla="*/ 1318054 h 1894702"/>
              <a:gd name="csX18" fmla="*/ 675502 w 1030373"/>
              <a:gd name="csY18" fmla="*/ 1243913 h 1894702"/>
              <a:gd name="csX19" fmla="*/ 683740 w 1030373"/>
              <a:gd name="csY19" fmla="*/ 1219200 h 1894702"/>
              <a:gd name="csX20" fmla="*/ 691978 w 1030373"/>
              <a:gd name="csY20" fmla="*/ 1194486 h 1894702"/>
              <a:gd name="csX21" fmla="*/ 708454 w 1030373"/>
              <a:gd name="csY21" fmla="*/ 1169773 h 1894702"/>
              <a:gd name="csX22" fmla="*/ 782594 w 1030373"/>
              <a:gd name="csY22" fmla="*/ 947351 h 1894702"/>
              <a:gd name="csX23" fmla="*/ 807308 w 1030373"/>
              <a:gd name="csY23" fmla="*/ 873210 h 1894702"/>
              <a:gd name="csX24" fmla="*/ 815546 w 1030373"/>
              <a:gd name="csY24" fmla="*/ 848497 h 1894702"/>
              <a:gd name="csX25" fmla="*/ 832021 w 1030373"/>
              <a:gd name="csY25" fmla="*/ 774356 h 1894702"/>
              <a:gd name="csX26" fmla="*/ 840259 w 1030373"/>
              <a:gd name="csY26" fmla="*/ 749643 h 1894702"/>
              <a:gd name="csX27" fmla="*/ 856735 w 1030373"/>
              <a:gd name="csY27" fmla="*/ 683740 h 1894702"/>
              <a:gd name="csX28" fmla="*/ 906162 w 1030373"/>
              <a:gd name="csY28" fmla="*/ 535459 h 1894702"/>
              <a:gd name="csX29" fmla="*/ 930875 w 1030373"/>
              <a:gd name="csY29" fmla="*/ 461318 h 1894702"/>
              <a:gd name="csX30" fmla="*/ 939113 w 1030373"/>
              <a:gd name="csY30" fmla="*/ 436605 h 1894702"/>
              <a:gd name="csX31" fmla="*/ 955589 w 1030373"/>
              <a:gd name="csY31" fmla="*/ 395416 h 1894702"/>
              <a:gd name="csX32" fmla="*/ 972065 w 1030373"/>
              <a:gd name="csY32" fmla="*/ 362464 h 1894702"/>
              <a:gd name="csX33" fmla="*/ 988540 w 1030373"/>
              <a:gd name="csY33" fmla="*/ 313037 h 1894702"/>
              <a:gd name="csX34" fmla="*/ 996778 w 1030373"/>
              <a:gd name="csY34" fmla="*/ 288324 h 1894702"/>
              <a:gd name="csX35" fmla="*/ 1005016 w 1030373"/>
              <a:gd name="csY35" fmla="*/ 263610 h 1894702"/>
              <a:gd name="csX36" fmla="*/ 1013254 w 1030373"/>
              <a:gd name="csY36" fmla="*/ 238897 h 1894702"/>
              <a:gd name="csX37" fmla="*/ 1021492 w 1030373"/>
              <a:gd name="csY37" fmla="*/ 140043 h 1894702"/>
              <a:gd name="csX38" fmla="*/ 1029729 w 1030373"/>
              <a:gd name="csY38" fmla="*/ 74140 h 1894702"/>
              <a:gd name="csX39" fmla="*/ 1029729 w 1030373"/>
              <a:gd name="csY39" fmla="*/ 0 h 18947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1030373" h="1894702">
                <a:moveTo>
                  <a:pt x="0" y="1845275"/>
                </a:moveTo>
                <a:cubicBezTo>
                  <a:pt x="19222" y="1856259"/>
                  <a:pt x="37564" y="1868950"/>
                  <a:pt x="57665" y="1878227"/>
                </a:cubicBezTo>
                <a:cubicBezTo>
                  <a:pt x="73433" y="1885505"/>
                  <a:pt x="107092" y="1894702"/>
                  <a:pt x="107092" y="1894702"/>
                </a:cubicBezTo>
                <a:cubicBezTo>
                  <a:pt x="159265" y="1891956"/>
                  <a:pt x="211737" y="1892689"/>
                  <a:pt x="263610" y="1886464"/>
                </a:cubicBezTo>
                <a:cubicBezTo>
                  <a:pt x="280853" y="1884395"/>
                  <a:pt x="296562" y="1875481"/>
                  <a:pt x="313038" y="1869989"/>
                </a:cubicBezTo>
                <a:cubicBezTo>
                  <a:pt x="321276" y="1867243"/>
                  <a:pt x="330526" y="1866568"/>
                  <a:pt x="337751" y="1861751"/>
                </a:cubicBezTo>
                <a:cubicBezTo>
                  <a:pt x="372158" y="1838813"/>
                  <a:pt x="355464" y="1852276"/>
                  <a:pt x="387178" y="1820562"/>
                </a:cubicBezTo>
                <a:cubicBezTo>
                  <a:pt x="405730" y="1764906"/>
                  <a:pt x="380001" y="1825233"/>
                  <a:pt x="420129" y="1779373"/>
                </a:cubicBezTo>
                <a:cubicBezTo>
                  <a:pt x="433168" y="1764471"/>
                  <a:pt x="442097" y="1746421"/>
                  <a:pt x="453081" y="1729945"/>
                </a:cubicBezTo>
                <a:lnTo>
                  <a:pt x="502508" y="1655805"/>
                </a:lnTo>
                <a:cubicBezTo>
                  <a:pt x="508000" y="1647567"/>
                  <a:pt x="515852" y="1640484"/>
                  <a:pt x="518983" y="1631091"/>
                </a:cubicBezTo>
                <a:cubicBezTo>
                  <a:pt x="539689" y="1568975"/>
                  <a:pt x="511758" y="1645541"/>
                  <a:pt x="543697" y="1581664"/>
                </a:cubicBezTo>
                <a:cubicBezTo>
                  <a:pt x="577808" y="1513443"/>
                  <a:pt x="521188" y="1603074"/>
                  <a:pt x="568410" y="1532237"/>
                </a:cubicBezTo>
                <a:cubicBezTo>
                  <a:pt x="571050" y="1521679"/>
                  <a:pt x="578977" y="1486392"/>
                  <a:pt x="584886" y="1474573"/>
                </a:cubicBezTo>
                <a:cubicBezTo>
                  <a:pt x="589314" y="1465717"/>
                  <a:pt x="597341" y="1458906"/>
                  <a:pt x="601362" y="1449859"/>
                </a:cubicBezTo>
                <a:cubicBezTo>
                  <a:pt x="608415" y="1433989"/>
                  <a:pt x="610071" y="1415966"/>
                  <a:pt x="617838" y="1400432"/>
                </a:cubicBezTo>
                <a:cubicBezTo>
                  <a:pt x="623330" y="1389448"/>
                  <a:pt x="629752" y="1378883"/>
                  <a:pt x="634313" y="1367481"/>
                </a:cubicBezTo>
                <a:cubicBezTo>
                  <a:pt x="640763" y="1351356"/>
                  <a:pt x="645297" y="1334530"/>
                  <a:pt x="650789" y="1318054"/>
                </a:cubicBezTo>
                <a:lnTo>
                  <a:pt x="675502" y="1243913"/>
                </a:lnTo>
                <a:lnTo>
                  <a:pt x="683740" y="1219200"/>
                </a:lnTo>
                <a:cubicBezTo>
                  <a:pt x="686486" y="1210962"/>
                  <a:pt x="687161" y="1201711"/>
                  <a:pt x="691978" y="1194486"/>
                </a:cubicBezTo>
                <a:lnTo>
                  <a:pt x="708454" y="1169773"/>
                </a:lnTo>
                <a:lnTo>
                  <a:pt x="782594" y="947351"/>
                </a:lnTo>
                <a:lnTo>
                  <a:pt x="807308" y="873210"/>
                </a:lnTo>
                <a:cubicBezTo>
                  <a:pt x="810054" y="864972"/>
                  <a:pt x="813843" y="857012"/>
                  <a:pt x="815546" y="848497"/>
                </a:cubicBezTo>
                <a:cubicBezTo>
                  <a:pt x="821209" y="820181"/>
                  <a:pt x="824264" y="801505"/>
                  <a:pt x="832021" y="774356"/>
                </a:cubicBezTo>
                <a:cubicBezTo>
                  <a:pt x="834407" y="766007"/>
                  <a:pt x="837974" y="758020"/>
                  <a:pt x="840259" y="749643"/>
                </a:cubicBezTo>
                <a:cubicBezTo>
                  <a:pt x="846217" y="727797"/>
                  <a:pt x="849574" y="705222"/>
                  <a:pt x="856735" y="683740"/>
                </a:cubicBezTo>
                <a:lnTo>
                  <a:pt x="906162" y="535459"/>
                </a:lnTo>
                <a:lnTo>
                  <a:pt x="930875" y="461318"/>
                </a:lnTo>
                <a:cubicBezTo>
                  <a:pt x="933621" y="453080"/>
                  <a:pt x="935888" y="444667"/>
                  <a:pt x="939113" y="436605"/>
                </a:cubicBezTo>
                <a:cubicBezTo>
                  <a:pt x="944605" y="422875"/>
                  <a:pt x="949583" y="408929"/>
                  <a:pt x="955589" y="395416"/>
                </a:cubicBezTo>
                <a:cubicBezTo>
                  <a:pt x="960577" y="384194"/>
                  <a:pt x="967504" y="373866"/>
                  <a:pt x="972065" y="362464"/>
                </a:cubicBezTo>
                <a:cubicBezTo>
                  <a:pt x="978515" y="346339"/>
                  <a:pt x="983048" y="329513"/>
                  <a:pt x="988540" y="313037"/>
                </a:cubicBezTo>
                <a:lnTo>
                  <a:pt x="996778" y="288324"/>
                </a:lnTo>
                <a:lnTo>
                  <a:pt x="1005016" y="263610"/>
                </a:lnTo>
                <a:lnTo>
                  <a:pt x="1013254" y="238897"/>
                </a:lnTo>
                <a:cubicBezTo>
                  <a:pt x="1016000" y="205946"/>
                  <a:pt x="1018202" y="172944"/>
                  <a:pt x="1021492" y="140043"/>
                </a:cubicBezTo>
                <a:cubicBezTo>
                  <a:pt x="1023695" y="118014"/>
                  <a:pt x="1028429" y="96240"/>
                  <a:pt x="1029729" y="74140"/>
                </a:cubicBezTo>
                <a:cubicBezTo>
                  <a:pt x="1031180" y="49469"/>
                  <a:pt x="1029729" y="24713"/>
                  <a:pt x="1029729" y="0"/>
                </a:cubicBezTo>
              </a:path>
            </a:pathLst>
          </a:cu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81" name="Google Shape;881;p29">
            <a:extLst>
              <a:ext uri="{FF2B5EF4-FFF2-40B4-BE49-F238E27FC236}">
                <a16:creationId xmlns:a16="http://schemas.microsoft.com/office/drawing/2014/main" id="{7FAECD1C-387D-1B1D-2C7F-7CCC98A88481}"/>
              </a:ext>
            </a:extLst>
          </p:cNvPr>
          <p:cNvSpPr/>
          <p:nvPr/>
        </p:nvSpPr>
        <p:spPr>
          <a:xfrm>
            <a:off x="2174956" y="297175"/>
            <a:ext cx="4924200" cy="21843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29">
            <a:extLst>
              <a:ext uri="{FF2B5EF4-FFF2-40B4-BE49-F238E27FC236}">
                <a16:creationId xmlns:a16="http://schemas.microsoft.com/office/drawing/2014/main" id="{DD063C03-CD48-7CB0-4FF3-F172B597A516}"/>
              </a:ext>
            </a:extLst>
          </p:cNvPr>
          <p:cNvSpPr/>
          <p:nvPr/>
        </p:nvSpPr>
        <p:spPr>
          <a:xfrm>
            <a:off x="3480151" y="2733373"/>
            <a:ext cx="2165400" cy="18552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4" name="Google Shape;884;p29">
            <a:extLst>
              <a:ext uri="{FF2B5EF4-FFF2-40B4-BE49-F238E27FC236}">
                <a16:creationId xmlns:a16="http://schemas.microsoft.com/office/drawing/2014/main" id="{65DC0914-594F-5F9D-852F-047AD665EBE2}"/>
              </a:ext>
            </a:extLst>
          </p:cNvPr>
          <p:cNvSpPr/>
          <p:nvPr/>
        </p:nvSpPr>
        <p:spPr>
          <a:xfrm>
            <a:off x="3744969" y="2934194"/>
            <a:ext cx="1635900" cy="14535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5" name="Google Shape;885;p29">
            <a:extLst>
              <a:ext uri="{FF2B5EF4-FFF2-40B4-BE49-F238E27FC236}">
                <a16:creationId xmlns:a16="http://schemas.microsoft.com/office/drawing/2014/main" id="{1F2E697A-3C0D-0303-F5DC-12CC965A6AEE}"/>
              </a:ext>
            </a:extLst>
          </p:cNvPr>
          <p:cNvSpPr/>
          <p:nvPr/>
        </p:nvSpPr>
        <p:spPr>
          <a:xfrm>
            <a:off x="4361474" y="2459500"/>
            <a:ext cx="409200" cy="737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6" name="Google Shape;886;p29">
            <a:extLst>
              <a:ext uri="{FF2B5EF4-FFF2-40B4-BE49-F238E27FC236}">
                <a16:creationId xmlns:a16="http://schemas.microsoft.com/office/drawing/2014/main" id="{7E84CFC2-D59B-540E-806D-F0ED634CC897}"/>
              </a:ext>
            </a:extLst>
          </p:cNvPr>
          <p:cNvSpPr/>
          <p:nvPr/>
        </p:nvSpPr>
        <p:spPr>
          <a:xfrm rot="9622707">
            <a:off x="4001155" y="2622929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7" name="Google Shape;887;p29">
            <a:extLst>
              <a:ext uri="{FF2B5EF4-FFF2-40B4-BE49-F238E27FC236}">
                <a16:creationId xmlns:a16="http://schemas.microsoft.com/office/drawing/2014/main" id="{A40CF31B-44D0-5C57-0FA5-170588E87A20}"/>
              </a:ext>
            </a:extLst>
          </p:cNvPr>
          <p:cNvSpPr/>
          <p:nvPr/>
        </p:nvSpPr>
        <p:spPr>
          <a:xfrm rot="8428043">
            <a:off x="3682677" y="2806146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8" name="Google Shape;888;p29">
            <a:extLst>
              <a:ext uri="{FF2B5EF4-FFF2-40B4-BE49-F238E27FC236}">
                <a16:creationId xmlns:a16="http://schemas.microsoft.com/office/drawing/2014/main" id="{0BC5388D-0C17-F198-90AC-7AFFD0BFB0C3}"/>
              </a:ext>
            </a:extLst>
          </p:cNvPr>
          <p:cNvSpPr/>
          <p:nvPr/>
        </p:nvSpPr>
        <p:spPr>
          <a:xfrm rot="7063539">
            <a:off x="3440317" y="3108974"/>
            <a:ext cx="319278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9" name="Google Shape;889;p29">
            <a:extLst>
              <a:ext uri="{FF2B5EF4-FFF2-40B4-BE49-F238E27FC236}">
                <a16:creationId xmlns:a16="http://schemas.microsoft.com/office/drawing/2014/main" id="{DDDBEDD4-3684-F5F5-55F3-238ACED35966}"/>
              </a:ext>
            </a:extLst>
          </p:cNvPr>
          <p:cNvSpPr/>
          <p:nvPr/>
        </p:nvSpPr>
        <p:spPr>
          <a:xfrm rot="5260293">
            <a:off x="3346509" y="3479305"/>
            <a:ext cx="319277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0" name="Google Shape;890;p29">
            <a:extLst>
              <a:ext uri="{FF2B5EF4-FFF2-40B4-BE49-F238E27FC236}">
                <a16:creationId xmlns:a16="http://schemas.microsoft.com/office/drawing/2014/main" id="{6E95E5A4-D19A-AE82-69FA-D79999820317}"/>
              </a:ext>
            </a:extLst>
          </p:cNvPr>
          <p:cNvSpPr/>
          <p:nvPr/>
        </p:nvSpPr>
        <p:spPr>
          <a:xfrm rot="4376843">
            <a:off x="3406405" y="3852360"/>
            <a:ext cx="319277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1" name="Google Shape;891;p29">
            <a:extLst>
              <a:ext uri="{FF2B5EF4-FFF2-40B4-BE49-F238E27FC236}">
                <a16:creationId xmlns:a16="http://schemas.microsoft.com/office/drawing/2014/main" id="{5A449F8C-F77C-35E4-F457-A08D7097AA43}"/>
              </a:ext>
            </a:extLst>
          </p:cNvPr>
          <p:cNvSpPr/>
          <p:nvPr/>
        </p:nvSpPr>
        <p:spPr>
          <a:xfrm rot="1634261">
            <a:off x="3918327" y="4404735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2" name="Google Shape;892;p29">
            <a:extLst>
              <a:ext uri="{FF2B5EF4-FFF2-40B4-BE49-F238E27FC236}">
                <a16:creationId xmlns:a16="http://schemas.microsoft.com/office/drawing/2014/main" id="{83F452DF-056A-2F6F-0901-9E96CD80B70B}"/>
              </a:ext>
            </a:extLst>
          </p:cNvPr>
          <p:cNvSpPr/>
          <p:nvPr/>
        </p:nvSpPr>
        <p:spPr>
          <a:xfrm rot="2499267">
            <a:off x="3613746" y="4188092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3" name="Google Shape;893;p29">
            <a:extLst>
              <a:ext uri="{FF2B5EF4-FFF2-40B4-BE49-F238E27FC236}">
                <a16:creationId xmlns:a16="http://schemas.microsoft.com/office/drawing/2014/main" id="{CC7EAB0C-E2AF-EFD5-16EA-17E20E2B0BAB}"/>
              </a:ext>
            </a:extLst>
          </p:cNvPr>
          <p:cNvSpPr/>
          <p:nvPr/>
        </p:nvSpPr>
        <p:spPr>
          <a:xfrm rot="199137">
            <a:off x="4280801" y="4510726"/>
            <a:ext cx="319279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4" name="Google Shape;894;p29">
            <a:extLst>
              <a:ext uri="{FF2B5EF4-FFF2-40B4-BE49-F238E27FC236}">
                <a16:creationId xmlns:a16="http://schemas.microsoft.com/office/drawing/2014/main" id="{C4DDD878-7CB4-4AD5-B551-0CC6298F4FF4}"/>
              </a:ext>
            </a:extLst>
          </p:cNvPr>
          <p:cNvSpPr/>
          <p:nvPr/>
        </p:nvSpPr>
        <p:spPr>
          <a:xfrm rot="-783578">
            <a:off x="4648257" y="4487749"/>
            <a:ext cx="319279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5" name="Google Shape;895;p29">
            <a:extLst>
              <a:ext uri="{FF2B5EF4-FFF2-40B4-BE49-F238E27FC236}">
                <a16:creationId xmlns:a16="http://schemas.microsoft.com/office/drawing/2014/main" id="{6707985A-EF50-41F7-1D6D-40DA63BD94DF}"/>
              </a:ext>
            </a:extLst>
          </p:cNvPr>
          <p:cNvSpPr/>
          <p:nvPr/>
        </p:nvSpPr>
        <p:spPr>
          <a:xfrm rot="-1931671">
            <a:off x="4983924" y="4356318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6" name="Google Shape;896;p29">
            <a:extLst>
              <a:ext uri="{FF2B5EF4-FFF2-40B4-BE49-F238E27FC236}">
                <a16:creationId xmlns:a16="http://schemas.microsoft.com/office/drawing/2014/main" id="{58EDF903-D92F-F077-9180-CE5A8FC856B3}"/>
              </a:ext>
            </a:extLst>
          </p:cNvPr>
          <p:cNvSpPr/>
          <p:nvPr/>
        </p:nvSpPr>
        <p:spPr>
          <a:xfrm rot="-2935892">
            <a:off x="5258416" y="4114943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7" name="Google Shape;897;p29">
            <a:extLst>
              <a:ext uri="{FF2B5EF4-FFF2-40B4-BE49-F238E27FC236}">
                <a16:creationId xmlns:a16="http://schemas.microsoft.com/office/drawing/2014/main" id="{58EB30AF-C5F6-E8DB-A4A2-5D4B55746B1B}"/>
              </a:ext>
            </a:extLst>
          </p:cNvPr>
          <p:cNvSpPr/>
          <p:nvPr/>
        </p:nvSpPr>
        <p:spPr>
          <a:xfrm rot="-4340702">
            <a:off x="5442149" y="3787594"/>
            <a:ext cx="319277" cy="273920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8" name="Google Shape;898;p29">
            <a:extLst>
              <a:ext uri="{FF2B5EF4-FFF2-40B4-BE49-F238E27FC236}">
                <a16:creationId xmlns:a16="http://schemas.microsoft.com/office/drawing/2014/main" id="{BFF2F25D-FCD8-CFB5-0B10-701A243DDF2B}"/>
              </a:ext>
            </a:extLst>
          </p:cNvPr>
          <p:cNvSpPr/>
          <p:nvPr/>
        </p:nvSpPr>
        <p:spPr>
          <a:xfrm rot="-5944469">
            <a:off x="5461128" y="3417633"/>
            <a:ext cx="319277" cy="273920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9" name="Google Shape;899;p29">
            <a:extLst>
              <a:ext uri="{FF2B5EF4-FFF2-40B4-BE49-F238E27FC236}">
                <a16:creationId xmlns:a16="http://schemas.microsoft.com/office/drawing/2014/main" id="{4002F6B1-72D2-75C0-1B6F-80AC771E5158}"/>
              </a:ext>
            </a:extLst>
          </p:cNvPr>
          <p:cNvSpPr/>
          <p:nvPr/>
        </p:nvSpPr>
        <p:spPr>
          <a:xfrm rot="-7011575">
            <a:off x="5348013" y="3076677"/>
            <a:ext cx="319278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0" name="Google Shape;900;p29">
            <a:extLst>
              <a:ext uri="{FF2B5EF4-FFF2-40B4-BE49-F238E27FC236}">
                <a16:creationId xmlns:a16="http://schemas.microsoft.com/office/drawing/2014/main" id="{A6DC0BFB-08E6-F5EB-C193-DAEAC45B60FD}"/>
              </a:ext>
            </a:extLst>
          </p:cNvPr>
          <p:cNvSpPr/>
          <p:nvPr/>
        </p:nvSpPr>
        <p:spPr>
          <a:xfrm rot="-9497552">
            <a:off x="4804016" y="2615266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1" name="Google Shape;901;p29">
            <a:extLst>
              <a:ext uri="{FF2B5EF4-FFF2-40B4-BE49-F238E27FC236}">
                <a16:creationId xmlns:a16="http://schemas.microsoft.com/office/drawing/2014/main" id="{29771BDA-B8BE-5C0B-C083-807E47B2BBCC}"/>
              </a:ext>
            </a:extLst>
          </p:cNvPr>
          <p:cNvSpPr/>
          <p:nvPr/>
        </p:nvSpPr>
        <p:spPr>
          <a:xfrm>
            <a:off x="7095900" y="1273519"/>
            <a:ext cx="2048100" cy="1196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29">
            <a:extLst>
              <a:ext uri="{FF2B5EF4-FFF2-40B4-BE49-F238E27FC236}">
                <a16:creationId xmlns:a16="http://schemas.microsoft.com/office/drawing/2014/main" id="{74D98548-72DB-0D14-B1BE-9BC59C4A766F}"/>
              </a:ext>
            </a:extLst>
          </p:cNvPr>
          <p:cNvSpPr/>
          <p:nvPr/>
        </p:nvSpPr>
        <p:spPr>
          <a:xfrm>
            <a:off x="3577950" y="1143988"/>
            <a:ext cx="2048100" cy="1322100"/>
          </a:xfrm>
          <a:prstGeom prst="round2SameRect">
            <a:avLst>
              <a:gd name="adj1" fmla="val 10098"/>
              <a:gd name="adj2" fmla="val 0"/>
            </a:avLst>
          </a:prstGeom>
          <a:solidFill>
            <a:srgbClr val="FCE5CD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29">
            <a:extLst>
              <a:ext uri="{FF2B5EF4-FFF2-40B4-BE49-F238E27FC236}">
                <a16:creationId xmlns:a16="http://schemas.microsoft.com/office/drawing/2014/main" id="{8F26E879-20DD-ED99-0B5B-FBAF72F07777}"/>
              </a:ext>
            </a:extLst>
          </p:cNvPr>
          <p:cNvSpPr/>
          <p:nvPr/>
        </p:nvSpPr>
        <p:spPr>
          <a:xfrm>
            <a:off x="2830075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29">
            <a:extLst>
              <a:ext uri="{FF2B5EF4-FFF2-40B4-BE49-F238E27FC236}">
                <a16:creationId xmlns:a16="http://schemas.microsoft.com/office/drawing/2014/main" id="{8652DE59-A7F5-4331-1B2E-ABE31490461D}"/>
              </a:ext>
            </a:extLst>
          </p:cNvPr>
          <p:cNvSpPr/>
          <p:nvPr/>
        </p:nvSpPr>
        <p:spPr>
          <a:xfrm>
            <a:off x="2330000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29">
            <a:extLst>
              <a:ext uri="{FF2B5EF4-FFF2-40B4-BE49-F238E27FC236}">
                <a16:creationId xmlns:a16="http://schemas.microsoft.com/office/drawing/2014/main" id="{13236876-987D-6CE6-7D44-32E4DD9BEA5F}"/>
              </a:ext>
            </a:extLst>
          </p:cNvPr>
          <p:cNvSpPr/>
          <p:nvPr/>
        </p:nvSpPr>
        <p:spPr>
          <a:xfrm>
            <a:off x="6415888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9">
            <a:extLst>
              <a:ext uri="{FF2B5EF4-FFF2-40B4-BE49-F238E27FC236}">
                <a16:creationId xmlns:a16="http://schemas.microsoft.com/office/drawing/2014/main" id="{6E9BD89C-F179-55EB-95FB-34AF3A06B9EB}"/>
              </a:ext>
            </a:extLst>
          </p:cNvPr>
          <p:cNvSpPr/>
          <p:nvPr/>
        </p:nvSpPr>
        <p:spPr>
          <a:xfrm>
            <a:off x="4357150" y="2197975"/>
            <a:ext cx="420600" cy="2919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29">
            <a:extLst>
              <a:ext uri="{FF2B5EF4-FFF2-40B4-BE49-F238E27FC236}">
                <a16:creationId xmlns:a16="http://schemas.microsoft.com/office/drawing/2014/main" id="{A2584C56-E455-8C1F-19B3-67C74A474CEC}"/>
              </a:ext>
            </a:extLst>
          </p:cNvPr>
          <p:cNvSpPr/>
          <p:nvPr/>
        </p:nvSpPr>
        <p:spPr>
          <a:xfrm>
            <a:off x="4486050" y="2260075"/>
            <a:ext cx="171900" cy="167700"/>
          </a:xfrm>
          <a:prstGeom prst="ellipse">
            <a:avLst/>
          </a:prstGeom>
          <a:solidFill>
            <a:srgbClr val="CFE2F3"/>
          </a:solidFill>
          <a:ln w="56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8" name="Google Shape;908;p29">
            <a:extLst>
              <a:ext uri="{FF2B5EF4-FFF2-40B4-BE49-F238E27FC236}">
                <a16:creationId xmlns:a16="http://schemas.microsoft.com/office/drawing/2014/main" id="{C6D2878D-DB1F-BCDE-4A0F-E5C793642699}"/>
              </a:ext>
            </a:extLst>
          </p:cNvPr>
          <p:cNvSpPr/>
          <p:nvPr/>
        </p:nvSpPr>
        <p:spPr>
          <a:xfrm rot="-5400000">
            <a:off x="4675128" y="2315025"/>
            <a:ext cx="137100" cy="6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29">
            <a:extLst>
              <a:ext uri="{FF2B5EF4-FFF2-40B4-BE49-F238E27FC236}">
                <a16:creationId xmlns:a16="http://schemas.microsoft.com/office/drawing/2014/main" id="{0AFF579C-71F7-85D9-0BFC-4847FB95F47F}"/>
              </a:ext>
            </a:extLst>
          </p:cNvPr>
          <p:cNvSpPr/>
          <p:nvPr/>
        </p:nvSpPr>
        <p:spPr>
          <a:xfrm rot="5400000">
            <a:off x="4320553" y="2315025"/>
            <a:ext cx="137100" cy="6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29">
            <a:extLst>
              <a:ext uri="{FF2B5EF4-FFF2-40B4-BE49-F238E27FC236}">
                <a16:creationId xmlns:a16="http://schemas.microsoft.com/office/drawing/2014/main" id="{17C82F9B-3C41-0D9D-3E1A-12F54F387B28}"/>
              </a:ext>
            </a:extLst>
          </p:cNvPr>
          <p:cNvSpPr/>
          <p:nvPr/>
        </p:nvSpPr>
        <p:spPr>
          <a:xfrm>
            <a:off x="5353650" y="2436500"/>
            <a:ext cx="699900" cy="415725"/>
          </a:xfrm>
          <a:custGeom>
            <a:avLst/>
            <a:gdLst/>
            <a:ahLst/>
            <a:cxnLst/>
            <a:rect l="l" t="t" r="r" b="b"/>
            <a:pathLst>
              <a:path w="27996" h="16629" extrusionOk="0">
                <a:moveTo>
                  <a:pt x="27996" y="0"/>
                </a:moveTo>
                <a:cubicBezTo>
                  <a:pt x="27996" y="3797"/>
                  <a:pt x="27929" y="8739"/>
                  <a:pt x="24839" y="10946"/>
                </a:cubicBezTo>
                <a:cubicBezTo>
                  <a:pt x="17927" y="15882"/>
                  <a:pt x="7601" y="12838"/>
                  <a:pt x="0" y="1662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1" name="Google Shape;911;p29">
            <a:extLst>
              <a:ext uri="{FF2B5EF4-FFF2-40B4-BE49-F238E27FC236}">
                <a16:creationId xmlns:a16="http://schemas.microsoft.com/office/drawing/2014/main" id="{8BDD5DDD-663B-D84A-ABF8-41684C524476}"/>
              </a:ext>
            </a:extLst>
          </p:cNvPr>
          <p:cNvSpPr/>
          <p:nvPr/>
        </p:nvSpPr>
        <p:spPr>
          <a:xfrm>
            <a:off x="5631449" y="2447025"/>
            <a:ext cx="448404" cy="705175"/>
          </a:xfrm>
          <a:custGeom>
            <a:avLst/>
            <a:gdLst/>
            <a:ahLst/>
            <a:cxnLst/>
            <a:rect l="l" t="t" r="r" b="b"/>
            <a:pathLst>
              <a:path w="18944" h="28207" extrusionOk="0">
                <a:moveTo>
                  <a:pt x="18944" y="0"/>
                </a:moveTo>
                <a:cubicBezTo>
                  <a:pt x="18944" y="11326"/>
                  <a:pt x="10130" y="23142"/>
                  <a:pt x="0" y="28207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2" name="Google Shape;912;p29">
            <a:extLst>
              <a:ext uri="{FF2B5EF4-FFF2-40B4-BE49-F238E27FC236}">
                <a16:creationId xmlns:a16="http://schemas.microsoft.com/office/drawing/2014/main" id="{2CD050F9-13AA-E193-7E4D-D30E69A9240B}"/>
              </a:ext>
            </a:extLst>
          </p:cNvPr>
          <p:cNvSpPr/>
          <p:nvPr/>
        </p:nvSpPr>
        <p:spPr>
          <a:xfrm>
            <a:off x="5915825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29">
            <a:extLst>
              <a:ext uri="{FF2B5EF4-FFF2-40B4-BE49-F238E27FC236}">
                <a16:creationId xmlns:a16="http://schemas.microsoft.com/office/drawing/2014/main" id="{1207A952-98F1-FDCD-1E2B-C0D99ED3C0D0}"/>
              </a:ext>
            </a:extLst>
          </p:cNvPr>
          <p:cNvSpPr/>
          <p:nvPr/>
        </p:nvSpPr>
        <p:spPr>
          <a:xfrm>
            <a:off x="5014850" y="2487250"/>
            <a:ext cx="1017650" cy="184950"/>
          </a:xfrm>
          <a:custGeom>
            <a:avLst/>
            <a:gdLst/>
            <a:ahLst/>
            <a:cxnLst/>
            <a:rect l="l" t="t" r="r" b="b"/>
            <a:pathLst>
              <a:path w="40706" h="7398" extrusionOk="0">
                <a:moveTo>
                  <a:pt x="40706" y="0"/>
                </a:moveTo>
                <a:cubicBezTo>
                  <a:pt x="40706" y="13701"/>
                  <a:pt x="13564" y="3774"/>
                  <a:pt x="0" y="570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4" name="Google Shape;914;p29">
            <a:extLst>
              <a:ext uri="{FF2B5EF4-FFF2-40B4-BE49-F238E27FC236}">
                <a16:creationId xmlns:a16="http://schemas.microsoft.com/office/drawing/2014/main" id="{2A86BC6A-B33E-0F65-FCD7-FEBD1671F2D5}"/>
              </a:ext>
            </a:extLst>
          </p:cNvPr>
          <p:cNvSpPr/>
          <p:nvPr/>
        </p:nvSpPr>
        <p:spPr>
          <a:xfrm>
            <a:off x="5073175" y="2471675"/>
            <a:ext cx="971601" cy="408616"/>
          </a:xfrm>
          <a:custGeom>
            <a:avLst/>
            <a:gdLst/>
            <a:ahLst/>
            <a:cxnLst/>
            <a:rect l="l" t="t" r="r" b="b"/>
            <a:pathLst>
              <a:path w="27996" h="16629" extrusionOk="0">
                <a:moveTo>
                  <a:pt x="27996" y="0"/>
                </a:moveTo>
                <a:cubicBezTo>
                  <a:pt x="27996" y="3797"/>
                  <a:pt x="27929" y="8739"/>
                  <a:pt x="24839" y="10946"/>
                </a:cubicBezTo>
                <a:cubicBezTo>
                  <a:pt x="17927" y="15882"/>
                  <a:pt x="7601" y="12838"/>
                  <a:pt x="0" y="1662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5" name="Google Shape;915;p29">
            <a:extLst>
              <a:ext uri="{FF2B5EF4-FFF2-40B4-BE49-F238E27FC236}">
                <a16:creationId xmlns:a16="http://schemas.microsoft.com/office/drawing/2014/main" id="{1A26B738-F8F1-745C-0771-08E5AA41BA70}"/>
              </a:ext>
            </a:extLst>
          </p:cNvPr>
          <p:cNvSpPr/>
          <p:nvPr/>
        </p:nvSpPr>
        <p:spPr>
          <a:xfrm>
            <a:off x="5379976" y="2489900"/>
            <a:ext cx="699886" cy="616746"/>
          </a:xfrm>
          <a:custGeom>
            <a:avLst/>
            <a:gdLst/>
            <a:ahLst/>
            <a:cxnLst/>
            <a:rect l="l" t="t" r="r" b="b"/>
            <a:pathLst>
              <a:path w="18944" h="28207" extrusionOk="0">
                <a:moveTo>
                  <a:pt x="18944" y="0"/>
                </a:moveTo>
                <a:cubicBezTo>
                  <a:pt x="18944" y="11326"/>
                  <a:pt x="10130" y="23142"/>
                  <a:pt x="0" y="28207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6" name="Google Shape;916;p29">
            <a:extLst>
              <a:ext uri="{FF2B5EF4-FFF2-40B4-BE49-F238E27FC236}">
                <a16:creationId xmlns:a16="http://schemas.microsoft.com/office/drawing/2014/main" id="{3A6D4D1E-8CF3-4DCA-A4B9-1269DD215211}"/>
              </a:ext>
            </a:extLst>
          </p:cNvPr>
          <p:cNvSpPr/>
          <p:nvPr/>
        </p:nvSpPr>
        <p:spPr>
          <a:xfrm rot="-8353199">
            <a:off x="5123874" y="2806143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17" name="Google Shape;917;p29">
            <a:extLst>
              <a:ext uri="{FF2B5EF4-FFF2-40B4-BE49-F238E27FC236}">
                <a16:creationId xmlns:a16="http://schemas.microsoft.com/office/drawing/2014/main" id="{FD897B0C-20B9-6032-A4A3-11F894DA35D0}"/>
              </a:ext>
            </a:extLst>
          </p:cNvPr>
          <p:cNvSpPr/>
          <p:nvPr/>
        </p:nvSpPr>
        <p:spPr>
          <a:xfrm>
            <a:off x="5697900" y="2498475"/>
            <a:ext cx="835275" cy="1047750"/>
          </a:xfrm>
          <a:custGeom>
            <a:avLst/>
            <a:gdLst/>
            <a:ahLst/>
            <a:cxnLst/>
            <a:rect l="l" t="t" r="r" b="b"/>
            <a:pathLst>
              <a:path w="33411" h="41910" extrusionOk="0">
                <a:moveTo>
                  <a:pt x="33411" y="0"/>
                </a:moveTo>
                <a:cubicBezTo>
                  <a:pt x="33411" y="17866"/>
                  <a:pt x="17866" y="41910"/>
                  <a:pt x="0" y="41910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18" name="Google Shape;918;p29">
            <a:extLst>
              <a:ext uri="{FF2B5EF4-FFF2-40B4-BE49-F238E27FC236}">
                <a16:creationId xmlns:a16="http://schemas.microsoft.com/office/drawing/2014/main" id="{5EB6EE37-7FEA-BC12-D5C0-DB09239D3D23}"/>
              </a:ext>
            </a:extLst>
          </p:cNvPr>
          <p:cNvSpPr/>
          <p:nvPr/>
        </p:nvSpPr>
        <p:spPr>
          <a:xfrm>
            <a:off x="5724425" y="2485550"/>
            <a:ext cx="835239" cy="1515890"/>
          </a:xfrm>
          <a:custGeom>
            <a:avLst/>
            <a:gdLst/>
            <a:ahLst/>
            <a:cxnLst/>
            <a:rect l="l" t="t" r="r" b="b"/>
            <a:pathLst>
              <a:path w="33730" h="62267" extrusionOk="0">
                <a:moveTo>
                  <a:pt x="33577" y="438"/>
                </a:moveTo>
                <a:cubicBezTo>
                  <a:pt x="33998" y="-1667"/>
                  <a:pt x="33403" y="4729"/>
                  <a:pt x="33403" y="6875"/>
                </a:cubicBezTo>
                <a:cubicBezTo>
                  <a:pt x="33403" y="11493"/>
                  <a:pt x="32721" y="16124"/>
                  <a:pt x="31663" y="20619"/>
                </a:cubicBezTo>
                <a:cubicBezTo>
                  <a:pt x="28531" y="33931"/>
                  <a:pt x="21010" y="46854"/>
                  <a:pt x="10786" y="55936"/>
                </a:cubicBezTo>
                <a:cubicBezTo>
                  <a:pt x="7720" y="58659"/>
                  <a:pt x="3668" y="63685"/>
                  <a:pt x="0" y="61851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19" name="Google Shape;919;p29">
            <a:extLst>
              <a:ext uri="{FF2B5EF4-FFF2-40B4-BE49-F238E27FC236}">
                <a16:creationId xmlns:a16="http://schemas.microsoft.com/office/drawing/2014/main" id="{77CD479D-446E-D4A0-1BFA-80EA05CC2C92}"/>
              </a:ext>
            </a:extLst>
          </p:cNvPr>
          <p:cNvSpPr/>
          <p:nvPr/>
        </p:nvSpPr>
        <p:spPr>
          <a:xfrm>
            <a:off x="5629475" y="2479100"/>
            <a:ext cx="922050" cy="1274350"/>
          </a:xfrm>
          <a:custGeom>
            <a:avLst/>
            <a:gdLst/>
            <a:ahLst/>
            <a:cxnLst/>
            <a:rect l="l" t="t" r="r" b="b"/>
            <a:pathLst>
              <a:path w="36882" h="50974" extrusionOk="0">
                <a:moveTo>
                  <a:pt x="0" y="50974"/>
                </a:moveTo>
                <a:cubicBezTo>
                  <a:pt x="8122" y="49497"/>
                  <a:pt x="17063" y="46992"/>
                  <a:pt x="22616" y="40884"/>
                </a:cubicBezTo>
                <a:cubicBezTo>
                  <a:pt x="32325" y="30204"/>
                  <a:pt x="36882" y="14434"/>
                  <a:pt x="36882" y="0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20" name="Google Shape;920;p29">
            <a:extLst>
              <a:ext uri="{FF2B5EF4-FFF2-40B4-BE49-F238E27FC236}">
                <a16:creationId xmlns:a16="http://schemas.microsoft.com/office/drawing/2014/main" id="{DEB980F1-DF4A-01EA-4F78-5EE76A0008AE}"/>
              </a:ext>
            </a:extLst>
          </p:cNvPr>
          <p:cNvSpPr/>
          <p:nvPr/>
        </p:nvSpPr>
        <p:spPr>
          <a:xfrm>
            <a:off x="5585975" y="2487800"/>
            <a:ext cx="937200" cy="926400"/>
          </a:xfrm>
          <a:custGeom>
            <a:avLst/>
            <a:gdLst/>
            <a:ahLst/>
            <a:cxnLst/>
            <a:rect l="l" t="t" r="r" b="b"/>
            <a:pathLst>
              <a:path w="37488" h="37056" extrusionOk="0">
                <a:moveTo>
                  <a:pt x="37230" y="0"/>
                </a:moveTo>
                <a:cubicBezTo>
                  <a:pt x="40109" y="17271"/>
                  <a:pt x="17173" y="33641"/>
                  <a:pt x="0" y="3705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grpSp>
        <p:nvGrpSpPr>
          <p:cNvPr id="921" name="Google Shape;921;p29">
            <a:extLst>
              <a:ext uri="{FF2B5EF4-FFF2-40B4-BE49-F238E27FC236}">
                <a16:creationId xmlns:a16="http://schemas.microsoft.com/office/drawing/2014/main" id="{37283EB0-A013-7D22-FD2C-187272CB55F9}"/>
              </a:ext>
            </a:extLst>
          </p:cNvPr>
          <p:cNvGrpSpPr/>
          <p:nvPr/>
        </p:nvGrpSpPr>
        <p:grpSpPr>
          <a:xfrm>
            <a:off x="5954530" y="2108112"/>
            <a:ext cx="320700" cy="291900"/>
            <a:chOff x="5954530" y="2108112"/>
            <a:chExt cx="320700" cy="291900"/>
          </a:xfrm>
        </p:grpSpPr>
        <p:sp>
          <p:nvSpPr>
            <p:cNvPr id="922" name="Google Shape;922;p29">
              <a:extLst>
                <a:ext uri="{FF2B5EF4-FFF2-40B4-BE49-F238E27FC236}">
                  <a16:creationId xmlns:a16="http://schemas.microsoft.com/office/drawing/2014/main" id="{626AEEFE-E1AE-2C67-4617-B265C9000922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9">
              <a:extLst>
                <a:ext uri="{FF2B5EF4-FFF2-40B4-BE49-F238E27FC236}">
                  <a16:creationId xmlns:a16="http://schemas.microsoft.com/office/drawing/2014/main" id="{493DB159-959A-E8C7-9080-ECAD08DA51A7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9">
              <a:extLst>
                <a:ext uri="{FF2B5EF4-FFF2-40B4-BE49-F238E27FC236}">
                  <a16:creationId xmlns:a16="http://schemas.microsoft.com/office/drawing/2014/main" id="{24D09872-9971-FE70-6021-74E469A187A1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9">
              <a:extLst>
                <a:ext uri="{FF2B5EF4-FFF2-40B4-BE49-F238E27FC236}">
                  <a16:creationId xmlns:a16="http://schemas.microsoft.com/office/drawing/2014/main" id="{124A7BF7-D60B-1178-CCD3-F11BBEF52D7C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9">
              <a:extLst>
                <a:ext uri="{FF2B5EF4-FFF2-40B4-BE49-F238E27FC236}">
                  <a16:creationId xmlns:a16="http://schemas.microsoft.com/office/drawing/2014/main" id="{D3A7D2EB-E6D8-E9C4-0BFB-51D04476E22A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9">
              <a:extLst>
                <a:ext uri="{FF2B5EF4-FFF2-40B4-BE49-F238E27FC236}">
                  <a16:creationId xmlns:a16="http://schemas.microsoft.com/office/drawing/2014/main" id="{68ED1C63-BBC7-CC53-131A-CF1F001EF933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9">
              <a:extLst>
                <a:ext uri="{FF2B5EF4-FFF2-40B4-BE49-F238E27FC236}">
                  <a16:creationId xmlns:a16="http://schemas.microsoft.com/office/drawing/2014/main" id="{C5800AF9-45C7-1393-3C22-560F88C44AEC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9">
              <a:extLst>
                <a:ext uri="{FF2B5EF4-FFF2-40B4-BE49-F238E27FC236}">
                  <a16:creationId xmlns:a16="http://schemas.microsoft.com/office/drawing/2014/main" id="{78B50C22-EB8F-BDC6-2E2F-1E3CE1BF8D9A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9">
              <a:extLst>
                <a:ext uri="{FF2B5EF4-FFF2-40B4-BE49-F238E27FC236}">
                  <a16:creationId xmlns:a16="http://schemas.microsoft.com/office/drawing/2014/main" id="{56BCA363-8E25-E36E-E578-D9D603CE58D0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9">
              <a:extLst>
                <a:ext uri="{FF2B5EF4-FFF2-40B4-BE49-F238E27FC236}">
                  <a16:creationId xmlns:a16="http://schemas.microsoft.com/office/drawing/2014/main" id="{1644C84B-D719-FA44-9043-45CF591CB5AC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9">
              <a:extLst>
                <a:ext uri="{FF2B5EF4-FFF2-40B4-BE49-F238E27FC236}">
                  <a16:creationId xmlns:a16="http://schemas.microsoft.com/office/drawing/2014/main" id="{CFD51B21-86DF-0D00-427A-FA0D9780F789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9">
              <a:extLst>
                <a:ext uri="{FF2B5EF4-FFF2-40B4-BE49-F238E27FC236}">
                  <a16:creationId xmlns:a16="http://schemas.microsoft.com/office/drawing/2014/main" id="{676157E2-D6BE-17A9-43A5-A922B4FEE90A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9">
              <a:extLst>
                <a:ext uri="{FF2B5EF4-FFF2-40B4-BE49-F238E27FC236}">
                  <a16:creationId xmlns:a16="http://schemas.microsoft.com/office/drawing/2014/main" id="{283FB73A-AB1C-D862-8DB7-DF40AA217B42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9">
              <a:extLst>
                <a:ext uri="{FF2B5EF4-FFF2-40B4-BE49-F238E27FC236}">
                  <a16:creationId xmlns:a16="http://schemas.microsoft.com/office/drawing/2014/main" id="{63C34840-4AA2-E860-ECC8-2344F9C7C70A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9">
              <a:extLst>
                <a:ext uri="{FF2B5EF4-FFF2-40B4-BE49-F238E27FC236}">
                  <a16:creationId xmlns:a16="http://schemas.microsoft.com/office/drawing/2014/main" id="{0F408287-B024-AD82-F6DB-1477A71DAA88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9">
              <a:extLst>
                <a:ext uri="{FF2B5EF4-FFF2-40B4-BE49-F238E27FC236}">
                  <a16:creationId xmlns:a16="http://schemas.microsoft.com/office/drawing/2014/main" id="{BDA996D1-8A16-97E7-E8DF-C71CC49007B6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9">
              <a:extLst>
                <a:ext uri="{FF2B5EF4-FFF2-40B4-BE49-F238E27FC236}">
                  <a16:creationId xmlns:a16="http://schemas.microsoft.com/office/drawing/2014/main" id="{FC1E8FD3-F624-C929-9CFC-54E9CE601EDE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9">
              <a:extLst>
                <a:ext uri="{FF2B5EF4-FFF2-40B4-BE49-F238E27FC236}">
                  <a16:creationId xmlns:a16="http://schemas.microsoft.com/office/drawing/2014/main" id="{9AE7F6CC-99F9-D1A5-145A-8D5469560152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9">
              <a:extLst>
                <a:ext uri="{FF2B5EF4-FFF2-40B4-BE49-F238E27FC236}">
                  <a16:creationId xmlns:a16="http://schemas.microsoft.com/office/drawing/2014/main" id="{4BD8C220-09F9-74EF-86ED-F52567CA6267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1" name="Google Shape;941;p29">
            <a:extLst>
              <a:ext uri="{FF2B5EF4-FFF2-40B4-BE49-F238E27FC236}">
                <a16:creationId xmlns:a16="http://schemas.microsoft.com/office/drawing/2014/main" id="{3B5C0A62-CD37-8F77-3AFA-734380B2513A}"/>
              </a:ext>
            </a:extLst>
          </p:cNvPr>
          <p:cNvGrpSpPr/>
          <p:nvPr/>
        </p:nvGrpSpPr>
        <p:grpSpPr>
          <a:xfrm>
            <a:off x="5954530" y="1737112"/>
            <a:ext cx="320700" cy="291900"/>
            <a:chOff x="5954530" y="2108112"/>
            <a:chExt cx="320700" cy="291900"/>
          </a:xfrm>
        </p:grpSpPr>
        <p:sp>
          <p:nvSpPr>
            <p:cNvPr id="942" name="Google Shape;942;p29">
              <a:extLst>
                <a:ext uri="{FF2B5EF4-FFF2-40B4-BE49-F238E27FC236}">
                  <a16:creationId xmlns:a16="http://schemas.microsoft.com/office/drawing/2014/main" id="{75DD36FC-ECDA-1748-D5D8-E1D8AFFF88CB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9">
              <a:extLst>
                <a:ext uri="{FF2B5EF4-FFF2-40B4-BE49-F238E27FC236}">
                  <a16:creationId xmlns:a16="http://schemas.microsoft.com/office/drawing/2014/main" id="{B8122444-6DD2-87DA-B5BE-9E36F673FC9D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9">
              <a:extLst>
                <a:ext uri="{FF2B5EF4-FFF2-40B4-BE49-F238E27FC236}">
                  <a16:creationId xmlns:a16="http://schemas.microsoft.com/office/drawing/2014/main" id="{08C4807A-229E-A8F0-6A13-EB0C0884E999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9">
              <a:extLst>
                <a:ext uri="{FF2B5EF4-FFF2-40B4-BE49-F238E27FC236}">
                  <a16:creationId xmlns:a16="http://schemas.microsoft.com/office/drawing/2014/main" id="{E6B7DF3A-55B1-E4EB-9AF3-75EE400B8E02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9">
              <a:extLst>
                <a:ext uri="{FF2B5EF4-FFF2-40B4-BE49-F238E27FC236}">
                  <a16:creationId xmlns:a16="http://schemas.microsoft.com/office/drawing/2014/main" id="{95895FEE-865A-C18D-5EC8-2B6AB828043D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9">
              <a:extLst>
                <a:ext uri="{FF2B5EF4-FFF2-40B4-BE49-F238E27FC236}">
                  <a16:creationId xmlns:a16="http://schemas.microsoft.com/office/drawing/2014/main" id="{AC07147E-FEB4-BB44-C45E-4725C07470C2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9">
              <a:extLst>
                <a:ext uri="{FF2B5EF4-FFF2-40B4-BE49-F238E27FC236}">
                  <a16:creationId xmlns:a16="http://schemas.microsoft.com/office/drawing/2014/main" id="{C2BEC588-28A7-1FA3-62A9-A1F8D5126DA8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9">
              <a:extLst>
                <a:ext uri="{FF2B5EF4-FFF2-40B4-BE49-F238E27FC236}">
                  <a16:creationId xmlns:a16="http://schemas.microsoft.com/office/drawing/2014/main" id="{60F1FC48-AAA1-CA33-83C0-5A497867697D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9">
              <a:extLst>
                <a:ext uri="{FF2B5EF4-FFF2-40B4-BE49-F238E27FC236}">
                  <a16:creationId xmlns:a16="http://schemas.microsoft.com/office/drawing/2014/main" id="{F6F2CB97-8CE4-324C-9EF3-C9F81ACA589B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9">
              <a:extLst>
                <a:ext uri="{FF2B5EF4-FFF2-40B4-BE49-F238E27FC236}">
                  <a16:creationId xmlns:a16="http://schemas.microsoft.com/office/drawing/2014/main" id="{BC490B48-5D66-96BC-8341-B5C346F0E27B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9">
              <a:extLst>
                <a:ext uri="{FF2B5EF4-FFF2-40B4-BE49-F238E27FC236}">
                  <a16:creationId xmlns:a16="http://schemas.microsoft.com/office/drawing/2014/main" id="{8B167857-3AAD-9758-1225-E942EA59B269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9">
              <a:extLst>
                <a:ext uri="{FF2B5EF4-FFF2-40B4-BE49-F238E27FC236}">
                  <a16:creationId xmlns:a16="http://schemas.microsoft.com/office/drawing/2014/main" id="{20582956-BB72-2000-644E-3751DFFEF38B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9">
              <a:extLst>
                <a:ext uri="{FF2B5EF4-FFF2-40B4-BE49-F238E27FC236}">
                  <a16:creationId xmlns:a16="http://schemas.microsoft.com/office/drawing/2014/main" id="{237915C6-1C6F-9504-F6C1-641CB227AEA1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9">
              <a:extLst>
                <a:ext uri="{FF2B5EF4-FFF2-40B4-BE49-F238E27FC236}">
                  <a16:creationId xmlns:a16="http://schemas.microsoft.com/office/drawing/2014/main" id="{BEFCAA60-6459-260A-895E-F2A5AD582986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9">
              <a:extLst>
                <a:ext uri="{FF2B5EF4-FFF2-40B4-BE49-F238E27FC236}">
                  <a16:creationId xmlns:a16="http://schemas.microsoft.com/office/drawing/2014/main" id="{7412296F-2518-104D-C663-D8240E640277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9">
              <a:extLst>
                <a:ext uri="{FF2B5EF4-FFF2-40B4-BE49-F238E27FC236}">
                  <a16:creationId xmlns:a16="http://schemas.microsoft.com/office/drawing/2014/main" id="{3CCAF0F1-F317-E1DE-C1C7-2D5ABBBA35F5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9">
              <a:extLst>
                <a:ext uri="{FF2B5EF4-FFF2-40B4-BE49-F238E27FC236}">
                  <a16:creationId xmlns:a16="http://schemas.microsoft.com/office/drawing/2014/main" id="{1CCBA8B6-DE43-923C-64C0-8C29BDCCE7DE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9">
              <a:extLst>
                <a:ext uri="{FF2B5EF4-FFF2-40B4-BE49-F238E27FC236}">
                  <a16:creationId xmlns:a16="http://schemas.microsoft.com/office/drawing/2014/main" id="{B43FA1E2-5B1C-6538-54D1-BCA996825543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9">
              <a:extLst>
                <a:ext uri="{FF2B5EF4-FFF2-40B4-BE49-F238E27FC236}">
                  <a16:creationId xmlns:a16="http://schemas.microsoft.com/office/drawing/2014/main" id="{BA3FB621-3112-B218-3F9C-A0245495E0F1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29">
            <a:extLst>
              <a:ext uri="{FF2B5EF4-FFF2-40B4-BE49-F238E27FC236}">
                <a16:creationId xmlns:a16="http://schemas.microsoft.com/office/drawing/2014/main" id="{1DF9DD70-A30D-CB45-0B72-2828DE0384C9}"/>
              </a:ext>
            </a:extLst>
          </p:cNvPr>
          <p:cNvGrpSpPr/>
          <p:nvPr/>
        </p:nvGrpSpPr>
        <p:grpSpPr>
          <a:xfrm>
            <a:off x="6457005" y="1740362"/>
            <a:ext cx="320700" cy="291900"/>
            <a:chOff x="5954530" y="2108112"/>
            <a:chExt cx="320700" cy="291900"/>
          </a:xfrm>
        </p:grpSpPr>
        <p:sp>
          <p:nvSpPr>
            <p:cNvPr id="962" name="Google Shape;962;p29">
              <a:extLst>
                <a:ext uri="{FF2B5EF4-FFF2-40B4-BE49-F238E27FC236}">
                  <a16:creationId xmlns:a16="http://schemas.microsoft.com/office/drawing/2014/main" id="{FA38C53E-FED7-52B3-250D-F8B7C53F27ED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9">
              <a:extLst>
                <a:ext uri="{FF2B5EF4-FFF2-40B4-BE49-F238E27FC236}">
                  <a16:creationId xmlns:a16="http://schemas.microsoft.com/office/drawing/2014/main" id="{FB11B9CC-2DD4-3780-04F1-1D362361952B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9">
              <a:extLst>
                <a:ext uri="{FF2B5EF4-FFF2-40B4-BE49-F238E27FC236}">
                  <a16:creationId xmlns:a16="http://schemas.microsoft.com/office/drawing/2014/main" id="{1B798654-AC5A-959F-45AC-97E7B8843360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9">
              <a:extLst>
                <a:ext uri="{FF2B5EF4-FFF2-40B4-BE49-F238E27FC236}">
                  <a16:creationId xmlns:a16="http://schemas.microsoft.com/office/drawing/2014/main" id="{AEBCF097-B636-7861-ED06-D10357407E61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9">
              <a:extLst>
                <a:ext uri="{FF2B5EF4-FFF2-40B4-BE49-F238E27FC236}">
                  <a16:creationId xmlns:a16="http://schemas.microsoft.com/office/drawing/2014/main" id="{8E7E2F60-9CF9-A35E-8D07-9B5BDEED8F71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9">
              <a:extLst>
                <a:ext uri="{FF2B5EF4-FFF2-40B4-BE49-F238E27FC236}">
                  <a16:creationId xmlns:a16="http://schemas.microsoft.com/office/drawing/2014/main" id="{07F6DF78-3B1B-32FF-FE24-D83BFF3E9EB9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9">
              <a:extLst>
                <a:ext uri="{FF2B5EF4-FFF2-40B4-BE49-F238E27FC236}">
                  <a16:creationId xmlns:a16="http://schemas.microsoft.com/office/drawing/2014/main" id="{CD59CF5B-4EF4-8723-975B-EA6D96EC3552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9">
              <a:extLst>
                <a:ext uri="{FF2B5EF4-FFF2-40B4-BE49-F238E27FC236}">
                  <a16:creationId xmlns:a16="http://schemas.microsoft.com/office/drawing/2014/main" id="{B4755EF8-A318-F911-9A05-B695D173603D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9">
              <a:extLst>
                <a:ext uri="{FF2B5EF4-FFF2-40B4-BE49-F238E27FC236}">
                  <a16:creationId xmlns:a16="http://schemas.microsoft.com/office/drawing/2014/main" id="{E5CD200C-3F4A-6CD7-A962-1A86F477364D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9">
              <a:extLst>
                <a:ext uri="{FF2B5EF4-FFF2-40B4-BE49-F238E27FC236}">
                  <a16:creationId xmlns:a16="http://schemas.microsoft.com/office/drawing/2014/main" id="{67BD661A-7892-FF70-28B0-6F81F433A7E6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9">
              <a:extLst>
                <a:ext uri="{FF2B5EF4-FFF2-40B4-BE49-F238E27FC236}">
                  <a16:creationId xmlns:a16="http://schemas.microsoft.com/office/drawing/2014/main" id="{82018BA1-53A4-FDD2-48AE-ED798B93861A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9">
              <a:extLst>
                <a:ext uri="{FF2B5EF4-FFF2-40B4-BE49-F238E27FC236}">
                  <a16:creationId xmlns:a16="http://schemas.microsoft.com/office/drawing/2014/main" id="{2920FA71-97CD-671B-484B-CBE9BB979CDC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9">
              <a:extLst>
                <a:ext uri="{FF2B5EF4-FFF2-40B4-BE49-F238E27FC236}">
                  <a16:creationId xmlns:a16="http://schemas.microsoft.com/office/drawing/2014/main" id="{07B3E3EF-8A81-3729-69B2-10F97D30A8F1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9">
              <a:extLst>
                <a:ext uri="{FF2B5EF4-FFF2-40B4-BE49-F238E27FC236}">
                  <a16:creationId xmlns:a16="http://schemas.microsoft.com/office/drawing/2014/main" id="{E004442D-E312-7BA9-1B8F-10C28BEC5A6C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9">
              <a:extLst>
                <a:ext uri="{FF2B5EF4-FFF2-40B4-BE49-F238E27FC236}">
                  <a16:creationId xmlns:a16="http://schemas.microsoft.com/office/drawing/2014/main" id="{5CBBE772-9EAB-FB27-4EF5-A19E68A2F5B3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9">
              <a:extLst>
                <a:ext uri="{FF2B5EF4-FFF2-40B4-BE49-F238E27FC236}">
                  <a16:creationId xmlns:a16="http://schemas.microsoft.com/office/drawing/2014/main" id="{4F495C73-BEB5-9FB3-1BC0-CC2737EDD906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9">
              <a:extLst>
                <a:ext uri="{FF2B5EF4-FFF2-40B4-BE49-F238E27FC236}">
                  <a16:creationId xmlns:a16="http://schemas.microsoft.com/office/drawing/2014/main" id="{0B2CD7D9-4963-CE51-768D-B47CD3520ABC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9">
              <a:extLst>
                <a:ext uri="{FF2B5EF4-FFF2-40B4-BE49-F238E27FC236}">
                  <a16:creationId xmlns:a16="http://schemas.microsoft.com/office/drawing/2014/main" id="{CA52D37D-A76A-59C1-45B5-047041ED3EC9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9">
              <a:extLst>
                <a:ext uri="{FF2B5EF4-FFF2-40B4-BE49-F238E27FC236}">
                  <a16:creationId xmlns:a16="http://schemas.microsoft.com/office/drawing/2014/main" id="{58EF4BB4-5441-CAD0-4EB7-47840CA532ED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" name="Google Shape;981;p29">
            <a:extLst>
              <a:ext uri="{FF2B5EF4-FFF2-40B4-BE49-F238E27FC236}">
                <a16:creationId xmlns:a16="http://schemas.microsoft.com/office/drawing/2014/main" id="{25B8EB98-A06E-AABA-B62D-8B431A863A59}"/>
              </a:ext>
            </a:extLst>
          </p:cNvPr>
          <p:cNvGrpSpPr/>
          <p:nvPr/>
        </p:nvGrpSpPr>
        <p:grpSpPr>
          <a:xfrm>
            <a:off x="6454605" y="2099937"/>
            <a:ext cx="320700" cy="291900"/>
            <a:chOff x="5954530" y="2108112"/>
            <a:chExt cx="320700" cy="291900"/>
          </a:xfrm>
        </p:grpSpPr>
        <p:sp>
          <p:nvSpPr>
            <p:cNvPr id="982" name="Google Shape;982;p29">
              <a:extLst>
                <a:ext uri="{FF2B5EF4-FFF2-40B4-BE49-F238E27FC236}">
                  <a16:creationId xmlns:a16="http://schemas.microsoft.com/office/drawing/2014/main" id="{7CFF4AF5-91FF-B8E8-C224-BB12E688EB32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9">
              <a:extLst>
                <a:ext uri="{FF2B5EF4-FFF2-40B4-BE49-F238E27FC236}">
                  <a16:creationId xmlns:a16="http://schemas.microsoft.com/office/drawing/2014/main" id="{416312C1-58A9-DE90-377C-DEF1F922FF52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9">
              <a:extLst>
                <a:ext uri="{FF2B5EF4-FFF2-40B4-BE49-F238E27FC236}">
                  <a16:creationId xmlns:a16="http://schemas.microsoft.com/office/drawing/2014/main" id="{6C17F24A-64BE-1E0B-CF9D-1F1BB3B98AF7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9">
              <a:extLst>
                <a:ext uri="{FF2B5EF4-FFF2-40B4-BE49-F238E27FC236}">
                  <a16:creationId xmlns:a16="http://schemas.microsoft.com/office/drawing/2014/main" id="{5693C717-3458-054C-2ED9-BDAB09DFC97B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9">
              <a:extLst>
                <a:ext uri="{FF2B5EF4-FFF2-40B4-BE49-F238E27FC236}">
                  <a16:creationId xmlns:a16="http://schemas.microsoft.com/office/drawing/2014/main" id="{11CE2FD3-C8AA-6653-6910-C02A2703969F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9">
              <a:extLst>
                <a:ext uri="{FF2B5EF4-FFF2-40B4-BE49-F238E27FC236}">
                  <a16:creationId xmlns:a16="http://schemas.microsoft.com/office/drawing/2014/main" id="{6EE64D14-AFA2-3D97-808B-0168FDAB9985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9">
              <a:extLst>
                <a:ext uri="{FF2B5EF4-FFF2-40B4-BE49-F238E27FC236}">
                  <a16:creationId xmlns:a16="http://schemas.microsoft.com/office/drawing/2014/main" id="{2403E831-B31B-8D81-DDFD-EC1F12757A4B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9">
              <a:extLst>
                <a:ext uri="{FF2B5EF4-FFF2-40B4-BE49-F238E27FC236}">
                  <a16:creationId xmlns:a16="http://schemas.microsoft.com/office/drawing/2014/main" id="{2FE58650-8BF6-05DE-A4C7-23A6F0EED92F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29">
              <a:extLst>
                <a:ext uri="{FF2B5EF4-FFF2-40B4-BE49-F238E27FC236}">
                  <a16:creationId xmlns:a16="http://schemas.microsoft.com/office/drawing/2014/main" id="{F5FE9E84-5F8A-8342-F2C2-3A9396F9AA38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9">
              <a:extLst>
                <a:ext uri="{FF2B5EF4-FFF2-40B4-BE49-F238E27FC236}">
                  <a16:creationId xmlns:a16="http://schemas.microsoft.com/office/drawing/2014/main" id="{F8902167-2186-5C73-809D-EAEA087DA994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9">
              <a:extLst>
                <a:ext uri="{FF2B5EF4-FFF2-40B4-BE49-F238E27FC236}">
                  <a16:creationId xmlns:a16="http://schemas.microsoft.com/office/drawing/2014/main" id="{00AF43A3-5951-4C45-3A95-034F922872A6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9">
              <a:extLst>
                <a:ext uri="{FF2B5EF4-FFF2-40B4-BE49-F238E27FC236}">
                  <a16:creationId xmlns:a16="http://schemas.microsoft.com/office/drawing/2014/main" id="{F1F04995-DB35-89AF-2E6E-7ECAB2F1FE17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9">
              <a:extLst>
                <a:ext uri="{FF2B5EF4-FFF2-40B4-BE49-F238E27FC236}">
                  <a16:creationId xmlns:a16="http://schemas.microsoft.com/office/drawing/2014/main" id="{2E4D984C-8C64-D05C-64DF-F660978F2671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9">
              <a:extLst>
                <a:ext uri="{FF2B5EF4-FFF2-40B4-BE49-F238E27FC236}">
                  <a16:creationId xmlns:a16="http://schemas.microsoft.com/office/drawing/2014/main" id="{4B652F8B-87CE-DB7D-4E9B-0D0977AF3403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9">
              <a:extLst>
                <a:ext uri="{FF2B5EF4-FFF2-40B4-BE49-F238E27FC236}">
                  <a16:creationId xmlns:a16="http://schemas.microsoft.com/office/drawing/2014/main" id="{59691238-7355-3C3B-09EB-01CFDAB29B7D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9">
              <a:extLst>
                <a:ext uri="{FF2B5EF4-FFF2-40B4-BE49-F238E27FC236}">
                  <a16:creationId xmlns:a16="http://schemas.microsoft.com/office/drawing/2014/main" id="{C175B9EE-3DE3-4796-EB1D-61544DA31D8C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9">
              <a:extLst>
                <a:ext uri="{FF2B5EF4-FFF2-40B4-BE49-F238E27FC236}">
                  <a16:creationId xmlns:a16="http://schemas.microsoft.com/office/drawing/2014/main" id="{3CEE8D57-76AD-5A9E-E56C-8FE4D20E3735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9">
              <a:extLst>
                <a:ext uri="{FF2B5EF4-FFF2-40B4-BE49-F238E27FC236}">
                  <a16:creationId xmlns:a16="http://schemas.microsoft.com/office/drawing/2014/main" id="{0C1984B3-4B41-F4EA-B7B4-385BDAD2B91B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9">
              <a:extLst>
                <a:ext uri="{FF2B5EF4-FFF2-40B4-BE49-F238E27FC236}">
                  <a16:creationId xmlns:a16="http://schemas.microsoft.com/office/drawing/2014/main" id="{C2C5BFF8-26E7-5DD2-385A-0D887A81C48A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" name="Google Shape;1001;p29">
            <a:extLst>
              <a:ext uri="{FF2B5EF4-FFF2-40B4-BE49-F238E27FC236}">
                <a16:creationId xmlns:a16="http://schemas.microsoft.com/office/drawing/2014/main" id="{011381D5-7F20-64EB-29B1-54388A3DFE20}"/>
              </a:ext>
            </a:extLst>
          </p:cNvPr>
          <p:cNvGrpSpPr/>
          <p:nvPr/>
        </p:nvGrpSpPr>
        <p:grpSpPr>
          <a:xfrm>
            <a:off x="2868780" y="1740362"/>
            <a:ext cx="320700" cy="291900"/>
            <a:chOff x="5954530" y="2108112"/>
            <a:chExt cx="320700" cy="291900"/>
          </a:xfrm>
        </p:grpSpPr>
        <p:sp>
          <p:nvSpPr>
            <p:cNvPr id="1002" name="Google Shape;1002;p29">
              <a:extLst>
                <a:ext uri="{FF2B5EF4-FFF2-40B4-BE49-F238E27FC236}">
                  <a16:creationId xmlns:a16="http://schemas.microsoft.com/office/drawing/2014/main" id="{067D2758-C173-4557-3B01-F755749F31B0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9">
              <a:extLst>
                <a:ext uri="{FF2B5EF4-FFF2-40B4-BE49-F238E27FC236}">
                  <a16:creationId xmlns:a16="http://schemas.microsoft.com/office/drawing/2014/main" id="{C0298B87-6EB5-65B4-1332-C6D8FCFE4C99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9">
              <a:extLst>
                <a:ext uri="{FF2B5EF4-FFF2-40B4-BE49-F238E27FC236}">
                  <a16:creationId xmlns:a16="http://schemas.microsoft.com/office/drawing/2014/main" id="{F28408FA-68AA-6660-2CE4-8B7FB8283DAD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9">
              <a:extLst>
                <a:ext uri="{FF2B5EF4-FFF2-40B4-BE49-F238E27FC236}">
                  <a16:creationId xmlns:a16="http://schemas.microsoft.com/office/drawing/2014/main" id="{9ED4C61C-6D80-637B-BDA2-325A70D71FF7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9">
              <a:extLst>
                <a:ext uri="{FF2B5EF4-FFF2-40B4-BE49-F238E27FC236}">
                  <a16:creationId xmlns:a16="http://schemas.microsoft.com/office/drawing/2014/main" id="{B3BC9B4D-BEBE-1460-A450-E25ECC21C64C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9">
              <a:extLst>
                <a:ext uri="{FF2B5EF4-FFF2-40B4-BE49-F238E27FC236}">
                  <a16:creationId xmlns:a16="http://schemas.microsoft.com/office/drawing/2014/main" id="{60D8757B-BA63-90A5-9B00-83CD225DAD6C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9">
              <a:extLst>
                <a:ext uri="{FF2B5EF4-FFF2-40B4-BE49-F238E27FC236}">
                  <a16:creationId xmlns:a16="http://schemas.microsoft.com/office/drawing/2014/main" id="{71A98AD1-9172-7245-82A8-3D4915EA9DC3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9">
              <a:extLst>
                <a:ext uri="{FF2B5EF4-FFF2-40B4-BE49-F238E27FC236}">
                  <a16:creationId xmlns:a16="http://schemas.microsoft.com/office/drawing/2014/main" id="{4C027AEC-9735-E195-728B-714F9B296624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9">
              <a:extLst>
                <a:ext uri="{FF2B5EF4-FFF2-40B4-BE49-F238E27FC236}">
                  <a16:creationId xmlns:a16="http://schemas.microsoft.com/office/drawing/2014/main" id="{16B00804-D96A-E096-BA63-0C30BEEC75A6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9">
              <a:extLst>
                <a:ext uri="{FF2B5EF4-FFF2-40B4-BE49-F238E27FC236}">
                  <a16:creationId xmlns:a16="http://schemas.microsoft.com/office/drawing/2014/main" id="{7CEDE200-BBA0-9A00-5A4D-965553731EF0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9">
              <a:extLst>
                <a:ext uri="{FF2B5EF4-FFF2-40B4-BE49-F238E27FC236}">
                  <a16:creationId xmlns:a16="http://schemas.microsoft.com/office/drawing/2014/main" id="{8A2CCCEF-EF76-813F-A4FF-8737F59FCFE3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9">
              <a:extLst>
                <a:ext uri="{FF2B5EF4-FFF2-40B4-BE49-F238E27FC236}">
                  <a16:creationId xmlns:a16="http://schemas.microsoft.com/office/drawing/2014/main" id="{8E397592-62B6-A578-9BD7-E936768C3122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9">
              <a:extLst>
                <a:ext uri="{FF2B5EF4-FFF2-40B4-BE49-F238E27FC236}">
                  <a16:creationId xmlns:a16="http://schemas.microsoft.com/office/drawing/2014/main" id="{F493161D-6015-4BA7-A73C-3753CC825B5D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9">
              <a:extLst>
                <a:ext uri="{FF2B5EF4-FFF2-40B4-BE49-F238E27FC236}">
                  <a16:creationId xmlns:a16="http://schemas.microsoft.com/office/drawing/2014/main" id="{7663281C-5FB1-6D3A-9372-BF214128923B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9">
              <a:extLst>
                <a:ext uri="{FF2B5EF4-FFF2-40B4-BE49-F238E27FC236}">
                  <a16:creationId xmlns:a16="http://schemas.microsoft.com/office/drawing/2014/main" id="{A7E6B67C-244E-98AA-B2BC-973DB9159F05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9">
              <a:extLst>
                <a:ext uri="{FF2B5EF4-FFF2-40B4-BE49-F238E27FC236}">
                  <a16:creationId xmlns:a16="http://schemas.microsoft.com/office/drawing/2014/main" id="{06CC6E43-B9C3-603B-CDB5-FD8F80F6D6E7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9">
              <a:extLst>
                <a:ext uri="{FF2B5EF4-FFF2-40B4-BE49-F238E27FC236}">
                  <a16:creationId xmlns:a16="http://schemas.microsoft.com/office/drawing/2014/main" id="{C2CD1729-8A5B-DA35-F30E-0EF781EEBC7E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9">
              <a:extLst>
                <a:ext uri="{FF2B5EF4-FFF2-40B4-BE49-F238E27FC236}">
                  <a16:creationId xmlns:a16="http://schemas.microsoft.com/office/drawing/2014/main" id="{D952B147-581B-2D68-11AF-75C31757747E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9">
              <a:extLst>
                <a:ext uri="{FF2B5EF4-FFF2-40B4-BE49-F238E27FC236}">
                  <a16:creationId xmlns:a16="http://schemas.microsoft.com/office/drawing/2014/main" id="{FAA4CA1A-6A06-B2C6-1376-3660AEE2F1DD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" name="Google Shape;1021;p29">
            <a:extLst>
              <a:ext uri="{FF2B5EF4-FFF2-40B4-BE49-F238E27FC236}">
                <a16:creationId xmlns:a16="http://schemas.microsoft.com/office/drawing/2014/main" id="{8BC2CE7E-5516-E789-217D-7D87854D6A17}"/>
              </a:ext>
            </a:extLst>
          </p:cNvPr>
          <p:cNvGrpSpPr/>
          <p:nvPr/>
        </p:nvGrpSpPr>
        <p:grpSpPr>
          <a:xfrm>
            <a:off x="2868780" y="2099937"/>
            <a:ext cx="320700" cy="291900"/>
            <a:chOff x="5954530" y="2108112"/>
            <a:chExt cx="320700" cy="291900"/>
          </a:xfrm>
        </p:grpSpPr>
        <p:sp>
          <p:nvSpPr>
            <p:cNvPr id="1022" name="Google Shape;1022;p29">
              <a:extLst>
                <a:ext uri="{FF2B5EF4-FFF2-40B4-BE49-F238E27FC236}">
                  <a16:creationId xmlns:a16="http://schemas.microsoft.com/office/drawing/2014/main" id="{6B7D6B05-B3DA-C6DE-61DC-915ECA5B518F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9">
              <a:extLst>
                <a:ext uri="{FF2B5EF4-FFF2-40B4-BE49-F238E27FC236}">
                  <a16:creationId xmlns:a16="http://schemas.microsoft.com/office/drawing/2014/main" id="{DB0B4EE5-31D5-A0E3-6ED4-9BD06B3C8B48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9">
              <a:extLst>
                <a:ext uri="{FF2B5EF4-FFF2-40B4-BE49-F238E27FC236}">
                  <a16:creationId xmlns:a16="http://schemas.microsoft.com/office/drawing/2014/main" id="{F2083D54-FA07-21B6-1203-BDE6142FA0F8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9">
              <a:extLst>
                <a:ext uri="{FF2B5EF4-FFF2-40B4-BE49-F238E27FC236}">
                  <a16:creationId xmlns:a16="http://schemas.microsoft.com/office/drawing/2014/main" id="{ABB53F0B-A68F-0EC7-EBB5-305A982A6994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9">
              <a:extLst>
                <a:ext uri="{FF2B5EF4-FFF2-40B4-BE49-F238E27FC236}">
                  <a16:creationId xmlns:a16="http://schemas.microsoft.com/office/drawing/2014/main" id="{3FC5122A-1BBB-82A5-98F8-BD71B3DC53CB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9">
              <a:extLst>
                <a:ext uri="{FF2B5EF4-FFF2-40B4-BE49-F238E27FC236}">
                  <a16:creationId xmlns:a16="http://schemas.microsoft.com/office/drawing/2014/main" id="{6A2CCE8A-2AD9-017D-E5EC-1742F351DF03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9">
              <a:extLst>
                <a:ext uri="{FF2B5EF4-FFF2-40B4-BE49-F238E27FC236}">
                  <a16:creationId xmlns:a16="http://schemas.microsoft.com/office/drawing/2014/main" id="{ACF7F037-772F-12BB-772C-1E18206ACC0C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9">
              <a:extLst>
                <a:ext uri="{FF2B5EF4-FFF2-40B4-BE49-F238E27FC236}">
                  <a16:creationId xmlns:a16="http://schemas.microsoft.com/office/drawing/2014/main" id="{C21029B5-31BE-C6CC-47FE-3F6CEEFCF529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9">
              <a:extLst>
                <a:ext uri="{FF2B5EF4-FFF2-40B4-BE49-F238E27FC236}">
                  <a16:creationId xmlns:a16="http://schemas.microsoft.com/office/drawing/2014/main" id="{5A3C8B4A-6377-3F75-62BC-3D4764D2C202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9">
              <a:extLst>
                <a:ext uri="{FF2B5EF4-FFF2-40B4-BE49-F238E27FC236}">
                  <a16:creationId xmlns:a16="http://schemas.microsoft.com/office/drawing/2014/main" id="{4A9D888D-BA5D-4461-2F99-CFCFE6ECA3FE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9">
              <a:extLst>
                <a:ext uri="{FF2B5EF4-FFF2-40B4-BE49-F238E27FC236}">
                  <a16:creationId xmlns:a16="http://schemas.microsoft.com/office/drawing/2014/main" id="{7ECD32A6-53F1-C1D5-4312-9199FCD8689B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9">
              <a:extLst>
                <a:ext uri="{FF2B5EF4-FFF2-40B4-BE49-F238E27FC236}">
                  <a16:creationId xmlns:a16="http://schemas.microsoft.com/office/drawing/2014/main" id="{51FB4176-70D9-308D-DD5C-5B0DA7DA55B2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9">
              <a:extLst>
                <a:ext uri="{FF2B5EF4-FFF2-40B4-BE49-F238E27FC236}">
                  <a16:creationId xmlns:a16="http://schemas.microsoft.com/office/drawing/2014/main" id="{BA0102DD-0F15-90DE-7500-DDA833D5F21B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9">
              <a:extLst>
                <a:ext uri="{FF2B5EF4-FFF2-40B4-BE49-F238E27FC236}">
                  <a16:creationId xmlns:a16="http://schemas.microsoft.com/office/drawing/2014/main" id="{F082A79B-F0B8-82BA-FC20-29EE5F9D093D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9">
              <a:extLst>
                <a:ext uri="{FF2B5EF4-FFF2-40B4-BE49-F238E27FC236}">
                  <a16:creationId xmlns:a16="http://schemas.microsoft.com/office/drawing/2014/main" id="{196CAE1E-9B0C-35C1-D319-ECBC30D59D2C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9">
              <a:extLst>
                <a:ext uri="{FF2B5EF4-FFF2-40B4-BE49-F238E27FC236}">
                  <a16:creationId xmlns:a16="http://schemas.microsoft.com/office/drawing/2014/main" id="{BFC2473C-FC77-7815-5914-331497B1169F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9">
              <a:extLst>
                <a:ext uri="{FF2B5EF4-FFF2-40B4-BE49-F238E27FC236}">
                  <a16:creationId xmlns:a16="http://schemas.microsoft.com/office/drawing/2014/main" id="{10D41BEB-773C-BD5C-0F30-A69DA0B423F5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9">
              <a:extLst>
                <a:ext uri="{FF2B5EF4-FFF2-40B4-BE49-F238E27FC236}">
                  <a16:creationId xmlns:a16="http://schemas.microsoft.com/office/drawing/2014/main" id="{2475B7E0-F67F-E67E-D778-BC224756FF8A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9">
              <a:extLst>
                <a:ext uri="{FF2B5EF4-FFF2-40B4-BE49-F238E27FC236}">
                  <a16:creationId xmlns:a16="http://schemas.microsoft.com/office/drawing/2014/main" id="{E841A676-BFED-5328-6468-B7FB6136B17C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1" name="Google Shape;1041;p29">
            <a:extLst>
              <a:ext uri="{FF2B5EF4-FFF2-40B4-BE49-F238E27FC236}">
                <a16:creationId xmlns:a16="http://schemas.microsoft.com/office/drawing/2014/main" id="{8A6F720E-4D16-0AA3-2E8C-8A64DF8AB7B9}"/>
              </a:ext>
            </a:extLst>
          </p:cNvPr>
          <p:cNvGrpSpPr/>
          <p:nvPr/>
        </p:nvGrpSpPr>
        <p:grpSpPr>
          <a:xfrm>
            <a:off x="2368705" y="2099937"/>
            <a:ext cx="320700" cy="291900"/>
            <a:chOff x="5954530" y="2108112"/>
            <a:chExt cx="320700" cy="291900"/>
          </a:xfrm>
        </p:grpSpPr>
        <p:sp>
          <p:nvSpPr>
            <p:cNvPr id="1042" name="Google Shape;1042;p29">
              <a:extLst>
                <a:ext uri="{FF2B5EF4-FFF2-40B4-BE49-F238E27FC236}">
                  <a16:creationId xmlns:a16="http://schemas.microsoft.com/office/drawing/2014/main" id="{884E2ECF-F170-8276-5781-DD30B3A949A1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9">
              <a:extLst>
                <a:ext uri="{FF2B5EF4-FFF2-40B4-BE49-F238E27FC236}">
                  <a16:creationId xmlns:a16="http://schemas.microsoft.com/office/drawing/2014/main" id="{63373D08-4F6C-62ED-81CB-D98FA09C8583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9">
              <a:extLst>
                <a:ext uri="{FF2B5EF4-FFF2-40B4-BE49-F238E27FC236}">
                  <a16:creationId xmlns:a16="http://schemas.microsoft.com/office/drawing/2014/main" id="{F06DBD90-3052-6E8D-8522-2B1A1441C329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9">
              <a:extLst>
                <a:ext uri="{FF2B5EF4-FFF2-40B4-BE49-F238E27FC236}">
                  <a16:creationId xmlns:a16="http://schemas.microsoft.com/office/drawing/2014/main" id="{4C326573-C34B-153F-0A95-0FD509410DC4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9">
              <a:extLst>
                <a:ext uri="{FF2B5EF4-FFF2-40B4-BE49-F238E27FC236}">
                  <a16:creationId xmlns:a16="http://schemas.microsoft.com/office/drawing/2014/main" id="{83416147-EF38-6A0A-2CB0-05F1F2C73441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9">
              <a:extLst>
                <a:ext uri="{FF2B5EF4-FFF2-40B4-BE49-F238E27FC236}">
                  <a16:creationId xmlns:a16="http://schemas.microsoft.com/office/drawing/2014/main" id="{900013A6-AE2E-CEE4-AB0E-D5719A070883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9">
              <a:extLst>
                <a:ext uri="{FF2B5EF4-FFF2-40B4-BE49-F238E27FC236}">
                  <a16:creationId xmlns:a16="http://schemas.microsoft.com/office/drawing/2014/main" id="{4AA9B4A3-0223-6EAA-4176-97D60CCD94D3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9">
              <a:extLst>
                <a:ext uri="{FF2B5EF4-FFF2-40B4-BE49-F238E27FC236}">
                  <a16:creationId xmlns:a16="http://schemas.microsoft.com/office/drawing/2014/main" id="{701A8EB3-CC02-F58A-C3D4-1C685104AA4F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9">
              <a:extLst>
                <a:ext uri="{FF2B5EF4-FFF2-40B4-BE49-F238E27FC236}">
                  <a16:creationId xmlns:a16="http://schemas.microsoft.com/office/drawing/2014/main" id="{7F185B1D-C140-CEA6-3F4A-ABF5139CFBC2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9">
              <a:extLst>
                <a:ext uri="{FF2B5EF4-FFF2-40B4-BE49-F238E27FC236}">
                  <a16:creationId xmlns:a16="http://schemas.microsoft.com/office/drawing/2014/main" id="{2AA6E640-8775-B60C-C80E-273A740C3B67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9">
              <a:extLst>
                <a:ext uri="{FF2B5EF4-FFF2-40B4-BE49-F238E27FC236}">
                  <a16:creationId xmlns:a16="http://schemas.microsoft.com/office/drawing/2014/main" id="{236A53E5-E40D-30A5-93E0-038CDF899C0C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9">
              <a:extLst>
                <a:ext uri="{FF2B5EF4-FFF2-40B4-BE49-F238E27FC236}">
                  <a16:creationId xmlns:a16="http://schemas.microsoft.com/office/drawing/2014/main" id="{AE1C82B8-1501-27DD-A0F4-AE7F8FF37D09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9">
              <a:extLst>
                <a:ext uri="{FF2B5EF4-FFF2-40B4-BE49-F238E27FC236}">
                  <a16:creationId xmlns:a16="http://schemas.microsoft.com/office/drawing/2014/main" id="{0591951B-B1A5-B824-0680-3ABAA669FA0D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9">
              <a:extLst>
                <a:ext uri="{FF2B5EF4-FFF2-40B4-BE49-F238E27FC236}">
                  <a16:creationId xmlns:a16="http://schemas.microsoft.com/office/drawing/2014/main" id="{4D942AE1-560F-239B-6E98-7C19468CC6A2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9">
              <a:extLst>
                <a:ext uri="{FF2B5EF4-FFF2-40B4-BE49-F238E27FC236}">
                  <a16:creationId xmlns:a16="http://schemas.microsoft.com/office/drawing/2014/main" id="{C7033BAA-FD3E-9BBC-3168-CE3626C9FDA3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9">
              <a:extLst>
                <a:ext uri="{FF2B5EF4-FFF2-40B4-BE49-F238E27FC236}">
                  <a16:creationId xmlns:a16="http://schemas.microsoft.com/office/drawing/2014/main" id="{9D16681F-B555-99E4-404C-2CD86F7C23C5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9">
              <a:extLst>
                <a:ext uri="{FF2B5EF4-FFF2-40B4-BE49-F238E27FC236}">
                  <a16:creationId xmlns:a16="http://schemas.microsoft.com/office/drawing/2014/main" id="{6E72E115-CE96-A544-E43C-CFD21560ACEB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9">
              <a:extLst>
                <a:ext uri="{FF2B5EF4-FFF2-40B4-BE49-F238E27FC236}">
                  <a16:creationId xmlns:a16="http://schemas.microsoft.com/office/drawing/2014/main" id="{70A24025-298C-F401-A6FC-9852CA5CE03F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9">
              <a:extLst>
                <a:ext uri="{FF2B5EF4-FFF2-40B4-BE49-F238E27FC236}">
                  <a16:creationId xmlns:a16="http://schemas.microsoft.com/office/drawing/2014/main" id="{2F5E8B6D-47F7-1C00-0718-DC7D2B9E9C9D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" name="Google Shape;1061;p29">
            <a:extLst>
              <a:ext uri="{FF2B5EF4-FFF2-40B4-BE49-F238E27FC236}">
                <a16:creationId xmlns:a16="http://schemas.microsoft.com/office/drawing/2014/main" id="{E6D81C6A-826A-03F0-61DA-51EDFEFE464F}"/>
              </a:ext>
            </a:extLst>
          </p:cNvPr>
          <p:cNvGrpSpPr/>
          <p:nvPr/>
        </p:nvGrpSpPr>
        <p:grpSpPr>
          <a:xfrm>
            <a:off x="2366305" y="1740362"/>
            <a:ext cx="320700" cy="291900"/>
            <a:chOff x="5954530" y="2108112"/>
            <a:chExt cx="320700" cy="291900"/>
          </a:xfrm>
        </p:grpSpPr>
        <p:sp>
          <p:nvSpPr>
            <p:cNvPr id="1062" name="Google Shape;1062;p29">
              <a:extLst>
                <a:ext uri="{FF2B5EF4-FFF2-40B4-BE49-F238E27FC236}">
                  <a16:creationId xmlns:a16="http://schemas.microsoft.com/office/drawing/2014/main" id="{479E0B27-50E1-FA7E-BD2E-D526BADE5D34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9">
              <a:extLst>
                <a:ext uri="{FF2B5EF4-FFF2-40B4-BE49-F238E27FC236}">
                  <a16:creationId xmlns:a16="http://schemas.microsoft.com/office/drawing/2014/main" id="{2CA613C6-DB7E-41A4-6BA1-0E6ADD710295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9">
              <a:extLst>
                <a:ext uri="{FF2B5EF4-FFF2-40B4-BE49-F238E27FC236}">
                  <a16:creationId xmlns:a16="http://schemas.microsoft.com/office/drawing/2014/main" id="{479A1F7E-A4FF-9A8E-566B-0555076D76D3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9">
              <a:extLst>
                <a:ext uri="{FF2B5EF4-FFF2-40B4-BE49-F238E27FC236}">
                  <a16:creationId xmlns:a16="http://schemas.microsoft.com/office/drawing/2014/main" id="{3A01147D-8DB6-1CB1-8D00-676F4D0AAAEF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9">
              <a:extLst>
                <a:ext uri="{FF2B5EF4-FFF2-40B4-BE49-F238E27FC236}">
                  <a16:creationId xmlns:a16="http://schemas.microsoft.com/office/drawing/2014/main" id="{997206CD-556C-F0D7-7E37-C6DFDBF69726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9">
              <a:extLst>
                <a:ext uri="{FF2B5EF4-FFF2-40B4-BE49-F238E27FC236}">
                  <a16:creationId xmlns:a16="http://schemas.microsoft.com/office/drawing/2014/main" id="{380158E2-23F7-7E89-1FC4-113C48D41537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9">
              <a:extLst>
                <a:ext uri="{FF2B5EF4-FFF2-40B4-BE49-F238E27FC236}">
                  <a16:creationId xmlns:a16="http://schemas.microsoft.com/office/drawing/2014/main" id="{1A0A7CC6-698D-7BC4-ECF1-3713488182F4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9">
              <a:extLst>
                <a:ext uri="{FF2B5EF4-FFF2-40B4-BE49-F238E27FC236}">
                  <a16:creationId xmlns:a16="http://schemas.microsoft.com/office/drawing/2014/main" id="{C6787D72-F259-5336-EE5B-33E90ED897B7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9">
              <a:extLst>
                <a:ext uri="{FF2B5EF4-FFF2-40B4-BE49-F238E27FC236}">
                  <a16:creationId xmlns:a16="http://schemas.microsoft.com/office/drawing/2014/main" id="{7261334C-8BE9-B4EC-C033-B48B1E102E21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9">
              <a:extLst>
                <a:ext uri="{FF2B5EF4-FFF2-40B4-BE49-F238E27FC236}">
                  <a16:creationId xmlns:a16="http://schemas.microsoft.com/office/drawing/2014/main" id="{31FCC9DA-F4B7-EE03-3420-F5564F9F6EA9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9">
              <a:extLst>
                <a:ext uri="{FF2B5EF4-FFF2-40B4-BE49-F238E27FC236}">
                  <a16:creationId xmlns:a16="http://schemas.microsoft.com/office/drawing/2014/main" id="{7C553DA1-AD6B-B7B1-C0FC-257E93CECCE9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9">
              <a:extLst>
                <a:ext uri="{FF2B5EF4-FFF2-40B4-BE49-F238E27FC236}">
                  <a16:creationId xmlns:a16="http://schemas.microsoft.com/office/drawing/2014/main" id="{DF96D15A-3D35-0178-E9F6-CD47D5AED3FD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9">
              <a:extLst>
                <a:ext uri="{FF2B5EF4-FFF2-40B4-BE49-F238E27FC236}">
                  <a16:creationId xmlns:a16="http://schemas.microsoft.com/office/drawing/2014/main" id="{FD521B55-1C72-6BA2-1139-903EAF9ECB9B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9">
              <a:extLst>
                <a:ext uri="{FF2B5EF4-FFF2-40B4-BE49-F238E27FC236}">
                  <a16:creationId xmlns:a16="http://schemas.microsoft.com/office/drawing/2014/main" id="{5B22FEFD-AF69-4355-5538-DB6FDE50333A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9">
              <a:extLst>
                <a:ext uri="{FF2B5EF4-FFF2-40B4-BE49-F238E27FC236}">
                  <a16:creationId xmlns:a16="http://schemas.microsoft.com/office/drawing/2014/main" id="{D8D32307-A91F-3069-C582-3C9F9C9C71B3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9">
              <a:extLst>
                <a:ext uri="{FF2B5EF4-FFF2-40B4-BE49-F238E27FC236}">
                  <a16:creationId xmlns:a16="http://schemas.microsoft.com/office/drawing/2014/main" id="{40D7D251-83F2-5C87-5EDE-ADE49E27B319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29">
              <a:extLst>
                <a:ext uri="{FF2B5EF4-FFF2-40B4-BE49-F238E27FC236}">
                  <a16:creationId xmlns:a16="http://schemas.microsoft.com/office/drawing/2014/main" id="{A289B0F6-1265-6877-F8AF-762DD6ED9F51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9">
              <a:extLst>
                <a:ext uri="{FF2B5EF4-FFF2-40B4-BE49-F238E27FC236}">
                  <a16:creationId xmlns:a16="http://schemas.microsoft.com/office/drawing/2014/main" id="{31F588BC-E01E-FF4A-1B67-CE9415F4B6B2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9">
              <a:extLst>
                <a:ext uri="{FF2B5EF4-FFF2-40B4-BE49-F238E27FC236}">
                  <a16:creationId xmlns:a16="http://schemas.microsoft.com/office/drawing/2014/main" id="{3E2200DA-C6DE-2E54-3451-28DD0A081BA8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1" name="Google Shape;1081;p29">
            <a:extLst>
              <a:ext uri="{FF2B5EF4-FFF2-40B4-BE49-F238E27FC236}">
                <a16:creationId xmlns:a16="http://schemas.microsoft.com/office/drawing/2014/main" id="{D30C0BCC-9A3C-CB4B-D776-360BE405CC49}"/>
              </a:ext>
            </a:extLst>
          </p:cNvPr>
          <p:cNvSpPr/>
          <p:nvPr/>
        </p:nvSpPr>
        <p:spPr>
          <a:xfrm>
            <a:off x="3137825" y="2482800"/>
            <a:ext cx="995400" cy="213350"/>
          </a:xfrm>
          <a:custGeom>
            <a:avLst/>
            <a:gdLst/>
            <a:ahLst/>
            <a:cxnLst/>
            <a:rect l="l" t="t" r="r" b="b"/>
            <a:pathLst>
              <a:path w="39816" h="8534" extrusionOk="0">
                <a:moveTo>
                  <a:pt x="0" y="0"/>
                </a:moveTo>
                <a:cubicBezTo>
                  <a:pt x="3502" y="0"/>
                  <a:pt x="3067" y="7661"/>
                  <a:pt x="6521" y="8238"/>
                </a:cubicBezTo>
                <a:cubicBezTo>
                  <a:pt x="17482" y="10069"/>
                  <a:pt x="29873" y="1557"/>
                  <a:pt x="39816" y="6521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2" name="Google Shape;1082;p29">
            <a:extLst>
              <a:ext uri="{FF2B5EF4-FFF2-40B4-BE49-F238E27FC236}">
                <a16:creationId xmlns:a16="http://schemas.microsoft.com/office/drawing/2014/main" id="{7297ABD8-6791-3846-BE44-0F842350EAE3}"/>
              </a:ext>
            </a:extLst>
          </p:cNvPr>
          <p:cNvSpPr/>
          <p:nvPr/>
        </p:nvSpPr>
        <p:spPr>
          <a:xfrm>
            <a:off x="3112075" y="2474200"/>
            <a:ext cx="652150" cy="334675"/>
          </a:xfrm>
          <a:custGeom>
            <a:avLst/>
            <a:gdLst/>
            <a:ahLst/>
            <a:cxnLst/>
            <a:rect l="l" t="t" r="r" b="b"/>
            <a:pathLst>
              <a:path w="26086" h="13387" extrusionOk="0">
                <a:moveTo>
                  <a:pt x="0" y="0"/>
                </a:moveTo>
                <a:cubicBezTo>
                  <a:pt x="4816" y="1928"/>
                  <a:pt x="5657" y="9349"/>
                  <a:pt x="10297" y="11671"/>
                </a:cubicBezTo>
                <a:cubicBezTo>
                  <a:pt x="15031" y="14040"/>
                  <a:pt x="21351" y="11019"/>
                  <a:pt x="26086" y="13387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3" name="Google Shape;1083;p29">
            <a:extLst>
              <a:ext uri="{FF2B5EF4-FFF2-40B4-BE49-F238E27FC236}">
                <a16:creationId xmlns:a16="http://schemas.microsoft.com/office/drawing/2014/main" id="{2128869A-40C7-6CAB-0BF2-49582770F118}"/>
              </a:ext>
            </a:extLst>
          </p:cNvPr>
          <p:cNvSpPr/>
          <p:nvPr/>
        </p:nvSpPr>
        <p:spPr>
          <a:xfrm>
            <a:off x="3112075" y="2491375"/>
            <a:ext cx="377575" cy="703650"/>
          </a:xfrm>
          <a:custGeom>
            <a:avLst/>
            <a:gdLst/>
            <a:ahLst/>
            <a:cxnLst/>
            <a:rect l="l" t="t" r="r" b="b"/>
            <a:pathLst>
              <a:path w="15103" h="28146" extrusionOk="0">
                <a:moveTo>
                  <a:pt x="0" y="0"/>
                </a:moveTo>
                <a:cubicBezTo>
                  <a:pt x="4323" y="5763"/>
                  <a:pt x="10259" y="11127"/>
                  <a:pt x="11670" y="18192"/>
                </a:cubicBezTo>
                <a:cubicBezTo>
                  <a:pt x="12358" y="21634"/>
                  <a:pt x="11593" y="28146"/>
                  <a:pt x="15103" y="2814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4" name="Google Shape;1084;p29">
            <a:extLst>
              <a:ext uri="{FF2B5EF4-FFF2-40B4-BE49-F238E27FC236}">
                <a16:creationId xmlns:a16="http://schemas.microsoft.com/office/drawing/2014/main" id="{671B4B6A-DFDD-207E-B756-AEC7BA9FB6F1}"/>
              </a:ext>
            </a:extLst>
          </p:cNvPr>
          <p:cNvSpPr/>
          <p:nvPr/>
        </p:nvSpPr>
        <p:spPr>
          <a:xfrm>
            <a:off x="3107450" y="2482575"/>
            <a:ext cx="638375" cy="582650"/>
          </a:xfrm>
          <a:custGeom>
            <a:avLst/>
            <a:gdLst/>
            <a:ahLst/>
            <a:cxnLst/>
            <a:rect l="l" t="t" r="r" b="b"/>
            <a:pathLst>
              <a:path w="25535" h="23306" extrusionOk="0">
                <a:moveTo>
                  <a:pt x="0" y="0"/>
                </a:moveTo>
                <a:cubicBezTo>
                  <a:pt x="4225" y="2536"/>
                  <a:pt x="5242" y="8352"/>
                  <a:pt x="8106" y="12362"/>
                </a:cubicBezTo>
                <a:cubicBezTo>
                  <a:pt x="12094" y="17944"/>
                  <a:pt x="19398" y="20241"/>
                  <a:pt x="25535" y="2330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5" name="Google Shape;1085;p29">
            <a:extLst>
              <a:ext uri="{FF2B5EF4-FFF2-40B4-BE49-F238E27FC236}">
                <a16:creationId xmlns:a16="http://schemas.microsoft.com/office/drawing/2014/main" id="{FFD74CA5-DE39-0A78-2689-A949B5DDA083}"/>
              </a:ext>
            </a:extLst>
          </p:cNvPr>
          <p:cNvSpPr/>
          <p:nvPr/>
        </p:nvSpPr>
        <p:spPr>
          <a:xfrm>
            <a:off x="3127725" y="2497784"/>
            <a:ext cx="876500" cy="359725"/>
          </a:xfrm>
          <a:custGeom>
            <a:avLst/>
            <a:gdLst/>
            <a:ahLst/>
            <a:cxnLst/>
            <a:rect l="l" t="t" r="r" b="b"/>
            <a:pathLst>
              <a:path w="35060" h="14389" extrusionOk="0">
                <a:moveTo>
                  <a:pt x="0" y="0"/>
                </a:moveTo>
                <a:cubicBezTo>
                  <a:pt x="2770" y="2770"/>
                  <a:pt x="4525" y="6922"/>
                  <a:pt x="8106" y="8512"/>
                </a:cubicBezTo>
                <a:cubicBezTo>
                  <a:pt x="16510" y="12244"/>
                  <a:pt x="28558" y="7887"/>
                  <a:pt x="35060" y="1438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6" name="Google Shape;1086;p29">
            <a:extLst>
              <a:ext uri="{FF2B5EF4-FFF2-40B4-BE49-F238E27FC236}">
                <a16:creationId xmlns:a16="http://schemas.microsoft.com/office/drawing/2014/main" id="{D4352E30-8E49-8206-6BCB-B02A51FA9C02}"/>
              </a:ext>
            </a:extLst>
          </p:cNvPr>
          <p:cNvSpPr/>
          <p:nvPr/>
        </p:nvSpPr>
        <p:spPr>
          <a:xfrm>
            <a:off x="2652800" y="2485700"/>
            <a:ext cx="751975" cy="1134225"/>
          </a:xfrm>
          <a:custGeom>
            <a:avLst/>
            <a:gdLst/>
            <a:ahLst/>
            <a:cxnLst/>
            <a:rect l="l" t="t" r="r" b="b"/>
            <a:pathLst>
              <a:path w="30079" h="45369" extrusionOk="0">
                <a:moveTo>
                  <a:pt x="0" y="0"/>
                </a:moveTo>
                <a:cubicBezTo>
                  <a:pt x="0" y="6455"/>
                  <a:pt x="4130" y="12274"/>
                  <a:pt x="7018" y="18047"/>
                </a:cubicBezTo>
                <a:cubicBezTo>
                  <a:pt x="12350" y="28706"/>
                  <a:pt x="18161" y="45369"/>
                  <a:pt x="30079" y="4536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7" name="Google Shape;1087;p29">
            <a:extLst>
              <a:ext uri="{FF2B5EF4-FFF2-40B4-BE49-F238E27FC236}">
                <a16:creationId xmlns:a16="http://schemas.microsoft.com/office/drawing/2014/main" id="{F2DD85CB-7A6F-E354-F159-9D87036AA2B2}"/>
              </a:ext>
            </a:extLst>
          </p:cNvPr>
          <p:cNvSpPr/>
          <p:nvPr/>
        </p:nvSpPr>
        <p:spPr>
          <a:xfrm>
            <a:off x="2640275" y="2479425"/>
            <a:ext cx="827150" cy="1541550"/>
          </a:xfrm>
          <a:custGeom>
            <a:avLst/>
            <a:gdLst/>
            <a:ahLst/>
            <a:cxnLst/>
            <a:rect l="l" t="t" r="r" b="b"/>
            <a:pathLst>
              <a:path w="33086" h="61662" extrusionOk="0">
                <a:moveTo>
                  <a:pt x="0" y="0"/>
                </a:moveTo>
                <a:cubicBezTo>
                  <a:pt x="0" y="13716"/>
                  <a:pt x="7570" y="26937"/>
                  <a:pt x="15540" y="38100"/>
                </a:cubicBezTo>
                <a:cubicBezTo>
                  <a:pt x="21230" y="46070"/>
                  <a:pt x="23294" y="61662"/>
                  <a:pt x="33086" y="61662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8" name="Google Shape;1088;p29">
            <a:extLst>
              <a:ext uri="{FF2B5EF4-FFF2-40B4-BE49-F238E27FC236}">
                <a16:creationId xmlns:a16="http://schemas.microsoft.com/office/drawing/2014/main" id="{1FD23018-E72D-8044-3C69-A355F8225036}"/>
              </a:ext>
            </a:extLst>
          </p:cNvPr>
          <p:cNvSpPr/>
          <p:nvPr/>
        </p:nvSpPr>
        <p:spPr>
          <a:xfrm>
            <a:off x="2677850" y="2502400"/>
            <a:ext cx="839725" cy="914900"/>
          </a:xfrm>
          <a:custGeom>
            <a:avLst/>
            <a:gdLst/>
            <a:ahLst/>
            <a:cxnLst/>
            <a:rect l="l" t="t" r="r" b="b"/>
            <a:pathLst>
              <a:path w="33589" h="36596" extrusionOk="0">
                <a:moveTo>
                  <a:pt x="0" y="0"/>
                </a:moveTo>
                <a:cubicBezTo>
                  <a:pt x="0" y="7601"/>
                  <a:pt x="7668" y="13210"/>
                  <a:pt x="12533" y="19050"/>
                </a:cubicBezTo>
                <a:cubicBezTo>
                  <a:pt x="18381" y="26069"/>
                  <a:pt x="24923" y="33703"/>
                  <a:pt x="33589" y="3659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9" name="Google Shape;1089;p29">
            <a:extLst>
              <a:ext uri="{FF2B5EF4-FFF2-40B4-BE49-F238E27FC236}">
                <a16:creationId xmlns:a16="http://schemas.microsoft.com/office/drawing/2014/main" id="{7FA7A214-DEBD-E4E7-32FE-FBFB17DFCBBF}"/>
              </a:ext>
            </a:extLst>
          </p:cNvPr>
          <p:cNvSpPr/>
          <p:nvPr/>
        </p:nvSpPr>
        <p:spPr>
          <a:xfrm>
            <a:off x="2640275" y="2496125"/>
            <a:ext cx="871025" cy="1284625"/>
          </a:xfrm>
          <a:custGeom>
            <a:avLst/>
            <a:gdLst/>
            <a:ahLst/>
            <a:cxnLst/>
            <a:rect l="l" t="t" r="r" b="b"/>
            <a:pathLst>
              <a:path w="34841" h="51385" extrusionOk="0">
                <a:moveTo>
                  <a:pt x="0" y="0"/>
                </a:moveTo>
                <a:cubicBezTo>
                  <a:pt x="0" y="9589"/>
                  <a:pt x="7249" y="17757"/>
                  <a:pt x="11028" y="26570"/>
                </a:cubicBezTo>
                <a:cubicBezTo>
                  <a:pt x="15545" y="37107"/>
                  <a:pt x="23377" y="51385"/>
                  <a:pt x="34841" y="51385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90" name="Google Shape;1090;p29">
            <a:extLst>
              <a:ext uri="{FF2B5EF4-FFF2-40B4-BE49-F238E27FC236}">
                <a16:creationId xmlns:a16="http://schemas.microsoft.com/office/drawing/2014/main" id="{5FF9CCDA-D653-3854-5E55-73477943C883}"/>
              </a:ext>
            </a:extLst>
          </p:cNvPr>
          <p:cNvSpPr txBox="1"/>
          <p:nvPr/>
        </p:nvSpPr>
        <p:spPr>
          <a:xfrm>
            <a:off x="3897750" y="541325"/>
            <a:ext cx="1408500" cy="3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SNO+ Deck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91" name="Google Shape;1091;p29">
            <a:extLst>
              <a:ext uri="{FF2B5EF4-FFF2-40B4-BE49-F238E27FC236}">
                <a16:creationId xmlns:a16="http://schemas.microsoft.com/office/drawing/2014/main" id="{D426065F-9835-D745-D1F2-3F59D6B664CB}"/>
              </a:ext>
            </a:extLst>
          </p:cNvPr>
          <p:cNvSpPr txBox="1"/>
          <p:nvPr/>
        </p:nvSpPr>
        <p:spPr>
          <a:xfrm>
            <a:off x="3565625" y="1156550"/>
            <a:ext cx="2048100" cy="7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dirty="0">
                <a:solidFill>
                  <a:schemeClr val="dk2"/>
                </a:solidFill>
              </a:rPr>
              <a:t>DCR 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dirty="0">
                <a:solidFill>
                  <a:schemeClr val="dk2"/>
                </a:solidFill>
              </a:rPr>
              <a:t>(Deck Clean Room)</a:t>
            </a:r>
            <a:endParaRPr sz="1500" dirty="0">
              <a:solidFill>
                <a:schemeClr val="dk2"/>
              </a:solidFill>
            </a:endParaRPr>
          </a:p>
        </p:txBody>
      </p:sp>
      <p:sp>
        <p:nvSpPr>
          <p:cNvPr id="1093" name="Google Shape;1093;p29">
            <a:extLst>
              <a:ext uri="{FF2B5EF4-FFF2-40B4-BE49-F238E27FC236}">
                <a16:creationId xmlns:a16="http://schemas.microsoft.com/office/drawing/2014/main" id="{18F0C99C-843E-DEC8-7110-07A6EDAB8AA8}"/>
              </a:ext>
            </a:extLst>
          </p:cNvPr>
          <p:cNvSpPr txBox="1"/>
          <p:nvPr/>
        </p:nvSpPr>
        <p:spPr>
          <a:xfrm>
            <a:off x="6298929" y="1357167"/>
            <a:ext cx="75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dk2"/>
                </a:solidFill>
              </a:rPr>
              <a:t>Rack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096" name="Google Shape;1096;p29">
            <a:extLst>
              <a:ext uri="{FF2B5EF4-FFF2-40B4-BE49-F238E27FC236}">
                <a16:creationId xmlns:a16="http://schemas.microsoft.com/office/drawing/2014/main" id="{F5F05BA8-8EE0-7581-E049-62C0C7538C75}"/>
              </a:ext>
            </a:extLst>
          </p:cNvPr>
          <p:cNvSpPr txBox="1"/>
          <p:nvPr/>
        </p:nvSpPr>
        <p:spPr>
          <a:xfrm>
            <a:off x="7051025" y="1535200"/>
            <a:ext cx="1961400" cy="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SNO+ </a:t>
            </a: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Control Room -&gt;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6BD8756-374B-D862-4572-02279C2840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006" y="3594135"/>
            <a:ext cx="266700" cy="2794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6A1851B-A883-839F-6990-F2F9FE97FC08}"/>
              </a:ext>
            </a:extLst>
          </p:cNvPr>
          <p:cNvSpPr/>
          <p:nvPr/>
        </p:nvSpPr>
        <p:spPr>
          <a:xfrm>
            <a:off x="4430969" y="3211831"/>
            <a:ext cx="1070439" cy="987152"/>
          </a:xfrm>
          <a:prstGeom prst="ellipse">
            <a:avLst/>
          </a:prstGeom>
          <a:noFill/>
          <a:ln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Google Shape;6220;p71">
            <a:extLst>
              <a:ext uri="{FF2B5EF4-FFF2-40B4-BE49-F238E27FC236}">
                <a16:creationId xmlns:a16="http://schemas.microsoft.com/office/drawing/2014/main" id="{7F7705C4-8BD2-B9C6-28AE-275E6A6122A2}"/>
              </a:ext>
            </a:extLst>
          </p:cNvPr>
          <p:cNvSpPr txBox="1"/>
          <p:nvPr/>
        </p:nvSpPr>
        <p:spPr>
          <a:xfrm>
            <a:off x="14864" y="25494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SNO+ Diagram</a:t>
            </a:r>
            <a:endParaRPr sz="19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6340;p79">
            <a:extLst>
              <a:ext uri="{FF2B5EF4-FFF2-40B4-BE49-F238E27FC236}">
                <a16:creationId xmlns:a16="http://schemas.microsoft.com/office/drawing/2014/main" id="{E89673FF-0B21-BAE5-69C5-22C8949116CD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6</a:t>
            </a:r>
            <a:endParaRPr sz="1100" dirty="0">
              <a:solidFill>
                <a:schemeClr val="lt1"/>
              </a:solidFill>
            </a:endParaRPr>
          </a:p>
        </p:txBody>
      </p:sp>
      <p:sp>
        <p:nvSpPr>
          <p:cNvPr id="14" name="Google Shape;904;p29">
            <a:extLst>
              <a:ext uri="{FF2B5EF4-FFF2-40B4-BE49-F238E27FC236}">
                <a16:creationId xmlns:a16="http://schemas.microsoft.com/office/drawing/2014/main" id="{855D4D2B-8623-7B98-FEE2-8CB4DBC6EEDC}"/>
              </a:ext>
            </a:extLst>
          </p:cNvPr>
          <p:cNvSpPr/>
          <p:nvPr/>
        </p:nvSpPr>
        <p:spPr>
          <a:xfrm>
            <a:off x="2174956" y="2454708"/>
            <a:ext cx="4924200" cy="66867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D1187D59-B5F1-40A2-8158-76895F3F94F0}"/>
              </a:ext>
            </a:extLst>
          </p:cNvPr>
          <p:cNvSpPr/>
          <p:nvPr/>
        </p:nvSpPr>
        <p:spPr>
          <a:xfrm>
            <a:off x="5206314" y="2520778"/>
            <a:ext cx="1309848" cy="2166552"/>
          </a:xfrm>
          <a:custGeom>
            <a:avLst/>
            <a:gdLst>
              <a:gd name="csX0" fmla="*/ 0 w 1309848"/>
              <a:gd name="csY0" fmla="*/ 2092411 h 2166552"/>
              <a:gd name="csX1" fmla="*/ 57664 w 1309848"/>
              <a:gd name="csY1" fmla="*/ 2141838 h 2166552"/>
              <a:gd name="csX2" fmla="*/ 148281 w 1309848"/>
              <a:gd name="csY2" fmla="*/ 2166552 h 2166552"/>
              <a:gd name="csX3" fmla="*/ 296562 w 1309848"/>
              <a:gd name="csY3" fmla="*/ 2150076 h 2166552"/>
              <a:gd name="csX4" fmla="*/ 337751 w 1309848"/>
              <a:gd name="csY4" fmla="*/ 2141838 h 2166552"/>
              <a:gd name="csX5" fmla="*/ 387178 w 1309848"/>
              <a:gd name="csY5" fmla="*/ 2125363 h 2166552"/>
              <a:gd name="csX6" fmla="*/ 436605 w 1309848"/>
              <a:gd name="csY6" fmla="*/ 2100649 h 2166552"/>
              <a:gd name="csX7" fmla="*/ 510745 w 1309848"/>
              <a:gd name="csY7" fmla="*/ 2051222 h 2166552"/>
              <a:gd name="csX8" fmla="*/ 535459 w 1309848"/>
              <a:gd name="csY8" fmla="*/ 2034746 h 2166552"/>
              <a:gd name="csX9" fmla="*/ 584886 w 1309848"/>
              <a:gd name="csY9" fmla="*/ 1985319 h 2166552"/>
              <a:gd name="csX10" fmla="*/ 609600 w 1309848"/>
              <a:gd name="csY10" fmla="*/ 1952368 h 2166552"/>
              <a:gd name="csX11" fmla="*/ 659027 w 1309848"/>
              <a:gd name="csY11" fmla="*/ 1902941 h 2166552"/>
              <a:gd name="csX12" fmla="*/ 675502 w 1309848"/>
              <a:gd name="csY12" fmla="*/ 1878227 h 2166552"/>
              <a:gd name="csX13" fmla="*/ 700216 w 1309848"/>
              <a:gd name="csY13" fmla="*/ 1853514 h 2166552"/>
              <a:gd name="csX14" fmla="*/ 733167 w 1309848"/>
              <a:gd name="csY14" fmla="*/ 1804087 h 2166552"/>
              <a:gd name="csX15" fmla="*/ 749643 w 1309848"/>
              <a:gd name="csY15" fmla="*/ 1779373 h 2166552"/>
              <a:gd name="csX16" fmla="*/ 766118 w 1309848"/>
              <a:gd name="csY16" fmla="*/ 1754660 h 2166552"/>
              <a:gd name="csX17" fmla="*/ 790832 w 1309848"/>
              <a:gd name="csY17" fmla="*/ 1721708 h 2166552"/>
              <a:gd name="csX18" fmla="*/ 823783 w 1309848"/>
              <a:gd name="csY18" fmla="*/ 1672281 h 2166552"/>
              <a:gd name="csX19" fmla="*/ 848497 w 1309848"/>
              <a:gd name="csY19" fmla="*/ 1614617 h 2166552"/>
              <a:gd name="csX20" fmla="*/ 864972 w 1309848"/>
              <a:gd name="csY20" fmla="*/ 1589903 h 2166552"/>
              <a:gd name="csX21" fmla="*/ 881448 w 1309848"/>
              <a:gd name="csY21" fmla="*/ 1556952 h 2166552"/>
              <a:gd name="csX22" fmla="*/ 889686 w 1309848"/>
              <a:gd name="csY22" fmla="*/ 1532238 h 2166552"/>
              <a:gd name="csX23" fmla="*/ 914400 w 1309848"/>
              <a:gd name="csY23" fmla="*/ 1507525 h 2166552"/>
              <a:gd name="csX24" fmla="*/ 939113 w 1309848"/>
              <a:gd name="csY24" fmla="*/ 1449860 h 2166552"/>
              <a:gd name="csX25" fmla="*/ 963827 w 1309848"/>
              <a:gd name="csY25" fmla="*/ 1425146 h 2166552"/>
              <a:gd name="csX26" fmla="*/ 1021491 w 1309848"/>
              <a:gd name="csY26" fmla="*/ 1351006 h 2166552"/>
              <a:gd name="csX27" fmla="*/ 1046205 w 1309848"/>
              <a:gd name="csY27" fmla="*/ 1301579 h 2166552"/>
              <a:gd name="csX28" fmla="*/ 1070918 w 1309848"/>
              <a:gd name="csY28" fmla="*/ 1227438 h 2166552"/>
              <a:gd name="csX29" fmla="*/ 1079156 w 1309848"/>
              <a:gd name="csY29" fmla="*/ 1202725 h 2166552"/>
              <a:gd name="csX30" fmla="*/ 1095632 w 1309848"/>
              <a:gd name="csY30" fmla="*/ 1169773 h 2166552"/>
              <a:gd name="csX31" fmla="*/ 1103870 w 1309848"/>
              <a:gd name="csY31" fmla="*/ 1136822 h 2166552"/>
              <a:gd name="csX32" fmla="*/ 1120345 w 1309848"/>
              <a:gd name="csY32" fmla="*/ 1037968 h 2166552"/>
              <a:gd name="csX33" fmla="*/ 1128583 w 1309848"/>
              <a:gd name="csY33" fmla="*/ 1013254 h 2166552"/>
              <a:gd name="csX34" fmla="*/ 1136821 w 1309848"/>
              <a:gd name="csY34" fmla="*/ 930876 h 2166552"/>
              <a:gd name="csX35" fmla="*/ 1153297 w 1309848"/>
              <a:gd name="csY35" fmla="*/ 881449 h 2166552"/>
              <a:gd name="csX36" fmla="*/ 1169772 w 1309848"/>
              <a:gd name="csY36" fmla="*/ 832022 h 2166552"/>
              <a:gd name="csX37" fmla="*/ 1178010 w 1309848"/>
              <a:gd name="csY37" fmla="*/ 807308 h 2166552"/>
              <a:gd name="csX38" fmla="*/ 1194486 w 1309848"/>
              <a:gd name="csY38" fmla="*/ 782595 h 2166552"/>
              <a:gd name="csX39" fmla="*/ 1210962 w 1309848"/>
              <a:gd name="csY39" fmla="*/ 724930 h 2166552"/>
              <a:gd name="csX40" fmla="*/ 1227437 w 1309848"/>
              <a:gd name="csY40" fmla="*/ 675503 h 2166552"/>
              <a:gd name="csX41" fmla="*/ 1235675 w 1309848"/>
              <a:gd name="csY41" fmla="*/ 650790 h 2166552"/>
              <a:gd name="csX42" fmla="*/ 1252151 w 1309848"/>
              <a:gd name="csY42" fmla="*/ 568411 h 2166552"/>
              <a:gd name="csX43" fmla="*/ 1260389 w 1309848"/>
              <a:gd name="csY43" fmla="*/ 535460 h 2166552"/>
              <a:gd name="csX44" fmla="*/ 1276864 w 1309848"/>
              <a:gd name="csY44" fmla="*/ 444844 h 2166552"/>
              <a:gd name="csX45" fmla="*/ 1293340 w 1309848"/>
              <a:gd name="csY45" fmla="*/ 378941 h 2166552"/>
              <a:gd name="csX46" fmla="*/ 1301578 w 1309848"/>
              <a:gd name="csY46" fmla="*/ 304800 h 2166552"/>
              <a:gd name="csX47" fmla="*/ 1309816 w 1309848"/>
              <a:gd name="csY47" fmla="*/ 0 h 21665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309848" h="2166552">
                <a:moveTo>
                  <a:pt x="0" y="2092411"/>
                </a:moveTo>
                <a:cubicBezTo>
                  <a:pt x="19221" y="2108887"/>
                  <a:pt x="36103" y="2128570"/>
                  <a:pt x="57664" y="2141838"/>
                </a:cubicBezTo>
                <a:cubicBezTo>
                  <a:pt x="77794" y="2154226"/>
                  <a:pt x="124391" y="2161774"/>
                  <a:pt x="148281" y="2166552"/>
                </a:cubicBezTo>
                <a:cubicBezTo>
                  <a:pt x="319007" y="2154357"/>
                  <a:pt x="213264" y="2168587"/>
                  <a:pt x="296562" y="2150076"/>
                </a:cubicBezTo>
                <a:cubicBezTo>
                  <a:pt x="310230" y="2147039"/>
                  <a:pt x="324243" y="2145522"/>
                  <a:pt x="337751" y="2141838"/>
                </a:cubicBezTo>
                <a:cubicBezTo>
                  <a:pt x="354506" y="2137269"/>
                  <a:pt x="387178" y="2125363"/>
                  <a:pt x="387178" y="2125363"/>
                </a:cubicBezTo>
                <a:cubicBezTo>
                  <a:pt x="496864" y="2052236"/>
                  <a:pt x="334308" y="2157480"/>
                  <a:pt x="436605" y="2100649"/>
                </a:cubicBezTo>
                <a:cubicBezTo>
                  <a:pt x="436625" y="2100638"/>
                  <a:pt x="498379" y="2059466"/>
                  <a:pt x="510745" y="2051222"/>
                </a:cubicBezTo>
                <a:cubicBezTo>
                  <a:pt x="518983" y="2045730"/>
                  <a:pt x="528458" y="2041747"/>
                  <a:pt x="535459" y="2034746"/>
                </a:cubicBezTo>
                <a:cubicBezTo>
                  <a:pt x="551935" y="2018270"/>
                  <a:pt x="570906" y="2003959"/>
                  <a:pt x="584886" y="1985319"/>
                </a:cubicBezTo>
                <a:cubicBezTo>
                  <a:pt x="593124" y="1974335"/>
                  <a:pt x="600415" y="1962573"/>
                  <a:pt x="609600" y="1952368"/>
                </a:cubicBezTo>
                <a:cubicBezTo>
                  <a:pt x="625187" y="1935049"/>
                  <a:pt x="646103" y="1922328"/>
                  <a:pt x="659027" y="1902941"/>
                </a:cubicBezTo>
                <a:cubicBezTo>
                  <a:pt x="664519" y="1894703"/>
                  <a:pt x="669164" y="1885833"/>
                  <a:pt x="675502" y="1878227"/>
                </a:cubicBezTo>
                <a:cubicBezTo>
                  <a:pt x="682960" y="1869277"/>
                  <a:pt x="693064" y="1862710"/>
                  <a:pt x="700216" y="1853514"/>
                </a:cubicBezTo>
                <a:cubicBezTo>
                  <a:pt x="712373" y="1837884"/>
                  <a:pt x="722183" y="1820563"/>
                  <a:pt x="733167" y="1804087"/>
                </a:cubicBezTo>
                <a:lnTo>
                  <a:pt x="749643" y="1779373"/>
                </a:lnTo>
                <a:cubicBezTo>
                  <a:pt x="755135" y="1771135"/>
                  <a:pt x="760178" y="1762580"/>
                  <a:pt x="766118" y="1754660"/>
                </a:cubicBezTo>
                <a:cubicBezTo>
                  <a:pt x="774356" y="1743676"/>
                  <a:pt x="782958" y="1732956"/>
                  <a:pt x="790832" y="1721708"/>
                </a:cubicBezTo>
                <a:cubicBezTo>
                  <a:pt x="802187" y="1705486"/>
                  <a:pt x="817521" y="1691066"/>
                  <a:pt x="823783" y="1672281"/>
                </a:cubicBezTo>
                <a:cubicBezTo>
                  <a:pt x="833026" y="1644553"/>
                  <a:pt x="832209" y="1643122"/>
                  <a:pt x="848497" y="1614617"/>
                </a:cubicBezTo>
                <a:cubicBezTo>
                  <a:pt x="853409" y="1606021"/>
                  <a:pt x="860060" y="1598499"/>
                  <a:pt x="864972" y="1589903"/>
                </a:cubicBezTo>
                <a:cubicBezTo>
                  <a:pt x="871065" y="1579241"/>
                  <a:pt x="876611" y="1568239"/>
                  <a:pt x="881448" y="1556952"/>
                </a:cubicBezTo>
                <a:cubicBezTo>
                  <a:pt x="884869" y="1548971"/>
                  <a:pt x="884869" y="1539463"/>
                  <a:pt x="889686" y="1532238"/>
                </a:cubicBezTo>
                <a:cubicBezTo>
                  <a:pt x="896148" y="1522545"/>
                  <a:pt x="906162" y="1515763"/>
                  <a:pt x="914400" y="1507525"/>
                </a:cubicBezTo>
                <a:cubicBezTo>
                  <a:pt x="921123" y="1487354"/>
                  <a:pt x="926386" y="1467677"/>
                  <a:pt x="939113" y="1449860"/>
                </a:cubicBezTo>
                <a:cubicBezTo>
                  <a:pt x="945885" y="1440380"/>
                  <a:pt x="956674" y="1434342"/>
                  <a:pt x="963827" y="1425146"/>
                </a:cubicBezTo>
                <a:cubicBezTo>
                  <a:pt x="1032801" y="1336465"/>
                  <a:pt x="965385" y="1407112"/>
                  <a:pt x="1021491" y="1351006"/>
                </a:cubicBezTo>
                <a:cubicBezTo>
                  <a:pt x="1051534" y="1260877"/>
                  <a:pt x="1003621" y="1397391"/>
                  <a:pt x="1046205" y="1301579"/>
                </a:cubicBezTo>
                <a:cubicBezTo>
                  <a:pt x="1046219" y="1301549"/>
                  <a:pt x="1066794" y="1239811"/>
                  <a:pt x="1070918" y="1227438"/>
                </a:cubicBezTo>
                <a:cubicBezTo>
                  <a:pt x="1073664" y="1219200"/>
                  <a:pt x="1075273" y="1210492"/>
                  <a:pt x="1079156" y="1202725"/>
                </a:cubicBezTo>
                <a:cubicBezTo>
                  <a:pt x="1084648" y="1191741"/>
                  <a:pt x="1091320" y="1181272"/>
                  <a:pt x="1095632" y="1169773"/>
                </a:cubicBezTo>
                <a:cubicBezTo>
                  <a:pt x="1099607" y="1159172"/>
                  <a:pt x="1101784" y="1147950"/>
                  <a:pt x="1103870" y="1136822"/>
                </a:cubicBezTo>
                <a:cubicBezTo>
                  <a:pt x="1110026" y="1103988"/>
                  <a:pt x="1109781" y="1069660"/>
                  <a:pt x="1120345" y="1037968"/>
                </a:cubicBezTo>
                <a:lnTo>
                  <a:pt x="1128583" y="1013254"/>
                </a:lnTo>
                <a:cubicBezTo>
                  <a:pt x="1131329" y="985795"/>
                  <a:pt x="1131735" y="958000"/>
                  <a:pt x="1136821" y="930876"/>
                </a:cubicBezTo>
                <a:cubicBezTo>
                  <a:pt x="1140022" y="913807"/>
                  <a:pt x="1147805" y="897925"/>
                  <a:pt x="1153297" y="881449"/>
                </a:cubicBezTo>
                <a:lnTo>
                  <a:pt x="1169772" y="832022"/>
                </a:lnTo>
                <a:cubicBezTo>
                  <a:pt x="1172518" y="823784"/>
                  <a:pt x="1173193" y="814533"/>
                  <a:pt x="1178010" y="807308"/>
                </a:cubicBezTo>
                <a:lnTo>
                  <a:pt x="1194486" y="782595"/>
                </a:lnTo>
                <a:cubicBezTo>
                  <a:pt x="1222165" y="699558"/>
                  <a:pt x="1179938" y="828344"/>
                  <a:pt x="1210962" y="724930"/>
                </a:cubicBezTo>
                <a:cubicBezTo>
                  <a:pt x="1215952" y="708296"/>
                  <a:pt x="1221945" y="691979"/>
                  <a:pt x="1227437" y="675503"/>
                </a:cubicBezTo>
                <a:cubicBezTo>
                  <a:pt x="1230183" y="667265"/>
                  <a:pt x="1233972" y="659305"/>
                  <a:pt x="1235675" y="650790"/>
                </a:cubicBezTo>
                <a:cubicBezTo>
                  <a:pt x="1241167" y="623330"/>
                  <a:pt x="1245359" y="595578"/>
                  <a:pt x="1252151" y="568411"/>
                </a:cubicBezTo>
                <a:cubicBezTo>
                  <a:pt x="1254897" y="557427"/>
                  <a:pt x="1258169" y="546562"/>
                  <a:pt x="1260389" y="535460"/>
                </a:cubicBezTo>
                <a:cubicBezTo>
                  <a:pt x="1272998" y="472418"/>
                  <a:pt x="1263617" y="502247"/>
                  <a:pt x="1276864" y="444844"/>
                </a:cubicBezTo>
                <a:cubicBezTo>
                  <a:pt x="1281956" y="422780"/>
                  <a:pt x="1293340" y="378941"/>
                  <a:pt x="1293340" y="378941"/>
                </a:cubicBezTo>
                <a:cubicBezTo>
                  <a:pt x="1296086" y="354227"/>
                  <a:pt x="1300199" y="329627"/>
                  <a:pt x="1301578" y="304800"/>
                </a:cubicBezTo>
                <a:cubicBezTo>
                  <a:pt x="1310832" y="138225"/>
                  <a:pt x="1309816" y="125744"/>
                  <a:pt x="1309816" y="0"/>
                </a:cubicBezTo>
              </a:path>
            </a:pathLst>
          </a:cu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6B4BD455-F4DD-4422-5488-C45745E171F4}"/>
              </a:ext>
            </a:extLst>
          </p:cNvPr>
          <p:cNvSpPr/>
          <p:nvPr/>
        </p:nvSpPr>
        <p:spPr>
          <a:xfrm>
            <a:off x="4827373" y="2553730"/>
            <a:ext cx="1680524" cy="2314832"/>
          </a:xfrm>
          <a:custGeom>
            <a:avLst/>
            <a:gdLst>
              <a:gd name="csX0" fmla="*/ 0 w 1680524"/>
              <a:gd name="csY0" fmla="*/ 2215978 h 2314832"/>
              <a:gd name="csX1" fmla="*/ 32951 w 1680524"/>
              <a:gd name="csY1" fmla="*/ 2273643 h 2314832"/>
              <a:gd name="csX2" fmla="*/ 82378 w 1680524"/>
              <a:gd name="csY2" fmla="*/ 2290119 h 2314832"/>
              <a:gd name="csX3" fmla="*/ 107092 w 1680524"/>
              <a:gd name="csY3" fmla="*/ 2298356 h 2314832"/>
              <a:gd name="csX4" fmla="*/ 131805 w 1680524"/>
              <a:gd name="csY4" fmla="*/ 2306594 h 2314832"/>
              <a:gd name="csX5" fmla="*/ 189470 w 1680524"/>
              <a:gd name="csY5" fmla="*/ 2314832 h 2314832"/>
              <a:gd name="csX6" fmla="*/ 411892 w 1680524"/>
              <a:gd name="csY6" fmla="*/ 2306594 h 2314832"/>
              <a:gd name="csX7" fmla="*/ 436605 w 1680524"/>
              <a:gd name="csY7" fmla="*/ 2298356 h 2314832"/>
              <a:gd name="csX8" fmla="*/ 494270 w 1680524"/>
              <a:gd name="csY8" fmla="*/ 2281881 h 2314832"/>
              <a:gd name="csX9" fmla="*/ 576649 w 1680524"/>
              <a:gd name="csY9" fmla="*/ 2232454 h 2314832"/>
              <a:gd name="csX10" fmla="*/ 617838 w 1680524"/>
              <a:gd name="csY10" fmla="*/ 2199502 h 2314832"/>
              <a:gd name="csX11" fmla="*/ 642551 w 1680524"/>
              <a:gd name="csY11" fmla="*/ 2183027 h 2314832"/>
              <a:gd name="csX12" fmla="*/ 667265 w 1680524"/>
              <a:gd name="csY12" fmla="*/ 2158313 h 2314832"/>
              <a:gd name="csX13" fmla="*/ 691978 w 1680524"/>
              <a:gd name="csY13" fmla="*/ 2150075 h 2314832"/>
              <a:gd name="csX14" fmla="*/ 766119 w 1680524"/>
              <a:gd name="csY14" fmla="*/ 2092411 h 2314832"/>
              <a:gd name="csX15" fmla="*/ 815546 w 1680524"/>
              <a:gd name="csY15" fmla="*/ 2059459 h 2314832"/>
              <a:gd name="csX16" fmla="*/ 848497 w 1680524"/>
              <a:gd name="csY16" fmla="*/ 2034746 h 2314832"/>
              <a:gd name="csX17" fmla="*/ 873211 w 1680524"/>
              <a:gd name="csY17" fmla="*/ 2018270 h 2314832"/>
              <a:gd name="csX18" fmla="*/ 922638 w 1680524"/>
              <a:gd name="csY18" fmla="*/ 1968843 h 2314832"/>
              <a:gd name="csX19" fmla="*/ 955589 w 1680524"/>
              <a:gd name="csY19" fmla="*/ 1944129 h 2314832"/>
              <a:gd name="csX20" fmla="*/ 972065 w 1680524"/>
              <a:gd name="csY20" fmla="*/ 1919416 h 2314832"/>
              <a:gd name="csX21" fmla="*/ 996778 w 1680524"/>
              <a:gd name="csY21" fmla="*/ 1894702 h 2314832"/>
              <a:gd name="csX22" fmla="*/ 1013254 w 1680524"/>
              <a:gd name="csY22" fmla="*/ 1869989 h 2314832"/>
              <a:gd name="csX23" fmla="*/ 1037968 w 1680524"/>
              <a:gd name="csY23" fmla="*/ 1845275 h 2314832"/>
              <a:gd name="csX24" fmla="*/ 1079157 w 1680524"/>
              <a:gd name="csY24" fmla="*/ 1787611 h 2314832"/>
              <a:gd name="csX25" fmla="*/ 1136822 w 1680524"/>
              <a:gd name="csY25" fmla="*/ 1729946 h 2314832"/>
              <a:gd name="csX26" fmla="*/ 1161535 w 1680524"/>
              <a:gd name="csY26" fmla="*/ 1705232 h 2314832"/>
              <a:gd name="csX27" fmla="*/ 1210962 w 1680524"/>
              <a:gd name="csY27" fmla="*/ 1647567 h 2314832"/>
              <a:gd name="csX28" fmla="*/ 1219200 w 1680524"/>
              <a:gd name="csY28" fmla="*/ 1622854 h 2314832"/>
              <a:gd name="csX29" fmla="*/ 1276865 w 1680524"/>
              <a:gd name="csY29" fmla="*/ 1556951 h 2314832"/>
              <a:gd name="csX30" fmla="*/ 1326292 w 1680524"/>
              <a:gd name="csY30" fmla="*/ 1474573 h 2314832"/>
              <a:gd name="csX31" fmla="*/ 1342768 w 1680524"/>
              <a:gd name="csY31" fmla="*/ 1449859 h 2314832"/>
              <a:gd name="csX32" fmla="*/ 1359243 w 1680524"/>
              <a:gd name="csY32" fmla="*/ 1359243 h 2314832"/>
              <a:gd name="csX33" fmla="*/ 1375719 w 1680524"/>
              <a:gd name="csY33" fmla="*/ 1301578 h 2314832"/>
              <a:gd name="csX34" fmla="*/ 1408670 w 1680524"/>
              <a:gd name="csY34" fmla="*/ 1202724 h 2314832"/>
              <a:gd name="csX35" fmla="*/ 1416908 w 1680524"/>
              <a:gd name="csY35" fmla="*/ 1161535 h 2314832"/>
              <a:gd name="csX36" fmla="*/ 1425146 w 1680524"/>
              <a:gd name="csY36" fmla="*/ 1128584 h 2314832"/>
              <a:gd name="csX37" fmla="*/ 1449859 w 1680524"/>
              <a:gd name="csY37" fmla="*/ 1013254 h 2314832"/>
              <a:gd name="csX38" fmla="*/ 1458097 w 1680524"/>
              <a:gd name="csY38" fmla="*/ 988540 h 2314832"/>
              <a:gd name="csX39" fmla="*/ 1474573 w 1680524"/>
              <a:gd name="csY39" fmla="*/ 963827 h 2314832"/>
              <a:gd name="csX40" fmla="*/ 1491049 w 1680524"/>
              <a:gd name="csY40" fmla="*/ 815546 h 2314832"/>
              <a:gd name="csX41" fmla="*/ 1515762 w 1680524"/>
              <a:gd name="csY41" fmla="*/ 642551 h 2314832"/>
              <a:gd name="csX42" fmla="*/ 1524000 w 1680524"/>
              <a:gd name="csY42" fmla="*/ 617838 h 2314832"/>
              <a:gd name="csX43" fmla="*/ 1532238 w 1680524"/>
              <a:gd name="csY43" fmla="*/ 584886 h 2314832"/>
              <a:gd name="csX44" fmla="*/ 1540476 w 1680524"/>
              <a:gd name="csY44" fmla="*/ 560173 h 2314832"/>
              <a:gd name="csX45" fmla="*/ 1556951 w 1680524"/>
              <a:gd name="csY45" fmla="*/ 494270 h 2314832"/>
              <a:gd name="csX46" fmla="*/ 1589903 w 1680524"/>
              <a:gd name="csY46" fmla="*/ 395416 h 2314832"/>
              <a:gd name="csX47" fmla="*/ 1606378 w 1680524"/>
              <a:gd name="csY47" fmla="*/ 345989 h 2314832"/>
              <a:gd name="csX48" fmla="*/ 1622854 w 1680524"/>
              <a:gd name="csY48" fmla="*/ 280086 h 2314832"/>
              <a:gd name="csX49" fmla="*/ 1631092 w 1680524"/>
              <a:gd name="csY49" fmla="*/ 247135 h 2314832"/>
              <a:gd name="csX50" fmla="*/ 1639330 w 1680524"/>
              <a:gd name="csY50" fmla="*/ 222421 h 2314832"/>
              <a:gd name="csX51" fmla="*/ 1647568 w 1680524"/>
              <a:gd name="csY51" fmla="*/ 181232 h 2314832"/>
              <a:gd name="csX52" fmla="*/ 1664043 w 1680524"/>
              <a:gd name="csY52" fmla="*/ 131805 h 2314832"/>
              <a:gd name="csX53" fmla="*/ 1680519 w 1680524"/>
              <a:gd name="csY53" fmla="*/ 0 h 23148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</a:cxnLst>
            <a:rect l="l" t="t" r="r" b="b"/>
            <a:pathLst>
              <a:path w="1680524" h="2314832">
                <a:moveTo>
                  <a:pt x="0" y="2215978"/>
                </a:moveTo>
                <a:cubicBezTo>
                  <a:pt x="10984" y="2235200"/>
                  <a:pt x="16496" y="2258833"/>
                  <a:pt x="32951" y="2273643"/>
                </a:cubicBezTo>
                <a:cubicBezTo>
                  <a:pt x="45860" y="2285261"/>
                  <a:pt x="65902" y="2284627"/>
                  <a:pt x="82378" y="2290119"/>
                </a:cubicBezTo>
                <a:lnTo>
                  <a:pt x="107092" y="2298356"/>
                </a:lnTo>
                <a:cubicBezTo>
                  <a:pt x="115330" y="2301102"/>
                  <a:pt x="123209" y="2305366"/>
                  <a:pt x="131805" y="2306594"/>
                </a:cubicBezTo>
                <a:lnTo>
                  <a:pt x="189470" y="2314832"/>
                </a:lnTo>
                <a:cubicBezTo>
                  <a:pt x="263611" y="2312086"/>
                  <a:pt x="337865" y="2311529"/>
                  <a:pt x="411892" y="2306594"/>
                </a:cubicBezTo>
                <a:cubicBezTo>
                  <a:pt x="420556" y="2306016"/>
                  <a:pt x="428256" y="2300741"/>
                  <a:pt x="436605" y="2298356"/>
                </a:cubicBezTo>
                <a:cubicBezTo>
                  <a:pt x="457517" y="2292381"/>
                  <a:pt x="474511" y="2290349"/>
                  <a:pt x="494270" y="2281881"/>
                </a:cubicBezTo>
                <a:cubicBezTo>
                  <a:pt x="521910" y="2270035"/>
                  <a:pt x="554126" y="2250473"/>
                  <a:pt x="576649" y="2232454"/>
                </a:cubicBezTo>
                <a:cubicBezTo>
                  <a:pt x="590379" y="2221470"/>
                  <a:pt x="603772" y="2210052"/>
                  <a:pt x="617838" y="2199502"/>
                </a:cubicBezTo>
                <a:cubicBezTo>
                  <a:pt x="625758" y="2193562"/>
                  <a:pt x="634945" y="2189365"/>
                  <a:pt x="642551" y="2183027"/>
                </a:cubicBezTo>
                <a:cubicBezTo>
                  <a:pt x="651501" y="2175569"/>
                  <a:pt x="657571" y="2164776"/>
                  <a:pt x="667265" y="2158313"/>
                </a:cubicBezTo>
                <a:cubicBezTo>
                  <a:pt x="674490" y="2153496"/>
                  <a:pt x="684387" y="2154292"/>
                  <a:pt x="691978" y="2150075"/>
                </a:cubicBezTo>
                <a:cubicBezTo>
                  <a:pt x="787334" y="2097099"/>
                  <a:pt x="706084" y="2139105"/>
                  <a:pt x="766119" y="2092411"/>
                </a:cubicBezTo>
                <a:cubicBezTo>
                  <a:pt x="781749" y="2080254"/>
                  <a:pt x="799705" y="2071340"/>
                  <a:pt x="815546" y="2059459"/>
                </a:cubicBezTo>
                <a:cubicBezTo>
                  <a:pt x="826530" y="2051221"/>
                  <a:pt x="837325" y="2042726"/>
                  <a:pt x="848497" y="2034746"/>
                </a:cubicBezTo>
                <a:cubicBezTo>
                  <a:pt x="856554" y="2028991"/>
                  <a:pt x="865811" y="2024848"/>
                  <a:pt x="873211" y="2018270"/>
                </a:cubicBezTo>
                <a:cubicBezTo>
                  <a:pt x="890626" y="2002790"/>
                  <a:pt x="903998" y="1982823"/>
                  <a:pt x="922638" y="1968843"/>
                </a:cubicBezTo>
                <a:cubicBezTo>
                  <a:pt x="933622" y="1960605"/>
                  <a:pt x="945881" y="1953837"/>
                  <a:pt x="955589" y="1944129"/>
                </a:cubicBezTo>
                <a:cubicBezTo>
                  <a:pt x="962590" y="1937128"/>
                  <a:pt x="965727" y="1927022"/>
                  <a:pt x="972065" y="1919416"/>
                </a:cubicBezTo>
                <a:cubicBezTo>
                  <a:pt x="979523" y="1910466"/>
                  <a:pt x="989320" y="1903652"/>
                  <a:pt x="996778" y="1894702"/>
                </a:cubicBezTo>
                <a:cubicBezTo>
                  <a:pt x="1003116" y="1887096"/>
                  <a:pt x="1006916" y="1877595"/>
                  <a:pt x="1013254" y="1869989"/>
                </a:cubicBezTo>
                <a:cubicBezTo>
                  <a:pt x="1020712" y="1861039"/>
                  <a:pt x="1030510" y="1854225"/>
                  <a:pt x="1037968" y="1845275"/>
                </a:cubicBezTo>
                <a:cubicBezTo>
                  <a:pt x="1082763" y="1791521"/>
                  <a:pt x="1019790" y="1852914"/>
                  <a:pt x="1079157" y="1787611"/>
                </a:cubicBezTo>
                <a:cubicBezTo>
                  <a:pt x="1097443" y="1767497"/>
                  <a:pt x="1117600" y="1749168"/>
                  <a:pt x="1136822" y="1729946"/>
                </a:cubicBezTo>
                <a:cubicBezTo>
                  <a:pt x="1145060" y="1721708"/>
                  <a:pt x="1154545" y="1714552"/>
                  <a:pt x="1161535" y="1705232"/>
                </a:cubicBezTo>
                <a:cubicBezTo>
                  <a:pt x="1193239" y="1662961"/>
                  <a:pt x="1176541" y="1681990"/>
                  <a:pt x="1210962" y="1647567"/>
                </a:cubicBezTo>
                <a:cubicBezTo>
                  <a:pt x="1213708" y="1639329"/>
                  <a:pt x="1214598" y="1630217"/>
                  <a:pt x="1219200" y="1622854"/>
                </a:cubicBezTo>
                <a:cubicBezTo>
                  <a:pt x="1265597" y="1548619"/>
                  <a:pt x="1235631" y="1609966"/>
                  <a:pt x="1276865" y="1556951"/>
                </a:cubicBezTo>
                <a:cubicBezTo>
                  <a:pt x="1320266" y="1501149"/>
                  <a:pt x="1298704" y="1522852"/>
                  <a:pt x="1326292" y="1474573"/>
                </a:cubicBezTo>
                <a:cubicBezTo>
                  <a:pt x="1331204" y="1465977"/>
                  <a:pt x="1337276" y="1458097"/>
                  <a:pt x="1342768" y="1449859"/>
                </a:cubicBezTo>
                <a:cubicBezTo>
                  <a:pt x="1348730" y="1414081"/>
                  <a:pt x="1351565" y="1393792"/>
                  <a:pt x="1359243" y="1359243"/>
                </a:cubicBezTo>
                <a:cubicBezTo>
                  <a:pt x="1375707" y="1285155"/>
                  <a:pt x="1359207" y="1362123"/>
                  <a:pt x="1375719" y="1301578"/>
                </a:cubicBezTo>
                <a:cubicBezTo>
                  <a:pt x="1399064" y="1215980"/>
                  <a:pt x="1379959" y="1260149"/>
                  <a:pt x="1408670" y="1202724"/>
                </a:cubicBezTo>
                <a:cubicBezTo>
                  <a:pt x="1411416" y="1188994"/>
                  <a:pt x="1413871" y="1175203"/>
                  <a:pt x="1416908" y="1161535"/>
                </a:cubicBezTo>
                <a:cubicBezTo>
                  <a:pt x="1419364" y="1150483"/>
                  <a:pt x="1422774" y="1139654"/>
                  <a:pt x="1425146" y="1128584"/>
                </a:cubicBezTo>
                <a:cubicBezTo>
                  <a:pt x="1433245" y="1090790"/>
                  <a:pt x="1439115" y="1050859"/>
                  <a:pt x="1449859" y="1013254"/>
                </a:cubicBezTo>
                <a:cubicBezTo>
                  <a:pt x="1452244" y="1004904"/>
                  <a:pt x="1454214" y="996307"/>
                  <a:pt x="1458097" y="988540"/>
                </a:cubicBezTo>
                <a:cubicBezTo>
                  <a:pt x="1462525" y="979685"/>
                  <a:pt x="1469081" y="972065"/>
                  <a:pt x="1474573" y="963827"/>
                </a:cubicBezTo>
                <a:cubicBezTo>
                  <a:pt x="1491935" y="755491"/>
                  <a:pt x="1473467" y="944485"/>
                  <a:pt x="1491049" y="815546"/>
                </a:cubicBezTo>
                <a:cubicBezTo>
                  <a:pt x="1496852" y="772992"/>
                  <a:pt x="1502764" y="694540"/>
                  <a:pt x="1515762" y="642551"/>
                </a:cubicBezTo>
                <a:cubicBezTo>
                  <a:pt x="1517868" y="634127"/>
                  <a:pt x="1521614" y="626187"/>
                  <a:pt x="1524000" y="617838"/>
                </a:cubicBezTo>
                <a:cubicBezTo>
                  <a:pt x="1527110" y="606952"/>
                  <a:pt x="1529128" y="595772"/>
                  <a:pt x="1532238" y="584886"/>
                </a:cubicBezTo>
                <a:cubicBezTo>
                  <a:pt x="1534624" y="576537"/>
                  <a:pt x="1538191" y="568550"/>
                  <a:pt x="1540476" y="560173"/>
                </a:cubicBezTo>
                <a:cubicBezTo>
                  <a:pt x="1546434" y="538327"/>
                  <a:pt x="1549790" y="515752"/>
                  <a:pt x="1556951" y="494270"/>
                </a:cubicBezTo>
                <a:lnTo>
                  <a:pt x="1589903" y="395416"/>
                </a:lnTo>
                <a:cubicBezTo>
                  <a:pt x="1589906" y="395406"/>
                  <a:pt x="1606375" y="346000"/>
                  <a:pt x="1606378" y="345989"/>
                </a:cubicBezTo>
                <a:lnTo>
                  <a:pt x="1622854" y="280086"/>
                </a:lnTo>
                <a:cubicBezTo>
                  <a:pt x="1625600" y="269102"/>
                  <a:pt x="1627512" y="257876"/>
                  <a:pt x="1631092" y="247135"/>
                </a:cubicBezTo>
                <a:cubicBezTo>
                  <a:pt x="1633838" y="238897"/>
                  <a:pt x="1637224" y="230845"/>
                  <a:pt x="1639330" y="222421"/>
                </a:cubicBezTo>
                <a:cubicBezTo>
                  <a:pt x="1642726" y="208837"/>
                  <a:pt x="1643884" y="194740"/>
                  <a:pt x="1647568" y="181232"/>
                </a:cubicBezTo>
                <a:cubicBezTo>
                  <a:pt x="1652137" y="164477"/>
                  <a:pt x="1664043" y="131805"/>
                  <a:pt x="1664043" y="131805"/>
                </a:cubicBezTo>
                <a:cubicBezTo>
                  <a:pt x="1681296" y="11039"/>
                  <a:pt x="1680519" y="55309"/>
                  <a:pt x="1680519" y="0"/>
                </a:cubicBezTo>
              </a:path>
            </a:pathLst>
          </a:cu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36F63E3E-E26F-05BD-31CC-1E26E592548A}"/>
              </a:ext>
            </a:extLst>
          </p:cNvPr>
          <p:cNvSpPr/>
          <p:nvPr/>
        </p:nvSpPr>
        <p:spPr>
          <a:xfrm>
            <a:off x="2619244" y="2512541"/>
            <a:ext cx="1046594" cy="1968843"/>
          </a:xfrm>
          <a:custGeom>
            <a:avLst/>
            <a:gdLst>
              <a:gd name="csX0" fmla="*/ 1046594 w 1046594"/>
              <a:gd name="csY0" fmla="*/ 1911178 h 1968843"/>
              <a:gd name="csX1" fmla="*/ 980691 w 1046594"/>
              <a:gd name="csY1" fmla="*/ 1944129 h 1968843"/>
              <a:gd name="csX2" fmla="*/ 955978 w 1046594"/>
              <a:gd name="csY2" fmla="*/ 1960605 h 1968843"/>
              <a:gd name="csX3" fmla="*/ 914788 w 1046594"/>
              <a:gd name="csY3" fmla="*/ 1968843 h 1968843"/>
              <a:gd name="csX4" fmla="*/ 750032 w 1046594"/>
              <a:gd name="csY4" fmla="*/ 1960605 h 1968843"/>
              <a:gd name="csX5" fmla="*/ 717080 w 1046594"/>
              <a:gd name="csY5" fmla="*/ 1952367 h 1968843"/>
              <a:gd name="csX6" fmla="*/ 667653 w 1046594"/>
              <a:gd name="csY6" fmla="*/ 1927654 h 1968843"/>
              <a:gd name="csX7" fmla="*/ 642940 w 1046594"/>
              <a:gd name="csY7" fmla="*/ 1911178 h 1968843"/>
              <a:gd name="csX8" fmla="*/ 618226 w 1046594"/>
              <a:gd name="csY8" fmla="*/ 1902940 h 1968843"/>
              <a:gd name="csX9" fmla="*/ 585275 w 1046594"/>
              <a:gd name="csY9" fmla="*/ 1869989 h 1968843"/>
              <a:gd name="csX10" fmla="*/ 560561 w 1046594"/>
              <a:gd name="csY10" fmla="*/ 1853513 h 1968843"/>
              <a:gd name="csX11" fmla="*/ 519372 w 1046594"/>
              <a:gd name="csY11" fmla="*/ 1812324 h 1968843"/>
              <a:gd name="csX12" fmla="*/ 486421 w 1046594"/>
              <a:gd name="csY12" fmla="*/ 1762897 h 1968843"/>
              <a:gd name="csX13" fmla="*/ 469945 w 1046594"/>
              <a:gd name="csY13" fmla="*/ 1738183 h 1968843"/>
              <a:gd name="csX14" fmla="*/ 436994 w 1046594"/>
              <a:gd name="csY14" fmla="*/ 1639329 h 1968843"/>
              <a:gd name="csX15" fmla="*/ 420518 w 1046594"/>
              <a:gd name="csY15" fmla="*/ 1589902 h 1968843"/>
              <a:gd name="csX16" fmla="*/ 387567 w 1046594"/>
              <a:gd name="csY16" fmla="*/ 1441621 h 1968843"/>
              <a:gd name="csX17" fmla="*/ 371091 w 1046594"/>
              <a:gd name="csY17" fmla="*/ 1392194 h 1968843"/>
              <a:gd name="csX18" fmla="*/ 362853 w 1046594"/>
              <a:gd name="csY18" fmla="*/ 1359243 h 1968843"/>
              <a:gd name="csX19" fmla="*/ 338140 w 1046594"/>
              <a:gd name="csY19" fmla="*/ 1285102 h 1968843"/>
              <a:gd name="csX20" fmla="*/ 329902 w 1046594"/>
              <a:gd name="csY20" fmla="*/ 1260389 h 1968843"/>
              <a:gd name="csX21" fmla="*/ 321664 w 1046594"/>
              <a:gd name="csY21" fmla="*/ 1227437 h 1968843"/>
              <a:gd name="csX22" fmla="*/ 305188 w 1046594"/>
              <a:gd name="csY22" fmla="*/ 1178010 h 1968843"/>
              <a:gd name="csX23" fmla="*/ 288713 w 1046594"/>
              <a:gd name="csY23" fmla="*/ 1128583 h 1968843"/>
              <a:gd name="csX24" fmla="*/ 263999 w 1046594"/>
              <a:gd name="csY24" fmla="*/ 1054443 h 1968843"/>
              <a:gd name="csX25" fmla="*/ 255761 w 1046594"/>
              <a:gd name="csY25" fmla="*/ 1029729 h 1968843"/>
              <a:gd name="csX26" fmla="*/ 247524 w 1046594"/>
              <a:gd name="csY26" fmla="*/ 996778 h 1968843"/>
              <a:gd name="csX27" fmla="*/ 231048 w 1046594"/>
              <a:gd name="csY27" fmla="*/ 972064 h 1968843"/>
              <a:gd name="csX28" fmla="*/ 222810 w 1046594"/>
              <a:gd name="csY28" fmla="*/ 947351 h 1968843"/>
              <a:gd name="csX29" fmla="*/ 189859 w 1046594"/>
              <a:gd name="csY29" fmla="*/ 864973 h 1968843"/>
              <a:gd name="csX30" fmla="*/ 173383 w 1046594"/>
              <a:gd name="csY30" fmla="*/ 832021 h 1968843"/>
              <a:gd name="csX31" fmla="*/ 140432 w 1046594"/>
              <a:gd name="csY31" fmla="*/ 724929 h 1968843"/>
              <a:gd name="csX32" fmla="*/ 123956 w 1046594"/>
              <a:gd name="csY32" fmla="*/ 683740 h 1968843"/>
              <a:gd name="csX33" fmla="*/ 107480 w 1046594"/>
              <a:gd name="csY33" fmla="*/ 617837 h 1968843"/>
              <a:gd name="csX34" fmla="*/ 91005 w 1046594"/>
              <a:gd name="csY34" fmla="*/ 568410 h 1968843"/>
              <a:gd name="csX35" fmla="*/ 82767 w 1046594"/>
              <a:gd name="csY35" fmla="*/ 518983 h 1968843"/>
              <a:gd name="csX36" fmla="*/ 58053 w 1046594"/>
              <a:gd name="csY36" fmla="*/ 453081 h 1968843"/>
              <a:gd name="csX37" fmla="*/ 49815 w 1046594"/>
              <a:gd name="csY37" fmla="*/ 420129 h 1968843"/>
              <a:gd name="csX38" fmla="*/ 41578 w 1046594"/>
              <a:gd name="csY38" fmla="*/ 378940 h 1968843"/>
              <a:gd name="csX39" fmla="*/ 33340 w 1046594"/>
              <a:gd name="csY39" fmla="*/ 321275 h 1968843"/>
              <a:gd name="csX40" fmla="*/ 25102 w 1046594"/>
              <a:gd name="csY40" fmla="*/ 296562 h 1968843"/>
              <a:gd name="csX41" fmla="*/ 16864 w 1046594"/>
              <a:gd name="csY41" fmla="*/ 255373 h 1968843"/>
              <a:gd name="csX42" fmla="*/ 388 w 1046594"/>
              <a:gd name="csY42" fmla="*/ 57664 h 1968843"/>
              <a:gd name="csX43" fmla="*/ 388 w 1046594"/>
              <a:gd name="csY43" fmla="*/ 0 h 19688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1046594" h="1968843">
                <a:moveTo>
                  <a:pt x="1046594" y="1911178"/>
                </a:moveTo>
                <a:cubicBezTo>
                  <a:pt x="1024626" y="1922162"/>
                  <a:pt x="1002253" y="1932368"/>
                  <a:pt x="980691" y="1944129"/>
                </a:cubicBezTo>
                <a:cubicBezTo>
                  <a:pt x="971999" y="1948870"/>
                  <a:pt x="965248" y="1957129"/>
                  <a:pt x="955978" y="1960605"/>
                </a:cubicBezTo>
                <a:cubicBezTo>
                  <a:pt x="942868" y="1965521"/>
                  <a:pt x="928518" y="1966097"/>
                  <a:pt x="914788" y="1968843"/>
                </a:cubicBezTo>
                <a:cubicBezTo>
                  <a:pt x="859869" y="1966097"/>
                  <a:pt x="804829" y="1965172"/>
                  <a:pt x="750032" y="1960605"/>
                </a:cubicBezTo>
                <a:cubicBezTo>
                  <a:pt x="738749" y="1959665"/>
                  <a:pt x="727487" y="1956827"/>
                  <a:pt x="717080" y="1952367"/>
                </a:cubicBezTo>
                <a:cubicBezTo>
                  <a:pt x="605330" y="1904474"/>
                  <a:pt x="771760" y="1962352"/>
                  <a:pt x="667653" y="1927654"/>
                </a:cubicBezTo>
                <a:cubicBezTo>
                  <a:pt x="659415" y="1922162"/>
                  <a:pt x="651795" y="1915606"/>
                  <a:pt x="642940" y="1911178"/>
                </a:cubicBezTo>
                <a:cubicBezTo>
                  <a:pt x="635173" y="1907295"/>
                  <a:pt x="625292" y="1907987"/>
                  <a:pt x="618226" y="1902940"/>
                </a:cubicBezTo>
                <a:cubicBezTo>
                  <a:pt x="605586" y="1893912"/>
                  <a:pt x="597069" y="1880098"/>
                  <a:pt x="585275" y="1869989"/>
                </a:cubicBezTo>
                <a:cubicBezTo>
                  <a:pt x="577758" y="1863546"/>
                  <a:pt x="568799" y="1859005"/>
                  <a:pt x="560561" y="1853513"/>
                </a:cubicBezTo>
                <a:cubicBezTo>
                  <a:pt x="494664" y="1754665"/>
                  <a:pt x="596256" y="1900192"/>
                  <a:pt x="519372" y="1812324"/>
                </a:cubicBezTo>
                <a:cubicBezTo>
                  <a:pt x="506333" y="1797422"/>
                  <a:pt x="497405" y="1779373"/>
                  <a:pt x="486421" y="1762897"/>
                </a:cubicBezTo>
                <a:cubicBezTo>
                  <a:pt x="480929" y="1754659"/>
                  <a:pt x="473076" y="1747576"/>
                  <a:pt x="469945" y="1738183"/>
                </a:cubicBezTo>
                <a:lnTo>
                  <a:pt x="436994" y="1639329"/>
                </a:lnTo>
                <a:cubicBezTo>
                  <a:pt x="436993" y="1639325"/>
                  <a:pt x="420519" y="1589905"/>
                  <a:pt x="420518" y="1589902"/>
                </a:cubicBezTo>
                <a:cubicBezTo>
                  <a:pt x="413992" y="1557271"/>
                  <a:pt x="399197" y="1476510"/>
                  <a:pt x="387567" y="1441621"/>
                </a:cubicBezTo>
                <a:cubicBezTo>
                  <a:pt x="382075" y="1425145"/>
                  <a:pt x="375303" y="1409042"/>
                  <a:pt x="371091" y="1392194"/>
                </a:cubicBezTo>
                <a:cubicBezTo>
                  <a:pt x="368345" y="1381210"/>
                  <a:pt x="366106" y="1370087"/>
                  <a:pt x="362853" y="1359243"/>
                </a:cubicBezTo>
                <a:cubicBezTo>
                  <a:pt x="362848" y="1359225"/>
                  <a:pt x="342262" y="1297468"/>
                  <a:pt x="338140" y="1285102"/>
                </a:cubicBezTo>
                <a:cubicBezTo>
                  <a:pt x="335394" y="1276864"/>
                  <a:pt x="332008" y="1268813"/>
                  <a:pt x="329902" y="1260389"/>
                </a:cubicBezTo>
                <a:cubicBezTo>
                  <a:pt x="327156" y="1249405"/>
                  <a:pt x="324917" y="1238282"/>
                  <a:pt x="321664" y="1227437"/>
                </a:cubicBezTo>
                <a:cubicBezTo>
                  <a:pt x="316674" y="1210803"/>
                  <a:pt x="310680" y="1194486"/>
                  <a:pt x="305188" y="1178010"/>
                </a:cubicBezTo>
                <a:lnTo>
                  <a:pt x="288713" y="1128583"/>
                </a:lnTo>
                <a:lnTo>
                  <a:pt x="263999" y="1054443"/>
                </a:lnTo>
                <a:cubicBezTo>
                  <a:pt x="261253" y="1046205"/>
                  <a:pt x="257867" y="1038153"/>
                  <a:pt x="255761" y="1029729"/>
                </a:cubicBezTo>
                <a:cubicBezTo>
                  <a:pt x="253015" y="1018745"/>
                  <a:pt x="251984" y="1007184"/>
                  <a:pt x="247524" y="996778"/>
                </a:cubicBezTo>
                <a:cubicBezTo>
                  <a:pt x="243624" y="987678"/>
                  <a:pt x="235476" y="980920"/>
                  <a:pt x="231048" y="972064"/>
                </a:cubicBezTo>
                <a:cubicBezTo>
                  <a:pt x="227165" y="964297"/>
                  <a:pt x="225927" y="955456"/>
                  <a:pt x="222810" y="947351"/>
                </a:cubicBezTo>
                <a:cubicBezTo>
                  <a:pt x="212193" y="919748"/>
                  <a:pt x="203085" y="891425"/>
                  <a:pt x="189859" y="864973"/>
                </a:cubicBezTo>
                <a:cubicBezTo>
                  <a:pt x="184367" y="853989"/>
                  <a:pt x="177944" y="843423"/>
                  <a:pt x="173383" y="832021"/>
                </a:cubicBezTo>
                <a:cubicBezTo>
                  <a:pt x="154919" y="785862"/>
                  <a:pt x="156689" y="773700"/>
                  <a:pt x="140432" y="724929"/>
                </a:cubicBezTo>
                <a:cubicBezTo>
                  <a:pt x="135756" y="710900"/>
                  <a:pt x="128305" y="697873"/>
                  <a:pt x="123956" y="683740"/>
                </a:cubicBezTo>
                <a:cubicBezTo>
                  <a:pt x="117297" y="662098"/>
                  <a:pt x="114640" y="639319"/>
                  <a:pt x="107480" y="617837"/>
                </a:cubicBezTo>
                <a:cubicBezTo>
                  <a:pt x="101988" y="601361"/>
                  <a:pt x="93860" y="585541"/>
                  <a:pt x="91005" y="568410"/>
                </a:cubicBezTo>
                <a:cubicBezTo>
                  <a:pt x="88259" y="551934"/>
                  <a:pt x="86390" y="535288"/>
                  <a:pt x="82767" y="518983"/>
                </a:cubicBezTo>
                <a:cubicBezTo>
                  <a:pt x="78911" y="501632"/>
                  <a:pt x="62328" y="465905"/>
                  <a:pt x="58053" y="453081"/>
                </a:cubicBezTo>
                <a:cubicBezTo>
                  <a:pt x="54473" y="442340"/>
                  <a:pt x="52271" y="431181"/>
                  <a:pt x="49815" y="420129"/>
                </a:cubicBezTo>
                <a:cubicBezTo>
                  <a:pt x="46778" y="406461"/>
                  <a:pt x="43880" y="392751"/>
                  <a:pt x="41578" y="378940"/>
                </a:cubicBezTo>
                <a:cubicBezTo>
                  <a:pt x="38386" y="359787"/>
                  <a:pt x="37148" y="340315"/>
                  <a:pt x="33340" y="321275"/>
                </a:cubicBezTo>
                <a:cubicBezTo>
                  <a:pt x="31637" y="312760"/>
                  <a:pt x="27208" y="304986"/>
                  <a:pt x="25102" y="296562"/>
                </a:cubicBezTo>
                <a:cubicBezTo>
                  <a:pt x="21706" y="282978"/>
                  <a:pt x="18844" y="269234"/>
                  <a:pt x="16864" y="255373"/>
                </a:cubicBezTo>
                <a:cubicBezTo>
                  <a:pt x="8554" y="197205"/>
                  <a:pt x="2831" y="111412"/>
                  <a:pt x="388" y="57664"/>
                </a:cubicBezTo>
                <a:cubicBezTo>
                  <a:pt x="-485" y="38462"/>
                  <a:pt x="388" y="19221"/>
                  <a:pt x="388" y="0"/>
                </a:cubicBezTo>
              </a:path>
            </a:pathLst>
          </a:cu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3653CFEA-28D8-2FA8-4D5A-9518680E99E9}"/>
              </a:ext>
            </a:extLst>
          </p:cNvPr>
          <p:cNvSpPr/>
          <p:nvPr/>
        </p:nvSpPr>
        <p:spPr>
          <a:xfrm>
            <a:off x="2619632" y="2496065"/>
            <a:ext cx="1408671" cy="2248930"/>
          </a:xfrm>
          <a:custGeom>
            <a:avLst/>
            <a:gdLst>
              <a:gd name="csX0" fmla="*/ 1408671 w 1408671"/>
              <a:gd name="csY0" fmla="*/ 2166551 h 2248930"/>
              <a:gd name="csX1" fmla="*/ 1359244 w 1408671"/>
              <a:gd name="csY1" fmla="*/ 2224216 h 2248930"/>
              <a:gd name="csX2" fmla="*/ 1334530 w 1408671"/>
              <a:gd name="csY2" fmla="*/ 2232454 h 2248930"/>
              <a:gd name="csX3" fmla="*/ 1309817 w 1408671"/>
              <a:gd name="csY3" fmla="*/ 2248930 h 2248930"/>
              <a:gd name="csX4" fmla="*/ 1095633 w 1408671"/>
              <a:gd name="csY4" fmla="*/ 2232454 h 2248930"/>
              <a:gd name="csX5" fmla="*/ 1054444 w 1408671"/>
              <a:gd name="csY5" fmla="*/ 2215978 h 2248930"/>
              <a:gd name="csX6" fmla="*/ 988541 w 1408671"/>
              <a:gd name="csY6" fmla="*/ 2199503 h 2248930"/>
              <a:gd name="csX7" fmla="*/ 930876 w 1408671"/>
              <a:gd name="csY7" fmla="*/ 2174789 h 2248930"/>
              <a:gd name="csX8" fmla="*/ 881449 w 1408671"/>
              <a:gd name="csY8" fmla="*/ 2150076 h 2248930"/>
              <a:gd name="csX9" fmla="*/ 832022 w 1408671"/>
              <a:gd name="csY9" fmla="*/ 2125362 h 2248930"/>
              <a:gd name="csX10" fmla="*/ 782595 w 1408671"/>
              <a:gd name="csY10" fmla="*/ 2075935 h 2248930"/>
              <a:gd name="csX11" fmla="*/ 766119 w 1408671"/>
              <a:gd name="csY11" fmla="*/ 2051221 h 2248930"/>
              <a:gd name="csX12" fmla="*/ 716692 w 1408671"/>
              <a:gd name="csY12" fmla="*/ 2001794 h 2248930"/>
              <a:gd name="csX13" fmla="*/ 700217 w 1408671"/>
              <a:gd name="csY13" fmla="*/ 1977081 h 2248930"/>
              <a:gd name="csX14" fmla="*/ 675503 w 1408671"/>
              <a:gd name="csY14" fmla="*/ 1952367 h 2248930"/>
              <a:gd name="csX15" fmla="*/ 642552 w 1408671"/>
              <a:gd name="csY15" fmla="*/ 1902940 h 2248930"/>
              <a:gd name="csX16" fmla="*/ 617838 w 1408671"/>
              <a:gd name="csY16" fmla="*/ 1853513 h 2248930"/>
              <a:gd name="csX17" fmla="*/ 593125 w 1408671"/>
              <a:gd name="csY17" fmla="*/ 1828800 h 2248930"/>
              <a:gd name="csX18" fmla="*/ 543698 w 1408671"/>
              <a:gd name="csY18" fmla="*/ 1754659 h 2248930"/>
              <a:gd name="csX19" fmla="*/ 527222 w 1408671"/>
              <a:gd name="csY19" fmla="*/ 1729946 h 2248930"/>
              <a:gd name="csX20" fmla="*/ 494271 w 1408671"/>
              <a:gd name="csY20" fmla="*/ 1672281 h 2248930"/>
              <a:gd name="csX21" fmla="*/ 486033 w 1408671"/>
              <a:gd name="csY21" fmla="*/ 1639330 h 2248930"/>
              <a:gd name="csX22" fmla="*/ 469557 w 1408671"/>
              <a:gd name="csY22" fmla="*/ 1606378 h 2248930"/>
              <a:gd name="csX23" fmla="*/ 461319 w 1408671"/>
              <a:gd name="csY23" fmla="*/ 1581665 h 2248930"/>
              <a:gd name="csX24" fmla="*/ 453082 w 1408671"/>
              <a:gd name="csY24" fmla="*/ 1482811 h 2248930"/>
              <a:gd name="csX25" fmla="*/ 444844 w 1408671"/>
              <a:gd name="csY25" fmla="*/ 1458097 h 2248930"/>
              <a:gd name="csX26" fmla="*/ 420130 w 1408671"/>
              <a:gd name="csY26" fmla="*/ 1375719 h 2248930"/>
              <a:gd name="csX27" fmla="*/ 403654 w 1408671"/>
              <a:gd name="csY27" fmla="*/ 1342767 h 2248930"/>
              <a:gd name="csX28" fmla="*/ 370703 w 1408671"/>
              <a:gd name="csY28" fmla="*/ 1243913 h 2248930"/>
              <a:gd name="csX29" fmla="*/ 362465 w 1408671"/>
              <a:gd name="csY29" fmla="*/ 1202724 h 2248930"/>
              <a:gd name="csX30" fmla="*/ 345990 w 1408671"/>
              <a:gd name="csY30" fmla="*/ 1153297 h 2248930"/>
              <a:gd name="csX31" fmla="*/ 337752 w 1408671"/>
              <a:gd name="csY31" fmla="*/ 1120346 h 2248930"/>
              <a:gd name="csX32" fmla="*/ 329514 w 1408671"/>
              <a:gd name="csY32" fmla="*/ 1095632 h 2248930"/>
              <a:gd name="csX33" fmla="*/ 321276 w 1408671"/>
              <a:gd name="csY33" fmla="*/ 1054443 h 2248930"/>
              <a:gd name="csX34" fmla="*/ 304800 w 1408671"/>
              <a:gd name="csY34" fmla="*/ 1005016 h 2248930"/>
              <a:gd name="csX35" fmla="*/ 296563 w 1408671"/>
              <a:gd name="csY35" fmla="*/ 972065 h 2248930"/>
              <a:gd name="csX36" fmla="*/ 288325 w 1408671"/>
              <a:gd name="csY36" fmla="*/ 947351 h 2248930"/>
              <a:gd name="csX37" fmla="*/ 280087 w 1408671"/>
              <a:gd name="csY37" fmla="*/ 906162 h 2248930"/>
              <a:gd name="csX38" fmla="*/ 263611 w 1408671"/>
              <a:gd name="csY38" fmla="*/ 881449 h 2248930"/>
              <a:gd name="csX39" fmla="*/ 230660 w 1408671"/>
              <a:gd name="csY39" fmla="*/ 790832 h 2248930"/>
              <a:gd name="csX40" fmla="*/ 222422 w 1408671"/>
              <a:gd name="csY40" fmla="*/ 766119 h 2248930"/>
              <a:gd name="csX41" fmla="*/ 205946 w 1408671"/>
              <a:gd name="csY41" fmla="*/ 724930 h 2248930"/>
              <a:gd name="csX42" fmla="*/ 189471 w 1408671"/>
              <a:gd name="csY42" fmla="*/ 667265 h 2248930"/>
              <a:gd name="csX43" fmla="*/ 172995 w 1408671"/>
              <a:gd name="csY43" fmla="*/ 642551 h 2248930"/>
              <a:gd name="csX44" fmla="*/ 156519 w 1408671"/>
              <a:gd name="csY44" fmla="*/ 584886 h 2248930"/>
              <a:gd name="csX45" fmla="*/ 140044 w 1408671"/>
              <a:gd name="csY45" fmla="*/ 551935 h 2248930"/>
              <a:gd name="csX46" fmla="*/ 123568 w 1408671"/>
              <a:gd name="csY46" fmla="*/ 502508 h 2248930"/>
              <a:gd name="csX47" fmla="*/ 115330 w 1408671"/>
              <a:gd name="csY47" fmla="*/ 477794 h 2248930"/>
              <a:gd name="csX48" fmla="*/ 107092 w 1408671"/>
              <a:gd name="csY48" fmla="*/ 453081 h 2248930"/>
              <a:gd name="csX49" fmla="*/ 98854 w 1408671"/>
              <a:gd name="csY49" fmla="*/ 420130 h 2248930"/>
              <a:gd name="csX50" fmla="*/ 90617 w 1408671"/>
              <a:gd name="csY50" fmla="*/ 395416 h 2248930"/>
              <a:gd name="csX51" fmla="*/ 82379 w 1408671"/>
              <a:gd name="csY51" fmla="*/ 362465 h 2248930"/>
              <a:gd name="csX52" fmla="*/ 65903 w 1408671"/>
              <a:gd name="csY52" fmla="*/ 313038 h 2248930"/>
              <a:gd name="csX53" fmla="*/ 57665 w 1408671"/>
              <a:gd name="csY53" fmla="*/ 280086 h 2248930"/>
              <a:gd name="csX54" fmla="*/ 41190 w 1408671"/>
              <a:gd name="csY54" fmla="*/ 230659 h 2248930"/>
              <a:gd name="csX55" fmla="*/ 32952 w 1408671"/>
              <a:gd name="csY55" fmla="*/ 197708 h 2248930"/>
              <a:gd name="csX56" fmla="*/ 16476 w 1408671"/>
              <a:gd name="csY56" fmla="*/ 123567 h 2248930"/>
              <a:gd name="csX57" fmla="*/ 8238 w 1408671"/>
              <a:gd name="csY57" fmla="*/ 49427 h 2248930"/>
              <a:gd name="csX58" fmla="*/ 0 w 1408671"/>
              <a:gd name="csY58" fmla="*/ 0 h 22489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</a:cxnLst>
            <a:rect l="l" t="t" r="r" b="b"/>
            <a:pathLst>
              <a:path w="1408671" h="2248930">
                <a:moveTo>
                  <a:pt x="1408671" y="2166551"/>
                </a:moveTo>
                <a:cubicBezTo>
                  <a:pt x="1392195" y="2185773"/>
                  <a:pt x="1378166" y="2207397"/>
                  <a:pt x="1359244" y="2224216"/>
                </a:cubicBezTo>
                <a:cubicBezTo>
                  <a:pt x="1352754" y="2229985"/>
                  <a:pt x="1342297" y="2228571"/>
                  <a:pt x="1334530" y="2232454"/>
                </a:cubicBezTo>
                <a:cubicBezTo>
                  <a:pt x="1325675" y="2236882"/>
                  <a:pt x="1318055" y="2243438"/>
                  <a:pt x="1309817" y="2248930"/>
                </a:cubicBezTo>
                <a:cubicBezTo>
                  <a:pt x="1290892" y="2247984"/>
                  <a:pt x="1149934" y="2247264"/>
                  <a:pt x="1095633" y="2232454"/>
                </a:cubicBezTo>
                <a:cubicBezTo>
                  <a:pt x="1081367" y="2228563"/>
                  <a:pt x="1068608" y="2220227"/>
                  <a:pt x="1054444" y="2215978"/>
                </a:cubicBezTo>
                <a:cubicBezTo>
                  <a:pt x="1011476" y="2203088"/>
                  <a:pt x="1022360" y="2213997"/>
                  <a:pt x="988541" y="2199503"/>
                </a:cubicBezTo>
                <a:cubicBezTo>
                  <a:pt x="917276" y="2168961"/>
                  <a:pt x="988840" y="2194110"/>
                  <a:pt x="930876" y="2174789"/>
                </a:cubicBezTo>
                <a:cubicBezTo>
                  <a:pt x="860053" y="2127572"/>
                  <a:pt x="949661" y="2184181"/>
                  <a:pt x="881449" y="2150076"/>
                </a:cubicBezTo>
                <a:cubicBezTo>
                  <a:pt x="817564" y="2118134"/>
                  <a:pt x="894149" y="2146071"/>
                  <a:pt x="832022" y="2125362"/>
                </a:cubicBezTo>
                <a:cubicBezTo>
                  <a:pt x="815546" y="2108886"/>
                  <a:pt x="795520" y="2095322"/>
                  <a:pt x="782595" y="2075935"/>
                </a:cubicBezTo>
                <a:cubicBezTo>
                  <a:pt x="777103" y="2067697"/>
                  <a:pt x="772697" y="2058621"/>
                  <a:pt x="766119" y="2051221"/>
                </a:cubicBezTo>
                <a:cubicBezTo>
                  <a:pt x="750639" y="2033806"/>
                  <a:pt x="729616" y="2021181"/>
                  <a:pt x="716692" y="2001794"/>
                </a:cubicBezTo>
                <a:cubicBezTo>
                  <a:pt x="711200" y="1993556"/>
                  <a:pt x="706555" y="1984687"/>
                  <a:pt x="700217" y="1977081"/>
                </a:cubicBezTo>
                <a:cubicBezTo>
                  <a:pt x="692759" y="1968131"/>
                  <a:pt x="682656" y="1961563"/>
                  <a:pt x="675503" y="1952367"/>
                </a:cubicBezTo>
                <a:cubicBezTo>
                  <a:pt x="663346" y="1936737"/>
                  <a:pt x="648814" y="1921725"/>
                  <a:pt x="642552" y="1902940"/>
                </a:cubicBezTo>
                <a:cubicBezTo>
                  <a:pt x="634295" y="1878171"/>
                  <a:pt x="635582" y="1874805"/>
                  <a:pt x="617838" y="1853513"/>
                </a:cubicBezTo>
                <a:cubicBezTo>
                  <a:pt x="610380" y="1844563"/>
                  <a:pt x="600277" y="1837996"/>
                  <a:pt x="593125" y="1828800"/>
                </a:cubicBezTo>
                <a:cubicBezTo>
                  <a:pt x="593097" y="1828765"/>
                  <a:pt x="551948" y="1767035"/>
                  <a:pt x="543698" y="1754659"/>
                </a:cubicBezTo>
                <a:lnTo>
                  <a:pt x="527222" y="1729946"/>
                </a:lnTo>
                <a:cubicBezTo>
                  <a:pt x="513564" y="1709460"/>
                  <a:pt x="503230" y="1696171"/>
                  <a:pt x="494271" y="1672281"/>
                </a:cubicBezTo>
                <a:cubicBezTo>
                  <a:pt x="490296" y="1661680"/>
                  <a:pt x="490008" y="1649931"/>
                  <a:pt x="486033" y="1639330"/>
                </a:cubicBezTo>
                <a:cubicBezTo>
                  <a:pt x="481721" y="1627831"/>
                  <a:pt x="474395" y="1617666"/>
                  <a:pt x="469557" y="1606378"/>
                </a:cubicBezTo>
                <a:cubicBezTo>
                  <a:pt x="466136" y="1598397"/>
                  <a:pt x="464065" y="1589903"/>
                  <a:pt x="461319" y="1581665"/>
                </a:cubicBezTo>
                <a:cubicBezTo>
                  <a:pt x="458573" y="1548714"/>
                  <a:pt x="457452" y="1515586"/>
                  <a:pt x="453082" y="1482811"/>
                </a:cubicBezTo>
                <a:cubicBezTo>
                  <a:pt x="451934" y="1474204"/>
                  <a:pt x="447230" y="1466446"/>
                  <a:pt x="444844" y="1458097"/>
                </a:cubicBezTo>
                <a:cubicBezTo>
                  <a:pt x="436961" y="1430505"/>
                  <a:pt x="433181" y="1401821"/>
                  <a:pt x="420130" y="1375719"/>
                </a:cubicBezTo>
                <a:lnTo>
                  <a:pt x="403654" y="1342767"/>
                </a:lnTo>
                <a:cubicBezTo>
                  <a:pt x="384201" y="1264951"/>
                  <a:pt x="397305" y="1297118"/>
                  <a:pt x="370703" y="1243913"/>
                </a:cubicBezTo>
                <a:cubicBezTo>
                  <a:pt x="367957" y="1230183"/>
                  <a:pt x="366149" y="1216232"/>
                  <a:pt x="362465" y="1202724"/>
                </a:cubicBezTo>
                <a:cubicBezTo>
                  <a:pt x="357896" y="1185969"/>
                  <a:pt x="350980" y="1169931"/>
                  <a:pt x="345990" y="1153297"/>
                </a:cubicBezTo>
                <a:cubicBezTo>
                  <a:pt x="342737" y="1142453"/>
                  <a:pt x="340862" y="1131232"/>
                  <a:pt x="337752" y="1120346"/>
                </a:cubicBezTo>
                <a:cubicBezTo>
                  <a:pt x="335366" y="1111997"/>
                  <a:pt x="331620" y="1104056"/>
                  <a:pt x="329514" y="1095632"/>
                </a:cubicBezTo>
                <a:cubicBezTo>
                  <a:pt x="326118" y="1082048"/>
                  <a:pt x="324960" y="1067951"/>
                  <a:pt x="321276" y="1054443"/>
                </a:cubicBezTo>
                <a:cubicBezTo>
                  <a:pt x="316706" y="1037688"/>
                  <a:pt x="309012" y="1021864"/>
                  <a:pt x="304800" y="1005016"/>
                </a:cubicBezTo>
                <a:cubicBezTo>
                  <a:pt x="302054" y="994032"/>
                  <a:pt x="299673" y="982951"/>
                  <a:pt x="296563" y="972065"/>
                </a:cubicBezTo>
                <a:cubicBezTo>
                  <a:pt x="294178" y="963715"/>
                  <a:pt x="290431" y="955775"/>
                  <a:pt x="288325" y="947351"/>
                </a:cubicBezTo>
                <a:cubicBezTo>
                  <a:pt x="284929" y="933767"/>
                  <a:pt x="285003" y="919272"/>
                  <a:pt x="280087" y="906162"/>
                </a:cubicBezTo>
                <a:cubicBezTo>
                  <a:pt x="276611" y="896892"/>
                  <a:pt x="269103" y="889687"/>
                  <a:pt x="263611" y="881449"/>
                </a:cubicBezTo>
                <a:cubicBezTo>
                  <a:pt x="229009" y="777638"/>
                  <a:pt x="265039" y="882506"/>
                  <a:pt x="230660" y="790832"/>
                </a:cubicBezTo>
                <a:cubicBezTo>
                  <a:pt x="227611" y="782702"/>
                  <a:pt x="225471" y="774249"/>
                  <a:pt x="222422" y="766119"/>
                </a:cubicBezTo>
                <a:cubicBezTo>
                  <a:pt x="217230" y="752273"/>
                  <a:pt x="210622" y="738959"/>
                  <a:pt x="205946" y="724930"/>
                </a:cubicBezTo>
                <a:cubicBezTo>
                  <a:pt x="200664" y="709084"/>
                  <a:pt x="197408" y="683139"/>
                  <a:pt x="189471" y="667265"/>
                </a:cubicBezTo>
                <a:cubicBezTo>
                  <a:pt x="185043" y="658409"/>
                  <a:pt x="177423" y="651407"/>
                  <a:pt x="172995" y="642551"/>
                </a:cubicBezTo>
                <a:cubicBezTo>
                  <a:pt x="163037" y="622635"/>
                  <a:pt x="164437" y="606002"/>
                  <a:pt x="156519" y="584886"/>
                </a:cubicBezTo>
                <a:cubicBezTo>
                  <a:pt x="152207" y="573388"/>
                  <a:pt x="144605" y="563337"/>
                  <a:pt x="140044" y="551935"/>
                </a:cubicBezTo>
                <a:cubicBezTo>
                  <a:pt x="133594" y="535810"/>
                  <a:pt x="129060" y="518984"/>
                  <a:pt x="123568" y="502508"/>
                </a:cubicBezTo>
                <a:lnTo>
                  <a:pt x="115330" y="477794"/>
                </a:lnTo>
                <a:cubicBezTo>
                  <a:pt x="112584" y="469556"/>
                  <a:pt x="109198" y="461505"/>
                  <a:pt x="107092" y="453081"/>
                </a:cubicBezTo>
                <a:cubicBezTo>
                  <a:pt x="104346" y="442097"/>
                  <a:pt x="101964" y="431016"/>
                  <a:pt x="98854" y="420130"/>
                </a:cubicBezTo>
                <a:cubicBezTo>
                  <a:pt x="96469" y="411781"/>
                  <a:pt x="93002" y="403765"/>
                  <a:pt x="90617" y="395416"/>
                </a:cubicBezTo>
                <a:cubicBezTo>
                  <a:pt x="87507" y="384530"/>
                  <a:pt x="85632" y="373309"/>
                  <a:pt x="82379" y="362465"/>
                </a:cubicBezTo>
                <a:cubicBezTo>
                  <a:pt x="77389" y="345831"/>
                  <a:pt x="70115" y="329886"/>
                  <a:pt x="65903" y="313038"/>
                </a:cubicBezTo>
                <a:cubicBezTo>
                  <a:pt x="63157" y="302054"/>
                  <a:pt x="60918" y="290931"/>
                  <a:pt x="57665" y="280086"/>
                </a:cubicBezTo>
                <a:cubicBezTo>
                  <a:pt x="52675" y="263452"/>
                  <a:pt x="45402" y="247507"/>
                  <a:pt x="41190" y="230659"/>
                </a:cubicBezTo>
                <a:cubicBezTo>
                  <a:pt x="38444" y="219675"/>
                  <a:pt x="35408" y="208760"/>
                  <a:pt x="32952" y="197708"/>
                </a:cubicBezTo>
                <a:cubicBezTo>
                  <a:pt x="12032" y="103573"/>
                  <a:pt x="36569" y="203939"/>
                  <a:pt x="16476" y="123567"/>
                </a:cubicBezTo>
                <a:cubicBezTo>
                  <a:pt x="13730" y="98854"/>
                  <a:pt x="11524" y="74074"/>
                  <a:pt x="8238" y="49427"/>
                </a:cubicBezTo>
                <a:cubicBezTo>
                  <a:pt x="6030" y="32871"/>
                  <a:pt x="0" y="0"/>
                  <a:pt x="0" y="0"/>
                </a:cubicBezTo>
              </a:path>
            </a:pathLst>
          </a:cu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C5FABB12-EC6E-0F01-BE06-4E377A4D75EC}"/>
              </a:ext>
            </a:extLst>
          </p:cNvPr>
          <p:cNvSpPr/>
          <p:nvPr/>
        </p:nvSpPr>
        <p:spPr>
          <a:xfrm>
            <a:off x="2619632" y="2487827"/>
            <a:ext cx="1828800" cy="2463114"/>
          </a:xfrm>
          <a:custGeom>
            <a:avLst/>
            <a:gdLst>
              <a:gd name="csX0" fmla="*/ 1828800 w 1828800"/>
              <a:gd name="csY0" fmla="*/ 2314832 h 2463114"/>
              <a:gd name="csX1" fmla="*/ 1771136 w 1828800"/>
              <a:gd name="csY1" fmla="*/ 2397211 h 2463114"/>
              <a:gd name="csX2" fmla="*/ 1696995 w 1828800"/>
              <a:gd name="csY2" fmla="*/ 2430162 h 2463114"/>
              <a:gd name="csX3" fmla="*/ 1672282 w 1828800"/>
              <a:gd name="csY3" fmla="*/ 2438400 h 2463114"/>
              <a:gd name="csX4" fmla="*/ 1614617 w 1828800"/>
              <a:gd name="csY4" fmla="*/ 2454876 h 2463114"/>
              <a:gd name="csX5" fmla="*/ 1548714 w 1828800"/>
              <a:gd name="csY5" fmla="*/ 2463114 h 2463114"/>
              <a:gd name="csX6" fmla="*/ 1285103 w 1828800"/>
              <a:gd name="csY6" fmla="*/ 2446638 h 2463114"/>
              <a:gd name="csX7" fmla="*/ 1194487 w 1828800"/>
              <a:gd name="csY7" fmla="*/ 2413687 h 2463114"/>
              <a:gd name="csX8" fmla="*/ 1103871 w 1828800"/>
              <a:gd name="csY8" fmla="*/ 2380735 h 2463114"/>
              <a:gd name="csX9" fmla="*/ 1070919 w 1828800"/>
              <a:gd name="csY9" fmla="*/ 2364259 h 2463114"/>
              <a:gd name="csX10" fmla="*/ 1037968 w 1828800"/>
              <a:gd name="csY10" fmla="*/ 2339546 h 2463114"/>
              <a:gd name="csX11" fmla="*/ 1005017 w 1828800"/>
              <a:gd name="csY11" fmla="*/ 2323070 h 2463114"/>
              <a:gd name="csX12" fmla="*/ 980303 w 1828800"/>
              <a:gd name="csY12" fmla="*/ 2306595 h 2463114"/>
              <a:gd name="csX13" fmla="*/ 889687 w 1828800"/>
              <a:gd name="csY13" fmla="*/ 2257168 h 2463114"/>
              <a:gd name="csX14" fmla="*/ 864973 w 1828800"/>
              <a:gd name="csY14" fmla="*/ 2232454 h 2463114"/>
              <a:gd name="csX15" fmla="*/ 782595 w 1828800"/>
              <a:gd name="csY15" fmla="*/ 2133600 h 2463114"/>
              <a:gd name="csX16" fmla="*/ 716692 w 1828800"/>
              <a:gd name="csY16" fmla="*/ 2067697 h 2463114"/>
              <a:gd name="csX17" fmla="*/ 700217 w 1828800"/>
              <a:gd name="csY17" fmla="*/ 2042984 h 2463114"/>
              <a:gd name="csX18" fmla="*/ 667265 w 1828800"/>
              <a:gd name="csY18" fmla="*/ 2010032 h 2463114"/>
              <a:gd name="csX19" fmla="*/ 634314 w 1828800"/>
              <a:gd name="csY19" fmla="*/ 1968843 h 2463114"/>
              <a:gd name="csX20" fmla="*/ 584887 w 1828800"/>
              <a:gd name="csY20" fmla="*/ 1894703 h 2463114"/>
              <a:gd name="csX21" fmla="*/ 568411 w 1828800"/>
              <a:gd name="csY21" fmla="*/ 1845276 h 2463114"/>
              <a:gd name="csX22" fmla="*/ 560173 w 1828800"/>
              <a:gd name="csY22" fmla="*/ 1820562 h 2463114"/>
              <a:gd name="csX23" fmla="*/ 527222 w 1828800"/>
              <a:gd name="csY23" fmla="*/ 1754659 h 2463114"/>
              <a:gd name="csX24" fmla="*/ 510746 w 1828800"/>
              <a:gd name="csY24" fmla="*/ 1721708 h 2463114"/>
              <a:gd name="csX25" fmla="*/ 461319 w 1828800"/>
              <a:gd name="csY25" fmla="*/ 1606378 h 2463114"/>
              <a:gd name="csX26" fmla="*/ 444844 w 1828800"/>
              <a:gd name="csY26" fmla="*/ 1573427 h 2463114"/>
              <a:gd name="csX27" fmla="*/ 411892 w 1828800"/>
              <a:gd name="csY27" fmla="*/ 1491049 h 2463114"/>
              <a:gd name="csX28" fmla="*/ 395417 w 1828800"/>
              <a:gd name="csY28" fmla="*/ 1458097 h 2463114"/>
              <a:gd name="csX29" fmla="*/ 378941 w 1828800"/>
              <a:gd name="csY29" fmla="*/ 1416908 h 2463114"/>
              <a:gd name="csX30" fmla="*/ 345990 w 1828800"/>
              <a:gd name="csY30" fmla="*/ 1359243 h 2463114"/>
              <a:gd name="csX31" fmla="*/ 304800 w 1828800"/>
              <a:gd name="csY31" fmla="*/ 1276865 h 2463114"/>
              <a:gd name="csX32" fmla="*/ 296563 w 1828800"/>
              <a:gd name="csY32" fmla="*/ 1252151 h 2463114"/>
              <a:gd name="csX33" fmla="*/ 271849 w 1828800"/>
              <a:gd name="csY33" fmla="*/ 1136822 h 2463114"/>
              <a:gd name="csX34" fmla="*/ 247136 w 1828800"/>
              <a:gd name="csY34" fmla="*/ 1062681 h 2463114"/>
              <a:gd name="csX35" fmla="*/ 238898 w 1828800"/>
              <a:gd name="csY35" fmla="*/ 1037968 h 2463114"/>
              <a:gd name="csX36" fmla="*/ 230660 w 1828800"/>
              <a:gd name="csY36" fmla="*/ 1005016 h 2463114"/>
              <a:gd name="csX37" fmla="*/ 197709 w 1828800"/>
              <a:gd name="csY37" fmla="*/ 922638 h 2463114"/>
              <a:gd name="csX38" fmla="*/ 172995 w 1828800"/>
              <a:gd name="csY38" fmla="*/ 840259 h 2463114"/>
              <a:gd name="csX39" fmla="*/ 148282 w 1828800"/>
              <a:gd name="csY39" fmla="*/ 782595 h 2463114"/>
              <a:gd name="csX40" fmla="*/ 123568 w 1828800"/>
              <a:gd name="csY40" fmla="*/ 617838 h 2463114"/>
              <a:gd name="csX41" fmla="*/ 107092 w 1828800"/>
              <a:gd name="csY41" fmla="*/ 551935 h 2463114"/>
              <a:gd name="csX42" fmla="*/ 90617 w 1828800"/>
              <a:gd name="csY42" fmla="*/ 469557 h 2463114"/>
              <a:gd name="csX43" fmla="*/ 74141 w 1828800"/>
              <a:gd name="csY43" fmla="*/ 403654 h 2463114"/>
              <a:gd name="csX44" fmla="*/ 65903 w 1828800"/>
              <a:gd name="csY44" fmla="*/ 337751 h 2463114"/>
              <a:gd name="csX45" fmla="*/ 49427 w 1828800"/>
              <a:gd name="csY45" fmla="*/ 288324 h 2463114"/>
              <a:gd name="csX46" fmla="*/ 32952 w 1828800"/>
              <a:gd name="csY46" fmla="*/ 222422 h 2463114"/>
              <a:gd name="csX47" fmla="*/ 16476 w 1828800"/>
              <a:gd name="csY47" fmla="*/ 140043 h 2463114"/>
              <a:gd name="csX48" fmla="*/ 8238 w 1828800"/>
              <a:gd name="csY48" fmla="*/ 41189 h 2463114"/>
              <a:gd name="csX49" fmla="*/ 0 w 1828800"/>
              <a:gd name="csY49" fmla="*/ 0 h 24631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828800" h="2463114">
                <a:moveTo>
                  <a:pt x="1828800" y="2314832"/>
                </a:moveTo>
                <a:cubicBezTo>
                  <a:pt x="1804018" y="2358201"/>
                  <a:pt x="1804163" y="2369688"/>
                  <a:pt x="1771136" y="2397211"/>
                </a:cubicBezTo>
                <a:cubicBezTo>
                  <a:pt x="1745027" y="2418969"/>
                  <a:pt x="1732916" y="2418189"/>
                  <a:pt x="1696995" y="2430162"/>
                </a:cubicBezTo>
                <a:lnTo>
                  <a:pt x="1672282" y="2438400"/>
                </a:lnTo>
                <a:cubicBezTo>
                  <a:pt x="1652696" y="2444929"/>
                  <a:pt x="1635302" y="2451428"/>
                  <a:pt x="1614617" y="2454876"/>
                </a:cubicBezTo>
                <a:cubicBezTo>
                  <a:pt x="1592780" y="2458516"/>
                  <a:pt x="1570682" y="2460368"/>
                  <a:pt x="1548714" y="2463114"/>
                </a:cubicBezTo>
                <a:cubicBezTo>
                  <a:pt x="1531312" y="2462389"/>
                  <a:pt x="1348515" y="2460226"/>
                  <a:pt x="1285103" y="2446638"/>
                </a:cubicBezTo>
                <a:cubicBezTo>
                  <a:pt x="1255847" y="2440369"/>
                  <a:pt x="1222682" y="2423939"/>
                  <a:pt x="1194487" y="2413687"/>
                </a:cubicBezTo>
                <a:cubicBezTo>
                  <a:pt x="1144260" y="2395423"/>
                  <a:pt x="1149921" y="2401202"/>
                  <a:pt x="1103871" y="2380735"/>
                </a:cubicBezTo>
                <a:cubicBezTo>
                  <a:pt x="1092649" y="2375747"/>
                  <a:pt x="1081333" y="2370768"/>
                  <a:pt x="1070919" y="2364259"/>
                </a:cubicBezTo>
                <a:cubicBezTo>
                  <a:pt x="1059276" y="2356982"/>
                  <a:pt x="1049611" y="2346823"/>
                  <a:pt x="1037968" y="2339546"/>
                </a:cubicBezTo>
                <a:cubicBezTo>
                  <a:pt x="1027554" y="2333037"/>
                  <a:pt x="1015679" y="2329163"/>
                  <a:pt x="1005017" y="2323070"/>
                </a:cubicBezTo>
                <a:cubicBezTo>
                  <a:pt x="996421" y="2318158"/>
                  <a:pt x="988995" y="2311336"/>
                  <a:pt x="980303" y="2306595"/>
                </a:cubicBezTo>
                <a:cubicBezTo>
                  <a:pt x="958592" y="2294753"/>
                  <a:pt x="913452" y="2276972"/>
                  <a:pt x="889687" y="2257168"/>
                </a:cubicBezTo>
                <a:cubicBezTo>
                  <a:pt x="880737" y="2249710"/>
                  <a:pt x="872603" y="2241258"/>
                  <a:pt x="864973" y="2232454"/>
                </a:cubicBezTo>
                <a:cubicBezTo>
                  <a:pt x="836881" y="2200040"/>
                  <a:pt x="812925" y="2163930"/>
                  <a:pt x="782595" y="2133600"/>
                </a:cubicBezTo>
                <a:cubicBezTo>
                  <a:pt x="760627" y="2111632"/>
                  <a:pt x="733925" y="2093546"/>
                  <a:pt x="716692" y="2067697"/>
                </a:cubicBezTo>
                <a:cubicBezTo>
                  <a:pt x="711200" y="2059459"/>
                  <a:pt x="706660" y="2050501"/>
                  <a:pt x="700217" y="2042984"/>
                </a:cubicBezTo>
                <a:cubicBezTo>
                  <a:pt x="690108" y="2031190"/>
                  <a:pt x="677585" y="2021642"/>
                  <a:pt x="667265" y="2010032"/>
                </a:cubicBezTo>
                <a:cubicBezTo>
                  <a:pt x="655584" y="1996891"/>
                  <a:pt x="644534" y="1983150"/>
                  <a:pt x="634314" y="1968843"/>
                </a:cubicBezTo>
                <a:cubicBezTo>
                  <a:pt x="617050" y="1944674"/>
                  <a:pt x="584887" y="1894703"/>
                  <a:pt x="584887" y="1894703"/>
                </a:cubicBezTo>
                <a:lnTo>
                  <a:pt x="568411" y="1845276"/>
                </a:lnTo>
                <a:cubicBezTo>
                  <a:pt x="565665" y="1837038"/>
                  <a:pt x="564990" y="1827787"/>
                  <a:pt x="560173" y="1820562"/>
                </a:cubicBezTo>
                <a:cubicBezTo>
                  <a:pt x="530997" y="1776797"/>
                  <a:pt x="554094" y="1815120"/>
                  <a:pt x="527222" y="1754659"/>
                </a:cubicBezTo>
                <a:cubicBezTo>
                  <a:pt x="522234" y="1743437"/>
                  <a:pt x="515733" y="1732930"/>
                  <a:pt x="510746" y="1721708"/>
                </a:cubicBezTo>
                <a:cubicBezTo>
                  <a:pt x="493759" y="1683488"/>
                  <a:pt x="480023" y="1643788"/>
                  <a:pt x="461319" y="1606378"/>
                </a:cubicBezTo>
                <a:cubicBezTo>
                  <a:pt x="455827" y="1595394"/>
                  <a:pt x="449681" y="1584714"/>
                  <a:pt x="444844" y="1573427"/>
                </a:cubicBezTo>
                <a:cubicBezTo>
                  <a:pt x="433194" y="1546244"/>
                  <a:pt x="425118" y="1517502"/>
                  <a:pt x="411892" y="1491049"/>
                </a:cubicBezTo>
                <a:cubicBezTo>
                  <a:pt x="406400" y="1480065"/>
                  <a:pt x="400404" y="1469319"/>
                  <a:pt x="395417" y="1458097"/>
                </a:cubicBezTo>
                <a:cubicBezTo>
                  <a:pt x="389411" y="1444584"/>
                  <a:pt x="385554" y="1430134"/>
                  <a:pt x="378941" y="1416908"/>
                </a:cubicBezTo>
                <a:cubicBezTo>
                  <a:pt x="349215" y="1357459"/>
                  <a:pt x="374877" y="1431462"/>
                  <a:pt x="345990" y="1359243"/>
                </a:cubicBezTo>
                <a:cubicBezTo>
                  <a:pt x="316253" y="1284899"/>
                  <a:pt x="346986" y="1333111"/>
                  <a:pt x="304800" y="1276865"/>
                </a:cubicBezTo>
                <a:cubicBezTo>
                  <a:pt x="302054" y="1268627"/>
                  <a:pt x="298447" y="1260628"/>
                  <a:pt x="296563" y="1252151"/>
                </a:cubicBezTo>
                <a:cubicBezTo>
                  <a:pt x="282739" y="1189939"/>
                  <a:pt x="294903" y="1205982"/>
                  <a:pt x="271849" y="1136822"/>
                </a:cubicBezTo>
                <a:lnTo>
                  <a:pt x="247136" y="1062681"/>
                </a:lnTo>
                <a:cubicBezTo>
                  <a:pt x="244390" y="1054443"/>
                  <a:pt x="241004" y="1046392"/>
                  <a:pt x="238898" y="1037968"/>
                </a:cubicBezTo>
                <a:cubicBezTo>
                  <a:pt x="236152" y="1026984"/>
                  <a:pt x="234635" y="1015617"/>
                  <a:pt x="230660" y="1005016"/>
                </a:cubicBezTo>
                <a:cubicBezTo>
                  <a:pt x="205089" y="936828"/>
                  <a:pt x="219945" y="1011580"/>
                  <a:pt x="197709" y="922638"/>
                </a:cubicBezTo>
                <a:cubicBezTo>
                  <a:pt x="191797" y="898989"/>
                  <a:pt x="183022" y="860313"/>
                  <a:pt x="172995" y="840259"/>
                </a:cubicBezTo>
                <a:cubicBezTo>
                  <a:pt x="152636" y="799542"/>
                  <a:pt x="160402" y="818958"/>
                  <a:pt x="148282" y="782595"/>
                </a:cubicBezTo>
                <a:cubicBezTo>
                  <a:pt x="140044" y="727676"/>
                  <a:pt x="137037" y="671713"/>
                  <a:pt x="123568" y="617838"/>
                </a:cubicBezTo>
                <a:cubicBezTo>
                  <a:pt x="118076" y="595870"/>
                  <a:pt x="111533" y="574139"/>
                  <a:pt x="107092" y="551935"/>
                </a:cubicBezTo>
                <a:cubicBezTo>
                  <a:pt x="101600" y="524476"/>
                  <a:pt x="96692" y="496893"/>
                  <a:pt x="90617" y="469557"/>
                </a:cubicBezTo>
                <a:cubicBezTo>
                  <a:pt x="85705" y="447452"/>
                  <a:pt x="74141" y="403654"/>
                  <a:pt x="74141" y="403654"/>
                </a:cubicBezTo>
                <a:cubicBezTo>
                  <a:pt x="71395" y="381686"/>
                  <a:pt x="70542" y="359398"/>
                  <a:pt x="65903" y="337751"/>
                </a:cubicBezTo>
                <a:cubicBezTo>
                  <a:pt x="62264" y="320770"/>
                  <a:pt x="53639" y="305172"/>
                  <a:pt x="49427" y="288324"/>
                </a:cubicBezTo>
                <a:cubicBezTo>
                  <a:pt x="43935" y="266357"/>
                  <a:pt x="37393" y="244626"/>
                  <a:pt x="32952" y="222422"/>
                </a:cubicBezTo>
                <a:lnTo>
                  <a:pt x="16476" y="140043"/>
                </a:lnTo>
                <a:cubicBezTo>
                  <a:pt x="13730" y="107092"/>
                  <a:pt x="12102" y="74028"/>
                  <a:pt x="8238" y="41189"/>
                </a:cubicBezTo>
                <a:cubicBezTo>
                  <a:pt x="6602" y="27283"/>
                  <a:pt x="0" y="0"/>
                  <a:pt x="0" y="0"/>
                </a:cubicBezTo>
              </a:path>
            </a:pathLst>
          </a:cu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E6525B4-5745-C6ED-C3A7-EAA3D621D23D}"/>
              </a:ext>
            </a:extLst>
          </p:cNvPr>
          <p:cNvCxnSpPr/>
          <p:nvPr/>
        </p:nvCxnSpPr>
        <p:spPr>
          <a:xfrm>
            <a:off x="7309063" y="3009341"/>
            <a:ext cx="0" cy="99209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F54A8E4-B0F1-2BBF-E571-725F6DA58C3A}"/>
              </a:ext>
            </a:extLst>
          </p:cNvPr>
          <p:cNvCxnSpPr>
            <a:cxnSpLocks/>
          </p:cNvCxnSpPr>
          <p:nvPr/>
        </p:nvCxnSpPr>
        <p:spPr>
          <a:xfrm flipH="1">
            <a:off x="7301836" y="3989320"/>
            <a:ext cx="1480086" cy="625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>
            <a:extLst>
              <a:ext uri="{FF2B5EF4-FFF2-40B4-BE49-F238E27FC236}">
                <a16:creationId xmlns:a16="http://schemas.microsoft.com/office/drawing/2014/main" id="{6F9DC8B7-6BFD-0EEB-99C3-BAA042F666E1}"/>
              </a:ext>
            </a:extLst>
          </p:cNvPr>
          <p:cNvSpPr/>
          <p:nvPr/>
        </p:nvSpPr>
        <p:spPr>
          <a:xfrm>
            <a:off x="8448110" y="3735039"/>
            <a:ext cx="190244" cy="2358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1" name="Google Shape;373;p23">
            <a:extLst>
              <a:ext uri="{FF2B5EF4-FFF2-40B4-BE49-F238E27FC236}">
                <a16:creationId xmlns:a16="http://schemas.microsoft.com/office/drawing/2014/main" id="{FFD3F090-8DC6-CF6C-B893-B9F13C108A1F}"/>
              </a:ext>
            </a:extLst>
          </p:cNvPr>
          <p:cNvSpPr txBox="1"/>
          <p:nvPr/>
        </p:nvSpPr>
        <p:spPr>
          <a:xfrm>
            <a:off x="8361910" y="3934014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4k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32" name="Google Shape;373;p23">
            <a:extLst>
              <a:ext uri="{FF2B5EF4-FFF2-40B4-BE49-F238E27FC236}">
                <a16:creationId xmlns:a16="http://schemas.microsoft.com/office/drawing/2014/main" id="{52381DA8-B954-FB6A-662D-58C5BB6ADB71}"/>
              </a:ext>
            </a:extLst>
          </p:cNvPr>
          <p:cNvSpPr txBox="1"/>
          <p:nvPr/>
        </p:nvSpPr>
        <p:spPr>
          <a:xfrm>
            <a:off x="8069774" y="3940151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3k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33" name="Google Shape;373;p23">
            <a:extLst>
              <a:ext uri="{FF2B5EF4-FFF2-40B4-BE49-F238E27FC236}">
                <a16:creationId xmlns:a16="http://schemas.microsoft.com/office/drawing/2014/main" id="{41D40747-554C-1F24-17C7-810B6F8DD15A}"/>
              </a:ext>
            </a:extLst>
          </p:cNvPr>
          <p:cNvSpPr txBox="1"/>
          <p:nvPr/>
        </p:nvSpPr>
        <p:spPr>
          <a:xfrm>
            <a:off x="7751803" y="3944126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2k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34" name="Google Shape;373;p23">
            <a:extLst>
              <a:ext uri="{FF2B5EF4-FFF2-40B4-BE49-F238E27FC236}">
                <a16:creationId xmlns:a16="http://schemas.microsoft.com/office/drawing/2014/main" id="{04C29F85-7E53-99F8-2F98-C3F33EE70229}"/>
              </a:ext>
            </a:extLst>
          </p:cNvPr>
          <p:cNvSpPr txBox="1"/>
          <p:nvPr/>
        </p:nvSpPr>
        <p:spPr>
          <a:xfrm>
            <a:off x="7430557" y="3946629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1k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35" name="Google Shape;373;p23">
            <a:extLst>
              <a:ext uri="{FF2B5EF4-FFF2-40B4-BE49-F238E27FC236}">
                <a16:creationId xmlns:a16="http://schemas.microsoft.com/office/drawing/2014/main" id="{4F30A369-B948-2441-6ED3-7AED6A29BAD1}"/>
              </a:ext>
            </a:extLst>
          </p:cNvPr>
          <p:cNvSpPr txBox="1"/>
          <p:nvPr/>
        </p:nvSpPr>
        <p:spPr>
          <a:xfrm>
            <a:off x="6930530" y="2707858"/>
            <a:ext cx="1111349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00" dirty="0">
                <a:solidFill>
                  <a:schemeClr val="lt1"/>
                </a:solidFill>
              </a:rPr>
              <a:t>PMT Counts</a:t>
            </a:r>
            <a:endParaRPr sz="1000" dirty="0">
              <a:solidFill>
                <a:schemeClr val="lt1"/>
              </a:solidFill>
            </a:endParaRPr>
          </a:p>
        </p:txBody>
      </p:sp>
      <p:sp>
        <p:nvSpPr>
          <p:cNvPr id="36" name="Google Shape;373;p23">
            <a:extLst>
              <a:ext uri="{FF2B5EF4-FFF2-40B4-BE49-F238E27FC236}">
                <a16:creationId xmlns:a16="http://schemas.microsoft.com/office/drawing/2014/main" id="{F6D65410-2597-E4A3-C569-C2DB488219E6}"/>
              </a:ext>
            </a:extLst>
          </p:cNvPr>
          <p:cNvSpPr txBox="1"/>
          <p:nvPr/>
        </p:nvSpPr>
        <p:spPr>
          <a:xfrm>
            <a:off x="8082679" y="4136974"/>
            <a:ext cx="1111349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00" dirty="0">
                <a:solidFill>
                  <a:schemeClr val="lt1"/>
                </a:solidFill>
              </a:rPr>
              <a:t>TAC Counts</a:t>
            </a:r>
            <a:endParaRPr sz="10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4786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7"/>
          <p:cNvSpPr/>
          <p:nvPr/>
        </p:nvSpPr>
        <p:spPr>
          <a:xfrm>
            <a:off x="660710" y="1440909"/>
            <a:ext cx="2740800" cy="23478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34" name="Google Shape;134;p17"/>
          <p:cNvSpPr/>
          <p:nvPr/>
        </p:nvSpPr>
        <p:spPr>
          <a:xfrm>
            <a:off x="995880" y="1695082"/>
            <a:ext cx="2070300" cy="18396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35" name="Google Shape;135;p17"/>
          <p:cNvSpPr/>
          <p:nvPr/>
        </p:nvSpPr>
        <p:spPr>
          <a:xfrm>
            <a:off x="1862443" y="1094273"/>
            <a:ext cx="337200" cy="9336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36" name="Google Shape;136;p17"/>
          <p:cNvSpPr/>
          <p:nvPr/>
        </p:nvSpPr>
        <p:spPr>
          <a:xfrm rot="9622706">
            <a:off x="1320126" y="130112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37" name="Google Shape;137;p17"/>
          <p:cNvSpPr/>
          <p:nvPr/>
        </p:nvSpPr>
        <p:spPr>
          <a:xfrm rot="8428041">
            <a:off x="917039" y="1533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38" name="Google Shape;138;p17"/>
          <p:cNvSpPr/>
          <p:nvPr/>
        </p:nvSpPr>
        <p:spPr>
          <a:xfrm rot="7063537">
            <a:off x="610293" y="191629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39" name="Google Shape;139;p17"/>
          <p:cNvSpPr/>
          <p:nvPr/>
        </p:nvSpPr>
        <p:spPr>
          <a:xfrm rot="5260293">
            <a:off x="491563" y="238501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40" name="Google Shape;140;p17"/>
          <p:cNvSpPr/>
          <p:nvPr/>
        </p:nvSpPr>
        <p:spPr>
          <a:xfrm rot="4376845">
            <a:off x="567372" y="2857172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41" name="Google Shape;141;p17"/>
          <p:cNvSpPr/>
          <p:nvPr/>
        </p:nvSpPr>
        <p:spPr>
          <a:xfrm rot="1634263">
            <a:off x="1215293" y="355629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42" name="Google Shape;142;p17"/>
          <p:cNvSpPr/>
          <p:nvPr/>
        </p:nvSpPr>
        <p:spPr>
          <a:xfrm rot="2499269">
            <a:off x="829796" y="328209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43" name="Google Shape;143;p17"/>
          <p:cNvSpPr/>
          <p:nvPr/>
        </p:nvSpPr>
        <p:spPr>
          <a:xfrm rot="199138">
            <a:off x="1674063" y="3690443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44" name="Google Shape;144;p17"/>
          <p:cNvSpPr/>
          <p:nvPr/>
        </p:nvSpPr>
        <p:spPr>
          <a:xfrm rot="-783580">
            <a:off x="2139139" y="3661362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45" name="Google Shape;145;p17"/>
          <p:cNvSpPr/>
          <p:nvPr/>
        </p:nvSpPr>
        <p:spPr>
          <a:xfrm rot="-1931673">
            <a:off x="2563981" y="3495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46" name="Google Shape;146;p17"/>
          <p:cNvSpPr/>
          <p:nvPr/>
        </p:nvSpPr>
        <p:spPr>
          <a:xfrm rot="-2935895">
            <a:off x="2911395" y="318951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47" name="Google Shape;147;p17"/>
          <p:cNvSpPr/>
          <p:nvPr/>
        </p:nvSpPr>
        <p:spPr>
          <a:xfrm rot="-4340703">
            <a:off x="3143940" y="277520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48" name="Google Shape;148;p17"/>
          <p:cNvSpPr/>
          <p:nvPr/>
        </p:nvSpPr>
        <p:spPr>
          <a:xfrm rot="-5944468">
            <a:off x="3167961" y="2306954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49" name="Google Shape;149;p17"/>
          <p:cNvSpPr/>
          <p:nvPr/>
        </p:nvSpPr>
        <p:spPr>
          <a:xfrm rot="-7011573">
            <a:off x="3024795" y="187541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50" name="Google Shape;150;p17"/>
          <p:cNvSpPr/>
          <p:nvPr/>
        </p:nvSpPr>
        <p:spPr>
          <a:xfrm rot="-8353196">
            <a:off x="2741111" y="1533011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cxnSp>
        <p:nvCxnSpPr>
          <p:cNvPr id="151" name="Google Shape;151;p17"/>
          <p:cNvCxnSpPr/>
          <p:nvPr/>
        </p:nvCxnSpPr>
        <p:spPr>
          <a:xfrm>
            <a:off x="3673850" y="2546600"/>
            <a:ext cx="13557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52" name="Google Shape;152;p17"/>
          <p:cNvSpPr txBox="1"/>
          <p:nvPr/>
        </p:nvSpPr>
        <p:spPr>
          <a:xfrm>
            <a:off x="1631863" y="2363475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SNO+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53" name="Google Shape;153;p17"/>
          <p:cNvSpPr txBox="1"/>
          <p:nvPr/>
        </p:nvSpPr>
        <p:spPr>
          <a:xfrm>
            <a:off x="3601675" y="2059313"/>
            <a:ext cx="2070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lt1"/>
                </a:solidFill>
              </a:rPr>
              <a:t>What is a run?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54" name="Google Shape;154;p17"/>
          <p:cNvSpPr/>
          <p:nvPr/>
        </p:nvSpPr>
        <p:spPr>
          <a:xfrm rot="-9497466">
            <a:off x="2340507" y="1297341"/>
            <a:ext cx="429937" cy="339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7"/>
          <p:cNvSpPr txBox="1"/>
          <p:nvPr/>
        </p:nvSpPr>
        <p:spPr>
          <a:xfrm>
            <a:off x="5637275" y="2179900"/>
            <a:ext cx="2776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 = Signal from PMT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15D76B6D-45D6-6FEE-0F21-33A4F5088DE9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2</a:t>
            </a:r>
            <a:endParaRPr sz="11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880">
          <a:extLst>
            <a:ext uri="{FF2B5EF4-FFF2-40B4-BE49-F238E27FC236}">
              <a16:creationId xmlns:a16="http://schemas.microsoft.com/office/drawing/2014/main" id="{977F26AC-B3CE-3405-AB1E-7A6D2E6C0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29">
            <a:extLst>
              <a:ext uri="{FF2B5EF4-FFF2-40B4-BE49-F238E27FC236}">
                <a16:creationId xmlns:a16="http://schemas.microsoft.com/office/drawing/2014/main" id="{9C261C88-0184-E930-5FAC-8DF49592E2DF}"/>
              </a:ext>
            </a:extLst>
          </p:cNvPr>
          <p:cNvSpPr/>
          <p:nvPr/>
        </p:nvSpPr>
        <p:spPr>
          <a:xfrm>
            <a:off x="2171700" y="2470706"/>
            <a:ext cx="4924200" cy="2684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876DE1BE-0690-D81A-0407-CFFF6CE8BA98}"/>
              </a:ext>
            </a:extLst>
          </p:cNvPr>
          <p:cNvSpPr/>
          <p:nvPr/>
        </p:nvSpPr>
        <p:spPr>
          <a:xfrm>
            <a:off x="5502876" y="2512541"/>
            <a:ext cx="1030373" cy="1894702"/>
          </a:xfrm>
          <a:custGeom>
            <a:avLst/>
            <a:gdLst>
              <a:gd name="csX0" fmla="*/ 0 w 1030373"/>
              <a:gd name="csY0" fmla="*/ 1845275 h 1894702"/>
              <a:gd name="csX1" fmla="*/ 57665 w 1030373"/>
              <a:gd name="csY1" fmla="*/ 1878227 h 1894702"/>
              <a:gd name="csX2" fmla="*/ 107092 w 1030373"/>
              <a:gd name="csY2" fmla="*/ 1894702 h 1894702"/>
              <a:gd name="csX3" fmla="*/ 263610 w 1030373"/>
              <a:gd name="csY3" fmla="*/ 1886464 h 1894702"/>
              <a:gd name="csX4" fmla="*/ 313038 w 1030373"/>
              <a:gd name="csY4" fmla="*/ 1869989 h 1894702"/>
              <a:gd name="csX5" fmla="*/ 337751 w 1030373"/>
              <a:gd name="csY5" fmla="*/ 1861751 h 1894702"/>
              <a:gd name="csX6" fmla="*/ 387178 w 1030373"/>
              <a:gd name="csY6" fmla="*/ 1820562 h 1894702"/>
              <a:gd name="csX7" fmla="*/ 420129 w 1030373"/>
              <a:gd name="csY7" fmla="*/ 1779373 h 1894702"/>
              <a:gd name="csX8" fmla="*/ 453081 w 1030373"/>
              <a:gd name="csY8" fmla="*/ 1729945 h 1894702"/>
              <a:gd name="csX9" fmla="*/ 502508 w 1030373"/>
              <a:gd name="csY9" fmla="*/ 1655805 h 1894702"/>
              <a:gd name="csX10" fmla="*/ 518983 w 1030373"/>
              <a:gd name="csY10" fmla="*/ 1631091 h 1894702"/>
              <a:gd name="csX11" fmla="*/ 543697 w 1030373"/>
              <a:gd name="csY11" fmla="*/ 1581664 h 1894702"/>
              <a:gd name="csX12" fmla="*/ 568410 w 1030373"/>
              <a:gd name="csY12" fmla="*/ 1532237 h 1894702"/>
              <a:gd name="csX13" fmla="*/ 584886 w 1030373"/>
              <a:gd name="csY13" fmla="*/ 1474573 h 1894702"/>
              <a:gd name="csX14" fmla="*/ 601362 w 1030373"/>
              <a:gd name="csY14" fmla="*/ 1449859 h 1894702"/>
              <a:gd name="csX15" fmla="*/ 617838 w 1030373"/>
              <a:gd name="csY15" fmla="*/ 1400432 h 1894702"/>
              <a:gd name="csX16" fmla="*/ 634313 w 1030373"/>
              <a:gd name="csY16" fmla="*/ 1367481 h 1894702"/>
              <a:gd name="csX17" fmla="*/ 650789 w 1030373"/>
              <a:gd name="csY17" fmla="*/ 1318054 h 1894702"/>
              <a:gd name="csX18" fmla="*/ 675502 w 1030373"/>
              <a:gd name="csY18" fmla="*/ 1243913 h 1894702"/>
              <a:gd name="csX19" fmla="*/ 683740 w 1030373"/>
              <a:gd name="csY19" fmla="*/ 1219200 h 1894702"/>
              <a:gd name="csX20" fmla="*/ 691978 w 1030373"/>
              <a:gd name="csY20" fmla="*/ 1194486 h 1894702"/>
              <a:gd name="csX21" fmla="*/ 708454 w 1030373"/>
              <a:gd name="csY21" fmla="*/ 1169773 h 1894702"/>
              <a:gd name="csX22" fmla="*/ 782594 w 1030373"/>
              <a:gd name="csY22" fmla="*/ 947351 h 1894702"/>
              <a:gd name="csX23" fmla="*/ 807308 w 1030373"/>
              <a:gd name="csY23" fmla="*/ 873210 h 1894702"/>
              <a:gd name="csX24" fmla="*/ 815546 w 1030373"/>
              <a:gd name="csY24" fmla="*/ 848497 h 1894702"/>
              <a:gd name="csX25" fmla="*/ 832021 w 1030373"/>
              <a:gd name="csY25" fmla="*/ 774356 h 1894702"/>
              <a:gd name="csX26" fmla="*/ 840259 w 1030373"/>
              <a:gd name="csY26" fmla="*/ 749643 h 1894702"/>
              <a:gd name="csX27" fmla="*/ 856735 w 1030373"/>
              <a:gd name="csY27" fmla="*/ 683740 h 1894702"/>
              <a:gd name="csX28" fmla="*/ 906162 w 1030373"/>
              <a:gd name="csY28" fmla="*/ 535459 h 1894702"/>
              <a:gd name="csX29" fmla="*/ 930875 w 1030373"/>
              <a:gd name="csY29" fmla="*/ 461318 h 1894702"/>
              <a:gd name="csX30" fmla="*/ 939113 w 1030373"/>
              <a:gd name="csY30" fmla="*/ 436605 h 1894702"/>
              <a:gd name="csX31" fmla="*/ 955589 w 1030373"/>
              <a:gd name="csY31" fmla="*/ 395416 h 1894702"/>
              <a:gd name="csX32" fmla="*/ 972065 w 1030373"/>
              <a:gd name="csY32" fmla="*/ 362464 h 1894702"/>
              <a:gd name="csX33" fmla="*/ 988540 w 1030373"/>
              <a:gd name="csY33" fmla="*/ 313037 h 1894702"/>
              <a:gd name="csX34" fmla="*/ 996778 w 1030373"/>
              <a:gd name="csY34" fmla="*/ 288324 h 1894702"/>
              <a:gd name="csX35" fmla="*/ 1005016 w 1030373"/>
              <a:gd name="csY35" fmla="*/ 263610 h 1894702"/>
              <a:gd name="csX36" fmla="*/ 1013254 w 1030373"/>
              <a:gd name="csY36" fmla="*/ 238897 h 1894702"/>
              <a:gd name="csX37" fmla="*/ 1021492 w 1030373"/>
              <a:gd name="csY37" fmla="*/ 140043 h 1894702"/>
              <a:gd name="csX38" fmla="*/ 1029729 w 1030373"/>
              <a:gd name="csY38" fmla="*/ 74140 h 1894702"/>
              <a:gd name="csX39" fmla="*/ 1029729 w 1030373"/>
              <a:gd name="csY39" fmla="*/ 0 h 18947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1030373" h="1894702">
                <a:moveTo>
                  <a:pt x="0" y="1845275"/>
                </a:moveTo>
                <a:cubicBezTo>
                  <a:pt x="19222" y="1856259"/>
                  <a:pt x="37564" y="1868950"/>
                  <a:pt x="57665" y="1878227"/>
                </a:cubicBezTo>
                <a:cubicBezTo>
                  <a:pt x="73433" y="1885505"/>
                  <a:pt x="107092" y="1894702"/>
                  <a:pt x="107092" y="1894702"/>
                </a:cubicBezTo>
                <a:cubicBezTo>
                  <a:pt x="159265" y="1891956"/>
                  <a:pt x="211737" y="1892689"/>
                  <a:pt x="263610" y="1886464"/>
                </a:cubicBezTo>
                <a:cubicBezTo>
                  <a:pt x="280853" y="1884395"/>
                  <a:pt x="296562" y="1875481"/>
                  <a:pt x="313038" y="1869989"/>
                </a:cubicBezTo>
                <a:cubicBezTo>
                  <a:pt x="321276" y="1867243"/>
                  <a:pt x="330526" y="1866568"/>
                  <a:pt x="337751" y="1861751"/>
                </a:cubicBezTo>
                <a:cubicBezTo>
                  <a:pt x="372158" y="1838813"/>
                  <a:pt x="355464" y="1852276"/>
                  <a:pt x="387178" y="1820562"/>
                </a:cubicBezTo>
                <a:cubicBezTo>
                  <a:pt x="405730" y="1764906"/>
                  <a:pt x="380001" y="1825233"/>
                  <a:pt x="420129" y="1779373"/>
                </a:cubicBezTo>
                <a:cubicBezTo>
                  <a:pt x="433168" y="1764471"/>
                  <a:pt x="442097" y="1746421"/>
                  <a:pt x="453081" y="1729945"/>
                </a:cubicBezTo>
                <a:lnTo>
                  <a:pt x="502508" y="1655805"/>
                </a:lnTo>
                <a:cubicBezTo>
                  <a:pt x="508000" y="1647567"/>
                  <a:pt x="515852" y="1640484"/>
                  <a:pt x="518983" y="1631091"/>
                </a:cubicBezTo>
                <a:cubicBezTo>
                  <a:pt x="539689" y="1568975"/>
                  <a:pt x="511758" y="1645541"/>
                  <a:pt x="543697" y="1581664"/>
                </a:cubicBezTo>
                <a:cubicBezTo>
                  <a:pt x="577808" y="1513443"/>
                  <a:pt x="521188" y="1603074"/>
                  <a:pt x="568410" y="1532237"/>
                </a:cubicBezTo>
                <a:cubicBezTo>
                  <a:pt x="571050" y="1521679"/>
                  <a:pt x="578977" y="1486392"/>
                  <a:pt x="584886" y="1474573"/>
                </a:cubicBezTo>
                <a:cubicBezTo>
                  <a:pt x="589314" y="1465717"/>
                  <a:pt x="597341" y="1458906"/>
                  <a:pt x="601362" y="1449859"/>
                </a:cubicBezTo>
                <a:cubicBezTo>
                  <a:pt x="608415" y="1433989"/>
                  <a:pt x="610071" y="1415966"/>
                  <a:pt x="617838" y="1400432"/>
                </a:cubicBezTo>
                <a:cubicBezTo>
                  <a:pt x="623330" y="1389448"/>
                  <a:pt x="629752" y="1378883"/>
                  <a:pt x="634313" y="1367481"/>
                </a:cubicBezTo>
                <a:cubicBezTo>
                  <a:pt x="640763" y="1351356"/>
                  <a:pt x="645297" y="1334530"/>
                  <a:pt x="650789" y="1318054"/>
                </a:cubicBezTo>
                <a:lnTo>
                  <a:pt x="675502" y="1243913"/>
                </a:lnTo>
                <a:lnTo>
                  <a:pt x="683740" y="1219200"/>
                </a:lnTo>
                <a:cubicBezTo>
                  <a:pt x="686486" y="1210962"/>
                  <a:pt x="687161" y="1201711"/>
                  <a:pt x="691978" y="1194486"/>
                </a:cubicBezTo>
                <a:lnTo>
                  <a:pt x="708454" y="1169773"/>
                </a:lnTo>
                <a:lnTo>
                  <a:pt x="782594" y="947351"/>
                </a:lnTo>
                <a:lnTo>
                  <a:pt x="807308" y="873210"/>
                </a:lnTo>
                <a:cubicBezTo>
                  <a:pt x="810054" y="864972"/>
                  <a:pt x="813843" y="857012"/>
                  <a:pt x="815546" y="848497"/>
                </a:cubicBezTo>
                <a:cubicBezTo>
                  <a:pt x="821209" y="820181"/>
                  <a:pt x="824264" y="801505"/>
                  <a:pt x="832021" y="774356"/>
                </a:cubicBezTo>
                <a:cubicBezTo>
                  <a:pt x="834407" y="766007"/>
                  <a:pt x="837974" y="758020"/>
                  <a:pt x="840259" y="749643"/>
                </a:cubicBezTo>
                <a:cubicBezTo>
                  <a:pt x="846217" y="727797"/>
                  <a:pt x="849574" y="705222"/>
                  <a:pt x="856735" y="683740"/>
                </a:cubicBezTo>
                <a:lnTo>
                  <a:pt x="906162" y="535459"/>
                </a:lnTo>
                <a:lnTo>
                  <a:pt x="930875" y="461318"/>
                </a:lnTo>
                <a:cubicBezTo>
                  <a:pt x="933621" y="453080"/>
                  <a:pt x="935888" y="444667"/>
                  <a:pt x="939113" y="436605"/>
                </a:cubicBezTo>
                <a:cubicBezTo>
                  <a:pt x="944605" y="422875"/>
                  <a:pt x="949583" y="408929"/>
                  <a:pt x="955589" y="395416"/>
                </a:cubicBezTo>
                <a:cubicBezTo>
                  <a:pt x="960577" y="384194"/>
                  <a:pt x="967504" y="373866"/>
                  <a:pt x="972065" y="362464"/>
                </a:cubicBezTo>
                <a:cubicBezTo>
                  <a:pt x="978515" y="346339"/>
                  <a:pt x="983048" y="329513"/>
                  <a:pt x="988540" y="313037"/>
                </a:cubicBezTo>
                <a:lnTo>
                  <a:pt x="996778" y="288324"/>
                </a:lnTo>
                <a:lnTo>
                  <a:pt x="1005016" y="263610"/>
                </a:lnTo>
                <a:lnTo>
                  <a:pt x="1013254" y="238897"/>
                </a:lnTo>
                <a:cubicBezTo>
                  <a:pt x="1016000" y="205946"/>
                  <a:pt x="1018202" y="172944"/>
                  <a:pt x="1021492" y="140043"/>
                </a:cubicBezTo>
                <a:cubicBezTo>
                  <a:pt x="1023695" y="118014"/>
                  <a:pt x="1028429" y="96240"/>
                  <a:pt x="1029729" y="74140"/>
                </a:cubicBezTo>
                <a:cubicBezTo>
                  <a:pt x="1031180" y="49469"/>
                  <a:pt x="1029729" y="24713"/>
                  <a:pt x="1029729" y="0"/>
                </a:cubicBezTo>
              </a:path>
            </a:pathLst>
          </a:cu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81" name="Google Shape;881;p29">
            <a:extLst>
              <a:ext uri="{FF2B5EF4-FFF2-40B4-BE49-F238E27FC236}">
                <a16:creationId xmlns:a16="http://schemas.microsoft.com/office/drawing/2014/main" id="{C42DC736-923A-A836-4A08-EF89E44F4F9E}"/>
              </a:ext>
            </a:extLst>
          </p:cNvPr>
          <p:cNvSpPr/>
          <p:nvPr/>
        </p:nvSpPr>
        <p:spPr>
          <a:xfrm>
            <a:off x="2174956" y="297175"/>
            <a:ext cx="4924200" cy="21843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29">
            <a:extLst>
              <a:ext uri="{FF2B5EF4-FFF2-40B4-BE49-F238E27FC236}">
                <a16:creationId xmlns:a16="http://schemas.microsoft.com/office/drawing/2014/main" id="{31174D1B-A33C-7589-816A-5B5219589AB8}"/>
              </a:ext>
            </a:extLst>
          </p:cNvPr>
          <p:cNvSpPr/>
          <p:nvPr/>
        </p:nvSpPr>
        <p:spPr>
          <a:xfrm>
            <a:off x="3480151" y="2733373"/>
            <a:ext cx="2165400" cy="18552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4" name="Google Shape;884;p29">
            <a:extLst>
              <a:ext uri="{FF2B5EF4-FFF2-40B4-BE49-F238E27FC236}">
                <a16:creationId xmlns:a16="http://schemas.microsoft.com/office/drawing/2014/main" id="{E11A6565-4A0B-BE59-658E-3A726DBE9129}"/>
              </a:ext>
            </a:extLst>
          </p:cNvPr>
          <p:cNvSpPr/>
          <p:nvPr/>
        </p:nvSpPr>
        <p:spPr>
          <a:xfrm>
            <a:off x="3744969" y="2934194"/>
            <a:ext cx="1635900" cy="14535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5" name="Google Shape;885;p29">
            <a:extLst>
              <a:ext uri="{FF2B5EF4-FFF2-40B4-BE49-F238E27FC236}">
                <a16:creationId xmlns:a16="http://schemas.microsoft.com/office/drawing/2014/main" id="{7E3AEB48-A21C-B533-E7DD-B38A10FFD0AB}"/>
              </a:ext>
            </a:extLst>
          </p:cNvPr>
          <p:cNvSpPr/>
          <p:nvPr/>
        </p:nvSpPr>
        <p:spPr>
          <a:xfrm>
            <a:off x="4361474" y="2459500"/>
            <a:ext cx="409200" cy="737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6" name="Google Shape;886;p29">
            <a:extLst>
              <a:ext uri="{FF2B5EF4-FFF2-40B4-BE49-F238E27FC236}">
                <a16:creationId xmlns:a16="http://schemas.microsoft.com/office/drawing/2014/main" id="{48B24812-1B91-2FDC-1686-0C215A1AD9D9}"/>
              </a:ext>
            </a:extLst>
          </p:cNvPr>
          <p:cNvSpPr/>
          <p:nvPr/>
        </p:nvSpPr>
        <p:spPr>
          <a:xfrm rot="9622707">
            <a:off x="4001155" y="2622929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7" name="Google Shape;887;p29">
            <a:extLst>
              <a:ext uri="{FF2B5EF4-FFF2-40B4-BE49-F238E27FC236}">
                <a16:creationId xmlns:a16="http://schemas.microsoft.com/office/drawing/2014/main" id="{4AF8DB9E-3B00-91D3-9FAE-54EB75A56312}"/>
              </a:ext>
            </a:extLst>
          </p:cNvPr>
          <p:cNvSpPr/>
          <p:nvPr/>
        </p:nvSpPr>
        <p:spPr>
          <a:xfrm rot="8428043">
            <a:off x="3682677" y="2806146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8" name="Google Shape;888;p29">
            <a:extLst>
              <a:ext uri="{FF2B5EF4-FFF2-40B4-BE49-F238E27FC236}">
                <a16:creationId xmlns:a16="http://schemas.microsoft.com/office/drawing/2014/main" id="{A6617F4F-1271-5516-F8A4-F50321C7E9E4}"/>
              </a:ext>
            </a:extLst>
          </p:cNvPr>
          <p:cNvSpPr/>
          <p:nvPr/>
        </p:nvSpPr>
        <p:spPr>
          <a:xfrm rot="7063539">
            <a:off x="3440317" y="3108974"/>
            <a:ext cx="319278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9" name="Google Shape;889;p29">
            <a:extLst>
              <a:ext uri="{FF2B5EF4-FFF2-40B4-BE49-F238E27FC236}">
                <a16:creationId xmlns:a16="http://schemas.microsoft.com/office/drawing/2014/main" id="{F3C86E90-9E4B-D1AD-A70E-81BB9DE1695C}"/>
              </a:ext>
            </a:extLst>
          </p:cNvPr>
          <p:cNvSpPr/>
          <p:nvPr/>
        </p:nvSpPr>
        <p:spPr>
          <a:xfrm rot="5260293">
            <a:off x="3346509" y="3479305"/>
            <a:ext cx="319277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0" name="Google Shape;890;p29">
            <a:extLst>
              <a:ext uri="{FF2B5EF4-FFF2-40B4-BE49-F238E27FC236}">
                <a16:creationId xmlns:a16="http://schemas.microsoft.com/office/drawing/2014/main" id="{F25A2CD6-81B4-DE2D-8754-D32B9857AA7E}"/>
              </a:ext>
            </a:extLst>
          </p:cNvPr>
          <p:cNvSpPr/>
          <p:nvPr/>
        </p:nvSpPr>
        <p:spPr>
          <a:xfrm rot="4376843">
            <a:off x="3406405" y="3852360"/>
            <a:ext cx="319277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1" name="Google Shape;891;p29">
            <a:extLst>
              <a:ext uri="{FF2B5EF4-FFF2-40B4-BE49-F238E27FC236}">
                <a16:creationId xmlns:a16="http://schemas.microsoft.com/office/drawing/2014/main" id="{7A796BC5-1A80-CF2F-68CE-029080EF4B42}"/>
              </a:ext>
            </a:extLst>
          </p:cNvPr>
          <p:cNvSpPr/>
          <p:nvPr/>
        </p:nvSpPr>
        <p:spPr>
          <a:xfrm rot="1634261">
            <a:off x="3918327" y="4404735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2" name="Google Shape;892;p29">
            <a:extLst>
              <a:ext uri="{FF2B5EF4-FFF2-40B4-BE49-F238E27FC236}">
                <a16:creationId xmlns:a16="http://schemas.microsoft.com/office/drawing/2014/main" id="{AF6D4F2F-5484-F998-56BA-E540FC1CF0D8}"/>
              </a:ext>
            </a:extLst>
          </p:cNvPr>
          <p:cNvSpPr/>
          <p:nvPr/>
        </p:nvSpPr>
        <p:spPr>
          <a:xfrm rot="2499267">
            <a:off x="3613746" y="4188092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3" name="Google Shape;893;p29">
            <a:extLst>
              <a:ext uri="{FF2B5EF4-FFF2-40B4-BE49-F238E27FC236}">
                <a16:creationId xmlns:a16="http://schemas.microsoft.com/office/drawing/2014/main" id="{C3C53561-5FFD-7B9F-A048-FE7673EE6627}"/>
              </a:ext>
            </a:extLst>
          </p:cNvPr>
          <p:cNvSpPr/>
          <p:nvPr/>
        </p:nvSpPr>
        <p:spPr>
          <a:xfrm rot="199137">
            <a:off x="4280801" y="4510726"/>
            <a:ext cx="319279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4" name="Google Shape;894;p29">
            <a:extLst>
              <a:ext uri="{FF2B5EF4-FFF2-40B4-BE49-F238E27FC236}">
                <a16:creationId xmlns:a16="http://schemas.microsoft.com/office/drawing/2014/main" id="{A9A3D216-FC34-F454-A4AF-9B643A169E43}"/>
              </a:ext>
            </a:extLst>
          </p:cNvPr>
          <p:cNvSpPr/>
          <p:nvPr/>
        </p:nvSpPr>
        <p:spPr>
          <a:xfrm rot="-783578">
            <a:off x="4648257" y="4487749"/>
            <a:ext cx="319279" cy="273919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5" name="Google Shape;895;p29">
            <a:extLst>
              <a:ext uri="{FF2B5EF4-FFF2-40B4-BE49-F238E27FC236}">
                <a16:creationId xmlns:a16="http://schemas.microsoft.com/office/drawing/2014/main" id="{03175FDC-7F37-1F47-211C-3250183C5B12}"/>
              </a:ext>
            </a:extLst>
          </p:cNvPr>
          <p:cNvSpPr/>
          <p:nvPr/>
        </p:nvSpPr>
        <p:spPr>
          <a:xfrm rot="-1931671">
            <a:off x="4983924" y="4356318"/>
            <a:ext cx="319278" cy="273919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6" name="Google Shape;896;p29">
            <a:extLst>
              <a:ext uri="{FF2B5EF4-FFF2-40B4-BE49-F238E27FC236}">
                <a16:creationId xmlns:a16="http://schemas.microsoft.com/office/drawing/2014/main" id="{77A4327F-7359-59DA-B40D-AFCF0FE72E66}"/>
              </a:ext>
            </a:extLst>
          </p:cNvPr>
          <p:cNvSpPr/>
          <p:nvPr/>
        </p:nvSpPr>
        <p:spPr>
          <a:xfrm rot="-2935892">
            <a:off x="5258416" y="4114943"/>
            <a:ext cx="319278" cy="273919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7" name="Google Shape;897;p29">
            <a:extLst>
              <a:ext uri="{FF2B5EF4-FFF2-40B4-BE49-F238E27FC236}">
                <a16:creationId xmlns:a16="http://schemas.microsoft.com/office/drawing/2014/main" id="{015BB352-3082-FF82-5AE7-99E13BAC846D}"/>
              </a:ext>
            </a:extLst>
          </p:cNvPr>
          <p:cNvSpPr/>
          <p:nvPr/>
        </p:nvSpPr>
        <p:spPr>
          <a:xfrm rot="-4340702">
            <a:off x="5442149" y="3787594"/>
            <a:ext cx="319277" cy="273920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8" name="Google Shape;898;p29">
            <a:extLst>
              <a:ext uri="{FF2B5EF4-FFF2-40B4-BE49-F238E27FC236}">
                <a16:creationId xmlns:a16="http://schemas.microsoft.com/office/drawing/2014/main" id="{221FB7A8-C687-0BAB-C203-6C932C718B7D}"/>
              </a:ext>
            </a:extLst>
          </p:cNvPr>
          <p:cNvSpPr/>
          <p:nvPr/>
        </p:nvSpPr>
        <p:spPr>
          <a:xfrm rot="-5944469">
            <a:off x="5461128" y="3417633"/>
            <a:ext cx="319277" cy="273920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9" name="Google Shape;899;p29">
            <a:extLst>
              <a:ext uri="{FF2B5EF4-FFF2-40B4-BE49-F238E27FC236}">
                <a16:creationId xmlns:a16="http://schemas.microsoft.com/office/drawing/2014/main" id="{9A724061-2E4C-3B9E-00B1-3F587C48FD9D}"/>
              </a:ext>
            </a:extLst>
          </p:cNvPr>
          <p:cNvSpPr/>
          <p:nvPr/>
        </p:nvSpPr>
        <p:spPr>
          <a:xfrm rot="-7011575">
            <a:off x="5348013" y="3076677"/>
            <a:ext cx="319278" cy="273920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0" name="Google Shape;900;p29">
            <a:extLst>
              <a:ext uri="{FF2B5EF4-FFF2-40B4-BE49-F238E27FC236}">
                <a16:creationId xmlns:a16="http://schemas.microsoft.com/office/drawing/2014/main" id="{1E381960-A688-8A0A-EF8B-33FB5DBFB346}"/>
              </a:ext>
            </a:extLst>
          </p:cNvPr>
          <p:cNvSpPr/>
          <p:nvPr/>
        </p:nvSpPr>
        <p:spPr>
          <a:xfrm rot="-9497552">
            <a:off x="4804016" y="2615266"/>
            <a:ext cx="319278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1" name="Google Shape;901;p29">
            <a:extLst>
              <a:ext uri="{FF2B5EF4-FFF2-40B4-BE49-F238E27FC236}">
                <a16:creationId xmlns:a16="http://schemas.microsoft.com/office/drawing/2014/main" id="{EC16B7DA-367E-1642-921F-9B6F3F1C8733}"/>
              </a:ext>
            </a:extLst>
          </p:cNvPr>
          <p:cNvSpPr/>
          <p:nvPr/>
        </p:nvSpPr>
        <p:spPr>
          <a:xfrm>
            <a:off x="7095900" y="1273519"/>
            <a:ext cx="2048100" cy="1196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29">
            <a:extLst>
              <a:ext uri="{FF2B5EF4-FFF2-40B4-BE49-F238E27FC236}">
                <a16:creationId xmlns:a16="http://schemas.microsoft.com/office/drawing/2014/main" id="{4F2A2425-45A0-9E78-152E-516A2FCD9662}"/>
              </a:ext>
            </a:extLst>
          </p:cNvPr>
          <p:cNvSpPr/>
          <p:nvPr/>
        </p:nvSpPr>
        <p:spPr>
          <a:xfrm>
            <a:off x="3577950" y="1143988"/>
            <a:ext cx="2048100" cy="1322100"/>
          </a:xfrm>
          <a:prstGeom prst="round2SameRect">
            <a:avLst>
              <a:gd name="adj1" fmla="val 10098"/>
              <a:gd name="adj2" fmla="val 0"/>
            </a:avLst>
          </a:prstGeom>
          <a:solidFill>
            <a:srgbClr val="FCE5CD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29">
            <a:extLst>
              <a:ext uri="{FF2B5EF4-FFF2-40B4-BE49-F238E27FC236}">
                <a16:creationId xmlns:a16="http://schemas.microsoft.com/office/drawing/2014/main" id="{05D3BBA6-5D36-52A3-BED0-2E6EE1DCBCDB}"/>
              </a:ext>
            </a:extLst>
          </p:cNvPr>
          <p:cNvSpPr/>
          <p:nvPr/>
        </p:nvSpPr>
        <p:spPr>
          <a:xfrm>
            <a:off x="2830075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29">
            <a:extLst>
              <a:ext uri="{FF2B5EF4-FFF2-40B4-BE49-F238E27FC236}">
                <a16:creationId xmlns:a16="http://schemas.microsoft.com/office/drawing/2014/main" id="{7F302307-9E42-7CED-4A27-3C6DA8E4889F}"/>
              </a:ext>
            </a:extLst>
          </p:cNvPr>
          <p:cNvSpPr/>
          <p:nvPr/>
        </p:nvSpPr>
        <p:spPr>
          <a:xfrm>
            <a:off x="2330000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29">
            <a:extLst>
              <a:ext uri="{FF2B5EF4-FFF2-40B4-BE49-F238E27FC236}">
                <a16:creationId xmlns:a16="http://schemas.microsoft.com/office/drawing/2014/main" id="{A2C45053-D64C-3019-B854-073AE0E4AA80}"/>
              </a:ext>
            </a:extLst>
          </p:cNvPr>
          <p:cNvSpPr/>
          <p:nvPr/>
        </p:nvSpPr>
        <p:spPr>
          <a:xfrm>
            <a:off x="6415888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9">
            <a:extLst>
              <a:ext uri="{FF2B5EF4-FFF2-40B4-BE49-F238E27FC236}">
                <a16:creationId xmlns:a16="http://schemas.microsoft.com/office/drawing/2014/main" id="{441C7EB7-4C46-A0BA-499B-E40942C92036}"/>
              </a:ext>
            </a:extLst>
          </p:cNvPr>
          <p:cNvSpPr/>
          <p:nvPr/>
        </p:nvSpPr>
        <p:spPr>
          <a:xfrm>
            <a:off x="4357150" y="2197975"/>
            <a:ext cx="420600" cy="2919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29">
            <a:extLst>
              <a:ext uri="{FF2B5EF4-FFF2-40B4-BE49-F238E27FC236}">
                <a16:creationId xmlns:a16="http://schemas.microsoft.com/office/drawing/2014/main" id="{B27E755D-C674-2941-01BA-1D2A29E4134A}"/>
              </a:ext>
            </a:extLst>
          </p:cNvPr>
          <p:cNvSpPr/>
          <p:nvPr/>
        </p:nvSpPr>
        <p:spPr>
          <a:xfrm>
            <a:off x="4486050" y="2260075"/>
            <a:ext cx="171900" cy="167700"/>
          </a:xfrm>
          <a:prstGeom prst="ellipse">
            <a:avLst/>
          </a:prstGeom>
          <a:solidFill>
            <a:srgbClr val="CFE2F3"/>
          </a:solidFill>
          <a:ln w="56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8" name="Google Shape;908;p29">
            <a:extLst>
              <a:ext uri="{FF2B5EF4-FFF2-40B4-BE49-F238E27FC236}">
                <a16:creationId xmlns:a16="http://schemas.microsoft.com/office/drawing/2014/main" id="{D6E12B64-21CA-6FD4-23DC-B8363946BA7C}"/>
              </a:ext>
            </a:extLst>
          </p:cNvPr>
          <p:cNvSpPr/>
          <p:nvPr/>
        </p:nvSpPr>
        <p:spPr>
          <a:xfrm rot="-5400000">
            <a:off x="4675128" y="2315025"/>
            <a:ext cx="137100" cy="6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29">
            <a:extLst>
              <a:ext uri="{FF2B5EF4-FFF2-40B4-BE49-F238E27FC236}">
                <a16:creationId xmlns:a16="http://schemas.microsoft.com/office/drawing/2014/main" id="{1A44F310-59F0-B9CF-6781-E08FD1E51AEA}"/>
              </a:ext>
            </a:extLst>
          </p:cNvPr>
          <p:cNvSpPr/>
          <p:nvPr/>
        </p:nvSpPr>
        <p:spPr>
          <a:xfrm rot="5400000">
            <a:off x="4320553" y="2315025"/>
            <a:ext cx="137100" cy="6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29">
            <a:extLst>
              <a:ext uri="{FF2B5EF4-FFF2-40B4-BE49-F238E27FC236}">
                <a16:creationId xmlns:a16="http://schemas.microsoft.com/office/drawing/2014/main" id="{444F27E7-0FE3-B9ED-031A-359C566CB7D1}"/>
              </a:ext>
            </a:extLst>
          </p:cNvPr>
          <p:cNvSpPr/>
          <p:nvPr/>
        </p:nvSpPr>
        <p:spPr>
          <a:xfrm>
            <a:off x="5353650" y="2436500"/>
            <a:ext cx="699900" cy="415725"/>
          </a:xfrm>
          <a:custGeom>
            <a:avLst/>
            <a:gdLst/>
            <a:ahLst/>
            <a:cxnLst/>
            <a:rect l="l" t="t" r="r" b="b"/>
            <a:pathLst>
              <a:path w="27996" h="16629" extrusionOk="0">
                <a:moveTo>
                  <a:pt x="27996" y="0"/>
                </a:moveTo>
                <a:cubicBezTo>
                  <a:pt x="27996" y="3797"/>
                  <a:pt x="27929" y="8739"/>
                  <a:pt x="24839" y="10946"/>
                </a:cubicBezTo>
                <a:cubicBezTo>
                  <a:pt x="17927" y="15882"/>
                  <a:pt x="7601" y="12838"/>
                  <a:pt x="0" y="16629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1" name="Google Shape;911;p29">
            <a:extLst>
              <a:ext uri="{FF2B5EF4-FFF2-40B4-BE49-F238E27FC236}">
                <a16:creationId xmlns:a16="http://schemas.microsoft.com/office/drawing/2014/main" id="{48ECED84-A83A-A15E-BB4F-7EB148177ECE}"/>
              </a:ext>
            </a:extLst>
          </p:cNvPr>
          <p:cNvSpPr/>
          <p:nvPr/>
        </p:nvSpPr>
        <p:spPr>
          <a:xfrm>
            <a:off x="5631449" y="2447025"/>
            <a:ext cx="448404" cy="705175"/>
          </a:xfrm>
          <a:custGeom>
            <a:avLst/>
            <a:gdLst/>
            <a:ahLst/>
            <a:cxnLst/>
            <a:rect l="l" t="t" r="r" b="b"/>
            <a:pathLst>
              <a:path w="18944" h="28207" extrusionOk="0">
                <a:moveTo>
                  <a:pt x="18944" y="0"/>
                </a:moveTo>
                <a:cubicBezTo>
                  <a:pt x="18944" y="11326"/>
                  <a:pt x="10130" y="23142"/>
                  <a:pt x="0" y="28207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2" name="Google Shape;912;p29">
            <a:extLst>
              <a:ext uri="{FF2B5EF4-FFF2-40B4-BE49-F238E27FC236}">
                <a16:creationId xmlns:a16="http://schemas.microsoft.com/office/drawing/2014/main" id="{4A8F3FB4-C66D-C6F3-64EF-806926B70D68}"/>
              </a:ext>
            </a:extLst>
          </p:cNvPr>
          <p:cNvSpPr/>
          <p:nvPr/>
        </p:nvSpPr>
        <p:spPr>
          <a:xfrm>
            <a:off x="5915825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29">
            <a:extLst>
              <a:ext uri="{FF2B5EF4-FFF2-40B4-BE49-F238E27FC236}">
                <a16:creationId xmlns:a16="http://schemas.microsoft.com/office/drawing/2014/main" id="{4388FE8B-B4D7-4D6D-B3B1-D2FFDA944E14}"/>
              </a:ext>
            </a:extLst>
          </p:cNvPr>
          <p:cNvSpPr/>
          <p:nvPr/>
        </p:nvSpPr>
        <p:spPr>
          <a:xfrm>
            <a:off x="5014850" y="2487250"/>
            <a:ext cx="1017650" cy="184950"/>
          </a:xfrm>
          <a:custGeom>
            <a:avLst/>
            <a:gdLst/>
            <a:ahLst/>
            <a:cxnLst/>
            <a:rect l="l" t="t" r="r" b="b"/>
            <a:pathLst>
              <a:path w="40706" h="7398" extrusionOk="0">
                <a:moveTo>
                  <a:pt x="40706" y="0"/>
                </a:moveTo>
                <a:cubicBezTo>
                  <a:pt x="40706" y="13701"/>
                  <a:pt x="13564" y="3774"/>
                  <a:pt x="0" y="570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4" name="Google Shape;914;p29">
            <a:extLst>
              <a:ext uri="{FF2B5EF4-FFF2-40B4-BE49-F238E27FC236}">
                <a16:creationId xmlns:a16="http://schemas.microsoft.com/office/drawing/2014/main" id="{058F05B9-40B7-75FA-3953-A45A947336B5}"/>
              </a:ext>
            </a:extLst>
          </p:cNvPr>
          <p:cNvSpPr/>
          <p:nvPr/>
        </p:nvSpPr>
        <p:spPr>
          <a:xfrm>
            <a:off x="5073175" y="2471675"/>
            <a:ext cx="971601" cy="408616"/>
          </a:xfrm>
          <a:custGeom>
            <a:avLst/>
            <a:gdLst/>
            <a:ahLst/>
            <a:cxnLst/>
            <a:rect l="l" t="t" r="r" b="b"/>
            <a:pathLst>
              <a:path w="27996" h="16629" extrusionOk="0">
                <a:moveTo>
                  <a:pt x="27996" y="0"/>
                </a:moveTo>
                <a:cubicBezTo>
                  <a:pt x="27996" y="3797"/>
                  <a:pt x="27929" y="8739"/>
                  <a:pt x="24839" y="10946"/>
                </a:cubicBezTo>
                <a:cubicBezTo>
                  <a:pt x="17927" y="15882"/>
                  <a:pt x="7601" y="12838"/>
                  <a:pt x="0" y="1662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5" name="Google Shape;915;p29">
            <a:extLst>
              <a:ext uri="{FF2B5EF4-FFF2-40B4-BE49-F238E27FC236}">
                <a16:creationId xmlns:a16="http://schemas.microsoft.com/office/drawing/2014/main" id="{434F2706-2985-4335-23AB-A17821BF74EE}"/>
              </a:ext>
            </a:extLst>
          </p:cNvPr>
          <p:cNvSpPr/>
          <p:nvPr/>
        </p:nvSpPr>
        <p:spPr>
          <a:xfrm>
            <a:off x="5379976" y="2489900"/>
            <a:ext cx="699886" cy="616746"/>
          </a:xfrm>
          <a:custGeom>
            <a:avLst/>
            <a:gdLst/>
            <a:ahLst/>
            <a:cxnLst/>
            <a:rect l="l" t="t" r="r" b="b"/>
            <a:pathLst>
              <a:path w="18944" h="28207" extrusionOk="0">
                <a:moveTo>
                  <a:pt x="18944" y="0"/>
                </a:moveTo>
                <a:cubicBezTo>
                  <a:pt x="18944" y="11326"/>
                  <a:pt x="10130" y="23142"/>
                  <a:pt x="0" y="28207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6" name="Google Shape;916;p29">
            <a:extLst>
              <a:ext uri="{FF2B5EF4-FFF2-40B4-BE49-F238E27FC236}">
                <a16:creationId xmlns:a16="http://schemas.microsoft.com/office/drawing/2014/main" id="{7AF56B5A-CD9D-D9C8-E51A-1AF31DF9EB07}"/>
              </a:ext>
            </a:extLst>
          </p:cNvPr>
          <p:cNvSpPr/>
          <p:nvPr/>
        </p:nvSpPr>
        <p:spPr>
          <a:xfrm rot="-8353199">
            <a:off x="5123874" y="2806143"/>
            <a:ext cx="319278" cy="273919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17" name="Google Shape;917;p29">
            <a:extLst>
              <a:ext uri="{FF2B5EF4-FFF2-40B4-BE49-F238E27FC236}">
                <a16:creationId xmlns:a16="http://schemas.microsoft.com/office/drawing/2014/main" id="{155069E9-73C2-652B-64A8-DB5E7F8E2F97}"/>
              </a:ext>
            </a:extLst>
          </p:cNvPr>
          <p:cNvSpPr/>
          <p:nvPr/>
        </p:nvSpPr>
        <p:spPr>
          <a:xfrm>
            <a:off x="5697900" y="2498475"/>
            <a:ext cx="835275" cy="1047750"/>
          </a:xfrm>
          <a:custGeom>
            <a:avLst/>
            <a:gdLst/>
            <a:ahLst/>
            <a:cxnLst/>
            <a:rect l="l" t="t" r="r" b="b"/>
            <a:pathLst>
              <a:path w="33411" h="41910" extrusionOk="0">
                <a:moveTo>
                  <a:pt x="33411" y="0"/>
                </a:moveTo>
                <a:cubicBezTo>
                  <a:pt x="33411" y="17866"/>
                  <a:pt x="17866" y="41910"/>
                  <a:pt x="0" y="41910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18" name="Google Shape;918;p29">
            <a:extLst>
              <a:ext uri="{FF2B5EF4-FFF2-40B4-BE49-F238E27FC236}">
                <a16:creationId xmlns:a16="http://schemas.microsoft.com/office/drawing/2014/main" id="{67835CAF-565C-6FB7-5B69-AE1CEC611558}"/>
              </a:ext>
            </a:extLst>
          </p:cNvPr>
          <p:cNvSpPr/>
          <p:nvPr/>
        </p:nvSpPr>
        <p:spPr>
          <a:xfrm>
            <a:off x="5724425" y="2485550"/>
            <a:ext cx="835239" cy="1515890"/>
          </a:xfrm>
          <a:custGeom>
            <a:avLst/>
            <a:gdLst/>
            <a:ahLst/>
            <a:cxnLst/>
            <a:rect l="l" t="t" r="r" b="b"/>
            <a:pathLst>
              <a:path w="33730" h="62267" extrusionOk="0">
                <a:moveTo>
                  <a:pt x="33577" y="438"/>
                </a:moveTo>
                <a:cubicBezTo>
                  <a:pt x="33998" y="-1667"/>
                  <a:pt x="33403" y="4729"/>
                  <a:pt x="33403" y="6875"/>
                </a:cubicBezTo>
                <a:cubicBezTo>
                  <a:pt x="33403" y="11493"/>
                  <a:pt x="32721" y="16124"/>
                  <a:pt x="31663" y="20619"/>
                </a:cubicBezTo>
                <a:cubicBezTo>
                  <a:pt x="28531" y="33931"/>
                  <a:pt x="21010" y="46854"/>
                  <a:pt x="10786" y="55936"/>
                </a:cubicBezTo>
                <a:cubicBezTo>
                  <a:pt x="7720" y="58659"/>
                  <a:pt x="3668" y="63685"/>
                  <a:pt x="0" y="61851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19" name="Google Shape;919;p29">
            <a:extLst>
              <a:ext uri="{FF2B5EF4-FFF2-40B4-BE49-F238E27FC236}">
                <a16:creationId xmlns:a16="http://schemas.microsoft.com/office/drawing/2014/main" id="{6F33F1A3-659E-EF5F-1B53-135A6B915566}"/>
              </a:ext>
            </a:extLst>
          </p:cNvPr>
          <p:cNvSpPr/>
          <p:nvPr/>
        </p:nvSpPr>
        <p:spPr>
          <a:xfrm>
            <a:off x="5629475" y="2479100"/>
            <a:ext cx="922050" cy="1274350"/>
          </a:xfrm>
          <a:custGeom>
            <a:avLst/>
            <a:gdLst/>
            <a:ahLst/>
            <a:cxnLst/>
            <a:rect l="l" t="t" r="r" b="b"/>
            <a:pathLst>
              <a:path w="36882" h="50974" extrusionOk="0">
                <a:moveTo>
                  <a:pt x="0" y="50974"/>
                </a:moveTo>
                <a:cubicBezTo>
                  <a:pt x="8122" y="49497"/>
                  <a:pt x="17063" y="46992"/>
                  <a:pt x="22616" y="40884"/>
                </a:cubicBezTo>
                <a:cubicBezTo>
                  <a:pt x="32325" y="30204"/>
                  <a:pt x="36882" y="14434"/>
                  <a:pt x="36882" y="0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20" name="Google Shape;920;p29">
            <a:extLst>
              <a:ext uri="{FF2B5EF4-FFF2-40B4-BE49-F238E27FC236}">
                <a16:creationId xmlns:a16="http://schemas.microsoft.com/office/drawing/2014/main" id="{300004FB-C1AA-DFDD-2C6F-FF64BF84F5DD}"/>
              </a:ext>
            </a:extLst>
          </p:cNvPr>
          <p:cNvSpPr/>
          <p:nvPr/>
        </p:nvSpPr>
        <p:spPr>
          <a:xfrm>
            <a:off x="5585975" y="2487800"/>
            <a:ext cx="937200" cy="926400"/>
          </a:xfrm>
          <a:custGeom>
            <a:avLst/>
            <a:gdLst/>
            <a:ahLst/>
            <a:cxnLst/>
            <a:rect l="l" t="t" r="r" b="b"/>
            <a:pathLst>
              <a:path w="37488" h="37056" extrusionOk="0">
                <a:moveTo>
                  <a:pt x="37230" y="0"/>
                </a:moveTo>
                <a:cubicBezTo>
                  <a:pt x="40109" y="17271"/>
                  <a:pt x="17173" y="33641"/>
                  <a:pt x="0" y="3705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grpSp>
        <p:nvGrpSpPr>
          <p:cNvPr id="921" name="Google Shape;921;p29">
            <a:extLst>
              <a:ext uri="{FF2B5EF4-FFF2-40B4-BE49-F238E27FC236}">
                <a16:creationId xmlns:a16="http://schemas.microsoft.com/office/drawing/2014/main" id="{3E7BBB22-CAEA-4ACD-6872-20203E2FB1B2}"/>
              </a:ext>
            </a:extLst>
          </p:cNvPr>
          <p:cNvGrpSpPr/>
          <p:nvPr/>
        </p:nvGrpSpPr>
        <p:grpSpPr>
          <a:xfrm>
            <a:off x="5954530" y="2108112"/>
            <a:ext cx="320700" cy="291900"/>
            <a:chOff x="5954530" y="2108112"/>
            <a:chExt cx="320700" cy="291900"/>
          </a:xfrm>
        </p:grpSpPr>
        <p:sp>
          <p:nvSpPr>
            <p:cNvPr id="922" name="Google Shape;922;p29">
              <a:extLst>
                <a:ext uri="{FF2B5EF4-FFF2-40B4-BE49-F238E27FC236}">
                  <a16:creationId xmlns:a16="http://schemas.microsoft.com/office/drawing/2014/main" id="{7359CF0B-1C62-00BF-DDA1-A6EE14B72383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9">
              <a:extLst>
                <a:ext uri="{FF2B5EF4-FFF2-40B4-BE49-F238E27FC236}">
                  <a16:creationId xmlns:a16="http://schemas.microsoft.com/office/drawing/2014/main" id="{EDB4F4DD-70CC-B41D-BD8D-00F391537D27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9">
              <a:extLst>
                <a:ext uri="{FF2B5EF4-FFF2-40B4-BE49-F238E27FC236}">
                  <a16:creationId xmlns:a16="http://schemas.microsoft.com/office/drawing/2014/main" id="{A8115DD7-CC8A-FB1C-1204-90FE0A11C1DC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9">
              <a:extLst>
                <a:ext uri="{FF2B5EF4-FFF2-40B4-BE49-F238E27FC236}">
                  <a16:creationId xmlns:a16="http://schemas.microsoft.com/office/drawing/2014/main" id="{4B69E35F-8472-4AA2-D086-5C008AD09AD7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9">
              <a:extLst>
                <a:ext uri="{FF2B5EF4-FFF2-40B4-BE49-F238E27FC236}">
                  <a16:creationId xmlns:a16="http://schemas.microsoft.com/office/drawing/2014/main" id="{9F2CF708-B11A-74DA-3E2E-5E2D0E53DF0B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9">
              <a:extLst>
                <a:ext uri="{FF2B5EF4-FFF2-40B4-BE49-F238E27FC236}">
                  <a16:creationId xmlns:a16="http://schemas.microsoft.com/office/drawing/2014/main" id="{D6B2023E-5BBF-0329-28DB-BDA654DE149C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9">
              <a:extLst>
                <a:ext uri="{FF2B5EF4-FFF2-40B4-BE49-F238E27FC236}">
                  <a16:creationId xmlns:a16="http://schemas.microsoft.com/office/drawing/2014/main" id="{500A1118-6CC0-A76C-05F8-B53C0FDAAC89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9">
              <a:extLst>
                <a:ext uri="{FF2B5EF4-FFF2-40B4-BE49-F238E27FC236}">
                  <a16:creationId xmlns:a16="http://schemas.microsoft.com/office/drawing/2014/main" id="{530D5B43-02DC-52B4-3EC4-EC8FF054101D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9">
              <a:extLst>
                <a:ext uri="{FF2B5EF4-FFF2-40B4-BE49-F238E27FC236}">
                  <a16:creationId xmlns:a16="http://schemas.microsoft.com/office/drawing/2014/main" id="{A11F50A5-F2FB-7A22-47A0-2C021E73538C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9">
              <a:extLst>
                <a:ext uri="{FF2B5EF4-FFF2-40B4-BE49-F238E27FC236}">
                  <a16:creationId xmlns:a16="http://schemas.microsoft.com/office/drawing/2014/main" id="{D4A76AD3-CE09-AC57-249F-CB30F26218EE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9">
              <a:extLst>
                <a:ext uri="{FF2B5EF4-FFF2-40B4-BE49-F238E27FC236}">
                  <a16:creationId xmlns:a16="http://schemas.microsoft.com/office/drawing/2014/main" id="{0E8875B9-83C2-69DF-A566-7B35E5ECFA4A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9">
              <a:extLst>
                <a:ext uri="{FF2B5EF4-FFF2-40B4-BE49-F238E27FC236}">
                  <a16:creationId xmlns:a16="http://schemas.microsoft.com/office/drawing/2014/main" id="{C018A8A5-8A3F-7E3C-8297-3B1D02AE0B62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9">
              <a:extLst>
                <a:ext uri="{FF2B5EF4-FFF2-40B4-BE49-F238E27FC236}">
                  <a16:creationId xmlns:a16="http://schemas.microsoft.com/office/drawing/2014/main" id="{873A0805-7DD0-DBBE-E59A-844D3251E1B0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9">
              <a:extLst>
                <a:ext uri="{FF2B5EF4-FFF2-40B4-BE49-F238E27FC236}">
                  <a16:creationId xmlns:a16="http://schemas.microsoft.com/office/drawing/2014/main" id="{CFFC1076-DCB1-2234-5735-C8AF9C470106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9">
              <a:extLst>
                <a:ext uri="{FF2B5EF4-FFF2-40B4-BE49-F238E27FC236}">
                  <a16:creationId xmlns:a16="http://schemas.microsoft.com/office/drawing/2014/main" id="{3F13297B-4F1B-2E44-98A8-7D85AE7AD626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9">
              <a:extLst>
                <a:ext uri="{FF2B5EF4-FFF2-40B4-BE49-F238E27FC236}">
                  <a16:creationId xmlns:a16="http://schemas.microsoft.com/office/drawing/2014/main" id="{8C104D68-C732-5377-E72F-F2AFB4F39FAC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9">
              <a:extLst>
                <a:ext uri="{FF2B5EF4-FFF2-40B4-BE49-F238E27FC236}">
                  <a16:creationId xmlns:a16="http://schemas.microsoft.com/office/drawing/2014/main" id="{D23704A7-CB17-A8D7-C11C-6FE4CBC4D68F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9">
              <a:extLst>
                <a:ext uri="{FF2B5EF4-FFF2-40B4-BE49-F238E27FC236}">
                  <a16:creationId xmlns:a16="http://schemas.microsoft.com/office/drawing/2014/main" id="{5A5C0B8A-3594-230C-1520-2B487D06D751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9">
              <a:extLst>
                <a:ext uri="{FF2B5EF4-FFF2-40B4-BE49-F238E27FC236}">
                  <a16:creationId xmlns:a16="http://schemas.microsoft.com/office/drawing/2014/main" id="{E4ED1D50-5550-831A-B5E5-B80489BAF189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1" name="Google Shape;941;p29">
            <a:extLst>
              <a:ext uri="{FF2B5EF4-FFF2-40B4-BE49-F238E27FC236}">
                <a16:creationId xmlns:a16="http://schemas.microsoft.com/office/drawing/2014/main" id="{B130A75D-D313-DD8B-C3CA-18B9288AD058}"/>
              </a:ext>
            </a:extLst>
          </p:cNvPr>
          <p:cNvGrpSpPr/>
          <p:nvPr/>
        </p:nvGrpSpPr>
        <p:grpSpPr>
          <a:xfrm>
            <a:off x="5954530" y="1737112"/>
            <a:ext cx="320700" cy="291900"/>
            <a:chOff x="5954530" y="2108112"/>
            <a:chExt cx="320700" cy="291900"/>
          </a:xfrm>
        </p:grpSpPr>
        <p:sp>
          <p:nvSpPr>
            <p:cNvPr id="942" name="Google Shape;942;p29">
              <a:extLst>
                <a:ext uri="{FF2B5EF4-FFF2-40B4-BE49-F238E27FC236}">
                  <a16:creationId xmlns:a16="http://schemas.microsoft.com/office/drawing/2014/main" id="{A4C9F8AF-6F30-CDE3-D0B2-E712F4A06DFB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9">
              <a:extLst>
                <a:ext uri="{FF2B5EF4-FFF2-40B4-BE49-F238E27FC236}">
                  <a16:creationId xmlns:a16="http://schemas.microsoft.com/office/drawing/2014/main" id="{479E4189-04AA-52E5-0A95-269840C28CA1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9">
              <a:extLst>
                <a:ext uri="{FF2B5EF4-FFF2-40B4-BE49-F238E27FC236}">
                  <a16:creationId xmlns:a16="http://schemas.microsoft.com/office/drawing/2014/main" id="{BCEB5AB0-C131-45D5-D004-DAB6A9823F25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9">
              <a:extLst>
                <a:ext uri="{FF2B5EF4-FFF2-40B4-BE49-F238E27FC236}">
                  <a16:creationId xmlns:a16="http://schemas.microsoft.com/office/drawing/2014/main" id="{CBC0AA6C-3951-2DAE-F6B7-188409807B67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9">
              <a:extLst>
                <a:ext uri="{FF2B5EF4-FFF2-40B4-BE49-F238E27FC236}">
                  <a16:creationId xmlns:a16="http://schemas.microsoft.com/office/drawing/2014/main" id="{DA292E52-950E-CE4E-D72E-C25ED39DB7BF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9">
              <a:extLst>
                <a:ext uri="{FF2B5EF4-FFF2-40B4-BE49-F238E27FC236}">
                  <a16:creationId xmlns:a16="http://schemas.microsoft.com/office/drawing/2014/main" id="{A01D4F02-E4FC-24A5-93FE-F01C55FC618A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9">
              <a:extLst>
                <a:ext uri="{FF2B5EF4-FFF2-40B4-BE49-F238E27FC236}">
                  <a16:creationId xmlns:a16="http://schemas.microsoft.com/office/drawing/2014/main" id="{8902585B-5451-B855-99C1-FDF9B1BCEEA8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9">
              <a:extLst>
                <a:ext uri="{FF2B5EF4-FFF2-40B4-BE49-F238E27FC236}">
                  <a16:creationId xmlns:a16="http://schemas.microsoft.com/office/drawing/2014/main" id="{6F9D8EFB-FA81-BBEE-56FA-4EA229259987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9">
              <a:extLst>
                <a:ext uri="{FF2B5EF4-FFF2-40B4-BE49-F238E27FC236}">
                  <a16:creationId xmlns:a16="http://schemas.microsoft.com/office/drawing/2014/main" id="{A3C57E4D-979C-8F49-6D62-81B46DCD9231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9">
              <a:extLst>
                <a:ext uri="{FF2B5EF4-FFF2-40B4-BE49-F238E27FC236}">
                  <a16:creationId xmlns:a16="http://schemas.microsoft.com/office/drawing/2014/main" id="{A20644EB-4BE9-6ABA-3B4B-53D9203AA4F4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9">
              <a:extLst>
                <a:ext uri="{FF2B5EF4-FFF2-40B4-BE49-F238E27FC236}">
                  <a16:creationId xmlns:a16="http://schemas.microsoft.com/office/drawing/2014/main" id="{1F12E777-174A-C7F8-D0F9-F6D55ABC218B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9">
              <a:extLst>
                <a:ext uri="{FF2B5EF4-FFF2-40B4-BE49-F238E27FC236}">
                  <a16:creationId xmlns:a16="http://schemas.microsoft.com/office/drawing/2014/main" id="{CE1D5F62-B070-A1A7-A1D9-8FE4F7B73D80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9">
              <a:extLst>
                <a:ext uri="{FF2B5EF4-FFF2-40B4-BE49-F238E27FC236}">
                  <a16:creationId xmlns:a16="http://schemas.microsoft.com/office/drawing/2014/main" id="{3E69B877-77C3-1FF0-AB0C-D9A4C5C1EB90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9">
              <a:extLst>
                <a:ext uri="{FF2B5EF4-FFF2-40B4-BE49-F238E27FC236}">
                  <a16:creationId xmlns:a16="http://schemas.microsoft.com/office/drawing/2014/main" id="{7EF90302-56D2-2A05-0985-1EAC24F98A42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9">
              <a:extLst>
                <a:ext uri="{FF2B5EF4-FFF2-40B4-BE49-F238E27FC236}">
                  <a16:creationId xmlns:a16="http://schemas.microsoft.com/office/drawing/2014/main" id="{7F423A4E-921E-4C42-90D2-562E41788AB1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9">
              <a:extLst>
                <a:ext uri="{FF2B5EF4-FFF2-40B4-BE49-F238E27FC236}">
                  <a16:creationId xmlns:a16="http://schemas.microsoft.com/office/drawing/2014/main" id="{A0FAC9BC-5161-E880-E8EE-9A506FF4391F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9">
              <a:extLst>
                <a:ext uri="{FF2B5EF4-FFF2-40B4-BE49-F238E27FC236}">
                  <a16:creationId xmlns:a16="http://schemas.microsoft.com/office/drawing/2014/main" id="{5BEF4615-C822-E3B5-C92E-4B0F18589A62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9">
              <a:extLst>
                <a:ext uri="{FF2B5EF4-FFF2-40B4-BE49-F238E27FC236}">
                  <a16:creationId xmlns:a16="http://schemas.microsoft.com/office/drawing/2014/main" id="{279A1AAE-1B78-A4F5-E599-BF4E37B444CA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9">
              <a:extLst>
                <a:ext uri="{FF2B5EF4-FFF2-40B4-BE49-F238E27FC236}">
                  <a16:creationId xmlns:a16="http://schemas.microsoft.com/office/drawing/2014/main" id="{77AB50CF-F735-F045-AF80-5D5794FD7B6D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29">
            <a:extLst>
              <a:ext uri="{FF2B5EF4-FFF2-40B4-BE49-F238E27FC236}">
                <a16:creationId xmlns:a16="http://schemas.microsoft.com/office/drawing/2014/main" id="{255CDCC5-59F9-385E-9FC2-2E4663715EE7}"/>
              </a:ext>
            </a:extLst>
          </p:cNvPr>
          <p:cNvGrpSpPr/>
          <p:nvPr/>
        </p:nvGrpSpPr>
        <p:grpSpPr>
          <a:xfrm>
            <a:off x="6457005" y="1740362"/>
            <a:ext cx="320700" cy="291900"/>
            <a:chOff x="5954530" y="2108112"/>
            <a:chExt cx="320700" cy="291900"/>
          </a:xfrm>
        </p:grpSpPr>
        <p:sp>
          <p:nvSpPr>
            <p:cNvPr id="962" name="Google Shape;962;p29">
              <a:extLst>
                <a:ext uri="{FF2B5EF4-FFF2-40B4-BE49-F238E27FC236}">
                  <a16:creationId xmlns:a16="http://schemas.microsoft.com/office/drawing/2014/main" id="{48B94E86-AE8D-3049-8D19-D5B2F98FB152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9">
              <a:extLst>
                <a:ext uri="{FF2B5EF4-FFF2-40B4-BE49-F238E27FC236}">
                  <a16:creationId xmlns:a16="http://schemas.microsoft.com/office/drawing/2014/main" id="{FCCF0715-85E3-DE1F-D269-CDCB5BC8CCA0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9">
              <a:extLst>
                <a:ext uri="{FF2B5EF4-FFF2-40B4-BE49-F238E27FC236}">
                  <a16:creationId xmlns:a16="http://schemas.microsoft.com/office/drawing/2014/main" id="{5054282E-08B8-B8C1-868B-E43099D214C4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9">
              <a:extLst>
                <a:ext uri="{FF2B5EF4-FFF2-40B4-BE49-F238E27FC236}">
                  <a16:creationId xmlns:a16="http://schemas.microsoft.com/office/drawing/2014/main" id="{E3486FB5-586A-0C40-3496-0537843D2206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9">
              <a:extLst>
                <a:ext uri="{FF2B5EF4-FFF2-40B4-BE49-F238E27FC236}">
                  <a16:creationId xmlns:a16="http://schemas.microsoft.com/office/drawing/2014/main" id="{477C7C64-8ACF-4432-A903-5E0F5236B320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9">
              <a:extLst>
                <a:ext uri="{FF2B5EF4-FFF2-40B4-BE49-F238E27FC236}">
                  <a16:creationId xmlns:a16="http://schemas.microsoft.com/office/drawing/2014/main" id="{38024C86-A23B-B86C-0F5C-D6BB505CD2DF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9">
              <a:extLst>
                <a:ext uri="{FF2B5EF4-FFF2-40B4-BE49-F238E27FC236}">
                  <a16:creationId xmlns:a16="http://schemas.microsoft.com/office/drawing/2014/main" id="{2D36C26F-E59F-4A05-687F-39F3DA94C089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9">
              <a:extLst>
                <a:ext uri="{FF2B5EF4-FFF2-40B4-BE49-F238E27FC236}">
                  <a16:creationId xmlns:a16="http://schemas.microsoft.com/office/drawing/2014/main" id="{E35D56A1-8DD4-CF7F-251D-A4E2F79C7EE8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9">
              <a:extLst>
                <a:ext uri="{FF2B5EF4-FFF2-40B4-BE49-F238E27FC236}">
                  <a16:creationId xmlns:a16="http://schemas.microsoft.com/office/drawing/2014/main" id="{251974A9-B42C-8B95-F8C4-E18B40194021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9">
              <a:extLst>
                <a:ext uri="{FF2B5EF4-FFF2-40B4-BE49-F238E27FC236}">
                  <a16:creationId xmlns:a16="http://schemas.microsoft.com/office/drawing/2014/main" id="{DC124086-D5ED-22E3-97A9-CC42717CE03D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9">
              <a:extLst>
                <a:ext uri="{FF2B5EF4-FFF2-40B4-BE49-F238E27FC236}">
                  <a16:creationId xmlns:a16="http://schemas.microsoft.com/office/drawing/2014/main" id="{C706BF33-DA15-3170-CA91-7861663DA5A5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9">
              <a:extLst>
                <a:ext uri="{FF2B5EF4-FFF2-40B4-BE49-F238E27FC236}">
                  <a16:creationId xmlns:a16="http://schemas.microsoft.com/office/drawing/2014/main" id="{2B7307F3-2CF7-F3FB-EF44-05D44FFFD096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9">
              <a:extLst>
                <a:ext uri="{FF2B5EF4-FFF2-40B4-BE49-F238E27FC236}">
                  <a16:creationId xmlns:a16="http://schemas.microsoft.com/office/drawing/2014/main" id="{841EF31C-82AD-704C-DFD3-CA6B1610A367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9">
              <a:extLst>
                <a:ext uri="{FF2B5EF4-FFF2-40B4-BE49-F238E27FC236}">
                  <a16:creationId xmlns:a16="http://schemas.microsoft.com/office/drawing/2014/main" id="{0C8377BE-35C3-BE2A-91CB-99EB2A743817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9">
              <a:extLst>
                <a:ext uri="{FF2B5EF4-FFF2-40B4-BE49-F238E27FC236}">
                  <a16:creationId xmlns:a16="http://schemas.microsoft.com/office/drawing/2014/main" id="{999F2D48-BF2D-D8CC-23DC-3ED32C10996D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9">
              <a:extLst>
                <a:ext uri="{FF2B5EF4-FFF2-40B4-BE49-F238E27FC236}">
                  <a16:creationId xmlns:a16="http://schemas.microsoft.com/office/drawing/2014/main" id="{688AFF64-726B-7CD1-CE3E-4CDBB56E6B10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9">
              <a:extLst>
                <a:ext uri="{FF2B5EF4-FFF2-40B4-BE49-F238E27FC236}">
                  <a16:creationId xmlns:a16="http://schemas.microsoft.com/office/drawing/2014/main" id="{673E1D7C-849F-4DFC-90DC-559C72C9373E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9">
              <a:extLst>
                <a:ext uri="{FF2B5EF4-FFF2-40B4-BE49-F238E27FC236}">
                  <a16:creationId xmlns:a16="http://schemas.microsoft.com/office/drawing/2014/main" id="{BD729003-885A-1912-EFE4-38611103F606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9">
              <a:extLst>
                <a:ext uri="{FF2B5EF4-FFF2-40B4-BE49-F238E27FC236}">
                  <a16:creationId xmlns:a16="http://schemas.microsoft.com/office/drawing/2014/main" id="{90AC9586-DB47-EC76-3F10-0A0EB8EF149C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" name="Google Shape;981;p29">
            <a:extLst>
              <a:ext uri="{FF2B5EF4-FFF2-40B4-BE49-F238E27FC236}">
                <a16:creationId xmlns:a16="http://schemas.microsoft.com/office/drawing/2014/main" id="{5339717E-A55E-FE22-B452-CC1BC16C70B8}"/>
              </a:ext>
            </a:extLst>
          </p:cNvPr>
          <p:cNvGrpSpPr/>
          <p:nvPr/>
        </p:nvGrpSpPr>
        <p:grpSpPr>
          <a:xfrm>
            <a:off x="6454605" y="2099937"/>
            <a:ext cx="320700" cy="291900"/>
            <a:chOff x="5954530" y="2108112"/>
            <a:chExt cx="320700" cy="291900"/>
          </a:xfrm>
        </p:grpSpPr>
        <p:sp>
          <p:nvSpPr>
            <p:cNvPr id="982" name="Google Shape;982;p29">
              <a:extLst>
                <a:ext uri="{FF2B5EF4-FFF2-40B4-BE49-F238E27FC236}">
                  <a16:creationId xmlns:a16="http://schemas.microsoft.com/office/drawing/2014/main" id="{C51213A5-55E6-BE00-EC6C-B0DD6A0B4F8E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9">
              <a:extLst>
                <a:ext uri="{FF2B5EF4-FFF2-40B4-BE49-F238E27FC236}">
                  <a16:creationId xmlns:a16="http://schemas.microsoft.com/office/drawing/2014/main" id="{204C27E3-BCC7-E7A2-491E-F682E6BC05C1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9">
              <a:extLst>
                <a:ext uri="{FF2B5EF4-FFF2-40B4-BE49-F238E27FC236}">
                  <a16:creationId xmlns:a16="http://schemas.microsoft.com/office/drawing/2014/main" id="{A30D57BB-B07E-44BC-D522-3D206C8597DA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9">
              <a:extLst>
                <a:ext uri="{FF2B5EF4-FFF2-40B4-BE49-F238E27FC236}">
                  <a16:creationId xmlns:a16="http://schemas.microsoft.com/office/drawing/2014/main" id="{823CFE23-E8E3-D8FF-FD99-23D0D2CCDF98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9">
              <a:extLst>
                <a:ext uri="{FF2B5EF4-FFF2-40B4-BE49-F238E27FC236}">
                  <a16:creationId xmlns:a16="http://schemas.microsoft.com/office/drawing/2014/main" id="{8FAF8683-6C0B-ABC2-D99C-8D653175BED6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9">
              <a:extLst>
                <a:ext uri="{FF2B5EF4-FFF2-40B4-BE49-F238E27FC236}">
                  <a16:creationId xmlns:a16="http://schemas.microsoft.com/office/drawing/2014/main" id="{40B9D307-022A-4F4A-6FC6-4DC346F3C844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9">
              <a:extLst>
                <a:ext uri="{FF2B5EF4-FFF2-40B4-BE49-F238E27FC236}">
                  <a16:creationId xmlns:a16="http://schemas.microsoft.com/office/drawing/2014/main" id="{435BBE9F-F3E3-AD0F-7C0B-8BB6303ED9D5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9">
              <a:extLst>
                <a:ext uri="{FF2B5EF4-FFF2-40B4-BE49-F238E27FC236}">
                  <a16:creationId xmlns:a16="http://schemas.microsoft.com/office/drawing/2014/main" id="{2FB2E6DF-0426-3233-02B7-E955D8A1F8AB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29">
              <a:extLst>
                <a:ext uri="{FF2B5EF4-FFF2-40B4-BE49-F238E27FC236}">
                  <a16:creationId xmlns:a16="http://schemas.microsoft.com/office/drawing/2014/main" id="{01240461-75DB-B3D0-70D5-7D3F0654CDCB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9">
              <a:extLst>
                <a:ext uri="{FF2B5EF4-FFF2-40B4-BE49-F238E27FC236}">
                  <a16:creationId xmlns:a16="http://schemas.microsoft.com/office/drawing/2014/main" id="{F36BE853-ADD3-9CE7-C1DD-BCE65C539D32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9">
              <a:extLst>
                <a:ext uri="{FF2B5EF4-FFF2-40B4-BE49-F238E27FC236}">
                  <a16:creationId xmlns:a16="http://schemas.microsoft.com/office/drawing/2014/main" id="{887B0922-545E-3C6F-C692-A9A664374880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9">
              <a:extLst>
                <a:ext uri="{FF2B5EF4-FFF2-40B4-BE49-F238E27FC236}">
                  <a16:creationId xmlns:a16="http://schemas.microsoft.com/office/drawing/2014/main" id="{1119A6FA-0126-5539-468B-1EC66929FF5B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9">
              <a:extLst>
                <a:ext uri="{FF2B5EF4-FFF2-40B4-BE49-F238E27FC236}">
                  <a16:creationId xmlns:a16="http://schemas.microsoft.com/office/drawing/2014/main" id="{B42472E3-6E2B-7961-E1A1-E1D3EA77E8BC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9">
              <a:extLst>
                <a:ext uri="{FF2B5EF4-FFF2-40B4-BE49-F238E27FC236}">
                  <a16:creationId xmlns:a16="http://schemas.microsoft.com/office/drawing/2014/main" id="{55455917-BFC3-D387-74C8-E99C32F32B5B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9">
              <a:extLst>
                <a:ext uri="{FF2B5EF4-FFF2-40B4-BE49-F238E27FC236}">
                  <a16:creationId xmlns:a16="http://schemas.microsoft.com/office/drawing/2014/main" id="{974C747C-FA5C-1EEC-C13F-1A1885193567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9">
              <a:extLst>
                <a:ext uri="{FF2B5EF4-FFF2-40B4-BE49-F238E27FC236}">
                  <a16:creationId xmlns:a16="http://schemas.microsoft.com/office/drawing/2014/main" id="{7B119165-578D-F0F1-DFF8-D1B71E805826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9">
              <a:extLst>
                <a:ext uri="{FF2B5EF4-FFF2-40B4-BE49-F238E27FC236}">
                  <a16:creationId xmlns:a16="http://schemas.microsoft.com/office/drawing/2014/main" id="{38514DB9-821D-F062-8FA1-6B20A7EE2990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9">
              <a:extLst>
                <a:ext uri="{FF2B5EF4-FFF2-40B4-BE49-F238E27FC236}">
                  <a16:creationId xmlns:a16="http://schemas.microsoft.com/office/drawing/2014/main" id="{931C8B86-A27C-E6FF-4D37-06DCC1733371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9">
              <a:extLst>
                <a:ext uri="{FF2B5EF4-FFF2-40B4-BE49-F238E27FC236}">
                  <a16:creationId xmlns:a16="http://schemas.microsoft.com/office/drawing/2014/main" id="{778C436D-4D11-6B44-5907-AB3A39E56204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" name="Google Shape;1001;p29">
            <a:extLst>
              <a:ext uri="{FF2B5EF4-FFF2-40B4-BE49-F238E27FC236}">
                <a16:creationId xmlns:a16="http://schemas.microsoft.com/office/drawing/2014/main" id="{69038F55-6D32-8672-19C9-E85450EFC467}"/>
              </a:ext>
            </a:extLst>
          </p:cNvPr>
          <p:cNvGrpSpPr/>
          <p:nvPr/>
        </p:nvGrpSpPr>
        <p:grpSpPr>
          <a:xfrm>
            <a:off x="2868780" y="1740362"/>
            <a:ext cx="320700" cy="291900"/>
            <a:chOff x="5954530" y="2108112"/>
            <a:chExt cx="320700" cy="291900"/>
          </a:xfrm>
        </p:grpSpPr>
        <p:sp>
          <p:nvSpPr>
            <p:cNvPr id="1002" name="Google Shape;1002;p29">
              <a:extLst>
                <a:ext uri="{FF2B5EF4-FFF2-40B4-BE49-F238E27FC236}">
                  <a16:creationId xmlns:a16="http://schemas.microsoft.com/office/drawing/2014/main" id="{5B4F2559-0F25-1D76-69F4-F0191E70F643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9">
              <a:extLst>
                <a:ext uri="{FF2B5EF4-FFF2-40B4-BE49-F238E27FC236}">
                  <a16:creationId xmlns:a16="http://schemas.microsoft.com/office/drawing/2014/main" id="{62EF1476-CA88-5232-768F-912D9535F49F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9">
              <a:extLst>
                <a:ext uri="{FF2B5EF4-FFF2-40B4-BE49-F238E27FC236}">
                  <a16:creationId xmlns:a16="http://schemas.microsoft.com/office/drawing/2014/main" id="{02C6599F-8ABC-CF27-80D8-6C7926A8A6D6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9">
              <a:extLst>
                <a:ext uri="{FF2B5EF4-FFF2-40B4-BE49-F238E27FC236}">
                  <a16:creationId xmlns:a16="http://schemas.microsoft.com/office/drawing/2014/main" id="{4F2DE181-A809-FB2A-8577-573F9014759B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9">
              <a:extLst>
                <a:ext uri="{FF2B5EF4-FFF2-40B4-BE49-F238E27FC236}">
                  <a16:creationId xmlns:a16="http://schemas.microsoft.com/office/drawing/2014/main" id="{7279BB48-C702-5083-A2A3-3A97C1A0CDF7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9">
              <a:extLst>
                <a:ext uri="{FF2B5EF4-FFF2-40B4-BE49-F238E27FC236}">
                  <a16:creationId xmlns:a16="http://schemas.microsoft.com/office/drawing/2014/main" id="{188A62F0-1A09-52DF-0ACA-0796A714292C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9">
              <a:extLst>
                <a:ext uri="{FF2B5EF4-FFF2-40B4-BE49-F238E27FC236}">
                  <a16:creationId xmlns:a16="http://schemas.microsoft.com/office/drawing/2014/main" id="{D4F1C5A0-1FE9-5EEF-F217-40702F2EEA49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9">
              <a:extLst>
                <a:ext uri="{FF2B5EF4-FFF2-40B4-BE49-F238E27FC236}">
                  <a16:creationId xmlns:a16="http://schemas.microsoft.com/office/drawing/2014/main" id="{643CA800-D03D-1AC5-F9B4-1DE1D3107226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9">
              <a:extLst>
                <a:ext uri="{FF2B5EF4-FFF2-40B4-BE49-F238E27FC236}">
                  <a16:creationId xmlns:a16="http://schemas.microsoft.com/office/drawing/2014/main" id="{A9899072-4CFF-A6A1-057B-8124929B07B6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9">
              <a:extLst>
                <a:ext uri="{FF2B5EF4-FFF2-40B4-BE49-F238E27FC236}">
                  <a16:creationId xmlns:a16="http://schemas.microsoft.com/office/drawing/2014/main" id="{D2EF5539-985E-F31E-08F6-9EFB0B39C483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9">
              <a:extLst>
                <a:ext uri="{FF2B5EF4-FFF2-40B4-BE49-F238E27FC236}">
                  <a16:creationId xmlns:a16="http://schemas.microsoft.com/office/drawing/2014/main" id="{E96463CE-3B2E-3191-3ED4-2A4CB7DF2114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9">
              <a:extLst>
                <a:ext uri="{FF2B5EF4-FFF2-40B4-BE49-F238E27FC236}">
                  <a16:creationId xmlns:a16="http://schemas.microsoft.com/office/drawing/2014/main" id="{7ADDF65C-1540-B238-6B15-7303D81A2239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9">
              <a:extLst>
                <a:ext uri="{FF2B5EF4-FFF2-40B4-BE49-F238E27FC236}">
                  <a16:creationId xmlns:a16="http://schemas.microsoft.com/office/drawing/2014/main" id="{7BAD868C-0D95-5B19-30B7-6D1F587053D7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9">
              <a:extLst>
                <a:ext uri="{FF2B5EF4-FFF2-40B4-BE49-F238E27FC236}">
                  <a16:creationId xmlns:a16="http://schemas.microsoft.com/office/drawing/2014/main" id="{7316B7C8-08D8-2246-FBCD-0DA2D4711B32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9">
              <a:extLst>
                <a:ext uri="{FF2B5EF4-FFF2-40B4-BE49-F238E27FC236}">
                  <a16:creationId xmlns:a16="http://schemas.microsoft.com/office/drawing/2014/main" id="{0F7DC4A0-7D2A-725F-E427-424B3994D287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9">
              <a:extLst>
                <a:ext uri="{FF2B5EF4-FFF2-40B4-BE49-F238E27FC236}">
                  <a16:creationId xmlns:a16="http://schemas.microsoft.com/office/drawing/2014/main" id="{76B58DCA-EEA6-EDF4-7CBD-0027282E0053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9">
              <a:extLst>
                <a:ext uri="{FF2B5EF4-FFF2-40B4-BE49-F238E27FC236}">
                  <a16:creationId xmlns:a16="http://schemas.microsoft.com/office/drawing/2014/main" id="{EB8A372A-DF8A-D427-B412-CF0B1F311EEA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9">
              <a:extLst>
                <a:ext uri="{FF2B5EF4-FFF2-40B4-BE49-F238E27FC236}">
                  <a16:creationId xmlns:a16="http://schemas.microsoft.com/office/drawing/2014/main" id="{B08F50CC-D1FF-B95F-4973-A32DC7CCA8BE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9">
              <a:extLst>
                <a:ext uri="{FF2B5EF4-FFF2-40B4-BE49-F238E27FC236}">
                  <a16:creationId xmlns:a16="http://schemas.microsoft.com/office/drawing/2014/main" id="{ACCA1C80-4245-B8D4-CFE3-6294C434101D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" name="Google Shape;1021;p29">
            <a:extLst>
              <a:ext uri="{FF2B5EF4-FFF2-40B4-BE49-F238E27FC236}">
                <a16:creationId xmlns:a16="http://schemas.microsoft.com/office/drawing/2014/main" id="{B5064EA3-5EBD-53B6-CB6B-BD5802CC3E44}"/>
              </a:ext>
            </a:extLst>
          </p:cNvPr>
          <p:cNvGrpSpPr/>
          <p:nvPr/>
        </p:nvGrpSpPr>
        <p:grpSpPr>
          <a:xfrm>
            <a:off x="2868780" y="2099937"/>
            <a:ext cx="320700" cy="291900"/>
            <a:chOff x="5954530" y="2108112"/>
            <a:chExt cx="320700" cy="291900"/>
          </a:xfrm>
        </p:grpSpPr>
        <p:sp>
          <p:nvSpPr>
            <p:cNvPr id="1022" name="Google Shape;1022;p29">
              <a:extLst>
                <a:ext uri="{FF2B5EF4-FFF2-40B4-BE49-F238E27FC236}">
                  <a16:creationId xmlns:a16="http://schemas.microsoft.com/office/drawing/2014/main" id="{E5D6972E-E923-E8C4-C90C-0368C1E9A1F6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9">
              <a:extLst>
                <a:ext uri="{FF2B5EF4-FFF2-40B4-BE49-F238E27FC236}">
                  <a16:creationId xmlns:a16="http://schemas.microsoft.com/office/drawing/2014/main" id="{CB70F4F7-C83C-0EB5-9D60-BC0E90F36C1E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9">
              <a:extLst>
                <a:ext uri="{FF2B5EF4-FFF2-40B4-BE49-F238E27FC236}">
                  <a16:creationId xmlns:a16="http://schemas.microsoft.com/office/drawing/2014/main" id="{E61C89C7-ACC4-431E-567F-AAAE5E7F7730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9">
              <a:extLst>
                <a:ext uri="{FF2B5EF4-FFF2-40B4-BE49-F238E27FC236}">
                  <a16:creationId xmlns:a16="http://schemas.microsoft.com/office/drawing/2014/main" id="{7804F733-ACBA-4F3A-10CE-D958CC97611B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9">
              <a:extLst>
                <a:ext uri="{FF2B5EF4-FFF2-40B4-BE49-F238E27FC236}">
                  <a16:creationId xmlns:a16="http://schemas.microsoft.com/office/drawing/2014/main" id="{F84779A4-6B6A-1C79-29F8-B403F95CAF98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9">
              <a:extLst>
                <a:ext uri="{FF2B5EF4-FFF2-40B4-BE49-F238E27FC236}">
                  <a16:creationId xmlns:a16="http://schemas.microsoft.com/office/drawing/2014/main" id="{E9A9EA16-FE4B-9DE8-7712-7B32108984AB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9">
              <a:extLst>
                <a:ext uri="{FF2B5EF4-FFF2-40B4-BE49-F238E27FC236}">
                  <a16:creationId xmlns:a16="http://schemas.microsoft.com/office/drawing/2014/main" id="{E47A29BF-4DAA-FAF5-4F54-BDF7EA2776C4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9">
              <a:extLst>
                <a:ext uri="{FF2B5EF4-FFF2-40B4-BE49-F238E27FC236}">
                  <a16:creationId xmlns:a16="http://schemas.microsoft.com/office/drawing/2014/main" id="{8E23F220-F055-F844-CED5-181D863E5AF9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9">
              <a:extLst>
                <a:ext uri="{FF2B5EF4-FFF2-40B4-BE49-F238E27FC236}">
                  <a16:creationId xmlns:a16="http://schemas.microsoft.com/office/drawing/2014/main" id="{65554ECF-79F1-1789-2A97-CF5A26E03E71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9">
              <a:extLst>
                <a:ext uri="{FF2B5EF4-FFF2-40B4-BE49-F238E27FC236}">
                  <a16:creationId xmlns:a16="http://schemas.microsoft.com/office/drawing/2014/main" id="{1012B18B-5A2E-A9AF-AF5A-DD90A083960D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9">
              <a:extLst>
                <a:ext uri="{FF2B5EF4-FFF2-40B4-BE49-F238E27FC236}">
                  <a16:creationId xmlns:a16="http://schemas.microsoft.com/office/drawing/2014/main" id="{5F9E5ED9-DC66-6953-09BB-CDD9A62E84F8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9">
              <a:extLst>
                <a:ext uri="{FF2B5EF4-FFF2-40B4-BE49-F238E27FC236}">
                  <a16:creationId xmlns:a16="http://schemas.microsoft.com/office/drawing/2014/main" id="{805E0404-D910-8331-2CD2-5271F767DB8C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9">
              <a:extLst>
                <a:ext uri="{FF2B5EF4-FFF2-40B4-BE49-F238E27FC236}">
                  <a16:creationId xmlns:a16="http://schemas.microsoft.com/office/drawing/2014/main" id="{BE144771-7E92-3F12-53A7-81D5217DCC34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9">
              <a:extLst>
                <a:ext uri="{FF2B5EF4-FFF2-40B4-BE49-F238E27FC236}">
                  <a16:creationId xmlns:a16="http://schemas.microsoft.com/office/drawing/2014/main" id="{0825AD91-B8B9-9452-D612-0253C0F38FAB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9">
              <a:extLst>
                <a:ext uri="{FF2B5EF4-FFF2-40B4-BE49-F238E27FC236}">
                  <a16:creationId xmlns:a16="http://schemas.microsoft.com/office/drawing/2014/main" id="{2DB627AE-D034-A677-CF91-4A53125884E5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9">
              <a:extLst>
                <a:ext uri="{FF2B5EF4-FFF2-40B4-BE49-F238E27FC236}">
                  <a16:creationId xmlns:a16="http://schemas.microsoft.com/office/drawing/2014/main" id="{8B65270E-A5A8-44C3-14DE-DD1F139D46B2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9">
              <a:extLst>
                <a:ext uri="{FF2B5EF4-FFF2-40B4-BE49-F238E27FC236}">
                  <a16:creationId xmlns:a16="http://schemas.microsoft.com/office/drawing/2014/main" id="{B944704A-55EC-F176-1AE3-5B33B374632D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9">
              <a:extLst>
                <a:ext uri="{FF2B5EF4-FFF2-40B4-BE49-F238E27FC236}">
                  <a16:creationId xmlns:a16="http://schemas.microsoft.com/office/drawing/2014/main" id="{4EA6BA83-638C-0D3C-0E93-66F7E3FCE31D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9">
              <a:extLst>
                <a:ext uri="{FF2B5EF4-FFF2-40B4-BE49-F238E27FC236}">
                  <a16:creationId xmlns:a16="http://schemas.microsoft.com/office/drawing/2014/main" id="{5FE317BE-9E84-4F5C-BBA0-F82E489602B1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1" name="Google Shape;1041;p29">
            <a:extLst>
              <a:ext uri="{FF2B5EF4-FFF2-40B4-BE49-F238E27FC236}">
                <a16:creationId xmlns:a16="http://schemas.microsoft.com/office/drawing/2014/main" id="{DDB4A8F9-D9E5-D68E-BCA5-5521CADF9863}"/>
              </a:ext>
            </a:extLst>
          </p:cNvPr>
          <p:cNvGrpSpPr/>
          <p:nvPr/>
        </p:nvGrpSpPr>
        <p:grpSpPr>
          <a:xfrm>
            <a:off x="2368705" y="2099937"/>
            <a:ext cx="320700" cy="291900"/>
            <a:chOff x="5954530" y="2108112"/>
            <a:chExt cx="320700" cy="291900"/>
          </a:xfrm>
        </p:grpSpPr>
        <p:sp>
          <p:nvSpPr>
            <p:cNvPr id="1042" name="Google Shape;1042;p29">
              <a:extLst>
                <a:ext uri="{FF2B5EF4-FFF2-40B4-BE49-F238E27FC236}">
                  <a16:creationId xmlns:a16="http://schemas.microsoft.com/office/drawing/2014/main" id="{19A9D057-AB3D-BC18-86E6-E3887A28C9F1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9">
              <a:extLst>
                <a:ext uri="{FF2B5EF4-FFF2-40B4-BE49-F238E27FC236}">
                  <a16:creationId xmlns:a16="http://schemas.microsoft.com/office/drawing/2014/main" id="{A79B4FFD-618B-440C-076A-765092F1F98E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9">
              <a:extLst>
                <a:ext uri="{FF2B5EF4-FFF2-40B4-BE49-F238E27FC236}">
                  <a16:creationId xmlns:a16="http://schemas.microsoft.com/office/drawing/2014/main" id="{962AD17A-8E52-7A5C-430A-99BCFA75A97A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9">
              <a:extLst>
                <a:ext uri="{FF2B5EF4-FFF2-40B4-BE49-F238E27FC236}">
                  <a16:creationId xmlns:a16="http://schemas.microsoft.com/office/drawing/2014/main" id="{B1956C25-CEBE-5D00-336B-A1BD013A0C39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9">
              <a:extLst>
                <a:ext uri="{FF2B5EF4-FFF2-40B4-BE49-F238E27FC236}">
                  <a16:creationId xmlns:a16="http://schemas.microsoft.com/office/drawing/2014/main" id="{69F66537-1B47-B589-1AC0-598B8BF69CC5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9">
              <a:extLst>
                <a:ext uri="{FF2B5EF4-FFF2-40B4-BE49-F238E27FC236}">
                  <a16:creationId xmlns:a16="http://schemas.microsoft.com/office/drawing/2014/main" id="{2A846FBA-B649-D06B-FDA8-2BA756DDF720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9">
              <a:extLst>
                <a:ext uri="{FF2B5EF4-FFF2-40B4-BE49-F238E27FC236}">
                  <a16:creationId xmlns:a16="http://schemas.microsoft.com/office/drawing/2014/main" id="{79955CCA-1243-52FD-5C4F-0702AF040DCB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9">
              <a:extLst>
                <a:ext uri="{FF2B5EF4-FFF2-40B4-BE49-F238E27FC236}">
                  <a16:creationId xmlns:a16="http://schemas.microsoft.com/office/drawing/2014/main" id="{3DD32AC4-E436-2167-A496-B643F8C61728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9">
              <a:extLst>
                <a:ext uri="{FF2B5EF4-FFF2-40B4-BE49-F238E27FC236}">
                  <a16:creationId xmlns:a16="http://schemas.microsoft.com/office/drawing/2014/main" id="{A43A19F8-D264-82C4-3EEF-A6216EA86356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9">
              <a:extLst>
                <a:ext uri="{FF2B5EF4-FFF2-40B4-BE49-F238E27FC236}">
                  <a16:creationId xmlns:a16="http://schemas.microsoft.com/office/drawing/2014/main" id="{7C2AF1C4-48EA-CA04-5304-829D4F02B625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9">
              <a:extLst>
                <a:ext uri="{FF2B5EF4-FFF2-40B4-BE49-F238E27FC236}">
                  <a16:creationId xmlns:a16="http://schemas.microsoft.com/office/drawing/2014/main" id="{C69A5FF2-4F4B-C59D-F98A-7909C892DD5A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9">
              <a:extLst>
                <a:ext uri="{FF2B5EF4-FFF2-40B4-BE49-F238E27FC236}">
                  <a16:creationId xmlns:a16="http://schemas.microsoft.com/office/drawing/2014/main" id="{EB1196F8-178C-A0E9-EB74-4AEB05F42C91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9">
              <a:extLst>
                <a:ext uri="{FF2B5EF4-FFF2-40B4-BE49-F238E27FC236}">
                  <a16:creationId xmlns:a16="http://schemas.microsoft.com/office/drawing/2014/main" id="{97F864BD-DD27-E59F-176A-58B46BA5D259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9">
              <a:extLst>
                <a:ext uri="{FF2B5EF4-FFF2-40B4-BE49-F238E27FC236}">
                  <a16:creationId xmlns:a16="http://schemas.microsoft.com/office/drawing/2014/main" id="{CA127C49-916F-17AF-0922-44CF10FE04AF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9">
              <a:extLst>
                <a:ext uri="{FF2B5EF4-FFF2-40B4-BE49-F238E27FC236}">
                  <a16:creationId xmlns:a16="http://schemas.microsoft.com/office/drawing/2014/main" id="{512DA068-DE6A-956B-6CAE-7155E6AC1EC8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9">
              <a:extLst>
                <a:ext uri="{FF2B5EF4-FFF2-40B4-BE49-F238E27FC236}">
                  <a16:creationId xmlns:a16="http://schemas.microsoft.com/office/drawing/2014/main" id="{D59E2685-8E11-0376-1765-EEA5B8DE14E3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9">
              <a:extLst>
                <a:ext uri="{FF2B5EF4-FFF2-40B4-BE49-F238E27FC236}">
                  <a16:creationId xmlns:a16="http://schemas.microsoft.com/office/drawing/2014/main" id="{0ADB4CE7-604E-1CB0-8B2D-15FC53A74E7F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9">
              <a:extLst>
                <a:ext uri="{FF2B5EF4-FFF2-40B4-BE49-F238E27FC236}">
                  <a16:creationId xmlns:a16="http://schemas.microsoft.com/office/drawing/2014/main" id="{ED831F95-C5B5-37A0-9C72-7D159BD94147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9">
              <a:extLst>
                <a:ext uri="{FF2B5EF4-FFF2-40B4-BE49-F238E27FC236}">
                  <a16:creationId xmlns:a16="http://schemas.microsoft.com/office/drawing/2014/main" id="{AEE9C06E-1F05-C358-C5ED-C4A7F88AFE1A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" name="Google Shape;1061;p29">
            <a:extLst>
              <a:ext uri="{FF2B5EF4-FFF2-40B4-BE49-F238E27FC236}">
                <a16:creationId xmlns:a16="http://schemas.microsoft.com/office/drawing/2014/main" id="{33930859-28E3-E438-6861-B1FD2EE7EFA3}"/>
              </a:ext>
            </a:extLst>
          </p:cNvPr>
          <p:cNvGrpSpPr/>
          <p:nvPr/>
        </p:nvGrpSpPr>
        <p:grpSpPr>
          <a:xfrm>
            <a:off x="2366305" y="1740362"/>
            <a:ext cx="320700" cy="291900"/>
            <a:chOff x="5954530" y="2108112"/>
            <a:chExt cx="320700" cy="291900"/>
          </a:xfrm>
        </p:grpSpPr>
        <p:sp>
          <p:nvSpPr>
            <p:cNvPr id="1062" name="Google Shape;1062;p29">
              <a:extLst>
                <a:ext uri="{FF2B5EF4-FFF2-40B4-BE49-F238E27FC236}">
                  <a16:creationId xmlns:a16="http://schemas.microsoft.com/office/drawing/2014/main" id="{60A93159-5A37-6C01-803D-5CDE84576213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9">
              <a:extLst>
                <a:ext uri="{FF2B5EF4-FFF2-40B4-BE49-F238E27FC236}">
                  <a16:creationId xmlns:a16="http://schemas.microsoft.com/office/drawing/2014/main" id="{7E0E28A3-ADEA-5FB0-0AEF-D48517472984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9">
              <a:extLst>
                <a:ext uri="{FF2B5EF4-FFF2-40B4-BE49-F238E27FC236}">
                  <a16:creationId xmlns:a16="http://schemas.microsoft.com/office/drawing/2014/main" id="{CE016572-3F2E-635D-C0C1-13E7302C7A42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9">
              <a:extLst>
                <a:ext uri="{FF2B5EF4-FFF2-40B4-BE49-F238E27FC236}">
                  <a16:creationId xmlns:a16="http://schemas.microsoft.com/office/drawing/2014/main" id="{21EA773D-CD9F-FA4E-4739-F344E192D63A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9">
              <a:extLst>
                <a:ext uri="{FF2B5EF4-FFF2-40B4-BE49-F238E27FC236}">
                  <a16:creationId xmlns:a16="http://schemas.microsoft.com/office/drawing/2014/main" id="{F7F249FC-4BD0-E65E-DE3A-D5E3B14B6611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9">
              <a:extLst>
                <a:ext uri="{FF2B5EF4-FFF2-40B4-BE49-F238E27FC236}">
                  <a16:creationId xmlns:a16="http://schemas.microsoft.com/office/drawing/2014/main" id="{FB95AE11-57A1-7327-BE07-118200734941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9">
              <a:extLst>
                <a:ext uri="{FF2B5EF4-FFF2-40B4-BE49-F238E27FC236}">
                  <a16:creationId xmlns:a16="http://schemas.microsoft.com/office/drawing/2014/main" id="{7B8F4B0A-2889-DE77-9E60-40F3C63F5406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9">
              <a:extLst>
                <a:ext uri="{FF2B5EF4-FFF2-40B4-BE49-F238E27FC236}">
                  <a16:creationId xmlns:a16="http://schemas.microsoft.com/office/drawing/2014/main" id="{F1DF59F9-9241-F695-B91B-0D5BF823103E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9">
              <a:extLst>
                <a:ext uri="{FF2B5EF4-FFF2-40B4-BE49-F238E27FC236}">
                  <a16:creationId xmlns:a16="http://schemas.microsoft.com/office/drawing/2014/main" id="{88EE6F1E-E6B5-C005-0186-D9CC0881D0FF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9">
              <a:extLst>
                <a:ext uri="{FF2B5EF4-FFF2-40B4-BE49-F238E27FC236}">
                  <a16:creationId xmlns:a16="http://schemas.microsoft.com/office/drawing/2014/main" id="{353F76E5-9F14-7C22-1BA3-8DBA22360C11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9">
              <a:extLst>
                <a:ext uri="{FF2B5EF4-FFF2-40B4-BE49-F238E27FC236}">
                  <a16:creationId xmlns:a16="http://schemas.microsoft.com/office/drawing/2014/main" id="{8E01D36C-CDFA-3AEF-0106-CD578F2CDB66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9">
              <a:extLst>
                <a:ext uri="{FF2B5EF4-FFF2-40B4-BE49-F238E27FC236}">
                  <a16:creationId xmlns:a16="http://schemas.microsoft.com/office/drawing/2014/main" id="{3218578D-2194-7DE2-B245-79B2A763C184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9">
              <a:extLst>
                <a:ext uri="{FF2B5EF4-FFF2-40B4-BE49-F238E27FC236}">
                  <a16:creationId xmlns:a16="http://schemas.microsoft.com/office/drawing/2014/main" id="{6977A010-0102-39C5-7F39-3F1FF83A134E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9">
              <a:extLst>
                <a:ext uri="{FF2B5EF4-FFF2-40B4-BE49-F238E27FC236}">
                  <a16:creationId xmlns:a16="http://schemas.microsoft.com/office/drawing/2014/main" id="{5430AA49-1826-886A-62AC-FDE43F1462F1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9">
              <a:extLst>
                <a:ext uri="{FF2B5EF4-FFF2-40B4-BE49-F238E27FC236}">
                  <a16:creationId xmlns:a16="http://schemas.microsoft.com/office/drawing/2014/main" id="{99F966B8-B2AA-9FE5-79DA-9548C3D8D1BA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9">
              <a:extLst>
                <a:ext uri="{FF2B5EF4-FFF2-40B4-BE49-F238E27FC236}">
                  <a16:creationId xmlns:a16="http://schemas.microsoft.com/office/drawing/2014/main" id="{C360BB63-8343-E3EE-3B9B-566DD1783A19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29">
              <a:extLst>
                <a:ext uri="{FF2B5EF4-FFF2-40B4-BE49-F238E27FC236}">
                  <a16:creationId xmlns:a16="http://schemas.microsoft.com/office/drawing/2014/main" id="{371EBDD7-B212-228F-C1B5-2CA4C82ADD89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9">
              <a:extLst>
                <a:ext uri="{FF2B5EF4-FFF2-40B4-BE49-F238E27FC236}">
                  <a16:creationId xmlns:a16="http://schemas.microsoft.com/office/drawing/2014/main" id="{04F725FA-39DB-99BF-89B8-ED3744055CAD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9">
              <a:extLst>
                <a:ext uri="{FF2B5EF4-FFF2-40B4-BE49-F238E27FC236}">
                  <a16:creationId xmlns:a16="http://schemas.microsoft.com/office/drawing/2014/main" id="{A7D694C2-CF90-2D09-97EE-A75259709E7F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1" name="Google Shape;1081;p29">
            <a:extLst>
              <a:ext uri="{FF2B5EF4-FFF2-40B4-BE49-F238E27FC236}">
                <a16:creationId xmlns:a16="http://schemas.microsoft.com/office/drawing/2014/main" id="{6BD36DFB-28FE-3EC4-4445-0DF4DC2A98D8}"/>
              </a:ext>
            </a:extLst>
          </p:cNvPr>
          <p:cNvSpPr/>
          <p:nvPr/>
        </p:nvSpPr>
        <p:spPr>
          <a:xfrm>
            <a:off x="3137825" y="2482800"/>
            <a:ext cx="995400" cy="213350"/>
          </a:xfrm>
          <a:custGeom>
            <a:avLst/>
            <a:gdLst/>
            <a:ahLst/>
            <a:cxnLst/>
            <a:rect l="l" t="t" r="r" b="b"/>
            <a:pathLst>
              <a:path w="39816" h="8534" extrusionOk="0">
                <a:moveTo>
                  <a:pt x="0" y="0"/>
                </a:moveTo>
                <a:cubicBezTo>
                  <a:pt x="3502" y="0"/>
                  <a:pt x="3067" y="7661"/>
                  <a:pt x="6521" y="8238"/>
                </a:cubicBezTo>
                <a:cubicBezTo>
                  <a:pt x="17482" y="10069"/>
                  <a:pt x="29873" y="1557"/>
                  <a:pt x="39816" y="6521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2" name="Google Shape;1082;p29">
            <a:extLst>
              <a:ext uri="{FF2B5EF4-FFF2-40B4-BE49-F238E27FC236}">
                <a16:creationId xmlns:a16="http://schemas.microsoft.com/office/drawing/2014/main" id="{33B08D0E-DE60-0960-A356-DF40819115DB}"/>
              </a:ext>
            </a:extLst>
          </p:cNvPr>
          <p:cNvSpPr/>
          <p:nvPr/>
        </p:nvSpPr>
        <p:spPr>
          <a:xfrm>
            <a:off x="3112075" y="2474200"/>
            <a:ext cx="652150" cy="334675"/>
          </a:xfrm>
          <a:custGeom>
            <a:avLst/>
            <a:gdLst/>
            <a:ahLst/>
            <a:cxnLst/>
            <a:rect l="l" t="t" r="r" b="b"/>
            <a:pathLst>
              <a:path w="26086" h="13387" extrusionOk="0">
                <a:moveTo>
                  <a:pt x="0" y="0"/>
                </a:moveTo>
                <a:cubicBezTo>
                  <a:pt x="4816" y="1928"/>
                  <a:pt x="5657" y="9349"/>
                  <a:pt x="10297" y="11671"/>
                </a:cubicBezTo>
                <a:cubicBezTo>
                  <a:pt x="15031" y="14040"/>
                  <a:pt x="21351" y="11019"/>
                  <a:pt x="26086" y="13387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3" name="Google Shape;1083;p29">
            <a:extLst>
              <a:ext uri="{FF2B5EF4-FFF2-40B4-BE49-F238E27FC236}">
                <a16:creationId xmlns:a16="http://schemas.microsoft.com/office/drawing/2014/main" id="{A48369C2-1EF7-1C67-7DB3-B9846003E47A}"/>
              </a:ext>
            </a:extLst>
          </p:cNvPr>
          <p:cNvSpPr/>
          <p:nvPr/>
        </p:nvSpPr>
        <p:spPr>
          <a:xfrm>
            <a:off x="3112075" y="2491375"/>
            <a:ext cx="377575" cy="703650"/>
          </a:xfrm>
          <a:custGeom>
            <a:avLst/>
            <a:gdLst/>
            <a:ahLst/>
            <a:cxnLst/>
            <a:rect l="l" t="t" r="r" b="b"/>
            <a:pathLst>
              <a:path w="15103" h="28146" extrusionOk="0">
                <a:moveTo>
                  <a:pt x="0" y="0"/>
                </a:moveTo>
                <a:cubicBezTo>
                  <a:pt x="4323" y="5763"/>
                  <a:pt x="10259" y="11127"/>
                  <a:pt x="11670" y="18192"/>
                </a:cubicBezTo>
                <a:cubicBezTo>
                  <a:pt x="12358" y="21634"/>
                  <a:pt x="11593" y="28146"/>
                  <a:pt x="15103" y="2814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4" name="Google Shape;1084;p29">
            <a:extLst>
              <a:ext uri="{FF2B5EF4-FFF2-40B4-BE49-F238E27FC236}">
                <a16:creationId xmlns:a16="http://schemas.microsoft.com/office/drawing/2014/main" id="{0A8D6B8D-215C-8D69-08FE-A2F2E17A7403}"/>
              </a:ext>
            </a:extLst>
          </p:cNvPr>
          <p:cNvSpPr/>
          <p:nvPr/>
        </p:nvSpPr>
        <p:spPr>
          <a:xfrm>
            <a:off x="3107450" y="2482575"/>
            <a:ext cx="638375" cy="582650"/>
          </a:xfrm>
          <a:custGeom>
            <a:avLst/>
            <a:gdLst/>
            <a:ahLst/>
            <a:cxnLst/>
            <a:rect l="l" t="t" r="r" b="b"/>
            <a:pathLst>
              <a:path w="25535" h="23306" extrusionOk="0">
                <a:moveTo>
                  <a:pt x="0" y="0"/>
                </a:moveTo>
                <a:cubicBezTo>
                  <a:pt x="4225" y="2536"/>
                  <a:pt x="5242" y="8352"/>
                  <a:pt x="8106" y="12362"/>
                </a:cubicBezTo>
                <a:cubicBezTo>
                  <a:pt x="12094" y="17944"/>
                  <a:pt x="19398" y="20241"/>
                  <a:pt x="25535" y="2330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5" name="Google Shape;1085;p29">
            <a:extLst>
              <a:ext uri="{FF2B5EF4-FFF2-40B4-BE49-F238E27FC236}">
                <a16:creationId xmlns:a16="http://schemas.microsoft.com/office/drawing/2014/main" id="{713775B6-E1D8-5315-7D4E-3AA547F37732}"/>
              </a:ext>
            </a:extLst>
          </p:cNvPr>
          <p:cNvSpPr/>
          <p:nvPr/>
        </p:nvSpPr>
        <p:spPr>
          <a:xfrm>
            <a:off x="3127725" y="2497784"/>
            <a:ext cx="876500" cy="359725"/>
          </a:xfrm>
          <a:custGeom>
            <a:avLst/>
            <a:gdLst/>
            <a:ahLst/>
            <a:cxnLst/>
            <a:rect l="l" t="t" r="r" b="b"/>
            <a:pathLst>
              <a:path w="35060" h="14389" extrusionOk="0">
                <a:moveTo>
                  <a:pt x="0" y="0"/>
                </a:moveTo>
                <a:cubicBezTo>
                  <a:pt x="2770" y="2770"/>
                  <a:pt x="4525" y="6922"/>
                  <a:pt x="8106" y="8512"/>
                </a:cubicBezTo>
                <a:cubicBezTo>
                  <a:pt x="16510" y="12244"/>
                  <a:pt x="28558" y="7887"/>
                  <a:pt x="35060" y="1438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6" name="Google Shape;1086;p29">
            <a:extLst>
              <a:ext uri="{FF2B5EF4-FFF2-40B4-BE49-F238E27FC236}">
                <a16:creationId xmlns:a16="http://schemas.microsoft.com/office/drawing/2014/main" id="{AC07C9E1-B21D-9E81-716A-661FF23C253E}"/>
              </a:ext>
            </a:extLst>
          </p:cNvPr>
          <p:cNvSpPr/>
          <p:nvPr/>
        </p:nvSpPr>
        <p:spPr>
          <a:xfrm>
            <a:off x="2652800" y="2485700"/>
            <a:ext cx="751975" cy="1134225"/>
          </a:xfrm>
          <a:custGeom>
            <a:avLst/>
            <a:gdLst/>
            <a:ahLst/>
            <a:cxnLst/>
            <a:rect l="l" t="t" r="r" b="b"/>
            <a:pathLst>
              <a:path w="30079" h="45369" extrusionOk="0">
                <a:moveTo>
                  <a:pt x="0" y="0"/>
                </a:moveTo>
                <a:cubicBezTo>
                  <a:pt x="0" y="6455"/>
                  <a:pt x="4130" y="12274"/>
                  <a:pt x="7018" y="18047"/>
                </a:cubicBezTo>
                <a:cubicBezTo>
                  <a:pt x="12350" y="28706"/>
                  <a:pt x="18161" y="45369"/>
                  <a:pt x="30079" y="4536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7" name="Google Shape;1087;p29">
            <a:extLst>
              <a:ext uri="{FF2B5EF4-FFF2-40B4-BE49-F238E27FC236}">
                <a16:creationId xmlns:a16="http://schemas.microsoft.com/office/drawing/2014/main" id="{8B70F8E1-9BD7-BD70-C7E7-872D0F153A9F}"/>
              </a:ext>
            </a:extLst>
          </p:cNvPr>
          <p:cNvSpPr/>
          <p:nvPr/>
        </p:nvSpPr>
        <p:spPr>
          <a:xfrm>
            <a:off x="2640275" y="2479425"/>
            <a:ext cx="827150" cy="1541550"/>
          </a:xfrm>
          <a:custGeom>
            <a:avLst/>
            <a:gdLst/>
            <a:ahLst/>
            <a:cxnLst/>
            <a:rect l="l" t="t" r="r" b="b"/>
            <a:pathLst>
              <a:path w="33086" h="61662" extrusionOk="0">
                <a:moveTo>
                  <a:pt x="0" y="0"/>
                </a:moveTo>
                <a:cubicBezTo>
                  <a:pt x="0" y="13716"/>
                  <a:pt x="7570" y="26937"/>
                  <a:pt x="15540" y="38100"/>
                </a:cubicBezTo>
                <a:cubicBezTo>
                  <a:pt x="21230" y="46070"/>
                  <a:pt x="23294" y="61662"/>
                  <a:pt x="33086" y="61662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8" name="Google Shape;1088;p29">
            <a:extLst>
              <a:ext uri="{FF2B5EF4-FFF2-40B4-BE49-F238E27FC236}">
                <a16:creationId xmlns:a16="http://schemas.microsoft.com/office/drawing/2014/main" id="{D3162988-2CBA-9C16-1FBB-D641C5233F35}"/>
              </a:ext>
            </a:extLst>
          </p:cNvPr>
          <p:cNvSpPr/>
          <p:nvPr/>
        </p:nvSpPr>
        <p:spPr>
          <a:xfrm>
            <a:off x="2677850" y="2502400"/>
            <a:ext cx="839725" cy="914900"/>
          </a:xfrm>
          <a:custGeom>
            <a:avLst/>
            <a:gdLst/>
            <a:ahLst/>
            <a:cxnLst/>
            <a:rect l="l" t="t" r="r" b="b"/>
            <a:pathLst>
              <a:path w="33589" h="36596" extrusionOk="0">
                <a:moveTo>
                  <a:pt x="0" y="0"/>
                </a:moveTo>
                <a:cubicBezTo>
                  <a:pt x="0" y="7601"/>
                  <a:pt x="7668" y="13210"/>
                  <a:pt x="12533" y="19050"/>
                </a:cubicBezTo>
                <a:cubicBezTo>
                  <a:pt x="18381" y="26069"/>
                  <a:pt x="24923" y="33703"/>
                  <a:pt x="33589" y="3659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9" name="Google Shape;1089;p29">
            <a:extLst>
              <a:ext uri="{FF2B5EF4-FFF2-40B4-BE49-F238E27FC236}">
                <a16:creationId xmlns:a16="http://schemas.microsoft.com/office/drawing/2014/main" id="{3B1EB2E5-C96E-6146-60E1-55592D5904E9}"/>
              </a:ext>
            </a:extLst>
          </p:cNvPr>
          <p:cNvSpPr/>
          <p:nvPr/>
        </p:nvSpPr>
        <p:spPr>
          <a:xfrm>
            <a:off x="2640275" y="2496125"/>
            <a:ext cx="871025" cy="1284625"/>
          </a:xfrm>
          <a:custGeom>
            <a:avLst/>
            <a:gdLst/>
            <a:ahLst/>
            <a:cxnLst/>
            <a:rect l="l" t="t" r="r" b="b"/>
            <a:pathLst>
              <a:path w="34841" h="51385" extrusionOk="0">
                <a:moveTo>
                  <a:pt x="0" y="0"/>
                </a:moveTo>
                <a:cubicBezTo>
                  <a:pt x="0" y="9589"/>
                  <a:pt x="7249" y="17757"/>
                  <a:pt x="11028" y="26570"/>
                </a:cubicBezTo>
                <a:cubicBezTo>
                  <a:pt x="15545" y="37107"/>
                  <a:pt x="23377" y="51385"/>
                  <a:pt x="34841" y="51385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90" name="Google Shape;1090;p29">
            <a:extLst>
              <a:ext uri="{FF2B5EF4-FFF2-40B4-BE49-F238E27FC236}">
                <a16:creationId xmlns:a16="http://schemas.microsoft.com/office/drawing/2014/main" id="{97CE64F8-800D-C380-4A56-87C6C51BAD9A}"/>
              </a:ext>
            </a:extLst>
          </p:cNvPr>
          <p:cNvSpPr txBox="1"/>
          <p:nvPr/>
        </p:nvSpPr>
        <p:spPr>
          <a:xfrm>
            <a:off x="3897750" y="541325"/>
            <a:ext cx="1408500" cy="3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SNO+ Deck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91" name="Google Shape;1091;p29">
            <a:extLst>
              <a:ext uri="{FF2B5EF4-FFF2-40B4-BE49-F238E27FC236}">
                <a16:creationId xmlns:a16="http://schemas.microsoft.com/office/drawing/2014/main" id="{6FEE6790-1A0C-D593-AB9D-7A2ECD71D5BC}"/>
              </a:ext>
            </a:extLst>
          </p:cNvPr>
          <p:cNvSpPr txBox="1"/>
          <p:nvPr/>
        </p:nvSpPr>
        <p:spPr>
          <a:xfrm>
            <a:off x="3565625" y="1156550"/>
            <a:ext cx="2048100" cy="7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dirty="0">
                <a:solidFill>
                  <a:schemeClr val="dk2"/>
                </a:solidFill>
              </a:rPr>
              <a:t>DCR 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dirty="0">
                <a:solidFill>
                  <a:schemeClr val="dk2"/>
                </a:solidFill>
              </a:rPr>
              <a:t>(Deck Clean Room)</a:t>
            </a:r>
            <a:endParaRPr sz="1500" dirty="0">
              <a:solidFill>
                <a:schemeClr val="dk2"/>
              </a:solidFill>
            </a:endParaRPr>
          </a:p>
        </p:txBody>
      </p:sp>
      <p:sp>
        <p:nvSpPr>
          <p:cNvPr id="1093" name="Google Shape;1093;p29">
            <a:extLst>
              <a:ext uri="{FF2B5EF4-FFF2-40B4-BE49-F238E27FC236}">
                <a16:creationId xmlns:a16="http://schemas.microsoft.com/office/drawing/2014/main" id="{B0930694-8C3F-D4DE-A9EE-0B61269F03DF}"/>
              </a:ext>
            </a:extLst>
          </p:cNvPr>
          <p:cNvSpPr txBox="1"/>
          <p:nvPr/>
        </p:nvSpPr>
        <p:spPr>
          <a:xfrm>
            <a:off x="6298929" y="1357167"/>
            <a:ext cx="75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dk2"/>
                </a:solidFill>
              </a:rPr>
              <a:t>Rack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096" name="Google Shape;1096;p29">
            <a:extLst>
              <a:ext uri="{FF2B5EF4-FFF2-40B4-BE49-F238E27FC236}">
                <a16:creationId xmlns:a16="http://schemas.microsoft.com/office/drawing/2014/main" id="{F51A0087-47C8-ADCF-3B60-1BA866026053}"/>
              </a:ext>
            </a:extLst>
          </p:cNvPr>
          <p:cNvSpPr txBox="1"/>
          <p:nvPr/>
        </p:nvSpPr>
        <p:spPr>
          <a:xfrm>
            <a:off x="7051025" y="1535200"/>
            <a:ext cx="1961400" cy="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SNO+ </a:t>
            </a: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Control Room -&gt;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5E36CFD-B08A-CA94-8ACC-26FCDE3D11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006" y="3594135"/>
            <a:ext cx="266700" cy="2794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4CDF01F2-3464-836B-E8B6-E50178867A5E}"/>
              </a:ext>
            </a:extLst>
          </p:cNvPr>
          <p:cNvSpPr/>
          <p:nvPr/>
        </p:nvSpPr>
        <p:spPr>
          <a:xfrm>
            <a:off x="4120533" y="2935835"/>
            <a:ext cx="1686244" cy="1584927"/>
          </a:xfrm>
          <a:prstGeom prst="ellipse">
            <a:avLst/>
          </a:prstGeom>
          <a:noFill/>
          <a:ln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Google Shape;6220;p71">
            <a:extLst>
              <a:ext uri="{FF2B5EF4-FFF2-40B4-BE49-F238E27FC236}">
                <a16:creationId xmlns:a16="http://schemas.microsoft.com/office/drawing/2014/main" id="{C3433C7E-996E-BA03-62B0-57EBD4B5AFC7}"/>
              </a:ext>
            </a:extLst>
          </p:cNvPr>
          <p:cNvSpPr txBox="1"/>
          <p:nvPr/>
        </p:nvSpPr>
        <p:spPr>
          <a:xfrm>
            <a:off x="14864" y="25494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SNO+ Diagram</a:t>
            </a:r>
            <a:endParaRPr sz="19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6340;p79">
            <a:extLst>
              <a:ext uri="{FF2B5EF4-FFF2-40B4-BE49-F238E27FC236}">
                <a16:creationId xmlns:a16="http://schemas.microsoft.com/office/drawing/2014/main" id="{96A5C021-CF6D-F4A8-41C6-FAC0323B6EDD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6</a:t>
            </a:r>
            <a:endParaRPr sz="1100" dirty="0">
              <a:solidFill>
                <a:schemeClr val="lt1"/>
              </a:solidFill>
            </a:endParaRPr>
          </a:p>
        </p:txBody>
      </p:sp>
      <p:sp>
        <p:nvSpPr>
          <p:cNvPr id="14" name="Google Shape;904;p29">
            <a:extLst>
              <a:ext uri="{FF2B5EF4-FFF2-40B4-BE49-F238E27FC236}">
                <a16:creationId xmlns:a16="http://schemas.microsoft.com/office/drawing/2014/main" id="{0521743E-CE8A-F581-819A-851AD3164780}"/>
              </a:ext>
            </a:extLst>
          </p:cNvPr>
          <p:cNvSpPr/>
          <p:nvPr/>
        </p:nvSpPr>
        <p:spPr>
          <a:xfrm>
            <a:off x="2174956" y="2454708"/>
            <a:ext cx="4924200" cy="66867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647CB66D-A746-5D51-68D3-C1F6476A68EC}"/>
              </a:ext>
            </a:extLst>
          </p:cNvPr>
          <p:cNvSpPr/>
          <p:nvPr/>
        </p:nvSpPr>
        <p:spPr>
          <a:xfrm>
            <a:off x="5206314" y="2520778"/>
            <a:ext cx="1309848" cy="2166552"/>
          </a:xfrm>
          <a:custGeom>
            <a:avLst/>
            <a:gdLst>
              <a:gd name="csX0" fmla="*/ 0 w 1309848"/>
              <a:gd name="csY0" fmla="*/ 2092411 h 2166552"/>
              <a:gd name="csX1" fmla="*/ 57664 w 1309848"/>
              <a:gd name="csY1" fmla="*/ 2141838 h 2166552"/>
              <a:gd name="csX2" fmla="*/ 148281 w 1309848"/>
              <a:gd name="csY2" fmla="*/ 2166552 h 2166552"/>
              <a:gd name="csX3" fmla="*/ 296562 w 1309848"/>
              <a:gd name="csY3" fmla="*/ 2150076 h 2166552"/>
              <a:gd name="csX4" fmla="*/ 337751 w 1309848"/>
              <a:gd name="csY4" fmla="*/ 2141838 h 2166552"/>
              <a:gd name="csX5" fmla="*/ 387178 w 1309848"/>
              <a:gd name="csY5" fmla="*/ 2125363 h 2166552"/>
              <a:gd name="csX6" fmla="*/ 436605 w 1309848"/>
              <a:gd name="csY6" fmla="*/ 2100649 h 2166552"/>
              <a:gd name="csX7" fmla="*/ 510745 w 1309848"/>
              <a:gd name="csY7" fmla="*/ 2051222 h 2166552"/>
              <a:gd name="csX8" fmla="*/ 535459 w 1309848"/>
              <a:gd name="csY8" fmla="*/ 2034746 h 2166552"/>
              <a:gd name="csX9" fmla="*/ 584886 w 1309848"/>
              <a:gd name="csY9" fmla="*/ 1985319 h 2166552"/>
              <a:gd name="csX10" fmla="*/ 609600 w 1309848"/>
              <a:gd name="csY10" fmla="*/ 1952368 h 2166552"/>
              <a:gd name="csX11" fmla="*/ 659027 w 1309848"/>
              <a:gd name="csY11" fmla="*/ 1902941 h 2166552"/>
              <a:gd name="csX12" fmla="*/ 675502 w 1309848"/>
              <a:gd name="csY12" fmla="*/ 1878227 h 2166552"/>
              <a:gd name="csX13" fmla="*/ 700216 w 1309848"/>
              <a:gd name="csY13" fmla="*/ 1853514 h 2166552"/>
              <a:gd name="csX14" fmla="*/ 733167 w 1309848"/>
              <a:gd name="csY14" fmla="*/ 1804087 h 2166552"/>
              <a:gd name="csX15" fmla="*/ 749643 w 1309848"/>
              <a:gd name="csY15" fmla="*/ 1779373 h 2166552"/>
              <a:gd name="csX16" fmla="*/ 766118 w 1309848"/>
              <a:gd name="csY16" fmla="*/ 1754660 h 2166552"/>
              <a:gd name="csX17" fmla="*/ 790832 w 1309848"/>
              <a:gd name="csY17" fmla="*/ 1721708 h 2166552"/>
              <a:gd name="csX18" fmla="*/ 823783 w 1309848"/>
              <a:gd name="csY18" fmla="*/ 1672281 h 2166552"/>
              <a:gd name="csX19" fmla="*/ 848497 w 1309848"/>
              <a:gd name="csY19" fmla="*/ 1614617 h 2166552"/>
              <a:gd name="csX20" fmla="*/ 864972 w 1309848"/>
              <a:gd name="csY20" fmla="*/ 1589903 h 2166552"/>
              <a:gd name="csX21" fmla="*/ 881448 w 1309848"/>
              <a:gd name="csY21" fmla="*/ 1556952 h 2166552"/>
              <a:gd name="csX22" fmla="*/ 889686 w 1309848"/>
              <a:gd name="csY22" fmla="*/ 1532238 h 2166552"/>
              <a:gd name="csX23" fmla="*/ 914400 w 1309848"/>
              <a:gd name="csY23" fmla="*/ 1507525 h 2166552"/>
              <a:gd name="csX24" fmla="*/ 939113 w 1309848"/>
              <a:gd name="csY24" fmla="*/ 1449860 h 2166552"/>
              <a:gd name="csX25" fmla="*/ 963827 w 1309848"/>
              <a:gd name="csY25" fmla="*/ 1425146 h 2166552"/>
              <a:gd name="csX26" fmla="*/ 1021491 w 1309848"/>
              <a:gd name="csY26" fmla="*/ 1351006 h 2166552"/>
              <a:gd name="csX27" fmla="*/ 1046205 w 1309848"/>
              <a:gd name="csY27" fmla="*/ 1301579 h 2166552"/>
              <a:gd name="csX28" fmla="*/ 1070918 w 1309848"/>
              <a:gd name="csY28" fmla="*/ 1227438 h 2166552"/>
              <a:gd name="csX29" fmla="*/ 1079156 w 1309848"/>
              <a:gd name="csY29" fmla="*/ 1202725 h 2166552"/>
              <a:gd name="csX30" fmla="*/ 1095632 w 1309848"/>
              <a:gd name="csY30" fmla="*/ 1169773 h 2166552"/>
              <a:gd name="csX31" fmla="*/ 1103870 w 1309848"/>
              <a:gd name="csY31" fmla="*/ 1136822 h 2166552"/>
              <a:gd name="csX32" fmla="*/ 1120345 w 1309848"/>
              <a:gd name="csY32" fmla="*/ 1037968 h 2166552"/>
              <a:gd name="csX33" fmla="*/ 1128583 w 1309848"/>
              <a:gd name="csY33" fmla="*/ 1013254 h 2166552"/>
              <a:gd name="csX34" fmla="*/ 1136821 w 1309848"/>
              <a:gd name="csY34" fmla="*/ 930876 h 2166552"/>
              <a:gd name="csX35" fmla="*/ 1153297 w 1309848"/>
              <a:gd name="csY35" fmla="*/ 881449 h 2166552"/>
              <a:gd name="csX36" fmla="*/ 1169772 w 1309848"/>
              <a:gd name="csY36" fmla="*/ 832022 h 2166552"/>
              <a:gd name="csX37" fmla="*/ 1178010 w 1309848"/>
              <a:gd name="csY37" fmla="*/ 807308 h 2166552"/>
              <a:gd name="csX38" fmla="*/ 1194486 w 1309848"/>
              <a:gd name="csY38" fmla="*/ 782595 h 2166552"/>
              <a:gd name="csX39" fmla="*/ 1210962 w 1309848"/>
              <a:gd name="csY39" fmla="*/ 724930 h 2166552"/>
              <a:gd name="csX40" fmla="*/ 1227437 w 1309848"/>
              <a:gd name="csY40" fmla="*/ 675503 h 2166552"/>
              <a:gd name="csX41" fmla="*/ 1235675 w 1309848"/>
              <a:gd name="csY41" fmla="*/ 650790 h 2166552"/>
              <a:gd name="csX42" fmla="*/ 1252151 w 1309848"/>
              <a:gd name="csY42" fmla="*/ 568411 h 2166552"/>
              <a:gd name="csX43" fmla="*/ 1260389 w 1309848"/>
              <a:gd name="csY43" fmla="*/ 535460 h 2166552"/>
              <a:gd name="csX44" fmla="*/ 1276864 w 1309848"/>
              <a:gd name="csY44" fmla="*/ 444844 h 2166552"/>
              <a:gd name="csX45" fmla="*/ 1293340 w 1309848"/>
              <a:gd name="csY45" fmla="*/ 378941 h 2166552"/>
              <a:gd name="csX46" fmla="*/ 1301578 w 1309848"/>
              <a:gd name="csY46" fmla="*/ 304800 h 2166552"/>
              <a:gd name="csX47" fmla="*/ 1309816 w 1309848"/>
              <a:gd name="csY47" fmla="*/ 0 h 21665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309848" h="2166552">
                <a:moveTo>
                  <a:pt x="0" y="2092411"/>
                </a:moveTo>
                <a:cubicBezTo>
                  <a:pt x="19221" y="2108887"/>
                  <a:pt x="36103" y="2128570"/>
                  <a:pt x="57664" y="2141838"/>
                </a:cubicBezTo>
                <a:cubicBezTo>
                  <a:pt x="77794" y="2154226"/>
                  <a:pt x="124391" y="2161774"/>
                  <a:pt x="148281" y="2166552"/>
                </a:cubicBezTo>
                <a:cubicBezTo>
                  <a:pt x="319007" y="2154357"/>
                  <a:pt x="213264" y="2168587"/>
                  <a:pt x="296562" y="2150076"/>
                </a:cubicBezTo>
                <a:cubicBezTo>
                  <a:pt x="310230" y="2147039"/>
                  <a:pt x="324243" y="2145522"/>
                  <a:pt x="337751" y="2141838"/>
                </a:cubicBezTo>
                <a:cubicBezTo>
                  <a:pt x="354506" y="2137269"/>
                  <a:pt x="387178" y="2125363"/>
                  <a:pt x="387178" y="2125363"/>
                </a:cubicBezTo>
                <a:cubicBezTo>
                  <a:pt x="496864" y="2052236"/>
                  <a:pt x="334308" y="2157480"/>
                  <a:pt x="436605" y="2100649"/>
                </a:cubicBezTo>
                <a:cubicBezTo>
                  <a:pt x="436625" y="2100638"/>
                  <a:pt x="498379" y="2059466"/>
                  <a:pt x="510745" y="2051222"/>
                </a:cubicBezTo>
                <a:cubicBezTo>
                  <a:pt x="518983" y="2045730"/>
                  <a:pt x="528458" y="2041747"/>
                  <a:pt x="535459" y="2034746"/>
                </a:cubicBezTo>
                <a:cubicBezTo>
                  <a:pt x="551935" y="2018270"/>
                  <a:pt x="570906" y="2003959"/>
                  <a:pt x="584886" y="1985319"/>
                </a:cubicBezTo>
                <a:cubicBezTo>
                  <a:pt x="593124" y="1974335"/>
                  <a:pt x="600415" y="1962573"/>
                  <a:pt x="609600" y="1952368"/>
                </a:cubicBezTo>
                <a:cubicBezTo>
                  <a:pt x="625187" y="1935049"/>
                  <a:pt x="646103" y="1922328"/>
                  <a:pt x="659027" y="1902941"/>
                </a:cubicBezTo>
                <a:cubicBezTo>
                  <a:pt x="664519" y="1894703"/>
                  <a:pt x="669164" y="1885833"/>
                  <a:pt x="675502" y="1878227"/>
                </a:cubicBezTo>
                <a:cubicBezTo>
                  <a:pt x="682960" y="1869277"/>
                  <a:pt x="693064" y="1862710"/>
                  <a:pt x="700216" y="1853514"/>
                </a:cubicBezTo>
                <a:cubicBezTo>
                  <a:pt x="712373" y="1837884"/>
                  <a:pt x="722183" y="1820563"/>
                  <a:pt x="733167" y="1804087"/>
                </a:cubicBezTo>
                <a:lnTo>
                  <a:pt x="749643" y="1779373"/>
                </a:lnTo>
                <a:cubicBezTo>
                  <a:pt x="755135" y="1771135"/>
                  <a:pt x="760178" y="1762580"/>
                  <a:pt x="766118" y="1754660"/>
                </a:cubicBezTo>
                <a:cubicBezTo>
                  <a:pt x="774356" y="1743676"/>
                  <a:pt x="782958" y="1732956"/>
                  <a:pt x="790832" y="1721708"/>
                </a:cubicBezTo>
                <a:cubicBezTo>
                  <a:pt x="802187" y="1705486"/>
                  <a:pt x="817521" y="1691066"/>
                  <a:pt x="823783" y="1672281"/>
                </a:cubicBezTo>
                <a:cubicBezTo>
                  <a:pt x="833026" y="1644553"/>
                  <a:pt x="832209" y="1643122"/>
                  <a:pt x="848497" y="1614617"/>
                </a:cubicBezTo>
                <a:cubicBezTo>
                  <a:pt x="853409" y="1606021"/>
                  <a:pt x="860060" y="1598499"/>
                  <a:pt x="864972" y="1589903"/>
                </a:cubicBezTo>
                <a:cubicBezTo>
                  <a:pt x="871065" y="1579241"/>
                  <a:pt x="876611" y="1568239"/>
                  <a:pt x="881448" y="1556952"/>
                </a:cubicBezTo>
                <a:cubicBezTo>
                  <a:pt x="884869" y="1548971"/>
                  <a:pt x="884869" y="1539463"/>
                  <a:pt x="889686" y="1532238"/>
                </a:cubicBezTo>
                <a:cubicBezTo>
                  <a:pt x="896148" y="1522545"/>
                  <a:pt x="906162" y="1515763"/>
                  <a:pt x="914400" y="1507525"/>
                </a:cubicBezTo>
                <a:cubicBezTo>
                  <a:pt x="921123" y="1487354"/>
                  <a:pt x="926386" y="1467677"/>
                  <a:pt x="939113" y="1449860"/>
                </a:cubicBezTo>
                <a:cubicBezTo>
                  <a:pt x="945885" y="1440380"/>
                  <a:pt x="956674" y="1434342"/>
                  <a:pt x="963827" y="1425146"/>
                </a:cubicBezTo>
                <a:cubicBezTo>
                  <a:pt x="1032801" y="1336465"/>
                  <a:pt x="965385" y="1407112"/>
                  <a:pt x="1021491" y="1351006"/>
                </a:cubicBezTo>
                <a:cubicBezTo>
                  <a:pt x="1051534" y="1260877"/>
                  <a:pt x="1003621" y="1397391"/>
                  <a:pt x="1046205" y="1301579"/>
                </a:cubicBezTo>
                <a:cubicBezTo>
                  <a:pt x="1046219" y="1301549"/>
                  <a:pt x="1066794" y="1239811"/>
                  <a:pt x="1070918" y="1227438"/>
                </a:cubicBezTo>
                <a:cubicBezTo>
                  <a:pt x="1073664" y="1219200"/>
                  <a:pt x="1075273" y="1210492"/>
                  <a:pt x="1079156" y="1202725"/>
                </a:cubicBezTo>
                <a:cubicBezTo>
                  <a:pt x="1084648" y="1191741"/>
                  <a:pt x="1091320" y="1181272"/>
                  <a:pt x="1095632" y="1169773"/>
                </a:cubicBezTo>
                <a:cubicBezTo>
                  <a:pt x="1099607" y="1159172"/>
                  <a:pt x="1101784" y="1147950"/>
                  <a:pt x="1103870" y="1136822"/>
                </a:cubicBezTo>
                <a:cubicBezTo>
                  <a:pt x="1110026" y="1103988"/>
                  <a:pt x="1109781" y="1069660"/>
                  <a:pt x="1120345" y="1037968"/>
                </a:cubicBezTo>
                <a:lnTo>
                  <a:pt x="1128583" y="1013254"/>
                </a:lnTo>
                <a:cubicBezTo>
                  <a:pt x="1131329" y="985795"/>
                  <a:pt x="1131735" y="958000"/>
                  <a:pt x="1136821" y="930876"/>
                </a:cubicBezTo>
                <a:cubicBezTo>
                  <a:pt x="1140022" y="913807"/>
                  <a:pt x="1147805" y="897925"/>
                  <a:pt x="1153297" y="881449"/>
                </a:cubicBezTo>
                <a:lnTo>
                  <a:pt x="1169772" y="832022"/>
                </a:lnTo>
                <a:cubicBezTo>
                  <a:pt x="1172518" y="823784"/>
                  <a:pt x="1173193" y="814533"/>
                  <a:pt x="1178010" y="807308"/>
                </a:cubicBezTo>
                <a:lnTo>
                  <a:pt x="1194486" y="782595"/>
                </a:lnTo>
                <a:cubicBezTo>
                  <a:pt x="1222165" y="699558"/>
                  <a:pt x="1179938" y="828344"/>
                  <a:pt x="1210962" y="724930"/>
                </a:cubicBezTo>
                <a:cubicBezTo>
                  <a:pt x="1215952" y="708296"/>
                  <a:pt x="1221945" y="691979"/>
                  <a:pt x="1227437" y="675503"/>
                </a:cubicBezTo>
                <a:cubicBezTo>
                  <a:pt x="1230183" y="667265"/>
                  <a:pt x="1233972" y="659305"/>
                  <a:pt x="1235675" y="650790"/>
                </a:cubicBezTo>
                <a:cubicBezTo>
                  <a:pt x="1241167" y="623330"/>
                  <a:pt x="1245359" y="595578"/>
                  <a:pt x="1252151" y="568411"/>
                </a:cubicBezTo>
                <a:cubicBezTo>
                  <a:pt x="1254897" y="557427"/>
                  <a:pt x="1258169" y="546562"/>
                  <a:pt x="1260389" y="535460"/>
                </a:cubicBezTo>
                <a:cubicBezTo>
                  <a:pt x="1272998" y="472418"/>
                  <a:pt x="1263617" y="502247"/>
                  <a:pt x="1276864" y="444844"/>
                </a:cubicBezTo>
                <a:cubicBezTo>
                  <a:pt x="1281956" y="422780"/>
                  <a:pt x="1293340" y="378941"/>
                  <a:pt x="1293340" y="378941"/>
                </a:cubicBezTo>
                <a:cubicBezTo>
                  <a:pt x="1296086" y="354227"/>
                  <a:pt x="1300199" y="329627"/>
                  <a:pt x="1301578" y="304800"/>
                </a:cubicBezTo>
                <a:cubicBezTo>
                  <a:pt x="1310832" y="138225"/>
                  <a:pt x="1309816" y="125744"/>
                  <a:pt x="1309816" y="0"/>
                </a:cubicBezTo>
              </a:path>
            </a:pathLst>
          </a:cu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B4CB26A2-9465-76F4-314B-1BEB7A7A932B}"/>
              </a:ext>
            </a:extLst>
          </p:cNvPr>
          <p:cNvSpPr/>
          <p:nvPr/>
        </p:nvSpPr>
        <p:spPr>
          <a:xfrm>
            <a:off x="4827373" y="2553730"/>
            <a:ext cx="1680524" cy="2314832"/>
          </a:xfrm>
          <a:custGeom>
            <a:avLst/>
            <a:gdLst>
              <a:gd name="csX0" fmla="*/ 0 w 1680524"/>
              <a:gd name="csY0" fmla="*/ 2215978 h 2314832"/>
              <a:gd name="csX1" fmla="*/ 32951 w 1680524"/>
              <a:gd name="csY1" fmla="*/ 2273643 h 2314832"/>
              <a:gd name="csX2" fmla="*/ 82378 w 1680524"/>
              <a:gd name="csY2" fmla="*/ 2290119 h 2314832"/>
              <a:gd name="csX3" fmla="*/ 107092 w 1680524"/>
              <a:gd name="csY3" fmla="*/ 2298356 h 2314832"/>
              <a:gd name="csX4" fmla="*/ 131805 w 1680524"/>
              <a:gd name="csY4" fmla="*/ 2306594 h 2314832"/>
              <a:gd name="csX5" fmla="*/ 189470 w 1680524"/>
              <a:gd name="csY5" fmla="*/ 2314832 h 2314832"/>
              <a:gd name="csX6" fmla="*/ 411892 w 1680524"/>
              <a:gd name="csY6" fmla="*/ 2306594 h 2314832"/>
              <a:gd name="csX7" fmla="*/ 436605 w 1680524"/>
              <a:gd name="csY7" fmla="*/ 2298356 h 2314832"/>
              <a:gd name="csX8" fmla="*/ 494270 w 1680524"/>
              <a:gd name="csY8" fmla="*/ 2281881 h 2314832"/>
              <a:gd name="csX9" fmla="*/ 576649 w 1680524"/>
              <a:gd name="csY9" fmla="*/ 2232454 h 2314832"/>
              <a:gd name="csX10" fmla="*/ 617838 w 1680524"/>
              <a:gd name="csY10" fmla="*/ 2199502 h 2314832"/>
              <a:gd name="csX11" fmla="*/ 642551 w 1680524"/>
              <a:gd name="csY11" fmla="*/ 2183027 h 2314832"/>
              <a:gd name="csX12" fmla="*/ 667265 w 1680524"/>
              <a:gd name="csY12" fmla="*/ 2158313 h 2314832"/>
              <a:gd name="csX13" fmla="*/ 691978 w 1680524"/>
              <a:gd name="csY13" fmla="*/ 2150075 h 2314832"/>
              <a:gd name="csX14" fmla="*/ 766119 w 1680524"/>
              <a:gd name="csY14" fmla="*/ 2092411 h 2314832"/>
              <a:gd name="csX15" fmla="*/ 815546 w 1680524"/>
              <a:gd name="csY15" fmla="*/ 2059459 h 2314832"/>
              <a:gd name="csX16" fmla="*/ 848497 w 1680524"/>
              <a:gd name="csY16" fmla="*/ 2034746 h 2314832"/>
              <a:gd name="csX17" fmla="*/ 873211 w 1680524"/>
              <a:gd name="csY17" fmla="*/ 2018270 h 2314832"/>
              <a:gd name="csX18" fmla="*/ 922638 w 1680524"/>
              <a:gd name="csY18" fmla="*/ 1968843 h 2314832"/>
              <a:gd name="csX19" fmla="*/ 955589 w 1680524"/>
              <a:gd name="csY19" fmla="*/ 1944129 h 2314832"/>
              <a:gd name="csX20" fmla="*/ 972065 w 1680524"/>
              <a:gd name="csY20" fmla="*/ 1919416 h 2314832"/>
              <a:gd name="csX21" fmla="*/ 996778 w 1680524"/>
              <a:gd name="csY21" fmla="*/ 1894702 h 2314832"/>
              <a:gd name="csX22" fmla="*/ 1013254 w 1680524"/>
              <a:gd name="csY22" fmla="*/ 1869989 h 2314832"/>
              <a:gd name="csX23" fmla="*/ 1037968 w 1680524"/>
              <a:gd name="csY23" fmla="*/ 1845275 h 2314832"/>
              <a:gd name="csX24" fmla="*/ 1079157 w 1680524"/>
              <a:gd name="csY24" fmla="*/ 1787611 h 2314832"/>
              <a:gd name="csX25" fmla="*/ 1136822 w 1680524"/>
              <a:gd name="csY25" fmla="*/ 1729946 h 2314832"/>
              <a:gd name="csX26" fmla="*/ 1161535 w 1680524"/>
              <a:gd name="csY26" fmla="*/ 1705232 h 2314832"/>
              <a:gd name="csX27" fmla="*/ 1210962 w 1680524"/>
              <a:gd name="csY27" fmla="*/ 1647567 h 2314832"/>
              <a:gd name="csX28" fmla="*/ 1219200 w 1680524"/>
              <a:gd name="csY28" fmla="*/ 1622854 h 2314832"/>
              <a:gd name="csX29" fmla="*/ 1276865 w 1680524"/>
              <a:gd name="csY29" fmla="*/ 1556951 h 2314832"/>
              <a:gd name="csX30" fmla="*/ 1326292 w 1680524"/>
              <a:gd name="csY30" fmla="*/ 1474573 h 2314832"/>
              <a:gd name="csX31" fmla="*/ 1342768 w 1680524"/>
              <a:gd name="csY31" fmla="*/ 1449859 h 2314832"/>
              <a:gd name="csX32" fmla="*/ 1359243 w 1680524"/>
              <a:gd name="csY32" fmla="*/ 1359243 h 2314832"/>
              <a:gd name="csX33" fmla="*/ 1375719 w 1680524"/>
              <a:gd name="csY33" fmla="*/ 1301578 h 2314832"/>
              <a:gd name="csX34" fmla="*/ 1408670 w 1680524"/>
              <a:gd name="csY34" fmla="*/ 1202724 h 2314832"/>
              <a:gd name="csX35" fmla="*/ 1416908 w 1680524"/>
              <a:gd name="csY35" fmla="*/ 1161535 h 2314832"/>
              <a:gd name="csX36" fmla="*/ 1425146 w 1680524"/>
              <a:gd name="csY36" fmla="*/ 1128584 h 2314832"/>
              <a:gd name="csX37" fmla="*/ 1449859 w 1680524"/>
              <a:gd name="csY37" fmla="*/ 1013254 h 2314832"/>
              <a:gd name="csX38" fmla="*/ 1458097 w 1680524"/>
              <a:gd name="csY38" fmla="*/ 988540 h 2314832"/>
              <a:gd name="csX39" fmla="*/ 1474573 w 1680524"/>
              <a:gd name="csY39" fmla="*/ 963827 h 2314832"/>
              <a:gd name="csX40" fmla="*/ 1491049 w 1680524"/>
              <a:gd name="csY40" fmla="*/ 815546 h 2314832"/>
              <a:gd name="csX41" fmla="*/ 1515762 w 1680524"/>
              <a:gd name="csY41" fmla="*/ 642551 h 2314832"/>
              <a:gd name="csX42" fmla="*/ 1524000 w 1680524"/>
              <a:gd name="csY42" fmla="*/ 617838 h 2314832"/>
              <a:gd name="csX43" fmla="*/ 1532238 w 1680524"/>
              <a:gd name="csY43" fmla="*/ 584886 h 2314832"/>
              <a:gd name="csX44" fmla="*/ 1540476 w 1680524"/>
              <a:gd name="csY44" fmla="*/ 560173 h 2314832"/>
              <a:gd name="csX45" fmla="*/ 1556951 w 1680524"/>
              <a:gd name="csY45" fmla="*/ 494270 h 2314832"/>
              <a:gd name="csX46" fmla="*/ 1589903 w 1680524"/>
              <a:gd name="csY46" fmla="*/ 395416 h 2314832"/>
              <a:gd name="csX47" fmla="*/ 1606378 w 1680524"/>
              <a:gd name="csY47" fmla="*/ 345989 h 2314832"/>
              <a:gd name="csX48" fmla="*/ 1622854 w 1680524"/>
              <a:gd name="csY48" fmla="*/ 280086 h 2314832"/>
              <a:gd name="csX49" fmla="*/ 1631092 w 1680524"/>
              <a:gd name="csY49" fmla="*/ 247135 h 2314832"/>
              <a:gd name="csX50" fmla="*/ 1639330 w 1680524"/>
              <a:gd name="csY50" fmla="*/ 222421 h 2314832"/>
              <a:gd name="csX51" fmla="*/ 1647568 w 1680524"/>
              <a:gd name="csY51" fmla="*/ 181232 h 2314832"/>
              <a:gd name="csX52" fmla="*/ 1664043 w 1680524"/>
              <a:gd name="csY52" fmla="*/ 131805 h 2314832"/>
              <a:gd name="csX53" fmla="*/ 1680519 w 1680524"/>
              <a:gd name="csY53" fmla="*/ 0 h 23148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</a:cxnLst>
            <a:rect l="l" t="t" r="r" b="b"/>
            <a:pathLst>
              <a:path w="1680524" h="2314832">
                <a:moveTo>
                  <a:pt x="0" y="2215978"/>
                </a:moveTo>
                <a:cubicBezTo>
                  <a:pt x="10984" y="2235200"/>
                  <a:pt x="16496" y="2258833"/>
                  <a:pt x="32951" y="2273643"/>
                </a:cubicBezTo>
                <a:cubicBezTo>
                  <a:pt x="45860" y="2285261"/>
                  <a:pt x="65902" y="2284627"/>
                  <a:pt x="82378" y="2290119"/>
                </a:cubicBezTo>
                <a:lnTo>
                  <a:pt x="107092" y="2298356"/>
                </a:lnTo>
                <a:cubicBezTo>
                  <a:pt x="115330" y="2301102"/>
                  <a:pt x="123209" y="2305366"/>
                  <a:pt x="131805" y="2306594"/>
                </a:cubicBezTo>
                <a:lnTo>
                  <a:pt x="189470" y="2314832"/>
                </a:lnTo>
                <a:cubicBezTo>
                  <a:pt x="263611" y="2312086"/>
                  <a:pt x="337865" y="2311529"/>
                  <a:pt x="411892" y="2306594"/>
                </a:cubicBezTo>
                <a:cubicBezTo>
                  <a:pt x="420556" y="2306016"/>
                  <a:pt x="428256" y="2300741"/>
                  <a:pt x="436605" y="2298356"/>
                </a:cubicBezTo>
                <a:cubicBezTo>
                  <a:pt x="457517" y="2292381"/>
                  <a:pt x="474511" y="2290349"/>
                  <a:pt x="494270" y="2281881"/>
                </a:cubicBezTo>
                <a:cubicBezTo>
                  <a:pt x="521910" y="2270035"/>
                  <a:pt x="554126" y="2250473"/>
                  <a:pt x="576649" y="2232454"/>
                </a:cubicBezTo>
                <a:cubicBezTo>
                  <a:pt x="590379" y="2221470"/>
                  <a:pt x="603772" y="2210052"/>
                  <a:pt x="617838" y="2199502"/>
                </a:cubicBezTo>
                <a:cubicBezTo>
                  <a:pt x="625758" y="2193562"/>
                  <a:pt x="634945" y="2189365"/>
                  <a:pt x="642551" y="2183027"/>
                </a:cubicBezTo>
                <a:cubicBezTo>
                  <a:pt x="651501" y="2175569"/>
                  <a:pt x="657571" y="2164776"/>
                  <a:pt x="667265" y="2158313"/>
                </a:cubicBezTo>
                <a:cubicBezTo>
                  <a:pt x="674490" y="2153496"/>
                  <a:pt x="684387" y="2154292"/>
                  <a:pt x="691978" y="2150075"/>
                </a:cubicBezTo>
                <a:cubicBezTo>
                  <a:pt x="787334" y="2097099"/>
                  <a:pt x="706084" y="2139105"/>
                  <a:pt x="766119" y="2092411"/>
                </a:cubicBezTo>
                <a:cubicBezTo>
                  <a:pt x="781749" y="2080254"/>
                  <a:pt x="799705" y="2071340"/>
                  <a:pt x="815546" y="2059459"/>
                </a:cubicBezTo>
                <a:cubicBezTo>
                  <a:pt x="826530" y="2051221"/>
                  <a:pt x="837325" y="2042726"/>
                  <a:pt x="848497" y="2034746"/>
                </a:cubicBezTo>
                <a:cubicBezTo>
                  <a:pt x="856554" y="2028991"/>
                  <a:pt x="865811" y="2024848"/>
                  <a:pt x="873211" y="2018270"/>
                </a:cubicBezTo>
                <a:cubicBezTo>
                  <a:pt x="890626" y="2002790"/>
                  <a:pt x="903998" y="1982823"/>
                  <a:pt x="922638" y="1968843"/>
                </a:cubicBezTo>
                <a:cubicBezTo>
                  <a:pt x="933622" y="1960605"/>
                  <a:pt x="945881" y="1953837"/>
                  <a:pt x="955589" y="1944129"/>
                </a:cubicBezTo>
                <a:cubicBezTo>
                  <a:pt x="962590" y="1937128"/>
                  <a:pt x="965727" y="1927022"/>
                  <a:pt x="972065" y="1919416"/>
                </a:cubicBezTo>
                <a:cubicBezTo>
                  <a:pt x="979523" y="1910466"/>
                  <a:pt x="989320" y="1903652"/>
                  <a:pt x="996778" y="1894702"/>
                </a:cubicBezTo>
                <a:cubicBezTo>
                  <a:pt x="1003116" y="1887096"/>
                  <a:pt x="1006916" y="1877595"/>
                  <a:pt x="1013254" y="1869989"/>
                </a:cubicBezTo>
                <a:cubicBezTo>
                  <a:pt x="1020712" y="1861039"/>
                  <a:pt x="1030510" y="1854225"/>
                  <a:pt x="1037968" y="1845275"/>
                </a:cubicBezTo>
                <a:cubicBezTo>
                  <a:pt x="1082763" y="1791521"/>
                  <a:pt x="1019790" y="1852914"/>
                  <a:pt x="1079157" y="1787611"/>
                </a:cubicBezTo>
                <a:cubicBezTo>
                  <a:pt x="1097443" y="1767497"/>
                  <a:pt x="1117600" y="1749168"/>
                  <a:pt x="1136822" y="1729946"/>
                </a:cubicBezTo>
                <a:cubicBezTo>
                  <a:pt x="1145060" y="1721708"/>
                  <a:pt x="1154545" y="1714552"/>
                  <a:pt x="1161535" y="1705232"/>
                </a:cubicBezTo>
                <a:cubicBezTo>
                  <a:pt x="1193239" y="1662961"/>
                  <a:pt x="1176541" y="1681990"/>
                  <a:pt x="1210962" y="1647567"/>
                </a:cubicBezTo>
                <a:cubicBezTo>
                  <a:pt x="1213708" y="1639329"/>
                  <a:pt x="1214598" y="1630217"/>
                  <a:pt x="1219200" y="1622854"/>
                </a:cubicBezTo>
                <a:cubicBezTo>
                  <a:pt x="1265597" y="1548619"/>
                  <a:pt x="1235631" y="1609966"/>
                  <a:pt x="1276865" y="1556951"/>
                </a:cubicBezTo>
                <a:cubicBezTo>
                  <a:pt x="1320266" y="1501149"/>
                  <a:pt x="1298704" y="1522852"/>
                  <a:pt x="1326292" y="1474573"/>
                </a:cubicBezTo>
                <a:cubicBezTo>
                  <a:pt x="1331204" y="1465977"/>
                  <a:pt x="1337276" y="1458097"/>
                  <a:pt x="1342768" y="1449859"/>
                </a:cubicBezTo>
                <a:cubicBezTo>
                  <a:pt x="1348730" y="1414081"/>
                  <a:pt x="1351565" y="1393792"/>
                  <a:pt x="1359243" y="1359243"/>
                </a:cubicBezTo>
                <a:cubicBezTo>
                  <a:pt x="1375707" y="1285155"/>
                  <a:pt x="1359207" y="1362123"/>
                  <a:pt x="1375719" y="1301578"/>
                </a:cubicBezTo>
                <a:cubicBezTo>
                  <a:pt x="1399064" y="1215980"/>
                  <a:pt x="1379959" y="1260149"/>
                  <a:pt x="1408670" y="1202724"/>
                </a:cubicBezTo>
                <a:cubicBezTo>
                  <a:pt x="1411416" y="1188994"/>
                  <a:pt x="1413871" y="1175203"/>
                  <a:pt x="1416908" y="1161535"/>
                </a:cubicBezTo>
                <a:cubicBezTo>
                  <a:pt x="1419364" y="1150483"/>
                  <a:pt x="1422774" y="1139654"/>
                  <a:pt x="1425146" y="1128584"/>
                </a:cubicBezTo>
                <a:cubicBezTo>
                  <a:pt x="1433245" y="1090790"/>
                  <a:pt x="1439115" y="1050859"/>
                  <a:pt x="1449859" y="1013254"/>
                </a:cubicBezTo>
                <a:cubicBezTo>
                  <a:pt x="1452244" y="1004904"/>
                  <a:pt x="1454214" y="996307"/>
                  <a:pt x="1458097" y="988540"/>
                </a:cubicBezTo>
                <a:cubicBezTo>
                  <a:pt x="1462525" y="979685"/>
                  <a:pt x="1469081" y="972065"/>
                  <a:pt x="1474573" y="963827"/>
                </a:cubicBezTo>
                <a:cubicBezTo>
                  <a:pt x="1491935" y="755491"/>
                  <a:pt x="1473467" y="944485"/>
                  <a:pt x="1491049" y="815546"/>
                </a:cubicBezTo>
                <a:cubicBezTo>
                  <a:pt x="1496852" y="772992"/>
                  <a:pt x="1502764" y="694540"/>
                  <a:pt x="1515762" y="642551"/>
                </a:cubicBezTo>
                <a:cubicBezTo>
                  <a:pt x="1517868" y="634127"/>
                  <a:pt x="1521614" y="626187"/>
                  <a:pt x="1524000" y="617838"/>
                </a:cubicBezTo>
                <a:cubicBezTo>
                  <a:pt x="1527110" y="606952"/>
                  <a:pt x="1529128" y="595772"/>
                  <a:pt x="1532238" y="584886"/>
                </a:cubicBezTo>
                <a:cubicBezTo>
                  <a:pt x="1534624" y="576537"/>
                  <a:pt x="1538191" y="568550"/>
                  <a:pt x="1540476" y="560173"/>
                </a:cubicBezTo>
                <a:cubicBezTo>
                  <a:pt x="1546434" y="538327"/>
                  <a:pt x="1549790" y="515752"/>
                  <a:pt x="1556951" y="494270"/>
                </a:cubicBezTo>
                <a:lnTo>
                  <a:pt x="1589903" y="395416"/>
                </a:lnTo>
                <a:cubicBezTo>
                  <a:pt x="1589906" y="395406"/>
                  <a:pt x="1606375" y="346000"/>
                  <a:pt x="1606378" y="345989"/>
                </a:cubicBezTo>
                <a:lnTo>
                  <a:pt x="1622854" y="280086"/>
                </a:lnTo>
                <a:cubicBezTo>
                  <a:pt x="1625600" y="269102"/>
                  <a:pt x="1627512" y="257876"/>
                  <a:pt x="1631092" y="247135"/>
                </a:cubicBezTo>
                <a:cubicBezTo>
                  <a:pt x="1633838" y="238897"/>
                  <a:pt x="1637224" y="230845"/>
                  <a:pt x="1639330" y="222421"/>
                </a:cubicBezTo>
                <a:cubicBezTo>
                  <a:pt x="1642726" y="208837"/>
                  <a:pt x="1643884" y="194740"/>
                  <a:pt x="1647568" y="181232"/>
                </a:cubicBezTo>
                <a:cubicBezTo>
                  <a:pt x="1652137" y="164477"/>
                  <a:pt x="1664043" y="131805"/>
                  <a:pt x="1664043" y="131805"/>
                </a:cubicBezTo>
                <a:cubicBezTo>
                  <a:pt x="1681296" y="11039"/>
                  <a:pt x="1680519" y="55309"/>
                  <a:pt x="1680519" y="0"/>
                </a:cubicBezTo>
              </a:path>
            </a:pathLst>
          </a:cu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A8770034-A0A4-658D-418D-E377E82767F7}"/>
              </a:ext>
            </a:extLst>
          </p:cNvPr>
          <p:cNvSpPr/>
          <p:nvPr/>
        </p:nvSpPr>
        <p:spPr>
          <a:xfrm>
            <a:off x="2619244" y="2512541"/>
            <a:ext cx="1046594" cy="1968843"/>
          </a:xfrm>
          <a:custGeom>
            <a:avLst/>
            <a:gdLst>
              <a:gd name="csX0" fmla="*/ 1046594 w 1046594"/>
              <a:gd name="csY0" fmla="*/ 1911178 h 1968843"/>
              <a:gd name="csX1" fmla="*/ 980691 w 1046594"/>
              <a:gd name="csY1" fmla="*/ 1944129 h 1968843"/>
              <a:gd name="csX2" fmla="*/ 955978 w 1046594"/>
              <a:gd name="csY2" fmla="*/ 1960605 h 1968843"/>
              <a:gd name="csX3" fmla="*/ 914788 w 1046594"/>
              <a:gd name="csY3" fmla="*/ 1968843 h 1968843"/>
              <a:gd name="csX4" fmla="*/ 750032 w 1046594"/>
              <a:gd name="csY4" fmla="*/ 1960605 h 1968843"/>
              <a:gd name="csX5" fmla="*/ 717080 w 1046594"/>
              <a:gd name="csY5" fmla="*/ 1952367 h 1968843"/>
              <a:gd name="csX6" fmla="*/ 667653 w 1046594"/>
              <a:gd name="csY6" fmla="*/ 1927654 h 1968843"/>
              <a:gd name="csX7" fmla="*/ 642940 w 1046594"/>
              <a:gd name="csY7" fmla="*/ 1911178 h 1968843"/>
              <a:gd name="csX8" fmla="*/ 618226 w 1046594"/>
              <a:gd name="csY8" fmla="*/ 1902940 h 1968843"/>
              <a:gd name="csX9" fmla="*/ 585275 w 1046594"/>
              <a:gd name="csY9" fmla="*/ 1869989 h 1968843"/>
              <a:gd name="csX10" fmla="*/ 560561 w 1046594"/>
              <a:gd name="csY10" fmla="*/ 1853513 h 1968843"/>
              <a:gd name="csX11" fmla="*/ 519372 w 1046594"/>
              <a:gd name="csY11" fmla="*/ 1812324 h 1968843"/>
              <a:gd name="csX12" fmla="*/ 486421 w 1046594"/>
              <a:gd name="csY12" fmla="*/ 1762897 h 1968843"/>
              <a:gd name="csX13" fmla="*/ 469945 w 1046594"/>
              <a:gd name="csY13" fmla="*/ 1738183 h 1968843"/>
              <a:gd name="csX14" fmla="*/ 436994 w 1046594"/>
              <a:gd name="csY14" fmla="*/ 1639329 h 1968843"/>
              <a:gd name="csX15" fmla="*/ 420518 w 1046594"/>
              <a:gd name="csY15" fmla="*/ 1589902 h 1968843"/>
              <a:gd name="csX16" fmla="*/ 387567 w 1046594"/>
              <a:gd name="csY16" fmla="*/ 1441621 h 1968843"/>
              <a:gd name="csX17" fmla="*/ 371091 w 1046594"/>
              <a:gd name="csY17" fmla="*/ 1392194 h 1968843"/>
              <a:gd name="csX18" fmla="*/ 362853 w 1046594"/>
              <a:gd name="csY18" fmla="*/ 1359243 h 1968843"/>
              <a:gd name="csX19" fmla="*/ 338140 w 1046594"/>
              <a:gd name="csY19" fmla="*/ 1285102 h 1968843"/>
              <a:gd name="csX20" fmla="*/ 329902 w 1046594"/>
              <a:gd name="csY20" fmla="*/ 1260389 h 1968843"/>
              <a:gd name="csX21" fmla="*/ 321664 w 1046594"/>
              <a:gd name="csY21" fmla="*/ 1227437 h 1968843"/>
              <a:gd name="csX22" fmla="*/ 305188 w 1046594"/>
              <a:gd name="csY22" fmla="*/ 1178010 h 1968843"/>
              <a:gd name="csX23" fmla="*/ 288713 w 1046594"/>
              <a:gd name="csY23" fmla="*/ 1128583 h 1968843"/>
              <a:gd name="csX24" fmla="*/ 263999 w 1046594"/>
              <a:gd name="csY24" fmla="*/ 1054443 h 1968843"/>
              <a:gd name="csX25" fmla="*/ 255761 w 1046594"/>
              <a:gd name="csY25" fmla="*/ 1029729 h 1968843"/>
              <a:gd name="csX26" fmla="*/ 247524 w 1046594"/>
              <a:gd name="csY26" fmla="*/ 996778 h 1968843"/>
              <a:gd name="csX27" fmla="*/ 231048 w 1046594"/>
              <a:gd name="csY27" fmla="*/ 972064 h 1968843"/>
              <a:gd name="csX28" fmla="*/ 222810 w 1046594"/>
              <a:gd name="csY28" fmla="*/ 947351 h 1968843"/>
              <a:gd name="csX29" fmla="*/ 189859 w 1046594"/>
              <a:gd name="csY29" fmla="*/ 864973 h 1968843"/>
              <a:gd name="csX30" fmla="*/ 173383 w 1046594"/>
              <a:gd name="csY30" fmla="*/ 832021 h 1968843"/>
              <a:gd name="csX31" fmla="*/ 140432 w 1046594"/>
              <a:gd name="csY31" fmla="*/ 724929 h 1968843"/>
              <a:gd name="csX32" fmla="*/ 123956 w 1046594"/>
              <a:gd name="csY32" fmla="*/ 683740 h 1968843"/>
              <a:gd name="csX33" fmla="*/ 107480 w 1046594"/>
              <a:gd name="csY33" fmla="*/ 617837 h 1968843"/>
              <a:gd name="csX34" fmla="*/ 91005 w 1046594"/>
              <a:gd name="csY34" fmla="*/ 568410 h 1968843"/>
              <a:gd name="csX35" fmla="*/ 82767 w 1046594"/>
              <a:gd name="csY35" fmla="*/ 518983 h 1968843"/>
              <a:gd name="csX36" fmla="*/ 58053 w 1046594"/>
              <a:gd name="csY36" fmla="*/ 453081 h 1968843"/>
              <a:gd name="csX37" fmla="*/ 49815 w 1046594"/>
              <a:gd name="csY37" fmla="*/ 420129 h 1968843"/>
              <a:gd name="csX38" fmla="*/ 41578 w 1046594"/>
              <a:gd name="csY38" fmla="*/ 378940 h 1968843"/>
              <a:gd name="csX39" fmla="*/ 33340 w 1046594"/>
              <a:gd name="csY39" fmla="*/ 321275 h 1968843"/>
              <a:gd name="csX40" fmla="*/ 25102 w 1046594"/>
              <a:gd name="csY40" fmla="*/ 296562 h 1968843"/>
              <a:gd name="csX41" fmla="*/ 16864 w 1046594"/>
              <a:gd name="csY41" fmla="*/ 255373 h 1968843"/>
              <a:gd name="csX42" fmla="*/ 388 w 1046594"/>
              <a:gd name="csY42" fmla="*/ 57664 h 1968843"/>
              <a:gd name="csX43" fmla="*/ 388 w 1046594"/>
              <a:gd name="csY43" fmla="*/ 0 h 19688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1046594" h="1968843">
                <a:moveTo>
                  <a:pt x="1046594" y="1911178"/>
                </a:moveTo>
                <a:cubicBezTo>
                  <a:pt x="1024626" y="1922162"/>
                  <a:pt x="1002253" y="1932368"/>
                  <a:pt x="980691" y="1944129"/>
                </a:cubicBezTo>
                <a:cubicBezTo>
                  <a:pt x="971999" y="1948870"/>
                  <a:pt x="965248" y="1957129"/>
                  <a:pt x="955978" y="1960605"/>
                </a:cubicBezTo>
                <a:cubicBezTo>
                  <a:pt x="942868" y="1965521"/>
                  <a:pt x="928518" y="1966097"/>
                  <a:pt x="914788" y="1968843"/>
                </a:cubicBezTo>
                <a:cubicBezTo>
                  <a:pt x="859869" y="1966097"/>
                  <a:pt x="804829" y="1965172"/>
                  <a:pt x="750032" y="1960605"/>
                </a:cubicBezTo>
                <a:cubicBezTo>
                  <a:pt x="738749" y="1959665"/>
                  <a:pt x="727487" y="1956827"/>
                  <a:pt x="717080" y="1952367"/>
                </a:cubicBezTo>
                <a:cubicBezTo>
                  <a:pt x="605330" y="1904474"/>
                  <a:pt x="771760" y="1962352"/>
                  <a:pt x="667653" y="1927654"/>
                </a:cubicBezTo>
                <a:cubicBezTo>
                  <a:pt x="659415" y="1922162"/>
                  <a:pt x="651795" y="1915606"/>
                  <a:pt x="642940" y="1911178"/>
                </a:cubicBezTo>
                <a:cubicBezTo>
                  <a:pt x="635173" y="1907295"/>
                  <a:pt x="625292" y="1907987"/>
                  <a:pt x="618226" y="1902940"/>
                </a:cubicBezTo>
                <a:cubicBezTo>
                  <a:pt x="605586" y="1893912"/>
                  <a:pt x="597069" y="1880098"/>
                  <a:pt x="585275" y="1869989"/>
                </a:cubicBezTo>
                <a:cubicBezTo>
                  <a:pt x="577758" y="1863546"/>
                  <a:pt x="568799" y="1859005"/>
                  <a:pt x="560561" y="1853513"/>
                </a:cubicBezTo>
                <a:cubicBezTo>
                  <a:pt x="494664" y="1754665"/>
                  <a:pt x="596256" y="1900192"/>
                  <a:pt x="519372" y="1812324"/>
                </a:cubicBezTo>
                <a:cubicBezTo>
                  <a:pt x="506333" y="1797422"/>
                  <a:pt x="497405" y="1779373"/>
                  <a:pt x="486421" y="1762897"/>
                </a:cubicBezTo>
                <a:cubicBezTo>
                  <a:pt x="480929" y="1754659"/>
                  <a:pt x="473076" y="1747576"/>
                  <a:pt x="469945" y="1738183"/>
                </a:cubicBezTo>
                <a:lnTo>
                  <a:pt x="436994" y="1639329"/>
                </a:lnTo>
                <a:cubicBezTo>
                  <a:pt x="436993" y="1639325"/>
                  <a:pt x="420519" y="1589905"/>
                  <a:pt x="420518" y="1589902"/>
                </a:cubicBezTo>
                <a:cubicBezTo>
                  <a:pt x="413992" y="1557271"/>
                  <a:pt x="399197" y="1476510"/>
                  <a:pt x="387567" y="1441621"/>
                </a:cubicBezTo>
                <a:cubicBezTo>
                  <a:pt x="382075" y="1425145"/>
                  <a:pt x="375303" y="1409042"/>
                  <a:pt x="371091" y="1392194"/>
                </a:cubicBezTo>
                <a:cubicBezTo>
                  <a:pt x="368345" y="1381210"/>
                  <a:pt x="366106" y="1370087"/>
                  <a:pt x="362853" y="1359243"/>
                </a:cubicBezTo>
                <a:cubicBezTo>
                  <a:pt x="362848" y="1359225"/>
                  <a:pt x="342262" y="1297468"/>
                  <a:pt x="338140" y="1285102"/>
                </a:cubicBezTo>
                <a:cubicBezTo>
                  <a:pt x="335394" y="1276864"/>
                  <a:pt x="332008" y="1268813"/>
                  <a:pt x="329902" y="1260389"/>
                </a:cubicBezTo>
                <a:cubicBezTo>
                  <a:pt x="327156" y="1249405"/>
                  <a:pt x="324917" y="1238282"/>
                  <a:pt x="321664" y="1227437"/>
                </a:cubicBezTo>
                <a:cubicBezTo>
                  <a:pt x="316674" y="1210803"/>
                  <a:pt x="310680" y="1194486"/>
                  <a:pt x="305188" y="1178010"/>
                </a:cubicBezTo>
                <a:lnTo>
                  <a:pt x="288713" y="1128583"/>
                </a:lnTo>
                <a:lnTo>
                  <a:pt x="263999" y="1054443"/>
                </a:lnTo>
                <a:cubicBezTo>
                  <a:pt x="261253" y="1046205"/>
                  <a:pt x="257867" y="1038153"/>
                  <a:pt x="255761" y="1029729"/>
                </a:cubicBezTo>
                <a:cubicBezTo>
                  <a:pt x="253015" y="1018745"/>
                  <a:pt x="251984" y="1007184"/>
                  <a:pt x="247524" y="996778"/>
                </a:cubicBezTo>
                <a:cubicBezTo>
                  <a:pt x="243624" y="987678"/>
                  <a:pt x="235476" y="980920"/>
                  <a:pt x="231048" y="972064"/>
                </a:cubicBezTo>
                <a:cubicBezTo>
                  <a:pt x="227165" y="964297"/>
                  <a:pt x="225927" y="955456"/>
                  <a:pt x="222810" y="947351"/>
                </a:cubicBezTo>
                <a:cubicBezTo>
                  <a:pt x="212193" y="919748"/>
                  <a:pt x="203085" y="891425"/>
                  <a:pt x="189859" y="864973"/>
                </a:cubicBezTo>
                <a:cubicBezTo>
                  <a:pt x="184367" y="853989"/>
                  <a:pt x="177944" y="843423"/>
                  <a:pt x="173383" y="832021"/>
                </a:cubicBezTo>
                <a:cubicBezTo>
                  <a:pt x="154919" y="785862"/>
                  <a:pt x="156689" y="773700"/>
                  <a:pt x="140432" y="724929"/>
                </a:cubicBezTo>
                <a:cubicBezTo>
                  <a:pt x="135756" y="710900"/>
                  <a:pt x="128305" y="697873"/>
                  <a:pt x="123956" y="683740"/>
                </a:cubicBezTo>
                <a:cubicBezTo>
                  <a:pt x="117297" y="662098"/>
                  <a:pt x="114640" y="639319"/>
                  <a:pt x="107480" y="617837"/>
                </a:cubicBezTo>
                <a:cubicBezTo>
                  <a:pt x="101988" y="601361"/>
                  <a:pt x="93860" y="585541"/>
                  <a:pt x="91005" y="568410"/>
                </a:cubicBezTo>
                <a:cubicBezTo>
                  <a:pt x="88259" y="551934"/>
                  <a:pt x="86390" y="535288"/>
                  <a:pt x="82767" y="518983"/>
                </a:cubicBezTo>
                <a:cubicBezTo>
                  <a:pt x="78911" y="501632"/>
                  <a:pt x="62328" y="465905"/>
                  <a:pt x="58053" y="453081"/>
                </a:cubicBezTo>
                <a:cubicBezTo>
                  <a:pt x="54473" y="442340"/>
                  <a:pt x="52271" y="431181"/>
                  <a:pt x="49815" y="420129"/>
                </a:cubicBezTo>
                <a:cubicBezTo>
                  <a:pt x="46778" y="406461"/>
                  <a:pt x="43880" y="392751"/>
                  <a:pt x="41578" y="378940"/>
                </a:cubicBezTo>
                <a:cubicBezTo>
                  <a:pt x="38386" y="359787"/>
                  <a:pt x="37148" y="340315"/>
                  <a:pt x="33340" y="321275"/>
                </a:cubicBezTo>
                <a:cubicBezTo>
                  <a:pt x="31637" y="312760"/>
                  <a:pt x="27208" y="304986"/>
                  <a:pt x="25102" y="296562"/>
                </a:cubicBezTo>
                <a:cubicBezTo>
                  <a:pt x="21706" y="282978"/>
                  <a:pt x="18844" y="269234"/>
                  <a:pt x="16864" y="255373"/>
                </a:cubicBezTo>
                <a:cubicBezTo>
                  <a:pt x="8554" y="197205"/>
                  <a:pt x="2831" y="111412"/>
                  <a:pt x="388" y="57664"/>
                </a:cubicBezTo>
                <a:cubicBezTo>
                  <a:pt x="-485" y="38462"/>
                  <a:pt x="388" y="19221"/>
                  <a:pt x="388" y="0"/>
                </a:cubicBezTo>
              </a:path>
            </a:pathLst>
          </a:cu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E18CC720-4756-9ED9-6DF5-FE2992C8A877}"/>
              </a:ext>
            </a:extLst>
          </p:cNvPr>
          <p:cNvSpPr/>
          <p:nvPr/>
        </p:nvSpPr>
        <p:spPr>
          <a:xfrm>
            <a:off x="2619632" y="2496065"/>
            <a:ext cx="1408671" cy="2248930"/>
          </a:xfrm>
          <a:custGeom>
            <a:avLst/>
            <a:gdLst>
              <a:gd name="csX0" fmla="*/ 1408671 w 1408671"/>
              <a:gd name="csY0" fmla="*/ 2166551 h 2248930"/>
              <a:gd name="csX1" fmla="*/ 1359244 w 1408671"/>
              <a:gd name="csY1" fmla="*/ 2224216 h 2248930"/>
              <a:gd name="csX2" fmla="*/ 1334530 w 1408671"/>
              <a:gd name="csY2" fmla="*/ 2232454 h 2248930"/>
              <a:gd name="csX3" fmla="*/ 1309817 w 1408671"/>
              <a:gd name="csY3" fmla="*/ 2248930 h 2248930"/>
              <a:gd name="csX4" fmla="*/ 1095633 w 1408671"/>
              <a:gd name="csY4" fmla="*/ 2232454 h 2248930"/>
              <a:gd name="csX5" fmla="*/ 1054444 w 1408671"/>
              <a:gd name="csY5" fmla="*/ 2215978 h 2248930"/>
              <a:gd name="csX6" fmla="*/ 988541 w 1408671"/>
              <a:gd name="csY6" fmla="*/ 2199503 h 2248930"/>
              <a:gd name="csX7" fmla="*/ 930876 w 1408671"/>
              <a:gd name="csY7" fmla="*/ 2174789 h 2248930"/>
              <a:gd name="csX8" fmla="*/ 881449 w 1408671"/>
              <a:gd name="csY8" fmla="*/ 2150076 h 2248930"/>
              <a:gd name="csX9" fmla="*/ 832022 w 1408671"/>
              <a:gd name="csY9" fmla="*/ 2125362 h 2248930"/>
              <a:gd name="csX10" fmla="*/ 782595 w 1408671"/>
              <a:gd name="csY10" fmla="*/ 2075935 h 2248930"/>
              <a:gd name="csX11" fmla="*/ 766119 w 1408671"/>
              <a:gd name="csY11" fmla="*/ 2051221 h 2248930"/>
              <a:gd name="csX12" fmla="*/ 716692 w 1408671"/>
              <a:gd name="csY12" fmla="*/ 2001794 h 2248930"/>
              <a:gd name="csX13" fmla="*/ 700217 w 1408671"/>
              <a:gd name="csY13" fmla="*/ 1977081 h 2248930"/>
              <a:gd name="csX14" fmla="*/ 675503 w 1408671"/>
              <a:gd name="csY14" fmla="*/ 1952367 h 2248930"/>
              <a:gd name="csX15" fmla="*/ 642552 w 1408671"/>
              <a:gd name="csY15" fmla="*/ 1902940 h 2248930"/>
              <a:gd name="csX16" fmla="*/ 617838 w 1408671"/>
              <a:gd name="csY16" fmla="*/ 1853513 h 2248930"/>
              <a:gd name="csX17" fmla="*/ 593125 w 1408671"/>
              <a:gd name="csY17" fmla="*/ 1828800 h 2248930"/>
              <a:gd name="csX18" fmla="*/ 543698 w 1408671"/>
              <a:gd name="csY18" fmla="*/ 1754659 h 2248930"/>
              <a:gd name="csX19" fmla="*/ 527222 w 1408671"/>
              <a:gd name="csY19" fmla="*/ 1729946 h 2248930"/>
              <a:gd name="csX20" fmla="*/ 494271 w 1408671"/>
              <a:gd name="csY20" fmla="*/ 1672281 h 2248930"/>
              <a:gd name="csX21" fmla="*/ 486033 w 1408671"/>
              <a:gd name="csY21" fmla="*/ 1639330 h 2248930"/>
              <a:gd name="csX22" fmla="*/ 469557 w 1408671"/>
              <a:gd name="csY22" fmla="*/ 1606378 h 2248930"/>
              <a:gd name="csX23" fmla="*/ 461319 w 1408671"/>
              <a:gd name="csY23" fmla="*/ 1581665 h 2248930"/>
              <a:gd name="csX24" fmla="*/ 453082 w 1408671"/>
              <a:gd name="csY24" fmla="*/ 1482811 h 2248930"/>
              <a:gd name="csX25" fmla="*/ 444844 w 1408671"/>
              <a:gd name="csY25" fmla="*/ 1458097 h 2248930"/>
              <a:gd name="csX26" fmla="*/ 420130 w 1408671"/>
              <a:gd name="csY26" fmla="*/ 1375719 h 2248930"/>
              <a:gd name="csX27" fmla="*/ 403654 w 1408671"/>
              <a:gd name="csY27" fmla="*/ 1342767 h 2248930"/>
              <a:gd name="csX28" fmla="*/ 370703 w 1408671"/>
              <a:gd name="csY28" fmla="*/ 1243913 h 2248930"/>
              <a:gd name="csX29" fmla="*/ 362465 w 1408671"/>
              <a:gd name="csY29" fmla="*/ 1202724 h 2248930"/>
              <a:gd name="csX30" fmla="*/ 345990 w 1408671"/>
              <a:gd name="csY30" fmla="*/ 1153297 h 2248930"/>
              <a:gd name="csX31" fmla="*/ 337752 w 1408671"/>
              <a:gd name="csY31" fmla="*/ 1120346 h 2248930"/>
              <a:gd name="csX32" fmla="*/ 329514 w 1408671"/>
              <a:gd name="csY32" fmla="*/ 1095632 h 2248930"/>
              <a:gd name="csX33" fmla="*/ 321276 w 1408671"/>
              <a:gd name="csY33" fmla="*/ 1054443 h 2248930"/>
              <a:gd name="csX34" fmla="*/ 304800 w 1408671"/>
              <a:gd name="csY34" fmla="*/ 1005016 h 2248930"/>
              <a:gd name="csX35" fmla="*/ 296563 w 1408671"/>
              <a:gd name="csY35" fmla="*/ 972065 h 2248930"/>
              <a:gd name="csX36" fmla="*/ 288325 w 1408671"/>
              <a:gd name="csY36" fmla="*/ 947351 h 2248930"/>
              <a:gd name="csX37" fmla="*/ 280087 w 1408671"/>
              <a:gd name="csY37" fmla="*/ 906162 h 2248930"/>
              <a:gd name="csX38" fmla="*/ 263611 w 1408671"/>
              <a:gd name="csY38" fmla="*/ 881449 h 2248930"/>
              <a:gd name="csX39" fmla="*/ 230660 w 1408671"/>
              <a:gd name="csY39" fmla="*/ 790832 h 2248930"/>
              <a:gd name="csX40" fmla="*/ 222422 w 1408671"/>
              <a:gd name="csY40" fmla="*/ 766119 h 2248930"/>
              <a:gd name="csX41" fmla="*/ 205946 w 1408671"/>
              <a:gd name="csY41" fmla="*/ 724930 h 2248930"/>
              <a:gd name="csX42" fmla="*/ 189471 w 1408671"/>
              <a:gd name="csY42" fmla="*/ 667265 h 2248930"/>
              <a:gd name="csX43" fmla="*/ 172995 w 1408671"/>
              <a:gd name="csY43" fmla="*/ 642551 h 2248930"/>
              <a:gd name="csX44" fmla="*/ 156519 w 1408671"/>
              <a:gd name="csY44" fmla="*/ 584886 h 2248930"/>
              <a:gd name="csX45" fmla="*/ 140044 w 1408671"/>
              <a:gd name="csY45" fmla="*/ 551935 h 2248930"/>
              <a:gd name="csX46" fmla="*/ 123568 w 1408671"/>
              <a:gd name="csY46" fmla="*/ 502508 h 2248930"/>
              <a:gd name="csX47" fmla="*/ 115330 w 1408671"/>
              <a:gd name="csY47" fmla="*/ 477794 h 2248930"/>
              <a:gd name="csX48" fmla="*/ 107092 w 1408671"/>
              <a:gd name="csY48" fmla="*/ 453081 h 2248930"/>
              <a:gd name="csX49" fmla="*/ 98854 w 1408671"/>
              <a:gd name="csY49" fmla="*/ 420130 h 2248930"/>
              <a:gd name="csX50" fmla="*/ 90617 w 1408671"/>
              <a:gd name="csY50" fmla="*/ 395416 h 2248930"/>
              <a:gd name="csX51" fmla="*/ 82379 w 1408671"/>
              <a:gd name="csY51" fmla="*/ 362465 h 2248930"/>
              <a:gd name="csX52" fmla="*/ 65903 w 1408671"/>
              <a:gd name="csY52" fmla="*/ 313038 h 2248930"/>
              <a:gd name="csX53" fmla="*/ 57665 w 1408671"/>
              <a:gd name="csY53" fmla="*/ 280086 h 2248930"/>
              <a:gd name="csX54" fmla="*/ 41190 w 1408671"/>
              <a:gd name="csY54" fmla="*/ 230659 h 2248930"/>
              <a:gd name="csX55" fmla="*/ 32952 w 1408671"/>
              <a:gd name="csY55" fmla="*/ 197708 h 2248930"/>
              <a:gd name="csX56" fmla="*/ 16476 w 1408671"/>
              <a:gd name="csY56" fmla="*/ 123567 h 2248930"/>
              <a:gd name="csX57" fmla="*/ 8238 w 1408671"/>
              <a:gd name="csY57" fmla="*/ 49427 h 2248930"/>
              <a:gd name="csX58" fmla="*/ 0 w 1408671"/>
              <a:gd name="csY58" fmla="*/ 0 h 22489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</a:cxnLst>
            <a:rect l="l" t="t" r="r" b="b"/>
            <a:pathLst>
              <a:path w="1408671" h="2248930">
                <a:moveTo>
                  <a:pt x="1408671" y="2166551"/>
                </a:moveTo>
                <a:cubicBezTo>
                  <a:pt x="1392195" y="2185773"/>
                  <a:pt x="1378166" y="2207397"/>
                  <a:pt x="1359244" y="2224216"/>
                </a:cubicBezTo>
                <a:cubicBezTo>
                  <a:pt x="1352754" y="2229985"/>
                  <a:pt x="1342297" y="2228571"/>
                  <a:pt x="1334530" y="2232454"/>
                </a:cubicBezTo>
                <a:cubicBezTo>
                  <a:pt x="1325675" y="2236882"/>
                  <a:pt x="1318055" y="2243438"/>
                  <a:pt x="1309817" y="2248930"/>
                </a:cubicBezTo>
                <a:cubicBezTo>
                  <a:pt x="1290892" y="2247984"/>
                  <a:pt x="1149934" y="2247264"/>
                  <a:pt x="1095633" y="2232454"/>
                </a:cubicBezTo>
                <a:cubicBezTo>
                  <a:pt x="1081367" y="2228563"/>
                  <a:pt x="1068608" y="2220227"/>
                  <a:pt x="1054444" y="2215978"/>
                </a:cubicBezTo>
                <a:cubicBezTo>
                  <a:pt x="1011476" y="2203088"/>
                  <a:pt x="1022360" y="2213997"/>
                  <a:pt x="988541" y="2199503"/>
                </a:cubicBezTo>
                <a:cubicBezTo>
                  <a:pt x="917276" y="2168961"/>
                  <a:pt x="988840" y="2194110"/>
                  <a:pt x="930876" y="2174789"/>
                </a:cubicBezTo>
                <a:cubicBezTo>
                  <a:pt x="860053" y="2127572"/>
                  <a:pt x="949661" y="2184181"/>
                  <a:pt x="881449" y="2150076"/>
                </a:cubicBezTo>
                <a:cubicBezTo>
                  <a:pt x="817564" y="2118134"/>
                  <a:pt x="894149" y="2146071"/>
                  <a:pt x="832022" y="2125362"/>
                </a:cubicBezTo>
                <a:cubicBezTo>
                  <a:pt x="815546" y="2108886"/>
                  <a:pt x="795520" y="2095322"/>
                  <a:pt x="782595" y="2075935"/>
                </a:cubicBezTo>
                <a:cubicBezTo>
                  <a:pt x="777103" y="2067697"/>
                  <a:pt x="772697" y="2058621"/>
                  <a:pt x="766119" y="2051221"/>
                </a:cubicBezTo>
                <a:cubicBezTo>
                  <a:pt x="750639" y="2033806"/>
                  <a:pt x="729616" y="2021181"/>
                  <a:pt x="716692" y="2001794"/>
                </a:cubicBezTo>
                <a:cubicBezTo>
                  <a:pt x="711200" y="1993556"/>
                  <a:pt x="706555" y="1984687"/>
                  <a:pt x="700217" y="1977081"/>
                </a:cubicBezTo>
                <a:cubicBezTo>
                  <a:pt x="692759" y="1968131"/>
                  <a:pt x="682656" y="1961563"/>
                  <a:pt x="675503" y="1952367"/>
                </a:cubicBezTo>
                <a:cubicBezTo>
                  <a:pt x="663346" y="1936737"/>
                  <a:pt x="648814" y="1921725"/>
                  <a:pt x="642552" y="1902940"/>
                </a:cubicBezTo>
                <a:cubicBezTo>
                  <a:pt x="634295" y="1878171"/>
                  <a:pt x="635582" y="1874805"/>
                  <a:pt x="617838" y="1853513"/>
                </a:cubicBezTo>
                <a:cubicBezTo>
                  <a:pt x="610380" y="1844563"/>
                  <a:pt x="600277" y="1837996"/>
                  <a:pt x="593125" y="1828800"/>
                </a:cubicBezTo>
                <a:cubicBezTo>
                  <a:pt x="593097" y="1828765"/>
                  <a:pt x="551948" y="1767035"/>
                  <a:pt x="543698" y="1754659"/>
                </a:cubicBezTo>
                <a:lnTo>
                  <a:pt x="527222" y="1729946"/>
                </a:lnTo>
                <a:cubicBezTo>
                  <a:pt x="513564" y="1709460"/>
                  <a:pt x="503230" y="1696171"/>
                  <a:pt x="494271" y="1672281"/>
                </a:cubicBezTo>
                <a:cubicBezTo>
                  <a:pt x="490296" y="1661680"/>
                  <a:pt x="490008" y="1649931"/>
                  <a:pt x="486033" y="1639330"/>
                </a:cubicBezTo>
                <a:cubicBezTo>
                  <a:pt x="481721" y="1627831"/>
                  <a:pt x="474395" y="1617666"/>
                  <a:pt x="469557" y="1606378"/>
                </a:cubicBezTo>
                <a:cubicBezTo>
                  <a:pt x="466136" y="1598397"/>
                  <a:pt x="464065" y="1589903"/>
                  <a:pt x="461319" y="1581665"/>
                </a:cubicBezTo>
                <a:cubicBezTo>
                  <a:pt x="458573" y="1548714"/>
                  <a:pt x="457452" y="1515586"/>
                  <a:pt x="453082" y="1482811"/>
                </a:cubicBezTo>
                <a:cubicBezTo>
                  <a:pt x="451934" y="1474204"/>
                  <a:pt x="447230" y="1466446"/>
                  <a:pt x="444844" y="1458097"/>
                </a:cubicBezTo>
                <a:cubicBezTo>
                  <a:pt x="436961" y="1430505"/>
                  <a:pt x="433181" y="1401821"/>
                  <a:pt x="420130" y="1375719"/>
                </a:cubicBezTo>
                <a:lnTo>
                  <a:pt x="403654" y="1342767"/>
                </a:lnTo>
                <a:cubicBezTo>
                  <a:pt x="384201" y="1264951"/>
                  <a:pt x="397305" y="1297118"/>
                  <a:pt x="370703" y="1243913"/>
                </a:cubicBezTo>
                <a:cubicBezTo>
                  <a:pt x="367957" y="1230183"/>
                  <a:pt x="366149" y="1216232"/>
                  <a:pt x="362465" y="1202724"/>
                </a:cubicBezTo>
                <a:cubicBezTo>
                  <a:pt x="357896" y="1185969"/>
                  <a:pt x="350980" y="1169931"/>
                  <a:pt x="345990" y="1153297"/>
                </a:cubicBezTo>
                <a:cubicBezTo>
                  <a:pt x="342737" y="1142453"/>
                  <a:pt x="340862" y="1131232"/>
                  <a:pt x="337752" y="1120346"/>
                </a:cubicBezTo>
                <a:cubicBezTo>
                  <a:pt x="335366" y="1111997"/>
                  <a:pt x="331620" y="1104056"/>
                  <a:pt x="329514" y="1095632"/>
                </a:cubicBezTo>
                <a:cubicBezTo>
                  <a:pt x="326118" y="1082048"/>
                  <a:pt x="324960" y="1067951"/>
                  <a:pt x="321276" y="1054443"/>
                </a:cubicBezTo>
                <a:cubicBezTo>
                  <a:pt x="316706" y="1037688"/>
                  <a:pt x="309012" y="1021864"/>
                  <a:pt x="304800" y="1005016"/>
                </a:cubicBezTo>
                <a:cubicBezTo>
                  <a:pt x="302054" y="994032"/>
                  <a:pt x="299673" y="982951"/>
                  <a:pt x="296563" y="972065"/>
                </a:cubicBezTo>
                <a:cubicBezTo>
                  <a:pt x="294178" y="963715"/>
                  <a:pt x="290431" y="955775"/>
                  <a:pt x="288325" y="947351"/>
                </a:cubicBezTo>
                <a:cubicBezTo>
                  <a:pt x="284929" y="933767"/>
                  <a:pt x="285003" y="919272"/>
                  <a:pt x="280087" y="906162"/>
                </a:cubicBezTo>
                <a:cubicBezTo>
                  <a:pt x="276611" y="896892"/>
                  <a:pt x="269103" y="889687"/>
                  <a:pt x="263611" y="881449"/>
                </a:cubicBezTo>
                <a:cubicBezTo>
                  <a:pt x="229009" y="777638"/>
                  <a:pt x="265039" y="882506"/>
                  <a:pt x="230660" y="790832"/>
                </a:cubicBezTo>
                <a:cubicBezTo>
                  <a:pt x="227611" y="782702"/>
                  <a:pt x="225471" y="774249"/>
                  <a:pt x="222422" y="766119"/>
                </a:cubicBezTo>
                <a:cubicBezTo>
                  <a:pt x="217230" y="752273"/>
                  <a:pt x="210622" y="738959"/>
                  <a:pt x="205946" y="724930"/>
                </a:cubicBezTo>
                <a:cubicBezTo>
                  <a:pt x="200664" y="709084"/>
                  <a:pt x="197408" y="683139"/>
                  <a:pt x="189471" y="667265"/>
                </a:cubicBezTo>
                <a:cubicBezTo>
                  <a:pt x="185043" y="658409"/>
                  <a:pt x="177423" y="651407"/>
                  <a:pt x="172995" y="642551"/>
                </a:cubicBezTo>
                <a:cubicBezTo>
                  <a:pt x="163037" y="622635"/>
                  <a:pt x="164437" y="606002"/>
                  <a:pt x="156519" y="584886"/>
                </a:cubicBezTo>
                <a:cubicBezTo>
                  <a:pt x="152207" y="573388"/>
                  <a:pt x="144605" y="563337"/>
                  <a:pt x="140044" y="551935"/>
                </a:cubicBezTo>
                <a:cubicBezTo>
                  <a:pt x="133594" y="535810"/>
                  <a:pt x="129060" y="518984"/>
                  <a:pt x="123568" y="502508"/>
                </a:cubicBezTo>
                <a:lnTo>
                  <a:pt x="115330" y="477794"/>
                </a:lnTo>
                <a:cubicBezTo>
                  <a:pt x="112584" y="469556"/>
                  <a:pt x="109198" y="461505"/>
                  <a:pt x="107092" y="453081"/>
                </a:cubicBezTo>
                <a:cubicBezTo>
                  <a:pt x="104346" y="442097"/>
                  <a:pt x="101964" y="431016"/>
                  <a:pt x="98854" y="420130"/>
                </a:cubicBezTo>
                <a:cubicBezTo>
                  <a:pt x="96469" y="411781"/>
                  <a:pt x="93002" y="403765"/>
                  <a:pt x="90617" y="395416"/>
                </a:cubicBezTo>
                <a:cubicBezTo>
                  <a:pt x="87507" y="384530"/>
                  <a:pt x="85632" y="373309"/>
                  <a:pt x="82379" y="362465"/>
                </a:cubicBezTo>
                <a:cubicBezTo>
                  <a:pt x="77389" y="345831"/>
                  <a:pt x="70115" y="329886"/>
                  <a:pt x="65903" y="313038"/>
                </a:cubicBezTo>
                <a:cubicBezTo>
                  <a:pt x="63157" y="302054"/>
                  <a:pt x="60918" y="290931"/>
                  <a:pt x="57665" y="280086"/>
                </a:cubicBezTo>
                <a:cubicBezTo>
                  <a:pt x="52675" y="263452"/>
                  <a:pt x="45402" y="247507"/>
                  <a:pt x="41190" y="230659"/>
                </a:cubicBezTo>
                <a:cubicBezTo>
                  <a:pt x="38444" y="219675"/>
                  <a:pt x="35408" y="208760"/>
                  <a:pt x="32952" y="197708"/>
                </a:cubicBezTo>
                <a:cubicBezTo>
                  <a:pt x="12032" y="103573"/>
                  <a:pt x="36569" y="203939"/>
                  <a:pt x="16476" y="123567"/>
                </a:cubicBezTo>
                <a:cubicBezTo>
                  <a:pt x="13730" y="98854"/>
                  <a:pt x="11524" y="74074"/>
                  <a:pt x="8238" y="49427"/>
                </a:cubicBezTo>
                <a:cubicBezTo>
                  <a:pt x="6030" y="32871"/>
                  <a:pt x="0" y="0"/>
                  <a:pt x="0" y="0"/>
                </a:cubicBezTo>
              </a:path>
            </a:pathLst>
          </a:cu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220EB9DF-94C9-8602-01F9-E5C493721A81}"/>
              </a:ext>
            </a:extLst>
          </p:cNvPr>
          <p:cNvSpPr/>
          <p:nvPr/>
        </p:nvSpPr>
        <p:spPr>
          <a:xfrm>
            <a:off x="2619632" y="2487827"/>
            <a:ext cx="1828800" cy="2463114"/>
          </a:xfrm>
          <a:custGeom>
            <a:avLst/>
            <a:gdLst>
              <a:gd name="csX0" fmla="*/ 1828800 w 1828800"/>
              <a:gd name="csY0" fmla="*/ 2314832 h 2463114"/>
              <a:gd name="csX1" fmla="*/ 1771136 w 1828800"/>
              <a:gd name="csY1" fmla="*/ 2397211 h 2463114"/>
              <a:gd name="csX2" fmla="*/ 1696995 w 1828800"/>
              <a:gd name="csY2" fmla="*/ 2430162 h 2463114"/>
              <a:gd name="csX3" fmla="*/ 1672282 w 1828800"/>
              <a:gd name="csY3" fmla="*/ 2438400 h 2463114"/>
              <a:gd name="csX4" fmla="*/ 1614617 w 1828800"/>
              <a:gd name="csY4" fmla="*/ 2454876 h 2463114"/>
              <a:gd name="csX5" fmla="*/ 1548714 w 1828800"/>
              <a:gd name="csY5" fmla="*/ 2463114 h 2463114"/>
              <a:gd name="csX6" fmla="*/ 1285103 w 1828800"/>
              <a:gd name="csY6" fmla="*/ 2446638 h 2463114"/>
              <a:gd name="csX7" fmla="*/ 1194487 w 1828800"/>
              <a:gd name="csY7" fmla="*/ 2413687 h 2463114"/>
              <a:gd name="csX8" fmla="*/ 1103871 w 1828800"/>
              <a:gd name="csY8" fmla="*/ 2380735 h 2463114"/>
              <a:gd name="csX9" fmla="*/ 1070919 w 1828800"/>
              <a:gd name="csY9" fmla="*/ 2364259 h 2463114"/>
              <a:gd name="csX10" fmla="*/ 1037968 w 1828800"/>
              <a:gd name="csY10" fmla="*/ 2339546 h 2463114"/>
              <a:gd name="csX11" fmla="*/ 1005017 w 1828800"/>
              <a:gd name="csY11" fmla="*/ 2323070 h 2463114"/>
              <a:gd name="csX12" fmla="*/ 980303 w 1828800"/>
              <a:gd name="csY12" fmla="*/ 2306595 h 2463114"/>
              <a:gd name="csX13" fmla="*/ 889687 w 1828800"/>
              <a:gd name="csY13" fmla="*/ 2257168 h 2463114"/>
              <a:gd name="csX14" fmla="*/ 864973 w 1828800"/>
              <a:gd name="csY14" fmla="*/ 2232454 h 2463114"/>
              <a:gd name="csX15" fmla="*/ 782595 w 1828800"/>
              <a:gd name="csY15" fmla="*/ 2133600 h 2463114"/>
              <a:gd name="csX16" fmla="*/ 716692 w 1828800"/>
              <a:gd name="csY16" fmla="*/ 2067697 h 2463114"/>
              <a:gd name="csX17" fmla="*/ 700217 w 1828800"/>
              <a:gd name="csY17" fmla="*/ 2042984 h 2463114"/>
              <a:gd name="csX18" fmla="*/ 667265 w 1828800"/>
              <a:gd name="csY18" fmla="*/ 2010032 h 2463114"/>
              <a:gd name="csX19" fmla="*/ 634314 w 1828800"/>
              <a:gd name="csY19" fmla="*/ 1968843 h 2463114"/>
              <a:gd name="csX20" fmla="*/ 584887 w 1828800"/>
              <a:gd name="csY20" fmla="*/ 1894703 h 2463114"/>
              <a:gd name="csX21" fmla="*/ 568411 w 1828800"/>
              <a:gd name="csY21" fmla="*/ 1845276 h 2463114"/>
              <a:gd name="csX22" fmla="*/ 560173 w 1828800"/>
              <a:gd name="csY22" fmla="*/ 1820562 h 2463114"/>
              <a:gd name="csX23" fmla="*/ 527222 w 1828800"/>
              <a:gd name="csY23" fmla="*/ 1754659 h 2463114"/>
              <a:gd name="csX24" fmla="*/ 510746 w 1828800"/>
              <a:gd name="csY24" fmla="*/ 1721708 h 2463114"/>
              <a:gd name="csX25" fmla="*/ 461319 w 1828800"/>
              <a:gd name="csY25" fmla="*/ 1606378 h 2463114"/>
              <a:gd name="csX26" fmla="*/ 444844 w 1828800"/>
              <a:gd name="csY26" fmla="*/ 1573427 h 2463114"/>
              <a:gd name="csX27" fmla="*/ 411892 w 1828800"/>
              <a:gd name="csY27" fmla="*/ 1491049 h 2463114"/>
              <a:gd name="csX28" fmla="*/ 395417 w 1828800"/>
              <a:gd name="csY28" fmla="*/ 1458097 h 2463114"/>
              <a:gd name="csX29" fmla="*/ 378941 w 1828800"/>
              <a:gd name="csY29" fmla="*/ 1416908 h 2463114"/>
              <a:gd name="csX30" fmla="*/ 345990 w 1828800"/>
              <a:gd name="csY30" fmla="*/ 1359243 h 2463114"/>
              <a:gd name="csX31" fmla="*/ 304800 w 1828800"/>
              <a:gd name="csY31" fmla="*/ 1276865 h 2463114"/>
              <a:gd name="csX32" fmla="*/ 296563 w 1828800"/>
              <a:gd name="csY32" fmla="*/ 1252151 h 2463114"/>
              <a:gd name="csX33" fmla="*/ 271849 w 1828800"/>
              <a:gd name="csY33" fmla="*/ 1136822 h 2463114"/>
              <a:gd name="csX34" fmla="*/ 247136 w 1828800"/>
              <a:gd name="csY34" fmla="*/ 1062681 h 2463114"/>
              <a:gd name="csX35" fmla="*/ 238898 w 1828800"/>
              <a:gd name="csY35" fmla="*/ 1037968 h 2463114"/>
              <a:gd name="csX36" fmla="*/ 230660 w 1828800"/>
              <a:gd name="csY36" fmla="*/ 1005016 h 2463114"/>
              <a:gd name="csX37" fmla="*/ 197709 w 1828800"/>
              <a:gd name="csY37" fmla="*/ 922638 h 2463114"/>
              <a:gd name="csX38" fmla="*/ 172995 w 1828800"/>
              <a:gd name="csY38" fmla="*/ 840259 h 2463114"/>
              <a:gd name="csX39" fmla="*/ 148282 w 1828800"/>
              <a:gd name="csY39" fmla="*/ 782595 h 2463114"/>
              <a:gd name="csX40" fmla="*/ 123568 w 1828800"/>
              <a:gd name="csY40" fmla="*/ 617838 h 2463114"/>
              <a:gd name="csX41" fmla="*/ 107092 w 1828800"/>
              <a:gd name="csY41" fmla="*/ 551935 h 2463114"/>
              <a:gd name="csX42" fmla="*/ 90617 w 1828800"/>
              <a:gd name="csY42" fmla="*/ 469557 h 2463114"/>
              <a:gd name="csX43" fmla="*/ 74141 w 1828800"/>
              <a:gd name="csY43" fmla="*/ 403654 h 2463114"/>
              <a:gd name="csX44" fmla="*/ 65903 w 1828800"/>
              <a:gd name="csY44" fmla="*/ 337751 h 2463114"/>
              <a:gd name="csX45" fmla="*/ 49427 w 1828800"/>
              <a:gd name="csY45" fmla="*/ 288324 h 2463114"/>
              <a:gd name="csX46" fmla="*/ 32952 w 1828800"/>
              <a:gd name="csY46" fmla="*/ 222422 h 2463114"/>
              <a:gd name="csX47" fmla="*/ 16476 w 1828800"/>
              <a:gd name="csY47" fmla="*/ 140043 h 2463114"/>
              <a:gd name="csX48" fmla="*/ 8238 w 1828800"/>
              <a:gd name="csY48" fmla="*/ 41189 h 2463114"/>
              <a:gd name="csX49" fmla="*/ 0 w 1828800"/>
              <a:gd name="csY49" fmla="*/ 0 h 24631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828800" h="2463114">
                <a:moveTo>
                  <a:pt x="1828800" y="2314832"/>
                </a:moveTo>
                <a:cubicBezTo>
                  <a:pt x="1804018" y="2358201"/>
                  <a:pt x="1804163" y="2369688"/>
                  <a:pt x="1771136" y="2397211"/>
                </a:cubicBezTo>
                <a:cubicBezTo>
                  <a:pt x="1745027" y="2418969"/>
                  <a:pt x="1732916" y="2418189"/>
                  <a:pt x="1696995" y="2430162"/>
                </a:cubicBezTo>
                <a:lnTo>
                  <a:pt x="1672282" y="2438400"/>
                </a:lnTo>
                <a:cubicBezTo>
                  <a:pt x="1652696" y="2444929"/>
                  <a:pt x="1635302" y="2451428"/>
                  <a:pt x="1614617" y="2454876"/>
                </a:cubicBezTo>
                <a:cubicBezTo>
                  <a:pt x="1592780" y="2458516"/>
                  <a:pt x="1570682" y="2460368"/>
                  <a:pt x="1548714" y="2463114"/>
                </a:cubicBezTo>
                <a:cubicBezTo>
                  <a:pt x="1531312" y="2462389"/>
                  <a:pt x="1348515" y="2460226"/>
                  <a:pt x="1285103" y="2446638"/>
                </a:cubicBezTo>
                <a:cubicBezTo>
                  <a:pt x="1255847" y="2440369"/>
                  <a:pt x="1222682" y="2423939"/>
                  <a:pt x="1194487" y="2413687"/>
                </a:cubicBezTo>
                <a:cubicBezTo>
                  <a:pt x="1144260" y="2395423"/>
                  <a:pt x="1149921" y="2401202"/>
                  <a:pt x="1103871" y="2380735"/>
                </a:cubicBezTo>
                <a:cubicBezTo>
                  <a:pt x="1092649" y="2375747"/>
                  <a:pt x="1081333" y="2370768"/>
                  <a:pt x="1070919" y="2364259"/>
                </a:cubicBezTo>
                <a:cubicBezTo>
                  <a:pt x="1059276" y="2356982"/>
                  <a:pt x="1049611" y="2346823"/>
                  <a:pt x="1037968" y="2339546"/>
                </a:cubicBezTo>
                <a:cubicBezTo>
                  <a:pt x="1027554" y="2333037"/>
                  <a:pt x="1015679" y="2329163"/>
                  <a:pt x="1005017" y="2323070"/>
                </a:cubicBezTo>
                <a:cubicBezTo>
                  <a:pt x="996421" y="2318158"/>
                  <a:pt x="988995" y="2311336"/>
                  <a:pt x="980303" y="2306595"/>
                </a:cubicBezTo>
                <a:cubicBezTo>
                  <a:pt x="958592" y="2294753"/>
                  <a:pt x="913452" y="2276972"/>
                  <a:pt x="889687" y="2257168"/>
                </a:cubicBezTo>
                <a:cubicBezTo>
                  <a:pt x="880737" y="2249710"/>
                  <a:pt x="872603" y="2241258"/>
                  <a:pt x="864973" y="2232454"/>
                </a:cubicBezTo>
                <a:cubicBezTo>
                  <a:pt x="836881" y="2200040"/>
                  <a:pt x="812925" y="2163930"/>
                  <a:pt x="782595" y="2133600"/>
                </a:cubicBezTo>
                <a:cubicBezTo>
                  <a:pt x="760627" y="2111632"/>
                  <a:pt x="733925" y="2093546"/>
                  <a:pt x="716692" y="2067697"/>
                </a:cubicBezTo>
                <a:cubicBezTo>
                  <a:pt x="711200" y="2059459"/>
                  <a:pt x="706660" y="2050501"/>
                  <a:pt x="700217" y="2042984"/>
                </a:cubicBezTo>
                <a:cubicBezTo>
                  <a:pt x="690108" y="2031190"/>
                  <a:pt x="677585" y="2021642"/>
                  <a:pt x="667265" y="2010032"/>
                </a:cubicBezTo>
                <a:cubicBezTo>
                  <a:pt x="655584" y="1996891"/>
                  <a:pt x="644534" y="1983150"/>
                  <a:pt x="634314" y="1968843"/>
                </a:cubicBezTo>
                <a:cubicBezTo>
                  <a:pt x="617050" y="1944674"/>
                  <a:pt x="584887" y="1894703"/>
                  <a:pt x="584887" y="1894703"/>
                </a:cubicBezTo>
                <a:lnTo>
                  <a:pt x="568411" y="1845276"/>
                </a:lnTo>
                <a:cubicBezTo>
                  <a:pt x="565665" y="1837038"/>
                  <a:pt x="564990" y="1827787"/>
                  <a:pt x="560173" y="1820562"/>
                </a:cubicBezTo>
                <a:cubicBezTo>
                  <a:pt x="530997" y="1776797"/>
                  <a:pt x="554094" y="1815120"/>
                  <a:pt x="527222" y="1754659"/>
                </a:cubicBezTo>
                <a:cubicBezTo>
                  <a:pt x="522234" y="1743437"/>
                  <a:pt x="515733" y="1732930"/>
                  <a:pt x="510746" y="1721708"/>
                </a:cubicBezTo>
                <a:cubicBezTo>
                  <a:pt x="493759" y="1683488"/>
                  <a:pt x="480023" y="1643788"/>
                  <a:pt x="461319" y="1606378"/>
                </a:cubicBezTo>
                <a:cubicBezTo>
                  <a:pt x="455827" y="1595394"/>
                  <a:pt x="449681" y="1584714"/>
                  <a:pt x="444844" y="1573427"/>
                </a:cubicBezTo>
                <a:cubicBezTo>
                  <a:pt x="433194" y="1546244"/>
                  <a:pt x="425118" y="1517502"/>
                  <a:pt x="411892" y="1491049"/>
                </a:cubicBezTo>
                <a:cubicBezTo>
                  <a:pt x="406400" y="1480065"/>
                  <a:pt x="400404" y="1469319"/>
                  <a:pt x="395417" y="1458097"/>
                </a:cubicBezTo>
                <a:cubicBezTo>
                  <a:pt x="389411" y="1444584"/>
                  <a:pt x="385554" y="1430134"/>
                  <a:pt x="378941" y="1416908"/>
                </a:cubicBezTo>
                <a:cubicBezTo>
                  <a:pt x="349215" y="1357459"/>
                  <a:pt x="374877" y="1431462"/>
                  <a:pt x="345990" y="1359243"/>
                </a:cubicBezTo>
                <a:cubicBezTo>
                  <a:pt x="316253" y="1284899"/>
                  <a:pt x="346986" y="1333111"/>
                  <a:pt x="304800" y="1276865"/>
                </a:cubicBezTo>
                <a:cubicBezTo>
                  <a:pt x="302054" y="1268627"/>
                  <a:pt x="298447" y="1260628"/>
                  <a:pt x="296563" y="1252151"/>
                </a:cubicBezTo>
                <a:cubicBezTo>
                  <a:pt x="282739" y="1189939"/>
                  <a:pt x="294903" y="1205982"/>
                  <a:pt x="271849" y="1136822"/>
                </a:cubicBezTo>
                <a:lnTo>
                  <a:pt x="247136" y="1062681"/>
                </a:lnTo>
                <a:cubicBezTo>
                  <a:pt x="244390" y="1054443"/>
                  <a:pt x="241004" y="1046392"/>
                  <a:pt x="238898" y="1037968"/>
                </a:cubicBezTo>
                <a:cubicBezTo>
                  <a:pt x="236152" y="1026984"/>
                  <a:pt x="234635" y="1015617"/>
                  <a:pt x="230660" y="1005016"/>
                </a:cubicBezTo>
                <a:cubicBezTo>
                  <a:pt x="205089" y="936828"/>
                  <a:pt x="219945" y="1011580"/>
                  <a:pt x="197709" y="922638"/>
                </a:cubicBezTo>
                <a:cubicBezTo>
                  <a:pt x="191797" y="898989"/>
                  <a:pt x="183022" y="860313"/>
                  <a:pt x="172995" y="840259"/>
                </a:cubicBezTo>
                <a:cubicBezTo>
                  <a:pt x="152636" y="799542"/>
                  <a:pt x="160402" y="818958"/>
                  <a:pt x="148282" y="782595"/>
                </a:cubicBezTo>
                <a:cubicBezTo>
                  <a:pt x="140044" y="727676"/>
                  <a:pt x="137037" y="671713"/>
                  <a:pt x="123568" y="617838"/>
                </a:cubicBezTo>
                <a:cubicBezTo>
                  <a:pt x="118076" y="595870"/>
                  <a:pt x="111533" y="574139"/>
                  <a:pt x="107092" y="551935"/>
                </a:cubicBezTo>
                <a:cubicBezTo>
                  <a:pt x="101600" y="524476"/>
                  <a:pt x="96692" y="496893"/>
                  <a:pt x="90617" y="469557"/>
                </a:cubicBezTo>
                <a:cubicBezTo>
                  <a:pt x="85705" y="447452"/>
                  <a:pt x="74141" y="403654"/>
                  <a:pt x="74141" y="403654"/>
                </a:cubicBezTo>
                <a:cubicBezTo>
                  <a:pt x="71395" y="381686"/>
                  <a:pt x="70542" y="359398"/>
                  <a:pt x="65903" y="337751"/>
                </a:cubicBezTo>
                <a:cubicBezTo>
                  <a:pt x="62264" y="320770"/>
                  <a:pt x="53639" y="305172"/>
                  <a:pt x="49427" y="288324"/>
                </a:cubicBezTo>
                <a:cubicBezTo>
                  <a:pt x="43935" y="266357"/>
                  <a:pt x="37393" y="244626"/>
                  <a:pt x="32952" y="222422"/>
                </a:cubicBezTo>
                <a:lnTo>
                  <a:pt x="16476" y="140043"/>
                </a:lnTo>
                <a:cubicBezTo>
                  <a:pt x="13730" y="107092"/>
                  <a:pt x="12102" y="74028"/>
                  <a:pt x="8238" y="41189"/>
                </a:cubicBezTo>
                <a:cubicBezTo>
                  <a:pt x="6602" y="27283"/>
                  <a:pt x="0" y="0"/>
                  <a:pt x="0" y="0"/>
                </a:cubicBezTo>
              </a:path>
            </a:pathLst>
          </a:custGeom>
          <a:noFill/>
          <a:ln w="635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832C38F-FCE0-8728-E0B5-D39946DBAB25}"/>
              </a:ext>
            </a:extLst>
          </p:cNvPr>
          <p:cNvCxnSpPr/>
          <p:nvPr/>
        </p:nvCxnSpPr>
        <p:spPr>
          <a:xfrm>
            <a:off x="7309063" y="3009341"/>
            <a:ext cx="0" cy="99209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75A525C-0B95-EA2A-BA43-D50E42CF0BB0}"/>
              </a:ext>
            </a:extLst>
          </p:cNvPr>
          <p:cNvCxnSpPr>
            <a:cxnSpLocks/>
          </p:cNvCxnSpPr>
          <p:nvPr/>
        </p:nvCxnSpPr>
        <p:spPr>
          <a:xfrm flipH="1">
            <a:off x="7301836" y="3989320"/>
            <a:ext cx="1480086" cy="625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B789E6F1-3804-5656-AE2A-39F4AB4F15D1}"/>
              </a:ext>
            </a:extLst>
          </p:cNvPr>
          <p:cNvSpPr/>
          <p:nvPr/>
        </p:nvSpPr>
        <p:spPr>
          <a:xfrm>
            <a:off x="8448110" y="3735039"/>
            <a:ext cx="190244" cy="2358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702B19D-0653-58CA-5A4B-DA4A1960DD47}"/>
              </a:ext>
            </a:extLst>
          </p:cNvPr>
          <p:cNvSpPr/>
          <p:nvPr/>
        </p:nvSpPr>
        <p:spPr>
          <a:xfrm>
            <a:off x="8154898" y="3492514"/>
            <a:ext cx="190244" cy="47699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Google Shape;373;p23">
            <a:extLst>
              <a:ext uri="{FF2B5EF4-FFF2-40B4-BE49-F238E27FC236}">
                <a16:creationId xmlns:a16="http://schemas.microsoft.com/office/drawing/2014/main" id="{CDE03829-A14B-4FEA-8D1E-9FC518799F38}"/>
              </a:ext>
            </a:extLst>
          </p:cNvPr>
          <p:cNvSpPr txBox="1"/>
          <p:nvPr/>
        </p:nvSpPr>
        <p:spPr>
          <a:xfrm>
            <a:off x="8361910" y="3934014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4k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0" name="Google Shape;373;p23">
            <a:extLst>
              <a:ext uri="{FF2B5EF4-FFF2-40B4-BE49-F238E27FC236}">
                <a16:creationId xmlns:a16="http://schemas.microsoft.com/office/drawing/2014/main" id="{DBEC38D9-9FFE-405C-0DEC-561A3F1F10A1}"/>
              </a:ext>
            </a:extLst>
          </p:cNvPr>
          <p:cNvSpPr txBox="1"/>
          <p:nvPr/>
        </p:nvSpPr>
        <p:spPr>
          <a:xfrm>
            <a:off x="8069774" y="3940151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3k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1" name="Google Shape;373;p23">
            <a:extLst>
              <a:ext uri="{FF2B5EF4-FFF2-40B4-BE49-F238E27FC236}">
                <a16:creationId xmlns:a16="http://schemas.microsoft.com/office/drawing/2014/main" id="{E2AD327A-13E6-DD89-537A-86D9239D5EED}"/>
              </a:ext>
            </a:extLst>
          </p:cNvPr>
          <p:cNvSpPr txBox="1"/>
          <p:nvPr/>
        </p:nvSpPr>
        <p:spPr>
          <a:xfrm>
            <a:off x="7751803" y="3944126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2k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2" name="Google Shape;373;p23">
            <a:extLst>
              <a:ext uri="{FF2B5EF4-FFF2-40B4-BE49-F238E27FC236}">
                <a16:creationId xmlns:a16="http://schemas.microsoft.com/office/drawing/2014/main" id="{9622E794-581C-D1D4-5C35-50B2D7E5847E}"/>
              </a:ext>
            </a:extLst>
          </p:cNvPr>
          <p:cNvSpPr txBox="1"/>
          <p:nvPr/>
        </p:nvSpPr>
        <p:spPr>
          <a:xfrm>
            <a:off x="7430557" y="3946629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1k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3" name="Google Shape;373;p23">
            <a:extLst>
              <a:ext uri="{FF2B5EF4-FFF2-40B4-BE49-F238E27FC236}">
                <a16:creationId xmlns:a16="http://schemas.microsoft.com/office/drawing/2014/main" id="{62E2729D-2995-1A15-A0FF-08F4EEBDB0E5}"/>
              </a:ext>
            </a:extLst>
          </p:cNvPr>
          <p:cNvSpPr txBox="1"/>
          <p:nvPr/>
        </p:nvSpPr>
        <p:spPr>
          <a:xfrm>
            <a:off x="6930530" y="2707858"/>
            <a:ext cx="1111349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00" dirty="0">
                <a:solidFill>
                  <a:schemeClr val="lt1"/>
                </a:solidFill>
              </a:rPr>
              <a:t>PMT Counts</a:t>
            </a:r>
            <a:endParaRPr sz="1000" dirty="0">
              <a:solidFill>
                <a:schemeClr val="lt1"/>
              </a:solidFill>
            </a:endParaRPr>
          </a:p>
        </p:txBody>
      </p:sp>
      <p:sp>
        <p:nvSpPr>
          <p:cNvPr id="24" name="Google Shape;373;p23">
            <a:extLst>
              <a:ext uri="{FF2B5EF4-FFF2-40B4-BE49-F238E27FC236}">
                <a16:creationId xmlns:a16="http://schemas.microsoft.com/office/drawing/2014/main" id="{82B99643-2AD6-C7D3-974D-271F1BEAD42B}"/>
              </a:ext>
            </a:extLst>
          </p:cNvPr>
          <p:cNvSpPr txBox="1"/>
          <p:nvPr/>
        </p:nvSpPr>
        <p:spPr>
          <a:xfrm>
            <a:off x="8082679" y="4136974"/>
            <a:ext cx="1111349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00" dirty="0">
                <a:solidFill>
                  <a:schemeClr val="lt1"/>
                </a:solidFill>
              </a:rPr>
              <a:t>TAC Counts</a:t>
            </a:r>
            <a:endParaRPr sz="10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1092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880">
          <a:extLst>
            <a:ext uri="{FF2B5EF4-FFF2-40B4-BE49-F238E27FC236}">
              <a16:creationId xmlns:a16="http://schemas.microsoft.com/office/drawing/2014/main" id="{F23168DB-A427-B8F4-21B2-E5F36D36A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29">
            <a:extLst>
              <a:ext uri="{FF2B5EF4-FFF2-40B4-BE49-F238E27FC236}">
                <a16:creationId xmlns:a16="http://schemas.microsoft.com/office/drawing/2014/main" id="{579581C9-858E-5CC9-5922-9C3EEE5D292E}"/>
              </a:ext>
            </a:extLst>
          </p:cNvPr>
          <p:cNvSpPr/>
          <p:nvPr/>
        </p:nvSpPr>
        <p:spPr>
          <a:xfrm>
            <a:off x="2171700" y="2470706"/>
            <a:ext cx="4924200" cy="2684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988B4EFF-5999-9578-F0AE-5AACFA5ED3FE}"/>
              </a:ext>
            </a:extLst>
          </p:cNvPr>
          <p:cNvSpPr/>
          <p:nvPr/>
        </p:nvSpPr>
        <p:spPr>
          <a:xfrm>
            <a:off x="5502876" y="2512541"/>
            <a:ext cx="1030373" cy="1894702"/>
          </a:xfrm>
          <a:custGeom>
            <a:avLst/>
            <a:gdLst>
              <a:gd name="csX0" fmla="*/ 0 w 1030373"/>
              <a:gd name="csY0" fmla="*/ 1845275 h 1894702"/>
              <a:gd name="csX1" fmla="*/ 57665 w 1030373"/>
              <a:gd name="csY1" fmla="*/ 1878227 h 1894702"/>
              <a:gd name="csX2" fmla="*/ 107092 w 1030373"/>
              <a:gd name="csY2" fmla="*/ 1894702 h 1894702"/>
              <a:gd name="csX3" fmla="*/ 263610 w 1030373"/>
              <a:gd name="csY3" fmla="*/ 1886464 h 1894702"/>
              <a:gd name="csX4" fmla="*/ 313038 w 1030373"/>
              <a:gd name="csY4" fmla="*/ 1869989 h 1894702"/>
              <a:gd name="csX5" fmla="*/ 337751 w 1030373"/>
              <a:gd name="csY5" fmla="*/ 1861751 h 1894702"/>
              <a:gd name="csX6" fmla="*/ 387178 w 1030373"/>
              <a:gd name="csY6" fmla="*/ 1820562 h 1894702"/>
              <a:gd name="csX7" fmla="*/ 420129 w 1030373"/>
              <a:gd name="csY7" fmla="*/ 1779373 h 1894702"/>
              <a:gd name="csX8" fmla="*/ 453081 w 1030373"/>
              <a:gd name="csY8" fmla="*/ 1729945 h 1894702"/>
              <a:gd name="csX9" fmla="*/ 502508 w 1030373"/>
              <a:gd name="csY9" fmla="*/ 1655805 h 1894702"/>
              <a:gd name="csX10" fmla="*/ 518983 w 1030373"/>
              <a:gd name="csY10" fmla="*/ 1631091 h 1894702"/>
              <a:gd name="csX11" fmla="*/ 543697 w 1030373"/>
              <a:gd name="csY11" fmla="*/ 1581664 h 1894702"/>
              <a:gd name="csX12" fmla="*/ 568410 w 1030373"/>
              <a:gd name="csY12" fmla="*/ 1532237 h 1894702"/>
              <a:gd name="csX13" fmla="*/ 584886 w 1030373"/>
              <a:gd name="csY13" fmla="*/ 1474573 h 1894702"/>
              <a:gd name="csX14" fmla="*/ 601362 w 1030373"/>
              <a:gd name="csY14" fmla="*/ 1449859 h 1894702"/>
              <a:gd name="csX15" fmla="*/ 617838 w 1030373"/>
              <a:gd name="csY15" fmla="*/ 1400432 h 1894702"/>
              <a:gd name="csX16" fmla="*/ 634313 w 1030373"/>
              <a:gd name="csY16" fmla="*/ 1367481 h 1894702"/>
              <a:gd name="csX17" fmla="*/ 650789 w 1030373"/>
              <a:gd name="csY17" fmla="*/ 1318054 h 1894702"/>
              <a:gd name="csX18" fmla="*/ 675502 w 1030373"/>
              <a:gd name="csY18" fmla="*/ 1243913 h 1894702"/>
              <a:gd name="csX19" fmla="*/ 683740 w 1030373"/>
              <a:gd name="csY19" fmla="*/ 1219200 h 1894702"/>
              <a:gd name="csX20" fmla="*/ 691978 w 1030373"/>
              <a:gd name="csY20" fmla="*/ 1194486 h 1894702"/>
              <a:gd name="csX21" fmla="*/ 708454 w 1030373"/>
              <a:gd name="csY21" fmla="*/ 1169773 h 1894702"/>
              <a:gd name="csX22" fmla="*/ 782594 w 1030373"/>
              <a:gd name="csY22" fmla="*/ 947351 h 1894702"/>
              <a:gd name="csX23" fmla="*/ 807308 w 1030373"/>
              <a:gd name="csY23" fmla="*/ 873210 h 1894702"/>
              <a:gd name="csX24" fmla="*/ 815546 w 1030373"/>
              <a:gd name="csY24" fmla="*/ 848497 h 1894702"/>
              <a:gd name="csX25" fmla="*/ 832021 w 1030373"/>
              <a:gd name="csY25" fmla="*/ 774356 h 1894702"/>
              <a:gd name="csX26" fmla="*/ 840259 w 1030373"/>
              <a:gd name="csY26" fmla="*/ 749643 h 1894702"/>
              <a:gd name="csX27" fmla="*/ 856735 w 1030373"/>
              <a:gd name="csY27" fmla="*/ 683740 h 1894702"/>
              <a:gd name="csX28" fmla="*/ 906162 w 1030373"/>
              <a:gd name="csY28" fmla="*/ 535459 h 1894702"/>
              <a:gd name="csX29" fmla="*/ 930875 w 1030373"/>
              <a:gd name="csY29" fmla="*/ 461318 h 1894702"/>
              <a:gd name="csX30" fmla="*/ 939113 w 1030373"/>
              <a:gd name="csY30" fmla="*/ 436605 h 1894702"/>
              <a:gd name="csX31" fmla="*/ 955589 w 1030373"/>
              <a:gd name="csY31" fmla="*/ 395416 h 1894702"/>
              <a:gd name="csX32" fmla="*/ 972065 w 1030373"/>
              <a:gd name="csY32" fmla="*/ 362464 h 1894702"/>
              <a:gd name="csX33" fmla="*/ 988540 w 1030373"/>
              <a:gd name="csY33" fmla="*/ 313037 h 1894702"/>
              <a:gd name="csX34" fmla="*/ 996778 w 1030373"/>
              <a:gd name="csY34" fmla="*/ 288324 h 1894702"/>
              <a:gd name="csX35" fmla="*/ 1005016 w 1030373"/>
              <a:gd name="csY35" fmla="*/ 263610 h 1894702"/>
              <a:gd name="csX36" fmla="*/ 1013254 w 1030373"/>
              <a:gd name="csY36" fmla="*/ 238897 h 1894702"/>
              <a:gd name="csX37" fmla="*/ 1021492 w 1030373"/>
              <a:gd name="csY37" fmla="*/ 140043 h 1894702"/>
              <a:gd name="csX38" fmla="*/ 1029729 w 1030373"/>
              <a:gd name="csY38" fmla="*/ 74140 h 1894702"/>
              <a:gd name="csX39" fmla="*/ 1029729 w 1030373"/>
              <a:gd name="csY39" fmla="*/ 0 h 18947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1030373" h="1894702">
                <a:moveTo>
                  <a:pt x="0" y="1845275"/>
                </a:moveTo>
                <a:cubicBezTo>
                  <a:pt x="19222" y="1856259"/>
                  <a:pt x="37564" y="1868950"/>
                  <a:pt x="57665" y="1878227"/>
                </a:cubicBezTo>
                <a:cubicBezTo>
                  <a:pt x="73433" y="1885505"/>
                  <a:pt x="107092" y="1894702"/>
                  <a:pt x="107092" y="1894702"/>
                </a:cubicBezTo>
                <a:cubicBezTo>
                  <a:pt x="159265" y="1891956"/>
                  <a:pt x="211737" y="1892689"/>
                  <a:pt x="263610" y="1886464"/>
                </a:cubicBezTo>
                <a:cubicBezTo>
                  <a:pt x="280853" y="1884395"/>
                  <a:pt x="296562" y="1875481"/>
                  <a:pt x="313038" y="1869989"/>
                </a:cubicBezTo>
                <a:cubicBezTo>
                  <a:pt x="321276" y="1867243"/>
                  <a:pt x="330526" y="1866568"/>
                  <a:pt x="337751" y="1861751"/>
                </a:cubicBezTo>
                <a:cubicBezTo>
                  <a:pt x="372158" y="1838813"/>
                  <a:pt x="355464" y="1852276"/>
                  <a:pt x="387178" y="1820562"/>
                </a:cubicBezTo>
                <a:cubicBezTo>
                  <a:pt x="405730" y="1764906"/>
                  <a:pt x="380001" y="1825233"/>
                  <a:pt x="420129" y="1779373"/>
                </a:cubicBezTo>
                <a:cubicBezTo>
                  <a:pt x="433168" y="1764471"/>
                  <a:pt x="442097" y="1746421"/>
                  <a:pt x="453081" y="1729945"/>
                </a:cubicBezTo>
                <a:lnTo>
                  <a:pt x="502508" y="1655805"/>
                </a:lnTo>
                <a:cubicBezTo>
                  <a:pt x="508000" y="1647567"/>
                  <a:pt x="515852" y="1640484"/>
                  <a:pt x="518983" y="1631091"/>
                </a:cubicBezTo>
                <a:cubicBezTo>
                  <a:pt x="539689" y="1568975"/>
                  <a:pt x="511758" y="1645541"/>
                  <a:pt x="543697" y="1581664"/>
                </a:cubicBezTo>
                <a:cubicBezTo>
                  <a:pt x="577808" y="1513443"/>
                  <a:pt x="521188" y="1603074"/>
                  <a:pt x="568410" y="1532237"/>
                </a:cubicBezTo>
                <a:cubicBezTo>
                  <a:pt x="571050" y="1521679"/>
                  <a:pt x="578977" y="1486392"/>
                  <a:pt x="584886" y="1474573"/>
                </a:cubicBezTo>
                <a:cubicBezTo>
                  <a:pt x="589314" y="1465717"/>
                  <a:pt x="597341" y="1458906"/>
                  <a:pt x="601362" y="1449859"/>
                </a:cubicBezTo>
                <a:cubicBezTo>
                  <a:pt x="608415" y="1433989"/>
                  <a:pt x="610071" y="1415966"/>
                  <a:pt x="617838" y="1400432"/>
                </a:cubicBezTo>
                <a:cubicBezTo>
                  <a:pt x="623330" y="1389448"/>
                  <a:pt x="629752" y="1378883"/>
                  <a:pt x="634313" y="1367481"/>
                </a:cubicBezTo>
                <a:cubicBezTo>
                  <a:pt x="640763" y="1351356"/>
                  <a:pt x="645297" y="1334530"/>
                  <a:pt x="650789" y="1318054"/>
                </a:cubicBezTo>
                <a:lnTo>
                  <a:pt x="675502" y="1243913"/>
                </a:lnTo>
                <a:lnTo>
                  <a:pt x="683740" y="1219200"/>
                </a:lnTo>
                <a:cubicBezTo>
                  <a:pt x="686486" y="1210962"/>
                  <a:pt x="687161" y="1201711"/>
                  <a:pt x="691978" y="1194486"/>
                </a:cubicBezTo>
                <a:lnTo>
                  <a:pt x="708454" y="1169773"/>
                </a:lnTo>
                <a:lnTo>
                  <a:pt x="782594" y="947351"/>
                </a:lnTo>
                <a:lnTo>
                  <a:pt x="807308" y="873210"/>
                </a:lnTo>
                <a:cubicBezTo>
                  <a:pt x="810054" y="864972"/>
                  <a:pt x="813843" y="857012"/>
                  <a:pt x="815546" y="848497"/>
                </a:cubicBezTo>
                <a:cubicBezTo>
                  <a:pt x="821209" y="820181"/>
                  <a:pt x="824264" y="801505"/>
                  <a:pt x="832021" y="774356"/>
                </a:cubicBezTo>
                <a:cubicBezTo>
                  <a:pt x="834407" y="766007"/>
                  <a:pt x="837974" y="758020"/>
                  <a:pt x="840259" y="749643"/>
                </a:cubicBezTo>
                <a:cubicBezTo>
                  <a:pt x="846217" y="727797"/>
                  <a:pt x="849574" y="705222"/>
                  <a:pt x="856735" y="683740"/>
                </a:cubicBezTo>
                <a:lnTo>
                  <a:pt x="906162" y="535459"/>
                </a:lnTo>
                <a:lnTo>
                  <a:pt x="930875" y="461318"/>
                </a:lnTo>
                <a:cubicBezTo>
                  <a:pt x="933621" y="453080"/>
                  <a:pt x="935888" y="444667"/>
                  <a:pt x="939113" y="436605"/>
                </a:cubicBezTo>
                <a:cubicBezTo>
                  <a:pt x="944605" y="422875"/>
                  <a:pt x="949583" y="408929"/>
                  <a:pt x="955589" y="395416"/>
                </a:cubicBezTo>
                <a:cubicBezTo>
                  <a:pt x="960577" y="384194"/>
                  <a:pt x="967504" y="373866"/>
                  <a:pt x="972065" y="362464"/>
                </a:cubicBezTo>
                <a:cubicBezTo>
                  <a:pt x="978515" y="346339"/>
                  <a:pt x="983048" y="329513"/>
                  <a:pt x="988540" y="313037"/>
                </a:cubicBezTo>
                <a:lnTo>
                  <a:pt x="996778" y="288324"/>
                </a:lnTo>
                <a:lnTo>
                  <a:pt x="1005016" y="263610"/>
                </a:lnTo>
                <a:lnTo>
                  <a:pt x="1013254" y="238897"/>
                </a:lnTo>
                <a:cubicBezTo>
                  <a:pt x="1016000" y="205946"/>
                  <a:pt x="1018202" y="172944"/>
                  <a:pt x="1021492" y="140043"/>
                </a:cubicBezTo>
                <a:cubicBezTo>
                  <a:pt x="1023695" y="118014"/>
                  <a:pt x="1028429" y="96240"/>
                  <a:pt x="1029729" y="74140"/>
                </a:cubicBezTo>
                <a:cubicBezTo>
                  <a:pt x="1031180" y="49469"/>
                  <a:pt x="1029729" y="24713"/>
                  <a:pt x="1029729" y="0"/>
                </a:cubicBezTo>
              </a:path>
            </a:pathLst>
          </a:custGeom>
          <a:noFill/>
          <a:ln w="952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81" name="Google Shape;881;p29">
            <a:extLst>
              <a:ext uri="{FF2B5EF4-FFF2-40B4-BE49-F238E27FC236}">
                <a16:creationId xmlns:a16="http://schemas.microsoft.com/office/drawing/2014/main" id="{A9530AD5-3AF0-3EF7-F781-D52B43C8DA2C}"/>
              </a:ext>
            </a:extLst>
          </p:cNvPr>
          <p:cNvSpPr/>
          <p:nvPr/>
        </p:nvSpPr>
        <p:spPr>
          <a:xfrm>
            <a:off x="2174956" y="297175"/>
            <a:ext cx="4924200" cy="21843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29">
            <a:extLst>
              <a:ext uri="{FF2B5EF4-FFF2-40B4-BE49-F238E27FC236}">
                <a16:creationId xmlns:a16="http://schemas.microsoft.com/office/drawing/2014/main" id="{4BB945A9-6899-C5E1-AE29-23C291ECC589}"/>
              </a:ext>
            </a:extLst>
          </p:cNvPr>
          <p:cNvSpPr/>
          <p:nvPr/>
        </p:nvSpPr>
        <p:spPr>
          <a:xfrm>
            <a:off x="3480151" y="2733373"/>
            <a:ext cx="2165400" cy="18552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4" name="Google Shape;884;p29">
            <a:extLst>
              <a:ext uri="{FF2B5EF4-FFF2-40B4-BE49-F238E27FC236}">
                <a16:creationId xmlns:a16="http://schemas.microsoft.com/office/drawing/2014/main" id="{19F8D905-AE38-64A6-8DA2-7E2051A3AA5F}"/>
              </a:ext>
            </a:extLst>
          </p:cNvPr>
          <p:cNvSpPr/>
          <p:nvPr/>
        </p:nvSpPr>
        <p:spPr>
          <a:xfrm>
            <a:off x="3744969" y="2934194"/>
            <a:ext cx="1635900" cy="14535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5" name="Google Shape;885;p29">
            <a:extLst>
              <a:ext uri="{FF2B5EF4-FFF2-40B4-BE49-F238E27FC236}">
                <a16:creationId xmlns:a16="http://schemas.microsoft.com/office/drawing/2014/main" id="{024217AF-7C8A-958F-ACBF-4629BF817E20}"/>
              </a:ext>
            </a:extLst>
          </p:cNvPr>
          <p:cNvSpPr/>
          <p:nvPr/>
        </p:nvSpPr>
        <p:spPr>
          <a:xfrm>
            <a:off x="4361474" y="2459500"/>
            <a:ext cx="409200" cy="737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6" name="Google Shape;886;p29">
            <a:extLst>
              <a:ext uri="{FF2B5EF4-FFF2-40B4-BE49-F238E27FC236}">
                <a16:creationId xmlns:a16="http://schemas.microsoft.com/office/drawing/2014/main" id="{E11E0727-163E-930C-083C-A1D5F5DBABDF}"/>
              </a:ext>
            </a:extLst>
          </p:cNvPr>
          <p:cNvSpPr/>
          <p:nvPr/>
        </p:nvSpPr>
        <p:spPr>
          <a:xfrm rot="9622707">
            <a:off x="4001155" y="2622929"/>
            <a:ext cx="319278" cy="273919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7" name="Google Shape;887;p29">
            <a:extLst>
              <a:ext uri="{FF2B5EF4-FFF2-40B4-BE49-F238E27FC236}">
                <a16:creationId xmlns:a16="http://schemas.microsoft.com/office/drawing/2014/main" id="{8074A9CC-9FB7-34F0-9074-BAAB88B8FAF8}"/>
              </a:ext>
            </a:extLst>
          </p:cNvPr>
          <p:cNvSpPr/>
          <p:nvPr/>
        </p:nvSpPr>
        <p:spPr>
          <a:xfrm rot="8428043">
            <a:off x="3682677" y="2806146"/>
            <a:ext cx="319278" cy="273919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8" name="Google Shape;888;p29">
            <a:extLst>
              <a:ext uri="{FF2B5EF4-FFF2-40B4-BE49-F238E27FC236}">
                <a16:creationId xmlns:a16="http://schemas.microsoft.com/office/drawing/2014/main" id="{1649360A-EA47-F944-8FF0-398573FFEB12}"/>
              </a:ext>
            </a:extLst>
          </p:cNvPr>
          <p:cNvSpPr/>
          <p:nvPr/>
        </p:nvSpPr>
        <p:spPr>
          <a:xfrm rot="7063539">
            <a:off x="3440317" y="3108974"/>
            <a:ext cx="319278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9" name="Google Shape;889;p29">
            <a:extLst>
              <a:ext uri="{FF2B5EF4-FFF2-40B4-BE49-F238E27FC236}">
                <a16:creationId xmlns:a16="http://schemas.microsoft.com/office/drawing/2014/main" id="{B0767DD1-9E70-468D-A145-7D5B7287CC60}"/>
              </a:ext>
            </a:extLst>
          </p:cNvPr>
          <p:cNvSpPr/>
          <p:nvPr/>
        </p:nvSpPr>
        <p:spPr>
          <a:xfrm rot="5260293">
            <a:off x="3346509" y="3479305"/>
            <a:ext cx="319277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0" name="Google Shape;890;p29">
            <a:extLst>
              <a:ext uri="{FF2B5EF4-FFF2-40B4-BE49-F238E27FC236}">
                <a16:creationId xmlns:a16="http://schemas.microsoft.com/office/drawing/2014/main" id="{CF2C6D36-8255-A746-EABB-CAFCB6726F34}"/>
              </a:ext>
            </a:extLst>
          </p:cNvPr>
          <p:cNvSpPr/>
          <p:nvPr/>
        </p:nvSpPr>
        <p:spPr>
          <a:xfrm rot="4376843">
            <a:off x="3406405" y="3852360"/>
            <a:ext cx="319277" cy="27392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1" name="Google Shape;891;p29">
            <a:extLst>
              <a:ext uri="{FF2B5EF4-FFF2-40B4-BE49-F238E27FC236}">
                <a16:creationId xmlns:a16="http://schemas.microsoft.com/office/drawing/2014/main" id="{B7249AD2-88E6-3650-A43B-A59F98A10734}"/>
              </a:ext>
            </a:extLst>
          </p:cNvPr>
          <p:cNvSpPr/>
          <p:nvPr/>
        </p:nvSpPr>
        <p:spPr>
          <a:xfrm rot="1634261">
            <a:off x="3918327" y="4404735"/>
            <a:ext cx="319278" cy="273919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2" name="Google Shape;892;p29">
            <a:extLst>
              <a:ext uri="{FF2B5EF4-FFF2-40B4-BE49-F238E27FC236}">
                <a16:creationId xmlns:a16="http://schemas.microsoft.com/office/drawing/2014/main" id="{B9876DA6-2692-D7C0-6F0A-B8204F2CB647}"/>
              </a:ext>
            </a:extLst>
          </p:cNvPr>
          <p:cNvSpPr/>
          <p:nvPr/>
        </p:nvSpPr>
        <p:spPr>
          <a:xfrm rot="2499267">
            <a:off x="3613746" y="4188092"/>
            <a:ext cx="319278" cy="273919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3" name="Google Shape;893;p29">
            <a:extLst>
              <a:ext uri="{FF2B5EF4-FFF2-40B4-BE49-F238E27FC236}">
                <a16:creationId xmlns:a16="http://schemas.microsoft.com/office/drawing/2014/main" id="{0A399614-1BE8-A01C-587E-899BA75C154A}"/>
              </a:ext>
            </a:extLst>
          </p:cNvPr>
          <p:cNvSpPr/>
          <p:nvPr/>
        </p:nvSpPr>
        <p:spPr>
          <a:xfrm rot="199137">
            <a:off x="4280801" y="4510726"/>
            <a:ext cx="319279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4" name="Google Shape;894;p29">
            <a:extLst>
              <a:ext uri="{FF2B5EF4-FFF2-40B4-BE49-F238E27FC236}">
                <a16:creationId xmlns:a16="http://schemas.microsoft.com/office/drawing/2014/main" id="{549A2890-9D1D-0E38-535C-D143A000E11E}"/>
              </a:ext>
            </a:extLst>
          </p:cNvPr>
          <p:cNvSpPr/>
          <p:nvPr/>
        </p:nvSpPr>
        <p:spPr>
          <a:xfrm rot="-783578">
            <a:off x="4648257" y="4487749"/>
            <a:ext cx="319279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5" name="Google Shape;895;p29">
            <a:extLst>
              <a:ext uri="{FF2B5EF4-FFF2-40B4-BE49-F238E27FC236}">
                <a16:creationId xmlns:a16="http://schemas.microsoft.com/office/drawing/2014/main" id="{6D4FF65B-DC1A-7E11-E0A3-19491646AACD}"/>
              </a:ext>
            </a:extLst>
          </p:cNvPr>
          <p:cNvSpPr/>
          <p:nvPr/>
        </p:nvSpPr>
        <p:spPr>
          <a:xfrm rot="-1931671">
            <a:off x="4983924" y="4356318"/>
            <a:ext cx="319278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6" name="Google Shape;896;p29">
            <a:extLst>
              <a:ext uri="{FF2B5EF4-FFF2-40B4-BE49-F238E27FC236}">
                <a16:creationId xmlns:a16="http://schemas.microsoft.com/office/drawing/2014/main" id="{D11004BF-881A-6D06-50D4-60697A718A3C}"/>
              </a:ext>
            </a:extLst>
          </p:cNvPr>
          <p:cNvSpPr/>
          <p:nvPr/>
        </p:nvSpPr>
        <p:spPr>
          <a:xfrm rot="-2935892">
            <a:off x="5258416" y="4114943"/>
            <a:ext cx="319278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7" name="Google Shape;897;p29">
            <a:extLst>
              <a:ext uri="{FF2B5EF4-FFF2-40B4-BE49-F238E27FC236}">
                <a16:creationId xmlns:a16="http://schemas.microsoft.com/office/drawing/2014/main" id="{7446C91A-84C8-A24A-A793-E258EFA279DA}"/>
              </a:ext>
            </a:extLst>
          </p:cNvPr>
          <p:cNvSpPr/>
          <p:nvPr/>
        </p:nvSpPr>
        <p:spPr>
          <a:xfrm rot="-4340702">
            <a:off x="5442149" y="3787594"/>
            <a:ext cx="319277" cy="273920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8" name="Google Shape;898;p29">
            <a:extLst>
              <a:ext uri="{FF2B5EF4-FFF2-40B4-BE49-F238E27FC236}">
                <a16:creationId xmlns:a16="http://schemas.microsoft.com/office/drawing/2014/main" id="{1DBDD6CA-AB1E-3473-E2C6-0AC405C765E6}"/>
              </a:ext>
            </a:extLst>
          </p:cNvPr>
          <p:cNvSpPr/>
          <p:nvPr/>
        </p:nvSpPr>
        <p:spPr>
          <a:xfrm rot="-5944469">
            <a:off x="5461128" y="3417633"/>
            <a:ext cx="319277" cy="273920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9" name="Google Shape;899;p29">
            <a:extLst>
              <a:ext uri="{FF2B5EF4-FFF2-40B4-BE49-F238E27FC236}">
                <a16:creationId xmlns:a16="http://schemas.microsoft.com/office/drawing/2014/main" id="{94C20B7E-FDD9-09A8-3DA4-09931214BB82}"/>
              </a:ext>
            </a:extLst>
          </p:cNvPr>
          <p:cNvSpPr/>
          <p:nvPr/>
        </p:nvSpPr>
        <p:spPr>
          <a:xfrm rot="-7011575">
            <a:off x="5348013" y="3076677"/>
            <a:ext cx="319278" cy="273920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0" name="Google Shape;900;p29">
            <a:extLst>
              <a:ext uri="{FF2B5EF4-FFF2-40B4-BE49-F238E27FC236}">
                <a16:creationId xmlns:a16="http://schemas.microsoft.com/office/drawing/2014/main" id="{5425913A-5D0D-EF01-22A4-D3D1526DC31C}"/>
              </a:ext>
            </a:extLst>
          </p:cNvPr>
          <p:cNvSpPr/>
          <p:nvPr/>
        </p:nvSpPr>
        <p:spPr>
          <a:xfrm rot="-9497552">
            <a:off x="4804016" y="2615266"/>
            <a:ext cx="319278" cy="273919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1" name="Google Shape;901;p29">
            <a:extLst>
              <a:ext uri="{FF2B5EF4-FFF2-40B4-BE49-F238E27FC236}">
                <a16:creationId xmlns:a16="http://schemas.microsoft.com/office/drawing/2014/main" id="{F069FF6B-4CBD-2581-D4A8-94B8D9369E1B}"/>
              </a:ext>
            </a:extLst>
          </p:cNvPr>
          <p:cNvSpPr/>
          <p:nvPr/>
        </p:nvSpPr>
        <p:spPr>
          <a:xfrm>
            <a:off x="7095900" y="1273519"/>
            <a:ext cx="2048100" cy="1196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29">
            <a:extLst>
              <a:ext uri="{FF2B5EF4-FFF2-40B4-BE49-F238E27FC236}">
                <a16:creationId xmlns:a16="http://schemas.microsoft.com/office/drawing/2014/main" id="{785CD230-00A8-0C36-B698-134A8ED3A25A}"/>
              </a:ext>
            </a:extLst>
          </p:cNvPr>
          <p:cNvSpPr/>
          <p:nvPr/>
        </p:nvSpPr>
        <p:spPr>
          <a:xfrm>
            <a:off x="3577950" y="1143988"/>
            <a:ext cx="2048100" cy="1322100"/>
          </a:xfrm>
          <a:prstGeom prst="round2SameRect">
            <a:avLst>
              <a:gd name="adj1" fmla="val 10098"/>
              <a:gd name="adj2" fmla="val 0"/>
            </a:avLst>
          </a:prstGeom>
          <a:solidFill>
            <a:srgbClr val="FCE5CD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29">
            <a:extLst>
              <a:ext uri="{FF2B5EF4-FFF2-40B4-BE49-F238E27FC236}">
                <a16:creationId xmlns:a16="http://schemas.microsoft.com/office/drawing/2014/main" id="{635D234B-1F66-54ED-6BC8-A7C45E39CBFE}"/>
              </a:ext>
            </a:extLst>
          </p:cNvPr>
          <p:cNvSpPr/>
          <p:nvPr/>
        </p:nvSpPr>
        <p:spPr>
          <a:xfrm>
            <a:off x="2830075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29">
            <a:extLst>
              <a:ext uri="{FF2B5EF4-FFF2-40B4-BE49-F238E27FC236}">
                <a16:creationId xmlns:a16="http://schemas.microsoft.com/office/drawing/2014/main" id="{817DE34A-06A1-0030-6ED2-90C6A2861382}"/>
              </a:ext>
            </a:extLst>
          </p:cNvPr>
          <p:cNvSpPr/>
          <p:nvPr/>
        </p:nvSpPr>
        <p:spPr>
          <a:xfrm>
            <a:off x="2330000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29">
            <a:extLst>
              <a:ext uri="{FF2B5EF4-FFF2-40B4-BE49-F238E27FC236}">
                <a16:creationId xmlns:a16="http://schemas.microsoft.com/office/drawing/2014/main" id="{4B004A26-364B-2D29-FFCB-50D3DFC72B13}"/>
              </a:ext>
            </a:extLst>
          </p:cNvPr>
          <p:cNvSpPr/>
          <p:nvPr/>
        </p:nvSpPr>
        <p:spPr>
          <a:xfrm>
            <a:off x="6415888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9">
            <a:extLst>
              <a:ext uri="{FF2B5EF4-FFF2-40B4-BE49-F238E27FC236}">
                <a16:creationId xmlns:a16="http://schemas.microsoft.com/office/drawing/2014/main" id="{6370DD8E-E990-B052-6B51-EB7E90F7FB55}"/>
              </a:ext>
            </a:extLst>
          </p:cNvPr>
          <p:cNvSpPr/>
          <p:nvPr/>
        </p:nvSpPr>
        <p:spPr>
          <a:xfrm>
            <a:off x="4357150" y="2197975"/>
            <a:ext cx="420600" cy="2919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29">
            <a:extLst>
              <a:ext uri="{FF2B5EF4-FFF2-40B4-BE49-F238E27FC236}">
                <a16:creationId xmlns:a16="http://schemas.microsoft.com/office/drawing/2014/main" id="{C47F6AA3-DCFF-9CC4-56AE-F33D818E4402}"/>
              </a:ext>
            </a:extLst>
          </p:cNvPr>
          <p:cNvSpPr/>
          <p:nvPr/>
        </p:nvSpPr>
        <p:spPr>
          <a:xfrm>
            <a:off x="4486050" y="2260075"/>
            <a:ext cx="171900" cy="167700"/>
          </a:xfrm>
          <a:prstGeom prst="ellipse">
            <a:avLst/>
          </a:prstGeom>
          <a:solidFill>
            <a:srgbClr val="CFE2F3"/>
          </a:solidFill>
          <a:ln w="56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8" name="Google Shape;908;p29">
            <a:extLst>
              <a:ext uri="{FF2B5EF4-FFF2-40B4-BE49-F238E27FC236}">
                <a16:creationId xmlns:a16="http://schemas.microsoft.com/office/drawing/2014/main" id="{4506619E-BE9B-4A42-E9F7-7F827D765D27}"/>
              </a:ext>
            </a:extLst>
          </p:cNvPr>
          <p:cNvSpPr/>
          <p:nvPr/>
        </p:nvSpPr>
        <p:spPr>
          <a:xfrm rot="-5400000">
            <a:off x="4675128" y="2315025"/>
            <a:ext cx="137100" cy="6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29">
            <a:extLst>
              <a:ext uri="{FF2B5EF4-FFF2-40B4-BE49-F238E27FC236}">
                <a16:creationId xmlns:a16="http://schemas.microsoft.com/office/drawing/2014/main" id="{AAA4CA9E-987C-EDC9-DBF8-FABD8A622140}"/>
              </a:ext>
            </a:extLst>
          </p:cNvPr>
          <p:cNvSpPr/>
          <p:nvPr/>
        </p:nvSpPr>
        <p:spPr>
          <a:xfrm rot="5400000">
            <a:off x="4320553" y="2315025"/>
            <a:ext cx="137100" cy="6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29">
            <a:extLst>
              <a:ext uri="{FF2B5EF4-FFF2-40B4-BE49-F238E27FC236}">
                <a16:creationId xmlns:a16="http://schemas.microsoft.com/office/drawing/2014/main" id="{CE2ECB0B-FB28-6282-36B5-8782F86DCA67}"/>
              </a:ext>
            </a:extLst>
          </p:cNvPr>
          <p:cNvSpPr/>
          <p:nvPr/>
        </p:nvSpPr>
        <p:spPr>
          <a:xfrm>
            <a:off x="5353650" y="2436500"/>
            <a:ext cx="699900" cy="415725"/>
          </a:xfrm>
          <a:custGeom>
            <a:avLst/>
            <a:gdLst/>
            <a:ahLst/>
            <a:cxnLst/>
            <a:rect l="l" t="t" r="r" b="b"/>
            <a:pathLst>
              <a:path w="27996" h="16629" extrusionOk="0">
                <a:moveTo>
                  <a:pt x="27996" y="0"/>
                </a:moveTo>
                <a:cubicBezTo>
                  <a:pt x="27996" y="3797"/>
                  <a:pt x="27929" y="8739"/>
                  <a:pt x="24839" y="10946"/>
                </a:cubicBezTo>
                <a:cubicBezTo>
                  <a:pt x="17927" y="15882"/>
                  <a:pt x="7601" y="12838"/>
                  <a:pt x="0" y="16629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1" name="Google Shape;911;p29">
            <a:extLst>
              <a:ext uri="{FF2B5EF4-FFF2-40B4-BE49-F238E27FC236}">
                <a16:creationId xmlns:a16="http://schemas.microsoft.com/office/drawing/2014/main" id="{6378FC1A-51BD-071D-8591-8FB9EA2DB1C2}"/>
              </a:ext>
            </a:extLst>
          </p:cNvPr>
          <p:cNvSpPr/>
          <p:nvPr/>
        </p:nvSpPr>
        <p:spPr>
          <a:xfrm>
            <a:off x="5631449" y="2447025"/>
            <a:ext cx="448404" cy="705175"/>
          </a:xfrm>
          <a:custGeom>
            <a:avLst/>
            <a:gdLst/>
            <a:ahLst/>
            <a:cxnLst/>
            <a:rect l="l" t="t" r="r" b="b"/>
            <a:pathLst>
              <a:path w="18944" h="28207" extrusionOk="0">
                <a:moveTo>
                  <a:pt x="18944" y="0"/>
                </a:moveTo>
                <a:cubicBezTo>
                  <a:pt x="18944" y="11326"/>
                  <a:pt x="10130" y="23142"/>
                  <a:pt x="0" y="28207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2" name="Google Shape;912;p29">
            <a:extLst>
              <a:ext uri="{FF2B5EF4-FFF2-40B4-BE49-F238E27FC236}">
                <a16:creationId xmlns:a16="http://schemas.microsoft.com/office/drawing/2014/main" id="{BF0183C0-BBB3-D6EE-3EAB-5595CD2429E0}"/>
              </a:ext>
            </a:extLst>
          </p:cNvPr>
          <p:cNvSpPr/>
          <p:nvPr/>
        </p:nvSpPr>
        <p:spPr>
          <a:xfrm>
            <a:off x="5915825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29">
            <a:extLst>
              <a:ext uri="{FF2B5EF4-FFF2-40B4-BE49-F238E27FC236}">
                <a16:creationId xmlns:a16="http://schemas.microsoft.com/office/drawing/2014/main" id="{27952987-27F3-F753-B12E-467250978097}"/>
              </a:ext>
            </a:extLst>
          </p:cNvPr>
          <p:cNvSpPr/>
          <p:nvPr/>
        </p:nvSpPr>
        <p:spPr>
          <a:xfrm>
            <a:off x="5014850" y="2487250"/>
            <a:ext cx="1017650" cy="184950"/>
          </a:xfrm>
          <a:custGeom>
            <a:avLst/>
            <a:gdLst/>
            <a:ahLst/>
            <a:cxnLst/>
            <a:rect l="l" t="t" r="r" b="b"/>
            <a:pathLst>
              <a:path w="40706" h="7398" extrusionOk="0">
                <a:moveTo>
                  <a:pt x="40706" y="0"/>
                </a:moveTo>
                <a:cubicBezTo>
                  <a:pt x="40706" y="13701"/>
                  <a:pt x="13564" y="3774"/>
                  <a:pt x="0" y="570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4" name="Google Shape;914;p29">
            <a:extLst>
              <a:ext uri="{FF2B5EF4-FFF2-40B4-BE49-F238E27FC236}">
                <a16:creationId xmlns:a16="http://schemas.microsoft.com/office/drawing/2014/main" id="{01516621-CFFD-B6B6-BE46-1AADF956A1DE}"/>
              </a:ext>
            </a:extLst>
          </p:cNvPr>
          <p:cNvSpPr/>
          <p:nvPr/>
        </p:nvSpPr>
        <p:spPr>
          <a:xfrm>
            <a:off x="5073175" y="2471675"/>
            <a:ext cx="971601" cy="408616"/>
          </a:xfrm>
          <a:custGeom>
            <a:avLst/>
            <a:gdLst/>
            <a:ahLst/>
            <a:cxnLst/>
            <a:rect l="l" t="t" r="r" b="b"/>
            <a:pathLst>
              <a:path w="27996" h="16629" extrusionOk="0">
                <a:moveTo>
                  <a:pt x="27996" y="0"/>
                </a:moveTo>
                <a:cubicBezTo>
                  <a:pt x="27996" y="3797"/>
                  <a:pt x="27929" y="8739"/>
                  <a:pt x="24839" y="10946"/>
                </a:cubicBezTo>
                <a:cubicBezTo>
                  <a:pt x="17927" y="15882"/>
                  <a:pt x="7601" y="12838"/>
                  <a:pt x="0" y="1662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5" name="Google Shape;915;p29">
            <a:extLst>
              <a:ext uri="{FF2B5EF4-FFF2-40B4-BE49-F238E27FC236}">
                <a16:creationId xmlns:a16="http://schemas.microsoft.com/office/drawing/2014/main" id="{112F6655-C6C5-939E-C17A-15DF6E985B92}"/>
              </a:ext>
            </a:extLst>
          </p:cNvPr>
          <p:cNvSpPr/>
          <p:nvPr/>
        </p:nvSpPr>
        <p:spPr>
          <a:xfrm>
            <a:off x="5379976" y="2489900"/>
            <a:ext cx="699886" cy="616746"/>
          </a:xfrm>
          <a:custGeom>
            <a:avLst/>
            <a:gdLst/>
            <a:ahLst/>
            <a:cxnLst/>
            <a:rect l="l" t="t" r="r" b="b"/>
            <a:pathLst>
              <a:path w="18944" h="28207" extrusionOk="0">
                <a:moveTo>
                  <a:pt x="18944" y="0"/>
                </a:moveTo>
                <a:cubicBezTo>
                  <a:pt x="18944" y="11326"/>
                  <a:pt x="10130" y="23142"/>
                  <a:pt x="0" y="28207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6" name="Google Shape;916;p29">
            <a:extLst>
              <a:ext uri="{FF2B5EF4-FFF2-40B4-BE49-F238E27FC236}">
                <a16:creationId xmlns:a16="http://schemas.microsoft.com/office/drawing/2014/main" id="{9F2D8AF3-A2EE-5265-3616-4A40B851C03B}"/>
              </a:ext>
            </a:extLst>
          </p:cNvPr>
          <p:cNvSpPr/>
          <p:nvPr/>
        </p:nvSpPr>
        <p:spPr>
          <a:xfrm rot="-8353199">
            <a:off x="5123874" y="2806143"/>
            <a:ext cx="319278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17" name="Google Shape;917;p29">
            <a:extLst>
              <a:ext uri="{FF2B5EF4-FFF2-40B4-BE49-F238E27FC236}">
                <a16:creationId xmlns:a16="http://schemas.microsoft.com/office/drawing/2014/main" id="{9E26FF8A-9F80-EC35-AC36-B5EBF314B03D}"/>
              </a:ext>
            </a:extLst>
          </p:cNvPr>
          <p:cNvSpPr/>
          <p:nvPr/>
        </p:nvSpPr>
        <p:spPr>
          <a:xfrm>
            <a:off x="5697900" y="2498475"/>
            <a:ext cx="835275" cy="1047750"/>
          </a:xfrm>
          <a:custGeom>
            <a:avLst/>
            <a:gdLst/>
            <a:ahLst/>
            <a:cxnLst/>
            <a:rect l="l" t="t" r="r" b="b"/>
            <a:pathLst>
              <a:path w="33411" h="41910" extrusionOk="0">
                <a:moveTo>
                  <a:pt x="33411" y="0"/>
                </a:moveTo>
                <a:cubicBezTo>
                  <a:pt x="33411" y="17866"/>
                  <a:pt x="17866" y="41910"/>
                  <a:pt x="0" y="41910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18" name="Google Shape;918;p29">
            <a:extLst>
              <a:ext uri="{FF2B5EF4-FFF2-40B4-BE49-F238E27FC236}">
                <a16:creationId xmlns:a16="http://schemas.microsoft.com/office/drawing/2014/main" id="{A43BCECB-471B-6E90-5628-2E265DA63395}"/>
              </a:ext>
            </a:extLst>
          </p:cNvPr>
          <p:cNvSpPr/>
          <p:nvPr/>
        </p:nvSpPr>
        <p:spPr>
          <a:xfrm>
            <a:off x="5724425" y="2485550"/>
            <a:ext cx="835239" cy="1515890"/>
          </a:xfrm>
          <a:custGeom>
            <a:avLst/>
            <a:gdLst/>
            <a:ahLst/>
            <a:cxnLst/>
            <a:rect l="l" t="t" r="r" b="b"/>
            <a:pathLst>
              <a:path w="33730" h="62267" extrusionOk="0">
                <a:moveTo>
                  <a:pt x="33577" y="438"/>
                </a:moveTo>
                <a:cubicBezTo>
                  <a:pt x="33998" y="-1667"/>
                  <a:pt x="33403" y="4729"/>
                  <a:pt x="33403" y="6875"/>
                </a:cubicBezTo>
                <a:cubicBezTo>
                  <a:pt x="33403" y="11493"/>
                  <a:pt x="32721" y="16124"/>
                  <a:pt x="31663" y="20619"/>
                </a:cubicBezTo>
                <a:cubicBezTo>
                  <a:pt x="28531" y="33931"/>
                  <a:pt x="21010" y="46854"/>
                  <a:pt x="10786" y="55936"/>
                </a:cubicBezTo>
                <a:cubicBezTo>
                  <a:pt x="7720" y="58659"/>
                  <a:pt x="3668" y="63685"/>
                  <a:pt x="0" y="61851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19" name="Google Shape;919;p29">
            <a:extLst>
              <a:ext uri="{FF2B5EF4-FFF2-40B4-BE49-F238E27FC236}">
                <a16:creationId xmlns:a16="http://schemas.microsoft.com/office/drawing/2014/main" id="{135EF756-73EE-49FD-A076-FC9451317D0B}"/>
              </a:ext>
            </a:extLst>
          </p:cNvPr>
          <p:cNvSpPr/>
          <p:nvPr/>
        </p:nvSpPr>
        <p:spPr>
          <a:xfrm>
            <a:off x="5629475" y="2479100"/>
            <a:ext cx="922050" cy="1274350"/>
          </a:xfrm>
          <a:custGeom>
            <a:avLst/>
            <a:gdLst/>
            <a:ahLst/>
            <a:cxnLst/>
            <a:rect l="l" t="t" r="r" b="b"/>
            <a:pathLst>
              <a:path w="36882" h="50974" extrusionOk="0">
                <a:moveTo>
                  <a:pt x="0" y="50974"/>
                </a:moveTo>
                <a:cubicBezTo>
                  <a:pt x="8122" y="49497"/>
                  <a:pt x="17063" y="46992"/>
                  <a:pt x="22616" y="40884"/>
                </a:cubicBezTo>
                <a:cubicBezTo>
                  <a:pt x="32325" y="30204"/>
                  <a:pt x="36882" y="14434"/>
                  <a:pt x="36882" y="0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20" name="Google Shape;920;p29">
            <a:extLst>
              <a:ext uri="{FF2B5EF4-FFF2-40B4-BE49-F238E27FC236}">
                <a16:creationId xmlns:a16="http://schemas.microsoft.com/office/drawing/2014/main" id="{A38C776A-F78C-E86F-9FE9-C798253EE5A8}"/>
              </a:ext>
            </a:extLst>
          </p:cNvPr>
          <p:cNvSpPr/>
          <p:nvPr/>
        </p:nvSpPr>
        <p:spPr>
          <a:xfrm>
            <a:off x="5585975" y="2487800"/>
            <a:ext cx="937200" cy="926400"/>
          </a:xfrm>
          <a:custGeom>
            <a:avLst/>
            <a:gdLst/>
            <a:ahLst/>
            <a:cxnLst/>
            <a:rect l="l" t="t" r="r" b="b"/>
            <a:pathLst>
              <a:path w="37488" h="37056" extrusionOk="0">
                <a:moveTo>
                  <a:pt x="37230" y="0"/>
                </a:moveTo>
                <a:cubicBezTo>
                  <a:pt x="40109" y="17271"/>
                  <a:pt x="17173" y="33641"/>
                  <a:pt x="0" y="3705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grpSp>
        <p:nvGrpSpPr>
          <p:cNvPr id="921" name="Google Shape;921;p29">
            <a:extLst>
              <a:ext uri="{FF2B5EF4-FFF2-40B4-BE49-F238E27FC236}">
                <a16:creationId xmlns:a16="http://schemas.microsoft.com/office/drawing/2014/main" id="{869A9273-7198-B79D-AAE4-08EA59587E34}"/>
              </a:ext>
            </a:extLst>
          </p:cNvPr>
          <p:cNvGrpSpPr/>
          <p:nvPr/>
        </p:nvGrpSpPr>
        <p:grpSpPr>
          <a:xfrm>
            <a:off x="5954530" y="2108112"/>
            <a:ext cx="320700" cy="291900"/>
            <a:chOff x="5954530" y="2108112"/>
            <a:chExt cx="320700" cy="291900"/>
          </a:xfrm>
        </p:grpSpPr>
        <p:sp>
          <p:nvSpPr>
            <p:cNvPr id="922" name="Google Shape;922;p29">
              <a:extLst>
                <a:ext uri="{FF2B5EF4-FFF2-40B4-BE49-F238E27FC236}">
                  <a16:creationId xmlns:a16="http://schemas.microsoft.com/office/drawing/2014/main" id="{73CA1009-DFBC-CA11-9AD5-E7581DA0B22E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9">
              <a:extLst>
                <a:ext uri="{FF2B5EF4-FFF2-40B4-BE49-F238E27FC236}">
                  <a16:creationId xmlns:a16="http://schemas.microsoft.com/office/drawing/2014/main" id="{E1C09CF6-B952-479C-9455-22B14BE7D38F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9">
              <a:extLst>
                <a:ext uri="{FF2B5EF4-FFF2-40B4-BE49-F238E27FC236}">
                  <a16:creationId xmlns:a16="http://schemas.microsoft.com/office/drawing/2014/main" id="{0EF93CDF-3127-BFAD-09F7-4E0E772BA9C4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9">
              <a:extLst>
                <a:ext uri="{FF2B5EF4-FFF2-40B4-BE49-F238E27FC236}">
                  <a16:creationId xmlns:a16="http://schemas.microsoft.com/office/drawing/2014/main" id="{7317420A-942C-FE2D-60F7-EF55CB1541B1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9">
              <a:extLst>
                <a:ext uri="{FF2B5EF4-FFF2-40B4-BE49-F238E27FC236}">
                  <a16:creationId xmlns:a16="http://schemas.microsoft.com/office/drawing/2014/main" id="{3A1D3A91-2251-EAAF-68E4-03E0B3DBD156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9">
              <a:extLst>
                <a:ext uri="{FF2B5EF4-FFF2-40B4-BE49-F238E27FC236}">
                  <a16:creationId xmlns:a16="http://schemas.microsoft.com/office/drawing/2014/main" id="{9B4655B6-4B87-2365-5D00-4CA2387C831E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9">
              <a:extLst>
                <a:ext uri="{FF2B5EF4-FFF2-40B4-BE49-F238E27FC236}">
                  <a16:creationId xmlns:a16="http://schemas.microsoft.com/office/drawing/2014/main" id="{CEE448C0-92BD-D503-43B2-8E34953ECCFA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9">
              <a:extLst>
                <a:ext uri="{FF2B5EF4-FFF2-40B4-BE49-F238E27FC236}">
                  <a16:creationId xmlns:a16="http://schemas.microsoft.com/office/drawing/2014/main" id="{D142F32E-F2F2-A8E0-1133-6D671C25225D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9">
              <a:extLst>
                <a:ext uri="{FF2B5EF4-FFF2-40B4-BE49-F238E27FC236}">
                  <a16:creationId xmlns:a16="http://schemas.microsoft.com/office/drawing/2014/main" id="{75D31483-741A-961B-100E-E1740FC37418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9">
              <a:extLst>
                <a:ext uri="{FF2B5EF4-FFF2-40B4-BE49-F238E27FC236}">
                  <a16:creationId xmlns:a16="http://schemas.microsoft.com/office/drawing/2014/main" id="{59D6BE99-D7EF-3202-6846-BE51E8D479F6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9">
              <a:extLst>
                <a:ext uri="{FF2B5EF4-FFF2-40B4-BE49-F238E27FC236}">
                  <a16:creationId xmlns:a16="http://schemas.microsoft.com/office/drawing/2014/main" id="{C3AEF4F3-74E1-4CB6-16D9-9573A313A2A4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9">
              <a:extLst>
                <a:ext uri="{FF2B5EF4-FFF2-40B4-BE49-F238E27FC236}">
                  <a16:creationId xmlns:a16="http://schemas.microsoft.com/office/drawing/2014/main" id="{C11D78BB-A887-AFA9-D48F-77B2033E9EA3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9">
              <a:extLst>
                <a:ext uri="{FF2B5EF4-FFF2-40B4-BE49-F238E27FC236}">
                  <a16:creationId xmlns:a16="http://schemas.microsoft.com/office/drawing/2014/main" id="{6CE6B48B-87B3-33D3-69C2-AE25E87E30B3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9">
              <a:extLst>
                <a:ext uri="{FF2B5EF4-FFF2-40B4-BE49-F238E27FC236}">
                  <a16:creationId xmlns:a16="http://schemas.microsoft.com/office/drawing/2014/main" id="{6E1135C4-15F6-8B4C-57A2-B0C1D24A3BBA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9">
              <a:extLst>
                <a:ext uri="{FF2B5EF4-FFF2-40B4-BE49-F238E27FC236}">
                  <a16:creationId xmlns:a16="http://schemas.microsoft.com/office/drawing/2014/main" id="{48C53EC8-FA12-E19B-8405-D52C5FB3D01E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9">
              <a:extLst>
                <a:ext uri="{FF2B5EF4-FFF2-40B4-BE49-F238E27FC236}">
                  <a16:creationId xmlns:a16="http://schemas.microsoft.com/office/drawing/2014/main" id="{D4994667-0289-4EE1-BDA4-8A19B316128E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9">
              <a:extLst>
                <a:ext uri="{FF2B5EF4-FFF2-40B4-BE49-F238E27FC236}">
                  <a16:creationId xmlns:a16="http://schemas.microsoft.com/office/drawing/2014/main" id="{2D3B2916-DFE8-A01E-4EAF-DAD7CB5CCED1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9">
              <a:extLst>
                <a:ext uri="{FF2B5EF4-FFF2-40B4-BE49-F238E27FC236}">
                  <a16:creationId xmlns:a16="http://schemas.microsoft.com/office/drawing/2014/main" id="{39BA9CCF-3536-BF09-6EDF-EC52DCDE95C6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9">
              <a:extLst>
                <a:ext uri="{FF2B5EF4-FFF2-40B4-BE49-F238E27FC236}">
                  <a16:creationId xmlns:a16="http://schemas.microsoft.com/office/drawing/2014/main" id="{44934CDD-27AA-78A4-5129-33CD56EED144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1" name="Google Shape;941;p29">
            <a:extLst>
              <a:ext uri="{FF2B5EF4-FFF2-40B4-BE49-F238E27FC236}">
                <a16:creationId xmlns:a16="http://schemas.microsoft.com/office/drawing/2014/main" id="{C59C630A-1EDE-368A-0DA0-2DE1DF1138F1}"/>
              </a:ext>
            </a:extLst>
          </p:cNvPr>
          <p:cNvGrpSpPr/>
          <p:nvPr/>
        </p:nvGrpSpPr>
        <p:grpSpPr>
          <a:xfrm>
            <a:off x="5954530" y="1737112"/>
            <a:ext cx="320700" cy="291900"/>
            <a:chOff x="5954530" y="2108112"/>
            <a:chExt cx="320700" cy="291900"/>
          </a:xfrm>
        </p:grpSpPr>
        <p:sp>
          <p:nvSpPr>
            <p:cNvPr id="942" name="Google Shape;942;p29">
              <a:extLst>
                <a:ext uri="{FF2B5EF4-FFF2-40B4-BE49-F238E27FC236}">
                  <a16:creationId xmlns:a16="http://schemas.microsoft.com/office/drawing/2014/main" id="{5B20EF75-AF21-B716-EF0C-022A57EA45BE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9">
              <a:extLst>
                <a:ext uri="{FF2B5EF4-FFF2-40B4-BE49-F238E27FC236}">
                  <a16:creationId xmlns:a16="http://schemas.microsoft.com/office/drawing/2014/main" id="{6BCA426E-0AED-BBC5-EAE8-4EA6132A406B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9">
              <a:extLst>
                <a:ext uri="{FF2B5EF4-FFF2-40B4-BE49-F238E27FC236}">
                  <a16:creationId xmlns:a16="http://schemas.microsoft.com/office/drawing/2014/main" id="{23B65AC7-4ABD-930B-6968-ABC7A905A882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9">
              <a:extLst>
                <a:ext uri="{FF2B5EF4-FFF2-40B4-BE49-F238E27FC236}">
                  <a16:creationId xmlns:a16="http://schemas.microsoft.com/office/drawing/2014/main" id="{9F304C0E-8630-58E3-DC48-0A7A26D94482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9">
              <a:extLst>
                <a:ext uri="{FF2B5EF4-FFF2-40B4-BE49-F238E27FC236}">
                  <a16:creationId xmlns:a16="http://schemas.microsoft.com/office/drawing/2014/main" id="{F81D71BF-7424-E44A-27D5-54776AF3AD4B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9">
              <a:extLst>
                <a:ext uri="{FF2B5EF4-FFF2-40B4-BE49-F238E27FC236}">
                  <a16:creationId xmlns:a16="http://schemas.microsoft.com/office/drawing/2014/main" id="{F9677920-8229-9161-2BAC-B057CFDCC200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9">
              <a:extLst>
                <a:ext uri="{FF2B5EF4-FFF2-40B4-BE49-F238E27FC236}">
                  <a16:creationId xmlns:a16="http://schemas.microsoft.com/office/drawing/2014/main" id="{10744E05-A0F2-67EB-91D1-47F67AC088B1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9">
              <a:extLst>
                <a:ext uri="{FF2B5EF4-FFF2-40B4-BE49-F238E27FC236}">
                  <a16:creationId xmlns:a16="http://schemas.microsoft.com/office/drawing/2014/main" id="{FC0A0C51-9D5C-D743-1BBC-11254D357D87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9">
              <a:extLst>
                <a:ext uri="{FF2B5EF4-FFF2-40B4-BE49-F238E27FC236}">
                  <a16:creationId xmlns:a16="http://schemas.microsoft.com/office/drawing/2014/main" id="{EEA5AD3B-3157-46A3-8F1F-6F18B3048080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9">
              <a:extLst>
                <a:ext uri="{FF2B5EF4-FFF2-40B4-BE49-F238E27FC236}">
                  <a16:creationId xmlns:a16="http://schemas.microsoft.com/office/drawing/2014/main" id="{33B4D6DF-0B73-31C8-4500-2BC792E0A287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9">
              <a:extLst>
                <a:ext uri="{FF2B5EF4-FFF2-40B4-BE49-F238E27FC236}">
                  <a16:creationId xmlns:a16="http://schemas.microsoft.com/office/drawing/2014/main" id="{2DD9329E-6410-0D6B-E01F-3542A98E0ED1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9">
              <a:extLst>
                <a:ext uri="{FF2B5EF4-FFF2-40B4-BE49-F238E27FC236}">
                  <a16:creationId xmlns:a16="http://schemas.microsoft.com/office/drawing/2014/main" id="{D1B7090F-ED25-69FC-00D8-C3801F0FC426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9">
              <a:extLst>
                <a:ext uri="{FF2B5EF4-FFF2-40B4-BE49-F238E27FC236}">
                  <a16:creationId xmlns:a16="http://schemas.microsoft.com/office/drawing/2014/main" id="{BEC47B47-6396-E241-CEFE-D7CF23E31374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9">
              <a:extLst>
                <a:ext uri="{FF2B5EF4-FFF2-40B4-BE49-F238E27FC236}">
                  <a16:creationId xmlns:a16="http://schemas.microsoft.com/office/drawing/2014/main" id="{784B6DD9-E9EC-8FE6-1927-2C7122E3776E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9">
              <a:extLst>
                <a:ext uri="{FF2B5EF4-FFF2-40B4-BE49-F238E27FC236}">
                  <a16:creationId xmlns:a16="http://schemas.microsoft.com/office/drawing/2014/main" id="{581D9AEE-8A54-DD93-E48E-90D252D94843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9">
              <a:extLst>
                <a:ext uri="{FF2B5EF4-FFF2-40B4-BE49-F238E27FC236}">
                  <a16:creationId xmlns:a16="http://schemas.microsoft.com/office/drawing/2014/main" id="{CFBF1895-FF6F-10FB-859F-FEDD1A0C3360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9">
              <a:extLst>
                <a:ext uri="{FF2B5EF4-FFF2-40B4-BE49-F238E27FC236}">
                  <a16:creationId xmlns:a16="http://schemas.microsoft.com/office/drawing/2014/main" id="{61C7C897-FEA9-647B-BACA-AB264A629278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9">
              <a:extLst>
                <a:ext uri="{FF2B5EF4-FFF2-40B4-BE49-F238E27FC236}">
                  <a16:creationId xmlns:a16="http://schemas.microsoft.com/office/drawing/2014/main" id="{36FBBC3C-A22D-332D-2D84-4885391F0E77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9">
              <a:extLst>
                <a:ext uri="{FF2B5EF4-FFF2-40B4-BE49-F238E27FC236}">
                  <a16:creationId xmlns:a16="http://schemas.microsoft.com/office/drawing/2014/main" id="{24D4E280-8DD5-96FD-05EF-4679F1901F23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29">
            <a:extLst>
              <a:ext uri="{FF2B5EF4-FFF2-40B4-BE49-F238E27FC236}">
                <a16:creationId xmlns:a16="http://schemas.microsoft.com/office/drawing/2014/main" id="{AE483BB6-720F-EB5F-5E03-118A13CCFB50}"/>
              </a:ext>
            </a:extLst>
          </p:cNvPr>
          <p:cNvGrpSpPr/>
          <p:nvPr/>
        </p:nvGrpSpPr>
        <p:grpSpPr>
          <a:xfrm>
            <a:off x="6457005" y="1740362"/>
            <a:ext cx="320700" cy="291900"/>
            <a:chOff x="5954530" y="2108112"/>
            <a:chExt cx="320700" cy="291900"/>
          </a:xfrm>
        </p:grpSpPr>
        <p:sp>
          <p:nvSpPr>
            <p:cNvPr id="962" name="Google Shape;962;p29">
              <a:extLst>
                <a:ext uri="{FF2B5EF4-FFF2-40B4-BE49-F238E27FC236}">
                  <a16:creationId xmlns:a16="http://schemas.microsoft.com/office/drawing/2014/main" id="{6C7F03C3-1471-A076-DE37-CF0C252A5060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9">
              <a:extLst>
                <a:ext uri="{FF2B5EF4-FFF2-40B4-BE49-F238E27FC236}">
                  <a16:creationId xmlns:a16="http://schemas.microsoft.com/office/drawing/2014/main" id="{0CD5E6AE-3B74-3C76-75B3-EB1D64760CB6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9">
              <a:extLst>
                <a:ext uri="{FF2B5EF4-FFF2-40B4-BE49-F238E27FC236}">
                  <a16:creationId xmlns:a16="http://schemas.microsoft.com/office/drawing/2014/main" id="{1C16B739-281C-2D5F-29ED-E4459A19773A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9">
              <a:extLst>
                <a:ext uri="{FF2B5EF4-FFF2-40B4-BE49-F238E27FC236}">
                  <a16:creationId xmlns:a16="http://schemas.microsoft.com/office/drawing/2014/main" id="{9F577C0F-9CD8-251E-515D-6F325BDF2045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9">
              <a:extLst>
                <a:ext uri="{FF2B5EF4-FFF2-40B4-BE49-F238E27FC236}">
                  <a16:creationId xmlns:a16="http://schemas.microsoft.com/office/drawing/2014/main" id="{86B857D6-B60F-75D6-4DFE-BEFDE020418F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9">
              <a:extLst>
                <a:ext uri="{FF2B5EF4-FFF2-40B4-BE49-F238E27FC236}">
                  <a16:creationId xmlns:a16="http://schemas.microsoft.com/office/drawing/2014/main" id="{21399140-D30C-A2A5-7083-2441B9223230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9">
              <a:extLst>
                <a:ext uri="{FF2B5EF4-FFF2-40B4-BE49-F238E27FC236}">
                  <a16:creationId xmlns:a16="http://schemas.microsoft.com/office/drawing/2014/main" id="{252BC69B-5FBB-C96A-7DA2-0D75397E0DA8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9">
              <a:extLst>
                <a:ext uri="{FF2B5EF4-FFF2-40B4-BE49-F238E27FC236}">
                  <a16:creationId xmlns:a16="http://schemas.microsoft.com/office/drawing/2014/main" id="{066F6063-4F93-456A-1848-2F6169C0A09B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9">
              <a:extLst>
                <a:ext uri="{FF2B5EF4-FFF2-40B4-BE49-F238E27FC236}">
                  <a16:creationId xmlns:a16="http://schemas.microsoft.com/office/drawing/2014/main" id="{8F4B0146-ED8D-E33D-3161-3D302C85BD18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9">
              <a:extLst>
                <a:ext uri="{FF2B5EF4-FFF2-40B4-BE49-F238E27FC236}">
                  <a16:creationId xmlns:a16="http://schemas.microsoft.com/office/drawing/2014/main" id="{3BA07811-0FAD-3C3A-CAE4-00B37C46CCA7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9">
              <a:extLst>
                <a:ext uri="{FF2B5EF4-FFF2-40B4-BE49-F238E27FC236}">
                  <a16:creationId xmlns:a16="http://schemas.microsoft.com/office/drawing/2014/main" id="{D46FF31C-F78A-7E65-8A18-DF3E4F46B670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9">
              <a:extLst>
                <a:ext uri="{FF2B5EF4-FFF2-40B4-BE49-F238E27FC236}">
                  <a16:creationId xmlns:a16="http://schemas.microsoft.com/office/drawing/2014/main" id="{2E626CEA-D265-9A09-8BC0-9C63E13C67F4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9">
              <a:extLst>
                <a:ext uri="{FF2B5EF4-FFF2-40B4-BE49-F238E27FC236}">
                  <a16:creationId xmlns:a16="http://schemas.microsoft.com/office/drawing/2014/main" id="{9796F800-DE12-FE0A-4E99-0FB4B04BB06B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9">
              <a:extLst>
                <a:ext uri="{FF2B5EF4-FFF2-40B4-BE49-F238E27FC236}">
                  <a16:creationId xmlns:a16="http://schemas.microsoft.com/office/drawing/2014/main" id="{456318AF-7DF5-B653-38A3-46AC1B4CE2A2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9">
              <a:extLst>
                <a:ext uri="{FF2B5EF4-FFF2-40B4-BE49-F238E27FC236}">
                  <a16:creationId xmlns:a16="http://schemas.microsoft.com/office/drawing/2014/main" id="{89ABE6EC-1771-B141-6688-5F12F0044D18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9">
              <a:extLst>
                <a:ext uri="{FF2B5EF4-FFF2-40B4-BE49-F238E27FC236}">
                  <a16:creationId xmlns:a16="http://schemas.microsoft.com/office/drawing/2014/main" id="{F8275010-AA3D-2B99-3E31-3B0E8181667C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9">
              <a:extLst>
                <a:ext uri="{FF2B5EF4-FFF2-40B4-BE49-F238E27FC236}">
                  <a16:creationId xmlns:a16="http://schemas.microsoft.com/office/drawing/2014/main" id="{3FE53C88-4F65-832A-27F5-8E52D53B79E7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9">
              <a:extLst>
                <a:ext uri="{FF2B5EF4-FFF2-40B4-BE49-F238E27FC236}">
                  <a16:creationId xmlns:a16="http://schemas.microsoft.com/office/drawing/2014/main" id="{9043E1B9-E93A-3666-AD47-777ACD4E33A8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9">
              <a:extLst>
                <a:ext uri="{FF2B5EF4-FFF2-40B4-BE49-F238E27FC236}">
                  <a16:creationId xmlns:a16="http://schemas.microsoft.com/office/drawing/2014/main" id="{3A3D8CF3-FF8E-9CD5-82D3-32DE23B61B06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" name="Google Shape;981;p29">
            <a:extLst>
              <a:ext uri="{FF2B5EF4-FFF2-40B4-BE49-F238E27FC236}">
                <a16:creationId xmlns:a16="http://schemas.microsoft.com/office/drawing/2014/main" id="{9B756986-8B1D-0EDA-44BD-60421DF72F07}"/>
              </a:ext>
            </a:extLst>
          </p:cNvPr>
          <p:cNvGrpSpPr/>
          <p:nvPr/>
        </p:nvGrpSpPr>
        <p:grpSpPr>
          <a:xfrm>
            <a:off x="6454605" y="2099937"/>
            <a:ext cx="320700" cy="291900"/>
            <a:chOff x="5954530" y="2108112"/>
            <a:chExt cx="320700" cy="291900"/>
          </a:xfrm>
        </p:grpSpPr>
        <p:sp>
          <p:nvSpPr>
            <p:cNvPr id="982" name="Google Shape;982;p29">
              <a:extLst>
                <a:ext uri="{FF2B5EF4-FFF2-40B4-BE49-F238E27FC236}">
                  <a16:creationId xmlns:a16="http://schemas.microsoft.com/office/drawing/2014/main" id="{F762FB37-7EAA-CC9C-E6F7-0BFBEECBD7C5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9">
              <a:extLst>
                <a:ext uri="{FF2B5EF4-FFF2-40B4-BE49-F238E27FC236}">
                  <a16:creationId xmlns:a16="http://schemas.microsoft.com/office/drawing/2014/main" id="{8AD8914F-05A8-6CEA-46A1-B7372376CC5E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9">
              <a:extLst>
                <a:ext uri="{FF2B5EF4-FFF2-40B4-BE49-F238E27FC236}">
                  <a16:creationId xmlns:a16="http://schemas.microsoft.com/office/drawing/2014/main" id="{279D3333-DECF-10B6-3E0C-5C2B7D9DFE49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9">
              <a:extLst>
                <a:ext uri="{FF2B5EF4-FFF2-40B4-BE49-F238E27FC236}">
                  <a16:creationId xmlns:a16="http://schemas.microsoft.com/office/drawing/2014/main" id="{212CBDC3-028E-6098-4C94-7A4AA7F14483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9">
              <a:extLst>
                <a:ext uri="{FF2B5EF4-FFF2-40B4-BE49-F238E27FC236}">
                  <a16:creationId xmlns:a16="http://schemas.microsoft.com/office/drawing/2014/main" id="{C29EAD1B-F5D2-1C04-D123-7A0ED6E2D7E5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9">
              <a:extLst>
                <a:ext uri="{FF2B5EF4-FFF2-40B4-BE49-F238E27FC236}">
                  <a16:creationId xmlns:a16="http://schemas.microsoft.com/office/drawing/2014/main" id="{B1DC9C23-9A4F-B2FA-EE79-B255400513A5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9">
              <a:extLst>
                <a:ext uri="{FF2B5EF4-FFF2-40B4-BE49-F238E27FC236}">
                  <a16:creationId xmlns:a16="http://schemas.microsoft.com/office/drawing/2014/main" id="{5A209B34-7B81-2AC6-E87F-03E5640FA0F2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9">
              <a:extLst>
                <a:ext uri="{FF2B5EF4-FFF2-40B4-BE49-F238E27FC236}">
                  <a16:creationId xmlns:a16="http://schemas.microsoft.com/office/drawing/2014/main" id="{0C7E9F33-5FCC-7168-AD0F-88AC2492A2BC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29">
              <a:extLst>
                <a:ext uri="{FF2B5EF4-FFF2-40B4-BE49-F238E27FC236}">
                  <a16:creationId xmlns:a16="http://schemas.microsoft.com/office/drawing/2014/main" id="{2597ACAC-0217-0631-8C80-B76CAA8F2C62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9">
              <a:extLst>
                <a:ext uri="{FF2B5EF4-FFF2-40B4-BE49-F238E27FC236}">
                  <a16:creationId xmlns:a16="http://schemas.microsoft.com/office/drawing/2014/main" id="{2FADFE48-54A8-5830-7325-F95E8491BF83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9">
              <a:extLst>
                <a:ext uri="{FF2B5EF4-FFF2-40B4-BE49-F238E27FC236}">
                  <a16:creationId xmlns:a16="http://schemas.microsoft.com/office/drawing/2014/main" id="{D9F99371-590F-FCB0-978E-E90F9F0D6667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9">
              <a:extLst>
                <a:ext uri="{FF2B5EF4-FFF2-40B4-BE49-F238E27FC236}">
                  <a16:creationId xmlns:a16="http://schemas.microsoft.com/office/drawing/2014/main" id="{C825F4CD-1673-645F-412C-062436EE5ACF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9">
              <a:extLst>
                <a:ext uri="{FF2B5EF4-FFF2-40B4-BE49-F238E27FC236}">
                  <a16:creationId xmlns:a16="http://schemas.microsoft.com/office/drawing/2014/main" id="{27CCC737-A0AE-244B-3AF3-27EEEC1A1425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9">
              <a:extLst>
                <a:ext uri="{FF2B5EF4-FFF2-40B4-BE49-F238E27FC236}">
                  <a16:creationId xmlns:a16="http://schemas.microsoft.com/office/drawing/2014/main" id="{25A8604D-C617-01F5-D9FA-EB293701D764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9">
              <a:extLst>
                <a:ext uri="{FF2B5EF4-FFF2-40B4-BE49-F238E27FC236}">
                  <a16:creationId xmlns:a16="http://schemas.microsoft.com/office/drawing/2014/main" id="{BC6862AA-7CA1-F586-1CE7-182068A28176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9">
              <a:extLst>
                <a:ext uri="{FF2B5EF4-FFF2-40B4-BE49-F238E27FC236}">
                  <a16:creationId xmlns:a16="http://schemas.microsoft.com/office/drawing/2014/main" id="{9CD48ABC-9DD6-0444-3F0D-C353052BB9B9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9">
              <a:extLst>
                <a:ext uri="{FF2B5EF4-FFF2-40B4-BE49-F238E27FC236}">
                  <a16:creationId xmlns:a16="http://schemas.microsoft.com/office/drawing/2014/main" id="{B2A58D63-DE21-C67C-449C-88C8D7D9AE4D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9">
              <a:extLst>
                <a:ext uri="{FF2B5EF4-FFF2-40B4-BE49-F238E27FC236}">
                  <a16:creationId xmlns:a16="http://schemas.microsoft.com/office/drawing/2014/main" id="{B9ED2DD4-8875-B5B7-FDFE-4AB9B0CA8C95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9">
              <a:extLst>
                <a:ext uri="{FF2B5EF4-FFF2-40B4-BE49-F238E27FC236}">
                  <a16:creationId xmlns:a16="http://schemas.microsoft.com/office/drawing/2014/main" id="{57A87ABF-66E9-0052-B83B-6C4DEBFA7828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" name="Google Shape;1001;p29">
            <a:extLst>
              <a:ext uri="{FF2B5EF4-FFF2-40B4-BE49-F238E27FC236}">
                <a16:creationId xmlns:a16="http://schemas.microsoft.com/office/drawing/2014/main" id="{FADDBBB6-A2CC-6B55-BDBB-0077218EEF23}"/>
              </a:ext>
            </a:extLst>
          </p:cNvPr>
          <p:cNvGrpSpPr/>
          <p:nvPr/>
        </p:nvGrpSpPr>
        <p:grpSpPr>
          <a:xfrm>
            <a:off x="2868780" y="1740362"/>
            <a:ext cx="320700" cy="291900"/>
            <a:chOff x="5954530" y="2108112"/>
            <a:chExt cx="320700" cy="291900"/>
          </a:xfrm>
        </p:grpSpPr>
        <p:sp>
          <p:nvSpPr>
            <p:cNvPr id="1002" name="Google Shape;1002;p29">
              <a:extLst>
                <a:ext uri="{FF2B5EF4-FFF2-40B4-BE49-F238E27FC236}">
                  <a16:creationId xmlns:a16="http://schemas.microsoft.com/office/drawing/2014/main" id="{9BD74754-C807-3174-095F-2333F5B88B4C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9">
              <a:extLst>
                <a:ext uri="{FF2B5EF4-FFF2-40B4-BE49-F238E27FC236}">
                  <a16:creationId xmlns:a16="http://schemas.microsoft.com/office/drawing/2014/main" id="{278A3801-B308-9A80-84C7-DE17C54A4669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9">
              <a:extLst>
                <a:ext uri="{FF2B5EF4-FFF2-40B4-BE49-F238E27FC236}">
                  <a16:creationId xmlns:a16="http://schemas.microsoft.com/office/drawing/2014/main" id="{4A81931C-1851-66DF-1E8D-5019609E3471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9">
              <a:extLst>
                <a:ext uri="{FF2B5EF4-FFF2-40B4-BE49-F238E27FC236}">
                  <a16:creationId xmlns:a16="http://schemas.microsoft.com/office/drawing/2014/main" id="{DD2C81C9-DBCF-4586-0855-6BAE119D4ABE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9">
              <a:extLst>
                <a:ext uri="{FF2B5EF4-FFF2-40B4-BE49-F238E27FC236}">
                  <a16:creationId xmlns:a16="http://schemas.microsoft.com/office/drawing/2014/main" id="{7E3910C8-86FB-774C-5D77-16ACBF83C741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9">
              <a:extLst>
                <a:ext uri="{FF2B5EF4-FFF2-40B4-BE49-F238E27FC236}">
                  <a16:creationId xmlns:a16="http://schemas.microsoft.com/office/drawing/2014/main" id="{A120F29B-AE00-F62B-558C-71335A6FF996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9">
              <a:extLst>
                <a:ext uri="{FF2B5EF4-FFF2-40B4-BE49-F238E27FC236}">
                  <a16:creationId xmlns:a16="http://schemas.microsoft.com/office/drawing/2014/main" id="{562ECB90-C5B0-B9DF-B072-A92AFCC062EC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9">
              <a:extLst>
                <a:ext uri="{FF2B5EF4-FFF2-40B4-BE49-F238E27FC236}">
                  <a16:creationId xmlns:a16="http://schemas.microsoft.com/office/drawing/2014/main" id="{DD092239-207F-B306-F826-E0D06C922284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9">
              <a:extLst>
                <a:ext uri="{FF2B5EF4-FFF2-40B4-BE49-F238E27FC236}">
                  <a16:creationId xmlns:a16="http://schemas.microsoft.com/office/drawing/2014/main" id="{40688FDE-3F5B-CF16-B927-9FF9B15BD129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9">
              <a:extLst>
                <a:ext uri="{FF2B5EF4-FFF2-40B4-BE49-F238E27FC236}">
                  <a16:creationId xmlns:a16="http://schemas.microsoft.com/office/drawing/2014/main" id="{660B64BD-AB8A-61DB-3746-8C1AF0CBBC0E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9">
              <a:extLst>
                <a:ext uri="{FF2B5EF4-FFF2-40B4-BE49-F238E27FC236}">
                  <a16:creationId xmlns:a16="http://schemas.microsoft.com/office/drawing/2014/main" id="{47C0201D-C4AB-49C1-068A-CEFD64096A5F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9">
              <a:extLst>
                <a:ext uri="{FF2B5EF4-FFF2-40B4-BE49-F238E27FC236}">
                  <a16:creationId xmlns:a16="http://schemas.microsoft.com/office/drawing/2014/main" id="{DA72F1DD-C07E-856E-29A9-D1E0512549B3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9">
              <a:extLst>
                <a:ext uri="{FF2B5EF4-FFF2-40B4-BE49-F238E27FC236}">
                  <a16:creationId xmlns:a16="http://schemas.microsoft.com/office/drawing/2014/main" id="{AC766670-D96A-E29A-B0C9-C24FFB300FA5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9">
              <a:extLst>
                <a:ext uri="{FF2B5EF4-FFF2-40B4-BE49-F238E27FC236}">
                  <a16:creationId xmlns:a16="http://schemas.microsoft.com/office/drawing/2014/main" id="{5EB2F2D6-0DD4-45F8-BEE1-264B48159A55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9">
              <a:extLst>
                <a:ext uri="{FF2B5EF4-FFF2-40B4-BE49-F238E27FC236}">
                  <a16:creationId xmlns:a16="http://schemas.microsoft.com/office/drawing/2014/main" id="{BB4E5E4E-3C83-89D8-0852-F8E4B30502F5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9">
              <a:extLst>
                <a:ext uri="{FF2B5EF4-FFF2-40B4-BE49-F238E27FC236}">
                  <a16:creationId xmlns:a16="http://schemas.microsoft.com/office/drawing/2014/main" id="{1FEAAC6D-A497-FE30-EA0D-07DB9A2E31DA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9">
              <a:extLst>
                <a:ext uri="{FF2B5EF4-FFF2-40B4-BE49-F238E27FC236}">
                  <a16:creationId xmlns:a16="http://schemas.microsoft.com/office/drawing/2014/main" id="{AE392F11-546B-FC52-3D40-F5E0A5A56985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9">
              <a:extLst>
                <a:ext uri="{FF2B5EF4-FFF2-40B4-BE49-F238E27FC236}">
                  <a16:creationId xmlns:a16="http://schemas.microsoft.com/office/drawing/2014/main" id="{01B83C40-0E10-010D-0DC3-30825AEA0B15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9">
              <a:extLst>
                <a:ext uri="{FF2B5EF4-FFF2-40B4-BE49-F238E27FC236}">
                  <a16:creationId xmlns:a16="http://schemas.microsoft.com/office/drawing/2014/main" id="{B11E7010-18B0-3E38-E032-184B47277DA0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" name="Google Shape;1021;p29">
            <a:extLst>
              <a:ext uri="{FF2B5EF4-FFF2-40B4-BE49-F238E27FC236}">
                <a16:creationId xmlns:a16="http://schemas.microsoft.com/office/drawing/2014/main" id="{028A1CF2-AB8B-AA8F-3502-97A799C20763}"/>
              </a:ext>
            </a:extLst>
          </p:cNvPr>
          <p:cNvGrpSpPr/>
          <p:nvPr/>
        </p:nvGrpSpPr>
        <p:grpSpPr>
          <a:xfrm>
            <a:off x="2868780" y="2099937"/>
            <a:ext cx="320700" cy="291900"/>
            <a:chOff x="5954530" y="2108112"/>
            <a:chExt cx="320700" cy="291900"/>
          </a:xfrm>
        </p:grpSpPr>
        <p:sp>
          <p:nvSpPr>
            <p:cNvPr id="1022" name="Google Shape;1022;p29">
              <a:extLst>
                <a:ext uri="{FF2B5EF4-FFF2-40B4-BE49-F238E27FC236}">
                  <a16:creationId xmlns:a16="http://schemas.microsoft.com/office/drawing/2014/main" id="{5E66EDFB-ECF4-4016-1A88-A96218683F39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9">
              <a:extLst>
                <a:ext uri="{FF2B5EF4-FFF2-40B4-BE49-F238E27FC236}">
                  <a16:creationId xmlns:a16="http://schemas.microsoft.com/office/drawing/2014/main" id="{2101A2D8-4724-C17C-954E-C7DD85C19E5C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9">
              <a:extLst>
                <a:ext uri="{FF2B5EF4-FFF2-40B4-BE49-F238E27FC236}">
                  <a16:creationId xmlns:a16="http://schemas.microsoft.com/office/drawing/2014/main" id="{B68494DB-C1D3-4C6D-CA0A-511CA16A700A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9">
              <a:extLst>
                <a:ext uri="{FF2B5EF4-FFF2-40B4-BE49-F238E27FC236}">
                  <a16:creationId xmlns:a16="http://schemas.microsoft.com/office/drawing/2014/main" id="{F68CA292-EA7A-D388-2728-67851DD98648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9">
              <a:extLst>
                <a:ext uri="{FF2B5EF4-FFF2-40B4-BE49-F238E27FC236}">
                  <a16:creationId xmlns:a16="http://schemas.microsoft.com/office/drawing/2014/main" id="{6ECDE829-DC8F-96F0-98BB-E7BDB49E536E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9">
              <a:extLst>
                <a:ext uri="{FF2B5EF4-FFF2-40B4-BE49-F238E27FC236}">
                  <a16:creationId xmlns:a16="http://schemas.microsoft.com/office/drawing/2014/main" id="{94C3D8F4-5119-403F-DBDB-77EF66C8CE21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9">
              <a:extLst>
                <a:ext uri="{FF2B5EF4-FFF2-40B4-BE49-F238E27FC236}">
                  <a16:creationId xmlns:a16="http://schemas.microsoft.com/office/drawing/2014/main" id="{BF345CAE-222D-F2F4-16DE-ADB0A11E07EF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9">
              <a:extLst>
                <a:ext uri="{FF2B5EF4-FFF2-40B4-BE49-F238E27FC236}">
                  <a16:creationId xmlns:a16="http://schemas.microsoft.com/office/drawing/2014/main" id="{ADFF9208-6558-816D-A636-BB8AF320663A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9">
              <a:extLst>
                <a:ext uri="{FF2B5EF4-FFF2-40B4-BE49-F238E27FC236}">
                  <a16:creationId xmlns:a16="http://schemas.microsoft.com/office/drawing/2014/main" id="{84390148-5CA1-7A5B-E5D7-6CB3E2378634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9">
              <a:extLst>
                <a:ext uri="{FF2B5EF4-FFF2-40B4-BE49-F238E27FC236}">
                  <a16:creationId xmlns:a16="http://schemas.microsoft.com/office/drawing/2014/main" id="{206A8A69-7D12-0929-FB42-CFBD05280440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9">
              <a:extLst>
                <a:ext uri="{FF2B5EF4-FFF2-40B4-BE49-F238E27FC236}">
                  <a16:creationId xmlns:a16="http://schemas.microsoft.com/office/drawing/2014/main" id="{53A80C5D-0607-887D-43CF-FDDF30170A67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9">
              <a:extLst>
                <a:ext uri="{FF2B5EF4-FFF2-40B4-BE49-F238E27FC236}">
                  <a16:creationId xmlns:a16="http://schemas.microsoft.com/office/drawing/2014/main" id="{E6D434E1-1F99-76A9-2232-1A8BDE6D72D5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9">
              <a:extLst>
                <a:ext uri="{FF2B5EF4-FFF2-40B4-BE49-F238E27FC236}">
                  <a16:creationId xmlns:a16="http://schemas.microsoft.com/office/drawing/2014/main" id="{385602BF-D6AC-04D6-FCEF-D26701D3FAB8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9">
              <a:extLst>
                <a:ext uri="{FF2B5EF4-FFF2-40B4-BE49-F238E27FC236}">
                  <a16:creationId xmlns:a16="http://schemas.microsoft.com/office/drawing/2014/main" id="{6476C30B-257A-4DDA-3B0E-A6E232C107CF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9">
              <a:extLst>
                <a:ext uri="{FF2B5EF4-FFF2-40B4-BE49-F238E27FC236}">
                  <a16:creationId xmlns:a16="http://schemas.microsoft.com/office/drawing/2014/main" id="{A219E430-9800-2BC6-8F03-8B156F1096F0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9">
              <a:extLst>
                <a:ext uri="{FF2B5EF4-FFF2-40B4-BE49-F238E27FC236}">
                  <a16:creationId xmlns:a16="http://schemas.microsoft.com/office/drawing/2014/main" id="{6E652B96-41FC-C8A3-3A8F-70CC370E3E60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9">
              <a:extLst>
                <a:ext uri="{FF2B5EF4-FFF2-40B4-BE49-F238E27FC236}">
                  <a16:creationId xmlns:a16="http://schemas.microsoft.com/office/drawing/2014/main" id="{FD26BCB9-F513-55FF-0525-34E604D1BB98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9">
              <a:extLst>
                <a:ext uri="{FF2B5EF4-FFF2-40B4-BE49-F238E27FC236}">
                  <a16:creationId xmlns:a16="http://schemas.microsoft.com/office/drawing/2014/main" id="{E426FB45-E1C1-7ABC-0434-4BE73ECFCE6D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9">
              <a:extLst>
                <a:ext uri="{FF2B5EF4-FFF2-40B4-BE49-F238E27FC236}">
                  <a16:creationId xmlns:a16="http://schemas.microsoft.com/office/drawing/2014/main" id="{52F87B20-492F-1DF8-A387-76CB07DF0679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1" name="Google Shape;1041;p29">
            <a:extLst>
              <a:ext uri="{FF2B5EF4-FFF2-40B4-BE49-F238E27FC236}">
                <a16:creationId xmlns:a16="http://schemas.microsoft.com/office/drawing/2014/main" id="{F7F543FA-7A03-B377-A2B3-F05C4DB6DDDA}"/>
              </a:ext>
            </a:extLst>
          </p:cNvPr>
          <p:cNvGrpSpPr/>
          <p:nvPr/>
        </p:nvGrpSpPr>
        <p:grpSpPr>
          <a:xfrm>
            <a:off x="2368705" y="2099937"/>
            <a:ext cx="320700" cy="291900"/>
            <a:chOff x="5954530" y="2108112"/>
            <a:chExt cx="320700" cy="291900"/>
          </a:xfrm>
        </p:grpSpPr>
        <p:sp>
          <p:nvSpPr>
            <p:cNvPr id="1042" name="Google Shape;1042;p29">
              <a:extLst>
                <a:ext uri="{FF2B5EF4-FFF2-40B4-BE49-F238E27FC236}">
                  <a16:creationId xmlns:a16="http://schemas.microsoft.com/office/drawing/2014/main" id="{A0C6DEED-4463-EFE3-758D-55ADF22730A4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9">
              <a:extLst>
                <a:ext uri="{FF2B5EF4-FFF2-40B4-BE49-F238E27FC236}">
                  <a16:creationId xmlns:a16="http://schemas.microsoft.com/office/drawing/2014/main" id="{5F9E5DD1-03AF-BC19-F4CA-F77CC7A1469B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9">
              <a:extLst>
                <a:ext uri="{FF2B5EF4-FFF2-40B4-BE49-F238E27FC236}">
                  <a16:creationId xmlns:a16="http://schemas.microsoft.com/office/drawing/2014/main" id="{40E311E5-923D-9688-3C1B-52E3350B7345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9">
              <a:extLst>
                <a:ext uri="{FF2B5EF4-FFF2-40B4-BE49-F238E27FC236}">
                  <a16:creationId xmlns:a16="http://schemas.microsoft.com/office/drawing/2014/main" id="{58DC3CF0-4A7E-2ECB-7ABC-863D8CE08C36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9">
              <a:extLst>
                <a:ext uri="{FF2B5EF4-FFF2-40B4-BE49-F238E27FC236}">
                  <a16:creationId xmlns:a16="http://schemas.microsoft.com/office/drawing/2014/main" id="{F3D37B38-3765-8FE1-2CBD-9F4E7C6879CB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9">
              <a:extLst>
                <a:ext uri="{FF2B5EF4-FFF2-40B4-BE49-F238E27FC236}">
                  <a16:creationId xmlns:a16="http://schemas.microsoft.com/office/drawing/2014/main" id="{D84435AC-D1AC-CDFD-62D2-46C1B341E3C8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9">
              <a:extLst>
                <a:ext uri="{FF2B5EF4-FFF2-40B4-BE49-F238E27FC236}">
                  <a16:creationId xmlns:a16="http://schemas.microsoft.com/office/drawing/2014/main" id="{C05E28DA-E5D9-A6DF-69E0-C1690C022FEF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9">
              <a:extLst>
                <a:ext uri="{FF2B5EF4-FFF2-40B4-BE49-F238E27FC236}">
                  <a16:creationId xmlns:a16="http://schemas.microsoft.com/office/drawing/2014/main" id="{6CDF2305-533E-3BD9-DB08-9487C2F395B6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9">
              <a:extLst>
                <a:ext uri="{FF2B5EF4-FFF2-40B4-BE49-F238E27FC236}">
                  <a16:creationId xmlns:a16="http://schemas.microsoft.com/office/drawing/2014/main" id="{F7C3F807-BE99-E6C4-32A2-48E138B80C17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9">
              <a:extLst>
                <a:ext uri="{FF2B5EF4-FFF2-40B4-BE49-F238E27FC236}">
                  <a16:creationId xmlns:a16="http://schemas.microsoft.com/office/drawing/2014/main" id="{9B0C592A-1C18-49AC-859F-247896813300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9">
              <a:extLst>
                <a:ext uri="{FF2B5EF4-FFF2-40B4-BE49-F238E27FC236}">
                  <a16:creationId xmlns:a16="http://schemas.microsoft.com/office/drawing/2014/main" id="{88F92830-0613-8977-0915-03CF373780DC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9">
              <a:extLst>
                <a:ext uri="{FF2B5EF4-FFF2-40B4-BE49-F238E27FC236}">
                  <a16:creationId xmlns:a16="http://schemas.microsoft.com/office/drawing/2014/main" id="{965998A5-5E46-E30C-FD1A-9206286C755C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9">
              <a:extLst>
                <a:ext uri="{FF2B5EF4-FFF2-40B4-BE49-F238E27FC236}">
                  <a16:creationId xmlns:a16="http://schemas.microsoft.com/office/drawing/2014/main" id="{1BD65A2B-9F71-FA68-F43E-03FD4E56F819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9">
              <a:extLst>
                <a:ext uri="{FF2B5EF4-FFF2-40B4-BE49-F238E27FC236}">
                  <a16:creationId xmlns:a16="http://schemas.microsoft.com/office/drawing/2014/main" id="{CA7ADB24-3D4D-5033-D7A9-B3BAAA5C4659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9">
              <a:extLst>
                <a:ext uri="{FF2B5EF4-FFF2-40B4-BE49-F238E27FC236}">
                  <a16:creationId xmlns:a16="http://schemas.microsoft.com/office/drawing/2014/main" id="{D1103A04-1491-0527-7C44-FCA4DD651A98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9">
              <a:extLst>
                <a:ext uri="{FF2B5EF4-FFF2-40B4-BE49-F238E27FC236}">
                  <a16:creationId xmlns:a16="http://schemas.microsoft.com/office/drawing/2014/main" id="{B6A2714F-6F8A-1835-6D99-127BC1764C47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9">
              <a:extLst>
                <a:ext uri="{FF2B5EF4-FFF2-40B4-BE49-F238E27FC236}">
                  <a16:creationId xmlns:a16="http://schemas.microsoft.com/office/drawing/2014/main" id="{446E5AEC-941D-E339-F0EE-CB46E8AB60B1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9">
              <a:extLst>
                <a:ext uri="{FF2B5EF4-FFF2-40B4-BE49-F238E27FC236}">
                  <a16:creationId xmlns:a16="http://schemas.microsoft.com/office/drawing/2014/main" id="{3AC97C5F-89BE-1C8D-BCD0-AF1C8148287D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9">
              <a:extLst>
                <a:ext uri="{FF2B5EF4-FFF2-40B4-BE49-F238E27FC236}">
                  <a16:creationId xmlns:a16="http://schemas.microsoft.com/office/drawing/2014/main" id="{4640878D-3547-3D97-10A9-732D4F4A8215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" name="Google Shape;1061;p29">
            <a:extLst>
              <a:ext uri="{FF2B5EF4-FFF2-40B4-BE49-F238E27FC236}">
                <a16:creationId xmlns:a16="http://schemas.microsoft.com/office/drawing/2014/main" id="{61941061-9050-352A-D0C7-A982CA8798A2}"/>
              </a:ext>
            </a:extLst>
          </p:cNvPr>
          <p:cNvGrpSpPr/>
          <p:nvPr/>
        </p:nvGrpSpPr>
        <p:grpSpPr>
          <a:xfrm>
            <a:off x="2366305" y="1740362"/>
            <a:ext cx="320700" cy="291900"/>
            <a:chOff x="5954530" y="2108112"/>
            <a:chExt cx="320700" cy="291900"/>
          </a:xfrm>
        </p:grpSpPr>
        <p:sp>
          <p:nvSpPr>
            <p:cNvPr id="1062" name="Google Shape;1062;p29">
              <a:extLst>
                <a:ext uri="{FF2B5EF4-FFF2-40B4-BE49-F238E27FC236}">
                  <a16:creationId xmlns:a16="http://schemas.microsoft.com/office/drawing/2014/main" id="{A4479212-D480-3D89-AB8C-380FC472DEB2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9">
              <a:extLst>
                <a:ext uri="{FF2B5EF4-FFF2-40B4-BE49-F238E27FC236}">
                  <a16:creationId xmlns:a16="http://schemas.microsoft.com/office/drawing/2014/main" id="{EEA51222-8400-4959-D9DE-FC4ABCBE71CF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9">
              <a:extLst>
                <a:ext uri="{FF2B5EF4-FFF2-40B4-BE49-F238E27FC236}">
                  <a16:creationId xmlns:a16="http://schemas.microsoft.com/office/drawing/2014/main" id="{0757E271-81C1-7B85-FB18-E2F7ED106AE3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9">
              <a:extLst>
                <a:ext uri="{FF2B5EF4-FFF2-40B4-BE49-F238E27FC236}">
                  <a16:creationId xmlns:a16="http://schemas.microsoft.com/office/drawing/2014/main" id="{9EF809A7-F627-549F-199B-438AB5D75910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9">
              <a:extLst>
                <a:ext uri="{FF2B5EF4-FFF2-40B4-BE49-F238E27FC236}">
                  <a16:creationId xmlns:a16="http://schemas.microsoft.com/office/drawing/2014/main" id="{2111EC5B-C50F-3D83-75F6-9806EF576395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9">
              <a:extLst>
                <a:ext uri="{FF2B5EF4-FFF2-40B4-BE49-F238E27FC236}">
                  <a16:creationId xmlns:a16="http://schemas.microsoft.com/office/drawing/2014/main" id="{5E67FE7D-C5E6-4428-747F-E372E0554682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9">
              <a:extLst>
                <a:ext uri="{FF2B5EF4-FFF2-40B4-BE49-F238E27FC236}">
                  <a16:creationId xmlns:a16="http://schemas.microsoft.com/office/drawing/2014/main" id="{7DDBB95D-A8BD-95ED-FA8E-7F67FBB5C1FF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9">
              <a:extLst>
                <a:ext uri="{FF2B5EF4-FFF2-40B4-BE49-F238E27FC236}">
                  <a16:creationId xmlns:a16="http://schemas.microsoft.com/office/drawing/2014/main" id="{073DA6AC-BCE4-6096-1999-C61CDDE8D6E6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9">
              <a:extLst>
                <a:ext uri="{FF2B5EF4-FFF2-40B4-BE49-F238E27FC236}">
                  <a16:creationId xmlns:a16="http://schemas.microsoft.com/office/drawing/2014/main" id="{3B01C32A-1248-7982-9FD8-91989AAEE61D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9">
              <a:extLst>
                <a:ext uri="{FF2B5EF4-FFF2-40B4-BE49-F238E27FC236}">
                  <a16:creationId xmlns:a16="http://schemas.microsoft.com/office/drawing/2014/main" id="{F45AA95A-7870-80C5-9C15-6F036CA04B6E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9">
              <a:extLst>
                <a:ext uri="{FF2B5EF4-FFF2-40B4-BE49-F238E27FC236}">
                  <a16:creationId xmlns:a16="http://schemas.microsoft.com/office/drawing/2014/main" id="{D2D4BF8D-9978-1FA3-90F9-F0E17BFB1BF5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9">
              <a:extLst>
                <a:ext uri="{FF2B5EF4-FFF2-40B4-BE49-F238E27FC236}">
                  <a16:creationId xmlns:a16="http://schemas.microsoft.com/office/drawing/2014/main" id="{4333C24D-837A-7EAE-7C23-0F9E3E7E8A7C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9">
              <a:extLst>
                <a:ext uri="{FF2B5EF4-FFF2-40B4-BE49-F238E27FC236}">
                  <a16:creationId xmlns:a16="http://schemas.microsoft.com/office/drawing/2014/main" id="{BC9BC911-3979-6606-D379-596437AC00E5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9">
              <a:extLst>
                <a:ext uri="{FF2B5EF4-FFF2-40B4-BE49-F238E27FC236}">
                  <a16:creationId xmlns:a16="http://schemas.microsoft.com/office/drawing/2014/main" id="{F696CA26-07F3-F3A4-5357-F949E052D13D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9">
              <a:extLst>
                <a:ext uri="{FF2B5EF4-FFF2-40B4-BE49-F238E27FC236}">
                  <a16:creationId xmlns:a16="http://schemas.microsoft.com/office/drawing/2014/main" id="{B3207A65-78A1-219B-9CFA-966A0D0860E2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9">
              <a:extLst>
                <a:ext uri="{FF2B5EF4-FFF2-40B4-BE49-F238E27FC236}">
                  <a16:creationId xmlns:a16="http://schemas.microsoft.com/office/drawing/2014/main" id="{66F3977D-7A81-5E7F-72EF-A425CA08C4C9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29">
              <a:extLst>
                <a:ext uri="{FF2B5EF4-FFF2-40B4-BE49-F238E27FC236}">
                  <a16:creationId xmlns:a16="http://schemas.microsoft.com/office/drawing/2014/main" id="{AE3E89E8-C9E1-9A09-73B7-61386443A16B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9">
              <a:extLst>
                <a:ext uri="{FF2B5EF4-FFF2-40B4-BE49-F238E27FC236}">
                  <a16:creationId xmlns:a16="http://schemas.microsoft.com/office/drawing/2014/main" id="{34AD8980-1CCD-83F7-FF1B-CC470F0BA94B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9">
              <a:extLst>
                <a:ext uri="{FF2B5EF4-FFF2-40B4-BE49-F238E27FC236}">
                  <a16:creationId xmlns:a16="http://schemas.microsoft.com/office/drawing/2014/main" id="{27D9E7FF-BB98-5256-074E-11067F10F661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1" name="Google Shape;1081;p29">
            <a:extLst>
              <a:ext uri="{FF2B5EF4-FFF2-40B4-BE49-F238E27FC236}">
                <a16:creationId xmlns:a16="http://schemas.microsoft.com/office/drawing/2014/main" id="{5C127FA3-B729-EBDE-D857-24814487DA78}"/>
              </a:ext>
            </a:extLst>
          </p:cNvPr>
          <p:cNvSpPr/>
          <p:nvPr/>
        </p:nvSpPr>
        <p:spPr>
          <a:xfrm>
            <a:off x="3137825" y="2482800"/>
            <a:ext cx="995400" cy="213350"/>
          </a:xfrm>
          <a:custGeom>
            <a:avLst/>
            <a:gdLst/>
            <a:ahLst/>
            <a:cxnLst/>
            <a:rect l="l" t="t" r="r" b="b"/>
            <a:pathLst>
              <a:path w="39816" h="8534" extrusionOk="0">
                <a:moveTo>
                  <a:pt x="0" y="0"/>
                </a:moveTo>
                <a:cubicBezTo>
                  <a:pt x="3502" y="0"/>
                  <a:pt x="3067" y="7661"/>
                  <a:pt x="6521" y="8238"/>
                </a:cubicBezTo>
                <a:cubicBezTo>
                  <a:pt x="17482" y="10069"/>
                  <a:pt x="29873" y="1557"/>
                  <a:pt x="39816" y="6521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2" name="Google Shape;1082;p29">
            <a:extLst>
              <a:ext uri="{FF2B5EF4-FFF2-40B4-BE49-F238E27FC236}">
                <a16:creationId xmlns:a16="http://schemas.microsoft.com/office/drawing/2014/main" id="{5B1603AE-6CFF-65CB-0F46-460936CBF5CF}"/>
              </a:ext>
            </a:extLst>
          </p:cNvPr>
          <p:cNvSpPr/>
          <p:nvPr/>
        </p:nvSpPr>
        <p:spPr>
          <a:xfrm>
            <a:off x="3112075" y="2474200"/>
            <a:ext cx="652150" cy="334675"/>
          </a:xfrm>
          <a:custGeom>
            <a:avLst/>
            <a:gdLst/>
            <a:ahLst/>
            <a:cxnLst/>
            <a:rect l="l" t="t" r="r" b="b"/>
            <a:pathLst>
              <a:path w="26086" h="13387" extrusionOk="0">
                <a:moveTo>
                  <a:pt x="0" y="0"/>
                </a:moveTo>
                <a:cubicBezTo>
                  <a:pt x="4816" y="1928"/>
                  <a:pt x="5657" y="9349"/>
                  <a:pt x="10297" y="11671"/>
                </a:cubicBezTo>
                <a:cubicBezTo>
                  <a:pt x="15031" y="14040"/>
                  <a:pt x="21351" y="11019"/>
                  <a:pt x="26086" y="13387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3" name="Google Shape;1083;p29">
            <a:extLst>
              <a:ext uri="{FF2B5EF4-FFF2-40B4-BE49-F238E27FC236}">
                <a16:creationId xmlns:a16="http://schemas.microsoft.com/office/drawing/2014/main" id="{2F4A6E6A-3EC7-5658-2C6C-00EC15854BB5}"/>
              </a:ext>
            </a:extLst>
          </p:cNvPr>
          <p:cNvSpPr/>
          <p:nvPr/>
        </p:nvSpPr>
        <p:spPr>
          <a:xfrm>
            <a:off x="3112075" y="2491375"/>
            <a:ext cx="377575" cy="703650"/>
          </a:xfrm>
          <a:custGeom>
            <a:avLst/>
            <a:gdLst/>
            <a:ahLst/>
            <a:cxnLst/>
            <a:rect l="l" t="t" r="r" b="b"/>
            <a:pathLst>
              <a:path w="15103" h="28146" extrusionOk="0">
                <a:moveTo>
                  <a:pt x="0" y="0"/>
                </a:moveTo>
                <a:cubicBezTo>
                  <a:pt x="4323" y="5763"/>
                  <a:pt x="10259" y="11127"/>
                  <a:pt x="11670" y="18192"/>
                </a:cubicBezTo>
                <a:cubicBezTo>
                  <a:pt x="12358" y="21634"/>
                  <a:pt x="11593" y="28146"/>
                  <a:pt x="15103" y="28146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4" name="Google Shape;1084;p29">
            <a:extLst>
              <a:ext uri="{FF2B5EF4-FFF2-40B4-BE49-F238E27FC236}">
                <a16:creationId xmlns:a16="http://schemas.microsoft.com/office/drawing/2014/main" id="{B548FF4F-2F7C-4E40-6BB7-05D1E678BB0C}"/>
              </a:ext>
            </a:extLst>
          </p:cNvPr>
          <p:cNvSpPr/>
          <p:nvPr/>
        </p:nvSpPr>
        <p:spPr>
          <a:xfrm>
            <a:off x="3107450" y="2482575"/>
            <a:ext cx="638375" cy="582650"/>
          </a:xfrm>
          <a:custGeom>
            <a:avLst/>
            <a:gdLst/>
            <a:ahLst/>
            <a:cxnLst/>
            <a:rect l="l" t="t" r="r" b="b"/>
            <a:pathLst>
              <a:path w="25535" h="23306" extrusionOk="0">
                <a:moveTo>
                  <a:pt x="0" y="0"/>
                </a:moveTo>
                <a:cubicBezTo>
                  <a:pt x="4225" y="2536"/>
                  <a:pt x="5242" y="8352"/>
                  <a:pt x="8106" y="12362"/>
                </a:cubicBezTo>
                <a:cubicBezTo>
                  <a:pt x="12094" y="17944"/>
                  <a:pt x="19398" y="20241"/>
                  <a:pt x="25535" y="23306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5" name="Google Shape;1085;p29">
            <a:extLst>
              <a:ext uri="{FF2B5EF4-FFF2-40B4-BE49-F238E27FC236}">
                <a16:creationId xmlns:a16="http://schemas.microsoft.com/office/drawing/2014/main" id="{9EF5C49F-50A8-64A9-FB1D-7BBD8D802A47}"/>
              </a:ext>
            </a:extLst>
          </p:cNvPr>
          <p:cNvSpPr/>
          <p:nvPr/>
        </p:nvSpPr>
        <p:spPr>
          <a:xfrm>
            <a:off x="3127725" y="2497784"/>
            <a:ext cx="876500" cy="359725"/>
          </a:xfrm>
          <a:custGeom>
            <a:avLst/>
            <a:gdLst/>
            <a:ahLst/>
            <a:cxnLst/>
            <a:rect l="l" t="t" r="r" b="b"/>
            <a:pathLst>
              <a:path w="35060" h="14389" extrusionOk="0">
                <a:moveTo>
                  <a:pt x="0" y="0"/>
                </a:moveTo>
                <a:cubicBezTo>
                  <a:pt x="2770" y="2770"/>
                  <a:pt x="4525" y="6922"/>
                  <a:pt x="8106" y="8512"/>
                </a:cubicBezTo>
                <a:cubicBezTo>
                  <a:pt x="16510" y="12244"/>
                  <a:pt x="28558" y="7887"/>
                  <a:pt x="35060" y="14389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6" name="Google Shape;1086;p29">
            <a:extLst>
              <a:ext uri="{FF2B5EF4-FFF2-40B4-BE49-F238E27FC236}">
                <a16:creationId xmlns:a16="http://schemas.microsoft.com/office/drawing/2014/main" id="{5FFFD457-E16F-06A7-2B8A-A850D33575A8}"/>
              </a:ext>
            </a:extLst>
          </p:cNvPr>
          <p:cNvSpPr/>
          <p:nvPr/>
        </p:nvSpPr>
        <p:spPr>
          <a:xfrm>
            <a:off x="2652800" y="2485700"/>
            <a:ext cx="751975" cy="1134225"/>
          </a:xfrm>
          <a:custGeom>
            <a:avLst/>
            <a:gdLst/>
            <a:ahLst/>
            <a:cxnLst/>
            <a:rect l="l" t="t" r="r" b="b"/>
            <a:pathLst>
              <a:path w="30079" h="45369" extrusionOk="0">
                <a:moveTo>
                  <a:pt x="0" y="0"/>
                </a:moveTo>
                <a:cubicBezTo>
                  <a:pt x="0" y="6455"/>
                  <a:pt x="4130" y="12274"/>
                  <a:pt x="7018" y="18047"/>
                </a:cubicBezTo>
                <a:cubicBezTo>
                  <a:pt x="12350" y="28706"/>
                  <a:pt x="18161" y="45369"/>
                  <a:pt x="30079" y="4536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7" name="Google Shape;1087;p29">
            <a:extLst>
              <a:ext uri="{FF2B5EF4-FFF2-40B4-BE49-F238E27FC236}">
                <a16:creationId xmlns:a16="http://schemas.microsoft.com/office/drawing/2014/main" id="{608DFF82-10D4-E1C5-237C-CC1D2023059D}"/>
              </a:ext>
            </a:extLst>
          </p:cNvPr>
          <p:cNvSpPr/>
          <p:nvPr/>
        </p:nvSpPr>
        <p:spPr>
          <a:xfrm>
            <a:off x="2640275" y="2479425"/>
            <a:ext cx="827150" cy="1541550"/>
          </a:xfrm>
          <a:custGeom>
            <a:avLst/>
            <a:gdLst/>
            <a:ahLst/>
            <a:cxnLst/>
            <a:rect l="l" t="t" r="r" b="b"/>
            <a:pathLst>
              <a:path w="33086" h="61662" extrusionOk="0">
                <a:moveTo>
                  <a:pt x="0" y="0"/>
                </a:moveTo>
                <a:cubicBezTo>
                  <a:pt x="0" y="13716"/>
                  <a:pt x="7570" y="26937"/>
                  <a:pt x="15540" y="38100"/>
                </a:cubicBezTo>
                <a:cubicBezTo>
                  <a:pt x="21230" y="46070"/>
                  <a:pt x="23294" y="61662"/>
                  <a:pt x="33086" y="61662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8" name="Google Shape;1088;p29">
            <a:extLst>
              <a:ext uri="{FF2B5EF4-FFF2-40B4-BE49-F238E27FC236}">
                <a16:creationId xmlns:a16="http://schemas.microsoft.com/office/drawing/2014/main" id="{46BBCAC8-C7DB-5118-13BF-D5E8603BB324}"/>
              </a:ext>
            </a:extLst>
          </p:cNvPr>
          <p:cNvSpPr/>
          <p:nvPr/>
        </p:nvSpPr>
        <p:spPr>
          <a:xfrm>
            <a:off x="2677850" y="2502400"/>
            <a:ext cx="839725" cy="914900"/>
          </a:xfrm>
          <a:custGeom>
            <a:avLst/>
            <a:gdLst/>
            <a:ahLst/>
            <a:cxnLst/>
            <a:rect l="l" t="t" r="r" b="b"/>
            <a:pathLst>
              <a:path w="33589" h="36596" extrusionOk="0">
                <a:moveTo>
                  <a:pt x="0" y="0"/>
                </a:moveTo>
                <a:cubicBezTo>
                  <a:pt x="0" y="7601"/>
                  <a:pt x="7668" y="13210"/>
                  <a:pt x="12533" y="19050"/>
                </a:cubicBezTo>
                <a:cubicBezTo>
                  <a:pt x="18381" y="26069"/>
                  <a:pt x="24923" y="33703"/>
                  <a:pt x="33589" y="3659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9" name="Google Shape;1089;p29">
            <a:extLst>
              <a:ext uri="{FF2B5EF4-FFF2-40B4-BE49-F238E27FC236}">
                <a16:creationId xmlns:a16="http://schemas.microsoft.com/office/drawing/2014/main" id="{EF257444-41BC-7C7F-5D3F-782F1B69D3BC}"/>
              </a:ext>
            </a:extLst>
          </p:cNvPr>
          <p:cNvSpPr/>
          <p:nvPr/>
        </p:nvSpPr>
        <p:spPr>
          <a:xfrm>
            <a:off x="2640275" y="2496125"/>
            <a:ext cx="871025" cy="1284625"/>
          </a:xfrm>
          <a:custGeom>
            <a:avLst/>
            <a:gdLst/>
            <a:ahLst/>
            <a:cxnLst/>
            <a:rect l="l" t="t" r="r" b="b"/>
            <a:pathLst>
              <a:path w="34841" h="51385" extrusionOk="0">
                <a:moveTo>
                  <a:pt x="0" y="0"/>
                </a:moveTo>
                <a:cubicBezTo>
                  <a:pt x="0" y="9589"/>
                  <a:pt x="7249" y="17757"/>
                  <a:pt x="11028" y="26570"/>
                </a:cubicBezTo>
                <a:cubicBezTo>
                  <a:pt x="15545" y="37107"/>
                  <a:pt x="23377" y="51385"/>
                  <a:pt x="34841" y="51385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90" name="Google Shape;1090;p29">
            <a:extLst>
              <a:ext uri="{FF2B5EF4-FFF2-40B4-BE49-F238E27FC236}">
                <a16:creationId xmlns:a16="http://schemas.microsoft.com/office/drawing/2014/main" id="{47AF04AB-5BE3-5809-7754-AB5CB00A7944}"/>
              </a:ext>
            </a:extLst>
          </p:cNvPr>
          <p:cNvSpPr txBox="1"/>
          <p:nvPr/>
        </p:nvSpPr>
        <p:spPr>
          <a:xfrm>
            <a:off x="3897750" y="541325"/>
            <a:ext cx="1408500" cy="3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SNO+ Deck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91" name="Google Shape;1091;p29">
            <a:extLst>
              <a:ext uri="{FF2B5EF4-FFF2-40B4-BE49-F238E27FC236}">
                <a16:creationId xmlns:a16="http://schemas.microsoft.com/office/drawing/2014/main" id="{C9A6CD50-3C22-C47E-F7AD-B20DA1D6E263}"/>
              </a:ext>
            </a:extLst>
          </p:cNvPr>
          <p:cNvSpPr txBox="1"/>
          <p:nvPr/>
        </p:nvSpPr>
        <p:spPr>
          <a:xfrm>
            <a:off x="3565625" y="1156550"/>
            <a:ext cx="2048100" cy="7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dirty="0">
                <a:solidFill>
                  <a:schemeClr val="dk2"/>
                </a:solidFill>
              </a:rPr>
              <a:t>DCR 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dirty="0">
                <a:solidFill>
                  <a:schemeClr val="dk2"/>
                </a:solidFill>
              </a:rPr>
              <a:t>(Deck Clean Room)</a:t>
            </a:r>
            <a:endParaRPr sz="1500" dirty="0">
              <a:solidFill>
                <a:schemeClr val="dk2"/>
              </a:solidFill>
            </a:endParaRPr>
          </a:p>
        </p:txBody>
      </p:sp>
      <p:sp>
        <p:nvSpPr>
          <p:cNvPr id="1093" name="Google Shape;1093;p29">
            <a:extLst>
              <a:ext uri="{FF2B5EF4-FFF2-40B4-BE49-F238E27FC236}">
                <a16:creationId xmlns:a16="http://schemas.microsoft.com/office/drawing/2014/main" id="{6EBCECDB-3A31-E2FE-E16C-A323862E2088}"/>
              </a:ext>
            </a:extLst>
          </p:cNvPr>
          <p:cNvSpPr txBox="1"/>
          <p:nvPr/>
        </p:nvSpPr>
        <p:spPr>
          <a:xfrm>
            <a:off x="6298929" y="1357167"/>
            <a:ext cx="75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dk2"/>
                </a:solidFill>
              </a:rPr>
              <a:t>Rack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096" name="Google Shape;1096;p29">
            <a:extLst>
              <a:ext uri="{FF2B5EF4-FFF2-40B4-BE49-F238E27FC236}">
                <a16:creationId xmlns:a16="http://schemas.microsoft.com/office/drawing/2014/main" id="{949CD3DE-9155-5A55-FDA4-E5CB88A5E66E}"/>
              </a:ext>
            </a:extLst>
          </p:cNvPr>
          <p:cNvSpPr txBox="1"/>
          <p:nvPr/>
        </p:nvSpPr>
        <p:spPr>
          <a:xfrm>
            <a:off x="7051025" y="1535200"/>
            <a:ext cx="1961400" cy="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SNO+ </a:t>
            </a: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Control Room -&gt;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3A34AA-CE79-00DF-6056-9770EBF6B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006" y="3594135"/>
            <a:ext cx="266700" cy="2794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18CE246F-16D0-940A-06B4-22356EEEF060}"/>
              </a:ext>
            </a:extLst>
          </p:cNvPr>
          <p:cNvSpPr/>
          <p:nvPr/>
        </p:nvSpPr>
        <p:spPr>
          <a:xfrm>
            <a:off x="3700858" y="2530175"/>
            <a:ext cx="2469279" cy="2386551"/>
          </a:xfrm>
          <a:prstGeom prst="ellipse">
            <a:avLst/>
          </a:prstGeom>
          <a:noFill/>
          <a:ln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Google Shape;6220;p71">
            <a:extLst>
              <a:ext uri="{FF2B5EF4-FFF2-40B4-BE49-F238E27FC236}">
                <a16:creationId xmlns:a16="http://schemas.microsoft.com/office/drawing/2014/main" id="{67B609D1-0E5D-CE11-C41F-BAD159F11D5B}"/>
              </a:ext>
            </a:extLst>
          </p:cNvPr>
          <p:cNvSpPr txBox="1"/>
          <p:nvPr/>
        </p:nvSpPr>
        <p:spPr>
          <a:xfrm>
            <a:off x="14864" y="25494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SNO+ Diagram</a:t>
            </a:r>
            <a:endParaRPr sz="19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6340;p79">
            <a:extLst>
              <a:ext uri="{FF2B5EF4-FFF2-40B4-BE49-F238E27FC236}">
                <a16:creationId xmlns:a16="http://schemas.microsoft.com/office/drawing/2014/main" id="{11F35C78-B5B0-2C3D-F7EA-D6883C4026FF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6</a:t>
            </a:r>
            <a:endParaRPr sz="1100" dirty="0">
              <a:solidFill>
                <a:schemeClr val="lt1"/>
              </a:solidFill>
            </a:endParaRPr>
          </a:p>
        </p:txBody>
      </p:sp>
      <p:sp>
        <p:nvSpPr>
          <p:cNvPr id="14" name="Google Shape;904;p29">
            <a:extLst>
              <a:ext uri="{FF2B5EF4-FFF2-40B4-BE49-F238E27FC236}">
                <a16:creationId xmlns:a16="http://schemas.microsoft.com/office/drawing/2014/main" id="{012CFDF9-0726-92B0-EB14-96B0BFA1670D}"/>
              </a:ext>
            </a:extLst>
          </p:cNvPr>
          <p:cNvSpPr/>
          <p:nvPr/>
        </p:nvSpPr>
        <p:spPr>
          <a:xfrm>
            <a:off x="2174956" y="2454708"/>
            <a:ext cx="4924200" cy="66867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2B96B5A1-A1A2-6C40-22D9-5EF27885388E}"/>
              </a:ext>
            </a:extLst>
          </p:cNvPr>
          <p:cNvSpPr/>
          <p:nvPr/>
        </p:nvSpPr>
        <p:spPr>
          <a:xfrm>
            <a:off x="5206314" y="2520778"/>
            <a:ext cx="1309848" cy="2166552"/>
          </a:xfrm>
          <a:custGeom>
            <a:avLst/>
            <a:gdLst>
              <a:gd name="csX0" fmla="*/ 0 w 1309848"/>
              <a:gd name="csY0" fmla="*/ 2092411 h 2166552"/>
              <a:gd name="csX1" fmla="*/ 57664 w 1309848"/>
              <a:gd name="csY1" fmla="*/ 2141838 h 2166552"/>
              <a:gd name="csX2" fmla="*/ 148281 w 1309848"/>
              <a:gd name="csY2" fmla="*/ 2166552 h 2166552"/>
              <a:gd name="csX3" fmla="*/ 296562 w 1309848"/>
              <a:gd name="csY3" fmla="*/ 2150076 h 2166552"/>
              <a:gd name="csX4" fmla="*/ 337751 w 1309848"/>
              <a:gd name="csY4" fmla="*/ 2141838 h 2166552"/>
              <a:gd name="csX5" fmla="*/ 387178 w 1309848"/>
              <a:gd name="csY5" fmla="*/ 2125363 h 2166552"/>
              <a:gd name="csX6" fmla="*/ 436605 w 1309848"/>
              <a:gd name="csY6" fmla="*/ 2100649 h 2166552"/>
              <a:gd name="csX7" fmla="*/ 510745 w 1309848"/>
              <a:gd name="csY7" fmla="*/ 2051222 h 2166552"/>
              <a:gd name="csX8" fmla="*/ 535459 w 1309848"/>
              <a:gd name="csY8" fmla="*/ 2034746 h 2166552"/>
              <a:gd name="csX9" fmla="*/ 584886 w 1309848"/>
              <a:gd name="csY9" fmla="*/ 1985319 h 2166552"/>
              <a:gd name="csX10" fmla="*/ 609600 w 1309848"/>
              <a:gd name="csY10" fmla="*/ 1952368 h 2166552"/>
              <a:gd name="csX11" fmla="*/ 659027 w 1309848"/>
              <a:gd name="csY11" fmla="*/ 1902941 h 2166552"/>
              <a:gd name="csX12" fmla="*/ 675502 w 1309848"/>
              <a:gd name="csY12" fmla="*/ 1878227 h 2166552"/>
              <a:gd name="csX13" fmla="*/ 700216 w 1309848"/>
              <a:gd name="csY13" fmla="*/ 1853514 h 2166552"/>
              <a:gd name="csX14" fmla="*/ 733167 w 1309848"/>
              <a:gd name="csY14" fmla="*/ 1804087 h 2166552"/>
              <a:gd name="csX15" fmla="*/ 749643 w 1309848"/>
              <a:gd name="csY15" fmla="*/ 1779373 h 2166552"/>
              <a:gd name="csX16" fmla="*/ 766118 w 1309848"/>
              <a:gd name="csY16" fmla="*/ 1754660 h 2166552"/>
              <a:gd name="csX17" fmla="*/ 790832 w 1309848"/>
              <a:gd name="csY17" fmla="*/ 1721708 h 2166552"/>
              <a:gd name="csX18" fmla="*/ 823783 w 1309848"/>
              <a:gd name="csY18" fmla="*/ 1672281 h 2166552"/>
              <a:gd name="csX19" fmla="*/ 848497 w 1309848"/>
              <a:gd name="csY19" fmla="*/ 1614617 h 2166552"/>
              <a:gd name="csX20" fmla="*/ 864972 w 1309848"/>
              <a:gd name="csY20" fmla="*/ 1589903 h 2166552"/>
              <a:gd name="csX21" fmla="*/ 881448 w 1309848"/>
              <a:gd name="csY21" fmla="*/ 1556952 h 2166552"/>
              <a:gd name="csX22" fmla="*/ 889686 w 1309848"/>
              <a:gd name="csY22" fmla="*/ 1532238 h 2166552"/>
              <a:gd name="csX23" fmla="*/ 914400 w 1309848"/>
              <a:gd name="csY23" fmla="*/ 1507525 h 2166552"/>
              <a:gd name="csX24" fmla="*/ 939113 w 1309848"/>
              <a:gd name="csY24" fmla="*/ 1449860 h 2166552"/>
              <a:gd name="csX25" fmla="*/ 963827 w 1309848"/>
              <a:gd name="csY25" fmla="*/ 1425146 h 2166552"/>
              <a:gd name="csX26" fmla="*/ 1021491 w 1309848"/>
              <a:gd name="csY26" fmla="*/ 1351006 h 2166552"/>
              <a:gd name="csX27" fmla="*/ 1046205 w 1309848"/>
              <a:gd name="csY27" fmla="*/ 1301579 h 2166552"/>
              <a:gd name="csX28" fmla="*/ 1070918 w 1309848"/>
              <a:gd name="csY28" fmla="*/ 1227438 h 2166552"/>
              <a:gd name="csX29" fmla="*/ 1079156 w 1309848"/>
              <a:gd name="csY29" fmla="*/ 1202725 h 2166552"/>
              <a:gd name="csX30" fmla="*/ 1095632 w 1309848"/>
              <a:gd name="csY30" fmla="*/ 1169773 h 2166552"/>
              <a:gd name="csX31" fmla="*/ 1103870 w 1309848"/>
              <a:gd name="csY31" fmla="*/ 1136822 h 2166552"/>
              <a:gd name="csX32" fmla="*/ 1120345 w 1309848"/>
              <a:gd name="csY32" fmla="*/ 1037968 h 2166552"/>
              <a:gd name="csX33" fmla="*/ 1128583 w 1309848"/>
              <a:gd name="csY33" fmla="*/ 1013254 h 2166552"/>
              <a:gd name="csX34" fmla="*/ 1136821 w 1309848"/>
              <a:gd name="csY34" fmla="*/ 930876 h 2166552"/>
              <a:gd name="csX35" fmla="*/ 1153297 w 1309848"/>
              <a:gd name="csY35" fmla="*/ 881449 h 2166552"/>
              <a:gd name="csX36" fmla="*/ 1169772 w 1309848"/>
              <a:gd name="csY36" fmla="*/ 832022 h 2166552"/>
              <a:gd name="csX37" fmla="*/ 1178010 w 1309848"/>
              <a:gd name="csY37" fmla="*/ 807308 h 2166552"/>
              <a:gd name="csX38" fmla="*/ 1194486 w 1309848"/>
              <a:gd name="csY38" fmla="*/ 782595 h 2166552"/>
              <a:gd name="csX39" fmla="*/ 1210962 w 1309848"/>
              <a:gd name="csY39" fmla="*/ 724930 h 2166552"/>
              <a:gd name="csX40" fmla="*/ 1227437 w 1309848"/>
              <a:gd name="csY40" fmla="*/ 675503 h 2166552"/>
              <a:gd name="csX41" fmla="*/ 1235675 w 1309848"/>
              <a:gd name="csY41" fmla="*/ 650790 h 2166552"/>
              <a:gd name="csX42" fmla="*/ 1252151 w 1309848"/>
              <a:gd name="csY42" fmla="*/ 568411 h 2166552"/>
              <a:gd name="csX43" fmla="*/ 1260389 w 1309848"/>
              <a:gd name="csY43" fmla="*/ 535460 h 2166552"/>
              <a:gd name="csX44" fmla="*/ 1276864 w 1309848"/>
              <a:gd name="csY44" fmla="*/ 444844 h 2166552"/>
              <a:gd name="csX45" fmla="*/ 1293340 w 1309848"/>
              <a:gd name="csY45" fmla="*/ 378941 h 2166552"/>
              <a:gd name="csX46" fmla="*/ 1301578 w 1309848"/>
              <a:gd name="csY46" fmla="*/ 304800 h 2166552"/>
              <a:gd name="csX47" fmla="*/ 1309816 w 1309848"/>
              <a:gd name="csY47" fmla="*/ 0 h 21665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309848" h="2166552">
                <a:moveTo>
                  <a:pt x="0" y="2092411"/>
                </a:moveTo>
                <a:cubicBezTo>
                  <a:pt x="19221" y="2108887"/>
                  <a:pt x="36103" y="2128570"/>
                  <a:pt x="57664" y="2141838"/>
                </a:cubicBezTo>
                <a:cubicBezTo>
                  <a:pt x="77794" y="2154226"/>
                  <a:pt x="124391" y="2161774"/>
                  <a:pt x="148281" y="2166552"/>
                </a:cubicBezTo>
                <a:cubicBezTo>
                  <a:pt x="319007" y="2154357"/>
                  <a:pt x="213264" y="2168587"/>
                  <a:pt x="296562" y="2150076"/>
                </a:cubicBezTo>
                <a:cubicBezTo>
                  <a:pt x="310230" y="2147039"/>
                  <a:pt x="324243" y="2145522"/>
                  <a:pt x="337751" y="2141838"/>
                </a:cubicBezTo>
                <a:cubicBezTo>
                  <a:pt x="354506" y="2137269"/>
                  <a:pt x="387178" y="2125363"/>
                  <a:pt x="387178" y="2125363"/>
                </a:cubicBezTo>
                <a:cubicBezTo>
                  <a:pt x="496864" y="2052236"/>
                  <a:pt x="334308" y="2157480"/>
                  <a:pt x="436605" y="2100649"/>
                </a:cubicBezTo>
                <a:cubicBezTo>
                  <a:pt x="436625" y="2100638"/>
                  <a:pt x="498379" y="2059466"/>
                  <a:pt x="510745" y="2051222"/>
                </a:cubicBezTo>
                <a:cubicBezTo>
                  <a:pt x="518983" y="2045730"/>
                  <a:pt x="528458" y="2041747"/>
                  <a:pt x="535459" y="2034746"/>
                </a:cubicBezTo>
                <a:cubicBezTo>
                  <a:pt x="551935" y="2018270"/>
                  <a:pt x="570906" y="2003959"/>
                  <a:pt x="584886" y="1985319"/>
                </a:cubicBezTo>
                <a:cubicBezTo>
                  <a:pt x="593124" y="1974335"/>
                  <a:pt x="600415" y="1962573"/>
                  <a:pt x="609600" y="1952368"/>
                </a:cubicBezTo>
                <a:cubicBezTo>
                  <a:pt x="625187" y="1935049"/>
                  <a:pt x="646103" y="1922328"/>
                  <a:pt x="659027" y="1902941"/>
                </a:cubicBezTo>
                <a:cubicBezTo>
                  <a:pt x="664519" y="1894703"/>
                  <a:pt x="669164" y="1885833"/>
                  <a:pt x="675502" y="1878227"/>
                </a:cubicBezTo>
                <a:cubicBezTo>
                  <a:pt x="682960" y="1869277"/>
                  <a:pt x="693064" y="1862710"/>
                  <a:pt x="700216" y="1853514"/>
                </a:cubicBezTo>
                <a:cubicBezTo>
                  <a:pt x="712373" y="1837884"/>
                  <a:pt x="722183" y="1820563"/>
                  <a:pt x="733167" y="1804087"/>
                </a:cubicBezTo>
                <a:lnTo>
                  <a:pt x="749643" y="1779373"/>
                </a:lnTo>
                <a:cubicBezTo>
                  <a:pt x="755135" y="1771135"/>
                  <a:pt x="760178" y="1762580"/>
                  <a:pt x="766118" y="1754660"/>
                </a:cubicBezTo>
                <a:cubicBezTo>
                  <a:pt x="774356" y="1743676"/>
                  <a:pt x="782958" y="1732956"/>
                  <a:pt x="790832" y="1721708"/>
                </a:cubicBezTo>
                <a:cubicBezTo>
                  <a:pt x="802187" y="1705486"/>
                  <a:pt x="817521" y="1691066"/>
                  <a:pt x="823783" y="1672281"/>
                </a:cubicBezTo>
                <a:cubicBezTo>
                  <a:pt x="833026" y="1644553"/>
                  <a:pt x="832209" y="1643122"/>
                  <a:pt x="848497" y="1614617"/>
                </a:cubicBezTo>
                <a:cubicBezTo>
                  <a:pt x="853409" y="1606021"/>
                  <a:pt x="860060" y="1598499"/>
                  <a:pt x="864972" y="1589903"/>
                </a:cubicBezTo>
                <a:cubicBezTo>
                  <a:pt x="871065" y="1579241"/>
                  <a:pt x="876611" y="1568239"/>
                  <a:pt x="881448" y="1556952"/>
                </a:cubicBezTo>
                <a:cubicBezTo>
                  <a:pt x="884869" y="1548971"/>
                  <a:pt x="884869" y="1539463"/>
                  <a:pt x="889686" y="1532238"/>
                </a:cubicBezTo>
                <a:cubicBezTo>
                  <a:pt x="896148" y="1522545"/>
                  <a:pt x="906162" y="1515763"/>
                  <a:pt x="914400" y="1507525"/>
                </a:cubicBezTo>
                <a:cubicBezTo>
                  <a:pt x="921123" y="1487354"/>
                  <a:pt x="926386" y="1467677"/>
                  <a:pt x="939113" y="1449860"/>
                </a:cubicBezTo>
                <a:cubicBezTo>
                  <a:pt x="945885" y="1440380"/>
                  <a:pt x="956674" y="1434342"/>
                  <a:pt x="963827" y="1425146"/>
                </a:cubicBezTo>
                <a:cubicBezTo>
                  <a:pt x="1032801" y="1336465"/>
                  <a:pt x="965385" y="1407112"/>
                  <a:pt x="1021491" y="1351006"/>
                </a:cubicBezTo>
                <a:cubicBezTo>
                  <a:pt x="1051534" y="1260877"/>
                  <a:pt x="1003621" y="1397391"/>
                  <a:pt x="1046205" y="1301579"/>
                </a:cubicBezTo>
                <a:cubicBezTo>
                  <a:pt x="1046219" y="1301549"/>
                  <a:pt x="1066794" y="1239811"/>
                  <a:pt x="1070918" y="1227438"/>
                </a:cubicBezTo>
                <a:cubicBezTo>
                  <a:pt x="1073664" y="1219200"/>
                  <a:pt x="1075273" y="1210492"/>
                  <a:pt x="1079156" y="1202725"/>
                </a:cubicBezTo>
                <a:cubicBezTo>
                  <a:pt x="1084648" y="1191741"/>
                  <a:pt x="1091320" y="1181272"/>
                  <a:pt x="1095632" y="1169773"/>
                </a:cubicBezTo>
                <a:cubicBezTo>
                  <a:pt x="1099607" y="1159172"/>
                  <a:pt x="1101784" y="1147950"/>
                  <a:pt x="1103870" y="1136822"/>
                </a:cubicBezTo>
                <a:cubicBezTo>
                  <a:pt x="1110026" y="1103988"/>
                  <a:pt x="1109781" y="1069660"/>
                  <a:pt x="1120345" y="1037968"/>
                </a:cubicBezTo>
                <a:lnTo>
                  <a:pt x="1128583" y="1013254"/>
                </a:lnTo>
                <a:cubicBezTo>
                  <a:pt x="1131329" y="985795"/>
                  <a:pt x="1131735" y="958000"/>
                  <a:pt x="1136821" y="930876"/>
                </a:cubicBezTo>
                <a:cubicBezTo>
                  <a:pt x="1140022" y="913807"/>
                  <a:pt x="1147805" y="897925"/>
                  <a:pt x="1153297" y="881449"/>
                </a:cubicBezTo>
                <a:lnTo>
                  <a:pt x="1169772" y="832022"/>
                </a:lnTo>
                <a:cubicBezTo>
                  <a:pt x="1172518" y="823784"/>
                  <a:pt x="1173193" y="814533"/>
                  <a:pt x="1178010" y="807308"/>
                </a:cubicBezTo>
                <a:lnTo>
                  <a:pt x="1194486" y="782595"/>
                </a:lnTo>
                <a:cubicBezTo>
                  <a:pt x="1222165" y="699558"/>
                  <a:pt x="1179938" y="828344"/>
                  <a:pt x="1210962" y="724930"/>
                </a:cubicBezTo>
                <a:cubicBezTo>
                  <a:pt x="1215952" y="708296"/>
                  <a:pt x="1221945" y="691979"/>
                  <a:pt x="1227437" y="675503"/>
                </a:cubicBezTo>
                <a:cubicBezTo>
                  <a:pt x="1230183" y="667265"/>
                  <a:pt x="1233972" y="659305"/>
                  <a:pt x="1235675" y="650790"/>
                </a:cubicBezTo>
                <a:cubicBezTo>
                  <a:pt x="1241167" y="623330"/>
                  <a:pt x="1245359" y="595578"/>
                  <a:pt x="1252151" y="568411"/>
                </a:cubicBezTo>
                <a:cubicBezTo>
                  <a:pt x="1254897" y="557427"/>
                  <a:pt x="1258169" y="546562"/>
                  <a:pt x="1260389" y="535460"/>
                </a:cubicBezTo>
                <a:cubicBezTo>
                  <a:pt x="1272998" y="472418"/>
                  <a:pt x="1263617" y="502247"/>
                  <a:pt x="1276864" y="444844"/>
                </a:cubicBezTo>
                <a:cubicBezTo>
                  <a:pt x="1281956" y="422780"/>
                  <a:pt x="1293340" y="378941"/>
                  <a:pt x="1293340" y="378941"/>
                </a:cubicBezTo>
                <a:cubicBezTo>
                  <a:pt x="1296086" y="354227"/>
                  <a:pt x="1300199" y="329627"/>
                  <a:pt x="1301578" y="304800"/>
                </a:cubicBezTo>
                <a:cubicBezTo>
                  <a:pt x="1310832" y="138225"/>
                  <a:pt x="1309816" y="125744"/>
                  <a:pt x="1309816" y="0"/>
                </a:cubicBezTo>
              </a:path>
            </a:pathLst>
          </a:custGeom>
          <a:noFill/>
          <a:ln w="952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FFEA819C-DF8B-9BAF-93F9-3FBBE7F11FB0}"/>
              </a:ext>
            </a:extLst>
          </p:cNvPr>
          <p:cNvSpPr/>
          <p:nvPr/>
        </p:nvSpPr>
        <p:spPr>
          <a:xfrm>
            <a:off x="4827373" y="2553730"/>
            <a:ext cx="1680524" cy="2314832"/>
          </a:xfrm>
          <a:custGeom>
            <a:avLst/>
            <a:gdLst>
              <a:gd name="csX0" fmla="*/ 0 w 1680524"/>
              <a:gd name="csY0" fmla="*/ 2215978 h 2314832"/>
              <a:gd name="csX1" fmla="*/ 32951 w 1680524"/>
              <a:gd name="csY1" fmla="*/ 2273643 h 2314832"/>
              <a:gd name="csX2" fmla="*/ 82378 w 1680524"/>
              <a:gd name="csY2" fmla="*/ 2290119 h 2314832"/>
              <a:gd name="csX3" fmla="*/ 107092 w 1680524"/>
              <a:gd name="csY3" fmla="*/ 2298356 h 2314832"/>
              <a:gd name="csX4" fmla="*/ 131805 w 1680524"/>
              <a:gd name="csY4" fmla="*/ 2306594 h 2314832"/>
              <a:gd name="csX5" fmla="*/ 189470 w 1680524"/>
              <a:gd name="csY5" fmla="*/ 2314832 h 2314832"/>
              <a:gd name="csX6" fmla="*/ 411892 w 1680524"/>
              <a:gd name="csY6" fmla="*/ 2306594 h 2314832"/>
              <a:gd name="csX7" fmla="*/ 436605 w 1680524"/>
              <a:gd name="csY7" fmla="*/ 2298356 h 2314832"/>
              <a:gd name="csX8" fmla="*/ 494270 w 1680524"/>
              <a:gd name="csY8" fmla="*/ 2281881 h 2314832"/>
              <a:gd name="csX9" fmla="*/ 576649 w 1680524"/>
              <a:gd name="csY9" fmla="*/ 2232454 h 2314832"/>
              <a:gd name="csX10" fmla="*/ 617838 w 1680524"/>
              <a:gd name="csY10" fmla="*/ 2199502 h 2314832"/>
              <a:gd name="csX11" fmla="*/ 642551 w 1680524"/>
              <a:gd name="csY11" fmla="*/ 2183027 h 2314832"/>
              <a:gd name="csX12" fmla="*/ 667265 w 1680524"/>
              <a:gd name="csY12" fmla="*/ 2158313 h 2314832"/>
              <a:gd name="csX13" fmla="*/ 691978 w 1680524"/>
              <a:gd name="csY13" fmla="*/ 2150075 h 2314832"/>
              <a:gd name="csX14" fmla="*/ 766119 w 1680524"/>
              <a:gd name="csY14" fmla="*/ 2092411 h 2314832"/>
              <a:gd name="csX15" fmla="*/ 815546 w 1680524"/>
              <a:gd name="csY15" fmla="*/ 2059459 h 2314832"/>
              <a:gd name="csX16" fmla="*/ 848497 w 1680524"/>
              <a:gd name="csY16" fmla="*/ 2034746 h 2314832"/>
              <a:gd name="csX17" fmla="*/ 873211 w 1680524"/>
              <a:gd name="csY17" fmla="*/ 2018270 h 2314832"/>
              <a:gd name="csX18" fmla="*/ 922638 w 1680524"/>
              <a:gd name="csY18" fmla="*/ 1968843 h 2314832"/>
              <a:gd name="csX19" fmla="*/ 955589 w 1680524"/>
              <a:gd name="csY19" fmla="*/ 1944129 h 2314832"/>
              <a:gd name="csX20" fmla="*/ 972065 w 1680524"/>
              <a:gd name="csY20" fmla="*/ 1919416 h 2314832"/>
              <a:gd name="csX21" fmla="*/ 996778 w 1680524"/>
              <a:gd name="csY21" fmla="*/ 1894702 h 2314832"/>
              <a:gd name="csX22" fmla="*/ 1013254 w 1680524"/>
              <a:gd name="csY22" fmla="*/ 1869989 h 2314832"/>
              <a:gd name="csX23" fmla="*/ 1037968 w 1680524"/>
              <a:gd name="csY23" fmla="*/ 1845275 h 2314832"/>
              <a:gd name="csX24" fmla="*/ 1079157 w 1680524"/>
              <a:gd name="csY24" fmla="*/ 1787611 h 2314832"/>
              <a:gd name="csX25" fmla="*/ 1136822 w 1680524"/>
              <a:gd name="csY25" fmla="*/ 1729946 h 2314832"/>
              <a:gd name="csX26" fmla="*/ 1161535 w 1680524"/>
              <a:gd name="csY26" fmla="*/ 1705232 h 2314832"/>
              <a:gd name="csX27" fmla="*/ 1210962 w 1680524"/>
              <a:gd name="csY27" fmla="*/ 1647567 h 2314832"/>
              <a:gd name="csX28" fmla="*/ 1219200 w 1680524"/>
              <a:gd name="csY28" fmla="*/ 1622854 h 2314832"/>
              <a:gd name="csX29" fmla="*/ 1276865 w 1680524"/>
              <a:gd name="csY29" fmla="*/ 1556951 h 2314832"/>
              <a:gd name="csX30" fmla="*/ 1326292 w 1680524"/>
              <a:gd name="csY30" fmla="*/ 1474573 h 2314832"/>
              <a:gd name="csX31" fmla="*/ 1342768 w 1680524"/>
              <a:gd name="csY31" fmla="*/ 1449859 h 2314832"/>
              <a:gd name="csX32" fmla="*/ 1359243 w 1680524"/>
              <a:gd name="csY32" fmla="*/ 1359243 h 2314832"/>
              <a:gd name="csX33" fmla="*/ 1375719 w 1680524"/>
              <a:gd name="csY33" fmla="*/ 1301578 h 2314832"/>
              <a:gd name="csX34" fmla="*/ 1408670 w 1680524"/>
              <a:gd name="csY34" fmla="*/ 1202724 h 2314832"/>
              <a:gd name="csX35" fmla="*/ 1416908 w 1680524"/>
              <a:gd name="csY35" fmla="*/ 1161535 h 2314832"/>
              <a:gd name="csX36" fmla="*/ 1425146 w 1680524"/>
              <a:gd name="csY36" fmla="*/ 1128584 h 2314832"/>
              <a:gd name="csX37" fmla="*/ 1449859 w 1680524"/>
              <a:gd name="csY37" fmla="*/ 1013254 h 2314832"/>
              <a:gd name="csX38" fmla="*/ 1458097 w 1680524"/>
              <a:gd name="csY38" fmla="*/ 988540 h 2314832"/>
              <a:gd name="csX39" fmla="*/ 1474573 w 1680524"/>
              <a:gd name="csY39" fmla="*/ 963827 h 2314832"/>
              <a:gd name="csX40" fmla="*/ 1491049 w 1680524"/>
              <a:gd name="csY40" fmla="*/ 815546 h 2314832"/>
              <a:gd name="csX41" fmla="*/ 1515762 w 1680524"/>
              <a:gd name="csY41" fmla="*/ 642551 h 2314832"/>
              <a:gd name="csX42" fmla="*/ 1524000 w 1680524"/>
              <a:gd name="csY42" fmla="*/ 617838 h 2314832"/>
              <a:gd name="csX43" fmla="*/ 1532238 w 1680524"/>
              <a:gd name="csY43" fmla="*/ 584886 h 2314832"/>
              <a:gd name="csX44" fmla="*/ 1540476 w 1680524"/>
              <a:gd name="csY44" fmla="*/ 560173 h 2314832"/>
              <a:gd name="csX45" fmla="*/ 1556951 w 1680524"/>
              <a:gd name="csY45" fmla="*/ 494270 h 2314832"/>
              <a:gd name="csX46" fmla="*/ 1589903 w 1680524"/>
              <a:gd name="csY46" fmla="*/ 395416 h 2314832"/>
              <a:gd name="csX47" fmla="*/ 1606378 w 1680524"/>
              <a:gd name="csY47" fmla="*/ 345989 h 2314832"/>
              <a:gd name="csX48" fmla="*/ 1622854 w 1680524"/>
              <a:gd name="csY48" fmla="*/ 280086 h 2314832"/>
              <a:gd name="csX49" fmla="*/ 1631092 w 1680524"/>
              <a:gd name="csY49" fmla="*/ 247135 h 2314832"/>
              <a:gd name="csX50" fmla="*/ 1639330 w 1680524"/>
              <a:gd name="csY50" fmla="*/ 222421 h 2314832"/>
              <a:gd name="csX51" fmla="*/ 1647568 w 1680524"/>
              <a:gd name="csY51" fmla="*/ 181232 h 2314832"/>
              <a:gd name="csX52" fmla="*/ 1664043 w 1680524"/>
              <a:gd name="csY52" fmla="*/ 131805 h 2314832"/>
              <a:gd name="csX53" fmla="*/ 1680519 w 1680524"/>
              <a:gd name="csY53" fmla="*/ 0 h 23148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</a:cxnLst>
            <a:rect l="l" t="t" r="r" b="b"/>
            <a:pathLst>
              <a:path w="1680524" h="2314832">
                <a:moveTo>
                  <a:pt x="0" y="2215978"/>
                </a:moveTo>
                <a:cubicBezTo>
                  <a:pt x="10984" y="2235200"/>
                  <a:pt x="16496" y="2258833"/>
                  <a:pt x="32951" y="2273643"/>
                </a:cubicBezTo>
                <a:cubicBezTo>
                  <a:pt x="45860" y="2285261"/>
                  <a:pt x="65902" y="2284627"/>
                  <a:pt x="82378" y="2290119"/>
                </a:cubicBezTo>
                <a:lnTo>
                  <a:pt x="107092" y="2298356"/>
                </a:lnTo>
                <a:cubicBezTo>
                  <a:pt x="115330" y="2301102"/>
                  <a:pt x="123209" y="2305366"/>
                  <a:pt x="131805" y="2306594"/>
                </a:cubicBezTo>
                <a:lnTo>
                  <a:pt x="189470" y="2314832"/>
                </a:lnTo>
                <a:cubicBezTo>
                  <a:pt x="263611" y="2312086"/>
                  <a:pt x="337865" y="2311529"/>
                  <a:pt x="411892" y="2306594"/>
                </a:cubicBezTo>
                <a:cubicBezTo>
                  <a:pt x="420556" y="2306016"/>
                  <a:pt x="428256" y="2300741"/>
                  <a:pt x="436605" y="2298356"/>
                </a:cubicBezTo>
                <a:cubicBezTo>
                  <a:pt x="457517" y="2292381"/>
                  <a:pt x="474511" y="2290349"/>
                  <a:pt x="494270" y="2281881"/>
                </a:cubicBezTo>
                <a:cubicBezTo>
                  <a:pt x="521910" y="2270035"/>
                  <a:pt x="554126" y="2250473"/>
                  <a:pt x="576649" y="2232454"/>
                </a:cubicBezTo>
                <a:cubicBezTo>
                  <a:pt x="590379" y="2221470"/>
                  <a:pt x="603772" y="2210052"/>
                  <a:pt x="617838" y="2199502"/>
                </a:cubicBezTo>
                <a:cubicBezTo>
                  <a:pt x="625758" y="2193562"/>
                  <a:pt x="634945" y="2189365"/>
                  <a:pt x="642551" y="2183027"/>
                </a:cubicBezTo>
                <a:cubicBezTo>
                  <a:pt x="651501" y="2175569"/>
                  <a:pt x="657571" y="2164776"/>
                  <a:pt x="667265" y="2158313"/>
                </a:cubicBezTo>
                <a:cubicBezTo>
                  <a:pt x="674490" y="2153496"/>
                  <a:pt x="684387" y="2154292"/>
                  <a:pt x="691978" y="2150075"/>
                </a:cubicBezTo>
                <a:cubicBezTo>
                  <a:pt x="787334" y="2097099"/>
                  <a:pt x="706084" y="2139105"/>
                  <a:pt x="766119" y="2092411"/>
                </a:cubicBezTo>
                <a:cubicBezTo>
                  <a:pt x="781749" y="2080254"/>
                  <a:pt x="799705" y="2071340"/>
                  <a:pt x="815546" y="2059459"/>
                </a:cubicBezTo>
                <a:cubicBezTo>
                  <a:pt x="826530" y="2051221"/>
                  <a:pt x="837325" y="2042726"/>
                  <a:pt x="848497" y="2034746"/>
                </a:cubicBezTo>
                <a:cubicBezTo>
                  <a:pt x="856554" y="2028991"/>
                  <a:pt x="865811" y="2024848"/>
                  <a:pt x="873211" y="2018270"/>
                </a:cubicBezTo>
                <a:cubicBezTo>
                  <a:pt x="890626" y="2002790"/>
                  <a:pt x="903998" y="1982823"/>
                  <a:pt x="922638" y="1968843"/>
                </a:cubicBezTo>
                <a:cubicBezTo>
                  <a:pt x="933622" y="1960605"/>
                  <a:pt x="945881" y="1953837"/>
                  <a:pt x="955589" y="1944129"/>
                </a:cubicBezTo>
                <a:cubicBezTo>
                  <a:pt x="962590" y="1937128"/>
                  <a:pt x="965727" y="1927022"/>
                  <a:pt x="972065" y="1919416"/>
                </a:cubicBezTo>
                <a:cubicBezTo>
                  <a:pt x="979523" y="1910466"/>
                  <a:pt x="989320" y="1903652"/>
                  <a:pt x="996778" y="1894702"/>
                </a:cubicBezTo>
                <a:cubicBezTo>
                  <a:pt x="1003116" y="1887096"/>
                  <a:pt x="1006916" y="1877595"/>
                  <a:pt x="1013254" y="1869989"/>
                </a:cubicBezTo>
                <a:cubicBezTo>
                  <a:pt x="1020712" y="1861039"/>
                  <a:pt x="1030510" y="1854225"/>
                  <a:pt x="1037968" y="1845275"/>
                </a:cubicBezTo>
                <a:cubicBezTo>
                  <a:pt x="1082763" y="1791521"/>
                  <a:pt x="1019790" y="1852914"/>
                  <a:pt x="1079157" y="1787611"/>
                </a:cubicBezTo>
                <a:cubicBezTo>
                  <a:pt x="1097443" y="1767497"/>
                  <a:pt x="1117600" y="1749168"/>
                  <a:pt x="1136822" y="1729946"/>
                </a:cubicBezTo>
                <a:cubicBezTo>
                  <a:pt x="1145060" y="1721708"/>
                  <a:pt x="1154545" y="1714552"/>
                  <a:pt x="1161535" y="1705232"/>
                </a:cubicBezTo>
                <a:cubicBezTo>
                  <a:pt x="1193239" y="1662961"/>
                  <a:pt x="1176541" y="1681990"/>
                  <a:pt x="1210962" y="1647567"/>
                </a:cubicBezTo>
                <a:cubicBezTo>
                  <a:pt x="1213708" y="1639329"/>
                  <a:pt x="1214598" y="1630217"/>
                  <a:pt x="1219200" y="1622854"/>
                </a:cubicBezTo>
                <a:cubicBezTo>
                  <a:pt x="1265597" y="1548619"/>
                  <a:pt x="1235631" y="1609966"/>
                  <a:pt x="1276865" y="1556951"/>
                </a:cubicBezTo>
                <a:cubicBezTo>
                  <a:pt x="1320266" y="1501149"/>
                  <a:pt x="1298704" y="1522852"/>
                  <a:pt x="1326292" y="1474573"/>
                </a:cubicBezTo>
                <a:cubicBezTo>
                  <a:pt x="1331204" y="1465977"/>
                  <a:pt x="1337276" y="1458097"/>
                  <a:pt x="1342768" y="1449859"/>
                </a:cubicBezTo>
                <a:cubicBezTo>
                  <a:pt x="1348730" y="1414081"/>
                  <a:pt x="1351565" y="1393792"/>
                  <a:pt x="1359243" y="1359243"/>
                </a:cubicBezTo>
                <a:cubicBezTo>
                  <a:pt x="1375707" y="1285155"/>
                  <a:pt x="1359207" y="1362123"/>
                  <a:pt x="1375719" y="1301578"/>
                </a:cubicBezTo>
                <a:cubicBezTo>
                  <a:pt x="1399064" y="1215980"/>
                  <a:pt x="1379959" y="1260149"/>
                  <a:pt x="1408670" y="1202724"/>
                </a:cubicBezTo>
                <a:cubicBezTo>
                  <a:pt x="1411416" y="1188994"/>
                  <a:pt x="1413871" y="1175203"/>
                  <a:pt x="1416908" y="1161535"/>
                </a:cubicBezTo>
                <a:cubicBezTo>
                  <a:pt x="1419364" y="1150483"/>
                  <a:pt x="1422774" y="1139654"/>
                  <a:pt x="1425146" y="1128584"/>
                </a:cubicBezTo>
                <a:cubicBezTo>
                  <a:pt x="1433245" y="1090790"/>
                  <a:pt x="1439115" y="1050859"/>
                  <a:pt x="1449859" y="1013254"/>
                </a:cubicBezTo>
                <a:cubicBezTo>
                  <a:pt x="1452244" y="1004904"/>
                  <a:pt x="1454214" y="996307"/>
                  <a:pt x="1458097" y="988540"/>
                </a:cubicBezTo>
                <a:cubicBezTo>
                  <a:pt x="1462525" y="979685"/>
                  <a:pt x="1469081" y="972065"/>
                  <a:pt x="1474573" y="963827"/>
                </a:cubicBezTo>
                <a:cubicBezTo>
                  <a:pt x="1491935" y="755491"/>
                  <a:pt x="1473467" y="944485"/>
                  <a:pt x="1491049" y="815546"/>
                </a:cubicBezTo>
                <a:cubicBezTo>
                  <a:pt x="1496852" y="772992"/>
                  <a:pt x="1502764" y="694540"/>
                  <a:pt x="1515762" y="642551"/>
                </a:cubicBezTo>
                <a:cubicBezTo>
                  <a:pt x="1517868" y="634127"/>
                  <a:pt x="1521614" y="626187"/>
                  <a:pt x="1524000" y="617838"/>
                </a:cubicBezTo>
                <a:cubicBezTo>
                  <a:pt x="1527110" y="606952"/>
                  <a:pt x="1529128" y="595772"/>
                  <a:pt x="1532238" y="584886"/>
                </a:cubicBezTo>
                <a:cubicBezTo>
                  <a:pt x="1534624" y="576537"/>
                  <a:pt x="1538191" y="568550"/>
                  <a:pt x="1540476" y="560173"/>
                </a:cubicBezTo>
                <a:cubicBezTo>
                  <a:pt x="1546434" y="538327"/>
                  <a:pt x="1549790" y="515752"/>
                  <a:pt x="1556951" y="494270"/>
                </a:cubicBezTo>
                <a:lnTo>
                  <a:pt x="1589903" y="395416"/>
                </a:lnTo>
                <a:cubicBezTo>
                  <a:pt x="1589906" y="395406"/>
                  <a:pt x="1606375" y="346000"/>
                  <a:pt x="1606378" y="345989"/>
                </a:cubicBezTo>
                <a:lnTo>
                  <a:pt x="1622854" y="280086"/>
                </a:lnTo>
                <a:cubicBezTo>
                  <a:pt x="1625600" y="269102"/>
                  <a:pt x="1627512" y="257876"/>
                  <a:pt x="1631092" y="247135"/>
                </a:cubicBezTo>
                <a:cubicBezTo>
                  <a:pt x="1633838" y="238897"/>
                  <a:pt x="1637224" y="230845"/>
                  <a:pt x="1639330" y="222421"/>
                </a:cubicBezTo>
                <a:cubicBezTo>
                  <a:pt x="1642726" y="208837"/>
                  <a:pt x="1643884" y="194740"/>
                  <a:pt x="1647568" y="181232"/>
                </a:cubicBezTo>
                <a:cubicBezTo>
                  <a:pt x="1652137" y="164477"/>
                  <a:pt x="1664043" y="131805"/>
                  <a:pt x="1664043" y="131805"/>
                </a:cubicBezTo>
                <a:cubicBezTo>
                  <a:pt x="1681296" y="11039"/>
                  <a:pt x="1680519" y="55309"/>
                  <a:pt x="1680519" y="0"/>
                </a:cubicBezTo>
              </a:path>
            </a:pathLst>
          </a:custGeom>
          <a:noFill/>
          <a:ln w="952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B66FFDF4-D201-9905-E477-2B007D6A2AE9}"/>
              </a:ext>
            </a:extLst>
          </p:cNvPr>
          <p:cNvSpPr/>
          <p:nvPr/>
        </p:nvSpPr>
        <p:spPr>
          <a:xfrm>
            <a:off x="2619244" y="2512541"/>
            <a:ext cx="1046594" cy="1968843"/>
          </a:xfrm>
          <a:custGeom>
            <a:avLst/>
            <a:gdLst>
              <a:gd name="csX0" fmla="*/ 1046594 w 1046594"/>
              <a:gd name="csY0" fmla="*/ 1911178 h 1968843"/>
              <a:gd name="csX1" fmla="*/ 980691 w 1046594"/>
              <a:gd name="csY1" fmla="*/ 1944129 h 1968843"/>
              <a:gd name="csX2" fmla="*/ 955978 w 1046594"/>
              <a:gd name="csY2" fmla="*/ 1960605 h 1968843"/>
              <a:gd name="csX3" fmla="*/ 914788 w 1046594"/>
              <a:gd name="csY3" fmla="*/ 1968843 h 1968843"/>
              <a:gd name="csX4" fmla="*/ 750032 w 1046594"/>
              <a:gd name="csY4" fmla="*/ 1960605 h 1968843"/>
              <a:gd name="csX5" fmla="*/ 717080 w 1046594"/>
              <a:gd name="csY5" fmla="*/ 1952367 h 1968843"/>
              <a:gd name="csX6" fmla="*/ 667653 w 1046594"/>
              <a:gd name="csY6" fmla="*/ 1927654 h 1968843"/>
              <a:gd name="csX7" fmla="*/ 642940 w 1046594"/>
              <a:gd name="csY7" fmla="*/ 1911178 h 1968843"/>
              <a:gd name="csX8" fmla="*/ 618226 w 1046594"/>
              <a:gd name="csY8" fmla="*/ 1902940 h 1968843"/>
              <a:gd name="csX9" fmla="*/ 585275 w 1046594"/>
              <a:gd name="csY9" fmla="*/ 1869989 h 1968843"/>
              <a:gd name="csX10" fmla="*/ 560561 w 1046594"/>
              <a:gd name="csY10" fmla="*/ 1853513 h 1968843"/>
              <a:gd name="csX11" fmla="*/ 519372 w 1046594"/>
              <a:gd name="csY11" fmla="*/ 1812324 h 1968843"/>
              <a:gd name="csX12" fmla="*/ 486421 w 1046594"/>
              <a:gd name="csY12" fmla="*/ 1762897 h 1968843"/>
              <a:gd name="csX13" fmla="*/ 469945 w 1046594"/>
              <a:gd name="csY13" fmla="*/ 1738183 h 1968843"/>
              <a:gd name="csX14" fmla="*/ 436994 w 1046594"/>
              <a:gd name="csY14" fmla="*/ 1639329 h 1968843"/>
              <a:gd name="csX15" fmla="*/ 420518 w 1046594"/>
              <a:gd name="csY15" fmla="*/ 1589902 h 1968843"/>
              <a:gd name="csX16" fmla="*/ 387567 w 1046594"/>
              <a:gd name="csY16" fmla="*/ 1441621 h 1968843"/>
              <a:gd name="csX17" fmla="*/ 371091 w 1046594"/>
              <a:gd name="csY17" fmla="*/ 1392194 h 1968843"/>
              <a:gd name="csX18" fmla="*/ 362853 w 1046594"/>
              <a:gd name="csY18" fmla="*/ 1359243 h 1968843"/>
              <a:gd name="csX19" fmla="*/ 338140 w 1046594"/>
              <a:gd name="csY19" fmla="*/ 1285102 h 1968843"/>
              <a:gd name="csX20" fmla="*/ 329902 w 1046594"/>
              <a:gd name="csY20" fmla="*/ 1260389 h 1968843"/>
              <a:gd name="csX21" fmla="*/ 321664 w 1046594"/>
              <a:gd name="csY21" fmla="*/ 1227437 h 1968843"/>
              <a:gd name="csX22" fmla="*/ 305188 w 1046594"/>
              <a:gd name="csY22" fmla="*/ 1178010 h 1968843"/>
              <a:gd name="csX23" fmla="*/ 288713 w 1046594"/>
              <a:gd name="csY23" fmla="*/ 1128583 h 1968843"/>
              <a:gd name="csX24" fmla="*/ 263999 w 1046594"/>
              <a:gd name="csY24" fmla="*/ 1054443 h 1968843"/>
              <a:gd name="csX25" fmla="*/ 255761 w 1046594"/>
              <a:gd name="csY25" fmla="*/ 1029729 h 1968843"/>
              <a:gd name="csX26" fmla="*/ 247524 w 1046594"/>
              <a:gd name="csY26" fmla="*/ 996778 h 1968843"/>
              <a:gd name="csX27" fmla="*/ 231048 w 1046594"/>
              <a:gd name="csY27" fmla="*/ 972064 h 1968843"/>
              <a:gd name="csX28" fmla="*/ 222810 w 1046594"/>
              <a:gd name="csY28" fmla="*/ 947351 h 1968843"/>
              <a:gd name="csX29" fmla="*/ 189859 w 1046594"/>
              <a:gd name="csY29" fmla="*/ 864973 h 1968843"/>
              <a:gd name="csX30" fmla="*/ 173383 w 1046594"/>
              <a:gd name="csY30" fmla="*/ 832021 h 1968843"/>
              <a:gd name="csX31" fmla="*/ 140432 w 1046594"/>
              <a:gd name="csY31" fmla="*/ 724929 h 1968843"/>
              <a:gd name="csX32" fmla="*/ 123956 w 1046594"/>
              <a:gd name="csY32" fmla="*/ 683740 h 1968843"/>
              <a:gd name="csX33" fmla="*/ 107480 w 1046594"/>
              <a:gd name="csY33" fmla="*/ 617837 h 1968843"/>
              <a:gd name="csX34" fmla="*/ 91005 w 1046594"/>
              <a:gd name="csY34" fmla="*/ 568410 h 1968843"/>
              <a:gd name="csX35" fmla="*/ 82767 w 1046594"/>
              <a:gd name="csY35" fmla="*/ 518983 h 1968843"/>
              <a:gd name="csX36" fmla="*/ 58053 w 1046594"/>
              <a:gd name="csY36" fmla="*/ 453081 h 1968843"/>
              <a:gd name="csX37" fmla="*/ 49815 w 1046594"/>
              <a:gd name="csY37" fmla="*/ 420129 h 1968843"/>
              <a:gd name="csX38" fmla="*/ 41578 w 1046594"/>
              <a:gd name="csY38" fmla="*/ 378940 h 1968843"/>
              <a:gd name="csX39" fmla="*/ 33340 w 1046594"/>
              <a:gd name="csY39" fmla="*/ 321275 h 1968843"/>
              <a:gd name="csX40" fmla="*/ 25102 w 1046594"/>
              <a:gd name="csY40" fmla="*/ 296562 h 1968843"/>
              <a:gd name="csX41" fmla="*/ 16864 w 1046594"/>
              <a:gd name="csY41" fmla="*/ 255373 h 1968843"/>
              <a:gd name="csX42" fmla="*/ 388 w 1046594"/>
              <a:gd name="csY42" fmla="*/ 57664 h 1968843"/>
              <a:gd name="csX43" fmla="*/ 388 w 1046594"/>
              <a:gd name="csY43" fmla="*/ 0 h 19688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1046594" h="1968843">
                <a:moveTo>
                  <a:pt x="1046594" y="1911178"/>
                </a:moveTo>
                <a:cubicBezTo>
                  <a:pt x="1024626" y="1922162"/>
                  <a:pt x="1002253" y="1932368"/>
                  <a:pt x="980691" y="1944129"/>
                </a:cubicBezTo>
                <a:cubicBezTo>
                  <a:pt x="971999" y="1948870"/>
                  <a:pt x="965248" y="1957129"/>
                  <a:pt x="955978" y="1960605"/>
                </a:cubicBezTo>
                <a:cubicBezTo>
                  <a:pt x="942868" y="1965521"/>
                  <a:pt x="928518" y="1966097"/>
                  <a:pt x="914788" y="1968843"/>
                </a:cubicBezTo>
                <a:cubicBezTo>
                  <a:pt x="859869" y="1966097"/>
                  <a:pt x="804829" y="1965172"/>
                  <a:pt x="750032" y="1960605"/>
                </a:cubicBezTo>
                <a:cubicBezTo>
                  <a:pt x="738749" y="1959665"/>
                  <a:pt x="727487" y="1956827"/>
                  <a:pt x="717080" y="1952367"/>
                </a:cubicBezTo>
                <a:cubicBezTo>
                  <a:pt x="605330" y="1904474"/>
                  <a:pt x="771760" y="1962352"/>
                  <a:pt x="667653" y="1927654"/>
                </a:cubicBezTo>
                <a:cubicBezTo>
                  <a:pt x="659415" y="1922162"/>
                  <a:pt x="651795" y="1915606"/>
                  <a:pt x="642940" y="1911178"/>
                </a:cubicBezTo>
                <a:cubicBezTo>
                  <a:pt x="635173" y="1907295"/>
                  <a:pt x="625292" y="1907987"/>
                  <a:pt x="618226" y="1902940"/>
                </a:cubicBezTo>
                <a:cubicBezTo>
                  <a:pt x="605586" y="1893912"/>
                  <a:pt x="597069" y="1880098"/>
                  <a:pt x="585275" y="1869989"/>
                </a:cubicBezTo>
                <a:cubicBezTo>
                  <a:pt x="577758" y="1863546"/>
                  <a:pt x="568799" y="1859005"/>
                  <a:pt x="560561" y="1853513"/>
                </a:cubicBezTo>
                <a:cubicBezTo>
                  <a:pt x="494664" y="1754665"/>
                  <a:pt x="596256" y="1900192"/>
                  <a:pt x="519372" y="1812324"/>
                </a:cubicBezTo>
                <a:cubicBezTo>
                  <a:pt x="506333" y="1797422"/>
                  <a:pt x="497405" y="1779373"/>
                  <a:pt x="486421" y="1762897"/>
                </a:cubicBezTo>
                <a:cubicBezTo>
                  <a:pt x="480929" y="1754659"/>
                  <a:pt x="473076" y="1747576"/>
                  <a:pt x="469945" y="1738183"/>
                </a:cubicBezTo>
                <a:lnTo>
                  <a:pt x="436994" y="1639329"/>
                </a:lnTo>
                <a:cubicBezTo>
                  <a:pt x="436993" y="1639325"/>
                  <a:pt x="420519" y="1589905"/>
                  <a:pt x="420518" y="1589902"/>
                </a:cubicBezTo>
                <a:cubicBezTo>
                  <a:pt x="413992" y="1557271"/>
                  <a:pt x="399197" y="1476510"/>
                  <a:pt x="387567" y="1441621"/>
                </a:cubicBezTo>
                <a:cubicBezTo>
                  <a:pt x="382075" y="1425145"/>
                  <a:pt x="375303" y="1409042"/>
                  <a:pt x="371091" y="1392194"/>
                </a:cubicBezTo>
                <a:cubicBezTo>
                  <a:pt x="368345" y="1381210"/>
                  <a:pt x="366106" y="1370087"/>
                  <a:pt x="362853" y="1359243"/>
                </a:cubicBezTo>
                <a:cubicBezTo>
                  <a:pt x="362848" y="1359225"/>
                  <a:pt x="342262" y="1297468"/>
                  <a:pt x="338140" y="1285102"/>
                </a:cubicBezTo>
                <a:cubicBezTo>
                  <a:pt x="335394" y="1276864"/>
                  <a:pt x="332008" y="1268813"/>
                  <a:pt x="329902" y="1260389"/>
                </a:cubicBezTo>
                <a:cubicBezTo>
                  <a:pt x="327156" y="1249405"/>
                  <a:pt x="324917" y="1238282"/>
                  <a:pt x="321664" y="1227437"/>
                </a:cubicBezTo>
                <a:cubicBezTo>
                  <a:pt x="316674" y="1210803"/>
                  <a:pt x="310680" y="1194486"/>
                  <a:pt x="305188" y="1178010"/>
                </a:cubicBezTo>
                <a:lnTo>
                  <a:pt x="288713" y="1128583"/>
                </a:lnTo>
                <a:lnTo>
                  <a:pt x="263999" y="1054443"/>
                </a:lnTo>
                <a:cubicBezTo>
                  <a:pt x="261253" y="1046205"/>
                  <a:pt x="257867" y="1038153"/>
                  <a:pt x="255761" y="1029729"/>
                </a:cubicBezTo>
                <a:cubicBezTo>
                  <a:pt x="253015" y="1018745"/>
                  <a:pt x="251984" y="1007184"/>
                  <a:pt x="247524" y="996778"/>
                </a:cubicBezTo>
                <a:cubicBezTo>
                  <a:pt x="243624" y="987678"/>
                  <a:pt x="235476" y="980920"/>
                  <a:pt x="231048" y="972064"/>
                </a:cubicBezTo>
                <a:cubicBezTo>
                  <a:pt x="227165" y="964297"/>
                  <a:pt x="225927" y="955456"/>
                  <a:pt x="222810" y="947351"/>
                </a:cubicBezTo>
                <a:cubicBezTo>
                  <a:pt x="212193" y="919748"/>
                  <a:pt x="203085" y="891425"/>
                  <a:pt x="189859" y="864973"/>
                </a:cubicBezTo>
                <a:cubicBezTo>
                  <a:pt x="184367" y="853989"/>
                  <a:pt x="177944" y="843423"/>
                  <a:pt x="173383" y="832021"/>
                </a:cubicBezTo>
                <a:cubicBezTo>
                  <a:pt x="154919" y="785862"/>
                  <a:pt x="156689" y="773700"/>
                  <a:pt x="140432" y="724929"/>
                </a:cubicBezTo>
                <a:cubicBezTo>
                  <a:pt x="135756" y="710900"/>
                  <a:pt x="128305" y="697873"/>
                  <a:pt x="123956" y="683740"/>
                </a:cubicBezTo>
                <a:cubicBezTo>
                  <a:pt x="117297" y="662098"/>
                  <a:pt x="114640" y="639319"/>
                  <a:pt x="107480" y="617837"/>
                </a:cubicBezTo>
                <a:cubicBezTo>
                  <a:pt x="101988" y="601361"/>
                  <a:pt x="93860" y="585541"/>
                  <a:pt x="91005" y="568410"/>
                </a:cubicBezTo>
                <a:cubicBezTo>
                  <a:pt x="88259" y="551934"/>
                  <a:pt x="86390" y="535288"/>
                  <a:pt x="82767" y="518983"/>
                </a:cubicBezTo>
                <a:cubicBezTo>
                  <a:pt x="78911" y="501632"/>
                  <a:pt x="62328" y="465905"/>
                  <a:pt x="58053" y="453081"/>
                </a:cubicBezTo>
                <a:cubicBezTo>
                  <a:pt x="54473" y="442340"/>
                  <a:pt x="52271" y="431181"/>
                  <a:pt x="49815" y="420129"/>
                </a:cubicBezTo>
                <a:cubicBezTo>
                  <a:pt x="46778" y="406461"/>
                  <a:pt x="43880" y="392751"/>
                  <a:pt x="41578" y="378940"/>
                </a:cubicBezTo>
                <a:cubicBezTo>
                  <a:pt x="38386" y="359787"/>
                  <a:pt x="37148" y="340315"/>
                  <a:pt x="33340" y="321275"/>
                </a:cubicBezTo>
                <a:cubicBezTo>
                  <a:pt x="31637" y="312760"/>
                  <a:pt x="27208" y="304986"/>
                  <a:pt x="25102" y="296562"/>
                </a:cubicBezTo>
                <a:cubicBezTo>
                  <a:pt x="21706" y="282978"/>
                  <a:pt x="18844" y="269234"/>
                  <a:pt x="16864" y="255373"/>
                </a:cubicBezTo>
                <a:cubicBezTo>
                  <a:pt x="8554" y="197205"/>
                  <a:pt x="2831" y="111412"/>
                  <a:pt x="388" y="57664"/>
                </a:cubicBezTo>
                <a:cubicBezTo>
                  <a:pt x="-485" y="38462"/>
                  <a:pt x="388" y="19221"/>
                  <a:pt x="388" y="0"/>
                </a:cubicBezTo>
              </a:path>
            </a:pathLst>
          </a:cu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8CCAE259-F16F-9269-2073-2F76E7DC2376}"/>
              </a:ext>
            </a:extLst>
          </p:cNvPr>
          <p:cNvSpPr/>
          <p:nvPr/>
        </p:nvSpPr>
        <p:spPr>
          <a:xfrm>
            <a:off x="2619632" y="2496065"/>
            <a:ext cx="1408671" cy="2248930"/>
          </a:xfrm>
          <a:custGeom>
            <a:avLst/>
            <a:gdLst>
              <a:gd name="csX0" fmla="*/ 1408671 w 1408671"/>
              <a:gd name="csY0" fmla="*/ 2166551 h 2248930"/>
              <a:gd name="csX1" fmla="*/ 1359244 w 1408671"/>
              <a:gd name="csY1" fmla="*/ 2224216 h 2248930"/>
              <a:gd name="csX2" fmla="*/ 1334530 w 1408671"/>
              <a:gd name="csY2" fmla="*/ 2232454 h 2248930"/>
              <a:gd name="csX3" fmla="*/ 1309817 w 1408671"/>
              <a:gd name="csY3" fmla="*/ 2248930 h 2248930"/>
              <a:gd name="csX4" fmla="*/ 1095633 w 1408671"/>
              <a:gd name="csY4" fmla="*/ 2232454 h 2248930"/>
              <a:gd name="csX5" fmla="*/ 1054444 w 1408671"/>
              <a:gd name="csY5" fmla="*/ 2215978 h 2248930"/>
              <a:gd name="csX6" fmla="*/ 988541 w 1408671"/>
              <a:gd name="csY6" fmla="*/ 2199503 h 2248930"/>
              <a:gd name="csX7" fmla="*/ 930876 w 1408671"/>
              <a:gd name="csY7" fmla="*/ 2174789 h 2248930"/>
              <a:gd name="csX8" fmla="*/ 881449 w 1408671"/>
              <a:gd name="csY8" fmla="*/ 2150076 h 2248930"/>
              <a:gd name="csX9" fmla="*/ 832022 w 1408671"/>
              <a:gd name="csY9" fmla="*/ 2125362 h 2248930"/>
              <a:gd name="csX10" fmla="*/ 782595 w 1408671"/>
              <a:gd name="csY10" fmla="*/ 2075935 h 2248930"/>
              <a:gd name="csX11" fmla="*/ 766119 w 1408671"/>
              <a:gd name="csY11" fmla="*/ 2051221 h 2248930"/>
              <a:gd name="csX12" fmla="*/ 716692 w 1408671"/>
              <a:gd name="csY12" fmla="*/ 2001794 h 2248930"/>
              <a:gd name="csX13" fmla="*/ 700217 w 1408671"/>
              <a:gd name="csY13" fmla="*/ 1977081 h 2248930"/>
              <a:gd name="csX14" fmla="*/ 675503 w 1408671"/>
              <a:gd name="csY14" fmla="*/ 1952367 h 2248930"/>
              <a:gd name="csX15" fmla="*/ 642552 w 1408671"/>
              <a:gd name="csY15" fmla="*/ 1902940 h 2248930"/>
              <a:gd name="csX16" fmla="*/ 617838 w 1408671"/>
              <a:gd name="csY16" fmla="*/ 1853513 h 2248930"/>
              <a:gd name="csX17" fmla="*/ 593125 w 1408671"/>
              <a:gd name="csY17" fmla="*/ 1828800 h 2248930"/>
              <a:gd name="csX18" fmla="*/ 543698 w 1408671"/>
              <a:gd name="csY18" fmla="*/ 1754659 h 2248930"/>
              <a:gd name="csX19" fmla="*/ 527222 w 1408671"/>
              <a:gd name="csY19" fmla="*/ 1729946 h 2248930"/>
              <a:gd name="csX20" fmla="*/ 494271 w 1408671"/>
              <a:gd name="csY20" fmla="*/ 1672281 h 2248930"/>
              <a:gd name="csX21" fmla="*/ 486033 w 1408671"/>
              <a:gd name="csY21" fmla="*/ 1639330 h 2248930"/>
              <a:gd name="csX22" fmla="*/ 469557 w 1408671"/>
              <a:gd name="csY22" fmla="*/ 1606378 h 2248930"/>
              <a:gd name="csX23" fmla="*/ 461319 w 1408671"/>
              <a:gd name="csY23" fmla="*/ 1581665 h 2248930"/>
              <a:gd name="csX24" fmla="*/ 453082 w 1408671"/>
              <a:gd name="csY24" fmla="*/ 1482811 h 2248930"/>
              <a:gd name="csX25" fmla="*/ 444844 w 1408671"/>
              <a:gd name="csY25" fmla="*/ 1458097 h 2248930"/>
              <a:gd name="csX26" fmla="*/ 420130 w 1408671"/>
              <a:gd name="csY26" fmla="*/ 1375719 h 2248930"/>
              <a:gd name="csX27" fmla="*/ 403654 w 1408671"/>
              <a:gd name="csY27" fmla="*/ 1342767 h 2248930"/>
              <a:gd name="csX28" fmla="*/ 370703 w 1408671"/>
              <a:gd name="csY28" fmla="*/ 1243913 h 2248930"/>
              <a:gd name="csX29" fmla="*/ 362465 w 1408671"/>
              <a:gd name="csY29" fmla="*/ 1202724 h 2248930"/>
              <a:gd name="csX30" fmla="*/ 345990 w 1408671"/>
              <a:gd name="csY30" fmla="*/ 1153297 h 2248930"/>
              <a:gd name="csX31" fmla="*/ 337752 w 1408671"/>
              <a:gd name="csY31" fmla="*/ 1120346 h 2248930"/>
              <a:gd name="csX32" fmla="*/ 329514 w 1408671"/>
              <a:gd name="csY32" fmla="*/ 1095632 h 2248930"/>
              <a:gd name="csX33" fmla="*/ 321276 w 1408671"/>
              <a:gd name="csY33" fmla="*/ 1054443 h 2248930"/>
              <a:gd name="csX34" fmla="*/ 304800 w 1408671"/>
              <a:gd name="csY34" fmla="*/ 1005016 h 2248930"/>
              <a:gd name="csX35" fmla="*/ 296563 w 1408671"/>
              <a:gd name="csY35" fmla="*/ 972065 h 2248930"/>
              <a:gd name="csX36" fmla="*/ 288325 w 1408671"/>
              <a:gd name="csY36" fmla="*/ 947351 h 2248930"/>
              <a:gd name="csX37" fmla="*/ 280087 w 1408671"/>
              <a:gd name="csY37" fmla="*/ 906162 h 2248930"/>
              <a:gd name="csX38" fmla="*/ 263611 w 1408671"/>
              <a:gd name="csY38" fmla="*/ 881449 h 2248930"/>
              <a:gd name="csX39" fmla="*/ 230660 w 1408671"/>
              <a:gd name="csY39" fmla="*/ 790832 h 2248930"/>
              <a:gd name="csX40" fmla="*/ 222422 w 1408671"/>
              <a:gd name="csY40" fmla="*/ 766119 h 2248930"/>
              <a:gd name="csX41" fmla="*/ 205946 w 1408671"/>
              <a:gd name="csY41" fmla="*/ 724930 h 2248930"/>
              <a:gd name="csX42" fmla="*/ 189471 w 1408671"/>
              <a:gd name="csY42" fmla="*/ 667265 h 2248930"/>
              <a:gd name="csX43" fmla="*/ 172995 w 1408671"/>
              <a:gd name="csY43" fmla="*/ 642551 h 2248930"/>
              <a:gd name="csX44" fmla="*/ 156519 w 1408671"/>
              <a:gd name="csY44" fmla="*/ 584886 h 2248930"/>
              <a:gd name="csX45" fmla="*/ 140044 w 1408671"/>
              <a:gd name="csY45" fmla="*/ 551935 h 2248930"/>
              <a:gd name="csX46" fmla="*/ 123568 w 1408671"/>
              <a:gd name="csY46" fmla="*/ 502508 h 2248930"/>
              <a:gd name="csX47" fmla="*/ 115330 w 1408671"/>
              <a:gd name="csY47" fmla="*/ 477794 h 2248930"/>
              <a:gd name="csX48" fmla="*/ 107092 w 1408671"/>
              <a:gd name="csY48" fmla="*/ 453081 h 2248930"/>
              <a:gd name="csX49" fmla="*/ 98854 w 1408671"/>
              <a:gd name="csY49" fmla="*/ 420130 h 2248930"/>
              <a:gd name="csX50" fmla="*/ 90617 w 1408671"/>
              <a:gd name="csY50" fmla="*/ 395416 h 2248930"/>
              <a:gd name="csX51" fmla="*/ 82379 w 1408671"/>
              <a:gd name="csY51" fmla="*/ 362465 h 2248930"/>
              <a:gd name="csX52" fmla="*/ 65903 w 1408671"/>
              <a:gd name="csY52" fmla="*/ 313038 h 2248930"/>
              <a:gd name="csX53" fmla="*/ 57665 w 1408671"/>
              <a:gd name="csY53" fmla="*/ 280086 h 2248930"/>
              <a:gd name="csX54" fmla="*/ 41190 w 1408671"/>
              <a:gd name="csY54" fmla="*/ 230659 h 2248930"/>
              <a:gd name="csX55" fmla="*/ 32952 w 1408671"/>
              <a:gd name="csY55" fmla="*/ 197708 h 2248930"/>
              <a:gd name="csX56" fmla="*/ 16476 w 1408671"/>
              <a:gd name="csY56" fmla="*/ 123567 h 2248930"/>
              <a:gd name="csX57" fmla="*/ 8238 w 1408671"/>
              <a:gd name="csY57" fmla="*/ 49427 h 2248930"/>
              <a:gd name="csX58" fmla="*/ 0 w 1408671"/>
              <a:gd name="csY58" fmla="*/ 0 h 22489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</a:cxnLst>
            <a:rect l="l" t="t" r="r" b="b"/>
            <a:pathLst>
              <a:path w="1408671" h="2248930">
                <a:moveTo>
                  <a:pt x="1408671" y="2166551"/>
                </a:moveTo>
                <a:cubicBezTo>
                  <a:pt x="1392195" y="2185773"/>
                  <a:pt x="1378166" y="2207397"/>
                  <a:pt x="1359244" y="2224216"/>
                </a:cubicBezTo>
                <a:cubicBezTo>
                  <a:pt x="1352754" y="2229985"/>
                  <a:pt x="1342297" y="2228571"/>
                  <a:pt x="1334530" y="2232454"/>
                </a:cubicBezTo>
                <a:cubicBezTo>
                  <a:pt x="1325675" y="2236882"/>
                  <a:pt x="1318055" y="2243438"/>
                  <a:pt x="1309817" y="2248930"/>
                </a:cubicBezTo>
                <a:cubicBezTo>
                  <a:pt x="1290892" y="2247984"/>
                  <a:pt x="1149934" y="2247264"/>
                  <a:pt x="1095633" y="2232454"/>
                </a:cubicBezTo>
                <a:cubicBezTo>
                  <a:pt x="1081367" y="2228563"/>
                  <a:pt x="1068608" y="2220227"/>
                  <a:pt x="1054444" y="2215978"/>
                </a:cubicBezTo>
                <a:cubicBezTo>
                  <a:pt x="1011476" y="2203088"/>
                  <a:pt x="1022360" y="2213997"/>
                  <a:pt x="988541" y="2199503"/>
                </a:cubicBezTo>
                <a:cubicBezTo>
                  <a:pt x="917276" y="2168961"/>
                  <a:pt x="988840" y="2194110"/>
                  <a:pt x="930876" y="2174789"/>
                </a:cubicBezTo>
                <a:cubicBezTo>
                  <a:pt x="860053" y="2127572"/>
                  <a:pt x="949661" y="2184181"/>
                  <a:pt x="881449" y="2150076"/>
                </a:cubicBezTo>
                <a:cubicBezTo>
                  <a:pt x="817564" y="2118134"/>
                  <a:pt x="894149" y="2146071"/>
                  <a:pt x="832022" y="2125362"/>
                </a:cubicBezTo>
                <a:cubicBezTo>
                  <a:pt x="815546" y="2108886"/>
                  <a:pt x="795520" y="2095322"/>
                  <a:pt x="782595" y="2075935"/>
                </a:cubicBezTo>
                <a:cubicBezTo>
                  <a:pt x="777103" y="2067697"/>
                  <a:pt x="772697" y="2058621"/>
                  <a:pt x="766119" y="2051221"/>
                </a:cubicBezTo>
                <a:cubicBezTo>
                  <a:pt x="750639" y="2033806"/>
                  <a:pt x="729616" y="2021181"/>
                  <a:pt x="716692" y="2001794"/>
                </a:cubicBezTo>
                <a:cubicBezTo>
                  <a:pt x="711200" y="1993556"/>
                  <a:pt x="706555" y="1984687"/>
                  <a:pt x="700217" y="1977081"/>
                </a:cubicBezTo>
                <a:cubicBezTo>
                  <a:pt x="692759" y="1968131"/>
                  <a:pt x="682656" y="1961563"/>
                  <a:pt x="675503" y="1952367"/>
                </a:cubicBezTo>
                <a:cubicBezTo>
                  <a:pt x="663346" y="1936737"/>
                  <a:pt x="648814" y="1921725"/>
                  <a:pt x="642552" y="1902940"/>
                </a:cubicBezTo>
                <a:cubicBezTo>
                  <a:pt x="634295" y="1878171"/>
                  <a:pt x="635582" y="1874805"/>
                  <a:pt x="617838" y="1853513"/>
                </a:cubicBezTo>
                <a:cubicBezTo>
                  <a:pt x="610380" y="1844563"/>
                  <a:pt x="600277" y="1837996"/>
                  <a:pt x="593125" y="1828800"/>
                </a:cubicBezTo>
                <a:cubicBezTo>
                  <a:pt x="593097" y="1828765"/>
                  <a:pt x="551948" y="1767035"/>
                  <a:pt x="543698" y="1754659"/>
                </a:cubicBezTo>
                <a:lnTo>
                  <a:pt x="527222" y="1729946"/>
                </a:lnTo>
                <a:cubicBezTo>
                  <a:pt x="513564" y="1709460"/>
                  <a:pt x="503230" y="1696171"/>
                  <a:pt x="494271" y="1672281"/>
                </a:cubicBezTo>
                <a:cubicBezTo>
                  <a:pt x="490296" y="1661680"/>
                  <a:pt x="490008" y="1649931"/>
                  <a:pt x="486033" y="1639330"/>
                </a:cubicBezTo>
                <a:cubicBezTo>
                  <a:pt x="481721" y="1627831"/>
                  <a:pt x="474395" y="1617666"/>
                  <a:pt x="469557" y="1606378"/>
                </a:cubicBezTo>
                <a:cubicBezTo>
                  <a:pt x="466136" y="1598397"/>
                  <a:pt x="464065" y="1589903"/>
                  <a:pt x="461319" y="1581665"/>
                </a:cubicBezTo>
                <a:cubicBezTo>
                  <a:pt x="458573" y="1548714"/>
                  <a:pt x="457452" y="1515586"/>
                  <a:pt x="453082" y="1482811"/>
                </a:cubicBezTo>
                <a:cubicBezTo>
                  <a:pt x="451934" y="1474204"/>
                  <a:pt x="447230" y="1466446"/>
                  <a:pt x="444844" y="1458097"/>
                </a:cubicBezTo>
                <a:cubicBezTo>
                  <a:pt x="436961" y="1430505"/>
                  <a:pt x="433181" y="1401821"/>
                  <a:pt x="420130" y="1375719"/>
                </a:cubicBezTo>
                <a:lnTo>
                  <a:pt x="403654" y="1342767"/>
                </a:lnTo>
                <a:cubicBezTo>
                  <a:pt x="384201" y="1264951"/>
                  <a:pt x="397305" y="1297118"/>
                  <a:pt x="370703" y="1243913"/>
                </a:cubicBezTo>
                <a:cubicBezTo>
                  <a:pt x="367957" y="1230183"/>
                  <a:pt x="366149" y="1216232"/>
                  <a:pt x="362465" y="1202724"/>
                </a:cubicBezTo>
                <a:cubicBezTo>
                  <a:pt x="357896" y="1185969"/>
                  <a:pt x="350980" y="1169931"/>
                  <a:pt x="345990" y="1153297"/>
                </a:cubicBezTo>
                <a:cubicBezTo>
                  <a:pt x="342737" y="1142453"/>
                  <a:pt x="340862" y="1131232"/>
                  <a:pt x="337752" y="1120346"/>
                </a:cubicBezTo>
                <a:cubicBezTo>
                  <a:pt x="335366" y="1111997"/>
                  <a:pt x="331620" y="1104056"/>
                  <a:pt x="329514" y="1095632"/>
                </a:cubicBezTo>
                <a:cubicBezTo>
                  <a:pt x="326118" y="1082048"/>
                  <a:pt x="324960" y="1067951"/>
                  <a:pt x="321276" y="1054443"/>
                </a:cubicBezTo>
                <a:cubicBezTo>
                  <a:pt x="316706" y="1037688"/>
                  <a:pt x="309012" y="1021864"/>
                  <a:pt x="304800" y="1005016"/>
                </a:cubicBezTo>
                <a:cubicBezTo>
                  <a:pt x="302054" y="994032"/>
                  <a:pt x="299673" y="982951"/>
                  <a:pt x="296563" y="972065"/>
                </a:cubicBezTo>
                <a:cubicBezTo>
                  <a:pt x="294178" y="963715"/>
                  <a:pt x="290431" y="955775"/>
                  <a:pt x="288325" y="947351"/>
                </a:cubicBezTo>
                <a:cubicBezTo>
                  <a:pt x="284929" y="933767"/>
                  <a:pt x="285003" y="919272"/>
                  <a:pt x="280087" y="906162"/>
                </a:cubicBezTo>
                <a:cubicBezTo>
                  <a:pt x="276611" y="896892"/>
                  <a:pt x="269103" y="889687"/>
                  <a:pt x="263611" y="881449"/>
                </a:cubicBezTo>
                <a:cubicBezTo>
                  <a:pt x="229009" y="777638"/>
                  <a:pt x="265039" y="882506"/>
                  <a:pt x="230660" y="790832"/>
                </a:cubicBezTo>
                <a:cubicBezTo>
                  <a:pt x="227611" y="782702"/>
                  <a:pt x="225471" y="774249"/>
                  <a:pt x="222422" y="766119"/>
                </a:cubicBezTo>
                <a:cubicBezTo>
                  <a:pt x="217230" y="752273"/>
                  <a:pt x="210622" y="738959"/>
                  <a:pt x="205946" y="724930"/>
                </a:cubicBezTo>
                <a:cubicBezTo>
                  <a:pt x="200664" y="709084"/>
                  <a:pt x="197408" y="683139"/>
                  <a:pt x="189471" y="667265"/>
                </a:cubicBezTo>
                <a:cubicBezTo>
                  <a:pt x="185043" y="658409"/>
                  <a:pt x="177423" y="651407"/>
                  <a:pt x="172995" y="642551"/>
                </a:cubicBezTo>
                <a:cubicBezTo>
                  <a:pt x="163037" y="622635"/>
                  <a:pt x="164437" y="606002"/>
                  <a:pt x="156519" y="584886"/>
                </a:cubicBezTo>
                <a:cubicBezTo>
                  <a:pt x="152207" y="573388"/>
                  <a:pt x="144605" y="563337"/>
                  <a:pt x="140044" y="551935"/>
                </a:cubicBezTo>
                <a:cubicBezTo>
                  <a:pt x="133594" y="535810"/>
                  <a:pt x="129060" y="518984"/>
                  <a:pt x="123568" y="502508"/>
                </a:cubicBezTo>
                <a:lnTo>
                  <a:pt x="115330" y="477794"/>
                </a:lnTo>
                <a:cubicBezTo>
                  <a:pt x="112584" y="469556"/>
                  <a:pt x="109198" y="461505"/>
                  <a:pt x="107092" y="453081"/>
                </a:cubicBezTo>
                <a:cubicBezTo>
                  <a:pt x="104346" y="442097"/>
                  <a:pt x="101964" y="431016"/>
                  <a:pt x="98854" y="420130"/>
                </a:cubicBezTo>
                <a:cubicBezTo>
                  <a:pt x="96469" y="411781"/>
                  <a:pt x="93002" y="403765"/>
                  <a:pt x="90617" y="395416"/>
                </a:cubicBezTo>
                <a:cubicBezTo>
                  <a:pt x="87507" y="384530"/>
                  <a:pt x="85632" y="373309"/>
                  <a:pt x="82379" y="362465"/>
                </a:cubicBezTo>
                <a:cubicBezTo>
                  <a:pt x="77389" y="345831"/>
                  <a:pt x="70115" y="329886"/>
                  <a:pt x="65903" y="313038"/>
                </a:cubicBezTo>
                <a:cubicBezTo>
                  <a:pt x="63157" y="302054"/>
                  <a:pt x="60918" y="290931"/>
                  <a:pt x="57665" y="280086"/>
                </a:cubicBezTo>
                <a:cubicBezTo>
                  <a:pt x="52675" y="263452"/>
                  <a:pt x="45402" y="247507"/>
                  <a:pt x="41190" y="230659"/>
                </a:cubicBezTo>
                <a:cubicBezTo>
                  <a:pt x="38444" y="219675"/>
                  <a:pt x="35408" y="208760"/>
                  <a:pt x="32952" y="197708"/>
                </a:cubicBezTo>
                <a:cubicBezTo>
                  <a:pt x="12032" y="103573"/>
                  <a:pt x="36569" y="203939"/>
                  <a:pt x="16476" y="123567"/>
                </a:cubicBezTo>
                <a:cubicBezTo>
                  <a:pt x="13730" y="98854"/>
                  <a:pt x="11524" y="74074"/>
                  <a:pt x="8238" y="49427"/>
                </a:cubicBezTo>
                <a:cubicBezTo>
                  <a:pt x="6030" y="32871"/>
                  <a:pt x="0" y="0"/>
                  <a:pt x="0" y="0"/>
                </a:cubicBezTo>
              </a:path>
            </a:pathLst>
          </a:cu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4E80FE5C-F821-F466-39A0-5A871CF2592F}"/>
              </a:ext>
            </a:extLst>
          </p:cNvPr>
          <p:cNvSpPr/>
          <p:nvPr/>
        </p:nvSpPr>
        <p:spPr>
          <a:xfrm>
            <a:off x="2619632" y="2487827"/>
            <a:ext cx="1828800" cy="2463114"/>
          </a:xfrm>
          <a:custGeom>
            <a:avLst/>
            <a:gdLst>
              <a:gd name="csX0" fmla="*/ 1828800 w 1828800"/>
              <a:gd name="csY0" fmla="*/ 2314832 h 2463114"/>
              <a:gd name="csX1" fmla="*/ 1771136 w 1828800"/>
              <a:gd name="csY1" fmla="*/ 2397211 h 2463114"/>
              <a:gd name="csX2" fmla="*/ 1696995 w 1828800"/>
              <a:gd name="csY2" fmla="*/ 2430162 h 2463114"/>
              <a:gd name="csX3" fmla="*/ 1672282 w 1828800"/>
              <a:gd name="csY3" fmla="*/ 2438400 h 2463114"/>
              <a:gd name="csX4" fmla="*/ 1614617 w 1828800"/>
              <a:gd name="csY4" fmla="*/ 2454876 h 2463114"/>
              <a:gd name="csX5" fmla="*/ 1548714 w 1828800"/>
              <a:gd name="csY5" fmla="*/ 2463114 h 2463114"/>
              <a:gd name="csX6" fmla="*/ 1285103 w 1828800"/>
              <a:gd name="csY6" fmla="*/ 2446638 h 2463114"/>
              <a:gd name="csX7" fmla="*/ 1194487 w 1828800"/>
              <a:gd name="csY7" fmla="*/ 2413687 h 2463114"/>
              <a:gd name="csX8" fmla="*/ 1103871 w 1828800"/>
              <a:gd name="csY8" fmla="*/ 2380735 h 2463114"/>
              <a:gd name="csX9" fmla="*/ 1070919 w 1828800"/>
              <a:gd name="csY9" fmla="*/ 2364259 h 2463114"/>
              <a:gd name="csX10" fmla="*/ 1037968 w 1828800"/>
              <a:gd name="csY10" fmla="*/ 2339546 h 2463114"/>
              <a:gd name="csX11" fmla="*/ 1005017 w 1828800"/>
              <a:gd name="csY11" fmla="*/ 2323070 h 2463114"/>
              <a:gd name="csX12" fmla="*/ 980303 w 1828800"/>
              <a:gd name="csY12" fmla="*/ 2306595 h 2463114"/>
              <a:gd name="csX13" fmla="*/ 889687 w 1828800"/>
              <a:gd name="csY13" fmla="*/ 2257168 h 2463114"/>
              <a:gd name="csX14" fmla="*/ 864973 w 1828800"/>
              <a:gd name="csY14" fmla="*/ 2232454 h 2463114"/>
              <a:gd name="csX15" fmla="*/ 782595 w 1828800"/>
              <a:gd name="csY15" fmla="*/ 2133600 h 2463114"/>
              <a:gd name="csX16" fmla="*/ 716692 w 1828800"/>
              <a:gd name="csY16" fmla="*/ 2067697 h 2463114"/>
              <a:gd name="csX17" fmla="*/ 700217 w 1828800"/>
              <a:gd name="csY17" fmla="*/ 2042984 h 2463114"/>
              <a:gd name="csX18" fmla="*/ 667265 w 1828800"/>
              <a:gd name="csY18" fmla="*/ 2010032 h 2463114"/>
              <a:gd name="csX19" fmla="*/ 634314 w 1828800"/>
              <a:gd name="csY19" fmla="*/ 1968843 h 2463114"/>
              <a:gd name="csX20" fmla="*/ 584887 w 1828800"/>
              <a:gd name="csY20" fmla="*/ 1894703 h 2463114"/>
              <a:gd name="csX21" fmla="*/ 568411 w 1828800"/>
              <a:gd name="csY21" fmla="*/ 1845276 h 2463114"/>
              <a:gd name="csX22" fmla="*/ 560173 w 1828800"/>
              <a:gd name="csY22" fmla="*/ 1820562 h 2463114"/>
              <a:gd name="csX23" fmla="*/ 527222 w 1828800"/>
              <a:gd name="csY23" fmla="*/ 1754659 h 2463114"/>
              <a:gd name="csX24" fmla="*/ 510746 w 1828800"/>
              <a:gd name="csY24" fmla="*/ 1721708 h 2463114"/>
              <a:gd name="csX25" fmla="*/ 461319 w 1828800"/>
              <a:gd name="csY25" fmla="*/ 1606378 h 2463114"/>
              <a:gd name="csX26" fmla="*/ 444844 w 1828800"/>
              <a:gd name="csY26" fmla="*/ 1573427 h 2463114"/>
              <a:gd name="csX27" fmla="*/ 411892 w 1828800"/>
              <a:gd name="csY27" fmla="*/ 1491049 h 2463114"/>
              <a:gd name="csX28" fmla="*/ 395417 w 1828800"/>
              <a:gd name="csY28" fmla="*/ 1458097 h 2463114"/>
              <a:gd name="csX29" fmla="*/ 378941 w 1828800"/>
              <a:gd name="csY29" fmla="*/ 1416908 h 2463114"/>
              <a:gd name="csX30" fmla="*/ 345990 w 1828800"/>
              <a:gd name="csY30" fmla="*/ 1359243 h 2463114"/>
              <a:gd name="csX31" fmla="*/ 304800 w 1828800"/>
              <a:gd name="csY31" fmla="*/ 1276865 h 2463114"/>
              <a:gd name="csX32" fmla="*/ 296563 w 1828800"/>
              <a:gd name="csY32" fmla="*/ 1252151 h 2463114"/>
              <a:gd name="csX33" fmla="*/ 271849 w 1828800"/>
              <a:gd name="csY33" fmla="*/ 1136822 h 2463114"/>
              <a:gd name="csX34" fmla="*/ 247136 w 1828800"/>
              <a:gd name="csY34" fmla="*/ 1062681 h 2463114"/>
              <a:gd name="csX35" fmla="*/ 238898 w 1828800"/>
              <a:gd name="csY35" fmla="*/ 1037968 h 2463114"/>
              <a:gd name="csX36" fmla="*/ 230660 w 1828800"/>
              <a:gd name="csY36" fmla="*/ 1005016 h 2463114"/>
              <a:gd name="csX37" fmla="*/ 197709 w 1828800"/>
              <a:gd name="csY37" fmla="*/ 922638 h 2463114"/>
              <a:gd name="csX38" fmla="*/ 172995 w 1828800"/>
              <a:gd name="csY38" fmla="*/ 840259 h 2463114"/>
              <a:gd name="csX39" fmla="*/ 148282 w 1828800"/>
              <a:gd name="csY39" fmla="*/ 782595 h 2463114"/>
              <a:gd name="csX40" fmla="*/ 123568 w 1828800"/>
              <a:gd name="csY40" fmla="*/ 617838 h 2463114"/>
              <a:gd name="csX41" fmla="*/ 107092 w 1828800"/>
              <a:gd name="csY41" fmla="*/ 551935 h 2463114"/>
              <a:gd name="csX42" fmla="*/ 90617 w 1828800"/>
              <a:gd name="csY42" fmla="*/ 469557 h 2463114"/>
              <a:gd name="csX43" fmla="*/ 74141 w 1828800"/>
              <a:gd name="csY43" fmla="*/ 403654 h 2463114"/>
              <a:gd name="csX44" fmla="*/ 65903 w 1828800"/>
              <a:gd name="csY44" fmla="*/ 337751 h 2463114"/>
              <a:gd name="csX45" fmla="*/ 49427 w 1828800"/>
              <a:gd name="csY45" fmla="*/ 288324 h 2463114"/>
              <a:gd name="csX46" fmla="*/ 32952 w 1828800"/>
              <a:gd name="csY46" fmla="*/ 222422 h 2463114"/>
              <a:gd name="csX47" fmla="*/ 16476 w 1828800"/>
              <a:gd name="csY47" fmla="*/ 140043 h 2463114"/>
              <a:gd name="csX48" fmla="*/ 8238 w 1828800"/>
              <a:gd name="csY48" fmla="*/ 41189 h 2463114"/>
              <a:gd name="csX49" fmla="*/ 0 w 1828800"/>
              <a:gd name="csY49" fmla="*/ 0 h 24631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828800" h="2463114">
                <a:moveTo>
                  <a:pt x="1828800" y="2314832"/>
                </a:moveTo>
                <a:cubicBezTo>
                  <a:pt x="1804018" y="2358201"/>
                  <a:pt x="1804163" y="2369688"/>
                  <a:pt x="1771136" y="2397211"/>
                </a:cubicBezTo>
                <a:cubicBezTo>
                  <a:pt x="1745027" y="2418969"/>
                  <a:pt x="1732916" y="2418189"/>
                  <a:pt x="1696995" y="2430162"/>
                </a:cubicBezTo>
                <a:lnTo>
                  <a:pt x="1672282" y="2438400"/>
                </a:lnTo>
                <a:cubicBezTo>
                  <a:pt x="1652696" y="2444929"/>
                  <a:pt x="1635302" y="2451428"/>
                  <a:pt x="1614617" y="2454876"/>
                </a:cubicBezTo>
                <a:cubicBezTo>
                  <a:pt x="1592780" y="2458516"/>
                  <a:pt x="1570682" y="2460368"/>
                  <a:pt x="1548714" y="2463114"/>
                </a:cubicBezTo>
                <a:cubicBezTo>
                  <a:pt x="1531312" y="2462389"/>
                  <a:pt x="1348515" y="2460226"/>
                  <a:pt x="1285103" y="2446638"/>
                </a:cubicBezTo>
                <a:cubicBezTo>
                  <a:pt x="1255847" y="2440369"/>
                  <a:pt x="1222682" y="2423939"/>
                  <a:pt x="1194487" y="2413687"/>
                </a:cubicBezTo>
                <a:cubicBezTo>
                  <a:pt x="1144260" y="2395423"/>
                  <a:pt x="1149921" y="2401202"/>
                  <a:pt x="1103871" y="2380735"/>
                </a:cubicBezTo>
                <a:cubicBezTo>
                  <a:pt x="1092649" y="2375747"/>
                  <a:pt x="1081333" y="2370768"/>
                  <a:pt x="1070919" y="2364259"/>
                </a:cubicBezTo>
                <a:cubicBezTo>
                  <a:pt x="1059276" y="2356982"/>
                  <a:pt x="1049611" y="2346823"/>
                  <a:pt x="1037968" y="2339546"/>
                </a:cubicBezTo>
                <a:cubicBezTo>
                  <a:pt x="1027554" y="2333037"/>
                  <a:pt x="1015679" y="2329163"/>
                  <a:pt x="1005017" y="2323070"/>
                </a:cubicBezTo>
                <a:cubicBezTo>
                  <a:pt x="996421" y="2318158"/>
                  <a:pt x="988995" y="2311336"/>
                  <a:pt x="980303" y="2306595"/>
                </a:cubicBezTo>
                <a:cubicBezTo>
                  <a:pt x="958592" y="2294753"/>
                  <a:pt x="913452" y="2276972"/>
                  <a:pt x="889687" y="2257168"/>
                </a:cubicBezTo>
                <a:cubicBezTo>
                  <a:pt x="880737" y="2249710"/>
                  <a:pt x="872603" y="2241258"/>
                  <a:pt x="864973" y="2232454"/>
                </a:cubicBezTo>
                <a:cubicBezTo>
                  <a:pt x="836881" y="2200040"/>
                  <a:pt x="812925" y="2163930"/>
                  <a:pt x="782595" y="2133600"/>
                </a:cubicBezTo>
                <a:cubicBezTo>
                  <a:pt x="760627" y="2111632"/>
                  <a:pt x="733925" y="2093546"/>
                  <a:pt x="716692" y="2067697"/>
                </a:cubicBezTo>
                <a:cubicBezTo>
                  <a:pt x="711200" y="2059459"/>
                  <a:pt x="706660" y="2050501"/>
                  <a:pt x="700217" y="2042984"/>
                </a:cubicBezTo>
                <a:cubicBezTo>
                  <a:pt x="690108" y="2031190"/>
                  <a:pt x="677585" y="2021642"/>
                  <a:pt x="667265" y="2010032"/>
                </a:cubicBezTo>
                <a:cubicBezTo>
                  <a:pt x="655584" y="1996891"/>
                  <a:pt x="644534" y="1983150"/>
                  <a:pt x="634314" y="1968843"/>
                </a:cubicBezTo>
                <a:cubicBezTo>
                  <a:pt x="617050" y="1944674"/>
                  <a:pt x="584887" y="1894703"/>
                  <a:pt x="584887" y="1894703"/>
                </a:cubicBezTo>
                <a:lnTo>
                  <a:pt x="568411" y="1845276"/>
                </a:lnTo>
                <a:cubicBezTo>
                  <a:pt x="565665" y="1837038"/>
                  <a:pt x="564990" y="1827787"/>
                  <a:pt x="560173" y="1820562"/>
                </a:cubicBezTo>
                <a:cubicBezTo>
                  <a:pt x="530997" y="1776797"/>
                  <a:pt x="554094" y="1815120"/>
                  <a:pt x="527222" y="1754659"/>
                </a:cubicBezTo>
                <a:cubicBezTo>
                  <a:pt x="522234" y="1743437"/>
                  <a:pt x="515733" y="1732930"/>
                  <a:pt x="510746" y="1721708"/>
                </a:cubicBezTo>
                <a:cubicBezTo>
                  <a:pt x="493759" y="1683488"/>
                  <a:pt x="480023" y="1643788"/>
                  <a:pt x="461319" y="1606378"/>
                </a:cubicBezTo>
                <a:cubicBezTo>
                  <a:pt x="455827" y="1595394"/>
                  <a:pt x="449681" y="1584714"/>
                  <a:pt x="444844" y="1573427"/>
                </a:cubicBezTo>
                <a:cubicBezTo>
                  <a:pt x="433194" y="1546244"/>
                  <a:pt x="425118" y="1517502"/>
                  <a:pt x="411892" y="1491049"/>
                </a:cubicBezTo>
                <a:cubicBezTo>
                  <a:pt x="406400" y="1480065"/>
                  <a:pt x="400404" y="1469319"/>
                  <a:pt x="395417" y="1458097"/>
                </a:cubicBezTo>
                <a:cubicBezTo>
                  <a:pt x="389411" y="1444584"/>
                  <a:pt x="385554" y="1430134"/>
                  <a:pt x="378941" y="1416908"/>
                </a:cubicBezTo>
                <a:cubicBezTo>
                  <a:pt x="349215" y="1357459"/>
                  <a:pt x="374877" y="1431462"/>
                  <a:pt x="345990" y="1359243"/>
                </a:cubicBezTo>
                <a:cubicBezTo>
                  <a:pt x="316253" y="1284899"/>
                  <a:pt x="346986" y="1333111"/>
                  <a:pt x="304800" y="1276865"/>
                </a:cubicBezTo>
                <a:cubicBezTo>
                  <a:pt x="302054" y="1268627"/>
                  <a:pt x="298447" y="1260628"/>
                  <a:pt x="296563" y="1252151"/>
                </a:cubicBezTo>
                <a:cubicBezTo>
                  <a:pt x="282739" y="1189939"/>
                  <a:pt x="294903" y="1205982"/>
                  <a:pt x="271849" y="1136822"/>
                </a:cubicBezTo>
                <a:lnTo>
                  <a:pt x="247136" y="1062681"/>
                </a:lnTo>
                <a:cubicBezTo>
                  <a:pt x="244390" y="1054443"/>
                  <a:pt x="241004" y="1046392"/>
                  <a:pt x="238898" y="1037968"/>
                </a:cubicBezTo>
                <a:cubicBezTo>
                  <a:pt x="236152" y="1026984"/>
                  <a:pt x="234635" y="1015617"/>
                  <a:pt x="230660" y="1005016"/>
                </a:cubicBezTo>
                <a:cubicBezTo>
                  <a:pt x="205089" y="936828"/>
                  <a:pt x="219945" y="1011580"/>
                  <a:pt x="197709" y="922638"/>
                </a:cubicBezTo>
                <a:cubicBezTo>
                  <a:pt x="191797" y="898989"/>
                  <a:pt x="183022" y="860313"/>
                  <a:pt x="172995" y="840259"/>
                </a:cubicBezTo>
                <a:cubicBezTo>
                  <a:pt x="152636" y="799542"/>
                  <a:pt x="160402" y="818958"/>
                  <a:pt x="148282" y="782595"/>
                </a:cubicBezTo>
                <a:cubicBezTo>
                  <a:pt x="140044" y="727676"/>
                  <a:pt x="137037" y="671713"/>
                  <a:pt x="123568" y="617838"/>
                </a:cubicBezTo>
                <a:cubicBezTo>
                  <a:pt x="118076" y="595870"/>
                  <a:pt x="111533" y="574139"/>
                  <a:pt x="107092" y="551935"/>
                </a:cubicBezTo>
                <a:cubicBezTo>
                  <a:pt x="101600" y="524476"/>
                  <a:pt x="96692" y="496893"/>
                  <a:pt x="90617" y="469557"/>
                </a:cubicBezTo>
                <a:cubicBezTo>
                  <a:pt x="85705" y="447452"/>
                  <a:pt x="74141" y="403654"/>
                  <a:pt x="74141" y="403654"/>
                </a:cubicBezTo>
                <a:cubicBezTo>
                  <a:pt x="71395" y="381686"/>
                  <a:pt x="70542" y="359398"/>
                  <a:pt x="65903" y="337751"/>
                </a:cubicBezTo>
                <a:cubicBezTo>
                  <a:pt x="62264" y="320770"/>
                  <a:pt x="53639" y="305172"/>
                  <a:pt x="49427" y="288324"/>
                </a:cubicBezTo>
                <a:cubicBezTo>
                  <a:pt x="43935" y="266357"/>
                  <a:pt x="37393" y="244626"/>
                  <a:pt x="32952" y="222422"/>
                </a:cubicBezTo>
                <a:lnTo>
                  <a:pt x="16476" y="140043"/>
                </a:lnTo>
                <a:cubicBezTo>
                  <a:pt x="13730" y="107092"/>
                  <a:pt x="12102" y="74028"/>
                  <a:pt x="8238" y="41189"/>
                </a:cubicBezTo>
                <a:cubicBezTo>
                  <a:pt x="6602" y="27283"/>
                  <a:pt x="0" y="0"/>
                  <a:pt x="0" y="0"/>
                </a:cubicBezTo>
              </a:path>
            </a:pathLst>
          </a:custGeom>
          <a:noFill/>
          <a:ln w="952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C9EFD2D-B6AF-B9EB-4340-AED5BB3DAA95}"/>
              </a:ext>
            </a:extLst>
          </p:cNvPr>
          <p:cNvCxnSpPr/>
          <p:nvPr/>
        </p:nvCxnSpPr>
        <p:spPr>
          <a:xfrm>
            <a:off x="7309063" y="3009341"/>
            <a:ext cx="0" cy="99209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D996CDF-FE3F-871E-2682-233092AA46B3}"/>
              </a:ext>
            </a:extLst>
          </p:cNvPr>
          <p:cNvCxnSpPr>
            <a:cxnSpLocks/>
          </p:cNvCxnSpPr>
          <p:nvPr/>
        </p:nvCxnSpPr>
        <p:spPr>
          <a:xfrm flipH="1">
            <a:off x="7301836" y="3989320"/>
            <a:ext cx="1480086" cy="625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61753F6E-55B5-E381-A948-FA00A9FE3EC5}"/>
              </a:ext>
            </a:extLst>
          </p:cNvPr>
          <p:cNvSpPr/>
          <p:nvPr/>
        </p:nvSpPr>
        <p:spPr>
          <a:xfrm>
            <a:off x="8448110" y="3735039"/>
            <a:ext cx="190244" cy="2358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B78C695-CE70-4C20-DF17-AA3BD7705B23}"/>
              </a:ext>
            </a:extLst>
          </p:cNvPr>
          <p:cNvSpPr/>
          <p:nvPr/>
        </p:nvSpPr>
        <p:spPr>
          <a:xfrm>
            <a:off x="8154898" y="3492514"/>
            <a:ext cx="190244" cy="47699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1146CC5-B422-FB88-36E7-469315BBA5C5}"/>
              </a:ext>
            </a:extLst>
          </p:cNvPr>
          <p:cNvSpPr/>
          <p:nvPr/>
        </p:nvSpPr>
        <p:spPr>
          <a:xfrm>
            <a:off x="7841481" y="3428152"/>
            <a:ext cx="190244" cy="5458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Google Shape;373;p23">
            <a:extLst>
              <a:ext uri="{FF2B5EF4-FFF2-40B4-BE49-F238E27FC236}">
                <a16:creationId xmlns:a16="http://schemas.microsoft.com/office/drawing/2014/main" id="{4D7F0E6C-DFDB-98CB-D78C-AB24968F5049}"/>
              </a:ext>
            </a:extLst>
          </p:cNvPr>
          <p:cNvSpPr txBox="1"/>
          <p:nvPr/>
        </p:nvSpPr>
        <p:spPr>
          <a:xfrm>
            <a:off x="8361910" y="3934014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4k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0" name="Google Shape;373;p23">
            <a:extLst>
              <a:ext uri="{FF2B5EF4-FFF2-40B4-BE49-F238E27FC236}">
                <a16:creationId xmlns:a16="http://schemas.microsoft.com/office/drawing/2014/main" id="{4FA7BB32-6FE4-88C6-F146-9932EB838518}"/>
              </a:ext>
            </a:extLst>
          </p:cNvPr>
          <p:cNvSpPr txBox="1"/>
          <p:nvPr/>
        </p:nvSpPr>
        <p:spPr>
          <a:xfrm>
            <a:off x="8069774" y="3940151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3k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1" name="Google Shape;373;p23">
            <a:extLst>
              <a:ext uri="{FF2B5EF4-FFF2-40B4-BE49-F238E27FC236}">
                <a16:creationId xmlns:a16="http://schemas.microsoft.com/office/drawing/2014/main" id="{885F08EC-DC55-7895-ED18-89ABE55FFBDD}"/>
              </a:ext>
            </a:extLst>
          </p:cNvPr>
          <p:cNvSpPr txBox="1"/>
          <p:nvPr/>
        </p:nvSpPr>
        <p:spPr>
          <a:xfrm>
            <a:off x="7751803" y="3944126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2k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2" name="Google Shape;373;p23">
            <a:extLst>
              <a:ext uri="{FF2B5EF4-FFF2-40B4-BE49-F238E27FC236}">
                <a16:creationId xmlns:a16="http://schemas.microsoft.com/office/drawing/2014/main" id="{C2C4BB22-2647-B6D9-D25C-6C0CD71539D5}"/>
              </a:ext>
            </a:extLst>
          </p:cNvPr>
          <p:cNvSpPr txBox="1"/>
          <p:nvPr/>
        </p:nvSpPr>
        <p:spPr>
          <a:xfrm>
            <a:off x="7430557" y="3946629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1k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3" name="Google Shape;373;p23">
            <a:extLst>
              <a:ext uri="{FF2B5EF4-FFF2-40B4-BE49-F238E27FC236}">
                <a16:creationId xmlns:a16="http://schemas.microsoft.com/office/drawing/2014/main" id="{F26941DA-6C32-A503-4A88-7BF1BE0FA709}"/>
              </a:ext>
            </a:extLst>
          </p:cNvPr>
          <p:cNvSpPr txBox="1"/>
          <p:nvPr/>
        </p:nvSpPr>
        <p:spPr>
          <a:xfrm>
            <a:off x="6930530" y="2707858"/>
            <a:ext cx="1111349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00" dirty="0">
                <a:solidFill>
                  <a:schemeClr val="lt1"/>
                </a:solidFill>
              </a:rPr>
              <a:t>PMT Counts</a:t>
            </a:r>
            <a:endParaRPr sz="1000" dirty="0">
              <a:solidFill>
                <a:schemeClr val="lt1"/>
              </a:solidFill>
            </a:endParaRPr>
          </a:p>
        </p:txBody>
      </p:sp>
      <p:sp>
        <p:nvSpPr>
          <p:cNvPr id="24" name="Google Shape;373;p23">
            <a:extLst>
              <a:ext uri="{FF2B5EF4-FFF2-40B4-BE49-F238E27FC236}">
                <a16:creationId xmlns:a16="http://schemas.microsoft.com/office/drawing/2014/main" id="{F6A3AA61-D280-323F-345C-BFB9B71CEE42}"/>
              </a:ext>
            </a:extLst>
          </p:cNvPr>
          <p:cNvSpPr txBox="1"/>
          <p:nvPr/>
        </p:nvSpPr>
        <p:spPr>
          <a:xfrm>
            <a:off x="8082679" y="4136974"/>
            <a:ext cx="1111349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00" dirty="0">
                <a:solidFill>
                  <a:schemeClr val="lt1"/>
                </a:solidFill>
              </a:rPr>
              <a:t>TAC Counts</a:t>
            </a:r>
            <a:endParaRPr sz="10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477219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880">
          <a:extLst>
            <a:ext uri="{FF2B5EF4-FFF2-40B4-BE49-F238E27FC236}">
              <a16:creationId xmlns:a16="http://schemas.microsoft.com/office/drawing/2014/main" id="{9D56EBBE-EC83-AB79-57F5-1BD29545B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29">
            <a:extLst>
              <a:ext uri="{FF2B5EF4-FFF2-40B4-BE49-F238E27FC236}">
                <a16:creationId xmlns:a16="http://schemas.microsoft.com/office/drawing/2014/main" id="{0093CD83-5A53-4FA0-A9AF-2F615C1B1FEE}"/>
              </a:ext>
            </a:extLst>
          </p:cNvPr>
          <p:cNvSpPr/>
          <p:nvPr/>
        </p:nvSpPr>
        <p:spPr>
          <a:xfrm>
            <a:off x="2171700" y="2470706"/>
            <a:ext cx="4924200" cy="26841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4D6A0C52-D9FC-6174-9C74-C01B8777B2AD}"/>
              </a:ext>
            </a:extLst>
          </p:cNvPr>
          <p:cNvSpPr/>
          <p:nvPr/>
        </p:nvSpPr>
        <p:spPr>
          <a:xfrm>
            <a:off x="5502876" y="2512541"/>
            <a:ext cx="1030373" cy="1894702"/>
          </a:xfrm>
          <a:custGeom>
            <a:avLst/>
            <a:gdLst>
              <a:gd name="csX0" fmla="*/ 0 w 1030373"/>
              <a:gd name="csY0" fmla="*/ 1845275 h 1894702"/>
              <a:gd name="csX1" fmla="*/ 57665 w 1030373"/>
              <a:gd name="csY1" fmla="*/ 1878227 h 1894702"/>
              <a:gd name="csX2" fmla="*/ 107092 w 1030373"/>
              <a:gd name="csY2" fmla="*/ 1894702 h 1894702"/>
              <a:gd name="csX3" fmla="*/ 263610 w 1030373"/>
              <a:gd name="csY3" fmla="*/ 1886464 h 1894702"/>
              <a:gd name="csX4" fmla="*/ 313038 w 1030373"/>
              <a:gd name="csY4" fmla="*/ 1869989 h 1894702"/>
              <a:gd name="csX5" fmla="*/ 337751 w 1030373"/>
              <a:gd name="csY5" fmla="*/ 1861751 h 1894702"/>
              <a:gd name="csX6" fmla="*/ 387178 w 1030373"/>
              <a:gd name="csY6" fmla="*/ 1820562 h 1894702"/>
              <a:gd name="csX7" fmla="*/ 420129 w 1030373"/>
              <a:gd name="csY7" fmla="*/ 1779373 h 1894702"/>
              <a:gd name="csX8" fmla="*/ 453081 w 1030373"/>
              <a:gd name="csY8" fmla="*/ 1729945 h 1894702"/>
              <a:gd name="csX9" fmla="*/ 502508 w 1030373"/>
              <a:gd name="csY9" fmla="*/ 1655805 h 1894702"/>
              <a:gd name="csX10" fmla="*/ 518983 w 1030373"/>
              <a:gd name="csY10" fmla="*/ 1631091 h 1894702"/>
              <a:gd name="csX11" fmla="*/ 543697 w 1030373"/>
              <a:gd name="csY11" fmla="*/ 1581664 h 1894702"/>
              <a:gd name="csX12" fmla="*/ 568410 w 1030373"/>
              <a:gd name="csY12" fmla="*/ 1532237 h 1894702"/>
              <a:gd name="csX13" fmla="*/ 584886 w 1030373"/>
              <a:gd name="csY13" fmla="*/ 1474573 h 1894702"/>
              <a:gd name="csX14" fmla="*/ 601362 w 1030373"/>
              <a:gd name="csY14" fmla="*/ 1449859 h 1894702"/>
              <a:gd name="csX15" fmla="*/ 617838 w 1030373"/>
              <a:gd name="csY15" fmla="*/ 1400432 h 1894702"/>
              <a:gd name="csX16" fmla="*/ 634313 w 1030373"/>
              <a:gd name="csY16" fmla="*/ 1367481 h 1894702"/>
              <a:gd name="csX17" fmla="*/ 650789 w 1030373"/>
              <a:gd name="csY17" fmla="*/ 1318054 h 1894702"/>
              <a:gd name="csX18" fmla="*/ 675502 w 1030373"/>
              <a:gd name="csY18" fmla="*/ 1243913 h 1894702"/>
              <a:gd name="csX19" fmla="*/ 683740 w 1030373"/>
              <a:gd name="csY19" fmla="*/ 1219200 h 1894702"/>
              <a:gd name="csX20" fmla="*/ 691978 w 1030373"/>
              <a:gd name="csY20" fmla="*/ 1194486 h 1894702"/>
              <a:gd name="csX21" fmla="*/ 708454 w 1030373"/>
              <a:gd name="csY21" fmla="*/ 1169773 h 1894702"/>
              <a:gd name="csX22" fmla="*/ 782594 w 1030373"/>
              <a:gd name="csY22" fmla="*/ 947351 h 1894702"/>
              <a:gd name="csX23" fmla="*/ 807308 w 1030373"/>
              <a:gd name="csY23" fmla="*/ 873210 h 1894702"/>
              <a:gd name="csX24" fmla="*/ 815546 w 1030373"/>
              <a:gd name="csY24" fmla="*/ 848497 h 1894702"/>
              <a:gd name="csX25" fmla="*/ 832021 w 1030373"/>
              <a:gd name="csY25" fmla="*/ 774356 h 1894702"/>
              <a:gd name="csX26" fmla="*/ 840259 w 1030373"/>
              <a:gd name="csY26" fmla="*/ 749643 h 1894702"/>
              <a:gd name="csX27" fmla="*/ 856735 w 1030373"/>
              <a:gd name="csY27" fmla="*/ 683740 h 1894702"/>
              <a:gd name="csX28" fmla="*/ 906162 w 1030373"/>
              <a:gd name="csY28" fmla="*/ 535459 h 1894702"/>
              <a:gd name="csX29" fmla="*/ 930875 w 1030373"/>
              <a:gd name="csY29" fmla="*/ 461318 h 1894702"/>
              <a:gd name="csX30" fmla="*/ 939113 w 1030373"/>
              <a:gd name="csY30" fmla="*/ 436605 h 1894702"/>
              <a:gd name="csX31" fmla="*/ 955589 w 1030373"/>
              <a:gd name="csY31" fmla="*/ 395416 h 1894702"/>
              <a:gd name="csX32" fmla="*/ 972065 w 1030373"/>
              <a:gd name="csY32" fmla="*/ 362464 h 1894702"/>
              <a:gd name="csX33" fmla="*/ 988540 w 1030373"/>
              <a:gd name="csY33" fmla="*/ 313037 h 1894702"/>
              <a:gd name="csX34" fmla="*/ 996778 w 1030373"/>
              <a:gd name="csY34" fmla="*/ 288324 h 1894702"/>
              <a:gd name="csX35" fmla="*/ 1005016 w 1030373"/>
              <a:gd name="csY35" fmla="*/ 263610 h 1894702"/>
              <a:gd name="csX36" fmla="*/ 1013254 w 1030373"/>
              <a:gd name="csY36" fmla="*/ 238897 h 1894702"/>
              <a:gd name="csX37" fmla="*/ 1021492 w 1030373"/>
              <a:gd name="csY37" fmla="*/ 140043 h 1894702"/>
              <a:gd name="csX38" fmla="*/ 1029729 w 1030373"/>
              <a:gd name="csY38" fmla="*/ 74140 h 1894702"/>
              <a:gd name="csX39" fmla="*/ 1029729 w 1030373"/>
              <a:gd name="csY39" fmla="*/ 0 h 189470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</a:cxnLst>
            <a:rect l="l" t="t" r="r" b="b"/>
            <a:pathLst>
              <a:path w="1030373" h="1894702">
                <a:moveTo>
                  <a:pt x="0" y="1845275"/>
                </a:moveTo>
                <a:cubicBezTo>
                  <a:pt x="19222" y="1856259"/>
                  <a:pt x="37564" y="1868950"/>
                  <a:pt x="57665" y="1878227"/>
                </a:cubicBezTo>
                <a:cubicBezTo>
                  <a:pt x="73433" y="1885505"/>
                  <a:pt x="107092" y="1894702"/>
                  <a:pt x="107092" y="1894702"/>
                </a:cubicBezTo>
                <a:cubicBezTo>
                  <a:pt x="159265" y="1891956"/>
                  <a:pt x="211737" y="1892689"/>
                  <a:pt x="263610" y="1886464"/>
                </a:cubicBezTo>
                <a:cubicBezTo>
                  <a:pt x="280853" y="1884395"/>
                  <a:pt x="296562" y="1875481"/>
                  <a:pt x="313038" y="1869989"/>
                </a:cubicBezTo>
                <a:cubicBezTo>
                  <a:pt x="321276" y="1867243"/>
                  <a:pt x="330526" y="1866568"/>
                  <a:pt x="337751" y="1861751"/>
                </a:cubicBezTo>
                <a:cubicBezTo>
                  <a:pt x="372158" y="1838813"/>
                  <a:pt x="355464" y="1852276"/>
                  <a:pt x="387178" y="1820562"/>
                </a:cubicBezTo>
                <a:cubicBezTo>
                  <a:pt x="405730" y="1764906"/>
                  <a:pt x="380001" y="1825233"/>
                  <a:pt x="420129" y="1779373"/>
                </a:cubicBezTo>
                <a:cubicBezTo>
                  <a:pt x="433168" y="1764471"/>
                  <a:pt x="442097" y="1746421"/>
                  <a:pt x="453081" y="1729945"/>
                </a:cubicBezTo>
                <a:lnTo>
                  <a:pt x="502508" y="1655805"/>
                </a:lnTo>
                <a:cubicBezTo>
                  <a:pt x="508000" y="1647567"/>
                  <a:pt x="515852" y="1640484"/>
                  <a:pt x="518983" y="1631091"/>
                </a:cubicBezTo>
                <a:cubicBezTo>
                  <a:pt x="539689" y="1568975"/>
                  <a:pt x="511758" y="1645541"/>
                  <a:pt x="543697" y="1581664"/>
                </a:cubicBezTo>
                <a:cubicBezTo>
                  <a:pt x="577808" y="1513443"/>
                  <a:pt x="521188" y="1603074"/>
                  <a:pt x="568410" y="1532237"/>
                </a:cubicBezTo>
                <a:cubicBezTo>
                  <a:pt x="571050" y="1521679"/>
                  <a:pt x="578977" y="1486392"/>
                  <a:pt x="584886" y="1474573"/>
                </a:cubicBezTo>
                <a:cubicBezTo>
                  <a:pt x="589314" y="1465717"/>
                  <a:pt x="597341" y="1458906"/>
                  <a:pt x="601362" y="1449859"/>
                </a:cubicBezTo>
                <a:cubicBezTo>
                  <a:pt x="608415" y="1433989"/>
                  <a:pt x="610071" y="1415966"/>
                  <a:pt x="617838" y="1400432"/>
                </a:cubicBezTo>
                <a:cubicBezTo>
                  <a:pt x="623330" y="1389448"/>
                  <a:pt x="629752" y="1378883"/>
                  <a:pt x="634313" y="1367481"/>
                </a:cubicBezTo>
                <a:cubicBezTo>
                  <a:pt x="640763" y="1351356"/>
                  <a:pt x="645297" y="1334530"/>
                  <a:pt x="650789" y="1318054"/>
                </a:cubicBezTo>
                <a:lnTo>
                  <a:pt x="675502" y="1243913"/>
                </a:lnTo>
                <a:lnTo>
                  <a:pt x="683740" y="1219200"/>
                </a:lnTo>
                <a:cubicBezTo>
                  <a:pt x="686486" y="1210962"/>
                  <a:pt x="687161" y="1201711"/>
                  <a:pt x="691978" y="1194486"/>
                </a:cubicBezTo>
                <a:lnTo>
                  <a:pt x="708454" y="1169773"/>
                </a:lnTo>
                <a:lnTo>
                  <a:pt x="782594" y="947351"/>
                </a:lnTo>
                <a:lnTo>
                  <a:pt x="807308" y="873210"/>
                </a:lnTo>
                <a:cubicBezTo>
                  <a:pt x="810054" y="864972"/>
                  <a:pt x="813843" y="857012"/>
                  <a:pt x="815546" y="848497"/>
                </a:cubicBezTo>
                <a:cubicBezTo>
                  <a:pt x="821209" y="820181"/>
                  <a:pt x="824264" y="801505"/>
                  <a:pt x="832021" y="774356"/>
                </a:cubicBezTo>
                <a:cubicBezTo>
                  <a:pt x="834407" y="766007"/>
                  <a:pt x="837974" y="758020"/>
                  <a:pt x="840259" y="749643"/>
                </a:cubicBezTo>
                <a:cubicBezTo>
                  <a:pt x="846217" y="727797"/>
                  <a:pt x="849574" y="705222"/>
                  <a:pt x="856735" y="683740"/>
                </a:cubicBezTo>
                <a:lnTo>
                  <a:pt x="906162" y="535459"/>
                </a:lnTo>
                <a:lnTo>
                  <a:pt x="930875" y="461318"/>
                </a:lnTo>
                <a:cubicBezTo>
                  <a:pt x="933621" y="453080"/>
                  <a:pt x="935888" y="444667"/>
                  <a:pt x="939113" y="436605"/>
                </a:cubicBezTo>
                <a:cubicBezTo>
                  <a:pt x="944605" y="422875"/>
                  <a:pt x="949583" y="408929"/>
                  <a:pt x="955589" y="395416"/>
                </a:cubicBezTo>
                <a:cubicBezTo>
                  <a:pt x="960577" y="384194"/>
                  <a:pt x="967504" y="373866"/>
                  <a:pt x="972065" y="362464"/>
                </a:cubicBezTo>
                <a:cubicBezTo>
                  <a:pt x="978515" y="346339"/>
                  <a:pt x="983048" y="329513"/>
                  <a:pt x="988540" y="313037"/>
                </a:cubicBezTo>
                <a:lnTo>
                  <a:pt x="996778" y="288324"/>
                </a:lnTo>
                <a:lnTo>
                  <a:pt x="1005016" y="263610"/>
                </a:lnTo>
                <a:lnTo>
                  <a:pt x="1013254" y="238897"/>
                </a:lnTo>
                <a:cubicBezTo>
                  <a:pt x="1016000" y="205946"/>
                  <a:pt x="1018202" y="172944"/>
                  <a:pt x="1021492" y="140043"/>
                </a:cubicBezTo>
                <a:cubicBezTo>
                  <a:pt x="1023695" y="118014"/>
                  <a:pt x="1028429" y="96240"/>
                  <a:pt x="1029729" y="74140"/>
                </a:cubicBezTo>
                <a:cubicBezTo>
                  <a:pt x="1031180" y="49469"/>
                  <a:pt x="1029729" y="24713"/>
                  <a:pt x="1029729" y="0"/>
                </a:cubicBezTo>
              </a:path>
            </a:pathLst>
          </a:custGeom>
          <a:noFill/>
          <a:ln w="952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81" name="Google Shape;881;p29">
            <a:extLst>
              <a:ext uri="{FF2B5EF4-FFF2-40B4-BE49-F238E27FC236}">
                <a16:creationId xmlns:a16="http://schemas.microsoft.com/office/drawing/2014/main" id="{D2B9746C-C89D-0768-F949-35AF7E97F346}"/>
              </a:ext>
            </a:extLst>
          </p:cNvPr>
          <p:cNvSpPr/>
          <p:nvPr/>
        </p:nvSpPr>
        <p:spPr>
          <a:xfrm>
            <a:off x="2174956" y="297175"/>
            <a:ext cx="4924200" cy="21843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29">
            <a:extLst>
              <a:ext uri="{FF2B5EF4-FFF2-40B4-BE49-F238E27FC236}">
                <a16:creationId xmlns:a16="http://schemas.microsoft.com/office/drawing/2014/main" id="{F9B82158-A108-762E-3D50-FF921ED37609}"/>
              </a:ext>
            </a:extLst>
          </p:cNvPr>
          <p:cNvSpPr/>
          <p:nvPr/>
        </p:nvSpPr>
        <p:spPr>
          <a:xfrm>
            <a:off x="3480151" y="2733373"/>
            <a:ext cx="2165400" cy="18552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4" name="Google Shape;884;p29">
            <a:extLst>
              <a:ext uri="{FF2B5EF4-FFF2-40B4-BE49-F238E27FC236}">
                <a16:creationId xmlns:a16="http://schemas.microsoft.com/office/drawing/2014/main" id="{57462354-65F7-DECE-ECED-B4682BDF2453}"/>
              </a:ext>
            </a:extLst>
          </p:cNvPr>
          <p:cNvSpPr/>
          <p:nvPr/>
        </p:nvSpPr>
        <p:spPr>
          <a:xfrm>
            <a:off x="3744969" y="2934194"/>
            <a:ext cx="1635900" cy="14535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5" name="Google Shape;885;p29">
            <a:extLst>
              <a:ext uri="{FF2B5EF4-FFF2-40B4-BE49-F238E27FC236}">
                <a16:creationId xmlns:a16="http://schemas.microsoft.com/office/drawing/2014/main" id="{091B3F6F-7A81-9CD9-1E0D-B6E3A03BC5B6}"/>
              </a:ext>
            </a:extLst>
          </p:cNvPr>
          <p:cNvSpPr/>
          <p:nvPr/>
        </p:nvSpPr>
        <p:spPr>
          <a:xfrm>
            <a:off x="4361474" y="2459500"/>
            <a:ext cx="409200" cy="7377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6" name="Google Shape;886;p29">
            <a:extLst>
              <a:ext uri="{FF2B5EF4-FFF2-40B4-BE49-F238E27FC236}">
                <a16:creationId xmlns:a16="http://schemas.microsoft.com/office/drawing/2014/main" id="{4EB05813-B576-4E1C-7F04-C8454E37D4F7}"/>
              </a:ext>
            </a:extLst>
          </p:cNvPr>
          <p:cNvSpPr/>
          <p:nvPr/>
        </p:nvSpPr>
        <p:spPr>
          <a:xfrm rot="9622707">
            <a:off x="4001155" y="2622929"/>
            <a:ext cx="319278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7" name="Google Shape;887;p29">
            <a:extLst>
              <a:ext uri="{FF2B5EF4-FFF2-40B4-BE49-F238E27FC236}">
                <a16:creationId xmlns:a16="http://schemas.microsoft.com/office/drawing/2014/main" id="{E8B1701C-121D-98C4-8F32-EDDE9293C865}"/>
              </a:ext>
            </a:extLst>
          </p:cNvPr>
          <p:cNvSpPr/>
          <p:nvPr/>
        </p:nvSpPr>
        <p:spPr>
          <a:xfrm rot="8428043">
            <a:off x="3682677" y="2806146"/>
            <a:ext cx="319278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8" name="Google Shape;888;p29">
            <a:extLst>
              <a:ext uri="{FF2B5EF4-FFF2-40B4-BE49-F238E27FC236}">
                <a16:creationId xmlns:a16="http://schemas.microsoft.com/office/drawing/2014/main" id="{1BC4BDB3-DCC1-312A-EB24-E86CC7A75448}"/>
              </a:ext>
            </a:extLst>
          </p:cNvPr>
          <p:cNvSpPr/>
          <p:nvPr/>
        </p:nvSpPr>
        <p:spPr>
          <a:xfrm rot="7063539">
            <a:off x="3440317" y="3108974"/>
            <a:ext cx="319278" cy="273920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89" name="Google Shape;889;p29">
            <a:extLst>
              <a:ext uri="{FF2B5EF4-FFF2-40B4-BE49-F238E27FC236}">
                <a16:creationId xmlns:a16="http://schemas.microsoft.com/office/drawing/2014/main" id="{229637CA-809B-D2FC-C67E-7F28487452F7}"/>
              </a:ext>
            </a:extLst>
          </p:cNvPr>
          <p:cNvSpPr/>
          <p:nvPr/>
        </p:nvSpPr>
        <p:spPr>
          <a:xfrm rot="5260293">
            <a:off x="3346509" y="3479305"/>
            <a:ext cx="319277" cy="273920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0" name="Google Shape;890;p29">
            <a:extLst>
              <a:ext uri="{FF2B5EF4-FFF2-40B4-BE49-F238E27FC236}">
                <a16:creationId xmlns:a16="http://schemas.microsoft.com/office/drawing/2014/main" id="{D73DA3F8-5ACE-B510-F892-EAD0708310F6}"/>
              </a:ext>
            </a:extLst>
          </p:cNvPr>
          <p:cNvSpPr/>
          <p:nvPr/>
        </p:nvSpPr>
        <p:spPr>
          <a:xfrm rot="4376843">
            <a:off x="3406405" y="3852360"/>
            <a:ext cx="319277" cy="273920"/>
          </a:xfrm>
          <a:prstGeom prst="flowChartManualOperation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1" name="Google Shape;891;p29">
            <a:extLst>
              <a:ext uri="{FF2B5EF4-FFF2-40B4-BE49-F238E27FC236}">
                <a16:creationId xmlns:a16="http://schemas.microsoft.com/office/drawing/2014/main" id="{19EA08AF-EB59-B3DE-5DDA-F6101AC99445}"/>
              </a:ext>
            </a:extLst>
          </p:cNvPr>
          <p:cNvSpPr/>
          <p:nvPr/>
        </p:nvSpPr>
        <p:spPr>
          <a:xfrm rot="1634261">
            <a:off x="3918327" y="4404735"/>
            <a:ext cx="319278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2" name="Google Shape;892;p29">
            <a:extLst>
              <a:ext uri="{FF2B5EF4-FFF2-40B4-BE49-F238E27FC236}">
                <a16:creationId xmlns:a16="http://schemas.microsoft.com/office/drawing/2014/main" id="{641B85FF-E074-F67E-7858-5F0E03C4B375}"/>
              </a:ext>
            </a:extLst>
          </p:cNvPr>
          <p:cNvSpPr/>
          <p:nvPr/>
        </p:nvSpPr>
        <p:spPr>
          <a:xfrm rot="2499267">
            <a:off x="3613746" y="4188092"/>
            <a:ext cx="319278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3" name="Google Shape;893;p29">
            <a:extLst>
              <a:ext uri="{FF2B5EF4-FFF2-40B4-BE49-F238E27FC236}">
                <a16:creationId xmlns:a16="http://schemas.microsoft.com/office/drawing/2014/main" id="{BDB07D62-EC8B-DCFC-4230-9FA776A3DD42}"/>
              </a:ext>
            </a:extLst>
          </p:cNvPr>
          <p:cNvSpPr/>
          <p:nvPr/>
        </p:nvSpPr>
        <p:spPr>
          <a:xfrm rot="199137">
            <a:off x="4280801" y="4510726"/>
            <a:ext cx="319279" cy="273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4" name="Google Shape;894;p29">
            <a:extLst>
              <a:ext uri="{FF2B5EF4-FFF2-40B4-BE49-F238E27FC236}">
                <a16:creationId xmlns:a16="http://schemas.microsoft.com/office/drawing/2014/main" id="{A8F5C197-349E-37C5-9368-6F9DC45A7D1C}"/>
              </a:ext>
            </a:extLst>
          </p:cNvPr>
          <p:cNvSpPr/>
          <p:nvPr/>
        </p:nvSpPr>
        <p:spPr>
          <a:xfrm rot="-783578">
            <a:off x="4648257" y="4487749"/>
            <a:ext cx="319279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5" name="Google Shape;895;p29">
            <a:extLst>
              <a:ext uri="{FF2B5EF4-FFF2-40B4-BE49-F238E27FC236}">
                <a16:creationId xmlns:a16="http://schemas.microsoft.com/office/drawing/2014/main" id="{2834CC2E-694C-7B69-BFBA-8AB481757650}"/>
              </a:ext>
            </a:extLst>
          </p:cNvPr>
          <p:cNvSpPr/>
          <p:nvPr/>
        </p:nvSpPr>
        <p:spPr>
          <a:xfrm rot="-1931671">
            <a:off x="4983924" y="4356318"/>
            <a:ext cx="319278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6" name="Google Shape;896;p29">
            <a:extLst>
              <a:ext uri="{FF2B5EF4-FFF2-40B4-BE49-F238E27FC236}">
                <a16:creationId xmlns:a16="http://schemas.microsoft.com/office/drawing/2014/main" id="{C7ADABBC-A866-54E3-9D3A-ECBE84F8FF9F}"/>
              </a:ext>
            </a:extLst>
          </p:cNvPr>
          <p:cNvSpPr/>
          <p:nvPr/>
        </p:nvSpPr>
        <p:spPr>
          <a:xfrm rot="-2935892">
            <a:off x="5258416" y="4114943"/>
            <a:ext cx="319278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7" name="Google Shape;897;p29">
            <a:extLst>
              <a:ext uri="{FF2B5EF4-FFF2-40B4-BE49-F238E27FC236}">
                <a16:creationId xmlns:a16="http://schemas.microsoft.com/office/drawing/2014/main" id="{1CE3A82B-4561-917C-7054-E74721083838}"/>
              </a:ext>
            </a:extLst>
          </p:cNvPr>
          <p:cNvSpPr/>
          <p:nvPr/>
        </p:nvSpPr>
        <p:spPr>
          <a:xfrm rot="-4340702">
            <a:off x="5442149" y="3787594"/>
            <a:ext cx="319277" cy="273920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8" name="Google Shape;898;p29">
            <a:extLst>
              <a:ext uri="{FF2B5EF4-FFF2-40B4-BE49-F238E27FC236}">
                <a16:creationId xmlns:a16="http://schemas.microsoft.com/office/drawing/2014/main" id="{1CE20E33-9FFF-6C71-5444-6F7D5BDFE6E0}"/>
              </a:ext>
            </a:extLst>
          </p:cNvPr>
          <p:cNvSpPr/>
          <p:nvPr/>
        </p:nvSpPr>
        <p:spPr>
          <a:xfrm rot="-5944469">
            <a:off x="5461128" y="3417633"/>
            <a:ext cx="319277" cy="273920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899" name="Google Shape;899;p29">
            <a:extLst>
              <a:ext uri="{FF2B5EF4-FFF2-40B4-BE49-F238E27FC236}">
                <a16:creationId xmlns:a16="http://schemas.microsoft.com/office/drawing/2014/main" id="{9072AAF7-4378-47E8-590A-09601CE9C824}"/>
              </a:ext>
            </a:extLst>
          </p:cNvPr>
          <p:cNvSpPr/>
          <p:nvPr/>
        </p:nvSpPr>
        <p:spPr>
          <a:xfrm rot="-7011575">
            <a:off x="5348013" y="3076677"/>
            <a:ext cx="319278" cy="273920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0" name="Google Shape;900;p29">
            <a:extLst>
              <a:ext uri="{FF2B5EF4-FFF2-40B4-BE49-F238E27FC236}">
                <a16:creationId xmlns:a16="http://schemas.microsoft.com/office/drawing/2014/main" id="{FE45E87C-6345-115D-FDD9-6217AE521CF0}"/>
              </a:ext>
            </a:extLst>
          </p:cNvPr>
          <p:cNvSpPr/>
          <p:nvPr/>
        </p:nvSpPr>
        <p:spPr>
          <a:xfrm rot="-9497552">
            <a:off x="4804016" y="2615266"/>
            <a:ext cx="319278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1" name="Google Shape;901;p29">
            <a:extLst>
              <a:ext uri="{FF2B5EF4-FFF2-40B4-BE49-F238E27FC236}">
                <a16:creationId xmlns:a16="http://schemas.microsoft.com/office/drawing/2014/main" id="{39EB1B05-F3BB-471A-79F0-CCAEF284C2D2}"/>
              </a:ext>
            </a:extLst>
          </p:cNvPr>
          <p:cNvSpPr/>
          <p:nvPr/>
        </p:nvSpPr>
        <p:spPr>
          <a:xfrm>
            <a:off x="7095900" y="1273519"/>
            <a:ext cx="2048100" cy="11967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29">
            <a:extLst>
              <a:ext uri="{FF2B5EF4-FFF2-40B4-BE49-F238E27FC236}">
                <a16:creationId xmlns:a16="http://schemas.microsoft.com/office/drawing/2014/main" id="{8F38EC6A-A46D-93F7-9F1B-7D682289DAC9}"/>
              </a:ext>
            </a:extLst>
          </p:cNvPr>
          <p:cNvSpPr/>
          <p:nvPr/>
        </p:nvSpPr>
        <p:spPr>
          <a:xfrm>
            <a:off x="3577950" y="1143988"/>
            <a:ext cx="2048100" cy="1322100"/>
          </a:xfrm>
          <a:prstGeom prst="round2SameRect">
            <a:avLst>
              <a:gd name="adj1" fmla="val 10098"/>
              <a:gd name="adj2" fmla="val 0"/>
            </a:avLst>
          </a:prstGeom>
          <a:solidFill>
            <a:srgbClr val="FCE5CD"/>
          </a:solidFill>
          <a:ln w="9525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29">
            <a:extLst>
              <a:ext uri="{FF2B5EF4-FFF2-40B4-BE49-F238E27FC236}">
                <a16:creationId xmlns:a16="http://schemas.microsoft.com/office/drawing/2014/main" id="{BE4CA27D-68A3-9D07-36B4-48A3860DE897}"/>
              </a:ext>
            </a:extLst>
          </p:cNvPr>
          <p:cNvSpPr/>
          <p:nvPr/>
        </p:nvSpPr>
        <p:spPr>
          <a:xfrm>
            <a:off x="2830075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29">
            <a:extLst>
              <a:ext uri="{FF2B5EF4-FFF2-40B4-BE49-F238E27FC236}">
                <a16:creationId xmlns:a16="http://schemas.microsoft.com/office/drawing/2014/main" id="{138516B7-8168-C5B2-7E28-F1C69EB3F163}"/>
              </a:ext>
            </a:extLst>
          </p:cNvPr>
          <p:cNvSpPr/>
          <p:nvPr/>
        </p:nvSpPr>
        <p:spPr>
          <a:xfrm>
            <a:off x="2330000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29">
            <a:extLst>
              <a:ext uri="{FF2B5EF4-FFF2-40B4-BE49-F238E27FC236}">
                <a16:creationId xmlns:a16="http://schemas.microsoft.com/office/drawing/2014/main" id="{55DB5CB3-F53A-2707-8E97-37BC9C8B94E0}"/>
              </a:ext>
            </a:extLst>
          </p:cNvPr>
          <p:cNvSpPr/>
          <p:nvPr/>
        </p:nvSpPr>
        <p:spPr>
          <a:xfrm>
            <a:off x="6415888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9">
            <a:extLst>
              <a:ext uri="{FF2B5EF4-FFF2-40B4-BE49-F238E27FC236}">
                <a16:creationId xmlns:a16="http://schemas.microsoft.com/office/drawing/2014/main" id="{BDE595CA-F43D-0D33-3FC7-716BD50FD44C}"/>
              </a:ext>
            </a:extLst>
          </p:cNvPr>
          <p:cNvSpPr/>
          <p:nvPr/>
        </p:nvSpPr>
        <p:spPr>
          <a:xfrm>
            <a:off x="4357150" y="2197975"/>
            <a:ext cx="420600" cy="2919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29">
            <a:extLst>
              <a:ext uri="{FF2B5EF4-FFF2-40B4-BE49-F238E27FC236}">
                <a16:creationId xmlns:a16="http://schemas.microsoft.com/office/drawing/2014/main" id="{D261C6CD-402D-5E84-38B1-FCD40F1AED4A}"/>
              </a:ext>
            </a:extLst>
          </p:cNvPr>
          <p:cNvSpPr/>
          <p:nvPr/>
        </p:nvSpPr>
        <p:spPr>
          <a:xfrm>
            <a:off x="4486050" y="2260075"/>
            <a:ext cx="171900" cy="167700"/>
          </a:xfrm>
          <a:prstGeom prst="ellipse">
            <a:avLst/>
          </a:prstGeom>
          <a:solidFill>
            <a:srgbClr val="CFE2F3"/>
          </a:solidFill>
          <a:ln w="56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08" name="Google Shape;908;p29">
            <a:extLst>
              <a:ext uri="{FF2B5EF4-FFF2-40B4-BE49-F238E27FC236}">
                <a16:creationId xmlns:a16="http://schemas.microsoft.com/office/drawing/2014/main" id="{F02BC48B-5DF2-FC12-96F5-11DAD64C4A6B}"/>
              </a:ext>
            </a:extLst>
          </p:cNvPr>
          <p:cNvSpPr/>
          <p:nvPr/>
        </p:nvSpPr>
        <p:spPr>
          <a:xfrm rot="-5400000">
            <a:off x="4675128" y="2315025"/>
            <a:ext cx="137100" cy="6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29">
            <a:extLst>
              <a:ext uri="{FF2B5EF4-FFF2-40B4-BE49-F238E27FC236}">
                <a16:creationId xmlns:a16="http://schemas.microsoft.com/office/drawing/2014/main" id="{245BDA8A-5333-0C4D-E4FD-D104A339DDCB}"/>
              </a:ext>
            </a:extLst>
          </p:cNvPr>
          <p:cNvSpPr/>
          <p:nvPr/>
        </p:nvSpPr>
        <p:spPr>
          <a:xfrm rot="5400000">
            <a:off x="4320553" y="2315025"/>
            <a:ext cx="137100" cy="63900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29">
            <a:extLst>
              <a:ext uri="{FF2B5EF4-FFF2-40B4-BE49-F238E27FC236}">
                <a16:creationId xmlns:a16="http://schemas.microsoft.com/office/drawing/2014/main" id="{7C98E2FD-F6B4-DFFE-9A46-240C9107F563}"/>
              </a:ext>
            </a:extLst>
          </p:cNvPr>
          <p:cNvSpPr/>
          <p:nvPr/>
        </p:nvSpPr>
        <p:spPr>
          <a:xfrm>
            <a:off x="5353650" y="2436500"/>
            <a:ext cx="699900" cy="415725"/>
          </a:xfrm>
          <a:custGeom>
            <a:avLst/>
            <a:gdLst/>
            <a:ahLst/>
            <a:cxnLst/>
            <a:rect l="l" t="t" r="r" b="b"/>
            <a:pathLst>
              <a:path w="27996" h="16629" extrusionOk="0">
                <a:moveTo>
                  <a:pt x="27996" y="0"/>
                </a:moveTo>
                <a:cubicBezTo>
                  <a:pt x="27996" y="3797"/>
                  <a:pt x="27929" y="8739"/>
                  <a:pt x="24839" y="10946"/>
                </a:cubicBezTo>
                <a:cubicBezTo>
                  <a:pt x="17927" y="15882"/>
                  <a:pt x="7601" y="12838"/>
                  <a:pt x="0" y="16629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1" name="Google Shape;911;p29">
            <a:extLst>
              <a:ext uri="{FF2B5EF4-FFF2-40B4-BE49-F238E27FC236}">
                <a16:creationId xmlns:a16="http://schemas.microsoft.com/office/drawing/2014/main" id="{9C3F6A98-1126-5E3E-4322-565C306288DE}"/>
              </a:ext>
            </a:extLst>
          </p:cNvPr>
          <p:cNvSpPr/>
          <p:nvPr/>
        </p:nvSpPr>
        <p:spPr>
          <a:xfrm>
            <a:off x="5631449" y="2447025"/>
            <a:ext cx="448404" cy="705175"/>
          </a:xfrm>
          <a:custGeom>
            <a:avLst/>
            <a:gdLst/>
            <a:ahLst/>
            <a:cxnLst/>
            <a:rect l="l" t="t" r="r" b="b"/>
            <a:pathLst>
              <a:path w="18944" h="28207" extrusionOk="0">
                <a:moveTo>
                  <a:pt x="18944" y="0"/>
                </a:moveTo>
                <a:cubicBezTo>
                  <a:pt x="18944" y="11326"/>
                  <a:pt x="10130" y="23142"/>
                  <a:pt x="0" y="28207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2" name="Google Shape;912;p29">
            <a:extLst>
              <a:ext uri="{FF2B5EF4-FFF2-40B4-BE49-F238E27FC236}">
                <a16:creationId xmlns:a16="http://schemas.microsoft.com/office/drawing/2014/main" id="{C52282D4-3639-2F86-29A3-14B979A61AA1}"/>
              </a:ext>
            </a:extLst>
          </p:cNvPr>
          <p:cNvSpPr/>
          <p:nvPr/>
        </p:nvSpPr>
        <p:spPr>
          <a:xfrm>
            <a:off x="5915825" y="1649900"/>
            <a:ext cx="398100" cy="840000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29">
            <a:extLst>
              <a:ext uri="{FF2B5EF4-FFF2-40B4-BE49-F238E27FC236}">
                <a16:creationId xmlns:a16="http://schemas.microsoft.com/office/drawing/2014/main" id="{5CFCC59A-FCD5-3CD8-F0D8-4F78FEC43F92}"/>
              </a:ext>
            </a:extLst>
          </p:cNvPr>
          <p:cNvSpPr/>
          <p:nvPr/>
        </p:nvSpPr>
        <p:spPr>
          <a:xfrm>
            <a:off x="5014850" y="2487250"/>
            <a:ext cx="1017650" cy="184950"/>
          </a:xfrm>
          <a:custGeom>
            <a:avLst/>
            <a:gdLst/>
            <a:ahLst/>
            <a:cxnLst/>
            <a:rect l="l" t="t" r="r" b="b"/>
            <a:pathLst>
              <a:path w="40706" h="7398" extrusionOk="0">
                <a:moveTo>
                  <a:pt x="40706" y="0"/>
                </a:moveTo>
                <a:cubicBezTo>
                  <a:pt x="40706" y="13701"/>
                  <a:pt x="13564" y="3774"/>
                  <a:pt x="0" y="570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4" name="Google Shape;914;p29">
            <a:extLst>
              <a:ext uri="{FF2B5EF4-FFF2-40B4-BE49-F238E27FC236}">
                <a16:creationId xmlns:a16="http://schemas.microsoft.com/office/drawing/2014/main" id="{52BDD5BD-2DA3-9293-0E0D-FF002B1CCE2C}"/>
              </a:ext>
            </a:extLst>
          </p:cNvPr>
          <p:cNvSpPr/>
          <p:nvPr/>
        </p:nvSpPr>
        <p:spPr>
          <a:xfrm>
            <a:off x="5073175" y="2471675"/>
            <a:ext cx="971601" cy="408616"/>
          </a:xfrm>
          <a:custGeom>
            <a:avLst/>
            <a:gdLst/>
            <a:ahLst/>
            <a:cxnLst/>
            <a:rect l="l" t="t" r="r" b="b"/>
            <a:pathLst>
              <a:path w="27996" h="16629" extrusionOk="0">
                <a:moveTo>
                  <a:pt x="27996" y="0"/>
                </a:moveTo>
                <a:cubicBezTo>
                  <a:pt x="27996" y="3797"/>
                  <a:pt x="27929" y="8739"/>
                  <a:pt x="24839" y="10946"/>
                </a:cubicBezTo>
                <a:cubicBezTo>
                  <a:pt x="17927" y="15882"/>
                  <a:pt x="7601" y="12838"/>
                  <a:pt x="0" y="16629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5" name="Google Shape;915;p29">
            <a:extLst>
              <a:ext uri="{FF2B5EF4-FFF2-40B4-BE49-F238E27FC236}">
                <a16:creationId xmlns:a16="http://schemas.microsoft.com/office/drawing/2014/main" id="{1B194BCE-F4E8-5750-5C21-A3EF02278E2F}"/>
              </a:ext>
            </a:extLst>
          </p:cNvPr>
          <p:cNvSpPr/>
          <p:nvPr/>
        </p:nvSpPr>
        <p:spPr>
          <a:xfrm>
            <a:off x="5379976" y="2489900"/>
            <a:ext cx="699886" cy="616746"/>
          </a:xfrm>
          <a:custGeom>
            <a:avLst/>
            <a:gdLst/>
            <a:ahLst/>
            <a:cxnLst/>
            <a:rect l="l" t="t" r="r" b="b"/>
            <a:pathLst>
              <a:path w="18944" h="28207" extrusionOk="0">
                <a:moveTo>
                  <a:pt x="18944" y="0"/>
                </a:moveTo>
                <a:cubicBezTo>
                  <a:pt x="18944" y="11326"/>
                  <a:pt x="10130" y="23142"/>
                  <a:pt x="0" y="28207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916" name="Google Shape;916;p29">
            <a:extLst>
              <a:ext uri="{FF2B5EF4-FFF2-40B4-BE49-F238E27FC236}">
                <a16:creationId xmlns:a16="http://schemas.microsoft.com/office/drawing/2014/main" id="{A831D24E-8DA2-FB8F-1F49-0D39B4E7C77D}"/>
              </a:ext>
            </a:extLst>
          </p:cNvPr>
          <p:cNvSpPr/>
          <p:nvPr/>
        </p:nvSpPr>
        <p:spPr>
          <a:xfrm rot="-8353199">
            <a:off x="5123874" y="2806143"/>
            <a:ext cx="319278" cy="273919"/>
          </a:xfrm>
          <a:prstGeom prst="flowChartManualOperation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54400" tIns="54400" rIns="54400" bIns="544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833"/>
          </a:p>
        </p:txBody>
      </p:sp>
      <p:sp>
        <p:nvSpPr>
          <p:cNvPr id="917" name="Google Shape;917;p29">
            <a:extLst>
              <a:ext uri="{FF2B5EF4-FFF2-40B4-BE49-F238E27FC236}">
                <a16:creationId xmlns:a16="http://schemas.microsoft.com/office/drawing/2014/main" id="{A7CE5DF7-9821-4545-1A7E-3D93129EA3C2}"/>
              </a:ext>
            </a:extLst>
          </p:cNvPr>
          <p:cNvSpPr/>
          <p:nvPr/>
        </p:nvSpPr>
        <p:spPr>
          <a:xfrm>
            <a:off x="5697900" y="2498475"/>
            <a:ext cx="835275" cy="1047750"/>
          </a:xfrm>
          <a:custGeom>
            <a:avLst/>
            <a:gdLst/>
            <a:ahLst/>
            <a:cxnLst/>
            <a:rect l="l" t="t" r="r" b="b"/>
            <a:pathLst>
              <a:path w="33411" h="41910" extrusionOk="0">
                <a:moveTo>
                  <a:pt x="33411" y="0"/>
                </a:moveTo>
                <a:cubicBezTo>
                  <a:pt x="33411" y="17866"/>
                  <a:pt x="17866" y="41910"/>
                  <a:pt x="0" y="41910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18" name="Google Shape;918;p29">
            <a:extLst>
              <a:ext uri="{FF2B5EF4-FFF2-40B4-BE49-F238E27FC236}">
                <a16:creationId xmlns:a16="http://schemas.microsoft.com/office/drawing/2014/main" id="{E75970E2-6696-E717-6EA4-846C20AD7E51}"/>
              </a:ext>
            </a:extLst>
          </p:cNvPr>
          <p:cNvSpPr/>
          <p:nvPr/>
        </p:nvSpPr>
        <p:spPr>
          <a:xfrm>
            <a:off x="5724425" y="2485550"/>
            <a:ext cx="835239" cy="1515890"/>
          </a:xfrm>
          <a:custGeom>
            <a:avLst/>
            <a:gdLst/>
            <a:ahLst/>
            <a:cxnLst/>
            <a:rect l="l" t="t" r="r" b="b"/>
            <a:pathLst>
              <a:path w="33730" h="62267" extrusionOk="0">
                <a:moveTo>
                  <a:pt x="33577" y="438"/>
                </a:moveTo>
                <a:cubicBezTo>
                  <a:pt x="33998" y="-1667"/>
                  <a:pt x="33403" y="4729"/>
                  <a:pt x="33403" y="6875"/>
                </a:cubicBezTo>
                <a:cubicBezTo>
                  <a:pt x="33403" y="11493"/>
                  <a:pt x="32721" y="16124"/>
                  <a:pt x="31663" y="20619"/>
                </a:cubicBezTo>
                <a:cubicBezTo>
                  <a:pt x="28531" y="33931"/>
                  <a:pt x="21010" y="46854"/>
                  <a:pt x="10786" y="55936"/>
                </a:cubicBezTo>
                <a:cubicBezTo>
                  <a:pt x="7720" y="58659"/>
                  <a:pt x="3668" y="63685"/>
                  <a:pt x="0" y="61851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19" name="Google Shape;919;p29">
            <a:extLst>
              <a:ext uri="{FF2B5EF4-FFF2-40B4-BE49-F238E27FC236}">
                <a16:creationId xmlns:a16="http://schemas.microsoft.com/office/drawing/2014/main" id="{C4F265F3-3120-93E3-AF7C-48D86A55A2B3}"/>
              </a:ext>
            </a:extLst>
          </p:cNvPr>
          <p:cNvSpPr/>
          <p:nvPr/>
        </p:nvSpPr>
        <p:spPr>
          <a:xfrm>
            <a:off x="5629475" y="2479100"/>
            <a:ext cx="922050" cy="1274350"/>
          </a:xfrm>
          <a:custGeom>
            <a:avLst/>
            <a:gdLst/>
            <a:ahLst/>
            <a:cxnLst/>
            <a:rect l="l" t="t" r="r" b="b"/>
            <a:pathLst>
              <a:path w="36882" h="50974" extrusionOk="0">
                <a:moveTo>
                  <a:pt x="0" y="50974"/>
                </a:moveTo>
                <a:cubicBezTo>
                  <a:pt x="8122" y="49497"/>
                  <a:pt x="17063" y="46992"/>
                  <a:pt x="22616" y="40884"/>
                </a:cubicBezTo>
                <a:cubicBezTo>
                  <a:pt x="32325" y="30204"/>
                  <a:pt x="36882" y="14434"/>
                  <a:pt x="36882" y="0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>
              <a:highlight>
                <a:srgbClr val="FFFF00"/>
              </a:highlight>
            </a:endParaRPr>
          </a:p>
        </p:txBody>
      </p:sp>
      <p:sp>
        <p:nvSpPr>
          <p:cNvPr id="920" name="Google Shape;920;p29">
            <a:extLst>
              <a:ext uri="{FF2B5EF4-FFF2-40B4-BE49-F238E27FC236}">
                <a16:creationId xmlns:a16="http://schemas.microsoft.com/office/drawing/2014/main" id="{C9870F73-ACD2-09C5-9CBF-71A97D1EF82C}"/>
              </a:ext>
            </a:extLst>
          </p:cNvPr>
          <p:cNvSpPr/>
          <p:nvPr/>
        </p:nvSpPr>
        <p:spPr>
          <a:xfrm>
            <a:off x="5585975" y="2487800"/>
            <a:ext cx="937200" cy="926400"/>
          </a:xfrm>
          <a:custGeom>
            <a:avLst/>
            <a:gdLst/>
            <a:ahLst/>
            <a:cxnLst/>
            <a:rect l="l" t="t" r="r" b="b"/>
            <a:pathLst>
              <a:path w="37488" h="37056" extrusionOk="0">
                <a:moveTo>
                  <a:pt x="37230" y="0"/>
                </a:moveTo>
                <a:cubicBezTo>
                  <a:pt x="40109" y="17271"/>
                  <a:pt x="17173" y="33641"/>
                  <a:pt x="0" y="37056"/>
                </a:cubicBezTo>
              </a:path>
            </a:pathLst>
          </a:cu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grpSp>
        <p:nvGrpSpPr>
          <p:cNvPr id="921" name="Google Shape;921;p29">
            <a:extLst>
              <a:ext uri="{FF2B5EF4-FFF2-40B4-BE49-F238E27FC236}">
                <a16:creationId xmlns:a16="http://schemas.microsoft.com/office/drawing/2014/main" id="{6567BB4D-F04D-8F15-7F6E-2E906A00E692}"/>
              </a:ext>
            </a:extLst>
          </p:cNvPr>
          <p:cNvGrpSpPr/>
          <p:nvPr/>
        </p:nvGrpSpPr>
        <p:grpSpPr>
          <a:xfrm>
            <a:off x="5954530" y="2108112"/>
            <a:ext cx="320700" cy="291900"/>
            <a:chOff x="5954530" y="2108112"/>
            <a:chExt cx="320700" cy="291900"/>
          </a:xfrm>
        </p:grpSpPr>
        <p:sp>
          <p:nvSpPr>
            <p:cNvPr id="922" name="Google Shape;922;p29">
              <a:extLst>
                <a:ext uri="{FF2B5EF4-FFF2-40B4-BE49-F238E27FC236}">
                  <a16:creationId xmlns:a16="http://schemas.microsoft.com/office/drawing/2014/main" id="{E4A2A441-92B8-28A7-1700-82F079BCA3E3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29">
              <a:extLst>
                <a:ext uri="{FF2B5EF4-FFF2-40B4-BE49-F238E27FC236}">
                  <a16:creationId xmlns:a16="http://schemas.microsoft.com/office/drawing/2014/main" id="{3A9D9C75-52EF-6A8C-9E4D-A792E31869AC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29">
              <a:extLst>
                <a:ext uri="{FF2B5EF4-FFF2-40B4-BE49-F238E27FC236}">
                  <a16:creationId xmlns:a16="http://schemas.microsoft.com/office/drawing/2014/main" id="{5289B2AE-1A27-C0CC-A0E2-9EE00C9B9DD4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29">
              <a:extLst>
                <a:ext uri="{FF2B5EF4-FFF2-40B4-BE49-F238E27FC236}">
                  <a16:creationId xmlns:a16="http://schemas.microsoft.com/office/drawing/2014/main" id="{5068B6CC-B9A7-9004-7FFD-A58310FAFD80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29">
              <a:extLst>
                <a:ext uri="{FF2B5EF4-FFF2-40B4-BE49-F238E27FC236}">
                  <a16:creationId xmlns:a16="http://schemas.microsoft.com/office/drawing/2014/main" id="{CBFB9C02-65D0-0314-7698-43A36766365D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29">
              <a:extLst>
                <a:ext uri="{FF2B5EF4-FFF2-40B4-BE49-F238E27FC236}">
                  <a16:creationId xmlns:a16="http://schemas.microsoft.com/office/drawing/2014/main" id="{93DF59FE-6EEF-0A99-1F76-91A5C262DDF4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29">
              <a:extLst>
                <a:ext uri="{FF2B5EF4-FFF2-40B4-BE49-F238E27FC236}">
                  <a16:creationId xmlns:a16="http://schemas.microsoft.com/office/drawing/2014/main" id="{7BE75CB0-6BD6-4511-758F-0C39DEF636BE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29">
              <a:extLst>
                <a:ext uri="{FF2B5EF4-FFF2-40B4-BE49-F238E27FC236}">
                  <a16:creationId xmlns:a16="http://schemas.microsoft.com/office/drawing/2014/main" id="{24831D4A-69B5-32DF-BCF6-CD6E619BD392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29">
              <a:extLst>
                <a:ext uri="{FF2B5EF4-FFF2-40B4-BE49-F238E27FC236}">
                  <a16:creationId xmlns:a16="http://schemas.microsoft.com/office/drawing/2014/main" id="{AA023F9C-7BA5-0FE9-9DE5-AACF09BC2CAD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29">
              <a:extLst>
                <a:ext uri="{FF2B5EF4-FFF2-40B4-BE49-F238E27FC236}">
                  <a16:creationId xmlns:a16="http://schemas.microsoft.com/office/drawing/2014/main" id="{AA47A917-C210-433F-7483-B3438811F652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29">
              <a:extLst>
                <a:ext uri="{FF2B5EF4-FFF2-40B4-BE49-F238E27FC236}">
                  <a16:creationId xmlns:a16="http://schemas.microsoft.com/office/drawing/2014/main" id="{FA1A97AD-1FD3-7D66-6338-62DC5BE36515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29">
              <a:extLst>
                <a:ext uri="{FF2B5EF4-FFF2-40B4-BE49-F238E27FC236}">
                  <a16:creationId xmlns:a16="http://schemas.microsoft.com/office/drawing/2014/main" id="{7039A14B-48E2-90CA-0631-90ED2943721C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29">
              <a:extLst>
                <a:ext uri="{FF2B5EF4-FFF2-40B4-BE49-F238E27FC236}">
                  <a16:creationId xmlns:a16="http://schemas.microsoft.com/office/drawing/2014/main" id="{649B5580-99E4-1D52-B852-46A0576031EA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29">
              <a:extLst>
                <a:ext uri="{FF2B5EF4-FFF2-40B4-BE49-F238E27FC236}">
                  <a16:creationId xmlns:a16="http://schemas.microsoft.com/office/drawing/2014/main" id="{AF9F187E-3677-C331-6DF9-54CE0DD92C1F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29">
              <a:extLst>
                <a:ext uri="{FF2B5EF4-FFF2-40B4-BE49-F238E27FC236}">
                  <a16:creationId xmlns:a16="http://schemas.microsoft.com/office/drawing/2014/main" id="{831D2236-38E5-2F58-816E-590A40D6D1E1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29">
              <a:extLst>
                <a:ext uri="{FF2B5EF4-FFF2-40B4-BE49-F238E27FC236}">
                  <a16:creationId xmlns:a16="http://schemas.microsoft.com/office/drawing/2014/main" id="{60CE309E-696C-1EFD-ABBE-CC685461C963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29">
              <a:extLst>
                <a:ext uri="{FF2B5EF4-FFF2-40B4-BE49-F238E27FC236}">
                  <a16:creationId xmlns:a16="http://schemas.microsoft.com/office/drawing/2014/main" id="{3CBFD477-8C98-4067-642D-597C5D26959E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29">
              <a:extLst>
                <a:ext uri="{FF2B5EF4-FFF2-40B4-BE49-F238E27FC236}">
                  <a16:creationId xmlns:a16="http://schemas.microsoft.com/office/drawing/2014/main" id="{56F642D0-C131-614D-4850-D44121EB19A7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29">
              <a:extLst>
                <a:ext uri="{FF2B5EF4-FFF2-40B4-BE49-F238E27FC236}">
                  <a16:creationId xmlns:a16="http://schemas.microsoft.com/office/drawing/2014/main" id="{57D7D79C-87FB-FB10-AE12-756D856E66BB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41" name="Google Shape;941;p29">
            <a:extLst>
              <a:ext uri="{FF2B5EF4-FFF2-40B4-BE49-F238E27FC236}">
                <a16:creationId xmlns:a16="http://schemas.microsoft.com/office/drawing/2014/main" id="{30D293F1-C611-02C2-F689-C703E9463BCD}"/>
              </a:ext>
            </a:extLst>
          </p:cNvPr>
          <p:cNvGrpSpPr/>
          <p:nvPr/>
        </p:nvGrpSpPr>
        <p:grpSpPr>
          <a:xfrm>
            <a:off x="5954530" y="1737112"/>
            <a:ext cx="320700" cy="291900"/>
            <a:chOff x="5954530" y="2108112"/>
            <a:chExt cx="320700" cy="291900"/>
          </a:xfrm>
        </p:grpSpPr>
        <p:sp>
          <p:nvSpPr>
            <p:cNvPr id="942" name="Google Shape;942;p29">
              <a:extLst>
                <a:ext uri="{FF2B5EF4-FFF2-40B4-BE49-F238E27FC236}">
                  <a16:creationId xmlns:a16="http://schemas.microsoft.com/office/drawing/2014/main" id="{E4AD663E-0AFA-D8CD-5764-8FE23FAD9947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29">
              <a:extLst>
                <a:ext uri="{FF2B5EF4-FFF2-40B4-BE49-F238E27FC236}">
                  <a16:creationId xmlns:a16="http://schemas.microsoft.com/office/drawing/2014/main" id="{FA7117EF-6B02-0502-7909-D9363AE09E44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944;p29">
              <a:extLst>
                <a:ext uri="{FF2B5EF4-FFF2-40B4-BE49-F238E27FC236}">
                  <a16:creationId xmlns:a16="http://schemas.microsoft.com/office/drawing/2014/main" id="{4A54C88F-23F4-31A0-866A-09099E2CE6B9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945;p29">
              <a:extLst>
                <a:ext uri="{FF2B5EF4-FFF2-40B4-BE49-F238E27FC236}">
                  <a16:creationId xmlns:a16="http://schemas.microsoft.com/office/drawing/2014/main" id="{A29DF868-2136-8F79-11EA-B0782105108A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29">
              <a:extLst>
                <a:ext uri="{FF2B5EF4-FFF2-40B4-BE49-F238E27FC236}">
                  <a16:creationId xmlns:a16="http://schemas.microsoft.com/office/drawing/2014/main" id="{8DFCD652-4DC8-7B6B-CBB5-4C37E56D6C2A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947;p29">
              <a:extLst>
                <a:ext uri="{FF2B5EF4-FFF2-40B4-BE49-F238E27FC236}">
                  <a16:creationId xmlns:a16="http://schemas.microsoft.com/office/drawing/2014/main" id="{624E14F7-2B23-DADC-DF4E-B2D32702158E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948;p29">
              <a:extLst>
                <a:ext uri="{FF2B5EF4-FFF2-40B4-BE49-F238E27FC236}">
                  <a16:creationId xmlns:a16="http://schemas.microsoft.com/office/drawing/2014/main" id="{5A9B7194-F936-83C1-CA27-F60D6555F008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29">
              <a:extLst>
                <a:ext uri="{FF2B5EF4-FFF2-40B4-BE49-F238E27FC236}">
                  <a16:creationId xmlns:a16="http://schemas.microsoft.com/office/drawing/2014/main" id="{E1DF42BC-02DD-3B23-AE73-714A7829BBF7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950;p29">
              <a:extLst>
                <a:ext uri="{FF2B5EF4-FFF2-40B4-BE49-F238E27FC236}">
                  <a16:creationId xmlns:a16="http://schemas.microsoft.com/office/drawing/2014/main" id="{1A8F786A-5B5C-F560-854E-51FB8CECEFD7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951;p29">
              <a:extLst>
                <a:ext uri="{FF2B5EF4-FFF2-40B4-BE49-F238E27FC236}">
                  <a16:creationId xmlns:a16="http://schemas.microsoft.com/office/drawing/2014/main" id="{651A3D9F-85D9-2A97-00B3-36E62597E964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952;p29">
              <a:extLst>
                <a:ext uri="{FF2B5EF4-FFF2-40B4-BE49-F238E27FC236}">
                  <a16:creationId xmlns:a16="http://schemas.microsoft.com/office/drawing/2014/main" id="{69635E14-75DF-1119-70FC-F30A58D107BB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953;p29">
              <a:extLst>
                <a:ext uri="{FF2B5EF4-FFF2-40B4-BE49-F238E27FC236}">
                  <a16:creationId xmlns:a16="http://schemas.microsoft.com/office/drawing/2014/main" id="{3CBF86F4-69EC-645D-5F80-4E94D22AD195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954;p29">
              <a:extLst>
                <a:ext uri="{FF2B5EF4-FFF2-40B4-BE49-F238E27FC236}">
                  <a16:creationId xmlns:a16="http://schemas.microsoft.com/office/drawing/2014/main" id="{8BD12733-87E7-2120-5FB2-C9A6A26D7EC9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955;p29">
              <a:extLst>
                <a:ext uri="{FF2B5EF4-FFF2-40B4-BE49-F238E27FC236}">
                  <a16:creationId xmlns:a16="http://schemas.microsoft.com/office/drawing/2014/main" id="{45964435-3EB9-CBC0-095F-D86CDF230049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29">
              <a:extLst>
                <a:ext uri="{FF2B5EF4-FFF2-40B4-BE49-F238E27FC236}">
                  <a16:creationId xmlns:a16="http://schemas.microsoft.com/office/drawing/2014/main" id="{57E86CFC-50D1-8E1D-35E6-DEF405C3B85D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957;p29">
              <a:extLst>
                <a:ext uri="{FF2B5EF4-FFF2-40B4-BE49-F238E27FC236}">
                  <a16:creationId xmlns:a16="http://schemas.microsoft.com/office/drawing/2014/main" id="{F7A22F92-DCCC-BAB3-9B31-DDA3FF915F44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958;p29">
              <a:extLst>
                <a:ext uri="{FF2B5EF4-FFF2-40B4-BE49-F238E27FC236}">
                  <a16:creationId xmlns:a16="http://schemas.microsoft.com/office/drawing/2014/main" id="{C1D86FDA-E88D-5BD6-36FE-6257FE9E75AB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29">
              <a:extLst>
                <a:ext uri="{FF2B5EF4-FFF2-40B4-BE49-F238E27FC236}">
                  <a16:creationId xmlns:a16="http://schemas.microsoft.com/office/drawing/2014/main" id="{7C678D48-304E-0C9B-EBD9-B7661B01E7BC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960;p29">
              <a:extLst>
                <a:ext uri="{FF2B5EF4-FFF2-40B4-BE49-F238E27FC236}">
                  <a16:creationId xmlns:a16="http://schemas.microsoft.com/office/drawing/2014/main" id="{BAFFA1F1-74B5-463D-7CD1-793E11D8479B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1" name="Google Shape;961;p29">
            <a:extLst>
              <a:ext uri="{FF2B5EF4-FFF2-40B4-BE49-F238E27FC236}">
                <a16:creationId xmlns:a16="http://schemas.microsoft.com/office/drawing/2014/main" id="{78697E69-021C-CF52-3912-7A6FF2A89A9C}"/>
              </a:ext>
            </a:extLst>
          </p:cNvPr>
          <p:cNvGrpSpPr/>
          <p:nvPr/>
        </p:nvGrpSpPr>
        <p:grpSpPr>
          <a:xfrm>
            <a:off x="6457005" y="1740362"/>
            <a:ext cx="320700" cy="291900"/>
            <a:chOff x="5954530" y="2108112"/>
            <a:chExt cx="320700" cy="291900"/>
          </a:xfrm>
        </p:grpSpPr>
        <p:sp>
          <p:nvSpPr>
            <p:cNvPr id="962" name="Google Shape;962;p29">
              <a:extLst>
                <a:ext uri="{FF2B5EF4-FFF2-40B4-BE49-F238E27FC236}">
                  <a16:creationId xmlns:a16="http://schemas.microsoft.com/office/drawing/2014/main" id="{DC2AFEBD-3F18-BE4F-7C3C-704528B7A530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963;p29">
              <a:extLst>
                <a:ext uri="{FF2B5EF4-FFF2-40B4-BE49-F238E27FC236}">
                  <a16:creationId xmlns:a16="http://schemas.microsoft.com/office/drawing/2014/main" id="{6484A5C9-1CB3-4E60-7CCE-6390DF3F2210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964;p29">
              <a:extLst>
                <a:ext uri="{FF2B5EF4-FFF2-40B4-BE49-F238E27FC236}">
                  <a16:creationId xmlns:a16="http://schemas.microsoft.com/office/drawing/2014/main" id="{6A84952A-36E3-20F7-8E7F-F4870A1EC542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29">
              <a:extLst>
                <a:ext uri="{FF2B5EF4-FFF2-40B4-BE49-F238E27FC236}">
                  <a16:creationId xmlns:a16="http://schemas.microsoft.com/office/drawing/2014/main" id="{63B82DC9-1128-DAF2-A46D-60997C02F2AA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966;p29">
              <a:extLst>
                <a:ext uri="{FF2B5EF4-FFF2-40B4-BE49-F238E27FC236}">
                  <a16:creationId xmlns:a16="http://schemas.microsoft.com/office/drawing/2014/main" id="{23AE4513-1BE0-0020-8131-095E7E8AEF90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9">
              <a:extLst>
                <a:ext uri="{FF2B5EF4-FFF2-40B4-BE49-F238E27FC236}">
                  <a16:creationId xmlns:a16="http://schemas.microsoft.com/office/drawing/2014/main" id="{3BAF0D94-4AE2-AE63-6EC8-6F44FCC77FE5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9">
              <a:extLst>
                <a:ext uri="{FF2B5EF4-FFF2-40B4-BE49-F238E27FC236}">
                  <a16:creationId xmlns:a16="http://schemas.microsoft.com/office/drawing/2014/main" id="{2B3CC3CA-63BC-4238-17BE-17945AE910D7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9">
              <a:extLst>
                <a:ext uri="{FF2B5EF4-FFF2-40B4-BE49-F238E27FC236}">
                  <a16:creationId xmlns:a16="http://schemas.microsoft.com/office/drawing/2014/main" id="{97CCFD62-026C-1679-9062-003BAC08C46E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970;p29">
              <a:extLst>
                <a:ext uri="{FF2B5EF4-FFF2-40B4-BE49-F238E27FC236}">
                  <a16:creationId xmlns:a16="http://schemas.microsoft.com/office/drawing/2014/main" id="{D5BB6BD2-897A-45E0-08EC-BEAD02F2DA84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9">
              <a:extLst>
                <a:ext uri="{FF2B5EF4-FFF2-40B4-BE49-F238E27FC236}">
                  <a16:creationId xmlns:a16="http://schemas.microsoft.com/office/drawing/2014/main" id="{7E9F339D-5B4C-1D57-6414-D0BB0FB9EFA2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9">
              <a:extLst>
                <a:ext uri="{FF2B5EF4-FFF2-40B4-BE49-F238E27FC236}">
                  <a16:creationId xmlns:a16="http://schemas.microsoft.com/office/drawing/2014/main" id="{69EBC777-7FAE-EA27-F2F8-2E13CCAF62D5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9">
              <a:extLst>
                <a:ext uri="{FF2B5EF4-FFF2-40B4-BE49-F238E27FC236}">
                  <a16:creationId xmlns:a16="http://schemas.microsoft.com/office/drawing/2014/main" id="{92A2F4FB-ECAC-A038-BF0E-6DEE5BC35029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974;p29">
              <a:extLst>
                <a:ext uri="{FF2B5EF4-FFF2-40B4-BE49-F238E27FC236}">
                  <a16:creationId xmlns:a16="http://schemas.microsoft.com/office/drawing/2014/main" id="{0DE93BAC-CF22-8B47-E87C-AB3E899A6AAB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9">
              <a:extLst>
                <a:ext uri="{FF2B5EF4-FFF2-40B4-BE49-F238E27FC236}">
                  <a16:creationId xmlns:a16="http://schemas.microsoft.com/office/drawing/2014/main" id="{F0D13C44-EDDC-4C91-9CBE-0443ED7A26D7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9">
              <a:extLst>
                <a:ext uri="{FF2B5EF4-FFF2-40B4-BE49-F238E27FC236}">
                  <a16:creationId xmlns:a16="http://schemas.microsoft.com/office/drawing/2014/main" id="{7597C385-70D2-BDD6-2C5C-D292E521EFE5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9">
              <a:extLst>
                <a:ext uri="{FF2B5EF4-FFF2-40B4-BE49-F238E27FC236}">
                  <a16:creationId xmlns:a16="http://schemas.microsoft.com/office/drawing/2014/main" id="{43EFE3E8-A1EA-591B-C1BC-38AD872F15D4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978;p29">
              <a:extLst>
                <a:ext uri="{FF2B5EF4-FFF2-40B4-BE49-F238E27FC236}">
                  <a16:creationId xmlns:a16="http://schemas.microsoft.com/office/drawing/2014/main" id="{E4E24BBE-BFCB-05C1-EC25-E5D01BD2CB30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9">
              <a:extLst>
                <a:ext uri="{FF2B5EF4-FFF2-40B4-BE49-F238E27FC236}">
                  <a16:creationId xmlns:a16="http://schemas.microsoft.com/office/drawing/2014/main" id="{332B0D64-3988-9806-175E-C17C9E86A8CA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9">
              <a:extLst>
                <a:ext uri="{FF2B5EF4-FFF2-40B4-BE49-F238E27FC236}">
                  <a16:creationId xmlns:a16="http://schemas.microsoft.com/office/drawing/2014/main" id="{57D94B5D-8F3D-1847-780A-84F25ED03DE9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" name="Google Shape;981;p29">
            <a:extLst>
              <a:ext uri="{FF2B5EF4-FFF2-40B4-BE49-F238E27FC236}">
                <a16:creationId xmlns:a16="http://schemas.microsoft.com/office/drawing/2014/main" id="{14E3CB0F-25F0-7F71-D661-070626410DC2}"/>
              </a:ext>
            </a:extLst>
          </p:cNvPr>
          <p:cNvGrpSpPr/>
          <p:nvPr/>
        </p:nvGrpSpPr>
        <p:grpSpPr>
          <a:xfrm>
            <a:off x="6454605" y="2099937"/>
            <a:ext cx="320700" cy="291900"/>
            <a:chOff x="5954530" y="2108112"/>
            <a:chExt cx="320700" cy="291900"/>
          </a:xfrm>
        </p:grpSpPr>
        <p:sp>
          <p:nvSpPr>
            <p:cNvPr id="982" name="Google Shape;982;p29">
              <a:extLst>
                <a:ext uri="{FF2B5EF4-FFF2-40B4-BE49-F238E27FC236}">
                  <a16:creationId xmlns:a16="http://schemas.microsoft.com/office/drawing/2014/main" id="{C103154E-BF1C-0DCC-5445-3D5C77F09878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9">
              <a:extLst>
                <a:ext uri="{FF2B5EF4-FFF2-40B4-BE49-F238E27FC236}">
                  <a16:creationId xmlns:a16="http://schemas.microsoft.com/office/drawing/2014/main" id="{4D72B908-7537-1EFD-A529-E82C38E08079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9">
              <a:extLst>
                <a:ext uri="{FF2B5EF4-FFF2-40B4-BE49-F238E27FC236}">
                  <a16:creationId xmlns:a16="http://schemas.microsoft.com/office/drawing/2014/main" id="{576A5A3B-A546-EFE5-1E98-1DDA2706062C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9">
              <a:extLst>
                <a:ext uri="{FF2B5EF4-FFF2-40B4-BE49-F238E27FC236}">
                  <a16:creationId xmlns:a16="http://schemas.microsoft.com/office/drawing/2014/main" id="{EEE1B9E4-0252-2C95-F4FD-5C5D26086003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29">
              <a:extLst>
                <a:ext uri="{FF2B5EF4-FFF2-40B4-BE49-F238E27FC236}">
                  <a16:creationId xmlns:a16="http://schemas.microsoft.com/office/drawing/2014/main" id="{AF443F6E-DFD4-50AF-BD09-C6CCACAF237B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9">
              <a:extLst>
                <a:ext uri="{FF2B5EF4-FFF2-40B4-BE49-F238E27FC236}">
                  <a16:creationId xmlns:a16="http://schemas.microsoft.com/office/drawing/2014/main" id="{AAC632EE-7032-6169-51C0-CE21D9E8EDE8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9">
              <a:extLst>
                <a:ext uri="{FF2B5EF4-FFF2-40B4-BE49-F238E27FC236}">
                  <a16:creationId xmlns:a16="http://schemas.microsoft.com/office/drawing/2014/main" id="{B5FE1C8E-9C8C-F527-5E18-229F1C442F75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9">
              <a:extLst>
                <a:ext uri="{FF2B5EF4-FFF2-40B4-BE49-F238E27FC236}">
                  <a16:creationId xmlns:a16="http://schemas.microsoft.com/office/drawing/2014/main" id="{914BDD61-745F-36CC-4ADF-64CA0C30233E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29">
              <a:extLst>
                <a:ext uri="{FF2B5EF4-FFF2-40B4-BE49-F238E27FC236}">
                  <a16:creationId xmlns:a16="http://schemas.microsoft.com/office/drawing/2014/main" id="{6683C659-B0FB-ED74-3B67-EFDE11EFE7B0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9">
              <a:extLst>
                <a:ext uri="{FF2B5EF4-FFF2-40B4-BE49-F238E27FC236}">
                  <a16:creationId xmlns:a16="http://schemas.microsoft.com/office/drawing/2014/main" id="{C23FCB21-300B-1295-A4AD-AB827783BCB0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9">
              <a:extLst>
                <a:ext uri="{FF2B5EF4-FFF2-40B4-BE49-F238E27FC236}">
                  <a16:creationId xmlns:a16="http://schemas.microsoft.com/office/drawing/2014/main" id="{7D4AAE66-5248-20F9-A5C3-A68228C0D427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9">
              <a:extLst>
                <a:ext uri="{FF2B5EF4-FFF2-40B4-BE49-F238E27FC236}">
                  <a16:creationId xmlns:a16="http://schemas.microsoft.com/office/drawing/2014/main" id="{C30D83CC-D47A-2969-449D-0D09E2CF54AF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29">
              <a:extLst>
                <a:ext uri="{FF2B5EF4-FFF2-40B4-BE49-F238E27FC236}">
                  <a16:creationId xmlns:a16="http://schemas.microsoft.com/office/drawing/2014/main" id="{1D70BDA8-C260-9526-34F3-5DB2A2806C4B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29">
              <a:extLst>
                <a:ext uri="{FF2B5EF4-FFF2-40B4-BE49-F238E27FC236}">
                  <a16:creationId xmlns:a16="http://schemas.microsoft.com/office/drawing/2014/main" id="{6A7E81D5-647E-7D50-44C1-8295F22712BD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29">
              <a:extLst>
                <a:ext uri="{FF2B5EF4-FFF2-40B4-BE49-F238E27FC236}">
                  <a16:creationId xmlns:a16="http://schemas.microsoft.com/office/drawing/2014/main" id="{CA87BC22-C47E-23E4-DC4F-9885464DDF08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29">
              <a:extLst>
                <a:ext uri="{FF2B5EF4-FFF2-40B4-BE49-F238E27FC236}">
                  <a16:creationId xmlns:a16="http://schemas.microsoft.com/office/drawing/2014/main" id="{3E8B72BF-416E-9170-0E53-076BEC7F58A8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29">
              <a:extLst>
                <a:ext uri="{FF2B5EF4-FFF2-40B4-BE49-F238E27FC236}">
                  <a16:creationId xmlns:a16="http://schemas.microsoft.com/office/drawing/2014/main" id="{78C4FE64-1336-010D-E3C7-255F78D234BB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29">
              <a:extLst>
                <a:ext uri="{FF2B5EF4-FFF2-40B4-BE49-F238E27FC236}">
                  <a16:creationId xmlns:a16="http://schemas.microsoft.com/office/drawing/2014/main" id="{15BB5405-A2B9-584E-A3D4-C94A7B63859A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000;p29">
              <a:extLst>
                <a:ext uri="{FF2B5EF4-FFF2-40B4-BE49-F238E27FC236}">
                  <a16:creationId xmlns:a16="http://schemas.microsoft.com/office/drawing/2014/main" id="{A3E6254F-E08C-686F-EFE1-6CD42B8EAD86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" name="Google Shape;1001;p29">
            <a:extLst>
              <a:ext uri="{FF2B5EF4-FFF2-40B4-BE49-F238E27FC236}">
                <a16:creationId xmlns:a16="http://schemas.microsoft.com/office/drawing/2014/main" id="{66884EE2-8884-8906-D618-F66E5FCF6E50}"/>
              </a:ext>
            </a:extLst>
          </p:cNvPr>
          <p:cNvGrpSpPr/>
          <p:nvPr/>
        </p:nvGrpSpPr>
        <p:grpSpPr>
          <a:xfrm>
            <a:off x="2868780" y="1740362"/>
            <a:ext cx="320700" cy="291900"/>
            <a:chOff x="5954530" y="2108112"/>
            <a:chExt cx="320700" cy="291900"/>
          </a:xfrm>
        </p:grpSpPr>
        <p:sp>
          <p:nvSpPr>
            <p:cNvPr id="1002" name="Google Shape;1002;p29">
              <a:extLst>
                <a:ext uri="{FF2B5EF4-FFF2-40B4-BE49-F238E27FC236}">
                  <a16:creationId xmlns:a16="http://schemas.microsoft.com/office/drawing/2014/main" id="{FE085D19-B691-A0BF-C6C0-381CD0D91E27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003;p29">
              <a:extLst>
                <a:ext uri="{FF2B5EF4-FFF2-40B4-BE49-F238E27FC236}">
                  <a16:creationId xmlns:a16="http://schemas.microsoft.com/office/drawing/2014/main" id="{55F50726-92DF-6902-0A31-47A3A1EA7C5B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004;p29">
              <a:extLst>
                <a:ext uri="{FF2B5EF4-FFF2-40B4-BE49-F238E27FC236}">
                  <a16:creationId xmlns:a16="http://schemas.microsoft.com/office/drawing/2014/main" id="{BF9D29F7-1038-D942-ED9A-EFD25C0238A2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29">
              <a:extLst>
                <a:ext uri="{FF2B5EF4-FFF2-40B4-BE49-F238E27FC236}">
                  <a16:creationId xmlns:a16="http://schemas.microsoft.com/office/drawing/2014/main" id="{E4584D64-A8A3-D3FF-289D-2C23F58C0E9B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006;p29">
              <a:extLst>
                <a:ext uri="{FF2B5EF4-FFF2-40B4-BE49-F238E27FC236}">
                  <a16:creationId xmlns:a16="http://schemas.microsoft.com/office/drawing/2014/main" id="{1DA17786-71A4-E6EE-5476-40C4A99D043C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29">
              <a:extLst>
                <a:ext uri="{FF2B5EF4-FFF2-40B4-BE49-F238E27FC236}">
                  <a16:creationId xmlns:a16="http://schemas.microsoft.com/office/drawing/2014/main" id="{7F981B70-8EBC-8672-41DF-A1CE228852D8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008;p29">
              <a:extLst>
                <a:ext uri="{FF2B5EF4-FFF2-40B4-BE49-F238E27FC236}">
                  <a16:creationId xmlns:a16="http://schemas.microsoft.com/office/drawing/2014/main" id="{A56BF707-3653-3A3D-EF05-F8FC8940FF47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29">
              <a:extLst>
                <a:ext uri="{FF2B5EF4-FFF2-40B4-BE49-F238E27FC236}">
                  <a16:creationId xmlns:a16="http://schemas.microsoft.com/office/drawing/2014/main" id="{A1326454-149A-C3A9-4B37-4FB51A4FB069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010;p29">
              <a:extLst>
                <a:ext uri="{FF2B5EF4-FFF2-40B4-BE49-F238E27FC236}">
                  <a16:creationId xmlns:a16="http://schemas.microsoft.com/office/drawing/2014/main" id="{27E41BAD-B1E4-DF1F-3B38-8DA15D20091A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011;p29">
              <a:extLst>
                <a:ext uri="{FF2B5EF4-FFF2-40B4-BE49-F238E27FC236}">
                  <a16:creationId xmlns:a16="http://schemas.microsoft.com/office/drawing/2014/main" id="{85962C86-2DDD-D153-C17B-EB8EB09068FA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29">
              <a:extLst>
                <a:ext uri="{FF2B5EF4-FFF2-40B4-BE49-F238E27FC236}">
                  <a16:creationId xmlns:a16="http://schemas.microsoft.com/office/drawing/2014/main" id="{8EAA0CEE-8B84-26B3-9370-8A953528A3BC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013;p29">
              <a:extLst>
                <a:ext uri="{FF2B5EF4-FFF2-40B4-BE49-F238E27FC236}">
                  <a16:creationId xmlns:a16="http://schemas.microsoft.com/office/drawing/2014/main" id="{704FDCCA-6900-296B-073A-F9CF8AE55B4C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014;p29">
              <a:extLst>
                <a:ext uri="{FF2B5EF4-FFF2-40B4-BE49-F238E27FC236}">
                  <a16:creationId xmlns:a16="http://schemas.microsoft.com/office/drawing/2014/main" id="{28CFED39-352C-6420-46A0-F9492F4566A0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29">
              <a:extLst>
                <a:ext uri="{FF2B5EF4-FFF2-40B4-BE49-F238E27FC236}">
                  <a16:creationId xmlns:a16="http://schemas.microsoft.com/office/drawing/2014/main" id="{553723FC-35E7-E5D0-27DC-C25128BDC33D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29">
              <a:extLst>
                <a:ext uri="{FF2B5EF4-FFF2-40B4-BE49-F238E27FC236}">
                  <a16:creationId xmlns:a16="http://schemas.microsoft.com/office/drawing/2014/main" id="{272E449F-E886-6021-90E9-3AAB1F95C930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017;p29">
              <a:extLst>
                <a:ext uri="{FF2B5EF4-FFF2-40B4-BE49-F238E27FC236}">
                  <a16:creationId xmlns:a16="http://schemas.microsoft.com/office/drawing/2014/main" id="{86F2DD54-E71A-5A02-6016-DFB023FAD1AA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29">
              <a:extLst>
                <a:ext uri="{FF2B5EF4-FFF2-40B4-BE49-F238E27FC236}">
                  <a16:creationId xmlns:a16="http://schemas.microsoft.com/office/drawing/2014/main" id="{F79EFF25-0F5A-BFBF-F878-2D5E66C892B6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019;p29">
              <a:extLst>
                <a:ext uri="{FF2B5EF4-FFF2-40B4-BE49-F238E27FC236}">
                  <a16:creationId xmlns:a16="http://schemas.microsoft.com/office/drawing/2014/main" id="{BF1B523F-968C-9DAA-824D-4CE67EA91151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020;p29">
              <a:extLst>
                <a:ext uri="{FF2B5EF4-FFF2-40B4-BE49-F238E27FC236}">
                  <a16:creationId xmlns:a16="http://schemas.microsoft.com/office/drawing/2014/main" id="{0498614E-B657-1BF4-07A8-82BDB9F01383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" name="Google Shape;1021;p29">
            <a:extLst>
              <a:ext uri="{FF2B5EF4-FFF2-40B4-BE49-F238E27FC236}">
                <a16:creationId xmlns:a16="http://schemas.microsoft.com/office/drawing/2014/main" id="{2509A666-1C2B-3989-1B49-7394F72DF04C}"/>
              </a:ext>
            </a:extLst>
          </p:cNvPr>
          <p:cNvGrpSpPr/>
          <p:nvPr/>
        </p:nvGrpSpPr>
        <p:grpSpPr>
          <a:xfrm>
            <a:off x="2868780" y="2099937"/>
            <a:ext cx="320700" cy="291900"/>
            <a:chOff x="5954530" y="2108112"/>
            <a:chExt cx="320700" cy="291900"/>
          </a:xfrm>
        </p:grpSpPr>
        <p:sp>
          <p:nvSpPr>
            <p:cNvPr id="1022" name="Google Shape;1022;p29">
              <a:extLst>
                <a:ext uri="{FF2B5EF4-FFF2-40B4-BE49-F238E27FC236}">
                  <a16:creationId xmlns:a16="http://schemas.microsoft.com/office/drawing/2014/main" id="{3AA7FA61-F093-3C4B-D67B-86C4F0EA946D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29">
              <a:extLst>
                <a:ext uri="{FF2B5EF4-FFF2-40B4-BE49-F238E27FC236}">
                  <a16:creationId xmlns:a16="http://schemas.microsoft.com/office/drawing/2014/main" id="{418854EC-5216-5B76-C025-25265E615DAE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024;p29">
              <a:extLst>
                <a:ext uri="{FF2B5EF4-FFF2-40B4-BE49-F238E27FC236}">
                  <a16:creationId xmlns:a16="http://schemas.microsoft.com/office/drawing/2014/main" id="{362B7614-DB36-5A88-482F-D8909D8EAC99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29">
              <a:extLst>
                <a:ext uri="{FF2B5EF4-FFF2-40B4-BE49-F238E27FC236}">
                  <a16:creationId xmlns:a16="http://schemas.microsoft.com/office/drawing/2014/main" id="{EF53A732-6F99-6A4C-39F3-2018A9F597F9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29">
              <a:extLst>
                <a:ext uri="{FF2B5EF4-FFF2-40B4-BE49-F238E27FC236}">
                  <a16:creationId xmlns:a16="http://schemas.microsoft.com/office/drawing/2014/main" id="{E1D4CAEF-1E41-15BE-2160-7D5F843318A1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29">
              <a:extLst>
                <a:ext uri="{FF2B5EF4-FFF2-40B4-BE49-F238E27FC236}">
                  <a16:creationId xmlns:a16="http://schemas.microsoft.com/office/drawing/2014/main" id="{7FF491D2-4AB5-11E4-38CB-97B15F732D3F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29">
              <a:extLst>
                <a:ext uri="{FF2B5EF4-FFF2-40B4-BE49-F238E27FC236}">
                  <a16:creationId xmlns:a16="http://schemas.microsoft.com/office/drawing/2014/main" id="{554FD59C-6A75-45AE-E847-FC86CFF856E0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29">
              <a:extLst>
                <a:ext uri="{FF2B5EF4-FFF2-40B4-BE49-F238E27FC236}">
                  <a16:creationId xmlns:a16="http://schemas.microsoft.com/office/drawing/2014/main" id="{7804C7A4-DAD7-E278-B7BF-A254B75F24AF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29">
              <a:extLst>
                <a:ext uri="{FF2B5EF4-FFF2-40B4-BE49-F238E27FC236}">
                  <a16:creationId xmlns:a16="http://schemas.microsoft.com/office/drawing/2014/main" id="{2096DC06-BF61-2A01-99A2-50996B9F965B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29">
              <a:extLst>
                <a:ext uri="{FF2B5EF4-FFF2-40B4-BE49-F238E27FC236}">
                  <a16:creationId xmlns:a16="http://schemas.microsoft.com/office/drawing/2014/main" id="{8869C06F-DE37-44D9-3957-93DB8E9C2A46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29">
              <a:extLst>
                <a:ext uri="{FF2B5EF4-FFF2-40B4-BE49-F238E27FC236}">
                  <a16:creationId xmlns:a16="http://schemas.microsoft.com/office/drawing/2014/main" id="{0EFADF0A-3132-F923-810A-3D3168F5C246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29">
              <a:extLst>
                <a:ext uri="{FF2B5EF4-FFF2-40B4-BE49-F238E27FC236}">
                  <a16:creationId xmlns:a16="http://schemas.microsoft.com/office/drawing/2014/main" id="{63E4833C-9AD5-133C-E6B6-14EA1F0AF3CF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29">
              <a:extLst>
                <a:ext uri="{FF2B5EF4-FFF2-40B4-BE49-F238E27FC236}">
                  <a16:creationId xmlns:a16="http://schemas.microsoft.com/office/drawing/2014/main" id="{2891D0EB-D5E7-6AE7-B883-DC98C9854CEC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29">
              <a:extLst>
                <a:ext uri="{FF2B5EF4-FFF2-40B4-BE49-F238E27FC236}">
                  <a16:creationId xmlns:a16="http://schemas.microsoft.com/office/drawing/2014/main" id="{FF0AF17C-E8A4-355D-7C4F-9B89C22E2833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29">
              <a:extLst>
                <a:ext uri="{FF2B5EF4-FFF2-40B4-BE49-F238E27FC236}">
                  <a16:creationId xmlns:a16="http://schemas.microsoft.com/office/drawing/2014/main" id="{7FD1F343-80FC-74CF-8E14-CD3CD3D15C79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29">
              <a:extLst>
                <a:ext uri="{FF2B5EF4-FFF2-40B4-BE49-F238E27FC236}">
                  <a16:creationId xmlns:a16="http://schemas.microsoft.com/office/drawing/2014/main" id="{072B4C96-8E9E-752F-CEDF-0E6C5A1547CC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29">
              <a:extLst>
                <a:ext uri="{FF2B5EF4-FFF2-40B4-BE49-F238E27FC236}">
                  <a16:creationId xmlns:a16="http://schemas.microsoft.com/office/drawing/2014/main" id="{20A9ACCA-B09D-3D88-508B-ABFF1FC2960C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29">
              <a:extLst>
                <a:ext uri="{FF2B5EF4-FFF2-40B4-BE49-F238E27FC236}">
                  <a16:creationId xmlns:a16="http://schemas.microsoft.com/office/drawing/2014/main" id="{BD0502CB-EB5E-79C3-ADC6-812E173BF123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29">
              <a:extLst>
                <a:ext uri="{FF2B5EF4-FFF2-40B4-BE49-F238E27FC236}">
                  <a16:creationId xmlns:a16="http://schemas.microsoft.com/office/drawing/2014/main" id="{6D038CF8-A0BB-0A2A-EF81-264E302B1713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1" name="Google Shape;1041;p29">
            <a:extLst>
              <a:ext uri="{FF2B5EF4-FFF2-40B4-BE49-F238E27FC236}">
                <a16:creationId xmlns:a16="http://schemas.microsoft.com/office/drawing/2014/main" id="{01DA2ABD-5D6D-8C7B-EFC2-F3CC52C7738D}"/>
              </a:ext>
            </a:extLst>
          </p:cNvPr>
          <p:cNvGrpSpPr/>
          <p:nvPr/>
        </p:nvGrpSpPr>
        <p:grpSpPr>
          <a:xfrm>
            <a:off x="2368705" y="2099937"/>
            <a:ext cx="320700" cy="291900"/>
            <a:chOff x="5954530" y="2108112"/>
            <a:chExt cx="320700" cy="291900"/>
          </a:xfrm>
        </p:grpSpPr>
        <p:sp>
          <p:nvSpPr>
            <p:cNvPr id="1042" name="Google Shape;1042;p29">
              <a:extLst>
                <a:ext uri="{FF2B5EF4-FFF2-40B4-BE49-F238E27FC236}">
                  <a16:creationId xmlns:a16="http://schemas.microsoft.com/office/drawing/2014/main" id="{E8FCA866-6970-A5F6-47CB-D59B2EFF1C7D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29">
              <a:extLst>
                <a:ext uri="{FF2B5EF4-FFF2-40B4-BE49-F238E27FC236}">
                  <a16:creationId xmlns:a16="http://schemas.microsoft.com/office/drawing/2014/main" id="{99322CE7-25FA-E51C-8A5D-324A8F365AD8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29">
              <a:extLst>
                <a:ext uri="{FF2B5EF4-FFF2-40B4-BE49-F238E27FC236}">
                  <a16:creationId xmlns:a16="http://schemas.microsoft.com/office/drawing/2014/main" id="{4B71C909-F19A-AAC5-A106-BDB695F4671D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29">
              <a:extLst>
                <a:ext uri="{FF2B5EF4-FFF2-40B4-BE49-F238E27FC236}">
                  <a16:creationId xmlns:a16="http://schemas.microsoft.com/office/drawing/2014/main" id="{01CB7340-A7E0-7095-4043-7636649D815A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29">
              <a:extLst>
                <a:ext uri="{FF2B5EF4-FFF2-40B4-BE49-F238E27FC236}">
                  <a16:creationId xmlns:a16="http://schemas.microsoft.com/office/drawing/2014/main" id="{47FD1873-1E1A-5A13-F5FF-5BB8CE3E2806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29">
              <a:extLst>
                <a:ext uri="{FF2B5EF4-FFF2-40B4-BE49-F238E27FC236}">
                  <a16:creationId xmlns:a16="http://schemas.microsoft.com/office/drawing/2014/main" id="{10E7EECC-923A-8A4A-856D-C76A4A36FF20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29">
              <a:extLst>
                <a:ext uri="{FF2B5EF4-FFF2-40B4-BE49-F238E27FC236}">
                  <a16:creationId xmlns:a16="http://schemas.microsoft.com/office/drawing/2014/main" id="{C12839C1-F299-8861-92A4-EC8103CB49A3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29">
              <a:extLst>
                <a:ext uri="{FF2B5EF4-FFF2-40B4-BE49-F238E27FC236}">
                  <a16:creationId xmlns:a16="http://schemas.microsoft.com/office/drawing/2014/main" id="{5D8AA0AD-2596-DC1F-ED90-9E2866378436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29">
              <a:extLst>
                <a:ext uri="{FF2B5EF4-FFF2-40B4-BE49-F238E27FC236}">
                  <a16:creationId xmlns:a16="http://schemas.microsoft.com/office/drawing/2014/main" id="{3F5592A8-D51E-0066-3613-E2393FF6FE49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29">
              <a:extLst>
                <a:ext uri="{FF2B5EF4-FFF2-40B4-BE49-F238E27FC236}">
                  <a16:creationId xmlns:a16="http://schemas.microsoft.com/office/drawing/2014/main" id="{C74468F7-7801-BCAF-8E26-CD2C970C0605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29">
              <a:extLst>
                <a:ext uri="{FF2B5EF4-FFF2-40B4-BE49-F238E27FC236}">
                  <a16:creationId xmlns:a16="http://schemas.microsoft.com/office/drawing/2014/main" id="{8A5B4755-CF71-1AE4-2808-E285C411D3E5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29">
              <a:extLst>
                <a:ext uri="{FF2B5EF4-FFF2-40B4-BE49-F238E27FC236}">
                  <a16:creationId xmlns:a16="http://schemas.microsoft.com/office/drawing/2014/main" id="{BD639183-0A8E-B5A1-5133-A9ECE00C94D7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29">
              <a:extLst>
                <a:ext uri="{FF2B5EF4-FFF2-40B4-BE49-F238E27FC236}">
                  <a16:creationId xmlns:a16="http://schemas.microsoft.com/office/drawing/2014/main" id="{0F6C266B-78B7-09B2-F63F-2972654D89FA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29">
              <a:extLst>
                <a:ext uri="{FF2B5EF4-FFF2-40B4-BE49-F238E27FC236}">
                  <a16:creationId xmlns:a16="http://schemas.microsoft.com/office/drawing/2014/main" id="{85D42550-46D5-B299-6E85-2381C9CDFAFC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29">
              <a:extLst>
                <a:ext uri="{FF2B5EF4-FFF2-40B4-BE49-F238E27FC236}">
                  <a16:creationId xmlns:a16="http://schemas.microsoft.com/office/drawing/2014/main" id="{3F8EC40A-F5CF-FE29-5399-96721C57418B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29">
              <a:extLst>
                <a:ext uri="{FF2B5EF4-FFF2-40B4-BE49-F238E27FC236}">
                  <a16:creationId xmlns:a16="http://schemas.microsoft.com/office/drawing/2014/main" id="{96FA9153-6204-949D-D253-29D599AFF42E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29">
              <a:extLst>
                <a:ext uri="{FF2B5EF4-FFF2-40B4-BE49-F238E27FC236}">
                  <a16:creationId xmlns:a16="http://schemas.microsoft.com/office/drawing/2014/main" id="{16F7ED14-9520-04CE-714F-5E878E0DF9A3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29">
              <a:extLst>
                <a:ext uri="{FF2B5EF4-FFF2-40B4-BE49-F238E27FC236}">
                  <a16:creationId xmlns:a16="http://schemas.microsoft.com/office/drawing/2014/main" id="{7987F8FB-1693-D3CF-48DE-FB25EB49CD42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29">
              <a:extLst>
                <a:ext uri="{FF2B5EF4-FFF2-40B4-BE49-F238E27FC236}">
                  <a16:creationId xmlns:a16="http://schemas.microsoft.com/office/drawing/2014/main" id="{651CD421-5C84-8398-93FA-48AB73DAFCD5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61" name="Google Shape;1061;p29">
            <a:extLst>
              <a:ext uri="{FF2B5EF4-FFF2-40B4-BE49-F238E27FC236}">
                <a16:creationId xmlns:a16="http://schemas.microsoft.com/office/drawing/2014/main" id="{E7A00689-77E2-C21D-9BB6-A57B28FA74AC}"/>
              </a:ext>
            </a:extLst>
          </p:cNvPr>
          <p:cNvGrpSpPr/>
          <p:nvPr/>
        </p:nvGrpSpPr>
        <p:grpSpPr>
          <a:xfrm>
            <a:off x="2366305" y="1740362"/>
            <a:ext cx="320700" cy="291900"/>
            <a:chOff x="5954530" y="2108112"/>
            <a:chExt cx="320700" cy="291900"/>
          </a:xfrm>
        </p:grpSpPr>
        <p:sp>
          <p:nvSpPr>
            <p:cNvPr id="1062" name="Google Shape;1062;p29">
              <a:extLst>
                <a:ext uri="{FF2B5EF4-FFF2-40B4-BE49-F238E27FC236}">
                  <a16:creationId xmlns:a16="http://schemas.microsoft.com/office/drawing/2014/main" id="{C318A4E6-9FF6-CCD2-B1F6-03FB0632459A}"/>
                </a:ext>
              </a:extLst>
            </p:cNvPr>
            <p:cNvSpPr/>
            <p:nvPr/>
          </p:nvSpPr>
          <p:spPr>
            <a:xfrm>
              <a:off x="5954530" y="2108112"/>
              <a:ext cx="320700" cy="291900"/>
            </a:xfrm>
            <a:prstGeom prst="rect">
              <a:avLst/>
            </a:pr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29">
              <a:extLst>
                <a:ext uri="{FF2B5EF4-FFF2-40B4-BE49-F238E27FC236}">
                  <a16:creationId xmlns:a16="http://schemas.microsoft.com/office/drawing/2014/main" id="{34E981D4-16F3-8AB0-DF52-928CE5894DDC}"/>
                </a:ext>
              </a:extLst>
            </p:cNvPr>
            <p:cNvSpPr/>
            <p:nvPr/>
          </p:nvSpPr>
          <p:spPr>
            <a:xfrm>
              <a:off x="5975294" y="2119986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29">
              <a:extLst>
                <a:ext uri="{FF2B5EF4-FFF2-40B4-BE49-F238E27FC236}">
                  <a16:creationId xmlns:a16="http://schemas.microsoft.com/office/drawing/2014/main" id="{4ED6AC18-95F3-0CE4-45E0-72D83D589AA1}"/>
                </a:ext>
              </a:extLst>
            </p:cNvPr>
            <p:cNvSpPr/>
            <p:nvPr/>
          </p:nvSpPr>
          <p:spPr>
            <a:xfrm>
              <a:off x="5992611" y="212082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29">
              <a:extLst>
                <a:ext uri="{FF2B5EF4-FFF2-40B4-BE49-F238E27FC236}">
                  <a16:creationId xmlns:a16="http://schemas.microsoft.com/office/drawing/2014/main" id="{53B02291-2149-ABF6-0DE2-03DA87DB071E}"/>
                </a:ext>
              </a:extLst>
            </p:cNvPr>
            <p:cNvSpPr/>
            <p:nvPr/>
          </p:nvSpPr>
          <p:spPr>
            <a:xfrm>
              <a:off x="6009931" y="212080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29">
              <a:extLst>
                <a:ext uri="{FF2B5EF4-FFF2-40B4-BE49-F238E27FC236}">
                  <a16:creationId xmlns:a16="http://schemas.microsoft.com/office/drawing/2014/main" id="{19E34928-510D-2E9B-0EE4-CD8F0DA6A6D7}"/>
                </a:ext>
              </a:extLst>
            </p:cNvPr>
            <p:cNvSpPr/>
            <p:nvPr/>
          </p:nvSpPr>
          <p:spPr>
            <a:xfrm>
              <a:off x="6026399" y="212044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29">
              <a:extLst>
                <a:ext uri="{FF2B5EF4-FFF2-40B4-BE49-F238E27FC236}">
                  <a16:creationId xmlns:a16="http://schemas.microsoft.com/office/drawing/2014/main" id="{89577184-6041-2900-1566-71B7ACDB1B0F}"/>
                </a:ext>
              </a:extLst>
            </p:cNvPr>
            <p:cNvSpPr/>
            <p:nvPr/>
          </p:nvSpPr>
          <p:spPr>
            <a:xfrm>
              <a:off x="6042184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29">
              <a:extLst>
                <a:ext uri="{FF2B5EF4-FFF2-40B4-BE49-F238E27FC236}">
                  <a16:creationId xmlns:a16="http://schemas.microsoft.com/office/drawing/2014/main" id="{6BA66F0C-1B66-3657-1692-86DB1607BD4C}"/>
                </a:ext>
              </a:extLst>
            </p:cNvPr>
            <p:cNvSpPr/>
            <p:nvPr/>
          </p:nvSpPr>
          <p:spPr>
            <a:xfrm>
              <a:off x="6060315" y="212071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29">
              <a:extLst>
                <a:ext uri="{FF2B5EF4-FFF2-40B4-BE49-F238E27FC236}">
                  <a16:creationId xmlns:a16="http://schemas.microsoft.com/office/drawing/2014/main" id="{79547DB4-7DB9-8A4A-4274-583177729DB8}"/>
                </a:ext>
              </a:extLst>
            </p:cNvPr>
            <p:cNvSpPr/>
            <p:nvPr/>
          </p:nvSpPr>
          <p:spPr>
            <a:xfrm>
              <a:off x="6079263" y="2120685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29">
              <a:extLst>
                <a:ext uri="{FF2B5EF4-FFF2-40B4-BE49-F238E27FC236}">
                  <a16:creationId xmlns:a16="http://schemas.microsoft.com/office/drawing/2014/main" id="{09BC4E41-45C6-F334-C4C0-3986061D877A}"/>
                </a:ext>
              </a:extLst>
            </p:cNvPr>
            <p:cNvSpPr/>
            <p:nvPr/>
          </p:nvSpPr>
          <p:spPr>
            <a:xfrm>
              <a:off x="6098174" y="212032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29">
              <a:extLst>
                <a:ext uri="{FF2B5EF4-FFF2-40B4-BE49-F238E27FC236}">
                  <a16:creationId xmlns:a16="http://schemas.microsoft.com/office/drawing/2014/main" id="{139A7B63-EEE3-65FB-9658-5F84D18342B0}"/>
                </a:ext>
              </a:extLst>
            </p:cNvPr>
            <p:cNvSpPr/>
            <p:nvPr/>
          </p:nvSpPr>
          <p:spPr>
            <a:xfrm>
              <a:off x="6117129" y="211996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29">
              <a:extLst>
                <a:ext uri="{FF2B5EF4-FFF2-40B4-BE49-F238E27FC236}">
                  <a16:creationId xmlns:a16="http://schemas.microsoft.com/office/drawing/2014/main" id="{1D9C10E3-CBE6-6E99-E7F9-893460D872D1}"/>
                </a:ext>
              </a:extLst>
            </p:cNvPr>
            <p:cNvSpPr/>
            <p:nvPr/>
          </p:nvSpPr>
          <p:spPr>
            <a:xfrm>
              <a:off x="6135182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29">
              <a:extLst>
                <a:ext uri="{FF2B5EF4-FFF2-40B4-BE49-F238E27FC236}">
                  <a16:creationId xmlns:a16="http://schemas.microsoft.com/office/drawing/2014/main" id="{098B4250-7907-1A77-C9B2-CFD09F7DA394}"/>
                </a:ext>
              </a:extLst>
            </p:cNvPr>
            <p:cNvSpPr/>
            <p:nvPr/>
          </p:nvSpPr>
          <p:spPr>
            <a:xfrm>
              <a:off x="6154228" y="2119519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29">
              <a:extLst>
                <a:ext uri="{FF2B5EF4-FFF2-40B4-BE49-F238E27FC236}">
                  <a16:creationId xmlns:a16="http://schemas.microsoft.com/office/drawing/2014/main" id="{480BDF17-A92B-A000-D9FF-C9F662E7322E}"/>
                </a:ext>
              </a:extLst>
            </p:cNvPr>
            <p:cNvSpPr/>
            <p:nvPr/>
          </p:nvSpPr>
          <p:spPr>
            <a:xfrm>
              <a:off x="6173207" y="2119513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29">
              <a:extLst>
                <a:ext uri="{FF2B5EF4-FFF2-40B4-BE49-F238E27FC236}">
                  <a16:creationId xmlns:a16="http://schemas.microsoft.com/office/drawing/2014/main" id="{54922248-B96F-0BA1-1BA6-9B65AB11F64F}"/>
                </a:ext>
              </a:extLst>
            </p:cNvPr>
            <p:cNvSpPr/>
            <p:nvPr/>
          </p:nvSpPr>
          <p:spPr>
            <a:xfrm>
              <a:off x="6192928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29">
              <a:extLst>
                <a:ext uri="{FF2B5EF4-FFF2-40B4-BE49-F238E27FC236}">
                  <a16:creationId xmlns:a16="http://schemas.microsoft.com/office/drawing/2014/main" id="{91CAE4BB-A16A-49DE-7A79-CEA32E204424}"/>
                </a:ext>
              </a:extLst>
            </p:cNvPr>
            <p:cNvSpPr/>
            <p:nvPr/>
          </p:nvSpPr>
          <p:spPr>
            <a:xfrm>
              <a:off x="6259602" y="2119508"/>
              <a:ext cx="9300" cy="26910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29">
              <a:extLst>
                <a:ext uri="{FF2B5EF4-FFF2-40B4-BE49-F238E27FC236}">
                  <a16:creationId xmlns:a16="http://schemas.microsoft.com/office/drawing/2014/main" id="{FF0FC2CF-DBDC-3AB1-F34A-AB6DDACB5DBB}"/>
                </a:ext>
              </a:extLst>
            </p:cNvPr>
            <p:cNvSpPr/>
            <p:nvPr/>
          </p:nvSpPr>
          <p:spPr>
            <a:xfrm>
              <a:off x="6228480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29">
              <a:extLst>
                <a:ext uri="{FF2B5EF4-FFF2-40B4-BE49-F238E27FC236}">
                  <a16:creationId xmlns:a16="http://schemas.microsoft.com/office/drawing/2014/main" id="{9E03816F-E327-C1F1-9DAF-744712205577}"/>
                </a:ext>
              </a:extLst>
            </p:cNvPr>
            <p:cNvSpPr/>
            <p:nvPr/>
          </p:nvSpPr>
          <p:spPr>
            <a:xfrm>
              <a:off x="6245428" y="2119514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29">
              <a:extLst>
                <a:ext uri="{FF2B5EF4-FFF2-40B4-BE49-F238E27FC236}">
                  <a16:creationId xmlns:a16="http://schemas.microsoft.com/office/drawing/2014/main" id="{53F6EA95-776F-B6F9-31A2-DEA5FFD025F3}"/>
                </a:ext>
              </a:extLst>
            </p:cNvPr>
            <p:cNvSpPr/>
            <p:nvPr/>
          </p:nvSpPr>
          <p:spPr>
            <a:xfrm>
              <a:off x="6211933" y="2119520"/>
              <a:ext cx="9300" cy="269100"/>
            </a:xfrm>
            <a:prstGeom prst="rect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29">
              <a:extLst>
                <a:ext uri="{FF2B5EF4-FFF2-40B4-BE49-F238E27FC236}">
                  <a16:creationId xmlns:a16="http://schemas.microsoft.com/office/drawing/2014/main" id="{662CD23F-88D3-0D84-9C21-17C05A733AC1}"/>
                </a:ext>
              </a:extLst>
            </p:cNvPr>
            <p:cNvSpPr/>
            <p:nvPr/>
          </p:nvSpPr>
          <p:spPr>
            <a:xfrm>
              <a:off x="5960014" y="2119520"/>
              <a:ext cx="9300" cy="269100"/>
            </a:xfrm>
            <a:prstGeom prst="rect">
              <a:avLst/>
            </a:pr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1" name="Google Shape;1081;p29">
            <a:extLst>
              <a:ext uri="{FF2B5EF4-FFF2-40B4-BE49-F238E27FC236}">
                <a16:creationId xmlns:a16="http://schemas.microsoft.com/office/drawing/2014/main" id="{DE422159-7A95-EEEE-DC29-7AEE9BC04D9B}"/>
              </a:ext>
            </a:extLst>
          </p:cNvPr>
          <p:cNvSpPr/>
          <p:nvPr/>
        </p:nvSpPr>
        <p:spPr>
          <a:xfrm>
            <a:off x="3137825" y="2482800"/>
            <a:ext cx="995400" cy="213350"/>
          </a:xfrm>
          <a:custGeom>
            <a:avLst/>
            <a:gdLst/>
            <a:ahLst/>
            <a:cxnLst/>
            <a:rect l="l" t="t" r="r" b="b"/>
            <a:pathLst>
              <a:path w="39816" h="8534" extrusionOk="0">
                <a:moveTo>
                  <a:pt x="0" y="0"/>
                </a:moveTo>
                <a:cubicBezTo>
                  <a:pt x="3502" y="0"/>
                  <a:pt x="3067" y="7661"/>
                  <a:pt x="6521" y="8238"/>
                </a:cubicBezTo>
                <a:cubicBezTo>
                  <a:pt x="17482" y="10069"/>
                  <a:pt x="29873" y="1557"/>
                  <a:pt x="39816" y="6521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2" name="Google Shape;1082;p29">
            <a:extLst>
              <a:ext uri="{FF2B5EF4-FFF2-40B4-BE49-F238E27FC236}">
                <a16:creationId xmlns:a16="http://schemas.microsoft.com/office/drawing/2014/main" id="{5B101764-1FDB-1A3B-9B34-7B5FC1B7AEFC}"/>
              </a:ext>
            </a:extLst>
          </p:cNvPr>
          <p:cNvSpPr/>
          <p:nvPr/>
        </p:nvSpPr>
        <p:spPr>
          <a:xfrm>
            <a:off x="3112075" y="2474200"/>
            <a:ext cx="652150" cy="334675"/>
          </a:xfrm>
          <a:custGeom>
            <a:avLst/>
            <a:gdLst/>
            <a:ahLst/>
            <a:cxnLst/>
            <a:rect l="l" t="t" r="r" b="b"/>
            <a:pathLst>
              <a:path w="26086" h="13387" extrusionOk="0">
                <a:moveTo>
                  <a:pt x="0" y="0"/>
                </a:moveTo>
                <a:cubicBezTo>
                  <a:pt x="4816" y="1928"/>
                  <a:pt x="5657" y="9349"/>
                  <a:pt x="10297" y="11671"/>
                </a:cubicBezTo>
                <a:cubicBezTo>
                  <a:pt x="15031" y="14040"/>
                  <a:pt x="21351" y="11019"/>
                  <a:pt x="26086" y="13387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3" name="Google Shape;1083;p29">
            <a:extLst>
              <a:ext uri="{FF2B5EF4-FFF2-40B4-BE49-F238E27FC236}">
                <a16:creationId xmlns:a16="http://schemas.microsoft.com/office/drawing/2014/main" id="{1D9B6814-6096-82CF-2AC9-D8585FF8E627}"/>
              </a:ext>
            </a:extLst>
          </p:cNvPr>
          <p:cNvSpPr/>
          <p:nvPr/>
        </p:nvSpPr>
        <p:spPr>
          <a:xfrm>
            <a:off x="3112075" y="2491375"/>
            <a:ext cx="377575" cy="703650"/>
          </a:xfrm>
          <a:custGeom>
            <a:avLst/>
            <a:gdLst/>
            <a:ahLst/>
            <a:cxnLst/>
            <a:rect l="l" t="t" r="r" b="b"/>
            <a:pathLst>
              <a:path w="15103" h="28146" extrusionOk="0">
                <a:moveTo>
                  <a:pt x="0" y="0"/>
                </a:moveTo>
                <a:cubicBezTo>
                  <a:pt x="4323" y="5763"/>
                  <a:pt x="10259" y="11127"/>
                  <a:pt x="11670" y="18192"/>
                </a:cubicBezTo>
                <a:cubicBezTo>
                  <a:pt x="12358" y="21634"/>
                  <a:pt x="11593" y="28146"/>
                  <a:pt x="15103" y="28146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4" name="Google Shape;1084;p29">
            <a:extLst>
              <a:ext uri="{FF2B5EF4-FFF2-40B4-BE49-F238E27FC236}">
                <a16:creationId xmlns:a16="http://schemas.microsoft.com/office/drawing/2014/main" id="{F7818F6E-5958-EC97-EDAF-29FB5725A4F0}"/>
              </a:ext>
            </a:extLst>
          </p:cNvPr>
          <p:cNvSpPr/>
          <p:nvPr/>
        </p:nvSpPr>
        <p:spPr>
          <a:xfrm>
            <a:off x="3107450" y="2482575"/>
            <a:ext cx="638375" cy="582650"/>
          </a:xfrm>
          <a:custGeom>
            <a:avLst/>
            <a:gdLst/>
            <a:ahLst/>
            <a:cxnLst/>
            <a:rect l="l" t="t" r="r" b="b"/>
            <a:pathLst>
              <a:path w="25535" h="23306" extrusionOk="0">
                <a:moveTo>
                  <a:pt x="0" y="0"/>
                </a:moveTo>
                <a:cubicBezTo>
                  <a:pt x="4225" y="2536"/>
                  <a:pt x="5242" y="8352"/>
                  <a:pt x="8106" y="12362"/>
                </a:cubicBezTo>
                <a:cubicBezTo>
                  <a:pt x="12094" y="17944"/>
                  <a:pt x="19398" y="20241"/>
                  <a:pt x="25535" y="23306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5" name="Google Shape;1085;p29">
            <a:extLst>
              <a:ext uri="{FF2B5EF4-FFF2-40B4-BE49-F238E27FC236}">
                <a16:creationId xmlns:a16="http://schemas.microsoft.com/office/drawing/2014/main" id="{5EBF4CB0-3F20-ECD4-AF25-55E5397E894B}"/>
              </a:ext>
            </a:extLst>
          </p:cNvPr>
          <p:cNvSpPr/>
          <p:nvPr/>
        </p:nvSpPr>
        <p:spPr>
          <a:xfrm>
            <a:off x="3127725" y="2497784"/>
            <a:ext cx="876500" cy="359725"/>
          </a:xfrm>
          <a:custGeom>
            <a:avLst/>
            <a:gdLst/>
            <a:ahLst/>
            <a:cxnLst/>
            <a:rect l="l" t="t" r="r" b="b"/>
            <a:pathLst>
              <a:path w="35060" h="14389" extrusionOk="0">
                <a:moveTo>
                  <a:pt x="0" y="0"/>
                </a:moveTo>
                <a:cubicBezTo>
                  <a:pt x="2770" y="2770"/>
                  <a:pt x="4525" y="6922"/>
                  <a:pt x="8106" y="8512"/>
                </a:cubicBezTo>
                <a:cubicBezTo>
                  <a:pt x="16510" y="12244"/>
                  <a:pt x="28558" y="7887"/>
                  <a:pt x="35060" y="14389"/>
                </a:cubicBezTo>
              </a:path>
            </a:pathLst>
          </a:custGeom>
          <a:noFill/>
          <a:ln w="9525" cap="flat" cmpd="sng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6" name="Google Shape;1086;p29">
            <a:extLst>
              <a:ext uri="{FF2B5EF4-FFF2-40B4-BE49-F238E27FC236}">
                <a16:creationId xmlns:a16="http://schemas.microsoft.com/office/drawing/2014/main" id="{CC24B216-99C1-4395-312F-088224407EC7}"/>
              </a:ext>
            </a:extLst>
          </p:cNvPr>
          <p:cNvSpPr/>
          <p:nvPr/>
        </p:nvSpPr>
        <p:spPr>
          <a:xfrm>
            <a:off x="2652800" y="2485700"/>
            <a:ext cx="751975" cy="1134225"/>
          </a:xfrm>
          <a:custGeom>
            <a:avLst/>
            <a:gdLst/>
            <a:ahLst/>
            <a:cxnLst/>
            <a:rect l="l" t="t" r="r" b="b"/>
            <a:pathLst>
              <a:path w="30079" h="45369" extrusionOk="0">
                <a:moveTo>
                  <a:pt x="0" y="0"/>
                </a:moveTo>
                <a:cubicBezTo>
                  <a:pt x="0" y="6455"/>
                  <a:pt x="4130" y="12274"/>
                  <a:pt x="7018" y="18047"/>
                </a:cubicBezTo>
                <a:cubicBezTo>
                  <a:pt x="12350" y="28706"/>
                  <a:pt x="18161" y="45369"/>
                  <a:pt x="30079" y="45369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7" name="Google Shape;1087;p29">
            <a:extLst>
              <a:ext uri="{FF2B5EF4-FFF2-40B4-BE49-F238E27FC236}">
                <a16:creationId xmlns:a16="http://schemas.microsoft.com/office/drawing/2014/main" id="{AA535585-C74C-60CF-6A60-943379FE065D}"/>
              </a:ext>
            </a:extLst>
          </p:cNvPr>
          <p:cNvSpPr/>
          <p:nvPr/>
        </p:nvSpPr>
        <p:spPr>
          <a:xfrm>
            <a:off x="2640275" y="2479425"/>
            <a:ext cx="827150" cy="1541550"/>
          </a:xfrm>
          <a:custGeom>
            <a:avLst/>
            <a:gdLst/>
            <a:ahLst/>
            <a:cxnLst/>
            <a:rect l="l" t="t" r="r" b="b"/>
            <a:pathLst>
              <a:path w="33086" h="61662" extrusionOk="0">
                <a:moveTo>
                  <a:pt x="0" y="0"/>
                </a:moveTo>
                <a:cubicBezTo>
                  <a:pt x="0" y="13716"/>
                  <a:pt x="7570" y="26937"/>
                  <a:pt x="15540" y="38100"/>
                </a:cubicBezTo>
                <a:cubicBezTo>
                  <a:pt x="21230" y="46070"/>
                  <a:pt x="23294" y="61662"/>
                  <a:pt x="33086" y="61662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8" name="Google Shape;1088;p29">
            <a:extLst>
              <a:ext uri="{FF2B5EF4-FFF2-40B4-BE49-F238E27FC236}">
                <a16:creationId xmlns:a16="http://schemas.microsoft.com/office/drawing/2014/main" id="{51E58D42-8799-B860-ED14-318C396CF3F0}"/>
              </a:ext>
            </a:extLst>
          </p:cNvPr>
          <p:cNvSpPr/>
          <p:nvPr/>
        </p:nvSpPr>
        <p:spPr>
          <a:xfrm>
            <a:off x="2677850" y="2502400"/>
            <a:ext cx="839725" cy="914900"/>
          </a:xfrm>
          <a:custGeom>
            <a:avLst/>
            <a:gdLst/>
            <a:ahLst/>
            <a:cxnLst/>
            <a:rect l="l" t="t" r="r" b="b"/>
            <a:pathLst>
              <a:path w="33589" h="36596" extrusionOk="0">
                <a:moveTo>
                  <a:pt x="0" y="0"/>
                </a:moveTo>
                <a:cubicBezTo>
                  <a:pt x="0" y="7601"/>
                  <a:pt x="7668" y="13210"/>
                  <a:pt x="12533" y="19050"/>
                </a:cubicBezTo>
                <a:cubicBezTo>
                  <a:pt x="18381" y="26069"/>
                  <a:pt x="24923" y="33703"/>
                  <a:pt x="33589" y="36596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89" name="Google Shape;1089;p29">
            <a:extLst>
              <a:ext uri="{FF2B5EF4-FFF2-40B4-BE49-F238E27FC236}">
                <a16:creationId xmlns:a16="http://schemas.microsoft.com/office/drawing/2014/main" id="{593B0AE0-B009-92B0-C90B-2F54CAAE64EB}"/>
              </a:ext>
            </a:extLst>
          </p:cNvPr>
          <p:cNvSpPr/>
          <p:nvPr/>
        </p:nvSpPr>
        <p:spPr>
          <a:xfrm>
            <a:off x="2640275" y="2496125"/>
            <a:ext cx="871025" cy="1284625"/>
          </a:xfrm>
          <a:custGeom>
            <a:avLst/>
            <a:gdLst/>
            <a:ahLst/>
            <a:cxnLst/>
            <a:rect l="l" t="t" r="r" b="b"/>
            <a:pathLst>
              <a:path w="34841" h="51385" extrusionOk="0">
                <a:moveTo>
                  <a:pt x="0" y="0"/>
                </a:moveTo>
                <a:cubicBezTo>
                  <a:pt x="0" y="9589"/>
                  <a:pt x="7249" y="17757"/>
                  <a:pt x="11028" y="26570"/>
                </a:cubicBezTo>
                <a:cubicBezTo>
                  <a:pt x="15545" y="37107"/>
                  <a:pt x="23377" y="51385"/>
                  <a:pt x="34841" y="51385"/>
                </a:cubicBezTo>
              </a:path>
            </a:pathLst>
          </a:custGeom>
          <a:noFill/>
          <a:ln w="9525" cap="flat" cmpd="sng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1090" name="Google Shape;1090;p29">
            <a:extLst>
              <a:ext uri="{FF2B5EF4-FFF2-40B4-BE49-F238E27FC236}">
                <a16:creationId xmlns:a16="http://schemas.microsoft.com/office/drawing/2014/main" id="{B3DE80F5-7215-AECD-F69E-449DE73DA0C0}"/>
              </a:ext>
            </a:extLst>
          </p:cNvPr>
          <p:cNvSpPr txBox="1"/>
          <p:nvPr/>
        </p:nvSpPr>
        <p:spPr>
          <a:xfrm>
            <a:off x="3897750" y="541325"/>
            <a:ext cx="1408500" cy="3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SNO+ Deck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91" name="Google Shape;1091;p29">
            <a:extLst>
              <a:ext uri="{FF2B5EF4-FFF2-40B4-BE49-F238E27FC236}">
                <a16:creationId xmlns:a16="http://schemas.microsoft.com/office/drawing/2014/main" id="{27A32F00-E363-52E7-4BBC-A973EC431B7E}"/>
              </a:ext>
            </a:extLst>
          </p:cNvPr>
          <p:cNvSpPr txBox="1"/>
          <p:nvPr/>
        </p:nvSpPr>
        <p:spPr>
          <a:xfrm>
            <a:off x="3565625" y="1156550"/>
            <a:ext cx="2048100" cy="70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dirty="0">
                <a:solidFill>
                  <a:schemeClr val="dk2"/>
                </a:solidFill>
              </a:rPr>
              <a:t>DCR </a:t>
            </a:r>
            <a:endParaRPr sz="1500" dirty="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dirty="0">
                <a:solidFill>
                  <a:schemeClr val="dk2"/>
                </a:solidFill>
              </a:rPr>
              <a:t>(Deck Clean Room)</a:t>
            </a:r>
            <a:endParaRPr sz="1500" dirty="0">
              <a:solidFill>
                <a:schemeClr val="dk2"/>
              </a:solidFill>
            </a:endParaRPr>
          </a:p>
        </p:txBody>
      </p:sp>
      <p:sp>
        <p:nvSpPr>
          <p:cNvPr id="1093" name="Google Shape;1093;p29">
            <a:extLst>
              <a:ext uri="{FF2B5EF4-FFF2-40B4-BE49-F238E27FC236}">
                <a16:creationId xmlns:a16="http://schemas.microsoft.com/office/drawing/2014/main" id="{F2CCBEC0-3270-3CEE-78E7-1133E7A0BEAF}"/>
              </a:ext>
            </a:extLst>
          </p:cNvPr>
          <p:cNvSpPr txBox="1"/>
          <p:nvPr/>
        </p:nvSpPr>
        <p:spPr>
          <a:xfrm>
            <a:off x="6298929" y="1357167"/>
            <a:ext cx="752100" cy="37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>
                <a:solidFill>
                  <a:schemeClr val="dk2"/>
                </a:solidFill>
              </a:rPr>
              <a:t>Rack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1096" name="Google Shape;1096;p29">
            <a:extLst>
              <a:ext uri="{FF2B5EF4-FFF2-40B4-BE49-F238E27FC236}">
                <a16:creationId xmlns:a16="http://schemas.microsoft.com/office/drawing/2014/main" id="{F7914B41-5FA7-E989-28AB-1A1D9661FA17}"/>
              </a:ext>
            </a:extLst>
          </p:cNvPr>
          <p:cNvSpPr txBox="1"/>
          <p:nvPr/>
        </p:nvSpPr>
        <p:spPr>
          <a:xfrm>
            <a:off x="7051025" y="1535200"/>
            <a:ext cx="1961400" cy="73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SNO+ </a:t>
            </a:r>
            <a:endParaRPr sz="1800">
              <a:solidFill>
                <a:schemeClr val="dk2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dk2"/>
                </a:solidFill>
              </a:rPr>
              <a:t>Control Room -&gt;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FCF40C1-E03A-C880-A005-A3707D99B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1006" y="3594135"/>
            <a:ext cx="266700" cy="279400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599855AC-B6DB-DE57-DEFB-A6D359418CB4}"/>
              </a:ext>
            </a:extLst>
          </p:cNvPr>
          <p:cNvSpPr/>
          <p:nvPr/>
        </p:nvSpPr>
        <p:spPr>
          <a:xfrm>
            <a:off x="3420010" y="2324759"/>
            <a:ext cx="2978522" cy="2812274"/>
          </a:xfrm>
          <a:prstGeom prst="ellipse">
            <a:avLst/>
          </a:prstGeom>
          <a:noFill/>
          <a:ln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Google Shape;6220;p71">
            <a:extLst>
              <a:ext uri="{FF2B5EF4-FFF2-40B4-BE49-F238E27FC236}">
                <a16:creationId xmlns:a16="http://schemas.microsoft.com/office/drawing/2014/main" id="{E4FBD6A5-27CD-4B02-7BD4-8E393D5E8F89}"/>
              </a:ext>
            </a:extLst>
          </p:cNvPr>
          <p:cNvSpPr txBox="1"/>
          <p:nvPr/>
        </p:nvSpPr>
        <p:spPr>
          <a:xfrm>
            <a:off x="14864" y="25494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SNO+ Diagram</a:t>
            </a:r>
            <a:endParaRPr sz="19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chemeClr val="bg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" name="Google Shape;6340;p79">
            <a:extLst>
              <a:ext uri="{FF2B5EF4-FFF2-40B4-BE49-F238E27FC236}">
                <a16:creationId xmlns:a16="http://schemas.microsoft.com/office/drawing/2014/main" id="{6BB27695-3240-65CC-9CB2-8F4F9616D36E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6</a:t>
            </a:r>
            <a:endParaRPr sz="1100" dirty="0">
              <a:solidFill>
                <a:schemeClr val="lt1"/>
              </a:solidFill>
            </a:endParaRPr>
          </a:p>
        </p:txBody>
      </p:sp>
      <p:sp>
        <p:nvSpPr>
          <p:cNvPr id="14" name="Google Shape;904;p29">
            <a:extLst>
              <a:ext uri="{FF2B5EF4-FFF2-40B4-BE49-F238E27FC236}">
                <a16:creationId xmlns:a16="http://schemas.microsoft.com/office/drawing/2014/main" id="{A99B4CA2-765B-A89C-5598-272A883468F5}"/>
              </a:ext>
            </a:extLst>
          </p:cNvPr>
          <p:cNvSpPr/>
          <p:nvPr/>
        </p:nvSpPr>
        <p:spPr>
          <a:xfrm>
            <a:off x="2174956" y="2454708"/>
            <a:ext cx="4924200" cy="66867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95F9A208-F8A7-7B6A-3895-9EA005DD5EBD}"/>
              </a:ext>
            </a:extLst>
          </p:cNvPr>
          <p:cNvSpPr/>
          <p:nvPr/>
        </p:nvSpPr>
        <p:spPr>
          <a:xfrm>
            <a:off x="5206314" y="2520778"/>
            <a:ext cx="1309848" cy="2166552"/>
          </a:xfrm>
          <a:custGeom>
            <a:avLst/>
            <a:gdLst>
              <a:gd name="csX0" fmla="*/ 0 w 1309848"/>
              <a:gd name="csY0" fmla="*/ 2092411 h 2166552"/>
              <a:gd name="csX1" fmla="*/ 57664 w 1309848"/>
              <a:gd name="csY1" fmla="*/ 2141838 h 2166552"/>
              <a:gd name="csX2" fmla="*/ 148281 w 1309848"/>
              <a:gd name="csY2" fmla="*/ 2166552 h 2166552"/>
              <a:gd name="csX3" fmla="*/ 296562 w 1309848"/>
              <a:gd name="csY3" fmla="*/ 2150076 h 2166552"/>
              <a:gd name="csX4" fmla="*/ 337751 w 1309848"/>
              <a:gd name="csY4" fmla="*/ 2141838 h 2166552"/>
              <a:gd name="csX5" fmla="*/ 387178 w 1309848"/>
              <a:gd name="csY5" fmla="*/ 2125363 h 2166552"/>
              <a:gd name="csX6" fmla="*/ 436605 w 1309848"/>
              <a:gd name="csY6" fmla="*/ 2100649 h 2166552"/>
              <a:gd name="csX7" fmla="*/ 510745 w 1309848"/>
              <a:gd name="csY7" fmla="*/ 2051222 h 2166552"/>
              <a:gd name="csX8" fmla="*/ 535459 w 1309848"/>
              <a:gd name="csY8" fmla="*/ 2034746 h 2166552"/>
              <a:gd name="csX9" fmla="*/ 584886 w 1309848"/>
              <a:gd name="csY9" fmla="*/ 1985319 h 2166552"/>
              <a:gd name="csX10" fmla="*/ 609600 w 1309848"/>
              <a:gd name="csY10" fmla="*/ 1952368 h 2166552"/>
              <a:gd name="csX11" fmla="*/ 659027 w 1309848"/>
              <a:gd name="csY11" fmla="*/ 1902941 h 2166552"/>
              <a:gd name="csX12" fmla="*/ 675502 w 1309848"/>
              <a:gd name="csY12" fmla="*/ 1878227 h 2166552"/>
              <a:gd name="csX13" fmla="*/ 700216 w 1309848"/>
              <a:gd name="csY13" fmla="*/ 1853514 h 2166552"/>
              <a:gd name="csX14" fmla="*/ 733167 w 1309848"/>
              <a:gd name="csY14" fmla="*/ 1804087 h 2166552"/>
              <a:gd name="csX15" fmla="*/ 749643 w 1309848"/>
              <a:gd name="csY15" fmla="*/ 1779373 h 2166552"/>
              <a:gd name="csX16" fmla="*/ 766118 w 1309848"/>
              <a:gd name="csY16" fmla="*/ 1754660 h 2166552"/>
              <a:gd name="csX17" fmla="*/ 790832 w 1309848"/>
              <a:gd name="csY17" fmla="*/ 1721708 h 2166552"/>
              <a:gd name="csX18" fmla="*/ 823783 w 1309848"/>
              <a:gd name="csY18" fmla="*/ 1672281 h 2166552"/>
              <a:gd name="csX19" fmla="*/ 848497 w 1309848"/>
              <a:gd name="csY19" fmla="*/ 1614617 h 2166552"/>
              <a:gd name="csX20" fmla="*/ 864972 w 1309848"/>
              <a:gd name="csY20" fmla="*/ 1589903 h 2166552"/>
              <a:gd name="csX21" fmla="*/ 881448 w 1309848"/>
              <a:gd name="csY21" fmla="*/ 1556952 h 2166552"/>
              <a:gd name="csX22" fmla="*/ 889686 w 1309848"/>
              <a:gd name="csY22" fmla="*/ 1532238 h 2166552"/>
              <a:gd name="csX23" fmla="*/ 914400 w 1309848"/>
              <a:gd name="csY23" fmla="*/ 1507525 h 2166552"/>
              <a:gd name="csX24" fmla="*/ 939113 w 1309848"/>
              <a:gd name="csY24" fmla="*/ 1449860 h 2166552"/>
              <a:gd name="csX25" fmla="*/ 963827 w 1309848"/>
              <a:gd name="csY25" fmla="*/ 1425146 h 2166552"/>
              <a:gd name="csX26" fmla="*/ 1021491 w 1309848"/>
              <a:gd name="csY26" fmla="*/ 1351006 h 2166552"/>
              <a:gd name="csX27" fmla="*/ 1046205 w 1309848"/>
              <a:gd name="csY27" fmla="*/ 1301579 h 2166552"/>
              <a:gd name="csX28" fmla="*/ 1070918 w 1309848"/>
              <a:gd name="csY28" fmla="*/ 1227438 h 2166552"/>
              <a:gd name="csX29" fmla="*/ 1079156 w 1309848"/>
              <a:gd name="csY29" fmla="*/ 1202725 h 2166552"/>
              <a:gd name="csX30" fmla="*/ 1095632 w 1309848"/>
              <a:gd name="csY30" fmla="*/ 1169773 h 2166552"/>
              <a:gd name="csX31" fmla="*/ 1103870 w 1309848"/>
              <a:gd name="csY31" fmla="*/ 1136822 h 2166552"/>
              <a:gd name="csX32" fmla="*/ 1120345 w 1309848"/>
              <a:gd name="csY32" fmla="*/ 1037968 h 2166552"/>
              <a:gd name="csX33" fmla="*/ 1128583 w 1309848"/>
              <a:gd name="csY33" fmla="*/ 1013254 h 2166552"/>
              <a:gd name="csX34" fmla="*/ 1136821 w 1309848"/>
              <a:gd name="csY34" fmla="*/ 930876 h 2166552"/>
              <a:gd name="csX35" fmla="*/ 1153297 w 1309848"/>
              <a:gd name="csY35" fmla="*/ 881449 h 2166552"/>
              <a:gd name="csX36" fmla="*/ 1169772 w 1309848"/>
              <a:gd name="csY36" fmla="*/ 832022 h 2166552"/>
              <a:gd name="csX37" fmla="*/ 1178010 w 1309848"/>
              <a:gd name="csY37" fmla="*/ 807308 h 2166552"/>
              <a:gd name="csX38" fmla="*/ 1194486 w 1309848"/>
              <a:gd name="csY38" fmla="*/ 782595 h 2166552"/>
              <a:gd name="csX39" fmla="*/ 1210962 w 1309848"/>
              <a:gd name="csY39" fmla="*/ 724930 h 2166552"/>
              <a:gd name="csX40" fmla="*/ 1227437 w 1309848"/>
              <a:gd name="csY40" fmla="*/ 675503 h 2166552"/>
              <a:gd name="csX41" fmla="*/ 1235675 w 1309848"/>
              <a:gd name="csY41" fmla="*/ 650790 h 2166552"/>
              <a:gd name="csX42" fmla="*/ 1252151 w 1309848"/>
              <a:gd name="csY42" fmla="*/ 568411 h 2166552"/>
              <a:gd name="csX43" fmla="*/ 1260389 w 1309848"/>
              <a:gd name="csY43" fmla="*/ 535460 h 2166552"/>
              <a:gd name="csX44" fmla="*/ 1276864 w 1309848"/>
              <a:gd name="csY44" fmla="*/ 444844 h 2166552"/>
              <a:gd name="csX45" fmla="*/ 1293340 w 1309848"/>
              <a:gd name="csY45" fmla="*/ 378941 h 2166552"/>
              <a:gd name="csX46" fmla="*/ 1301578 w 1309848"/>
              <a:gd name="csY46" fmla="*/ 304800 h 2166552"/>
              <a:gd name="csX47" fmla="*/ 1309816 w 1309848"/>
              <a:gd name="csY47" fmla="*/ 0 h 21665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</a:cxnLst>
            <a:rect l="l" t="t" r="r" b="b"/>
            <a:pathLst>
              <a:path w="1309848" h="2166552">
                <a:moveTo>
                  <a:pt x="0" y="2092411"/>
                </a:moveTo>
                <a:cubicBezTo>
                  <a:pt x="19221" y="2108887"/>
                  <a:pt x="36103" y="2128570"/>
                  <a:pt x="57664" y="2141838"/>
                </a:cubicBezTo>
                <a:cubicBezTo>
                  <a:pt x="77794" y="2154226"/>
                  <a:pt x="124391" y="2161774"/>
                  <a:pt x="148281" y="2166552"/>
                </a:cubicBezTo>
                <a:cubicBezTo>
                  <a:pt x="319007" y="2154357"/>
                  <a:pt x="213264" y="2168587"/>
                  <a:pt x="296562" y="2150076"/>
                </a:cubicBezTo>
                <a:cubicBezTo>
                  <a:pt x="310230" y="2147039"/>
                  <a:pt x="324243" y="2145522"/>
                  <a:pt x="337751" y="2141838"/>
                </a:cubicBezTo>
                <a:cubicBezTo>
                  <a:pt x="354506" y="2137269"/>
                  <a:pt x="387178" y="2125363"/>
                  <a:pt x="387178" y="2125363"/>
                </a:cubicBezTo>
                <a:cubicBezTo>
                  <a:pt x="496864" y="2052236"/>
                  <a:pt x="334308" y="2157480"/>
                  <a:pt x="436605" y="2100649"/>
                </a:cubicBezTo>
                <a:cubicBezTo>
                  <a:pt x="436625" y="2100638"/>
                  <a:pt x="498379" y="2059466"/>
                  <a:pt x="510745" y="2051222"/>
                </a:cubicBezTo>
                <a:cubicBezTo>
                  <a:pt x="518983" y="2045730"/>
                  <a:pt x="528458" y="2041747"/>
                  <a:pt x="535459" y="2034746"/>
                </a:cubicBezTo>
                <a:cubicBezTo>
                  <a:pt x="551935" y="2018270"/>
                  <a:pt x="570906" y="2003959"/>
                  <a:pt x="584886" y="1985319"/>
                </a:cubicBezTo>
                <a:cubicBezTo>
                  <a:pt x="593124" y="1974335"/>
                  <a:pt x="600415" y="1962573"/>
                  <a:pt x="609600" y="1952368"/>
                </a:cubicBezTo>
                <a:cubicBezTo>
                  <a:pt x="625187" y="1935049"/>
                  <a:pt x="646103" y="1922328"/>
                  <a:pt x="659027" y="1902941"/>
                </a:cubicBezTo>
                <a:cubicBezTo>
                  <a:pt x="664519" y="1894703"/>
                  <a:pt x="669164" y="1885833"/>
                  <a:pt x="675502" y="1878227"/>
                </a:cubicBezTo>
                <a:cubicBezTo>
                  <a:pt x="682960" y="1869277"/>
                  <a:pt x="693064" y="1862710"/>
                  <a:pt x="700216" y="1853514"/>
                </a:cubicBezTo>
                <a:cubicBezTo>
                  <a:pt x="712373" y="1837884"/>
                  <a:pt x="722183" y="1820563"/>
                  <a:pt x="733167" y="1804087"/>
                </a:cubicBezTo>
                <a:lnTo>
                  <a:pt x="749643" y="1779373"/>
                </a:lnTo>
                <a:cubicBezTo>
                  <a:pt x="755135" y="1771135"/>
                  <a:pt x="760178" y="1762580"/>
                  <a:pt x="766118" y="1754660"/>
                </a:cubicBezTo>
                <a:cubicBezTo>
                  <a:pt x="774356" y="1743676"/>
                  <a:pt x="782958" y="1732956"/>
                  <a:pt x="790832" y="1721708"/>
                </a:cubicBezTo>
                <a:cubicBezTo>
                  <a:pt x="802187" y="1705486"/>
                  <a:pt x="817521" y="1691066"/>
                  <a:pt x="823783" y="1672281"/>
                </a:cubicBezTo>
                <a:cubicBezTo>
                  <a:pt x="833026" y="1644553"/>
                  <a:pt x="832209" y="1643122"/>
                  <a:pt x="848497" y="1614617"/>
                </a:cubicBezTo>
                <a:cubicBezTo>
                  <a:pt x="853409" y="1606021"/>
                  <a:pt x="860060" y="1598499"/>
                  <a:pt x="864972" y="1589903"/>
                </a:cubicBezTo>
                <a:cubicBezTo>
                  <a:pt x="871065" y="1579241"/>
                  <a:pt x="876611" y="1568239"/>
                  <a:pt x="881448" y="1556952"/>
                </a:cubicBezTo>
                <a:cubicBezTo>
                  <a:pt x="884869" y="1548971"/>
                  <a:pt x="884869" y="1539463"/>
                  <a:pt x="889686" y="1532238"/>
                </a:cubicBezTo>
                <a:cubicBezTo>
                  <a:pt x="896148" y="1522545"/>
                  <a:pt x="906162" y="1515763"/>
                  <a:pt x="914400" y="1507525"/>
                </a:cubicBezTo>
                <a:cubicBezTo>
                  <a:pt x="921123" y="1487354"/>
                  <a:pt x="926386" y="1467677"/>
                  <a:pt x="939113" y="1449860"/>
                </a:cubicBezTo>
                <a:cubicBezTo>
                  <a:pt x="945885" y="1440380"/>
                  <a:pt x="956674" y="1434342"/>
                  <a:pt x="963827" y="1425146"/>
                </a:cubicBezTo>
                <a:cubicBezTo>
                  <a:pt x="1032801" y="1336465"/>
                  <a:pt x="965385" y="1407112"/>
                  <a:pt x="1021491" y="1351006"/>
                </a:cubicBezTo>
                <a:cubicBezTo>
                  <a:pt x="1051534" y="1260877"/>
                  <a:pt x="1003621" y="1397391"/>
                  <a:pt x="1046205" y="1301579"/>
                </a:cubicBezTo>
                <a:cubicBezTo>
                  <a:pt x="1046219" y="1301549"/>
                  <a:pt x="1066794" y="1239811"/>
                  <a:pt x="1070918" y="1227438"/>
                </a:cubicBezTo>
                <a:cubicBezTo>
                  <a:pt x="1073664" y="1219200"/>
                  <a:pt x="1075273" y="1210492"/>
                  <a:pt x="1079156" y="1202725"/>
                </a:cubicBezTo>
                <a:cubicBezTo>
                  <a:pt x="1084648" y="1191741"/>
                  <a:pt x="1091320" y="1181272"/>
                  <a:pt x="1095632" y="1169773"/>
                </a:cubicBezTo>
                <a:cubicBezTo>
                  <a:pt x="1099607" y="1159172"/>
                  <a:pt x="1101784" y="1147950"/>
                  <a:pt x="1103870" y="1136822"/>
                </a:cubicBezTo>
                <a:cubicBezTo>
                  <a:pt x="1110026" y="1103988"/>
                  <a:pt x="1109781" y="1069660"/>
                  <a:pt x="1120345" y="1037968"/>
                </a:cubicBezTo>
                <a:lnTo>
                  <a:pt x="1128583" y="1013254"/>
                </a:lnTo>
                <a:cubicBezTo>
                  <a:pt x="1131329" y="985795"/>
                  <a:pt x="1131735" y="958000"/>
                  <a:pt x="1136821" y="930876"/>
                </a:cubicBezTo>
                <a:cubicBezTo>
                  <a:pt x="1140022" y="913807"/>
                  <a:pt x="1147805" y="897925"/>
                  <a:pt x="1153297" y="881449"/>
                </a:cubicBezTo>
                <a:lnTo>
                  <a:pt x="1169772" y="832022"/>
                </a:lnTo>
                <a:cubicBezTo>
                  <a:pt x="1172518" y="823784"/>
                  <a:pt x="1173193" y="814533"/>
                  <a:pt x="1178010" y="807308"/>
                </a:cubicBezTo>
                <a:lnTo>
                  <a:pt x="1194486" y="782595"/>
                </a:lnTo>
                <a:cubicBezTo>
                  <a:pt x="1222165" y="699558"/>
                  <a:pt x="1179938" y="828344"/>
                  <a:pt x="1210962" y="724930"/>
                </a:cubicBezTo>
                <a:cubicBezTo>
                  <a:pt x="1215952" y="708296"/>
                  <a:pt x="1221945" y="691979"/>
                  <a:pt x="1227437" y="675503"/>
                </a:cubicBezTo>
                <a:cubicBezTo>
                  <a:pt x="1230183" y="667265"/>
                  <a:pt x="1233972" y="659305"/>
                  <a:pt x="1235675" y="650790"/>
                </a:cubicBezTo>
                <a:cubicBezTo>
                  <a:pt x="1241167" y="623330"/>
                  <a:pt x="1245359" y="595578"/>
                  <a:pt x="1252151" y="568411"/>
                </a:cubicBezTo>
                <a:cubicBezTo>
                  <a:pt x="1254897" y="557427"/>
                  <a:pt x="1258169" y="546562"/>
                  <a:pt x="1260389" y="535460"/>
                </a:cubicBezTo>
                <a:cubicBezTo>
                  <a:pt x="1272998" y="472418"/>
                  <a:pt x="1263617" y="502247"/>
                  <a:pt x="1276864" y="444844"/>
                </a:cubicBezTo>
                <a:cubicBezTo>
                  <a:pt x="1281956" y="422780"/>
                  <a:pt x="1293340" y="378941"/>
                  <a:pt x="1293340" y="378941"/>
                </a:cubicBezTo>
                <a:cubicBezTo>
                  <a:pt x="1296086" y="354227"/>
                  <a:pt x="1300199" y="329627"/>
                  <a:pt x="1301578" y="304800"/>
                </a:cubicBezTo>
                <a:cubicBezTo>
                  <a:pt x="1310832" y="138225"/>
                  <a:pt x="1309816" y="125744"/>
                  <a:pt x="1309816" y="0"/>
                </a:cubicBezTo>
              </a:path>
            </a:pathLst>
          </a:custGeom>
          <a:noFill/>
          <a:ln w="952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E9B5413C-2165-9278-B8AA-D5E59DE6BBC2}"/>
              </a:ext>
            </a:extLst>
          </p:cNvPr>
          <p:cNvSpPr/>
          <p:nvPr/>
        </p:nvSpPr>
        <p:spPr>
          <a:xfrm>
            <a:off x="4827373" y="2553730"/>
            <a:ext cx="1680524" cy="2314832"/>
          </a:xfrm>
          <a:custGeom>
            <a:avLst/>
            <a:gdLst>
              <a:gd name="csX0" fmla="*/ 0 w 1680524"/>
              <a:gd name="csY0" fmla="*/ 2215978 h 2314832"/>
              <a:gd name="csX1" fmla="*/ 32951 w 1680524"/>
              <a:gd name="csY1" fmla="*/ 2273643 h 2314832"/>
              <a:gd name="csX2" fmla="*/ 82378 w 1680524"/>
              <a:gd name="csY2" fmla="*/ 2290119 h 2314832"/>
              <a:gd name="csX3" fmla="*/ 107092 w 1680524"/>
              <a:gd name="csY3" fmla="*/ 2298356 h 2314832"/>
              <a:gd name="csX4" fmla="*/ 131805 w 1680524"/>
              <a:gd name="csY4" fmla="*/ 2306594 h 2314832"/>
              <a:gd name="csX5" fmla="*/ 189470 w 1680524"/>
              <a:gd name="csY5" fmla="*/ 2314832 h 2314832"/>
              <a:gd name="csX6" fmla="*/ 411892 w 1680524"/>
              <a:gd name="csY6" fmla="*/ 2306594 h 2314832"/>
              <a:gd name="csX7" fmla="*/ 436605 w 1680524"/>
              <a:gd name="csY7" fmla="*/ 2298356 h 2314832"/>
              <a:gd name="csX8" fmla="*/ 494270 w 1680524"/>
              <a:gd name="csY8" fmla="*/ 2281881 h 2314832"/>
              <a:gd name="csX9" fmla="*/ 576649 w 1680524"/>
              <a:gd name="csY9" fmla="*/ 2232454 h 2314832"/>
              <a:gd name="csX10" fmla="*/ 617838 w 1680524"/>
              <a:gd name="csY10" fmla="*/ 2199502 h 2314832"/>
              <a:gd name="csX11" fmla="*/ 642551 w 1680524"/>
              <a:gd name="csY11" fmla="*/ 2183027 h 2314832"/>
              <a:gd name="csX12" fmla="*/ 667265 w 1680524"/>
              <a:gd name="csY12" fmla="*/ 2158313 h 2314832"/>
              <a:gd name="csX13" fmla="*/ 691978 w 1680524"/>
              <a:gd name="csY13" fmla="*/ 2150075 h 2314832"/>
              <a:gd name="csX14" fmla="*/ 766119 w 1680524"/>
              <a:gd name="csY14" fmla="*/ 2092411 h 2314832"/>
              <a:gd name="csX15" fmla="*/ 815546 w 1680524"/>
              <a:gd name="csY15" fmla="*/ 2059459 h 2314832"/>
              <a:gd name="csX16" fmla="*/ 848497 w 1680524"/>
              <a:gd name="csY16" fmla="*/ 2034746 h 2314832"/>
              <a:gd name="csX17" fmla="*/ 873211 w 1680524"/>
              <a:gd name="csY17" fmla="*/ 2018270 h 2314832"/>
              <a:gd name="csX18" fmla="*/ 922638 w 1680524"/>
              <a:gd name="csY18" fmla="*/ 1968843 h 2314832"/>
              <a:gd name="csX19" fmla="*/ 955589 w 1680524"/>
              <a:gd name="csY19" fmla="*/ 1944129 h 2314832"/>
              <a:gd name="csX20" fmla="*/ 972065 w 1680524"/>
              <a:gd name="csY20" fmla="*/ 1919416 h 2314832"/>
              <a:gd name="csX21" fmla="*/ 996778 w 1680524"/>
              <a:gd name="csY21" fmla="*/ 1894702 h 2314832"/>
              <a:gd name="csX22" fmla="*/ 1013254 w 1680524"/>
              <a:gd name="csY22" fmla="*/ 1869989 h 2314832"/>
              <a:gd name="csX23" fmla="*/ 1037968 w 1680524"/>
              <a:gd name="csY23" fmla="*/ 1845275 h 2314832"/>
              <a:gd name="csX24" fmla="*/ 1079157 w 1680524"/>
              <a:gd name="csY24" fmla="*/ 1787611 h 2314832"/>
              <a:gd name="csX25" fmla="*/ 1136822 w 1680524"/>
              <a:gd name="csY25" fmla="*/ 1729946 h 2314832"/>
              <a:gd name="csX26" fmla="*/ 1161535 w 1680524"/>
              <a:gd name="csY26" fmla="*/ 1705232 h 2314832"/>
              <a:gd name="csX27" fmla="*/ 1210962 w 1680524"/>
              <a:gd name="csY27" fmla="*/ 1647567 h 2314832"/>
              <a:gd name="csX28" fmla="*/ 1219200 w 1680524"/>
              <a:gd name="csY28" fmla="*/ 1622854 h 2314832"/>
              <a:gd name="csX29" fmla="*/ 1276865 w 1680524"/>
              <a:gd name="csY29" fmla="*/ 1556951 h 2314832"/>
              <a:gd name="csX30" fmla="*/ 1326292 w 1680524"/>
              <a:gd name="csY30" fmla="*/ 1474573 h 2314832"/>
              <a:gd name="csX31" fmla="*/ 1342768 w 1680524"/>
              <a:gd name="csY31" fmla="*/ 1449859 h 2314832"/>
              <a:gd name="csX32" fmla="*/ 1359243 w 1680524"/>
              <a:gd name="csY32" fmla="*/ 1359243 h 2314832"/>
              <a:gd name="csX33" fmla="*/ 1375719 w 1680524"/>
              <a:gd name="csY33" fmla="*/ 1301578 h 2314832"/>
              <a:gd name="csX34" fmla="*/ 1408670 w 1680524"/>
              <a:gd name="csY34" fmla="*/ 1202724 h 2314832"/>
              <a:gd name="csX35" fmla="*/ 1416908 w 1680524"/>
              <a:gd name="csY35" fmla="*/ 1161535 h 2314832"/>
              <a:gd name="csX36" fmla="*/ 1425146 w 1680524"/>
              <a:gd name="csY36" fmla="*/ 1128584 h 2314832"/>
              <a:gd name="csX37" fmla="*/ 1449859 w 1680524"/>
              <a:gd name="csY37" fmla="*/ 1013254 h 2314832"/>
              <a:gd name="csX38" fmla="*/ 1458097 w 1680524"/>
              <a:gd name="csY38" fmla="*/ 988540 h 2314832"/>
              <a:gd name="csX39" fmla="*/ 1474573 w 1680524"/>
              <a:gd name="csY39" fmla="*/ 963827 h 2314832"/>
              <a:gd name="csX40" fmla="*/ 1491049 w 1680524"/>
              <a:gd name="csY40" fmla="*/ 815546 h 2314832"/>
              <a:gd name="csX41" fmla="*/ 1515762 w 1680524"/>
              <a:gd name="csY41" fmla="*/ 642551 h 2314832"/>
              <a:gd name="csX42" fmla="*/ 1524000 w 1680524"/>
              <a:gd name="csY42" fmla="*/ 617838 h 2314832"/>
              <a:gd name="csX43" fmla="*/ 1532238 w 1680524"/>
              <a:gd name="csY43" fmla="*/ 584886 h 2314832"/>
              <a:gd name="csX44" fmla="*/ 1540476 w 1680524"/>
              <a:gd name="csY44" fmla="*/ 560173 h 2314832"/>
              <a:gd name="csX45" fmla="*/ 1556951 w 1680524"/>
              <a:gd name="csY45" fmla="*/ 494270 h 2314832"/>
              <a:gd name="csX46" fmla="*/ 1589903 w 1680524"/>
              <a:gd name="csY46" fmla="*/ 395416 h 2314832"/>
              <a:gd name="csX47" fmla="*/ 1606378 w 1680524"/>
              <a:gd name="csY47" fmla="*/ 345989 h 2314832"/>
              <a:gd name="csX48" fmla="*/ 1622854 w 1680524"/>
              <a:gd name="csY48" fmla="*/ 280086 h 2314832"/>
              <a:gd name="csX49" fmla="*/ 1631092 w 1680524"/>
              <a:gd name="csY49" fmla="*/ 247135 h 2314832"/>
              <a:gd name="csX50" fmla="*/ 1639330 w 1680524"/>
              <a:gd name="csY50" fmla="*/ 222421 h 2314832"/>
              <a:gd name="csX51" fmla="*/ 1647568 w 1680524"/>
              <a:gd name="csY51" fmla="*/ 181232 h 2314832"/>
              <a:gd name="csX52" fmla="*/ 1664043 w 1680524"/>
              <a:gd name="csY52" fmla="*/ 131805 h 2314832"/>
              <a:gd name="csX53" fmla="*/ 1680519 w 1680524"/>
              <a:gd name="csY53" fmla="*/ 0 h 23148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</a:cxnLst>
            <a:rect l="l" t="t" r="r" b="b"/>
            <a:pathLst>
              <a:path w="1680524" h="2314832">
                <a:moveTo>
                  <a:pt x="0" y="2215978"/>
                </a:moveTo>
                <a:cubicBezTo>
                  <a:pt x="10984" y="2235200"/>
                  <a:pt x="16496" y="2258833"/>
                  <a:pt x="32951" y="2273643"/>
                </a:cubicBezTo>
                <a:cubicBezTo>
                  <a:pt x="45860" y="2285261"/>
                  <a:pt x="65902" y="2284627"/>
                  <a:pt x="82378" y="2290119"/>
                </a:cubicBezTo>
                <a:lnTo>
                  <a:pt x="107092" y="2298356"/>
                </a:lnTo>
                <a:cubicBezTo>
                  <a:pt x="115330" y="2301102"/>
                  <a:pt x="123209" y="2305366"/>
                  <a:pt x="131805" y="2306594"/>
                </a:cubicBezTo>
                <a:lnTo>
                  <a:pt x="189470" y="2314832"/>
                </a:lnTo>
                <a:cubicBezTo>
                  <a:pt x="263611" y="2312086"/>
                  <a:pt x="337865" y="2311529"/>
                  <a:pt x="411892" y="2306594"/>
                </a:cubicBezTo>
                <a:cubicBezTo>
                  <a:pt x="420556" y="2306016"/>
                  <a:pt x="428256" y="2300741"/>
                  <a:pt x="436605" y="2298356"/>
                </a:cubicBezTo>
                <a:cubicBezTo>
                  <a:pt x="457517" y="2292381"/>
                  <a:pt x="474511" y="2290349"/>
                  <a:pt x="494270" y="2281881"/>
                </a:cubicBezTo>
                <a:cubicBezTo>
                  <a:pt x="521910" y="2270035"/>
                  <a:pt x="554126" y="2250473"/>
                  <a:pt x="576649" y="2232454"/>
                </a:cubicBezTo>
                <a:cubicBezTo>
                  <a:pt x="590379" y="2221470"/>
                  <a:pt x="603772" y="2210052"/>
                  <a:pt x="617838" y="2199502"/>
                </a:cubicBezTo>
                <a:cubicBezTo>
                  <a:pt x="625758" y="2193562"/>
                  <a:pt x="634945" y="2189365"/>
                  <a:pt x="642551" y="2183027"/>
                </a:cubicBezTo>
                <a:cubicBezTo>
                  <a:pt x="651501" y="2175569"/>
                  <a:pt x="657571" y="2164776"/>
                  <a:pt x="667265" y="2158313"/>
                </a:cubicBezTo>
                <a:cubicBezTo>
                  <a:pt x="674490" y="2153496"/>
                  <a:pt x="684387" y="2154292"/>
                  <a:pt x="691978" y="2150075"/>
                </a:cubicBezTo>
                <a:cubicBezTo>
                  <a:pt x="787334" y="2097099"/>
                  <a:pt x="706084" y="2139105"/>
                  <a:pt x="766119" y="2092411"/>
                </a:cubicBezTo>
                <a:cubicBezTo>
                  <a:pt x="781749" y="2080254"/>
                  <a:pt x="799705" y="2071340"/>
                  <a:pt x="815546" y="2059459"/>
                </a:cubicBezTo>
                <a:cubicBezTo>
                  <a:pt x="826530" y="2051221"/>
                  <a:pt x="837325" y="2042726"/>
                  <a:pt x="848497" y="2034746"/>
                </a:cubicBezTo>
                <a:cubicBezTo>
                  <a:pt x="856554" y="2028991"/>
                  <a:pt x="865811" y="2024848"/>
                  <a:pt x="873211" y="2018270"/>
                </a:cubicBezTo>
                <a:cubicBezTo>
                  <a:pt x="890626" y="2002790"/>
                  <a:pt x="903998" y="1982823"/>
                  <a:pt x="922638" y="1968843"/>
                </a:cubicBezTo>
                <a:cubicBezTo>
                  <a:pt x="933622" y="1960605"/>
                  <a:pt x="945881" y="1953837"/>
                  <a:pt x="955589" y="1944129"/>
                </a:cubicBezTo>
                <a:cubicBezTo>
                  <a:pt x="962590" y="1937128"/>
                  <a:pt x="965727" y="1927022"/>
                  <a:pt x="972065" y="1919416"/>
                </a:cubicBezTo>
                <a:cubicBezTo>
                  <a:pt x="979523" y="1910466"/>
                  <a:pt x="989320" y="1903652"/>
                  <a:pt x="996778" y="1894702"/>
                </a:cubicBezTo>
                <a:cubicBezTo>
                  <a:pt x="1003116" y="1887096"/>
                  <a:pt x="1006916" y="1877595"/>
                  <a:pt x="1013254" y="1869989"/>
                </a:cubicBezTo>
                <a:cubicBezTo>
                  <a:pt x="1020712" y="1861039"/>
                  <a:pt x="1030510" y="1854225"/>
                  <a:pt x="1037968" y="1845275"/>
                </a:cubicBezTo>
                <a:cubicBezTo>
                  <a:pt x="1082763" y="1791521"/>
                  <a:pt x="1019790" y="1852914"/>
                  <a:pt x="1079157" y="1787611"/>
                </a:cubicBezTo>
                <a:cubicBezTo>
                  <a:pt x="1097443" y="1767497"/>
                  <a:pt x="1117600" y="1749168"/>
                  <a:pt x="1136822" y="1729946"/>
                </a:cubicBezTo>
                <a:cubicBezTo>
                  <a:pt x="1145060" y="1721708"/>
                  <a:pt x="1154545" y="1714552"/>
                  <a:pt x="1161535" y="1705232"/>
                </a:cubicBezTo>
                <a:cubicBezTo>
                  <a:pt x="1193239" y="1662961"/>
                  <a:pt x="1176541" y="1681990"/>
                  <a:pt x="1210962" y="1647567"/>
                </a:cubicBezTo>
                <a:cubicBezTo>
                  <a:pt x="1213708" y="1639329"/>
                  <a:pt x="1214598" y="1630217"/>
                  <a:pt x="1219200" y="1622854"/>
                </a:cubicBezTo>
                <a:cubicBezTo>
                  <a:pt x="1265597" y="1548619"/>
                  <a:pt x="1235631" y="1609966"/>
                  <a:pt x="1276865" y="1556951"/>
                </a:cubicBezTo>
                <a:cubicBezTo>
                  <a:pt x="1320266" y="1501149"/>
                  <a:pt x="1298704" y="1522852"/>
                  <a:pt x="1326292" y="1474573"/>
                </a:cubicBezTo>
                <a:cubicBezTo>
                  <a:pt x="1331204" y="1465977"/>
                  <a:pt x="1337276" y="1458097"/>
                  <a:pt x="1342768" y="1449859"/>
                </a:cubicBezTo>
                <a:cubicBezTo>
                  <a:pt x="1348730" y="1414081"/>
                  <a:pt x="1351565" y="1393792"/>
                  <a:pt x="1359243" y="1359243"/>
                </a:cubicBezTo>
                <a:cubicBezTo>
                  <a:pt x="1375707" y="1285155"/>
                  <a:pt x="1359207" y="1362123"/>
                  <a:pt x="1375719" y="1301578"/>
                </a:cubicBezTo>
                <a:cubicBezTo>
                  <a:pt x="1399064" y="1215980"/>
                  <a:pt x="1379959" y="1260149"/>
                  <a:pt x="1408670" y="1202724"/>
                </a:cubicBezTo>
                <a:cubicBezTo>
                  <a:pt x="1411416" y="1188994"/>
                  <a:pt x="1413871" y="1175203"/>
                  <a:pt x="1416908" y="1161535"/>
                </a:cubicBezTo>
                <a:cubicBezTo>
                  <a:pt x="1419364" y="1150483"/>
                  <a:pt x="1422774" y="1139654"/>
                  <a:pt x="1425146" y="1128584"/>
                </a:cubicBezTo>
                <a:cubicBezTo>
                  <a:pt x="1433245" y="1090790"/>
                  <a:pt x="1439115" y="1050859"/>
                  <a:pt x="1449859" y="1013254"/>
                </a:cubicBezTo>
                <a:cubicBezTo>
                  <a:pt x="1452244" y="1004904"/>
                  <a:pt x="1454214" y="996307"/>
                  <a:pt x="1458097" y="988540"/>
                </a:cubicBezTo>
                <a:cubicBezTo>
                  <a:pt x="1462525" y="979685"/>
                  <a:pt x="1469081" y="972065"/>
                  <a:pt x="1474573" y="963827"/>
                </a:cubicBezTo>
                <a:cubicBezTo>
                  <a:pt x="1491935" y="755491"/>
                  <a:pt x="1473467" y="944485"/>
                  <a:pt x="1491049" y="815546"/>
                </a:cubicBezTo>
                <a:cubicBezTo>
                  <a:pt x="1496852" y="772992"/>
                  <a:pt x="1502764" y="694540"/>
                  <a:pt x="1515762" y="642551"/>
                </a:cubicBezTo>
                <a:cubicBezTo>
                  <a:pt x="1517868" y="634127"/>
                  <a:pt x="1521614" y="626187"/>
                  <a:pt x="1524000" y="617838"/>
                </a:cubicBezTo>
                <a:cubicBezTo>
                  <a:pt x="1527110" y="606952"/>
                  <a:pt x="1529128" y="595772"/>
                  <a:pt x="1532238" y="584886"/>
                </a:cubicBezTo>
                <a:cubicBezTo>
                  <a:pt x="1534624" y="576537"/>
                  <a:pt x="1538191" y="568550"/>
                  <a:pt x="1540476" y="560173"/>
                </a:cubicBezTo>
                <a:cubicBezTo>
                  <a:pt x="1546434" y="538327"/>
                  <a:pt x="1549790" y="515752"/>
                  <a:pt x="1556951" y="494270"/>
                </a:cubicBezTo>
                <a:lnTo>
                  <a:pt x="1589903" y="395416"/>
                </a:lnTo>
                <a:cubicBezTo>
                  <a:pt x="1589906" y="395406"/>
                  <a:pt x="1606375" y="346000"/>
                  <a:pt x="1606378" y="345989"/>
                </a:cubicBezTo>
                <a:lnTo>
                  <a:pt x="1622854" y="280086"/>
                </a:lnTo>
                <a:cubicBezTo>
                  <a:pt x="1625600" y="269102"/>
                  <a:pt x="1627512" y="257876"/>
                  <a:pt x="1631092" y="247135"/>
                </a:cubicBezTo>
                <a:cubicBezTo>
                  <a:pt x="1633838" y="238897"/>
                  <a:pt x="1637224" y="230845"/>
                  <a:pt x="1639330" y="222421"/>
                </a:cubicBezTo>
                <a:cubicBezTo>
                  <a:pt x="1642726" y="208837"/>
                  <a:pt x="1643884" y="194740"/>
                  <a:pt x="1647568" y="181232"/>
                </a:cubicBezTo>
                <a:cubicBezTo>
                  <a:pt x="1652137" y="164477"/>
                  <a:pt x="1664043" y="131805"/>
                  <a:pt x="1664043" y="131805"/>
                </a:cubicBezTo>
                <a:cubicBezTo>
                  <a:pt x="1681296" y="11039"/>
                  <a:pt x="1680519" y="55309"/>
                  <a:pt x="1680519" y="0"/>
                </a:cubicBezTo>
              </a:path>
            </a:pathLst>
          </a:custGeom>
          <a:noFill/>
          <a:ln w="952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14E6AF56-1FFF-569F-ABD0-54AC7ADE5BD6}"/>
              </a:ext>
            </a:extLst>
          </p:cNvPr>
          <p:cNvSpPr/>
          <p:nvPr/>
        </p:nvSpPr>
        <p:spPr>
          <a:xfrm>
            <a:off x="2619244" y="2512541"/>
            <a:ext cx="1046594" cy="1968843"/>
          </a:xfrm>
          <a:custGeom>
            <a:avLst/>
            <a:gdLst>
              <a:gd name="csX0" fmla="*/ 1046594 w 1046594"/>
              <a:gd name="csY0" fmla="*/ 1911178 h 1968843"/>
              <a:gd name="csX1" fmla="*/ 980691 w 1046594"/>
              <a:gd name="csY1" fmla="*/ 1944129 h 1968843"/>
              <a:gd name="csX2" fmla="*/ 955978 w 1046594"/>
              <a:gd name="csY2" fmla="*/ 1960605 h 1968843"/>
              <a:gd name="csX3" fmla="*/ 914788 w 1046594"/>
              <a:gd name="csY3" fmla="*/ 1968843 h 1968843"/>
              <a:gd name="csX4" fmla="*/ 750032 w 1046594"/>
              <a:gd name="csY4" fmla="*/ 1960605 h 1968843"/>
              <a:gd name="csX5" fmla="*/ 717080 w 1046594"/>
              <a:gd name="csY5" fmla="*/ 1952367 h 1968843"/>
              <a:gd name="csX6" fmla="*/ 667653 w 1046594"/>
              <a:gd name="csY6" fmla="*/ 1927654 h 1968843"/>
              <a:gd name="csX7" fmla="*/ 642940 w 1046594"/>
              <a:gd name="csY7" fmla="*/ 1911178 h 1968843"/>
              <a:gd name="csX8" fmla="*/ 618226 w 1046594"/>
              <a:gd name="csY8" fmla="*/ 1902940 h 1968843"/>
              <a:gd name="csX9" fmla="*/ 585275 w 1046594"/>
              <a:gd name="csY9" fmla="*/ 1869989 h 1968843"/>
              <a:gd name="csX10" fmla="*/ 560561 w 1046594"/>
              <a:gd name="csY10" fmla="*/ 1853513 h 1968843"/>
              <a:gd name="csX11" fmla="*/ 519372 w 1046594"/>
              <a:gd name="csY11" fmla="*/ 1812324 h 1968843"/>
              <a:gd name="csX12" fmla="*/ 486421 w 1046594"/>
              <a:gd name="csY12" fmla="*/ 1762897 h 1968843"/>
              <a:gd name="csX13" fmla="*/ 469945 w 1046594"/>
              <a:gd name="csY13" fmla="*/ 1738183 h 1968843"/>
              <a:gd name="csX14" fmla="*/ 436994 w 1046594"/>
              <a:gd name="csY14" fmla="*/ 1639329 h 1968843"/>
              <a:gd name="csX15" fmla="*/ 420518 w 1046594"/>
              <a:gd name="csY15" fmla="*/ 1589902 h 1968843"/>
              <a:gd name="csX16" fmla="*/ 387567 w 1046594"/>
              <a:gd name="csY16" fmla="*/ 1441621 h 1968843"/>
              <a:gd name="csX17" fmla="*/ 371091 w 1046594"/>
              <a:gd name="csY17" fmla="*/ 1392194 h 1968843"/>
              <a:gd name="csX18" fmla="*/ 362853 w 1046594"/>
              <a:gd name="csY18" fmla="*/ 1359243 h 1968843"/>
              <a:gd name="csX19" fmla="*/ 338140 w 1046594"/>
              <a:gd name="csY19" fmla="*/ 1285102 h 1968843"/>
              <a:gd name="csX20" fmla="*/ 329902 w 1046594"/>
              <a:gd name="csY20" fmla="*/ 1260389 h 1968843"/>
              <a:gd name="csX21" fmla="*/ 321664 w 1046594"/>
              <a:gd name="csY21" fmla="*/ 1227437 h 1968843"/>
              <a:gd name="csX22" fmla="*/ 305188 w 1046594"/>
              <a:gd name="csY22" fmla="*/ 1178010 h 1968843"/>
              <a:gd name="csX23" fmla="*/ 288713 w 1046594"/>
              <a:gd name="csY23" fmla="*/ 1128583 h 1968843"/>
              <a:gd name="csX24" fmla="*/ 263999 w 1046594"/>
              <a:gd name="csY24" fmla="*/ 1054443 h 1968843"/>
              <a:gd name="csX25" fmla="*/ 255761 w 1046594"/>
              <a:gd name="csY25" fmla="*/ 1029729 h 1968843"/>
              <a:gd name="csX26" fmla="*/ 247524 w 1046594"/>
              <a:gd name="csY26" fmla="*/ 996778 h 1968843"/>
              <a:gd name="csX27" fmla="*/ 231048 w 1046594"/>
              <a:gd name="csY27" fmla="*/ 972064 h 1968843"/>
              <a:gd name="csX28" fmla="*/ 222810 w 1046594"/>
              <a:gd name="csY28" fmla="*/ 947351 h 1968843"/>
              <a:gd name="csX29" fmla="*/ 189859 w 1046594"/>
              <a:gd name="csY29" fmla="*/ 864973 h 1968843"/>
              <a:gd name="csX30" fmla="*/ 173383 w 1046594"/>
              <a:gd name="csY30" fmla="*/ 832021 h 1968843"/>
              <a:gd name="csX31" fmla="*/ 140432 w 1046594"/>
              <a:gd name="csY31" fmla="*/ 724929 h 1968843"/>
              <a:gd name="csX32" fmla="*/ 123956 w 1046594"/>
              <a:gd name="csY32" fmla="*/ 683740 h 1968843"/>
              <a:gd name="csX33" fmla="*/ 107480 w 1046594"/>
              <a:gd name="csY33" fmla="*/ 617837 h 1968843"/>
              <a:gd name="csX34" fmla="*/ 91005 w 1046594"/>
              <a:gd name="csY34" fmla="*/ 568410 h 1968843"/>
              <a:gd name="csX35" fmla="*/ 82767 w 1046594"/>
              <a:gd name="csY35" fmla="*/ 518983 h 1968843"/>
              <a:gd name="csX36" fmla="*/ 58053 w 1046594"/>
              <a:gd name="csY36" fmla="*/ 453081 h 1968843"/>
              <a:gd name="csX37" fmla="*/ 49815 w 1046594"/>
              <a:gd name="csY37" fmla="*/ 420129 h 1968843"/>
              <a:gd name="csX38" fmla="*/ 41578 w 1046594"/>
              <a:gd name="csY38" fmla="*/ 378940 h 1968843"/>
              <a:gd name="csX39" fmla="*/ 33340 w 1046594"/>
              <a:gd name="csY39" fmla="*/ 321275 h 1968843"/>
              <a:gd name="csX40" fmla="*/ 25102 w 1046594"/>
              <a:gd name="csY40" fmla="*/ 296562 h 1968843"/>
              <a:gd name="csX41" fmla="*/ 16864 w 1046594"/>
              <a:gd name="csY41" fmla="*/ 255373 h 1968843"/>
              <a:gd name="csX42" fmla="*/ 388 w 1046594"/>
              <a:gd name="csY42" fmla="*/ 57664 h 1968843"/>
              <a:gd name="csX43" fmla="*/ 388 w 1046594"/>
              <a:gd name="csY43" fmla="*/ 0 h 196884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</a:cxnLst>
            <a:rect l="l" t="t" r="r" b="b"/>
            <a:pathLst>
              <a:path w="1046594" h="1968843">
                <a:moveTo>
                  <a:pt x="1046594" y="1911178"/>
                </a:moveTo>
                <a:cubicBezTo>
                  <a:pt x="1024626" y="1922162"/>
                  <a:pt x="1002253" y="1932368"/>
                  <a:pt x="980691" y="1944129"/>
                </a:cubicBezTo>
                <a:cubicBezTo>
                  <a:pt x="971999" y="1948870"/>
                  <a:pt x="965248" y="1957129"/>
                  <a:pt x="955978" y="1960605"/>
                </a:cubicBezTo>
                <a:cubicBezTo>
                  <a:pt x="942868" y="1965521"/>
                  <a:pt x="928518" y="1966097"/>
                  <a:pt x="914788" y="1968843"/>
                </a:cubicBezTo>
                <a:cubicBezTo>
                  <a:pt x="859869" y="1966097"/>
                  <a:pt x="804829" y="1965172"/>
                  <a:pt x="750032" y="1960605"/>
                </a:cubicBezTo>
                <a:cubicBezTo>
                  <a:pt x="738749" y="1959665"/>
                  <a:pt x="727487" y="1956827"/>
                  <a:pt x="717080" y="1952367"/>
                </a:cubicBezTo>
                <a:cubicBezTo>
                  <a:pt x="605330" y="1904474"/>
                  <a:pt x="771760" y="1962352"/>
                  <a:pt x="667653" y="1927654"/>
                </a:cubicBezTo>
                <a:cubicBezTo>
                  <a:pt x="659415" y="1922162"/>
                  <a:pt x="651795" y="1915606"/>
                  <a:pt x="642940" y="1911178"/>
                </a:cubicBezTo>
                <a:cubicBezTo>
                  <a:pt x="635173" y="1907295"/>
                  <a:pt x="625292" y="1907987"/>
                  <a:pt x="618226" y="1902940"/>
                </a:cubicBezTo>
                <a:cubicBezTo>
                  <a:pt x="605586" y="1893912"/>
                  <a:pt x="597069" y="1880098"/>
                  <a:pt x="585275" y="1869989"/>
                </a:cubicBezTo>
                <a:cubicBezTo>
                  <a:pt x="577758" y="1863546"/>
                  <a:pt x="568799" y="1859005"/>
                  <a:pt x="560561" y="1853513"/>
                </a:cubicBezTo>
                <a:cubicBezTo>
                  <a:pt x="494664" y="1754665"/>
                  <a:pt x="596256" y="1900192"/>
                  <a:pt x="519372" y="1812324"/>
                </a:cubicBezTo>
                <a:cubicBezTo>
                  <a:pt x="506333" y="1797422"/>
                  <a:pt x="497405" y="1779373"/>
                  <a:pt x="486421" y="1762897"/>
                </a:cubicBezTo>
                <a:cubicBezTo>
                  <a:pt x="480929" y="1754659"/>
                  <a:pt x="473076" y="1747576"/>
                  <a:pt x="469945" y="1738183"/>
                </a:cubicBezTo>
                <a:lnTo>
                  <a:pt x="436994" y="1639329"/>
                </a:lnTo>
                <a:cubicBezTo>
                  <a:pt x="436993" y="1639325"/>
                  <a:pt x="420519" y="1589905"/>
                  <a:pt x="420518" y="1589902"/>
                </a:cubicBezTo>
                <a:cubicBezTo>
                  <a:pt x="413992" y="1557271"/>
                  <a:pt x="399197" y="1476510"/>
                  <a:pt x="387567" y="1441621"/>
                </a:cubicBezTo>
                <a:cubicBezTo>
                  <a:pt x="382075" y="1425145"/>
                  <a:pt x="375303" y="1409042"/>
                  <a:pt x="371091" y="1392194"/>
                </a:cubicBezTo>
                <a:cubicBezTo>
                  <a:pt x="368345" y="1381210"/>
                  <a:pt x="366106" y="1370087"/>
                  <a:pt x="362853" y="1359243"/>
                </a:cubicBezTo>
                <a:cubicBezTo>
                  <a:pt x="362848" y="1359225"/>
                  <a:pt x="342262" y="1297468"/>
                  <a:pt x="338140" y="1285102"/>
                </a:cubicBezTo>
                <a:cubicBezTo>
                  <a:pt x="335394" y="1276864"/>
                  <a:pt x="332008" y="1268813"/>
                  <a:pt x="329902" y="1260389"/>
                </a:cubicBezTo>
                <a:cubicBezTo>
                  <a:pt x="327156" y="1249405"/>
                  <a:pt x="324917" y="1238282"/>
                  <a:pt x="321664" y="1227437"/>
                </a:cubicBezTo>
                <a:cubicBezTo>
                  <a:pt x="316674" y="1210803"/>
                  <a:pt x="310680" y="1194486"/>
                  <a:pt x="305188" y="1178010"/>
                </a:cubicBezTo>
                <a:lnTo>
                  <a:pt x="288713" y="1128583"/>
                </a:lnTo>
                <a:lnTo>
                  <a:pt x="263999" y="1054443"/>
                </a:lnTo>
                <a:cubicBezTo>
                  <a:pt x="261253" y="1046205"/>
                  <a:pt x="257867" y="1038153"/>
                  <a:pt x="255761" y="1029729"/>
                </a:cubicBezTo>
                <a:cubicBezTo>
                  <a:pt x="253015" y="1018745"/>
                  <a:pt x="251984" y="1007184"/>
                  <a:pt x="247524" y="996778"/>
                </a:cubicBezTo>
                <a:cubicBezTo>
                  <a:pt x="243624" y="987678"/>
                  <a:pt x="235476" y="980920"/>
                  <a:pt x="231048" y="972064"/>
                </a:cubicBezTo>
                <a:cubicBezTo>
                  <a:pt x="227165" y="964297"/>
                  <a:pt x="225927" y="955456"/>
                  <a:pt x="222810" y="947351"/>
                </a:cubicBezTo>
                <a:cubicBezTo>
                  <a:pt x="212193" y="919748"/>
                  <a:pt x="203085" y="891425"/>
                  <a:pt x="189859" y="864973"/>
                </a:cubicBezTo>
                <a:cubicBezTo>
                  <a:pt x="184367" y="853989"/>
                  <a:pt x="177944" y="843423"/>
                  <a:pt x="173383" y="832021"/>
                </a:cubicBezTo>
                <a:cubicBezTo>
                  <a:pt x="154919" y="785862"/>
                  <a:pt x="156689" y="773700"/>
                  <a:pt x="140432" y="724929"/>
                </a:cubicBezTo>
                <a:cubicBezTo>
                  <a:pt x="135756" y="710900"/>
                  <a:pt x="128305" y="697873"/>
                  <a:pt x="123956" y="683740"/>
                </a:cubicBezTo>
                <a:cubicBezTo>
                  <a:pt x="117297" y="662098"/>
                  <a:pt x="114640" y="639319"/>
                  <a:pt x="107480" y="617837"/>
                </a:cubicBezTo>
                <a:cubicBezTo>
                  <a:pt x="101988" y="601361"/>
                  <a:pt x="93860" y="585541"/>
                  <a:pt x="91005" y="568410"/>
                </a:cubicBezTo>
                <a:cubicBezTo>
                  <a:pt x="88259" y="551934"/>
                  <a:pt x="86390" y="535288"/>
                  <a:pt x="82767" y="518983"/>
                </a:cubicBezTo>
                <a:cubicBezTo>
                  <a:pt x="78911" y="501632"/>
                  <a:pt x="62328" y="465905"/>
                  <a:pt x="58053" y="453081"/>
                </a:cubicBezTo>
                <a:cubicBezTo>
                  <a:pt x="54473" y="442340"/>
                  <a:pt x="52271" y="431181"/>
                  <a:pt x="49815" y="420129"/>
                </a:cubicBezTo>
                <a:cubicBezTo>
                  <a:pt x="46778" y="406461"/>
                  <a:pt x="43880" y="392751"/>
                  <a:pt x="41578" y="378940"/>
                </a:cubicBezTo>
                <a:cubicBezTo>
                  <a:pt x="38386" y="359787"/>
                  <a:pt x="37148" y="340315"/>
                  <a:pt x="33340" y="321275"/>
                </a:cubicBezTo>
                <a:cubicBezTo>
                  <a:pt x="31637" y="312760"/>
                  <a:pt x="27208" y="304986"/>
                  <a:pt x="25102" y="296562"/>
                </a:cubicBezTo>
                <a:cubicBezTo>
                  <a:pt x="21706" y="282978"/>
                  <a:pt x="18844" y="269234"/>
                  <a:pt x="16864" y="255373"/>
                </a:cubicBezTo>
                <a:cubicBezTo>
                  <a:pt x="8554" y="197205"/>
                  <a:pt x="2831" y="111412"/>
                  <a:pt x="388" y="57664"/>
                </a:cubicBezTo>
                <a:cubicBezTo>
                  <a:pt x="-485" y="38462"/>
                  <a:pt x="388" y="19221"/>
                  <a:pt x="388" y="0"/>
                </a:cubicBezTo>
              </a:path>
            </a:pathLst>
          </a:custGeom>
          <a:noFill/>
          <a:ln w="952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6140ADA5-423D-427A-329E-EFB3B0B4444F}"/>
              </a:ext>
            </a:extLst>
          </p:cNvPr>
          <p:cNvSpPr/>
          <p:nvPr/>
        </p:nvSpPr>
        <p:spPr>
          <a:xfrm>
            <a:off x="2619632" y="2496065"/>
            <a:ext cx="1408671" cy="2248930"/>
          </a:xfrm>
          <a:custGeom>
            <a:avLst/>
            <a:gdLst>
              <a:gd name="csX0" fmla="*/ 1408671 w 1408671"/>
              <a:gd name="csY0" fmla="*/ 2166551 h 2248930"/>
              <a:gd name="csX1" fmla="*/ 1359244 w 1408671"/>
              <a:gd name="csY1" fmla="*/ 2224216 h 2248930"/>
              <a:gd name="csX2" fmla="*/ 1334530 w 1408671"/>
              <a:gd name="csY2" fmla="*/ 2232454 h 2248930"/>
              <a:gd name="csX3" fmla="*/ 1309817 w 1408671"/>
              <a:gd name="csY3" fmla="*/ 2248930 h 2248930"/>
              <a:gd name="csX4" fmla="*/ 1095633 w 1408671"/>
              <a:gd name="csY4" fmla="*/ 2232454 h 2248930"/>
              <a:gd name="csX5" fmla="*/ 1054444 w 1408671"/>
              <a:gd name="csY5" fmla="*/ 2215978 h 2248930"/>
              <a:gd name="csX6" fmla="*/ 988541 w 1408671"/>
              <a:gd name="csY6" fmla="*/ 2199503 h 2248930"/>
              <a:gd name="csX7" fmla="*/ 930876 w 1408671"/>
              <a:gd name="csY7" fmla="*/ 2174789 h 2248930"/>
              <a:gd name="csX8" fmla="*/ 881449 w 1408671"/>
              <a:gd name="csY8" fmla="*/ 2150076 h 2248930"/>
              <a:gd name="csX9" fmla="*/ 832022 w 1408671"/>
              <a:gd name="csY9" fmla="*/ 2125362 h 2248930"/>
              <a:gd name="csX10" fmla="*/ 782595 w 1408671"/>
              <a:gd name="csY10" fmla="*/ 2075935 h 2248930"/>
              <a:gd name="csX11" fmla="*/ 766119 w 1408671"/>
              <a:gd name="csY11" fmla="*/ 2051221 h 2248930"/>
              <a:gd name="csX12" fmla="*/ 716692 w 1408671"/>
              <a:gd name="csY12" fmla="*/ 2001794 h 2248930"/>
              <a:gd name="csX13" fmla="*/ 700217 w 1408671"/>
              <a:gd name="csY13" fmla="*/ 1977081 h 2248930"/>
              <a:gd name="csX14" fmla="*/ 675503 w 1408671"/>
              <a:gd name="csY14" fmla="*/ 1952367 h 2248930"/>
              <a:gd name="csX15" fmla="*/ 642552 w 1408671"/>
              <a:gd name="csY15" fmla="*/ 1902940 h 2248930"/>
              <a:gd name="csX16" fmla="*/ 617838 w 1408671"/>
              <a:gd name="csY16" fmla="*/ 1853513 h 2248930"/>
              <a:gd name="csX17" fmla="*/ 593125 w 1408671"/>
              <a:gd name="csY17" fmla="*/ 1828800 h 2248930"/>
              <a:gd name="csX18" fmla="*/ 543698 w 1408671"/>
              <a:gd name="csY18" fmla="*/ 1754659 h 2248930"/>
              <a:gd name="csX19" fmla="*/ 527222 w 1408671"/>
              <a:gd name="csY19" fmla="*/ 1729946 h 2248930"/>
              <a:gd name="csX20" fmla="*/ 494271 w 1408671"/>
              <a:gd name="csY20" fmla="*/ 1672281 h 2248930"/>
              <a:gd name="csX21" fmla="*/ 486033 w 1408671"/>
              <a:gd name="csY21" fmla="*/ 1639330 h 2248930"/>
              <a:gd name="csX22" fmla="*/ 469557 w 1408671"/>
              <a:gd name="csY22" fmla="*/ 1606378 h 2248930"/>
              <a:gd name="csX23" fmla="*/ 461319 w 1408671"/>
              <a:gd name="csY23" fmla="*/ 1581665 h 2248930"/>
              <a:gd name="csX24" fmla="*/ 453082 w 1408671"/>
              <a:gd name="csY24" fmla="*/ 1482811 h 2248930"/>
              <a:gd name="csX25" fmla="*/ 444844 w 1408671"/>
              <a:gd name="csY25" fmla="*/ 1458097 h 2248930"/>
              <a:gd name="csX26" fmla="*/ 420130 w 1408671"/>
              <a:gd name="csY26" fmla="*/ 1375719 h 2248930"/>
              <a:gd name="csX27" fmla="*/ 403654 w 1408671"/>
              <a:gd name="csY27" fmla="*/ 1342767 h 2248930"/>
              <a:gd name="csX28" fmla="*/ 370703 w 1408671"/>
              <a:gd name="csY28" fmla="*/ 1243913 h 2248930"/>
              <a:gd name="csX29" fmla="*/ 362465 w 1408671"/>
              <a:gd name="csY29" fmla="*/ 1202724 h 2248930"/>
              <a:gd name="csX30" fmla="*/ 345990 w 1408671"/>
              <a:gd name="csY30" fmla="*/ 1153297 h 2248930"/>
              <a:gd name="csX31" fmla="*/ 337752 w 1408671"/>
              <a:gd name="csY31" fmla="*/ 1120346 h 2248930"/>
              <a:gd name="csX32" fmla="*/ 329514 w 1408671"/>
              <a:gd name="csY32" fmla="*/ 1095632 h 2248930"/>
              <a:gd name="csX33" fmla="*/ 321276 w 1408671"/>
              <a:gd name="csY33" fmla="*/ 1054443 h 2248930"/>
              <a:gd name="csX34" fmla="*/ 304800 w 1408671"/>
              <a:gd name="csY34" fmla="*/ 1005016 h 2248930"/>
              <a:gd name="csX35" fmla="*/ 296563 w 1408671"/>
              <a:gd name="csY35" fmla="*/ 972065 h 2248930"/>
              <a:gd name="csX36" fmla="*/ 288325 w 1408671"/>
              <a:gd name="csY36" fmla="*/ 947351 h 2248930"/>
              <a:gd name="csX37" fmla="*/ 280087 w 1408671"/>
              <a:gd name="csY37" fmla="*/ 906162 h 2248930"/>
              <a:gd name="csX38" fmla="*/ 263611 w 1408671"/>
              <a:gd name="csY38" fmla="*/ 881449 h 2248930"/>
              <a:gd name="csX39" fmla="*/ 230660 w 1408671"/>
              <a:gd name="csY39" fmla="*/ 790832 h 2248930"/>
              <a:gd name="csX40" fmla="*/ 222422 w 1408671"/>
              <a:gd name="csY40" fmla="*/ 766119 h 2248930"/>
              <a:gd name="csX41" fmla="*/ 205946 w 1408671"/>
              <a:gd name="csY41" fmla="*/ 724930 h 2248930"/>
              <a:gd name="csX42" fmla="*/ 189471 w 1408671"/>
              <a:gd name="csY42" fmla="*/ 667265 h 2248930"/>
              <a:gd name="csX43" fmla="*/ 172995 w 1408671"/>
              <a:gd name="csY43" fmla="*/ 642551 h 2248930"/>
              <a:gd name="csX44" fmla="*/ 156519 w 1408671"/>
              <a:gd name="csY44" fmla="*/ 584886 h 2248930"/>
              <a:gd name="csX45" fmla="*/ 140044 w 1408671"/>
              <a:gd name="csY45" fmla="*/ 551935 h 2248930"/>
              <a:gd name="csX46" fmla="*/ 123568 w 1408671"/>
              <a:gd name="csY46" fmla="*/ 502508 h 2248930"/>
              <a:gd name="csX47" fmla="*/ 115330 w 1408671"/>
              <a:gd name="csY47" fmla="*/ 477794 h 2248930"/>
              <a:gd name="csX48" fmla="*/ 107092 w 1408671"/>
              <a:gd name="csY48" fmla="*/ 453081 h 2248930"/>
              <a:gd name="csX49" fmla="*/ 98854 w 1408671"/>
              <a:gd name="csY49" fmla="*/ 420130 h 2248930"/>
              <a:gd name="csX50" fmla="*/ 90617 w 1408671"/>
              <a:gd name="csY50" fmla="*/ 395416 h 2248930"/>
              <a:gd name="csX51" fmla="*/ 82379 w 1408671"/>
              <a:gd name="csY51" fmla="*/ 362465 h 2248930"/>
              <a:gd name="csX52" fmla="*/ 65903 w 1408671"/>
              <a:gd name="csY52" fmla="*/ 313038 h 2248930"/>
              <a:gd name="csX53" fmla="*/ 57665 w 1408671"/>
              <a:gd name="csY53" fmla="*/ 280086 h 2248930"/>
              <a:gd name="csX54" fmla="*/ 41190 w 1408671"/>
              <a:gd name="csY54" fmla="*/ 230659 h 2248930"/>
              <a:gd name="csX55" fmla="*/ 32952 w 1408671"/>
              <a:gd name="csY55" fmla="*/ 197708 h 2248930"/>
              <a:gd name="csX56" fmla="*/ 16476 w 1408671"/>
              <a:gd name="csY56" fmla="*/ 123567 h 2248930"/>
              <a:gd name="csX57" fmla="*/ 8238 w 1408671"/>
              <a:gd name="csY57" fmla="*/ 49427 h 2248930"/>
              <a:gd name="csX58" fmla="*/ 0 w 1408671"/>
              <a:gd name="csY58" fmla="*/ 0 h 224893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  <a:cxn ang="0">
                <a:pos x="csX50" y="csY50"/>
              </a:cxn>
              <a:cxn ang="0">
                <a:pos x="csX51" y="csY51"/>
              </a:cxn>
              <a:cxn ang="0">
                <a:pos x="csX52" y="csY52"/>
              </a:cxn>
              <a:cxn ang="0">
                <a:pos x="csX53" y="csY53"/>
              </a:cxn>
              <a:cxn ang="0">
                <a:pos x="csX54" y="csY54"/>
              </a:cxn>
              <a:cxn ang="0">
                <a:pos x="csX55" y="csY55"/>
              </a:cxn>
              <a:cxn ang="0">
                <a:pos x="csX56" y="csY56"/>
              </a:cxn>
              <a:cxn ang="0">
                <a:pos x="csX57" y="csY57"/>
              </a:cxn>
              <a:cxn ang="0">
                <a:pos x="csX58" y="csY58"/>
              </a:cxn>
            </a:cxnLst>
            <a:rect l="l" t="t" r="r" b="b"/>
            <a:pathLst>
              <a:path w="1408671" h="2248930">
                <a:moveTo>
                  <a:pt x="1408671" y="2166551"/>
                </a:moveTo>
                <a:cubicBezTo>
                  <a:pt x="1392195" y="2185773"/>
                  <a:pt x="1378166" y="2207397"/>
                  <a:pt x="1359244" y="2224216"/>
                </a:cubicBezTo>
                <a:cubicBezTo>
                  <a:pt x="1352754" y="2229985"/>
                  <a:pt x="1342297" y="2228571"/>
                  <a:pt x="1334530" y="2232454"/>
                </a:cubicBezTo>
                <a:cubicBezTo>
                  <a:pt x="1325675" y="2236882"/>
                  <a:pt x="1318055" y="2243438"/>
                  <a:pt x="1309817" y="2248930"/>
                </a:cubicBezTo>
                <a:cubicBezTo>
                  <a:pt x="1290892" y="2247984"/>
                  <a:pt x="1149934" y="2247264"/>
                  <a:pt x="1095633" y="2232454"/>
                </a:cubicBezTo>
                <a:cubicBezTo>
                  <a:pt x="1081367" y="2228563"/>
                  <a:pt x="1068608" y="2220227"/>
                  <a:pt x="1054444" y="2215978"/>
                </a:cubicBezTo>
                <a:cubicBezTo>
                  <a:pt x="1011476" y="2203088"/>
                  <a:pt x="1022360" y="2213997"/>
                  <a:pt x="988541" y="2199503"/>
                </a:cubicBezTo>
                <a:cubicBezTo>
                  <a:pt x="917276" y="2168961"/>
                  <a:pt x="988840" y="2194110"/>
                  <a:pt x="930876" y="2174789"/>
                </a:cubicBezTo>
                <a:cubicBezTo>
                  <a:pt x="860053" y="2127572"/>
                  <a:pt x="949661" y="2184181"/>
                  <a:pt x="881449" y="2150076"/>
                </a:cubicBezTo>
                <a:cubicBezTo>
                  <a:pt x="817564" y="2118134"/>
                  <a:pt x="894149" y="2146071"/>
                  <a:pt x="832022" y="2125362"/>
                </a:cubicBezTo>
                <a:cubicBezTo>
                  <a:pt x="815546" y="2108886"/>
                  <a:pt x="795520" y="2095322"/>
                  <a:pt x="782595" y="2075935"/>
                </a:cubicBezTo>
                <a:cubicBezTo>
                  <a:pt x="777103" y="2067697"/>
                  <a:pt x="772697" y="2058621"/>
                  <a:pt x="766119" y="2051221"/>
                </a:cubicBezTo>
                <a:cubicBezTo>
                  <a:pt x="750639" y="2033806"/>
                  <a:pt x="729616" y="2021181"/>
                  <a:pt x="716692" y="2001794"/>
                </a:cubicBezTo>
                <a:cubicBezTo>
                  <a:pt x="711200" y="1993556"/>
                  <a:pt x="706555" y="1984687"/>
                  <a:pt x="700217" y="1977081"/>
                </a:cubicBezTo>
                <a:cubicBezTo>
                  <a:pt x="692759" y="1968131"/>
                  <a:pt x="682656" y="1961563"/>
                  <a:pt x="675503" y="1952367"/>
                </a:cubicBezTo>
                <a:cubicBezTo>
                  <a:pt x="663346" y="1936737"/>
                  <a:pt x="648814" y="1921725"/>
                  <a:pt x="642552" y="1902940"/>
                </a:cubicBezTo>
                <a:cubicBezTo>
                  <a:pt x="634295" y="1878171"/>
                  <a:pt x="635582" y="1874805"/>
                  <a:pt x="617838" y="1853513"/>
                </a:cubicBezTo>
                <a:cubicBezTo>
                  <a:pt x="610380" y="1844563"/>
                  <a:pt x="600277" y="1837996"/>
                  <a:pt x="593125" y="1828800"/>
                </a:cubicBezTo>
                <a:cubicBezTo>
                  <a:pt x="593097" y="1828765"/>
                  <a:pt x="551948" y="1767035"/>
                  <a:pt x="543698" y="1754659"/>
                </a:cubicBezTo>
                <a:lnTo>
                  <a:pt x="527222" y="1729946"/>
                </a:lnTo>
                <a:cubicBezTo>
                  <a:pt x="513564" y="1709460"/>
                  <a:pt x="503230" y="1696171"/>
                  <a:pt x="494271" y="1672281"/>
                </a:cubicBezTo>
                <a:cubicBezTo>
                  <a:pt x="490296" y="1661680"/>
                  <a:pt x="490008" y="1649931"/>
                  <a:pt x="486033" y="1639330"/>
                </a:cubicBezTo>
                <a:cubicBezTo>
                  <a:pt x="481721" y="1627831"/>
                  <a:pt x="474395" y="1617666"/>
                  <a:pt x="469557" y="1606378"/>
                </a:cubicBezTo>
                <a:cubicBezTo>
                  <a:pt x="466136" y="1598397"/>
                  <a:pt x="464065" y="1589903"/>
                  <a:pt x="461319" y="1581665"/>
                </a:cubicBezTo>
                <a:cubicBezTo>
                  <a:pt x="458573" y="1548714"/>
                  <a:pt x="457452" y="1515586"/>
                  <a:pt x="453082" y="1482811"/>
                </a:cubicBezTo>
                <a:cubicBezTo>
                  <a:pt x="451934" y="1474204"/>
                  <a:pt x="447230" y="1466446"/>
                  <a:pt x="444844" y="1458097"/>
                </a:cubicBezTo>
                <a:cubicBezTo>
                  <a:pt x="436961" y="1430505"/>
                  <a:pt x="433181" y="1401821"/>
                  <a:pt x="420130" y="1375719"/>
                </a:cubicBezTo>
                <a:lnTo>
                  <a:pt x="403654" y="1342767"/>
                </a:lnTo>
                <a:cubicBezTo>
                  <a:pt x="384201" y="1264951"/>
                  <a:pt x="397305" y="1297118"/>
                  <a:pt x="370703" y="1243913"/>
                </a:cubicBezTo>
                <a:cubicBezTo>
                  <a:pt x="367957" y="1230183"/>
                  <a:pt x="366149" y="1216232"/>
                  <a:pt x="362465" y="1202724"/>
                </a:cubicBezTo>
                <a:cubicBezTo>
                  <a:pt x="357896" y="1185969"/>
                  <a:pt x="350980" y="1169931"/>
                  <a:pt x="345990" y="1153297"/>
                </a:cubicBezTo>
                <a:cubicBezTo>
                  <a:pt x="342737" y="1142453"/>
                  <a:pt x="340862" y="1131232"/>
                  <a:pt x="337752" y="1120346"/>
                </a:cubicBezTo>
                <a:cubicBezTo>
                  <a:pt x="335366" y="1111997"/>
                  <a:pt x="331620" y="1104056"/>
                  <a:pt x="329514" y="1095632"/>
                </a:cubicBezTo>
                <a:cubicBezTo>
                  <a:pt x="326118" y="1082048"/>
                  <a:pt x="324960" y="1067951"/>
                  <a:pt x="321276" y="1054443"/>
                </a:cubicBezTo>
                <a:cubicBezTo>
                  <a:pt x="316706" y="1037688"/>
                  <a:pt x="309012" y="1021864"/>
                  <a:pt x="304800" y="1005016"/>
                </a:cubicBezTo>
                <a:cubicBezTo>
                  <a:pt x="302054" y="994032"/>
                  <a:pt x="299673" y="982951"/>
                  <a:pt x="296563" y="972065"/>
                </a:cubicBezTo>
                <a:cubicBezTo>
                  <a:pt x="294178" y="963715"/>
                  <a:pt x="290431" y="955775"/>
                  <a:pt x="288325" y="947351"/>
                </a:cubicBezTo>
                <a:cubicBezTo>
                  <a:pt x="284929" y="933767"/>
                  <a:pt x="285003" y="919272"/>
                  <a:pt x="280087" y="906162"/>
                </a:cubicBezTo>
                <a:cubicBezTo>
                  <a:pt x="276611" y="896892"/>
                  <a:pt x="269103" y="889687"/>
                  <a:pt x="263611" y="881449"/>
                </a:cubicBezTo>
                <a:cubicBezTo>
                  <a:pt x="229009" y="777638"/>
                  <a:pt x="265039" y="882506"/>
                  <a:pt x="230660" y="790832"/>
                </a:cubicBezTo>
                <a:cubicBezTo>
                  <a:pt x="227611" y="782702"/>
                  <a:pt x="225471" y="774249"/>
                  <a:pt x="222422" y="766119"/>
                </a:cubicBezTo>
                <a:cubicBezTo>
                  <a:pt x="217230" y="752273"/>
                  <a:pt x="210622" y="738959"/>
                  <a:pt x="205946" y="724930"/>
                </a:cubicBezTo>
                <a:cubicBezTo>
                  <a:pt x="200664" y="709084"/>
                  <a:pt x="197408" y="683139"/>
                  <a:pt x="189471" y="667265"/>
                </a:cubicBezTo>
                <a:cubicBezTo>
                  <a:pt x="185043" y="658409"/>
                  <a:pt x="177423" y="651407"/>
                  <a:pt x="172995" y="642551"/>
                </a:cubicBezTo>
                <a:cubicBezTo>
                  <a:pt x="163037" y="622635"/>
                  <a:pt x="164437" y="606002"/>
                  <a:pt x="156519" y="584886"/>
                </a:cubicBezTo>
                <a:cubicBezTo>
                  <a:pt x="152207" y="573388"/>
                  <a:pt x="144605" y="563337"/>
                  <a:pt x="140044" y="551935"/>
                </a:cubicBezTo>
                <a:cubicBezTo>
                  <a:pt x="133594" y="535810"/>
                  <a:pt x="129060" y="518984"/>
                  <a:pt x="123568" y="502508"/>
                </a:cubicBezTo>
                <a:lnTo>
                  <a:pt x="115330" y="477794"/>
                </a:lnTo>
                <a:cubicBezTo>
                  <a:pt x="112584" y="469556"/>
                  <a:pt x="109198" y="461505"/>
                  <a:pt x="107092" y="453081"/>
                </a:cubicBezTo>
                <a:cubicBezTo>
                  <a:pt x="104346" y="442097"/>
                  <a:pt x="101964" y="431016"/>
                  <a:pt x="98854" y="420130"/>
                </a:cubicBezTo>
                <a:cubicBezTo>
                  <a:pt x="96469" y="411781"/>
                  <a:pt x="93002" y="403765"/>
                  <a:pt x="90617" y="395416"/>
                </a:cubicBezTo>
                <a:cubicBezTo>
                  <a:pt x="87507" y="384530"/>
                  <a:pt x="85632" y="373309"/>
                  <a:pt x="82379" y="362465"/>
                </a:cubicBezTo>
                <a:cubicBezTo>
                  <a:pt x="77389" y="345831"/>
                  <a:pt x="70115" y="329886"/>
                  <a:pt x="65903" y="313038"/>
                </a:cubicBezTo>
                <a:cubicBezTo>
                  <a:pt x="63157" y="302054"/>
                  <a:pt x="60918" y="290931"/>
                  <a:pt x="57665" y="280086"/>
                </a:cubicBezTo>
                <a:cubicBezTo>
                  <a:pt x="52675" y="263452"/>
                  <a:pt x="45402" y="247507"/>
                  <a:pt x="41190" y="230659"/>
                </a:cubicBezTo>
                <a:cubicBezTo>
                  <a:pt x="38444" y="219675"/>
                  <a:pt x="35408" y="208760"/>
                  <a:pt x="32952" y="197708"/>
                </a:cubicBezTo>
                <a:cubicBezTo>
                  <a:pt x="12032" y="103573"/>
                  <a:pt x="36569" y="203939"/>
                  <a:pt x="16476" y="123567"/>
                </a:cubicBezTo>
                <a:cubicBezTo>
                  <a:pt x="13730" y="98854"/>
                  <a:pt x="11524" y="74074"/>
                  <a:pt x="8238" y="49427"/>
                </a:cubicBezTo>
                <a:cubicBezTo>
                  <a:pt x="6030" y="32871"/>
                  <a:pt x="0" y="0"/>
                  <a:pt x="0" y="0"/>
                </a:cubicBezTo>
              </a:path>
            </a:pathLst>
          </a:custGeom>
          <a:noFill/>
          <a:ln w="952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Freeform 17">
            <a:extLst>
              <a:ext uri="{FF2B5EF4-FFF2-40B4-BE49-F238E27FC236}">
                <a16:creationId xmlns:a16="http://schemas.microsoft.com/office/drawing/2014/main" id="{3FA2AD5E-12D0-94FB-6B6E-8FB316A6F58D}"/>
              </a:ext>
            </a:extLst>
          </p:cNvPr>
          <p:cNvSpPr/>
          <p:nvPr/>
        </p:nvSpPr>
        <p:spPr>
          <a:xfrm>
            <a:off x="2619632" y="2487827"/>
            <a:ext cx="1828800" cy="2463114"/>
          </a:xfrm>
          <a:custGeom>
            <a:avLst/>
            <a:gdLst>
              <a:gd name="csX0" fmla="*/ 1828800 w 1828800"/>
              <a:gd name="csY0" fmla="*/ 2314832 h 2463114"/>
              <a:gd name="csX1" fmla="*/ 1771136 w 1828800"/>
              <a:gd name="csY1" fmla="*/ 2397211 h 2463114"/>
              <a:gd name="csX2" fmla="*/ 1696995 w 1828800"/>
              <a:gd name="csY2" fmla="*/ 2430162 h 2463114"/>
              <a:gd name="csX3" fmla="*/ 1672282 w 1828800"/>
              <a:gd name="csY3" fmla="*/ 2438400 h 2463114"/>
              <a:gd name="csX4" fmla="*/ 1614617 w 1828800"/>
              <a:gd name="csY4" fmla="*/ 2454876 h 2463114"/>
              <a:gd name="csX5" fmla="*/ 1548714 w 1828800"/>
              <a:gd name="csY5" fmla="*/ 2463114 h 2463114"/>
              <a:gd name="csX6" fmla="*/ 1285103 w 1828800"/>
              <a:gd name="csY6" fmla="*/ 2446638 h 2463114"/>
              <a:gd name="csX7" fmla="*/ 1194487 w 1828800"/>
              <a:gd name="csY7" fmla="*/ 2413687 h 2463114"/>
              <a:gd name="csX8" fmla="*/ 1103871 w 1828800"/>
              <a:gd name="csY8" fmla="*/ 2380735 h 2463114"/>
              <a:gd name="csX9" fmla="*/ 1070919 w 1828800"/>
              <a:gd name="csY9" fmla="*/ 2364259 h 2463114"/>
              <a:gd name="csX10" fmla="*/ 1037968 w 1828800"/>
              <a:gd name="csY10" fmla="*/ 2339546 h 2463114"/>
              <a:gd name="csX11" fmla="*/ 1005017 w 1828800"/>
              <a:gd name="csY11" fmla="*/ 2323070 h 2463114"/>
              <a:gd name="csX12" fmla="*/ 980303 w 1828800"/>
              <a:gd name="csY12" fmla="*/ 2306595 h 2463114"/>
              <a:gd name="csX13" fmla="*/ 889687 w 1828800"/>
              <a:gd name="csY13" fmla="*/ 2257168 h 2463114"/>
              <a:gd name="csX14" fmla="*/ 864973 w 1828800"/>
              <a:gd name="csY14" fmla="*/ 2232454 h 2463114"/>
              <a:gd name="csX15" fmla="*/ 782595 w 1828800"/>
              <a:gd name="csY15" fmla="*/ 2133600 h 2463114"/>
              <a:gd name="csX16" fmla="*/ 716692 w 1828800"/>
              <a:gd name="csY16" fmla="*/ 2067697 h 2463114"/>
              <a:gd name="csX17" fmla="*/ 700217 w 1828800"/>
              <a:gd name="csY17" fmla="*/ 2042984 h 2463114"/>
              <a:gd name="csX18" fmla="*/ 667265 w 1828800"/>
              <a:gd name="csY18" fmla="*/ 2010032 h 2463114"/>
              <a:gd name="csX19" fmla="*/ 634314 w 1828800"/>
              <a:gd name="csY19" fmla="*/ 1968843 h 2463114"/>
              <a:gd name="csX20" fmla="*/ 584887 w 1828800"/>
              <a:gd name="csY20" fmla="*/ 1894703 h 2463114"/>
              <a:gd name="csX21" fmla="*/ 568411 w 1828800"/>
              <a:gd name="csY21" fmla="*/ 1845276 h 2463114"/>
              <a:gd name="csX22" fmla="*/ 560173 w 1828800"/>
              <a:gd name="csY22" fmla="*/ 1820562 h 2463114"/>
              <a:gd name="csX23" fmla="*/ 527222 w 1828800"/>
              <a:gd name="csY23" fmla="*/ 1754659 h 2463114"/>
              <a:gd name="csX24" fmla="*/ 510746 w 1828800"/>
              <a:gd name="csY24" fmla="*/ 1721708 h 2463114"/>
              <a:gd name="csX25" fmla="*/ 461319 w 1828800"/>
              <a:gd name="csY25" fmla="*/ 1606378 h 2463114"/>
              <a:gd name="csX26" fmla="*/ 444844 w 1828800"/>
              <a:gd name="csY26" fmla="*/ 1573427 h 2463114"/>
              <a:gd name="csX27" fmla="*/ 411892 w 1828800"/>
              <a:gd name="csY27" fmla="*/ 1491049 h 2463114"/>
              <a:gd name="csX28" fmla="*/ 395417 w 1828800"/>
              <a:gd name="csY28" fmla="*/ 1458097 h 2463114"/>
              <a:gd name="csX29" fmla="*/ 378941 w 1828800"/>
              <a:gd name="csY29" fmla="*/ 1416908 h 2463114"/>
              <a:gd name="csX30" fmla="*/ 345990 w 1828800"/>
              <a:gd name="csY30" fmla="*/ 1359243 h 2463114"/>
              <a:gd name="csX31" fmla="*/ 304800 w 1828800"/>
              <a:gd name="csY31" fmla="*/ 1276865 h 2463114"/>
              <a:gd name="csX32" fmla="*/ 296563 w 1828800"/>
              <a:gd name="csY32" fmla="*/ 1252151 h 2463114"/>
              <a:gd name="csX33" fmla="*/ 271849 w 1828800"/>
              <a:gd name="csY33" fmla="*/ 1136822 h 2463114"/>
              <a:gd name="csX34" fmla="*/ 247136 w 1828800"/>
              <a:gd name="csY34" fmla="*/ 1062681 h 2463114"/>
              <a:gd name="csX35" fmla="*/ 238898 w 1828800"/>
              <a:gd name="csY35" fmla="*/ 1037968 h 2463114"/>
              <a:gd name="csX36" fmla="*/ 230660 w 1828800"/>
              <a:gd name="csY36" fmla="*/ 1005016 h 2463114"/>
              <a:gd name="csX37" fmla="*/ 197709 w 1828800"/>
              <a:gd name="csY37" fmla="*/ 922638 h 2463114"/>
              <a:gd name="csX38" fmla="*/ 172995 w 1828800"/>
              <a:gd name="csY38" fmla="*/ 840259 h 2463114"/>
              <a:gd name="csX39" fmla="*/ 148282 w 1828800"/>
              <a:gd name="csY39" fmla="*/ 782595 h 2463114"/>
              <a:gd name="csX40" fmla="*/ 123568 w 1828800"/>
              <a:gd name="csY40" fmla="*/ 617838 h 2463114"/>
              <a:gd name="csX41" fmla="*/ 107092 w 1828800"/>
              <a:gd name="csY41" fmla="*/ 551935 h 2463114"/>
              <a:gd name="csX42" fmla="*/ 90617 w 1828800"/>
              <a:gd name="csY42" fmla="*/ 469557 h 2463114"/>
              <a:gd name="csX43" fmla="*/ 74141 w 1828800"/>
              <a:gd name="csY43" fmla="*/ 403654 h 2463114"/>
              <a:gd name="csX44" fmla="*/ 65903 w 1828800"/>
              <a:gd name="csY44" fmla="*/ 337751 h 2463114"/>
              <a:gd name="csX45" fmla="*/ 49427 w 1828800"/>
              <a:gd name="csY45" fmla="*/ 288324 h 2463114"/>
              <a:gd name="csX46" fmla="*/ 32952 w 1828800"/>
              <a:gd name="csY46" fmla="*/ 222422 h 2463114"/>
              <a:gd name="csX47" fmla="*/ 16476 w 1828800"/>
              <a:gd name="csY47" fmla="*/ 140043 h 2463114"/>
              <a:gd name="csX48" fmla="*/ 8238 w 1828800"/>
              <a:gd name="csY48" fmla="*/ 41189 h 2463114"/>
              <a:gd name="csX49" fmla="*/ 0 w 1828800"/>
              <a:gd name="csY49" fmla="*/ 0 h 2463114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  <a:cxn ang="0">
                <a:pos x="csX38" y="csY38"/>
              </a:cxn>
              <a:cxn ang="0">
                <a:pos x="csX39" y="csY39"/>
              </a:cxn>
              <a:cxn ang="0">
                <a:pos x="csX40" y="csY40"/>
              </a:cxn>
              <a:cxn ang="0">
                <a:pos x="csX41" y="csY41"/>
              </a:cxn>
              <a:cxn ang="0">
                <a:pos x="csX42" y="csY42"/>
              </a:cxn>
              <a:cxn ang="0">
                <a:pos x="csX43" y="csY43"/>
              </a:cxn>
              <a:cxn ang="0">
                <a:pos x="csX44" y="csY44"/>
              </a:cxn>
              <a:cxn ang="0">
                <a:pos x="csX45" y="csY45"/>
              </a:cxn>
              <a:cxn ang="0">
                <a:pos x="csX46" y="csY46"/>
              </a:cxn>
              <a:cxn ang="0">
                <a:pos x="csX47" y="csY47"/>
              </a:cxn>
              <a:cxn ang="0">
                <a:pos x="csX48" y="csY48"/>
              </a:cxn>
              <a:cxn ang="0">
                <a:pos x="csX49" y="csY49"/>
              </a:cxn>
            </a:cxnLst>
            <a:rect l="l" t="t" r="r" b="b"/>
            <a:pathLst>
              <a:path w="1828800" h="2463114">
                <a:moveTo>
                  <a:pt x="1828800" y="2314832"/>
                </a:moveTo>
                <a:cubicBezTo>
                  <a:pt x="1804018" y="2358201"/>
                  <a:pt x="1804163" y="2369688"/>
                  <a:pt x="1771136" y="2397211"/>
                </a:cubicBezTo>
                <a:cubicBezTo>
                  <a:pt x="1745027" y="2418969"/>
                  <a:pt x="1732916" y="2418189"/>
                  <a:pt x="1696995" y="2430162"/>
                </a:cubicBezTo>
                <a:lnTo>
                  <a:pt x="1672282" y="2438400"/>
                </a:lnTo>
                <a:cubicBezTo>
                  <a:pt x="1652696" y="2444929"/>
                  <a:pt x="1635302" y="2451428"/>
                  <a:pt x="1614617" y="2454876"/>
                </a:cubicBezTo>
                <a:cubicBezTo>
                  <a:pt x="1592780" y="2458516"/>
                  <a:pt x="1570682" y="2460368"/>
                  <a:pt x="1548714" y="2463114"/>
                </a:cubicBezTo>
                <a:cubicBezTo>
                  <a:pt x="1531312" y="2462389"/>
                  <a:pt x="1348515" y="2460226"/>
                  <a:pt x="1285103" y="2446638"/>
                </a:cubicBezTo>
                <a:cubicBezTo>
                  <a:pt x="1255847" y="2440369"/>
                  <a:pt x="1222682" y="2423939"/>
                  <a:pt x="1194487" y="2413687"/>
                </a:cubicBezTo>
                <a:cubicBezTo>
                  <a:pt x="1144260" y="2395423"/>
                  <a:pt x="1149921" y="2401202"/>
                  <a:pt x="1103871" y="2380735"/>
                </a:cubicBezTo>
                <a:cubicBezTo>
                  <a:pt x="1092649" y="2375747"/>
                  <a:pt x="1081333" y="2370768"/>
                  <a:pt x="1070919" y="2364259"/>
                </a:cubicBezTo>
                <a:cubicBezTo>
                  <a:pt x="1059276" y="2356982"/>
                  <a:pt x="1049611" y="2346823"/>
                  <a:pt x="1037968" y="2339546"/>
                </a:cubicBezTo>
                <a:cubicBezTo>
                  <a:pt x="1027554" y="2333037"/>
                  <a:pt x="1015679" y="2329163"/>
                  <a:pt x="1005017" y="2323070"/>
                </a:cubicBezTo>
                <a:cubicBezTo>
                  <a:pt x="996421" y="2318158"/>
                  <a:pt x="988995" y="2311336"/>
                  <a:pt x="980303" y="2306595"/>
                </a:cubicBezTo>
                <a:cubicBezTo>
                  <a:pt x="958592" y="2294753"/>
                  <a:pt x="913452" y="2276972"/>
                  <a:pt x="889687" y="2257168"/>
                </a:cubicBezTo>
                <a:cubicBezTo>
                  <a:pt x="880737" y="2249710"/>
                  <a:pt x="872603" y="2241258"/>
                  <a:pt x="864973" y="2232454"/>
                </a:cubicBezTo>
                <a:cubicBezTo>
                  <a:pt x="836881" y="2200040"/>
                  <a:pt x="812925" y="2163930"/>
                  <a:pt x="782595" y="2133600"/>
                </a:cubicBezTo>
                <a:cubicBezTo>
                  <a:pt x="760627" y="2111632"/>
                  <a:pt x="733925" y="2093546"/>
                  <a:pt x="716692" y="2067697"/>
                </a:cubicBezTo>
                <a:cubicBezTo>
                  <a:pt x="711200" y="2059459"/>
                  <a:pt x="706660" y="2050501"/>
                  <a:pt x="700217" y="2042984"/>
                </a:cubicBezTo>
                <a:cubicBezTo>
                  <a:pt x="690108" y="2031190"/>
                  <a:pt x="677585" y="2021642"/>
                  <a:pt x="667265" y="2010032"/>
                </a:cubicBezTo>
                <a:cubicBezTo>
                  <a:pt x="655584" y="1996891"/>
                  <a:pt x="644534" y="1983150"/>
                  <a:pt x="634314" y="1968843"/>
                </a:cubicBezTo>
                <a:cubicBezTo>
                  <a:pt x="617050" y="1944674"/>
                  <a:pt x="584887" y="1894703"/>
                  <a:pt x="584887" y="1894703"/>
                </a:cubicBezTo>
                <a:lnTo>
                  <a:pt x="568411" y="1845276"/>
                </a:lnTo>
                <a:cubicBezTo>
                  <a:pt x="565665" y="1837038"/>
                  <a:pt x="564990" y="1827787"/>
                  <a:pt x="560173" y="1820562"/>
                </a:cubicBezTo>
                <a:cubicBezTo>
                  <a:pt x="530997" y="1776797"/>
                  <a:pt x="554094" y="1815120"/>
                  <a:pt x="527222" y="1754659"/>
                </a:cubicBezTo>
                <a:cubicBezTo>
                  <a:pt x="522234" y="1743437"/>
                  <a:pt x="515733" y="1732930"/>
                  <a:pt x="510746" y="1721708"/>
                </a:cubicBezTo>
                <a:cubicBezTo>
                  <a:pt x="493759" y="1683488"/>
                  <a:pt x="480023" y="1643788"/>
                  <a:pt x="461319" y="1606378"/>
                </a:cubicBezTo>
                <a:cubicBezTo>
                  <a:pt x="455827" y="1595394"/>
                  <a:pt x="449681" y="1584714"/>
                  <a:pt x="444844" y="1573427"/>
                </a:cubicBezTo>
                <a:cubicBezTo>
                  <a:pt x="433194" y="1546244"/>
                  <a:pt x="425118" y="1517502"/>
                  <a:pt x="411892" y="1491049"/>
                </a:cubicBezTo>
                <a:cubicBezTo>
                  <a:pt x="406400" y="1480065"/>
                  <a:pt x="400404" y="1469319"/>
                  <a:pt x="395417" y="1458097"/>
                </a:cubicBezTo>
                <a:cubicBezTo>
                  <a:pt x="389411" y="1444584"/>
                  <a:pt x="385554" y="1430134"/>
                  <a:pt x="378941" y="1416908"/>
                </a:cubicBezTo>
                <a:cubicBezTo>
                  <a:pt x="349215" y="1357459"/>
                  <a:pt x="374877" y="1431462"/>
                  <a:pt x="345990" y="1359243"/>
                </a:cubicBezTo>
                <a:cubicBezTo>
                  <a:pt x="316253" y="1284899"/>
                  <a:pt x="346986" y="1333111"/>
                  <a:pt x="304800" y="1276865"/>
                </a:cubicBezTo>
                <a:cubicBezTo>
                  <a:pt x="302054" y="1268627"/>
                  <a:pt x="298447" y="1260628"/>
                  <a:pt x="296563" y="1252151"/>
                </a:cubicBezTo>
                <a:cubicBezTo>
                  <a:pt x="282739" y="1189939"/>
                  <a:pt x="294903" y="1205982"/>
                  <a:pt x="271849" y="1136822"/>
                </a:cubicBezTo>
                <a:lnTo>
                  <a:pt x="247136" y="1062681"/>
                </a:lnTo>
                <a:cubicBezTo>
                  <a:pt x="244390" y="1054443"/>
                  <a:pt x="241004" y="1046392"/>
                  <a:pt x="238898" y="1037968"/>
                </a:cubicBezTo>
                <a:cubicBezTo>
                  <a:pt x="236152" y="1026984"/>
                  <a:pt x="234635" y="1015617"/>
                  <a:pt x="230660" y="1005016"/>
                </a:cubicBezTo>
                <a:cubicBezTo>
                  <a:pt x="205089" y="936828"/>
                  <a:pt x="219945" y="1011580"/>
                  <a:pt x="197709" y="922638"/>
                </a:cubicBezTo>
                <a:cubicBezTo>
                  <a:pt x="191797" y="898989"/>
                  <a:pt x="183022" y="860313"/>
                  <a:pt x="172995" y="840259"/>
                </a:cubicBezTo>
                <a:cubicBezTo>
                  <a:pt x="152636" y="799542"/>
                  <a:pt x="160402" y="818958"/>
                  <a:pt x="148282" y="782595"/>
                </a:cubicBezTo>
                <a:cubicBezTo>
                  <a:pt x="140044" y="727676"/>
                  <a:pt x="137037" y="671713"/>
                  <a:pt x="123568" y="617838"/>
                </a:cubicBezTo>
                <a:cubicBezTo>
                  <a:pt x="118076" y="595870"/>
                  <a:pt x="111533" y="574139"/>
                  <a:pt x="107092" y="551935"/>
                </a:cubicBezTo>
                <a:cubicBezTo>
                  <a:pt x="101600" y="524476"/>
                  <a:pt x="96692" y="496893"/>
                  <a:pt x="90617" y="469557"/>
                </a:cubicBezTo>
                <a:cubicBezTo>
                  <a:pt x="85705" y="447452"/>
                  <a:pt x="74141" y="403654"/>
                  <a:pt x="74141" y="403654"/>
                </a:cubicBezTo>
                <a:cubicBezTo>
                  <a:pt x="71395" y="381686"/>
                  <a:pt x="70542" y="359398"/>
                  <a:pt x="65903" y="337751"/>
                </a:cubicBezTo>
                <a:cubicBezTo>
                  <a:pt x="62264" y="320770"/>
                  <a:pt x="53639" y="305172"/>
                  <a:pt x="49427" y="288324"/>
                </a:cubicBezTo>
                <a:cubicBezTo>
                  <a:pt x="43935" y="266357"/>
                  <a:pt x="37393" y="244626"/>
                  <a:pt x="32952" y="222422"/>
                </a:cubicBezTo>
                <a:lnTo>
                  <a:pt x="16476" y="140043"/>
                </a:lnTo>
                <a:cubicBezTo>
                  <a:pt x="13730" y="107092"/>
                  <a:pt x="12102" y="74028"/>
                  <a:pt x="8238" y="41189"/>
                </a:cubicBezTo>
                <a:cubicBezTo>
                  <a:pt x="6602" y="27283"/>
                  <a:pt x="0" y="0"/>
                  <a:pt x="0" y="0"/>
                </a:cubicBezTo>
              </a:path>
            </a:pathLst>
          </a:custGeom>
          <a:noFill/>
          <a:ln w="9525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FE5ED98-96F5-CBCB-DB63-F27D5DB2788E}"/>
              </a:ext>
            </a:extLst>
          </p:cNvPr>
          <p:cNvCxnSpPr/>
          <p:nvPr/>
        </p:nvCxnSpPr>
        <p:spPr>
          <a:xfrm>
            <a:off x="7309063" y="3009341"/>
            <a:ext cx="0" cy="99209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1FC1D22-13CF-D715-3F51-63C3F9BF757A}"/>
              </a:ext>
            </a:extLst>
          </p:cNvPr>
          <p:cNvCxnSpPr>
            <a:cxnSpLocks/>
          </p:cNvCxnSpPr>
          <p:nvPr/>
        </p:nvCxnSpPr>
        <p:spPr>
          <a:xfrm flipH="1">
            <a:off x="7301836" y="3989320"/>
            <a:ext cx="1480086" cy="6257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72CB0A17-4508-6325-71D7-51AC0462033B}"/>
              </a:ext>
            </a:extLst>
          </p:cNvPr>
          <p:cNvSpPr/>
          <p:nvPr/>
        </p:nvSpPr>
        <p:spPr>
          <a:xfrm>
            <a:off x="8448110" y="3735039"/>
            <a:ext cx="190244" cy="2358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0F44178-0B85-CDD0-9A34-C4485995C386}"/>
              </a:ext>
            </a:extLst>
          </p:cNvPr>
          <p:cNvSpPr/>
          <p:nvPr/>
        </p:nvSpPr>
        <p:spPr>
          <a:xfrm>
            <a:off x="8154898" y="3492514"/>
            <a:ext cx="190244" cy="47699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EB8C3CC-539A-50D4-87F9-E4875CEB1E88}"/>
              </a:ext>
            </a:extLst>
          </p:cNvPr>
          <p:cNvSpPr/>
          <p:nvPr/>
        </p:nvSpPr>
        <p:spPr>
          <a:xfrm>
            <a:off x="7841481" y="3428152"/>
            <a:ext cx="190244" cy="545885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FE8A488-79D4-1943-7B38-88798D70C108}"/>
              </a:ext>
            </a:extLst>
          </p:cNvPr>
          <p:cNvSpPr/>
          <p:nvPr/>
        </p:nvSpPr>
        <p:spPr>
          <a:xfrm>
            <a:off x="7524603" y="3664097"/>
            <a:ext cx="190244" cy="308376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9" name="Google Shape;373;p23">
            <a:extLst>
              <a:ext uri="{FF2B5EF4-FFF2-40B4-BE49-F238E27FC236}">
                <a16:creationId xmlns:a16="http://schemas.microsoft.com/office/drawing/2014/main" id="{82963FEC-CF50-B0CA-5FAC-DB272205798E}"/>
              </a:ext>
            </a:extLst>
          </p:cNvPr>
          <p:cNvSpPr txBox="1"/>
          <p:nvPr/>
        </p:nvSpPr>
        <p:spPr>
          <a:xfrm>
            <a:off x="8361910" y="3934014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4k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0" name="Google Shape;373;p23">
            <a:extLst>
              <a:ext uri="{FF2B5EF4-FFF2-40B4-BE49-F238E27FC236}">
                <a16:creationId xmlns:a16="http://schemas.microsoft.com/office/drawing/2014/main" id="{F0F06CA0-084B-E3BD-ACA0-139E080945E9}"/>
              </a:ext>
            </a:extLst>
          </p:cNvPr>
          <p:cNvSpPr txBox="1"/>
          <p:nvPr/>
        </p:nvSpPr>
        <p:spPr>
          <a:xfrm>
            <a:off x="8069774" y="3940151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3k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1" name="Google Shape;373;p23">
            <a:extLst>
              <a:ext uri="{FF2B5EF4-FFF2-40B4-BE49-F238E27FC236}">
                <a16:creationId xmlns:a16="http://schemas.microsoft.com/office/drawing/2014/main" id="{92404D48-23FF-827D-A044-895D1FAE8DA5}"/>
              </a:ext>
            </a:extLst>
          </p:cNvPr>
          <p:cNvSpPr txBox="1"/>
          <p:nvPr/>
        </p:nvSpPr>
        <p:spPr>
          <a:xfrm>
            <a:off x="7751803" y="3944126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2k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2" name="Google Shape;373;p23">
            <a:extLst>
              <a:ext uri="{FF2B5EF4-FFF2-40B4-BE49-F238E27FC236}">
                <a16:creationId xmlns:a16="http://schemas.microsoft.com/office/drawing/2014/main" id="{7EF0875F-5563-60DC-8E6A-E1C7272A8124}"/>
              </a:ext>
            </a:extLst>
          </p:cNvPr>
          <p:cNvSpPr txBox="1"/>
          <p:nvPr/>
        </p:nvSpPr>
        <p:spPr>
          <a:xfrm>
            <a:off x="7430557" y="3946629"/>
            <a:ext cx="378336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300" dirty="0">
                <a:solidFill>
                  <a:schemeClr val="lt1"/>
                </a:solidFill>
              </a:rPr>
              <a:t>1k</a:t>
            </a: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3" name="Google Shape;373;p23">
            <a:extLst>
              <a:ext uri="{FF2B5EF4-FFF2-40B4-BE49-F238E27FC236}">
                <a16:creationId xmlns:a16="http://schemas.microsoft.com/office/drawing/2014/main" id="{07D0DF2E-83F6-E812-2DC6-92C9FE10E130}"/>
              </a:ext>
            </a:extLst>
          </p:cNvPr>
          <p:cNvSpPr txBox="1"/>
          <p:nvPr/>
        </p:nvSpPr>
        <p:spPr>
          <a:xfrm>
            <a:off x="6930530" y="2707858"/>
            <a:ext cx="1111349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00" dirty="0">
                <a:solidFill>
                  <a:schemeClr val="lt1"/>
                </a:solidFill>
              </a:rPr>
              <a:t>PMT Counts</a:t>
            </a:r>
            <a:endParaRPr sz="1000" dirty="0">
              <a:solidFill>
                <a:schemeClr val="lt1"/>
              </a:solidFill>
            </a:endParaRPr>
          </a:p>
        </p:txBody>
      </p:sp>
      <p:sp>
        <p:nvSpPr>
          <p:cNvPr id="24" name="Google Shape;373;p23">
            <a:extLst>
              <a:ext uri="{FF2B5EF4-FFF2-40B4-BE49-F238E27FC236}">
                <a16:creationId xmlns:a16="http://schemas.microsoft.com/office/drawing/2014/main" id="{01C57C7D-CFD0-874D-1D23-7CD1C41F63D4}"/>
              </a:ext>
            </a:extLst>
          </p:cNvPr>
          <p:cNvSpPr txBox="1"/>
          <p:nvPr/>
        </p:nvSpPr>
        <p:spPr>
          <a:xfrm>
            <a:off x="8275315" y="4125025"/>
            <a:ext cx="78464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00" dirty="0">
              <a:solidFill>
                <a:schemeClr val="lt1"/>
              </a:solidFill>
            </a:endParaRPr>
          </a:p>
        </p:txBody>
      </p:sp>
      <p:sp>
        <p:nvSpPr>
          <p:cNvPr id="25" name="Google Shape;373;p23">
            <a:extLst>
              <a:ext uri="{FF2B5EF4-FFF2-40B4-BE49-F238E27FC236}">
                <a16:creationId xmlns:a16="http://schemas.microsoft.com/office/drawing/2014/main" id="{99897BBC-FD87-8541-7844-E4BE4BA8072B}"/>
              </a:ext>
            </a:extLst>
          </p:cNvPr>
          <p:cNvSpPr txBox="1"/>
          <p:nvPr/>
        </p:nvSpPr>
        <p:spPr>
          <a:xfrm>
            <a:off x="8082679" y="4136974"/>
            <a:ext cx="1111349" cy="3385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000" dirty="0">
                <a:solidFill>
                  <a:schemeClr val="lt1"/>
                </a:solidFill>
              </a:rPr>
              <a:t>TAC Counts</a:t>
            </a:r>
            <a:endParaRPr sz="100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277229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10" name="Google Shape;6310;p76" title="Screenshot 2026-08-05 at 9.56.34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981" y="1085902"/>
            <a:ext cx="3763799" cy="2986421"/>
          </a:xfrm>
          <a:prstGeom prst="rect">
            <a:avLst/>
          </a:prstGeom>
          <a:noFill/>
          <a:ln>
            <a:noFill/>
          </a:ln>
        </p:spPr>
      </p:pic>
      <p:sp>
        <p:nvSpPr>
          <p:cNvPr id="6311" name="Google Shape;6311;p76"/>
          <p:cNvSpPr txBox="1"/>
          <p:nvPr/>
        </p:nvSpPr>
        <p:spPr>
          <a:xfrm>
            <a:off x="422980" y="673403"/>
            <a:ext cx="3763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b="1" dirty="0">
                <a:solidFill>
                  <a:schemeClr val="lt1"/>
                </a:solidFill>
              </a:rPr>
              <a:t>Regular Scintillator Event?</a:t>
            </a:r>
            <a:endParaRPr sz="1800" b="1" dirty="0">
              <a:solidFill>
                <a:schemeClr val="lt1"/>
              </a:solidFill>
            </a:endParaRPr>
          </a:p>
        </p:txBody>
      </p:sp>
      <p:sp>
        <p:nvSpPr>
          <p:cNvPr id="2" name="Google Shape;6220;p71">
            <a:extLst>
              <a:ext uri="{FF2B5EF4-FFF2-40B4-BE49-F238E27FC236}">
                <a16:creationId xmlns:a16="http://schemas.microsoft.com/office/drawing/2014/main" id="{A0CAAF12-9FD0-C629-55F5-ED0191BA7545}"/>
              </a:ext>
            </a:extLst>
          </p:cNvPr>
          <p:cNvSpPr txBox="1"/>
          <p:nvPr/>
        </p:nvSpPr>
        <p:spPr>
          <a:xfrm>
            <a:off x="166255" y="149938"/>
            <a:ext cx="6544800" cy="60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How do seismic events affect the detector?</a:t>
            </a:r>
            <a:endParaRPr sz="19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1" dirty="0">
              <a:solidFill>
                <a:srgbClr val="134F5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" name="Google Shape;6340;p79">
            <a:extLst>
              <a:ext uri="{FF2B5EF4-FFF2-40B4-BE49-F238E27FC236}">
                <a16:creationId xmlns:a16="http://schemas.microsoft.com/office/drawing/2014/main" id="{E979E552-E548-4A51-B1DA-EC82067B38F4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1"/>
                </a:solidFill>
              </a:rPr>
              <a:t>25</a:t>
            </a:r>
            <a:endParaRPr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16" name="Google Shape;6316;p77" title="Screenshot 2026-08-05 at 9.56.34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2981" y="1085902"/>
            <a:ext cx="3763799" cy="2986421"/>
          </a:xfrm>
          <a:prstGeom prst="rect">
            <a:avLst/>
          </a:prstGeom>
          <a:noFill/>
          <a:ln>
            <a:noFill/>
          </a:ln>
        </p:spPr>
      </p:pic>
      <p:sp>
        <p:nvSpPr>
          <p:cNvPr id="6317" name="Google Shape;6317;p77"/>
          <p:cNvSpPr txBox="1"/>
          <p:nvPr/>
        </p:nvSpPr>
        <p:spPr>
          <a:xfrm>
            <a:off x="422970" y="377133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b="1" dirty="0">
                <a:solidFill>
                  <a:schemeClr val="lt1"/>
                </a:solidFill>
              </a:rPr>
              <a:t>Flasher</a:t>
            </a:r>
            <a:endParaRPr sz="1800" b="1" dirty="0">
              <a:solidFill>
                <a:schemeClr val="lt1"/>
              </a:solidFill>
            </a:endParaRPr>
          </a:p>
        </p:txBody>
      </p:sp>
      <p:sp>
        <p:nvSpPr>
          <p:cNvPr id="6318" name="Google Shape;6318;p77"/>
          <p:cNvSpPr txBox="1"/>
          <p:nvPr/>
        </p:nvSpPr>
        <p:spPr>
          <a:xfrm>
            <a:off x="327600" y="4115463"/>
            <a:ext cx="42444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Flashers occur when PMTs break down, resulting in a similar TAC histogram to scintillator events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6319" name="Google Shape;6319;p77" title="Screen Recording 2026-08-05 at 10.10.11 PM.gif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3100" y="1057275"/>
            <a:ext cx="3810000" cy="3028950"/>
          </a:xfrm>
          <a:prstGeom prst="rect">
            <a:avLst/>
          </a:prstGeom>
          <a:noFill/>
          <a:ln>
            <a:noFill/>
          </a:ln>
        </p:spPr>
      </p:pic>
      <p:sp>
        <p:nvSpPr>
          <p:cNvPr id="6320" name="Google Shape;6320;p77"/>
          <p:cNvSpPr/>
          <p:nvPr/>
        </p:nvSpPr>
        <p:spPr>
          <a:xfrm>
            <a:off x="4789200" y="3026625"/>
            <a:ext cx="267000" cy="461700"/>
          </a:xfrm>
          <a:prstGeom prst="rect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321" name="Google Shape;6321;p77"/>
          <p:cNvCxnSpPr>
            <a:stCxn id="6320" idx="2"/>
          </p:cNvCxnSpPr>
          <p:nvPr/>
        </p:nvCxnSpPr>
        <p:spPr>
          <a:xfrm>
            <a:off x="4922700" y="3488325"/>
            <a:ext cx="213600" cy="6690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stealth" w="med" len="med"/>
            <a:tailEnd type="none" w="med" len="med"/>
          </a:ln>
        </p:spPr>
      </p:cxnSp>
      <p:sp>
        <p:nvSpPr>
          <p:cNvPr id="6322" name="Google Shape;6322;p77"/>
          <p:cNvSpPr txBox="1"/>
          <p:nvPr/>
        </p:nvSpPr>
        <p:spPr>
          <a:xfrm>
            <a:off x="4667375" y="4115463"/>
            <a:ext cx="4244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First light is very highly concentrated around one PMT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6323" name="Google Shape;6323;p77"/>
          <p:cNvSpPr txBox="1"/>
          <p:nvPr/>
        </p:nvSpPr>
        <p:spPr>
          <a:xfrm>
            <a:off x="422975" y="670977"/>
            <a:ext cx="3763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b="1">
                <a:solidFill>
                  <a:schemeClr val="lt1"/>
                </a:solidFill>
              </a:rPr>
              <a:t>Regular Scintillator Event?</a:t>
            </a:r>
            <a:endParaRPr sz="1800" b="1">
              <a:solidFill>
                <a:schemeClr val="lt1"/>
              </a:solidFill>
            </a:endParaRPr>
          </a:p>
        </p:txBody>
      </p:sp>
      <p:cxnSp>
        <p:nvCxnSpPr>
          <p:cNvPr id="6324" name="Google Shape;6324;p77"/>
          <p:cNvCxnSpPr/>
          <p:nvPr/>
        </p:nvCxnSpPr>
        <p:spPr>
          <a:xfrm>
            <a:off x="259963" y="921189"/>
            <a:ext cx="3302700" cy="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25" name="Google Shape;6325;p77"/>
          <p:cNvSpPr txBox="1"/>
          <p:nvPr/>
        </p:nvSpPr>
        <p:spPr>
          <a:xfrm>
            <a:off x="4667375" y="647746"/>
            <a:ext cx="3763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 b="1" dirty="0">
                <a:solidFill>
                  <a:schemeClr val="lt1"/>
                </a:solidFill>
              </a:rPr>
              <a:t>How can we tell them apart?</a:t>
            </a:r>
            <a:endParaRPr sz="1800" b="1" dirty="0">
              <a:solidFill>
                <a:schemeClr val="lt1"/>
              </a:solidFill>
            </a:endParaRPr>
          </a:p>
        </p:txBody>
      </p:sp>
      <p:sp>
        <p:nvSpPr>
          <p:cNvPr id="3" name="Google Shape;6340;p79">
            <a:extLst>
              <a:ext uri="{FF2B5EF4-FFF2-40B4-BE49-F238E27FC236}">
                <a16:creationId xmlns:a16="http://schemas.microsoft.com/office/drawing/2014/main" id="{21D7A2CD-B60B-1478-444A-693D4C31DE4B}"/>
              </a:ext>
            </a:extLst>
          </p:cNvPr>
          <p:cNvSpPr txBox="1"/>
          <p:nvPr/>
        </p:nvSpPr>
        <p:spPr>
          <a:xfrm>
            <a:off x="8552329" y="4775291"/>
            <a:ext cx="487715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bg1"/>
                </a:solidFill>
              </a:rPr>
              <a:t>26</a:t>
            </a:r>
            <a:endParaRPr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8"/>
          <p:cNvSpPr/>
          <p:nvPr/>
        </p:nvSpPr>
        <p:spPr>
          <a:xfrm>
            <a:off x="5585950" y="1807000"/>
            <a:ext cx="1158000" cy="834600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8"/>
          <p:cNvSpPr/>
          <p:nvPr/>
        </p:nvSpPr>
        <p:spPr>
          <a:xfrm>
            <a:off x="660710" y="1440909"/>
            <a:ext cx="2740800" cy="23478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62" name="Google Shape;162;p18"/>
          <p:cNvSpPr/>
          <p:nvPr/>
        </p:nvSpPr>
        <p:spPr>
          <a:xfrm>
            <a:off x="995880" y="1695082"/>
            <a:ext cx="2070300" cy="18396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63" name="Google Shape;163;p18"/>
          <p:cNvSpPr/>
          <p:nvPr/>
        </p:nvSpPr>
        <p:spPr>
          <a:xfrm>
            <a:off x="1862443" y="1094273"/>
            <a:ext cx="337200" cy="9336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64" name="Google Shape;164;p18"/>
          <p:cNvSpPr/>
          <p:nvPr/>
        </p:nvSpPr>
        <p:spPr>
          <a:xfrm rot="9622706">
            <a:off x="1320126" y="130112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65" name="Google Shape;165;p18"/>
          <p:cNvSpPr/>
          <p:nvPr/>
        </p:nvSpPr>
        <p:spPr>
          <a:xfrm rot="8428041">
            <a:off x="917039" y="1533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66" name="Google Shape;166;p18"/>
          <p:cNvSpPr/>
          <p:nvPr/>
        </p:nvSpPr>
        <p:spPr>
          <a:xfrm rot="7063537">
            <a:off x="610293" y="191629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67" name="Google Shape;167;p18"/>
          <p:cNvSpPr/>
          <p:nvPr/>
        </p:nvSpPr>
        <p:spPr>
          <a:xfrm rot="5260293">
            <a:off x="491563" y="238501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68" name="Google Shape;168;p18"/>
          <p:cNvSpPr/>
          <p:nvPr/>
        </p:nvSpPr>
        <p:spPr>
          <a:xfrm rot="4376845">
            <a:off x="567372" y="2857172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69" name="Google Shape;169;p18"/>
          <p:cNvSpPr/>
          <p:nvPr/>
        </p:nvSpPr>
        <p:spPr>
          <a:xfrm rot="1634263">
            <a:off x="1215293" y="355629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70" name="Google Shape;170;p18"/>
          <p:cNvSpPr/>
          <p:nvPr/>
        </p:nvSpPr>
        <p:spPr>
          <a:xfrm rot="2499269">
            <a:off x="829796" y="328209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71" name="Google Shape;171;p18"/>
          <p:cNvSpPr/>
          <p:nvPr/>
        </p:nvSpPr>
        <p:spPr>
          <a:xfrm rot="199138">
            <a:off x="1674063" y="3690443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72" name="Google Shape;172;p18"/>
          <p:cNvSpPr/>
          <p:nvPr/>
        </p:nvSpPr>
        <p:spPr>
          <a:xfrm rot="-783580">
            <a:off x="2139139" y="3661362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73" name="Google Shape;173;p18"/>
          <p:cNvSpPr/>
          <p:nvPr/>
        </p:nvSpPr>
        <p:spPr>
          <a:xfrm rot="-1931673">
            <a:off x="2563981" y="3495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74" name="Google Shape;174;p18"/>
          <p:cNvSpPr/>
          <p:nvPr/>
        </p:nvSpPr>
        <p:spPr>
          <a:xfrm rot="-2935895">
            <a:off x="2911395" y="318951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75" name="Google Shape;175;p18"/>
          <p:cNvSpPr/>
          <p:nvPr/>
        </p:nvSpPr>
        <p:spPr>
          <a:xfrm rot="-4340703">
            <a:off x="3143940" y="277520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76" name="Google Shape;176;p18"/>
          <p:cNvSpPr/>
          <p:nvPr/>
        </p:nvSpPr>
        <p:spPr>
          <a:xfrm rot="-5944468">
            <a:off x="3167961" y="2306954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77" name="Google Shape;177;p18"/>
          <p:cNvSpPr/>
          <p:nvPr/>
        </p:nvSpPr>
        <p:spPr>
          <a:xfrm rot="-7011573">
            <a:off x="3024795" y="187541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78" name="Google Shape;178;p18"/>
          <p:cNvSpPr/>
          <p:nvPr/>
        </p:nvSpPr>
        <p:spPr>
          <a:xfrm rot="-8353196">
            <a:off x="2741111" y="1533011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179" name="Google Shape;179;p18"/>
          <p:cNvSpPr txBox="1"/>
          <p:nvPr/>
        </p:nvSpPr>
        <p:spPr>
          <a:xfrm>
            <a:off x="1631863" y="2363475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SNO+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0" name="Google Shape;180;p18"/>
          <p:cNvSpPr txBox="1"/>
          <p:nvPr/>
        </p:nvSpPr>
        <p:spPr>
          <a:xfrm>
            <a:off x="3601675" y="2059313"/>
            <a:ext cx="2070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lt1"/>
                </a:solidFill>
              </a:rPr>
              <a:t>What is a run?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181" name="Google Shape;181;p18"/>
          <p:cNvSpPr/>
          <p:nvPr/>
        </p:nvSpPr>
        <p:spPr>
          <a:xfrm rot="-9497466">
            <a:off x="2340507" y="1297341"/>
            <a:ext cx="429937" cy="339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8"/>
          <p:cNvSpPr txBox="1"/>
          <p:nvPr/>
        </p:nvSpPr>
        <p:spPr>
          <a:xfrm>
            <a:off x="5964250" y="1953075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3" name="Google Shape;183;p18"/>
          <p:cNvSpPr txBox="1"/>
          <p:nvPr/>
        </p:nvSpPr>
        <p:spPr>
          <a:xfrm>
            <a:off x="6207475" y="2251475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4" name="Google Shape;184;p18"/>
          <p:cNvSpPr txBox="1"/>
          <p:nvPr/>
        </p:nvSpPr>
        <p:spPr>
          <a:xfrm>
            <a:off x="5637275" y="2179900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5" name="Google Shape;185;p18"/>
          <p:cNvSpPr txBox="1"/>
          <p:nvPr/>
        </p:nvSpPr>
        <p:spPr>
          <a:xfrm>
            <a:off x="5637275" y="1731500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6" name="Google Shape;186;p18"/>
          <p:cNvSpPr txBox="1"/>
          <p:nvPr/>
        </p:nvSpPr>
        <p:spPr>
          <a:xfrm>
            <a:off x="6207475" y="1731500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87" name="Google Shape;187;p18"/>
          <p:cNvSpPr txBox="1"/>
          <p:nvPr/>
        </p:nvSpPr>
        <p:spPr>
          <a:xfrm>
            <a:off x="5538300" y="1409225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Event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188" name="Google Shape;188;p18"/>
          <p:cNvCxnSpPr/>
          <p:nvPr/>
        </p:nvCxnSpPr>
        <p:spPr>
          <a:xfrm>
            <a:off x="3673850" y="2546600"/>
            <a:ext cx="13557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48AB08AF-03A8-B2EE-2163-FF01B5014883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2</a:t>
            </a:r>
            <a:endParaRPr sz="11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0"/>
          <p:cNvSpPr/>
          <p:nvPr/>
        </p:nvSpPr>
        <p:spPr>
          <a:xfrm>
            <a:off x="5382600" y="1383952"/>
            <a:ext cx="2911200" cy="2667000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0"/>
          <p:cNvSpPr/>
          <p:nvPr/>
        </p:nvSpPr>
        <p:spPr>
          <a:xfrm>
            <a:off x="5585950" y="1807000"/>
            <a:ext cx="1158000" cy="834600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0"/>
          <p:cNvSpPr/>
          <p:nvPr/>
        </p:nvSpPr>
        <p:spPr>
          <a:xfrm>
            <a:off x="660710" y="1440909"/>
            <a:ext cx="2740800" cy="23478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43" name="Google Shape;243;p20"/>
          <p:cNvSpPr/>
          <p:nvPr/>
        </p:nvSpPr>
        <p:spPr>
          <a:xfrm>
            <a:off x="995880" y="1695082"/>
            <a:ext cx="2070300" cy="18396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44" name="Google Shape;244;p20"/>
          <p:cNvSpPr/>
          <p:nvPr/>
        </p:nvSpPr>
        <p:spPr>
          <a:xfrm>
            <a:off x="1862443" y="1094273"/>
            <a:ext cx="337200" cy="9336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45" name="Google Shape;245;p20"/>
          <p:cNvSpPr/>
          <p:nvPr/>
        </p:nvSpPr>
        <p:spPr>
          <a:xfrm rot="9622706">
            <a:off x="1320126" y="130112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46" name="Google Shape;246;p20"/>
          <p:cNvSpPr/>
          <p:nvPr/>
        </p:nvSpPr>
        <p:spPr>
          <a:xfrm rot="8428041">
            <a:off x="917039" y="1533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47" name="Google Shape;247;p20"/>
          <p:cNvSpPr/>
          <p:nvPr/>
        </p:nvSpPr>
        <p:spPr>
          <a:xfrm rot="7063537">
            <a:off x="610293" y="191629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48" name="Google Shape;248;p20"/>
          <p:cNvSpPr/>
          <p:nvPr/>
        </p:nvSpPr>
        <p:spPr>
          <a:xfrm rot="5260293">
            <a:off x="491563" y="238501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49" name="Google Shape;249;p20"/>
          <p:cNvSpPr/>
          <p:nvPr/>
        </p:nvSpPr>
        <p:spPr>
          <a:xfrm rot="4376845">
            <a:off x="567372" y="2857172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50" name="Google Shape;250;p20"/>
          <p:cNvSpPr/>
          <p:nvPr/>
        </p:nvSpPr>
        <p:spPr>
          <a:xfrm rot="1634263">
            <a:off x="1215293" y="355629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51" name="Google Shape;251;p20"/>
          <p:cNvSpPr/>
          <p:nvPr/>
        </p:nvSpPr>
        <p:spPr>
          <a:xfrm rot="2499269">
            <a:off x="829796" y="328209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52" name="Google Shape;252;p20"/>
          <p:cNvSpPr/>
          <p:nvPr/>
        </p:nvSpPr>
        <p:spPr>
          <a:xfrm rot="199138">
            <a:off x="1674063" y="3690443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53" name="Google Shape;253;p20"/>
          <p:cNvSpPr/>
          <p:nvPr/>
        </p:nvSpPr>
        <p:spPr>
          <a:xfrm rot="-783580">
            <a:off x="2139139" y="3661362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54" name="Google Shape;254;p20"/>
          <p:cNvSpPr/>
          <p:nvPr/>
        </p:nvSpPr>
        <p:spPr>
          <a:xfrm rot="-1931673">
            <a:off x="2563981" y="3495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55" name="Google Shape;255;p20"/>
          <p:cNvSpPr/>
          <p:nvPr/>
        </p:nvSpPr>
        <p:spPr>
          <a:xfrm rot="-2935895">
            <a:off x="2911395" y="318951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56" name="Google Shape;256;p20"/>
          <p:cNvSpPr/>
          <p:nvPr/>
        </p:nvSpPr>
        <p:spPr>
          <a:xfrm rot="-4340703">
            <a:off x="3143940" y="277520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57" name="Google Shape;257;p20"/>
          <p:cNvSpPr/>
          <p:nvPr/>
        </p:nvSpPr>
        <p:spPr>
          <a:xfrm rot="-5944468">
            <a:off x="3167961" y="2306954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58" name="Google Shape;258;p20"/>
          <p:cNvSpPr/>
          <p:nvPr/>
        </p:nvSpPr>
        <p:spPr>
          <a:xfrm rot="-7011573">
            <a:off x="3024795" y="187541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59" name="Google Shape;259;p20"/>
          <p:cNvSpPr/>
          <p:nvPr/>
        </p:nvSpPr>
        <p:spPr>
          <a:xfrm rot="-8353196">
            <a:off x="2741111" y="1533011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60" name="Google Shape;260;p20"/>
          <p:cNvSpPr txBox="1"/>
          <p:nvPr/>
        </p:nvSpPr>
        <p:spPr>
          <a:xfrm>
            <a:off x="1631863" y="2363475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SNO+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61" name="Google Shape;261;p20"/>
          <p:cNvSpPr txBox="1"/>
          <p:nvPr/>
        </p:nvSpPr>
        <p:spPr>
          <a:xfrm>
            <a:off x="3601675" y="2059313"/>
            <a:ext cx="2070300" cy="43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600">
                <a:solidFill>
                  <a:schemeClr val="lt1"/>
                </a:solidFill>
              </a:rPr>
              <a:t>What is a run?</a:t>
            </a:r>
            <a:endParaRPr sz="1600">
              <a:solidFill>
                <a:schemeClr val="lt1"/>
              </a:solidFill>
            </a:endParaRPr>
          </a:p>
        </p:txBody>
      </p:sp>
      <p:sp>
        <p:nvSpPr>
          <p:cNvPr id="262" name="Google Shape;262;p20"/>
          <p:cNvSpPr/>
          <p:nvPr/>
        </p:nvSpPr>
        <p:spPr>
          <a:xfrm rot="-9497466">
            <a:off x="2340507" y="1297341"/>
            <a:ext cx="429937" cy="339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20"/>
          <p:cNvSpPr txBox="1"/>
          <p:nvPr/>
        </p:nvSpPr>
        <p:spPr>
          <a:xfrm>
            <a:off x="5964250" y="1953075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64" name="Google Shape;264;p20"/>
          <p:cNvSpPr txBox="1"/>
          <p:nvPr/>
        </p:nvSpPr>
        <p:spPr>
          <a:xfrm>
            <a:off x="6207475" y="2251475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65" name="Google Shape;265;p20"/>
          <p:cNvSpPr txBox="1"/>
          <p:nvPr/>
        </p:nvSpPr>
        <p:spPr>
          <a:xfrm>
            <a:off x="5637275" y="2179900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66" name="Google Shape;266;p20"/>
          <p:cNvSpPr txBox="1"/>
          <p:nvPr/>
        </p:nvSpPr>
        <p:spPr>
          <a:xfrm>
            <a:off x="5637275" y="1731500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67" name="Google Shape;267;p20"/>
          <p:cNvSpPr txBox="1"/>
          <p:nvPr/>
        </p:nvSpPr>
        <p:spPr>
          <a:xfrm>
            <a:off x="6207475" y="1731500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68" name="Google Shape;268;p20"/>
          <p:cNvSpPr txBox="1"/>
          <p:nvPr/>
        </p:nvSpPr>
        <p:spPr>
          <a:xfrm>
            <a:off x="5538300" y="1409225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Event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69" name="Google Shape;269;p20"/>
          <p:cNvSpPr/>
          <p:nvPr/>
        </p:nvSpPr>
        <p:spPr>
          <a:xfrm>
            <a:off x="6919000" y="2204775"/>
            <a:ext cx="1158000" cy="834600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" name="Google Shape;270;p20"/>
          <p:cNvSpPr txBox="1"/>
          <p:nvPr/>
        </p:nvSpPr>
        <p:spPr>
          <a:xfrm>
            <a:off x="7297300" y="2350850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1" name="Google Shape;271;p20"/>
          <p:cNvSpPr txBox="1"/>
          <p:nvPr/>
        </p:nvSpPr>
        <p:spPr>
          <a:xfrm>
            <a:off x="7540525" y="2649250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2" name="Google Shape;272;p20"/>
          <p:cNvSpPr txBox="1"/>
          <p:nvPr/>
        </p:nvSpPr>
        <p:spPr>
          <a:xfrm>
            <a:off x="6970325" y="2577675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3" name="Google Shape;273;p20"/>
          <p:cNvSpPr txBox="1"/>
          <p:nvPr/>
        </p:nvSpPr>
        <p:spPr>
          <a:xfrm>
            <a:off x="6970325" y="2129275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4" name="Google Shape;274;p20"/>
          <p:cNvSpPr txBox="1"/>
          <p:nvPr/>
        </p:nvSpPr>
        <p:spPr>
          <a:xfrm>
            <a:off x="7540525" y="2129275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5" name="Google Shape;275;p20"/>
          <p:cNvSpPr txBox="1"/>
          <p:nvPr/>
        </p:nvSpPr>
        <p:spPr>
          <a:xfrm>
            <a:off x="6871350" y="1807000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Event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6" name="Google Shape;276;p20"/>
          <p:cNvSpPr/>
          <p:nvPr/>
        </p:nvSpPr>
        <p:spPr>
          <a:xfrm>
            <a:off x="5609775" y="3076600"/>
            <a:ext cx="1158000" cy="834600"/>
          </a:xfrm>
          <a:prstGeom prst="rect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20"/>
          <p:cNvSpPr txBox="1"/>
          <p:nvPr/>
        </p:nvSpPr>
        <p:spPr>
          <a:xfrm>
            <a:off x="5988075" y="3222675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8" name="Google Shape;278;p20"/>
          <p:cNvSpPr txBox="1"/>
          <p:nvPr/>
        </p:nvSpPr>
        <p:spPr>
          <a:xfrm>
            <a:off x="6231300" y="3521075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79" name="Google Shape;279;p20"/>
          <p:cNvSpPr txBox="1"/>
          <p:nvPr/>
        </p:nvSpPr>
        <p:spPr>
          <a:xfrm>
            <a:off x="5661100" y="3449500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80" name="Google Shape;280;p20"/>
          <p:cNvSpPr txBox="1"/>
          <p:nvPr/>
        </p:nvSpPr>
        <p:spPr>
          <a:xfrm>
            <a:off x="5661100" y="3001100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81" name="Google Shape;281;p20"/>
          <p:cNvSpPr txBox="1"/>
          <p:nvPr/>
        </p:nvSpPr>
        <p:spPr>
          <a:xfrm>
            <a:off x="6231300" y="3001100"/>
            <a:ext cx="4719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Hit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82" name="Google Shape;282;p20"/>
          <p:cNvSpPr txBox="1"/>
          <p:nvPr/>
        </p:nvSpPr>
        <p:spPr>
          <a:xfrm>
            <a:off x="5562125" y="2678825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Event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283" name="Google Shape;283;p20"/>
          <p:cNvSpPr txBox="1"/>
          <p:nvPr/>
        </p:nvSpPr>
        <p:spPr>
          <a:xfrm>
            <a:off x="5288350" y="641188"/>
            <a:ext cx="29112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Run ~ 1 hour long collection of events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284" name="Google Shape;284;p20"/>
          <p:cNvCxnSpPr/>
          <p:nvPr/>
        </p:nvCxnSpPr>
        <p:spPr>
          <a:xfrm>
            <a:off x="3673850" y="2546600"/>
            <a:ext cx="13557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89D43A51-95A8-9135-11F0-4186254A6429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2</a:t>
            </a:r>
            <a:endParaRPr sz="11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1"/>
          <p:cNvSpPr/>
          <p:nvPr/>
        </p:nvSpPr>
        <p:spPr>
          <a:xfrm>
            <a:off x="660710" y="1440909"/>
            <a:ext cx="2740800" cy="23478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90" name="Google Shape;290;p21"/>
          <p:cNvSpPr/>
          <p:nvPr/>
        </p:nvSpPr>
        <p:spPr>
          <a:xfrm>
            <a:off x="995880" y="1695082"/>
            <a:ext cx="2070300" cy="18396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91" name="Google Shape;291;p21"/>
          <p:cNvSpPr/>
          <p:nvPr/>
        </p:nvSpPr>
        <p:spPr>
          <a:xfrm>
            <a:off x="1862443" y="1094273"/>
            <a:ext cx="337200" cy="9336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92" name="Google Shape;292;p21"/>
          <p:cNvSpPr/>
          <p:nvPr/>
        </p:nvSpPr>
        <p:spPr>
          <a:xfrm rot="9622706">
            <a:off x="1320126" y="130112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93" name="Google Shape;293;p21"/>
          <p:cNvSpPr/>
          <p:nvPr/>
        </p:nvSpPr>
        <p:spPr>
          <a:xfrm rot="8428041">
            <a:off x="917039" y="1533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94" name="Google Shape;294;p21"/>
          <p:cNvSpPr/>
          <p:nvPr/>
        </p:nvSpPr>
        <p:spPr>
          <a:xfrm rot="7063537">
            <a:off x="610293" y="191629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95" name="Google Shape;295;p21"/>
          <p:cNvSpPr/>
          <p:nvPr/>
        </p:nvSpPr>
        <p:spPr>
          <a:xfrm rot="5260293">
            <a:off x="491563" y="238501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96" name="Google Shape;296;p21"/>
          <p:cNvSpPr/>
          <p:nvPr/>
        </p:nvSpPr>
        <p:spPr>
          <a:xfrm rot="4376845">
            <a:off x="567372" y="2857172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97" name="Google Shape;297;p21"/>
          <p:cNvSpPr/>
          <p:nvPr/>
        </p:nvSpPr>
        <p:spPr>
          <a:xfrm rot="1634263">
            <a:off x="1215293" y="355629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98" name="Google Shape;298;p21"/>
          <p:cNvSpPr/>
          <p:nvPr/>
        </p:nvSpPr>
        <p:spPr>
          <a:xfrm rot="2499269">
            <a:off x="829796" y="328209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299" name="Google Shape;299;p21"/>
          <p:cNvSpPr/>
          <p:nvPr/>
        </p:nvSpPr>
        <p:spPr>
          <a:xfrm rot="199138">
            <a:off x="1674063" y="3690443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00" name="Google Shape;300;p21"/>
          <p:cNvSpPr/>
          <p:nvPr/>
        </p:nvSpPr>
        <p:spPr>
          <a:xfrm rot="-783580">
            <a:off x="2139139" y="3661362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01" name="Google Shape;301;p21"/>
          <p:cNvSpPr/>
          <p:nvPr/>
        </p:nvSpPr>
        <p:spPr>
          <a:xfrm rot="-1931673">
            <a:off x="2563981" y="3495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02" name="Google Shape;302;p21"/>
          <p:cNvSpPr/>
          <p:nvPr/>
        </p:nvSpPr>
        <p:spPr>
          <a:xfrm rot="-2935895">
            <a:off x="2911395" y="318951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03" name="Google Shape;303;p21"/>
          <p:cNvSpPr/>
          <p:nvPr/>
        </p:nvSpPr>
        <p:spPr>
          <a:xfrm rot="-4340703">
            <a:off x="3143940" y="277520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04" name="Google Shape;304;p21"/>
          <p:cNvSpPr/>
          <p:nvPr/>
        </p:nvSpPr>
        <p:spPr>
          <a:xfrm rot="-5944468">
            <a:off x="3167961" y="2306954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05" name="Google Shape;305;p21"/>
          <p:cNvSpPr/>
          <p:nvPr/>
        </p:nvSpPr>
        <p:spPr>
          <a:xfrm rot="-7011573">
            <a:off x="3024795" y="187541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06" name="Google Shape;306;p21"/>
          <p:cNvSpPr/>
          <p:nvPr/>
        </p:nvSpPr>
        <p:spPr>
          <a:xfrm rot="-8353196">
            <a:off x="2741111" y="1533011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cxnSp>
        <p:nvCxnSpPr>
          <p:cNvPr id="307" name="Google Shape;307;p21"/>
          <p:cNvCxnSpPr/>
          <p:nvPr/>
        </p:nvCxnSpPr>
        <p:spPr>
          <a:xfrm>
            <a:off x="3673850" y="2546600"/>
            <a:ext cx="987600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08" name="Google Shape;308;p21"/>
          <p:cNvSpPr txBox="1"/>
          <p:nvPr/>
        </p:nvSpPr>
        <p:spPr>
          <a:xfrm>
            <a:off x="4642175" y="2315750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DATA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09" name="Google Shape;309;p21"/>
          <p:cNvSpPr txBox="1"/>
          <p:nvPr/>
        </p:nvSpPr>
        <p:spPr>
          <a:xfrm>
            <a:off x="1631863" y="2363475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SNO+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310" name="Google Shape;310;p21"/>
          <p:cNvCxnSpPr/>
          <p:nvPr/>
        </p:nvCxnSpPr>
        <p:spPr>
          <a:xfrm>
            <a:off x="5492375" y="2546600"/>
            <a:ext cx="987600" cy="0"/>
          </a:xfrm>
          <a:prstGeom prst="straightConnector1">
            <a:avLst/>
          </a:prstGeom>
          <a:noFill/>
          <a:ln w="28575" cap="flat" cmpd="sng">
            <a:solidFill>
              <a:srgbClr val="F4CCCC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11" name="Google Shape;311;p21"/>
          <p:cNvSpPr txBox="1"/>
          <p:nvPr/>
        </p:nvSpPr>
        <p:spPr>
          <a:xfrm>
            <a:off x="6561500" y="2327500"/>
            <a:ext cx="2070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PHYSICS!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12" name="Google Shape;312;p21"/>
          <p:cNvSpPr txBox="1"/>
          <p:nvPr/>
        </p:nvSpPr>
        <p:spPr>
          <a:xfrm>
            <a:off x="4386350" y="1975938"/>
            <a:ext cx="3320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500" i="1">
                <a:solidFill>
                  <a:srgbClr val="F4CCCC"/>
                </a:solidFill>
              </a:rPr>
              <a:t>Can we trust the data?</a:t>
            </a:r>
            <a:endParaRPr sz="1500" i="1">
              <a:solidFill>
                <a:srgbClr val="F4CCCC"/>
              </a:solidFill>
            </a:endParaRPr>
          </a:p>
        </p:txBody>
      </p:sp>
      <p:sp>
        <p:nvSpPr>
          <p:cNvPr id="313" name="Google Shape;313;p21"/>
          <p:cNvSpPr/>
          <p:nvPr/>
        </p:nvSpPr>
        <p:spPr>
          <a:xfrm rot="-9497466">
            <a:off x="2340507" y="1297341"/>
            <a:ext cx="429937" cy="339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3B06F232-0A03-AB4B-11D0-5B8A74A70F99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3</a:t>
            </a:r>
            <a:endParaRPr sz="11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2"/>
          <p:cNvSpPr/>
          <p:nvPr/>
        </p:nvSpPr>
        <p:spPr>
          <a:xfrm>
            <a:off x="660710" y="1440909"/>
            <a:ext cx="2740800" cy="2347800"/>
          </a:xfrm>
          <a:prstGeom prst="ellipse">
            <a:avLst/>
          </a:prstGeom>
          <a:solidFill>
            <a:srgbClr val="A4C2F4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19" name="Google Shape;319;p22"/>
          <p:cNvSpPr/>
          <p:nvPr/>
        </p:nvSpPr>
        <p:spPr>
          <a:xfrm>
            <a:off x="995880" y="1695082"/>
            <a:ext cx="2070300" cy="1839600"/>
          </a:xfrm>
          <a:prstGeom prst="ellipse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20" name="Google Shape;320;p22"/>
          <p:cNvSpPr/>
          <p:nvPr/>
        </p:nvSpPr>
        <p:spPr>
          <a:xfrm>
            <a:off x="1862443" y="1094273"/>
            <a:ext cx="337200" cy="933600"/>
          </a:xfrm>
          <a:prstGeom prst="rect">
            <a:avLst/>
          </a:prstGeom>
          <a:solidFill>
            <a:srgbClr val="C9DAF8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21" name="Google Shape;321;p22"/>
          <p:cNvSpPr/>
          <p:nvPr/>
        </p:nvSpPr>
        <p:spPr>
          <a:xfrm rot="9622706">
            <a:off x="1320126" y="130112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22" name="Google Shape;322;p22"/>
          <p:cNvSpPr/>
          <p:nvPr/>
        </p:nvSpPr>
        <p:spPr>
          <a:xfrm rot="8428041">
            <a:off x="917039" y="1533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23" name="Google Shape;323;p22"/>
          <p:cNvSpPr/>
          <p:nvPr/>
        </p:nvSpPr>
        <p:spPr>
          <a:xfrm rot="7063537">
            <a:off x="610293" y="191629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24" name="Google Shape;324;p22"/>
          <p:cNvSpPr/>
          <p:nvPr/>
        </p:nvSpPr>
        <p:spPr>
          <a:xfrm rot="5260293">
            <a:off x="491563" y="238501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25" name="Google Shape;325;p22"/>
          <p:cNvSpPr/>
          <p:nvPr/>
        </p:nvSpPr>
        <p:spPr>
          <a:xfrm rot="4376845">
            <a:off x="567372" y="2857172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26" name="Google Shape;326;p22"/>
          <p:cNvSpPr/>
          <p:nvPr/>
        </p:nvSpPr>
        <p:spPr>
          <a:xfrm rot="1634263">
            <a:off x="1215293" y="355629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27" name="Google Shape;327;p22"/>
          <p:cNvSpPr/>
          <p:nvPr/>
        </p:nvSpPr>
        <p:spPr>
          <a:xfrm rot="2499269">
            <a:off x="829796" y="328209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28" name="Google Shape;328;p22"/>
          <p:cNvSpPr/>
          <p:nvPr/>
        </p:nvSpPr>
        <p:spPr>
          <a:xfrm rot="199138">
            <a:off x="1674063" y="3690443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29" name="Google Shape;329;p22"/>
          <p:cNvSpPr/>
          <p:nvPr/>
        </p:nvSpPr>
        <p:spPr>
          <a:xfrm rot="-783580">
            <a:off x="2139139" y="3661362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30" name="Google Shape;330;p22"/>
          <p:cNvSpPr/>
          <p:nvPr/>
        </p:nvSpPr>
        <p:spPr>
          <a:xfrm rot="-1931673">
            <a:off x="2563981" y="3495015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31" name="Google Shape;331;p22"/>
          <p:cNvSpPr/>
          <p:nvPr/>
        </p:nvSpPr>
        <p:spPr>
          <a:xfrm rot="-2935895">
            <a:off x="2911395" y="3189514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32" name="Google Shape;332;p22"/>
          <p:cNvSpPr/>
          <p:nvPr/>
        </p:nvSpPr>
        <p:spPr>
          <a:xfrm rot="-4340703">
            <a:off x="3143940" y="2775200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33" name="Google Shape;333;p22"/>
          <p:cNvSpPr/>
          <p:nvPr/>
        </p:nvSpPr>
        <p:spPr>
          <a:xfrm rot="-5944468">
            <a:off x="3167961" y="2306954"/>
            <a:ext cx="404098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34" name="Google Shape;334;p22"/>
          <p:cNvSpPr/>
          <p:nvPr/>
        </p:nvSpPr>
        <p:spPr>
          <a:xfrm rot="-7011573">
            <a:off x="3024795" y="1875417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sp>
        <p:nvSpPr>
          <p:cNvPr id="335" name="Google Shape;335;p22"/>
          <p:cNvSpPr/>
          <p:nvPr/>
        </p:nvSpPr>
        <p:spPr>
          <a:xfrm rot="-8353196">
            <a:off x="2741111" y="1533011"/>
            <a:ext cx="404099" cy="346690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68850" tIns="68850" rIns="68850" bIns="688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054"/>
          </a:p>
        </p:txBody>
      </p:sp>
      <p:cxnSp>
        <p:nvCxnSpPr>
          <p:cNvPr id="336" name="Google Shape;336;p22"/>
          <p:cNvCxnSpPr>
            <a:cxnSpLocks/>
          </p:cNvCxnSpPr>
          <p:nvPr/>
        </p:nvCxnSpPr>
        <p:spPr>
          <a:xfrm>
            <a:off x="3673850" y="2546600"/>
            <a:ext cx="676208" cy="0"/>
          </a:xfrm>
          <a:prstGeom prst="straightConnector1">
            <a:avLst/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37" name="Google Shape;337;p22"/>
          <p:cNvSpPr txBox="1"/>
          <p:nvPr/>
        </p:nvSpPr>
        <p:spPr>
          <a:xfrm>
            <a:off x="1631863" y="2363475"/>
            <a:ext cx="850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SNO+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38" name="Google Shape;338;p22"/>
          <p:cNvSpPr/>
          <p:nvPr/>
        </p:nvSpPr>
        <p:spPr>
          <a:xfrm rot="-9497466">
            <a:off x="2340507" y="1297341"/>
            <a:ext cx="429937" cy="339919"/>
          </a:xfrm>
          <a:prstGeom prst="flowChartManualOperation">
            <a:avLst/>
          </a:pr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9" name="Google Shape;339;p22" title="Screen Recording 2026-08-02 at 1.13.23 PM.gi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01050" y="1138838"/>
            <a:ext cx="2129300" cy="2682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2" title="Screen Recording 2026-08-02 at 1.06.03 PM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18725" y="1138837"/>
            <a:ext cx="2129300" cy="2682926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22"/>
          <p:cNvSpPr txBox="1"/>
          <p:nvPr/>
        </p:nvSpPr>
        <p:spPr>
          <a:xfrm>
            <a:off x="4817200" y="723150"/>
            <a:ext cx="1497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Normal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42" name="Google Shape;342;p22"/>
          <p:cNvSpPr txBox="1"/>
          <p:nvPr/>
        </p:nvSpPr>
        <p:spPr>
          <a:xfrm>
            <a:off x="7111363" y="723138"/>
            <a:ext cx="1344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1800">
                <a:solidFill>
                  <a:schemeClr val="lt1"/>
                </a:solidFill>
              </a:rPr>
              <a:t>Breakdown</a:t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343" name="Google Shape;343;p22"/>
          <p:cNvPicPr preferRelativeResize="0"/>
          <p:nvPr/>
        </p:nvPicPr>
        <p:blipFill rotWithShape="1">
          <a:blip r:embed="rId5">
            <a:alphaModFix/>
          </a:blip>
          <a:srcRect t="14650" b="9206"/>
          <a:stretch/>
        </p:blipFill>
        <p:spPr>
          <a:xfrm>
            <a:off x="7382911" y="3922700"/>
            <a:ext cx="919601" cy="9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22" descr="a blue smiley face giving a thumbs up (Provided by Tenor)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05900" y="3929700"/>
            <a:ext cx="919601" cy="91960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340;p79">
            <a:extLst>
              <a:ext uri="{FF2B5EF4-FFF2-40B4-BE49-F238E27FC236}">
                <a16:creationId xmlns:a16="http://schemas.microsoft.com/office/drawing/2014/main" id="{CF98C2D3-DBC0-C6BC-09F3-CF12657C75D0}"/>
              </a:ext>
            </a:extLst>
          </p:cNvPr>
          <p:cNvSpPr txBox="1"/>
          <p:nvPr/>
        </p:nvSpPr>
        <p:spPr>
          <a:xfrm>
            <a:off x="8638354" y="4775291"/>
            <a:ext cx="401690" cy="3539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3335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</a:pPr>
            <a:r>
              <a:rPr lang="en-CA" sz="1100" dirty="0">
                <a:solidFill>
                  <a:schemeClr val="lt1"/>
                </a:solidFill>
              </a:rPr>
              <a:t>4</a:t>
            </a:r>
            <a:endParaRPr sz="1100" dirty="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3416</TotalTime>
  <Words>1804</Words>
  <Application>Microsoft Macintosh PowerPoint</Application>
  <PresentationFormat>On-screen Show (16:9)</PresentationFormat>
  <Paragraphs>466</Paragraphs>
  <Slides>54</Slides>
  <Notes>53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7" baseType="lpstr">
      <vt:lpstr>Arial</vt:lpstr>
      <vt:lpstr>Montserrat</vt:lpstr>
      <vt:lpstr>Simple Light</vt:lpstr>
      <vt:lpstr>Another Run Bites the Dust:  Why SNO+ Runs Pass or Fail Run-Selection</vt:lpstr>
      <vt:lpstr>What is SNO+?</vt:lpstr>
      <vt:lpstr>PowerPoint Presentation</vt:lpstr>
      <vt:lpstr>What is run selection?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does SNO+ detect events?</vt:lpstr>
      <vt:lpstr>PowerPoint Presentation</vt:lpstr>
      <vt:lpstr>PowerPoint Presentation</vt:lpstr>
      <vt:lpstr>PowerPoint Presentation</vt:lpstr>
      <vt:lpstr>PowerPoint Presentation</vt:lpstr>
      <vt:lpstr>Run-Selection Statistics</vt:lpstr>
      <vt:lpstr>PowerPoint Presentation</vt:lpstr>
      <vt:lpstr>PowerPoint Presentation</vt:lpstr>
      <vt:lpstr>How do run selection failures behave over time?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seismic events affect the detector?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Backup Slides: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Berin Sancakdar</cp:lastModifiedBy>
  <cp:revision>45</cp:revision>
  <dcterms:modified xsi:type="dcterms:W3CDTF">2026-08-12T13:06:50Z</dcterms:modified>
</cp:coreProperties>
</file>