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4" r:id="rId8"/>
    <p:sldId id="265" r:id="rId9"/>
    <p:sldId id="266" r:id="rId10"/>
    <p:sldId id="267" r:id="rId11"/>
    <p:sldId id="270" r:id="rId12"/>
    <p:sldId id="268" r:id="rId13"/>
    <p:sldId id="269" r:id="rId14"/>
    <p:sldId id="271" r:id="rId15"/>
    <p:sldId id="272" r:id="rId16"/>
    <p:sldId id="273" r:id="rId17"/>
    <p:sldId id="274" r:id="rId18"/>
    <p:sldId id="275" r:id="rId19"/>
    <p:sldId id="276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50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5CAD424-8428-3BDA-E403-E019F53D77A0}" v="1671" dt="2026-08-12T04:17:34.404"/>
    <p1510:client id="{6DB318B2-904D-113A-691B-47791D2A5107}" v="117" dt="2026-08-12T01:48:27.48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estiri, Driss" userId="S::mestirid@csviamonde.net::a0f474fb-30d2-4ed1-a36e-a7638c796a05" providerId="AD" clId="Web-{55CAD424-8428-3BDA-E403-E019F53D77A0}"/>
    <pc:docChg chg="addSld delSld modSld sldOrd addMainMaster delMainMaster">
      <pc:chgData name="Mestiri, Driss" userId="S::mestirid@csviamonde.net::a0f474fb-30d2-4ed1-a36e-a7638c796a05" providerId="AD" clId="Web-{55CAD424-8428-3BDA-E403-E019F53D77A0}" dt="2026-08-12T04:17:34.404" v="1349" actId="14100"/>
      <pc:docMkLst>
        <pc:docMk/>
      </pc:docMkLst>
      <pc:sldChg chg="addSp delSp modSp mod setBg modClrScheme chgLayout">
        <pc:chgData name="Mestiri, Driss" userId="S::mestirid@csviamonde.net::a0f474fb-30d2-4ed1-a36e-a7638c796a05" providerId="AD" clId="Web-{55CAD424-8428-3BDA-E403-E019F53D77A0}" dt="2026-08-12T02:32:07.952" v="273" actId="1076"/>
        <pc:sldMkLst>
          <pc:docMk/>
          <pc:sldMk cId="109857222" sldId="256"/>
        </pc:sldMkLst>
        <pc:spChg chg="add mod">
          <ac:chgData name="Mestiri, Driss" userId="S::mestirid@csviamonde.net::a0f474fb-30d2-4ed1-a36e-a7638c796a05" providerId="AD" clId="Web-{55CAD424-8428-3BDA-E403-E019F53D77A0}" dt="2026-08-12T02:22:11.615" v="136"/>
          <ac:spMkLst>
            <pc:docMk/>
            <pc:sldMk cId="109857222" sldId="256"/>
            <ac:spMk id="3" creationId="{53E3F43F-91C1-17C0-7871-BC3D1A1B275D}"/>
          </ac:spMkLst>
        </pc:spChg>
        <pc:spChg chg="mod">
          <ac:chgData name="Mestiri, Driss" userId="S::mestirid@csviamonde.net::a0f474fb-30d2-4ed1-a36e-a7638c796a05" providerId="AD" clId="Web-{55CAD424-8428-3BDA-E403-E019F53D77A0}" dt="2026-08-12T02:27:57.700" v="207" actId="20577"/>
          <ac:spMkLst>
            <pc:docMk/>
            <pc:sldMk cId="109857222" sldId="256"/>
            <ac:spMk id="5" creationId="{8A2CBEE8-91D8-C95D-4078-4004DCD609FC}"/>
          </ac:spMkLst>
        </pc:spChg>
        <pc:spChg chg="add mod">
          <ac:chgData name="Mestiri, Driss" userId="S::mestirid@csviamonde.net::a0f474fb-30d2-4ed1-a36e-a7638c796a05" providerId="AD" clId="Web-{55CAD424-8428-3BDA-E403-E019F53D77A0}" dt="2026-08-12T02:32:07.952" v="273" actId="1076"/>
          <ac:spMkLst>
            <pc:docMk/>
            <pc:sldMk cId="109857222" sldId="256"/>
            <ac:spMk id="6" creationId="{699BF78F-5F90-DE74-1259-62C84D43A97F}"/>
          </ac:spMkLst>
        </pc:spChg>
        <pc:spChg chg="add del">
          <ac:chgData name="Mestiri, Driss" userId="S::mestirid@csviamonde.net::a0f474fb-30d2-4ed1-a36e-a7638c796a05" providerId="AD" clId="Web-{55CAD424-8428-3BDA-E403-E019F53D77A0}" dt="2026-08-12T01:50:54.415" v="1"/>
          <ac:spMkLst>
            <pc:docMk/>
            <pc:sldMk cId="109857222" sldId="256"/>
            <ac:spMk id="10" creationId="{E73AF435-44C8-C44B-9352-ACFA393E2F29}"/>
          </ac:spMkLst>
        </pc:spChg>
        <pc:spChg chg="add del">
          <ac:chgData name="Mestiri, Driss" userId="S::mestirid@csviamonde.net::a0f474fb-30d2-4ed1-a36e-a7638c796a05" providerId="AD" clId="Web-{55CAD424-8428-3BDA-E403-E019F53D77A0}" dt="2026-08-12T01:50:54.415" v="1"/>
          <ac:spMkLst>
            <pc:docMk/>
            <pc:sldMk cId="109857222" sldId="256"/>
            <ac:spMk id="12" creationId="{288058DF-7580-C88F-23F0-429412309B31}"/>
          </ac:spMkLst>
        </pc:spChg>
        <pc:spChg chg="add del">
          <ac:chgData name="Mestiri, Driss" userId="S::mestirid@csviamonde.net::a0f474fb-30d2-4ed1-a36e-a7638c796a05" providerId="AD" clId="Web-{55CAD424-8428-3BDA-E403-E019F53D77A0}" dt="2026-08-12T01:50:54.415" v="1"/>
          <ac:spMkLst>
            <pc:docMk/>
            <pc:sldMk cId="109857222" sldId="256"/>
            <ac:spMk id="14" creationId="{43F82943-4565-9E0E-E9DB-5B7B417E670A}"/>
          </ac:spMkLst>
        </pc:spChg>
        <pc:picChg chg="mod ord">
          <ac:chgData name="Mestiri, Driss" userId="S::mestirid@csviamonde.net::a0f474fb-30d2-4ed1-a36e-a7638c796a05" providerId="AD" clId="Web-{55CAD424-8428-3BDA-E403-E019F53D77A0}" dt="2026-08-12T02:27:19.887" v="201" actId="14100"/>
          <ac:picMkLst>
            <pc:docMk/>
            <pc:sldMk cId="109857222" sldId="256"/>
            <ac:picMk id="4" creationId="{58BF2BFB-9020-FCC6-7EC5-6F19AABAAB63}"/>
          </ac:picMkLst>
        </pc:picChg>
        <pc:cxnChg chg="add del mod">
          <ac:chgData name="Mestiri, Driss" userId="S::mestirid@csviamonde.net::a0f474fb-30d2-4ed1-a36e-a7638c796a05" providerId="AD" clId="Web-{55CAD424-8428-3BDA-E403-E019F53D77A0}" dt="2026-08-12T02:04:22.505" v="24"/>
          <ac:cxnSpMkLst>
            <pc:docMk/>
            <pc:sldMk cId="109857222" sldId="256"/>
            <ac:cxnSpMk id="2" creationId="{0EE024D7-F596-9191-0F85-E6D302CBFC46}"/>
          </ac:cxnSpMkLst>
        </pc:cxnChg>
      </pc:sldChg>
      <pc:sldChg chg="addSp delSp modSp new del mod setBg">
        <pc:chgData name="Mestiri, Driss" userId="S::mestirid@csviamonde.net::a0f474fb-30d2-4ed1-a36e-a7638c796a05" providerId="AD" clId="Web-{55CAD424-8428-3BDA-E403-E019F53D77A0}" dt="2026-08-12T02:16:27.081" v="88"/>
        <pc:sldMkLst>
          <pc:docMk/>
          <pc:sldMk cId="1668290163" sldId="257"/>
        </pc:sldMkLst>
        <pc:spChg chg="del">
          <ac:chgData name="Mestiri, Driss" userId="S::mestirid@csviamonde.net::a0f474fb-30d2-4ed1-a36e-a7638c796a05" providerId="AD" clId="Web-{55CAD424-8428-3BDA-E403-E019F53D77A0}" dt="2026-08-12T02:14:08.893" v="79"/>
          <ac:spMkLst>
            <pc:docMk/>
            <pc:sldMk cId="1668290163" sldId="257"/>
            <ac:spMk id="2" creationId="{B1384352-FF98-26E5-5095-786B0F41FD87}"/>
          </ac:spMkLst>
        </pc:spChg>
        <pc:spChg chg="del">
          <ac:chgData name="Mestiri, Driss" userId="S::mestirid@csviamonde.net::a0f474fb-30d2-4ed1-a36e-a7638c796a05" providerId="AD" clId="Web-{55CAD424-8428-3BDA-E403-E019F53D77A0}" dt="2026-08-12T02:14:10.815" v="80"/>
          <ac:spMkLst>
            <pc:docMk/>
            <pc:sldMk cId="1668290163" sldId="257"/>
            <ac:spMk id="3" creationId="{4AA7E944-C174-6A77-1C1D-8F6481877EB1}"/>
          </ac:spMkLst>
        </pc:spChg>
        <pc:picChg chg="add mod">
          <ac:chgData name="Mestiri, Driss" userId="S::mestirid@csviamonde.net::a0f474fb-30d2-4ed1-a36e-a7638c796a05" providerId="AD" clId="Web-{55CAD424-8428-3BDA-E403-E019F53D77A0}" dt="2026-08-12T02:16:08.925" v="87" actId="1076"/>
          <ac:picMkLst>
            <pc:docMk/>
            <pc:sldMk cId="1668290163" sldId="257"/>
            <ac:picMk id="4" creationId="{9E214EC1-8EA1-274E-2F9C-E74A76BE9DE2}"/>
          </ac:picMkLst>
        </pc:picChg>
      </pc:sldChg>
      <pc:sldChg chg="addSp delSp modSp new mod setBg">
        <pc:chgData name="Mestiri, Driss" userId="S::mestirid@csviamonde.net::a0f474fb-30d2-4ed1-a36e-a7638c796a05" providerId="AD" clId="Web-{55CAD424-8428-3BDA-E403-E019F53D77A0}" dt="2026-08-12T02:42:44.633" v="392" actId="20577"/>
        <pc:sldMkLst>
          <pc:docMk/>
          <pc:sldMk cId="2982007035" sldId="257"/>
        </pc:sldMkLst>
        <pc:spChg chg="del">
          <ac:chgData name="Mestiri, Driss" userId="S::mestirid@csviamonde.net::a0f474fb-30d2-4ed1-a36e-a7638c796a05" providerId="AD" clId="Web-{55CAD424-8428-3BDA-E403-E019F53D77A0}" dt="2026-08-12T02:16:31.488" v="90"/>
          <ac:spMkLst>
            <pc:docMk/>
            <pc:sldMk cId="2982007035" sldId="257"/>
            <ac:spMk id="2" creationId="{87FF64C9-95C3-9BD2-A0DE-2791B75DB2B2}"/>
          </ac:spMkLst>
        </pc:spChg>
        <pc:spChg chg="del">
          <ac:chgData name="Mestiri, Driss" userId="S::mestirid@csviamonde.net::a0f474fb-30d2-4ed1-a36e-a7638c796a05" providerId="AD" clId="Web-{55CAD424-8428-3BDA-E403-E019F53D77A0}" dt="2026-08-12T02:16:33.566" v="91"/>
          <ac:spMkLst>
            <pc:docMk/>
            <pc:sldMk cId="2982007035" sldId="257"/>
            <ac:spMk id="3" creationId="{A177FC3C-E5D2-EF9E-EC60-43C333A0B6BB}"/>
          </ac:spMkLst>
        </pc:spChg>
        <pc:spChg chg="add mod">
          <ac:chgData name="Mestiri, Driss" userId="S::mestirid@csviamonde.net::a0f474fb-30d2-4ed1-a36e-a7638c796a05" providerId="AD" clId="Web-{55CAD424-8428-3BDA-E403-E019F53D77A0}" dt="2026-08-12T02:42:33.226" v="388" actId="1076"/>
          <ac:spMkLst>
            <pc:docMk/>
            <pc:sldMk cId="2982007035" sldId="257"/>
            <ac:spMk id="5" creationId="{F0A02B77-FD65-1975-BDAD-36549C55C34B}"/>
          </ac:spMkLst>
        </pc:spChg>
        <pc:spChg chg="add mod">
          <ac:chgData name="Mestiri, Driss" userId="S::mestirid@csviamonde.net::a0f474fb-30d2-4ed1-a36e-a7638c796a05" providerId="AD" clId="Web-{55CAD424-8428-3BDA-E403-E019F53D77A0}" dt="2026-08-12T02:42:44.633" v="392" actId="20577"/>
          <ac:spMkLst>
            <pc:docMk/>
            <pc:sldMk cId="2982007035" sldId="257"/>
            <ac:spMk id="15" creationId="{CB0DEDC6-2DBA-7F7B-3CBA-2B3F235C6203}"/>
          </ac:spMkLst>
        </pc:spChg>
        <pc:grpChg chg="add del mod">
          <ac:chgData name="Mestiri, Driss" userId="S::mestirid@csviamonde.net::a0f474fb-30d2-4ed1-a36e-a7638c796a05" providerId="AD" clId="Web-{55CAD424-8428-3BDA-E403-E019F53D77A0}" dt="2026-08-12T02:40:01.957" v="358"/>
          <ac:grpSpMkLst>
            <pc:docMk/>
            <pc:sldMk cId="2982007035" sldId="257"/>
            <ac:grpSpMk id="8" creationId="{F68E2257-937C-76EA-AC70-CA72E0AA6F00}"/>
          </ac:grpSpMkLst>
        </pc:grpChg>
        <pc:grpChg chg="add mod">
          <ac:chgData name="Mestiri, Driss" userId="S::mestirid@csviamonde.net::a0f474fb-30d2-4ed1-a36e-a7638c796a05" providerId="AD" clId="Web-{55CAD424-8428-3BDA-E403-E019F53D77A0}" dt="2026-08-12T02:42:12.335" v="381" actId="14100"/>
          <ac:grpSpMkLst>
            <pc:docMk/>
            <pc:sldMk cId="2982007035" sldId="257"/>
            <ac:grpSpMk id="14" creationId="{2D53FEC7-6629-E23D-4870-9FF296C114A9}"/>
          </ac:grpSpMkLst>
        </pc:grpChg>
        <pc:picChg chg="add mod">
          <ac:chgData name="Mestiri, Driss" userId="S::mestirid@csviamonde.net::a0f474fb-30d2-4ed1-a36e-a7638c796a05" providerId="AD" clId="Web-{55CAD424-8428-3BDA-E403-E019F53D77A0}" dt="2026-08-12T02:41:21.912" v="375" actId="1076"/>
          <ac:picMkLst>
            <pc:docMk/>
            <pc:sldMk cId="2982007035" sldId="257"/>
            <ac:picMk id="4" creationId="{83DAEA7E-976B-9FF7-E0AB-A755F1CDDF82}"/>
          </ac:picMkLst>
        </pc:picChg>
        <pc:picChg chg="add del">
          <ac:chgData name="Mestiri, Driss" userId="S::mestirid@csviamonde.net::a0f474fb-30d2-4ed1-a36e-a7638c796a05" providerId="AD" clId="Web-{55CAD424-8428-3BDA-E403-E019F53D77A0}" dt="2026-08-12T02:40:55.396" v="366"/>
          <ac:picMkLst>
            <pc:docMk/>
            <pc:sldMk cId="2982007035" sldId="257"/>
            <ac:picMk id="9" creationId="{774AA51A-7DF3-EFC5-6789-FCAF8C6E05D7}"/>
          </ac:picMkLst>
        </pc:picChg>
        <pc:cxnChg chg="add mod topLvl">
          <ac:chgData name="Mestiri, Driss" userId="S::mestirid@csviamonde.net::a0f474fb-30d2-4ed1-a36e-a7638c796a05" providerId="AD" clId="Web-{55CAD424-8428-3BDA-E403-E019F53D77A0}" dt="2026-08-12T02:41:46.257" v="378" actId="14100"/>
          <ac:cxnSpMkLst>
            <pc:docMk/>
            <pc:sldMk cId="2982007035" sldId="257"/>
            <ac:cxnSpMk id="6" creationId="{7908CC9B-1D5F-E285-14E6-9C1E61648FCA}"/>
          </ac:cxnSpMkLst>
        </pc:cxnChg>
        <pc:cxnChg chg="add mod topLvl">
          <ac:chgData name="Mestiri, Driss" userId="S::mestirid@csviamonde.net::a0f474fb-30d2-4ed1-a36e-a7638c796a05" providerId="AD" clId="Web-{55CAD424-8428-3BDA-E403-E019F53D77A0}" dt="2026-08-12T02:40:15.083" v="359" actId="14100"/>
          <ac:cxnSpMkLst>
            <pc:docMk/>
            <pc:sldMk cId="2982007035" sldId="257"/>
            <ac:cxnSpMk id="7" creationId="{D896C7EC-BEA1-416C-7100-6E388CCEF5F0}"/>
          </ac:cxnSpMkLst>
        </pc:cxnChg>
        <pc:cxnChg chg="add del mod">
          <ac:chgData name="Mestiri, Driss" userId="S::mestirid@csviamonde.net::a0f474fb-30d2-4ed1-a36e-a7638c796a05" providerId="AD" clId="Web-{55CAD424-8428-3BDA-E403-E019F53D77A0}" dt="2026-08-12T02:40:55.396" v="365"/>
          <ac:cxnSpMkLst>
            <pc:docMk/>
            <pc:sldMk cId="2982007035" sldId="257"/>
            <ac:cxnSpMk id="10" creationId="{4C3548F8-A485-CE6C-221C-47F4793DB9E0}"/>
          </ac:cxnSpMkLst>
        </pc:cxnChg>
        <pc:cxnChg chg="add del mod">
          <ac:chgData name="Mestiri, Driss" userId="S::mestirid@csviamonde.net::a0f474fb-30d2-4ed1-a36e-a7638c796a05" providerId="AD" clId="Web-{55CAD424-8428-3BDA-E403-E019F53D77A0}" dt="2026-08-12T02:40:55.396" v="364"/>
          <ac:cxnSpMkLst>
            <pc:docMk/>
            <pc:sldMk cId="2982007035" sldId="257"/>
            <ac:cxnSpMk id="11" creationId="{0959B77E-46ED-37C5-3722-58A89ED15301}"/>
          </ac:cxnSpMkLst>
        </pc:cxnChg>
        <pc:cxnChg chg="add mod">
          <ac:chgData name="Mestiri, Driss" userId="S::mestirid@csviamonde.net::a0f474fb-30d2-4ed1-a36e-a7638c796a05" providerId="AD" clId="Web-{55CAD424-8428-3BDA-E403-E019F53D77A0}" dt="2026-08-12T02:41:08.568" v="370" actId="1076"/>
          <ac:cxnSpMkLst>
            <pc:docMk/>
            <pc:sldMk cId="2982007035" sldId="257"/>
            <ac:cxnSpMk id="12" creationId="{7C84884F-CE81-A38F-D908-949ED3533A15}"/>
          </ac:cxnSpMkLst>
        </pc:cxnChg>
        <pc:cxnChg chg="add mod">
          <ac:chgData name="Mestiri, Driss" userId="S::mestirid@csviamonde.net::a0f474fb-30d2-4ed1-a36e-a7638c796a05" providerId="AD" clId="Web-{55CAD424-8428-3BDA-E403-E019F53D77A0}" dt="2026-08-12T02:41:56.304" v="379" actId="14100"/>
          <ac:cxnSpMkLst>
            <pc:docMk/>
            <pc:sldMk cId="2982007035" sldId="257"/>
            <ac:cxnSpMk id="13" creationId="{1B253651-FB45-5BD0-F403-8D3E4548B9A3}"/>
          </ac:cxnSpMkLst>
        </pc:cxnChg>
      </pc:sldChg>
      <pc:sldChg chg="addSp delSp modSp new mod setBg">
        <pc:chgData name="Mestiri, Driss" userId="S::mestirid@csviamonde.net::a0f474fb-30d2-4ed1-a36e-a7638c796a05" providerId="AD" clId="Web-{55CAD424-8428-3BDA-E403-E019F53D77A0}" dt="2026-08-12T02:50:57.925" v="454" actId="14100"/>
        <pc:sldMkLst>
          <pc:docMk/>
          <pc:sldMk cId="3379381924" sldId="258"/>
        </pc:sldMkLst>
        <pc:spChg chg="del">
          <ac:chgData name="Mestiri, Driss" userId="S::mestirid@csviamonde.net::a0f474fb-30d2-4ed1-a36e-a7638c796a05" providerId="AD" clId="Web-{55CAD424-8428-3BDA-E403-E019F53D77A0}" dt="2026-08-12T02:43:52.852" v="394"/>
          <ac:spMkLst>
            <pc:docMk/>
            <pc:sldMk cId="3379381924" sldId="258"/>
            <ac:spMk id="2" creationId="{7F4A1E73-DBA0-8966-1F49-51E5338F3743}"/>
          </ac:spMkLst>
        </pc:spChg>
        <pc:spChg chg="del">
          <ac:chgData name="Mestiri, Driss" userId="S::mestirid@csviamonde.net::a0f474fb-30d2-4ed1-a36e-a7638c796a05" providerId="AD" clId="Web-{55CAD424-8428-3BDA-E403-E019F53D77A0}" dt="2026-08-12T02:43:54.727" v="395"/>
          <ac:spMkLst>
            <pc:docMk/>
            <pc:sldMk cId="3379381924" sldId="258"/>
            <ac:spMk id="3" creationId="{3C806F3E-EDA2-2B58-C8C2-F2810A2EE166}"/>
          </ac:spMkLst>
        </pc:spChg>
        <pc:spChg chg="add del">
          <ac:chgData name="Mestiri, Driss" userId="S::mestirid@csviamonde.net::a0f474fb-30d2-4ed1-a36e-a7638c796a05" providerId="AD" clId="Web-{55CAD424-8428-3BDA-E403-E019F53D77A0}" dt="2026-08-12T02:45:42.579" v="399"/>
          <ac:spMkLst>
            <pc:docMk/>
            <pc:sldMk cId="3379381924" sldId="258"/>
            <ac:spMk id="4" creationId="{637A840E-82BB-E3C7-54E3-0B056C593EBA}"/>
          </ac:spMkLst>
        </pc:spChg>
        <pc:spChg chg="add del">
          <ac:chgData name="Mestiri, Driss" userId="S::mestirid@csviamonde.net::a0f474fb-30d2-4ed1-a36e-a7638c796a05" providerId="AD" clId="Web-{55CAD424-8428-3BDA-E403-E019F53D77A0}" dt="2026-08-12T02:45:40.594" v="398"/>
          <ac:spMkLst>
            <pc:docMk/>
            <pc:sldMk cId="3379381924" sldId="258"/>
            <ac:spMk id="5" creationId="{40E27E2B-6737-FA36-F19F-EA6B9D9E502E}"/>
          </ac:spMkLst>
        </pc:spChg>
        <pc:spChg chg="add mod">
          <ac:chgData name="Mestiri, Driss" userId="S::mestirid@csviamonde.net::a0f474fb-30d2-4ed1-a36e-a7638c796a05" providerId="AD" clId="Web-{55CAD424-8428-3BDA-E403-E019F53D77A0}" dt="2026-08-12T02:49:18.877" v="443" actId="1076"/>
          <ac:spMkLst>
            <pc:docMk/>
            <pc:sldMk cId="3379381924" sldId="258"/>
            <ac:spMk id="6" creationId="{8CD9F01B-A48A-75C6-545D-C21F7DD4161C}"/>
          </ac:spMkLst>
        </pc:spChg>
        <pc:spChg chg="add mod">
          <ac:chgData name="Mestiri, Driss" userId="S::mestirid@csviamonde.net::a0f474fb-30d2-4ed1-a36e-a7638c796a05" providerId="AD" clId="Web-{55CAD424-8428-3BDA-E403-E019F53D77A0}" dt="2026-08-12T02:48:43.174" v="437" actId="20577"/>
          <ac:spMkLst>
            <pc:docMk/>
            <pc:sldMk cId="3379381924" sldId="258"/>
            <ac:spMk id="7" creationId="{1439A3D9-F8E8-8855-2118-2205559B4A44}"/>
          </ac:spMkLst>
        </pc:spChg>
        <pc:spChg chg="add del">
          <ac:chgData name="Mestiri, Driss" userId="S::mestirid@csviamonde.net::a0f474fb-30d2-4ed1-a36e-a7638c796a05" providerId="AD" clId="Web-{55CAD424-8428-3BDA-E403-E019F53D77A0}" dt="2026-08-12T02:47:29.720" v="409"/>
          <ac:spMkLst>
            <pc:docMk/>
            <pc:sldMk cId="3379381924" sldId="258"/>
            <ac:spMk id="8" creationId="{C96586E7-24F0-47A0-FCC4-8B7131C67F8D}"/>
          </ac:spMkLst>
        </pc:spChg>
        <pc:spChg chg="add mod">
          <ac:chgData name="Mestiri, Driss" userId="S::mestirid@csviamonde.net::a0f474fb-30d2-4ed1-a36e-a7638c796a05" providerId="AD" clId="Web-{55CAD424-8428-3BDA-E403-E019F53D77A0}" dt="2026-08-12T02:48:51.440" v="439" actId="1076"/>
          <ac:spMkLst>
            <pc:docMk/>
            <pc:sldMk cId="3379381924" sldId="258"/>
            <ac:spMk id="11" creationId="{2BB5D85A-26BB-F01D-FEE5-88EE5558776A}"/>
          </ac:spMkLst>
        </pc:spChg>
        <pc:spChg chg="add mod">
          <ac:chgData name="Mestiri, Driss" userId="S::mestirid@csviamonde.net::a0f474fb-30d2-4ed1-a36e-a7638c796a05" providerId="AD" clId="Web-{55CAD424-8428-3BDA-E403-E019F53D77A0}" dt="2026-08-12T02:47:58.986" v="425" actId="1076"/>
          <ac:spMkLst>
            <pc:docMk/>
            <pc:sldMk cId="3379381924" sldId="258"/>
            <ac:spMk id="12" creationId="{FB259188-D9AE-B8E0-16AF-9E0235B82731}"/>
          </ac:spMkLst>
        </pc:spChg>
        <pc:spChg chg="add">
          <ac:chgData name="Mestiri, Driss" userId="S::mestirid@csviamonde.net::a0f474fb-30d2-4ed1-a36e-a7638c796a05" providerId="AD" clId="Web-{55CAD424-8428-3BDA-E403-E019F53D77A0}" dt="2026-08-12T02:45:31.344" v="397"/>
          <ac:spMkLst>
            <pc:docMk/>
            <pc:sldMk cId="3379381924" sldId="258"/>
            <ac:spMk id="13" creationId="{EBE3C04D-C842-B1A9-2F34-89979F25B8F0}"/>
          </ac:spMkLst>
        </pc:spChg>
        <pc:grpChg chg="add mod">
          <ac:chgData name="Mestiri, Driss" userId="S::mestirid@csviamonde.net::a0f474fb-30d2-4ed1-a36e-a7638c796a05" providerId="AD" clId="Web-{55CAD424-8428-3BDA-E403-E019F53D77A0}" dt="2026-08-12T02:50:50.847" v="453" actId="14100"/>
          <ac:grpSpMkLst>
            <pc:docMk/>
            <pc:sldMk cId="3379381924" sldId="258"/>
            <ac:grpSpMk id="15" creationId="{03E81866-5ED2-5F72-44F5-12EC4F831BA3}"/>
          </ac:grpSpMkLst>
        </pc:grpChg>
        <pc:grpChg chg="add mod">
          <ac:chgData name="Mestiri, Driss" userId="S::mestirid@csviamonde.net::a0f474fb-30d2-4ed1-a36e-a7638c796a05" providerId="AD" clId="Web-{55CAD424-8428-3BDA-E403-E019F53D77A0}" dt="2026-08-12T02:50:57.925" v="454" actId="14100"/>
          <ac:grpSpMkLst>
            <pc:docMk/>
            <pc:sldMk cId="3379381924" sldId="258"/>
            <ac:grpSpMk id="16" creationId="{E638B40C-9D45-754B-C589-9A0738693506}"/>
          </ac:grpSpMkLst>
        </pc:grpChg>
        <pc:picChg chg="add mod">
          <ac:chgData name="Mestiri, Driss" userId="S::mestirid@csviamonde.net::a0f474fb-30d2-4ed1-a36e-a7638c796a05" providerId="AD" clId="Web-{55CAD424-8428-3BDA-E403-E019F53D77A0}" dt="2026-08-12T02:47:58.971" v="422" actId="1076"/>
          <ac:picMkLst>
            <pc:docMk/>
            <pc:sldMk cId="3379381924" sldId="258"/>
            <ac:picMk id="9" creationId="{33A085AB-B406-F1BD-5126-EAE8A5757954}"/>
          </ac:picMkLst>
        </pc:picChg>
        <pc:picChg chg="mod">
          <ac:chgData name="Mestiri, Driss" userId="S::mestirid@csviamonde.net::a0f474fb-30d2-4ed1-a36e-a7638c796a05" providerId="AD" clId="Web-{55CAD424-8428-3BDA-E403-E019F53D77A0}" dt="2026-08-12T02:47:58.971" v="423" actId="1076"/>
          <ac:picMkLst>
            <pc:docMk/>
            <pc:sldMk cId="3379381924" sldId="258"/>
            <ac:picMk id="10" creationId="{24E737FB-4A7F-B4C5-224E-673EAC75FF19}"/>
          </ac:picMkLst>
        </pc:picChg>
        <pc:picChg chg="add">
          <ac:chgData name="Mestiri, Driss" userId="S::mestirid@csviamonde.net::a0f474fb-30d2-4ed1-a36e-a7638c796a05" providerId="AD" clId="Web-{55CAD424-8428-3BDA-E403-E019F53D77A0}" dt="2026-08-12T02:45:31.344" v="397"/>
          <ac:picMkLst>
            <pc:docMk/>
            <pc:sldMk cId="3379381924" sldId="258"/>
            <ac:picMk id="14" creationId="{EB44928E-55E7-1B6E-2348-833F1EE9D91B}"/>
          </ac:picMkLst>
        </pc:picChg>
      </pc:sldChg>
      <pc:sldChg chg="addSp delSp modSp new mod setBg">
        <pc:chgData name="Mestiri, Driss" userId="S::mestirid@csviamonde.net::a0f474fb-30d2-4ed1-a36e-a7638c796a05" providerId="AD" clId="Web-{55CAD424-8428-3BDA-E403-E019F53D77A0}" dt="2026-08-12T03:04:30.066" v="566" actId="14100"/>
        <pc:sldMkLst>
          <pc:docMk/>
          <pc:sldMk cId="2790081286" sldId="259"/>
        </pc:sldMkLst>
        <pc:spChg chg="del">
          <ac:chgData name="Mestiri, Driss" userId="S::mestirid@csviamonde.net::a0f474fb-30d2-4ed1-a36e-a7638c796a05" providerId="AD" clId="Web-{55CAD424-8428-3BDA-E403-E019F53D77A0}" dt="2026-08-12T02:51:27.972" v="456"/>
          <ac:spMkLst>
            <pc:docMk/>
            <pc:sldMk cId="2790081286" sldId="259"/>
            <ac:spMk id="2" creationId="{F5F085D8-79B7-E341-0750-2911178AA1F8}"/>
          </ac:spMkLst>
        </pc:spChg>
        <pc:spChg chg="del">
          <ac:chgData name="Mestiri, Driss" userId="S::mestirid@csviamonde.net::a0f474fb-30d2-4ed1-a36e-a7638c796a05" providerId="AD" clId="Web-{55CAD424-8428-3BDA-E403-E019F53D77A0}" dt="2026-08-12T02:51:33.691" v="457"/>
          <ac:spMkLst>
            <pc:docMk/>
            <pc:sldMk cId="2790081286" sldId="259"/>
            <ac:spMk id="3" creationId="{30C1ABCC-9F05-BA1C-35F2-3FA7382CA0E6}"/>
          </ac:spMkLst>
        </pc:spChg>
        <pc:spChg chg="add del">
          <ac:chgData name="Mestiri, Driss" userId="S::mestirid@csviamonde.net::a0f474fb-30d2-4ed1-a36e-a7638c796a05" providerId="AD" clId="Web-{55CAD424-8428-3BDA-E403-E019F53D77A0}" dt="2026-08-12T02:52:24.535" v="460"/>
          <ac:spMkLst>
            <pc:docMk/>
            <pc:sldMk cId="2790081286" sldId="259"/>
            <ac:spMk id="4" creationId="{637A840E-82BB-E3C7-54E3-0B056C593EBA}"/>
          </ac:spMkLst>
        </pc:spChg>
        <pc:spChg chg="add del">
          <ac:chgData name="Mestiri, Driss" userId="S::mestirid@csviamonde.net::a0f474fb-30d2-4ed1-a36e-a7638c796a05" providerId="AD" clId="Web-{55CAD424-8428-3BDA-E403-E019F53D77A0}" dt="2026-08-12T02:52:22.722" v="459"/>
          <ac:spMkLst>
            <pc:docMk/>
            <pc:sldMk cId="2790081286" sldId="259"/>
            <ac:spMk id="5" creationId="{40E27E2B-6737-FA36-F19F-EA6B9D9E502E}"/>
          </ac:spMkLst>
        </pc:spChg>
        <pc:spChg chg="add del mod">
          <ac:chgData name="Mestiri, Driss" userId="S::mestirid@csviamonde.net::a0f474fb-30d2-4ed1-a36e-a7638c796a05" providerId="AD" clId="Web-{55CAD424-8428-3BDA-E403-E019F53D77A0}" dt="2026-08-12T02:53:29.738" v="492"/>
          <ac:spMkLst>
            <pc:docMk/>
            <pc:sldMk cId="2790081286" sldId="259"/>
            <ac:spMk id="6" creationId="{5C1D9277-028E-3AF3-DD52-96D237D61729}"/>
          </ac:spMkLst>
        </pc:spChg>
        <pc:spChg chg="add mod">
          <ac:chgData name="Mestiri, Driss" userId="S::mestirid@csviamonde.net::a0f474fb-30d2-4ed1-a36e-a7638c796a05" providerId="AD" clId="Web-{55CAD424-8428-3BDA-E403-E019F53D77A0}" dt="2026-08-12T02:55:41.599" v="518" actId="20577"/>
          <ac:spMkLst>
            <pc:docMk/>
            <pc:sldMk cId="2790081286" sldId="259"/>
            <ac:spMk id="7" creationId="{0B3157C8-F848-ECB8-6D09-295ECEB2CC78}"/>
          </ac:spMkLst>
        </pc:spChg>
        <pc:spChg chg="add del mod">
          <ac:chgData name="Mestiri, Driss" userId="S::mestirid@csviamonde.net::a0f474fb-30d2-4ed1-a36e-a7638c796a05" providerId="AD" clId="Web-{55CAD424-8428-3BDA-E403-E019F53D77A0}" dt="2026-08-12T02:57:31.679" v="529"/>
          <ac:spMkLst>
            <pc:docMk/>
            <pc:sldMk cId="2790081286" sldId="259"/>
            <ac:spMk id="11" creationId="{78B1AEA3-E0FA-4BC6-5BCA-377E3AAC2434}"/>
          </ac:spMkLst>
        </pc:spChg>
        <pc:spChg chg="add mod">
          <ac:chgData name="Mestiri, Driss" userId="S::mestirid@csviamonde.net::a0f474fb-30d2-4ed1-a36e-a7638c796a05" providerId="AD" clId="Web-{55CAD424-8428-3BDA-E403-E019F53D77A0}" dt="2026-08-12T02:59:48.150" v="548" actId="1076"/>
          <ac:spMkLst>
            <pc:docMk/>
            <pc:sldMk cId="2790081286" sldId="259"/>
            <ac:spMk id="13" creationId="{59582F05-F5EA-1CE7-BA9D-F1DF15387285}"/>
          </ac:spMkLst>
        </pc:spChg>
        <pc:spChg chg="add mod">
          <ac:chgData name="Mestiri, Driss" userId="S::mestirid@csviamonde.net::a0f474fb-30d2-4ed1-a36e-a7638c796a05" providerId="AD" clId="Web-{55CAD424-8428-3BDA-E403-E019F53D77A0}" dt="2026-08-12T03:02:07.090" v="562" actId="1076"/>
          <ac:spMkLst>
            <pc:docMk/>
            <pc:sldMk cId="2790081286" sldId="259"/>
            <ac:spMk id="14" creationId="{1A555F45-D219-8315-F685-E1E48FC984A2}"/>
          </ac:spMkLst>
        </pc:spChg>
        <pc:spChg chg="add mod">
          <ac:chgData name="Mestiri, Driss" userId="S::mestirid@csviamonde.net::a0f474fb-30d2-4ed1-a36e-a7638c796a05" providerId="AD" clId="Web-{55CAD424-8428-3BDA-E403-E019F53D77A0}" dt="2026-08-12T03:02:38.559" v="563" actId="1076"/>
          <ac:spMkLst>
            <pc:docMk/>
            <pc:sldMk cId="2790081286" sldId="259"/>
            <ac:spMk id="15" creationId="{476CCC29-545D-C3C4-640E-A7F7FE6569D2}"/>
          </ac:spMkLst>
        </pc:spChg>
        <pc:spChg chg="add del mod topLvl">
          <ac:chgData name="Mestiri, Driss" userId="S::mestirid@csviamonde.net::a0f474fb-30d2-4ed1-a36e-a7638c796a05" providerId="AD" clId="Web-{55CAD424-8428-3BDA-E403-E019F53D77A0}" dt="2026-08-12T02:57:24.491" v="528"/>
          <ac:spMkLst>
            <pc:docMk/>
            <pc:sldMk cId="2790081286" sldId="259"/>
            <ac:spMk id="17" creationId="{EBC5E8FD-0AD9-EFF6-F623-84D3F3539B94}"/>
          </ac:spMkLst>
        </pc:spChg>
        <pc:spChg chg="add del topLvl">
          <ac:chgData name="Mestiri, Driss" userId="S::mestirid@csviamonde.net::a0f474fb-30d2-4ed1-a36e-a7638c796a05" providerId="AD" clId="Web-{55CAD424-8428-3BDA-E403-E019F53D77A0}" dt="2026-08-12T02:57:00.022" v="525"/>
          <ac:spMkLst>
            <pc:docMk/>
            <pc:sldMk cId="2790081286" sldId="259"/>
            <ac:spMk id="19" creationId="{E838B8A6-F282-C614-AA00-D2D4679F3371}"/>
          </ac:spMkLst>
        </pc:spChg>
        <pc:spChg chg="del mod topLvl">
          <ac:chgData name="Mestiri, Driss" userId="S::mestirid@csviamonde.net::a0f474fb-30d2-4ed1-a36e-a7638c796a05" providerId="AD" clId="Web-{55CAD424-8428-3BDA-E403-E019F53D77A0}" dt="2026-08-12T02:56:41.303" v="523"/>
          <ac:spMkLst>
            <pc:docMk/>
            <pc:sldMk cId="2790081286" sldId="259"/>
            <ac:spMk id="21" creationId="{03E20DE9-300D-D67D-ED02-B82E46065A6F}"/>
          </ac:spMkLst>
        </pc:spChg>
        <pc:spChg chg="add mod ord">
          <ac:chgData name="Mestiri, Driss" userId="S::mestirid@csviamonde.net::a0f474fb-30d2-4ed1-a36e-a7638c796a05" providerId="AD" clId="Web-{55CAD424-8428-3BDA-E403-E019F53D77A0}" dt="2026-08-12T03:01:58.059" v="561" actId="1076"/>
          <ac:spMkLst>
            <pc:docMk/>
            <pc:sldMk cId="2790081286" sldId="259"/>
            <ac:spMk id="23" creationId="{A558DE0E-CA96-5C74-ABCE-1A32CDF6538F}"/>
          </ac:spMkLst>
        </pc:spChg>
        <pc:grpChg chg="del mod">
          <ac:chgData name="Mestiri, Driss" userId="S::mestirid@csviamonde.net::a0f474fb-30d2-4ed1-a36e-a7638c796a05" providerId="AD" clId="Web-{55CAD424-8428-3BDA-E403-E019F53D77A0}" dt="2026-08-12T02:56:33.021" v="521"/>
          <ac:grpSpMkLst>
            <pc:docMk/>
            <pc:sldMk cId="2790081286" sldId="259"/>
            <ac:grpSpMk id="8" creationId="{FC7D47C9-B8AF-A69F-0AEB-47A95A3DEB2D}"/>
          </ac:grpSpMkLst>
        </pc:grpChg>
        <pc:grpChg chg="del mod">
          <ac:chgData name="Mestiri, Driss" userId="S::mestirid@csviamonde.net::a0f474fb-30d2-4ed1-a36e-a7638c796a05" providerId="AD" clId="Web-{55CAD424-8428-3BDA-E403-E019F53D77A0}" dt="2026-08-12T02:56:52.959" v="524"/>
          <ac:grpSpMkLst>
            <pc:docMk/>
            <pc:sldMk cId="2790081286" sldId="259"/>
            <ac:grpSpMk id="9" creationId="{6961AF0E-AC2A-0954-6C60-F2BFB2F5C4D2}"/>
          </ac:grpSpMkLst>
        </pc:grpChg>
        <pc:grpChg chg="del mod">
          <ac:chgData name="Mestiri, Driss" userId="S::mestirid@csviamonde.net::a0f474fb-30d2-4ed1-a36e-a7638c796a05" providerId="AD" clId="Web-{55CAD424-8428-3BDA-E403-E019F53D77A0}" dt="2026-08-12T02:57:15.350" v="526"/>
          <ac:grpSpMkLst>
            <pc:docMk/>
            <pc:sldMk cId="2790081286" sldId="259"/>
            <ac:grpSpMk id="12" creationId="{46B22860-2F5A-78F2-8531-8487662180D0}"/>
          </ac:grpSpMkLst>
        </pc:grpChg>
        <pc:picChg chg="mod">
          <ac:chgData name="Mestiri, Driss" userId="S::mestirid@csviamonde.net::a0f474fb-30d2-4ed1-a36e-a7638c796a05" providerId="AD" clId="Web-{55CAD424-8428-3BDA-E403-E019F53D77A0}" dt="2026-08-12T03:01:53.090" v="559" actId="14100"/>
          <ac:picMkLst>
            <pc:docMk/>
            <pc:sldMk cId="2790081286" sldId="259"/>
            <ac:picMk id="10" creationId="{E1F1BEC1-0724-5DF7-439D-BB7EB505428F}"/>
          </ac:picMkLst>
        </pc:picChg>
        <pc:picChg chg="mod topLvl">
          <ac:chgData name="Mestiri, Driss" userId="S::mestirid@csviamonde.net::a0f474fb-30d2-4ed1-a36e-a7638c796a05" providerId="AD" clId="Web-{55CAD424-8428-3BDA-E403-E019F53D77A0}" dt="2026-08-12T03:04:30.066" v="566" actId="14100"/>
          <ac:picMkLst>
            <pc:docMk/>
            <pc:sldMk cId="2790081286" sldId="259"/>
            <ac:picMk id="16" creationId="{3AECF0B3-BDAD-CC62-8F90-24CB759F72CF}"/>
          </ac:picMkLst>
        </pc:picChg>
        <pc:picChg chg="mod topLvl">
          <ac:chgData name="Mestiri, Driss" userId="S::mestirid@csviamonde.net::a0f474fb-30d2-4ed1-a36e-a7638c796a05" providerId="AD" clId="Web-{55CAD424-8428-3BDA-E403-E019F53D77A0}" dt="2026-08-12T03:00:06.416" v="551" actId="14100"/>
          <ac:picMkLst>
            <pc:docMk/>
            <pc:sldMk cId="2790081286" sldId="259"/>
            <ac:picMk id="18" creationId="{0C09461E-4396-7B1C-9DDB-4512F4C13B1B}"/>
          </ac:picMkLst>
        </pc:picChg>
        <pc:picChg chg="mod topLvl">
          <ac:chgData name="Mestiri, Driss" userId="S::mestirid@csviamonde.net::a0f474fb-30d2-4ed1-a36e-a7638c796a05" providerId="AD" clId="Web-{55CAD424-8428-3BDA-E403-E019F53D77A0}" dt="2026-08-12T02:59:52.604" v="549" actId="14100"/>
          <ac:picMkLst>
            <pc:docMk/>
            <pc:sldMk cId="2790081286" sldId="259"/>
            <ac:picMk id="20" creationId="{C111FD89-FB07-4C6B-DA6B-E57AE1E68C05}"/>
          </ac:picMkLst>
        </pc:picChg>
      </pc:sldChg>
      <pc:sldChg chg="addSp delSp modSp new mod setBg">
        <pc:chgData name="Mestiri, Driss" userId="S::mestirid@csviamonde.net::a0f474fb-30d2-4ed1-a36e-a7638c796a05" providerId="AD" clId="Web-{55CAD424-8428-3BDA-E403-E019F53D77A0}" dt="2026-08-12T03:10:39.381" v="637" actId="1076"/>
        <pc:sldMkLst>
          <pc:docMk/>
          <pc:sldMk cId="3624097243" sldId="260"/>
        </pc:sldMkLst>
        <pc:spChg chg="del">
          <ac:chgData name="Mestiri, Driss" userId="S::mestirid@csviamonde.net::a0f474fb-30d2-4ed1-a36e-a7638c796a05" providerId="AD" clId="Web-{55CAD424-8428-3BDA-E403-E019F53D77A0}" dt="2026-08-12T03:06:05.754" v="568"/>
          <ac:spMkLst>
            <pc:docMk/>
            <pc:sldMk cId="3624097243" sldId="260"/>
            <ac:spMk id="2" creationId="{D19525A7-A5F0-42F4-518B-5D847C044C76}"/>
          </ac:spMkLst>
        </pc:spChg>
        <pc:spChg chg="del">
          <ac:chgData name="Mestiri, Driss" userId="S::mestirid@csviamonde.net::a0f474fb-30d2-4ed1-a36e-a7638c796a05" providerId="AD" clId="Web-{55CAD424-8428-3BDA-E403-E019F53D77A0}" dt="2026-08-12T03:06:10.973" v="569"/>
          <ac:spMkLst>
            <pc:docMk/>
            <pc:sldMk cId="3624097243" sldId="260"/>
            <ac:spMk id="3" creationId="{579C5B51-634A-5101-5152-5AC2FFDE2F0C}"/>
          </ac:spMkLst>
        </pc:spChg>
        <pc:spChg chg="add del">
          <ac:chgData name="Mestiri, Driss" userId="S::mestirid@csviamonde.net::a0f474fb-30d2-4ed1-a36e-a7638c796a05" providerId="AD" clId="Web-{55CAD424-8428-3BDA-E403-E019F53D77A0}" dt="2026-08-12T03:06:29.598" v="572"/>
          <ac:spMkLst>
            <pc:docMk/>
            <pc:sldMk cId="3624097243" sldId="260"/>
            <ac:spMk id="4" creationId="{637A840E-82BB-E3C7-54E3-0B056C593EBA}"/>
          </ac:spMkLst>
        </pc:spChg>
        <pc:spChg chg="add del">
          <ac:chgData name="Mestiri, Driss" userId="S::mestirid@csviamonde.net::a0f474fb-30d2-4ed1-a36e-a7638c796a05" providerId="AD" clId="Web-{55CAD424-8428-3BDA-E403-E019F53D77A0}" dt="2026-08-12T03:06:28.395" v="571"/>
          <ac:spMkLst>
            <pc:docMk/>
            <pc:sldMk cId="3624097243" sldId="260"/>
            <ac:spMk id="5" creationId="{40E27E2B-6737-FA36-F19F-EA6B9D9E502E}"/>
          </ac:spMkLst>
        </pc:spChg>
        <pc:spChg chg="add del mod">
          <ac:chgData name="Mestiri, Driss" userId="S::mestirid@csviamonde.net::a0f474fb-30d2-4ed1-a36e-a7638c796a05" providerId="AD" clId="Web-{55CAD424-8428-3BDA-E403-E019F53D77A0}" dt="2026-08-12T03:07:29.927" v="604"/>
          <ac:spMkLst>
            <pc:docMk/>
            <pc:sldMk cId="3624097243" sldId="260"/>
            <ac:spMk id="6" creationId="{AB4E8903-222F-42A5-242A-8E485D39A0F9}"/>
          </ac:spMkLst>
        </pc:spChg>
        <pc:spChg chg="add mod">
          <ac:chgData name="Mestiri, Driss" userId="S::mestirid@csviamonde.net::a0f474fb-30d2-4ed1-a36e-a7638c796a05" providerId="AD" clId="Web-{55CAD424-8428-3BDA-E403-E019F53D77A0}" dt="2026-08-12T03:10:31.803" v="636" actId="1076"/>
          <ac:spMkLst>
            <pc:docMk/>
            <pc:sldMk cId="3624097243" sldId="260"/>
            <ac:spMk id="7" creationId="{EAE72689-5518-EA7E-6834-32FE9BD097E8}"/>
          </ac:spMkLst>
        </pc:spChg>
        <pc:spChg chg="add mod">
          <ac:chgData name="Mestiri, Driss" userId="S::mestirid@csviamonde.net::a0f474fb-30d2-4ed1-a36e-a7638c796a05" providerId="AD" clId="Web-{55CAD424-8428-3BDA-E403-E019F53D77A0}" dt="2026-08-12T03:09:38.256" v="627" actId="14100"/>
          <ac:spMkLst>
            <pc:docMk/>
            <pc:sldMk cId="3624097243" sldId="260"/>
            <ac:spMk id="8" creationId="{7800A0CB-5DFB-A9AF-AFC1-62372C06F522}"/>
          </ac:spMkLst>
        </pc:spChg>
        <pc:spChg chg="add mod">
          <ac:chgData name="Mestiri, Driss" userId="S::mestirid@csviamonde.net::a0f474fb-30d2-4ed1-a36e-a7638c796a05" providerId="AD" clId="Web-{55CAD424-8428-3BDA-E403-E019F53D77A0}" dt="2026-08-12T03:09:07.396" v="624" actId="20577"/>
          <ac:spMkLst>
            <pc:docMk/>
            <pc:sldMk cId="3624097243" sldId="260"/>
            <ac:spMk id="10" creationId="{5AEA6C44-2948-0F68-50E1-4C79E389FC37}"/>
          </ac:spMkLst>
        </pc:spChg>
        <pc:spChg chg="add mod">
          <ac:chgData name="Mestiri, Driss" userId="S::mestirid@csviamonde.net::a0f474fb-30d2-4ed1-a36e-a7638c796a05" providerId="AD" clId="Web-{55CAD424-8428-3BDA-E403-E019F53D77A0}" dt="2026-08-12T03:10:39.381" v="637" actId="1076"/>
          <ac:spMkLst>
            <pc:docMk/>
            <pc:sldMk cId="3624097243" sldId="260"/>
            <ac:spMk id="12" creationId="{D799209A-2C90-9396-4A05-25A5094CBDAD}"/>
          </ac:spMkLst>
        </pc:spChg>
        <pc:spChg chg="add ord">
          <ac:chgData name="Mestiri, Driss" userId="S::mestirid@csviamonde.net::a0f474fb-30d2-4ed1-a36e-a7638c796a05" providerId="AD" clId="Web-{55CAD424-8428-3BDA-E403-E019F53D77A0}" dt="2026-08-12T03:07:49.568" v="607"/>
          <ac:spMkLst>
            <pc:docMk/>
            <pc:sldMk cId="3624097243" sldId="260"/>
            <ac:spMk id="14" creationId="{4FC047CD-E409-EA0E-3F14-C4509DAE18D5}"/>
          </ac:spMkLst>
        </pc:spChg>
        <pc:picChg chg="add mod">
          <ac:chgData name="Mestiri, Driss" userId="S::mestirid@csviamonde.net::a0f474fb-30d2-4ed1-a36e-a7638c796a05" providerId="AD" clId="Web-{55CAD424-8428-3BDA-E403-E019F53D77A0}" dt="2026-08-12T03:10:17.709" v="635" actId="14100"/>
          <ac:picMkLst>
            <pc:docMk/>
            <pc:sldMk cId="3624097243" sldId="260"/>
            <ac:picMk id="9" creationId="{34CFFBBB-8B41-9885-5599-3F7D128260B1}"/>
          </ac:picMkLst>
        </pc:picChg>
        <pc:picChg chg="add mod">
          <ac:chgData name="Mestiri, Driss" userId="S::mestirid@csviamonde.net::a0f474fb-30d2-4ed1-a36e-a7638c796a05" providerId="AD" clId="Web-{55CAD424-8428-3BDA-E403-E019F53D77A0}" dt="2026-08-12T03:10:00.397" v="631" actId="14100"/>
          <ac:picMkLst>
            <pc:docMk/>
            <pc:sldMk cId="3624097243" sldId="260"/>
            <ac:picMk id="11" creationId="{A3215B90-3E51-C979-4CB7-A0DB566FA942}"/>
          </ac:picMkLst>
        </pc:picChg>
      </pc:sldChg>
      <pc:sldChg chg="addSp delSp new del mod setBg">
        <pc:chgData name="Mestiri, Driss" userId="S::mestirid@csviamonde.net::a0f474fb-30d2-4ed1-a36e-a7638c796a05" providerId="AD" clId="Web-{55CAD424-8428-3BDA-E403-E019F53D77A0}" dt="2026-08-12T03:30:58.633" v="728"/>
        <pc:sldMkLst>
          <pc:docMk/>
          <pc:sldMk cId="1605462249" sldId="261"/>
        </pc:sldMkLst>
        <pc:spChg chg="del">
          <ac:chgData name="Mestiri, Driss" userId="S::mestirid@csviamonde.net::a0f474fb-30d2-4ed1-a36e-a7638c796a05" providerId="AD" clId="Web-{55CAD424-8428-3BDA-E403-E019F53D77A0}" dt="2026-08-12T03:11:36.288" v="640"/>
          <ac:spMkLst>
            <pc:docMk/>
            <pc:sldMk cId="1605462249" sldId="261"/>
            <ac:spMk id="2" creationId="{B6549E12-6842-7EF6-B818-11E9F2924B7D}"/>
          </ac:spMkLst>
        </pc:spChg>
        <pc:spChg chg="del">
          <ac:chgData name="Mestiri, Driss" userId="S::mestirid@csviamonde.net::a0f474fb-30d2-4ed1-a36e-a7638c796a05" providerId="AD" clId="Web-{55CAD424-8428-3BDA-E403-E019F53D77A0}" dt="2026-08-12T03:11:39.241" v="641"/>
          <ac:spMkLst>
            <pc:docMk/>
            <pc:sldMk cId="1605462249" sldId="261"/>
            <ac:spMk id="3" creationId="{18C9BF5B-CA1F-D99A-579E-A1A145477E8F}"/>
          </ac:spMkLst>
        </pc:spChg>
        <pc:spChg chg="add del">
          <ac:chgData name="Mestiri, Driss" userId="S::mestirid@csviamonde.net::a0f474fb-30d2-4ed1-a36e-a7638c796a05" providerId="AD" clId="Web-{55CAD424-8428-3BDA-E403-E019F53D77A0}" dt="2026-08-12T03:13:40.305" v="643"/>
          <ac:spMkLst>
            <pc:docMk/>
            <pc:sldMk cId="1605462249" sldId="261"/>
            <ac:spMk id="4" creationId="{4BF155C7-642C-E7D4-F695-B100C0294766}"/>
          </ac:spMkLst>
        </pc:spChg>
        <pc:spChg chg="add">
          <ac:chgData name="Mestiri, Driss" userId="S::mestirid@csviamonde.net::a0f474fb-30d2-4ed1-a36e-a7638c796a05" providerId="AD" clId="Web-{55CAD424-8428-3BDA-E403-E019F53D77A0}" dt="2026-08-12T03:12:37.788" v="642"/>
          <ac:spMkLst>
            <pc:docMk/>
            <pc:sldMk cId="1605462249" sldId="261"/>
            <ac:spMk id="5" creationId="{5C0B5768-324C-D658-43E6-776BB6BBDE4C}"/>
          </ac:spMkLst>
        </pc:spChg>
        <pc:spChg chg="add del">
          <ac:chgData name="Mestiri, Driss" userId="S::mestirid@csviamonde.net::a0f474fb-30d2-4ed1-a36e-a7638c796a05" providerId="AD" clId="Web-{55CAD424-8428-3BDA-E403-E019F53D77A0}" dt="2026-08-12T03:13:47.945" v="644"/>
          <ac:spMkLst>
            <pc:docMk/>
            <pc:sldMk cId="1605462249" sldId="261"/>
            <ac:spMk id="6" creationId="{3B6732B8-A872-8856-05C7-1063B90D9D15}"/>
          </ac:spMkLst>
        </pc:spChg>
        <pc:spChg chg="add">
          <ac:chgData name="Mestiri, Driss" userId="S::mestirid@csviamonde.net::a0f474fb-30d2-4ed1-a36e-a7638c796a05" providerId="AD" clId="Web-{55CAD424-8428-3BDA-E403-E019F53D77A0}" dt="2026-08-12T03:12:37.788" v="642"/>
          <ac:spMkLst>
            <pc:docMk/>
            <pc:sldMk cId="1605462249" sldId="261"/>
            <ac:spMk id="7" creationId="{8214DF9F-E36D-9AF7-4CE6-AAED5AD4A8F3}"/>
          </ac:spMkLst>
        </pc:spChg>
        <pc:spChg chg="add">
          <ac:chgData name="Mestiri, Driss" userId="S::mestirid@csviamonde.net::a0f474fb-30d2-4ed1-a36e-a7638c796a05" providerId="AD" clId="Web-{55CAD424-8428-3BDA-E403-E019F53D77A0}" dt="2026-08-12T03:12:37.788" v="642"/>
          <ac:spMkLst>
            <pc:docMk/>
            <pc:sldMk cId="1605462249" sldId="261"/>
            <ac:spMk id="9" creationId="{EE5D5058-0EC1-F343-88AB-AED1ED546BF2}"/>
          </ac:spMkLst>
        </pc:spChg>
        <pc:spChg chg="add">
          <ac:chgData name="Mestiri, Driss" userId="S::mestirid@csviamonde.net::a0f474fb-30d2-4ed1-a36e-a7638c796a05" providerId="AD" clId="Web-{55CAD424-8428-3BDA-E403-E019F53D77A0}" dt="2026-08-12T03:12:37.788" v="642"/>
          <ac:spMkLst>
            <pc:docMk/>
            <pc:sldMk cId="1605462249" sldId="261"/>
            <ac:spMk id="10" creationId="{D0564FAA-0EAF-7591-F683-D42839C60ECF}"/>
          </ac:spMkLst>
        </pc:spChg>
        <pc:spChg chg="add">
          <ac:chgData name="Mestiri, Driss" userId="S::mestirid@csviamonde.net::a0f474fb-30d2-4ed1-a36e-a7638c796a05" providerId="AD" clId="Web-{55CAD424-8428-3BDA-E403-E019F53D77A0}" dt="2026-08-12T03:12:37.788" v="642"/>
          <ac:spMkLst>
            <pc:docMk/>
            <pc:sldMk cId="1605462249" sldId="261"/>
            <ac:spMk id="11" creationId="{4BE9C240-4CC6-A5F7-BE35-EEB4E1AA598D}"/>
          </ac:spMkLst>
        </pc:spChg>
        <pc:spChg chg="add">
          <ac:chgData name="Mestiri, Driss" userId="S::mestirid@csviamonde.net::a0f474fb-30d2-4ed1-a36e-a7638c796a05" providerId="AD" clId="Web-{55CAD424-8428-3BDA-E403-E019F53D77A0}" dt="2026-08-12T03:12:37.788" v="642"/>
          <ac:spMkLst>
            <pc:docMk/>
            <pc:sldMk cId="1605462249" sldId="261"/>
            <ac:spMk id="12" creationId="{37B03BD3-7729-B398-7CD1-3C549B72098F}"/>
          </ac:spMkLst>
        </pc:spChg>
        <pc:spChg chg="add">
          <ac:chgData name="Mestiri, Driss" userId="S::mestirid@csviamonde.net::a0f474fb-30d2-4ed1-a36e-a7638c796a05" providerId="AD" clId="Web-{55CAD424-8428-3BDA-E403-E019F53D77A0}" dt="2026-08-12T03:12:37.788" v="642"/>
          <ac:spMkLst>
            <pc:docMk/>
            <pc:sldMk cId="1605462249" sldId="261"/>
            <ac:spMk id="15" creationId="{2D41449E-C10C-3F2D-12B6-A096FE06A367}"/>
          </ac:spMkLst>
        </pc:spChg>
        <pc:picChg chg="add">
          <ac:chgData name="Mestiri, Driss" userId="S::mestirid@csviamonde.net::a0f474fb-30d2-4ed1-a36e-a7638c796a05" providerId="AD" clId="Web-{55CAD424-8428-3BDA-E403-E019F53D77A0}" dt="2026-08-12T03:12:37.788" v="642"/>
          <ac:picMkLst>
            <pc:docMk/>
            <pc:sldMk cId="1605462249" sldId="261"/>
            <ac:picMk id="8" creationId="{A01C5FFF-ABFF-6A6E-52EA-852C8D0334BF}"/>
          </ac:picMkLst>
        </pc:picChg>
      </pc:sldChg>
      <pc:sldChg chg="addSp delSp modSp add del replId">
        <pc:chgData name="Mestiri, Driss" userId="S::mestirid@csviamonde.net::a0f474fb-30d2-4ed1-a36e-a7638c796a05" providerId="AD" clId="Web-{55CAD424-8428-3BDA-E403-E019F53D77A0}" dt="2026-08-12T03:15:45.933" v="673"/>
        <pc:sldMkLst>
          <pc:docMk/>
          <pc:sldMk cId="298997866" sldId="262"/>
        </pc:sldMkLst>
        <pc:spChg chg="add">
          <ac:chgData name="Mestiri, Driss" userId="S::mestirid@csviamonde.net::a0f474fb-30d2-4ed1-a36e-a7638c796a05" providerId="AD" clId="Web-{55CAD424-8428-3BDA-E403-E019F53D77A0}" dt="2026-08-12T03:15:17.338" v="672"/>
          <ac:spMkLst>
            <pc:docMk/>
            <pc:sldMk cId="298997866" sldId="262"/>
            <ac:spMk id="2" creationId="{A6B0FD7F-AC7E-2380-8571-4B113A2FD61A}"/>
          </ac:spMkLst>
        </pc:spChg>
        <pc:spChg chg="add">
          <ac:chgData name="Mestiri, Driss" userId="S::mestirid@csviamonde.net::a0f474fb-30d2-4ed1-a36e-a7638c796a05" providerId="AD" clId="Web-{55CAD424-8428-3BDA-E403-E019F53D77A0}" dt="2026-08-12T03:15:17.338" v="672"/>
          <ac:spMkLst>
            <pc:docMk/>
            <pc:sldMk cId="298997866" sldId="262"/>
            <ac:spMk id="3" creationId="{D3DFD0A1-D5FE-0089-7E9B-F019DECC5C7F}"/>
          </ac:spMkLst>
        </pc:spChg>
        <pc:spChg chg="add">
          <ac:chgData name="Mestiri, Driss" userId="S::mestirid@csviamonde.net::a0f474fb-30d2-4ed1-a36e-a7638c796a05" providerId="AD" clId="Web-{55CAD424-8428-3BDA-E403-E019F53D77A0}" dt="2026-08-12T03:15:17.338" v="672"/>
          <ac:spMkLst>
            <pc:docMk/>
            <pc:sldMk cId="298997866" sldId="262"/>
            <ac:spMk id="4" creationId="{50254D69-08DC-9BC3-0F50-20B9EF76EC74}"/>
          </ac:spMkLst>
        </pc:spChg>
        <pc:spChg chg="add">
          <ac:chgData name="Mestiri, Driss" userId="S::mestirid@csviamonde.net::a0f474fb-30d2-4ed1-a36e-a7638c796a05" providerId="AD" clId="Web-{55CAD424-8428-3BDA-E403-E019F53D77A0}" dt="2026-08-12T03:15:17.338" v="672"/>
          <ac:spMkLst>
            <pc:docMk/>
            <pc:sldMk cId="298997866" sldId="262"/>
            <ac:spMk id="5" creationId="{FD59C002-A605-6853-1CCA-309E99BECE01}"/>
          </ac:spMkLst>
        </pc:spChg>
        <pc:spChg chg="del mod">
          <ac:chgData name="Mestiri, Driss" userId="S::mestirid@csviamonde.net::a0f474fb-30d2-4ed1-a36e-a7638c796a05" providerId="AD" clId="Web-{55CAD424-8428-3BDA-E403-E019F53D77A0}" dt="2026-08-12T03:14:48.041" v="667"/>
          <ac:spMkLst>
            <pc:docMk/>
            <pc:sldMk cId="298997866" sldId="262"/>
            <ac:spMk id="7" creationId="{08DDC277-A221-FB7E-BA84-C424CA05FD0C}"/>
          </ac:spMkLst>
        </pc:spChg>
        <pc:spChg chg="del">
          <ac:chgData name="Mestiri, Driss" userId="S::mestirid@csviamonde.net::a0f474fb-30d2-4ed1-a36e-a7638c796a05" providerId="AD" clId="Web-{55CAD424-8428-3BDA-E403-E019F53D77A0}" dt="2026-08-12T03:14:54.525" v="671"/>
          <ac:spMkLst>
            <pc:docMk/>
            <pc:sldMk cId="298997866" sldId="262"/>
            <ac:spMk id="8" creationId="{25877D45-CAF4-CA2D-F80D-FD3F572215D4}"/>
          </ac:spMkLst>
        </pc:spChg>
        <pc:spChg chg="mod">
          <ac:chgData name="Mestiri, Driss" userId="S::mestirid@csviamonde.net::a0f474fb-30d2-4ed1-a36e-a7638c796a05" providerId="AD" clId="Web-{55CAD424-8428-3BDA-E403-E019F53D77A0}" dt="2026-08-12T03:14:38.244" v="665" actId="20577"/>
          <ac:spMkLst>
            <pc:docMk/>
            <pc:sldMk cId="298997866" sldId="262"/>
            <ac:spMk id="10" creationId="{77D962FA-D7D3-C727-9676-92BF3E33D56B}"/>
          </ac:spMkLst>
        </pc:spChg>
        <pc:spChg chg="del">
          <ac:chgData name="Mestiri, Driss" userId="S::mestirid@csviamonde.net::a0f474fb-30d2-4ed1-a36e-a7638c796a05" providerId="AD" clId="Web-{55CAD424-8428-3BDA-E403-E019F53D77A0}" dt="2026-08-12T03:14:50.666" v="669"/>
          <ac:spMkLst>
            <pc:docMk/>
            <pc:sldMk cId="298997866" sldId="262"/>
            <ac:spMk id="12" creationId="{4A622548-12BD-9A3B-09E6-F0F0A57F1DD8}"/>
          </ac:spMkLst>
        </pc:spChg>
        <pc:spChg chg="add">
          <ac:chgData name="Mestiri, Driss" userId="S::mestirid@csviamonde.net::a0f474fb-30d2-4ed1-a36e-a7638c796a05" providerId="AD" clId="Web-{55CAD424-8428-3BDA-E403-E019F53D77A0}" dt="2026-08-12T03:15:17.338" v="672"/>
          <ac:spMkLst>
            <pc:docMk/>
            <pc:sldMk cId="298997866" sldId="262"/>
            <ac:spMk id="13" creationId="{9747ABD2-8554-8EED-CFF9-842EE816FA4C}"/>
          </ac:spMkLst>
        </pc:spChg>
        <pc:spChg chg="add">
          <ac:chgData name="Mestiri, Driss" userId="S::mestirid@csviamonde.net::a0f474fb-30d2-4ed1-a36e-a7638c796a05" providerId="AD" clId="Web-{55CAD424-8428-3BDA-E403-E019F53D77A0}" dt="2026-08-12T03:15:17.338" v="672"/>
          <ac:spMkLst>
            <pc:docMk/>
            <pc:sldMk cId="298997866" sldId="262"/>
            <ac:spMk id="15" creationId="{E19B8E56-BA74-D20E-4119-9811277EAD68}"/>
          </ac:spMkLst>
        </pc:spChg>
        <pc:spChg chg="add">
          <ac:chgData name="Mestiri, Driss" userId="S::mestirid@csviamonde.net::a0f474fb-30d2-4ed1-a36e-a7638c796a05" providerId="AD" clId="Web-{55CAD424-8428-3BDA-E403-E019F53D77A0}" dt="2026-08-12T03:15:17.338" v="672"/>
          <ac:spMkLst>
            <pc:docMk/>
            <pc:sldMk cId="298997866" sldId="262"/>
            <ac:spMk id="16" creationId="{A89CE41D-1801-2601-BE9D-EDCEF23E23E5}"/>
          </ac:spMkLst>
        </pc:spChg>
        <pc:spChg chg="add">
          <ac:chgData name="Mestiri, Driss" userId="S::mestirid@csviamonde.net::a0f474fb-30d2-4ed1-a36e-a7638c796a05" providerId="AD" clId="Web-{55CAD424-8428-3BDA-E403-E019F53D77A0}" dt="2026-08-12T03:15:17.338" v="672"/>
          <ac:spMkLst>
            <pc:docMk/>
            <pc:sldMk cId="298997866" sldId="262"/>
            <ac:spMk id="17" creationId="{EF525903-D93C-7D81-2477-433DD34E40C8}"/>
          </ac:spMkLst>
        </pc:spChg>
        <pc:spChg chg="add">
          <ac:chgData name="Mestiri, Driss" userId="S::mestirid@csviamonde.net::a0f474fb-30d2-4ed1-a36e-a7638c796a05" providerId="AD" clId="Web-{55CAD424-8428-3BDA-E403-E019F53D77A0}" dt="2026-08-12T03:15:17.338" v="672"/>
          <ac:spMkLst>
            <pc:docMk/>
            <pc:sldMk cId="298997866" sldId="262"/>
            <ac:spMk id="20" creationId="{5839237B-671A-EEBA-9F51-5BF2C4FF0544}"/>
          </ac:spMkLst>
        </pc:spChg>
        <pc:picChg chg="del">
          <ac:chgData name="Mestiri, Driss" userId="S::mestirid@csviamonde.net::a0f474fb-30d2-4ed1-a36e-a7638c796a05" providerId="AD" clId="Web-{55CAD424-8428-3BDA-E403-E019F53D77A0}" dt="2026-08-12T03:14:52.228" v="670"/>
          <ac:picMkLst>
            <pc:docMk/>
            <pc:sldMk cId="298997866" sldId="262"/>
            <ac:picMk id="9" creationId="{390E1025-CA53-1CFE-54A9-78E360659B7F}"/>
          </ac:picMkLst>
        </pc:picChg>
        <pc:picChg chg="del">
          <ac:chgData name="Mestiri, Driss" userId="S::mestirid@csviamonde.net::a0f474fb-30d2-4ed1-a36e-a7638c796a05" providerId="AD" clId="Web-{55CAD424-8428-3BDA-E403-E019F53D77A0}" dt="2026-08-12T03:14:49.150" v="668"/>
          <ac:picMkLst>
            <pc:docMk/>
            <pc:sldMk cId="298997866" sldId="262"/>
            <ac:picMk id="11" creationId="{37F35207-3E6E-6E8A-00CD-83B51CB8E003}"/>
          </ac:picMkLst>
        </pc:picChg>
        <pc:picChg chg="add">
          <ac:chgData name="Mestiri, Driss" userId="S::mestirid@csviamonde.net::a0f474fb-30d2-4ed1-a36e-a7638c796a05" providerId="AD" clId="Web-{55CAD424-8428-3BDA-E403-E019F53D77A0}" dt="2026-08-12T03:15:17.338" v="672"/>
          <ac:picMkLst>
            <pc:docMk/>
            <pc:sldMk cId="298997866" sldId="262"/>
            <ac:picMk id="19" creationId="{3FF14F49-1DE5-8518-3D6B-13C1727AB371}"/>
          </ac:picMkLst>
        </pc:picChg>
      </pc:sldChg>
      <pc:sldChg chg="addSp delSp modSp add del replId">
        <pc:chgData name="Mestiri, Driss" userId="S::mestirid@csviamonde.net::a0f474fb-30d2-4ed1-a36e-a7638c796a05" providerId="AD" clId="Web-{55CAD424-8428-3BDA-E403-E019F53D77A0}" dt="2026-08-12T03:25:46.037" v="710"/>
        <pc:sldMkLst>
          <pc:docMk/>
          <pc:sldMk cId="2525906293" sldId="262"/>
        </pc:sldMkLst>
        <pc:spChg chg="add del mod">
          <ac:chgData name="Mestiri, Driss" userId="S::mestirid@csviamonde.net::a0f474fb-30d2-4ed1-a36e-a7638c796a05" providerId="AD" clId="Web-{55CAD424-8428-3BDA-E403-E019F53D77A0}" dt="2026-08-12T03:16:34.777" v="684"/>
          <ac:spMkLst>
            <pc:docMk/>
            <pc:sldMk cId="2525906293" sldId="262"/>
            <ac:spMk id="2" creationId="{AB031E95-D08C-9388-D24F-ACC7347BD0EA}"/>
          </ac:spMkLst>
        </pc:spChg>
        <pc:spChg chg="add del">
          <ac:chgData name="Mestiri, Driss" userId="S::mestirid@csviamonde.net::a0f474fb-30d2-4ed1-a36e-a7638c796a05" providerId="AD" clId="Web-{55CAD424-8428-3BDA-E403-E019F53D77A0}" dt="2026-08-12T03:17:00.496" v="686"/>
          <ac:spMkLst>
            <pc:docMk/>
            <pc:sldMk cId="2525906293" sldId="262"/>
            <ac:spMk id="3" creationId="{4BF155C7-642C-E7D4-F695-B100C0294766}"/>
          </ac:spMkLst>
        </pc:spChg>
        <pc:spChg chg="add del">
          <ac:chgData name="Mestiri, Driss" userId="S::mestirid@csviamonde.net::a0f474fb-30d2-4ed1-a36e-a7638c796a05" providerId="AD" clId="Web-{55CAD424-8428-3BDA-E403-E019F53D77A0}" dt="2026-08-12T03:17:02.621" v="688"/>
          <ac:spMkLst>
            <pc:docMk/>
            <pc:sldMk cId="2525906293" sldId="262"/>
            <ac:spMk id="4" creationId="{5C0B5768-324C-D658-43E6-776BB6BBDE4C}"/>
          </ac:spMkLst>
        </pc:spChg>
        <pc:spChg chg="add del">
          <ac:chgData name="Mestiri, Driss" userId="S::mestirid@csviamonde.net::a0f474fb-30d2-4ed1-a36e-a7638c796a05" providerId="AD" clId="Web-{55CAD424-8428-3BDA-E403-E019F53D77A0}" dt="2026-08-12T03:17:01.840" v="687"/>
          <ac:spMkLst>
            <pc:docMk/>
            <pc:sldMk cId="2525906293" sldId="262"/>
            <ac:spMk id="5" creationId="{3B6732B8-A872-8856-05C7-1063B90D9D15}"/>
          </ac:spMkLst>
        </pc:spChg>
        <pc:spChg chg="add del">
          <ac:chgData name="Mestiri, Driss" userId="S::mestirid@csviamonde.net::a0f474fb-30d2-4ed1-a36e-a7638c796a05" providerId="AD" clId="Web-{55CAD424-8428-3BDA-E403-E019F53D77A0}" dt="2026-08-12T03:17:04.465" v="689"/>
          <ac:spMkLst>
            <pc:docMk/>
            <pc:sldMk cId="2525906293" sldId="262"/>
            <ac:spMk id="6" creationId="{EE5D5058-0EC1-F343-88AB-AED1ED546BF2}"/>
          </ac:spMkLst>
        </pc:spChg>
        <pc:spChg chg="del">
          <ac:chgData name="Mestiri, Driss" userId="S::mestirid@csviamonde.net::a0f474fb-30d2-4ed1-a36e-a7638c796a05" providerId="AD" clId="Web-{55CAD424-8428-3BDA-E403-E019F53D77A0}" dt="2026-08-12T03:15:59.589" v="677"/>
          <ac:spMkLst>
            <pc:docMk/>
            <pc:sldMk cId="2525906293" sldId="262"/>
            <ac:spMk id="7" creationId="{68CAC1E5-B9FE-A448-137D-C1A90401A62D}"/>
          </ac:spMkLst>
        </pc:spChg>
        <pc:spChg chg="del">
          <ac:chgData name="Mestiri, Driss" userId="S::mestirid@csviamonde.net::a0f474fb-30d2-4ed1-a36e-a7638c796a05" providerId="AD" clId="Web-{55CAD424-8428-3BDA-E403-E019F53D77A0}" dt="2026-08-12T03:16:05.449" v="681"/>
          <ac:spMkLst>
            <pc:docMk/>
            <pc:sldMk cId="2525906293" sldId="262"/>
            <ac:spMk id="8" creationId="{AA39D860-B00A-B000-48BE-70BFDC3B3DB4}"/>
          </ac:spMkLst>
        </pc:spChg>
        <pc:spChg chg="mod">
          <ac:chgData name="Mestiri, Driss" userId="S::mestirid@csviamonde.net::a0f474fb-30d2-4ed1-a36e-a7638c796a05" providerId="AD" clId="Web-{55CAD424-8428-3BDA-E403-E019F53D77A0}" dt="2026-08-12T03:15:54.652" v="676" actId="20577"/>
          <ac:spMkLst>
            <pc:docMk/>
            <pc:sldMk cId="2525906293" sldId="262"/>
            <ac:spMk id="10" creationId="{E3D46C31-6112-89FE-26B4-69DB878E42D2}"/>
          </ac:spMkLst>
        </pc:spChg>
        <pc:spChg chg="del">
          <ac:chgData name="Mestiri, Driss" userId="S::mestirid@csviamonde.net::a0f474fb-30d2-4ed1-a36e-a7638c796a05" providerId="AD" clId="Web-{55CAD424-8428-3BDA-E403-E019F53D77A0}" dt="2026-08-12T03:16:01.402" v="678"/>
          <ac:spMkLst>
            <pc:docMk/>
            <pc:sldMk cId="2525906293" sldId="262"/>
            <ac:spMk id="12" creationId="{CAAC15E9-F953-F827-326B-1C091E86D58D}"/>
          </ac:spMkLst>
        </pc:spChg>
        <pc:spChg chg="add mod">
          <ac:chgData name="Mestiri, Driss" userId="S::mestirid@csviamonde.net::a0f474fb-30d2-4ed1-a36e-a7638c796a05" providerId="AD" clId="Web-{55CAD424-8428-3BDA-E403-E019F53D77A0}" dt="2026-08-12T03:19:37.092" v="692" actId="1076"/>
          <ac:spMkLst>
            <pc:docMk/>
            <pc:sldMk cId="2525906293" sldId="262"/>
            <ac:spMk id="16" creationId="{6AF71B96-7556-2397-A511-2F1CC3172D92}"/>
          </ac:spMkLst>
        </pc:spChg>
        <pc:picChg chg="del">
          <ac:chgData name="Mestiri, Driss" userId="S::mestirid@csviamonde.net::a0f474fb-30d2-4ed1-a36e-a7638c796a05" providerId="AD" clId="Web-{55CAD424-8428-3BDA-E403-E019F53D77A0}" dt="2026-08-12T03:16:02.902" v="680"/>
          <ac:picMkLst>
            <pc:docMk/>
            <pc:sldMk cId="2525906293" sldId="262"/>
            <ac:picMk id="9" creationId="{F66581EF-5230-F2F6-2665-27BD366669AA}"/>
          </ac:picMkLst>
        </pc:picChg>
        <pc:picChg chg="del">
          <ac:chgData name="Mestiri, Driss" userId="S::mestirid@csviamonde.net::a0f474fb-30d2-4ed1-a36e-a7638c796a05" providerId="AD" clId="Web-{55CAD424-8428-3BDA-E403-E019F53D77A0}" dt="2026-08-12T03:16:02.386" v="679"/>
          <ac:picMkLst>
            <pc:docMk/>
            <pc:sldMk cId="2525906293" sldId="262"/>
            <ac:picMk id="11" creationId="{4254CDF1-97E7-2D9D-C20B-ACF002EA8EF1}"/>
          </ac:picMkLst>
        </pc:picChg>
        <pc:picChg chg="add mod">
          <ac:chgData name="Mestiri, Driss" userId="S::mestirid@csviamonde.net::a0f474fb-30d2-4ed1-a36e-a7638c796a05" providerId="AD" clId="Web-{55CAD424-8428-3BDA-E403-E019F53D77A0}" dt="2026-08-12T03:20:09.065" v="699" actId="14100"/>
          <ac:picMkLst>
            <pc:docMk/>
            <pc:sldMk cId="2525906293" sldId="262"/>
            <ac:picMk id="13" creationId="{F02E4382-1F9E-4EDE-9F99-01F4C650AE3B}"/>
          </ac:picMkLst>
        </pc:picChg>
      </pc:sldChg>
      <pc:sldChg chg="addSp delSp modSp add replId">
        <pc:chgData name="Mestiri, Driss" userId="S::mestirid@csviamonde.net::a0f474fb-30d2-4ed1-a36e-a7638c796a05" providerId="AD" clId="Web-{55CAD424-8428-3BDA-E403-E019F53D77A0}" dt="2026-08-12T03:25:42.333" v="709" actId="1076"/>
        <pc:sldMkLst>
          <pc:docMk/>
          <pc:sldMk cId="3124123589" sldId="263"/>
        </pc:sldMkLst>
        <pc:spChg chg="add mod">
          <ac:chgData name="Mestiri, Driss" userId="S::mestirid@csviamonde.net::a0f474fb-30d2-4ed1-a36e-a7638c796a05" providerId="AD" clId="Web-{55CAD424-8428-3BDA-E403-E019F53D77A0}" dt="2026-08-12T03:25:42.333" v="709" actId="1076"/>
          <ac:spMkLst>
            <pc:docMk/>
            <pc:sldMk cId="3124123589" sldId="263"/>
            <ac:spMk id="5" creationId="{2F7C0F38-EE9E-0C8D-9B33-85A889F8FB39}"/>
          </ac:spMkLst>
        </pc:spChg>
        <pc:spChg chg="del">
          <ac:chgData name="Mestiri, Driss" userId="S::mestirid@csviamonde.net::a0f474fb-30d2-4ed1-a36e-a7638c796a05" providerId="AD" clId="Web-{55CAD424-8428-3BDA-E403-E019F53D77A0}" dt="2026-08-12T03:24:47.974" v="701"/>
          <ac:spMkLst>
            <pc:docMk/>
            <pc:sldMk cId="3124123589" sldId="263"/>
            <ac:spMk id="16" creationId="{1B6F9EF1-55A3-DB5F-7D18-BEFC0521F04F}"/>
          </ac:spMkLst>
        </pc:spChg>
        <pc:graphicFrameChg chg="add mod modGraphic">
          <ac:chgData name="Mestiri, Driss" userId="S::mestirid@csviamonde.net::a0f474fb-30d2-4ed1-a36e-a7638c796a05" providerId="AD" clId="Web-{55CAD424-8428-3BDA-E403-E019F53D77A0}" dt="2026-08-12T03:25:38.974" v="708"/>
          <ac:graphicFrameMkLst>
            <pc:docMk/>
            <pc:sldMk cId="3124123589" sldId="263"/>
            <ac:graphicFrameMk id="3" creationId="{599FF8A5-5B1F-C401-6C67-2A297D8A41C3}"/>
          </ac:graphicFrameMkLst>
        </pc:graphicFrameChg>
        <pc:picChg chg="del">
          <ac:chgData name="Mestiri, Driss" userId="S::mestirid@csviamonde.net::a0f474fb-30d2-4ed1-a36e-a7638c796a05" providerId="AD" clId="Web-{55CAD424-8428-3BDA-E403-E019F53D77A0}" dt="2026-08-12T03:24:48.864" v="702"/>
          <ac:picMkLst>
            <pc:docMk/>
            <pc:sldMk cId="3124123589" sldId="263"/>
            <ac:picMk id="13" creationId="{E7BA8235-2976-6AC5-2F66-BD21AEA3F5C8}"/>
          </ac:picMkLst>
        </pc:picChg>
      </pc:sldChg>
      <pc:sldChg chg="addSp delSp modSp add replId">
        <pc:chgData name="Mestiri, Driss" userId="S::mestirid@csviamonde.net::a0f474fb-30d2-4ed1-a36e-a7638c796a05" providerId="AD" clId="Web-{55CAD424-8428-3BDA-E403-E019F53D77A0}" dt="2026-08-12T03:29:50.554" v="726" actId="14100"/>
        <pc:sldMkLst>
          <pc:docMk/>
          <pc:sldMk cId="3642360772" sldId="264"/>
        </pc:sldMkLst>
        <pc:spChg chg="del">
          <ac:chgData name="Mestiri, Driss" userId="S::mestirid@csviamonde.net::a0f474fb-30d2-4ed1-a36e-a7638c796a05" providerId="AD" clId="Web-{55CAD424-8428-3BDA-E403-E019F53D77A0}" dt="2026-08-12T03:26:14.615" v="713"/>
          <ac:spMkLst>
            <pc:docMk/>
            <pc:sldMk cId="3642360772" sldId="264"/>
            <ac:spMk id="5" creationId="{511B8377-72BE-D1D8-281D-B7E9AB8C0EE2}"/>
          </ac:spMkLst>
        </pc:spChg>
        <pc:graphicFrameChg chg="del">
          <ac:chgData name="Mestiri, Driss" userId="S::mestirid@csviamonde.net::a0f474fb-30d2-4ed1-a36e-a7638c796a05" providerId="AD" clId="Web-{55CAD424-8428-3BDA-E403-E019F53D77A0}" dt="2026-08-12T03:26:12.849" v="712"/>
          <ac:graphicFrameMkLst>
            <pc:docMk/>
            <pc:sldMk cId="3642360772" sldId="264"/>
            <ac:graphicFrameMk id="3" creationId="{F7993C1B-4DC1-02A3-F1D9-9FBC8E8ED9C3}"/>
          </ac:graphicFrameMkLst>
        </pc:graphicFrameChg>
        <pc:picChg chg="add del mod">
          <ac:chgData name="Mestiri, Driss" userId="S::mestirid@csviamonde.net::a0f474fb-30d2-4ed1-a36e-a7638c796a05" providerId="AD" clId="Web-{55CAD424-8428-3BDA-E403-E019F53D77A0}" dt="2026-08-12T03:29:25.148" v="720"/>
          <ac:picMkLst>
            <pc:docMk/>
            <pc:sldMk cId="3642360772" sldId="264"/>
            <ac:picMk id="2" creationId="{6D761C2E-163C-E6D9-6FF8-AAF7AA569B47}"/>
          </ac:picMkLst>
        </pc:picChg>
        <pc:picChg chg="add mod">
          <ac:chgData name="Mestiri, Driss" userId="S::mestirid@csviamonde.net::a0f474fb-30d2-4ed1-a36e-a7638c796a05" providerId="AD" clId="Web-{55CAD424-8428-3BDA-E403-E019F53D77A0}" dt="2026-08-12T03:29:50.554" v="726" actId="14100"/>
          <ac:picMkLst>
            <pc:docMk/>
            <pc:sldMk cId="3642360772" sldId="264"/>
            <ac:picMk id="4" creationId="{B07FBF65-AA62-65C8-0BAA-27B1450B4F1A}"/>
          </ac:picMkLst>
        </pc:picChg>
      </pc:sldChg>
      <pc:sldChg chg="addSp delSp modSp add replId">
        <pc:chgData name="Mestiri, Driss" userId="S::mestirid@csviamonde.net::a0f474fb-30d2-4ed1-a36e-a7638c796a05" providerId="AD" clId="Web-{55CAD424-8428-3BDA-E403-E019F53D77A0}" dt="2026-08-12T03:34:33.419" v="796" actId="14100"/>
        <pc:sldMkLst>
          <pc:docMk/>
          <pc:sldMk cId="2473524803" sldId="265"/>
        </pc:sldMkLst>
        <pc:spChg chg="add del">
          <ac:chgData name="Mestiri, Driss" userId="S::mestirid@csviamonde.net::a0f474fb-30d2-4ed1-a36e-a7638c796a05" providerId="AD" clId="Web-{55CAD424-8428-3BDA-E403-E019F53D77A0}" dt="2026-08-12T03:31:11.571" v="732"/>
          <ac:spMkLst>
            <pc:docMk/>
            <pc:sldMk cId="2473524803" sldId="265"/>
            <ac:spMk id="2" creationId="{4BF155C7-642C-E7D4-F695-B100C0294766}"/>
          </ac:spMkLst>
        </pc:spChg>
        <pc:spChg chg="add del mod">
          <ac:chgData name="Mestiri, Driss" userId="S::mestirid@csviamonde.net::a0f474fb-30d2-4ed1-a36e-a7638c796a05" providerId="AD" clId="Web-{55CAD424-8428-3BDA-E403-E019F53D77A0}" dt="2026-08-12T03:32:24.713" v="766"/>
          <ac:spMkLst>
            <pc:docMk/>
            <pc:sldMk cId="2473524803" sldId="265"/>
            <ac:spMk id="3" creationId="{BE14C1EC-539B-BEB3-B913-0036930BDBE5}"/>
          </ac:spMkLst>
        </pc:spChg>
        <pc:spChg chg="add del mod">
          <ac:chgData name="Mestiri, Driss" userId="S::mestirid@csviamonde.net::a0f474fb-30d2-4ed1-a36e-a7638c796a05" providerId="AD" clId="Web-{55CAD424-8428-3BDA-E403-E019F53D77A0}" dt="2026-08-12T03:32:35.729" v="768"/>
          <ac:spMkLst>
            <pc:docMk/>
            <pc:sldMk cId="2473524803" sldId="265"/>
            <ac:spMk id="5" creationId="{515543EF-B2C7-2624-26CB-A9F679FAC9B3}"/>
          </ac:spMkLst>
        </pc:spChg>
        <pc:spChg chg="add mod">
          <ac:chgData name="Mestiri, Driss" userId="S::mestirid@csviamonde.net::a0f474fb-30d2-4ed1-a36e-a7638c796a05" providerId="AD" clId="Web-{55CAD424-8428-3BDA-E403-E019F53D77A0}" dt="2026-08-12T03:33:09.058" v="775" actId="14100"/>
          <ac:spMkLst>
            <pc:docMk/>
            <pc:sldMk cId="2473524803" sldId="265"/>
            <ac:spMk id="6" creationId="{24C1D616-777E-2273-EA06-581E3B0EF0DE}"/>
          </ac:spMkLst>
        </pc:spChg>
        <pc:spChg chg="mod">
          <ac:chgData name="Mestiri, Driss" userId="S::mestirid@csviamonde.net::a0f474fb-30d2-4ed1-a36e-a7638c796a05" providerId="AD" clId="Web-{55CAD424-8428-3BDA-E403-E019F53D77A0}" dt="2026-08-12T03:32:17.916" v="765" actId="20577"/>
          <ac:spMkLst>
            <pc:docMk/>
            <pc:sldMk cId="2473524803" sldId="265"/>
            <ac:spMk id="10" creationId="{E6D6B93B-07F8-F9A1-57F8-43F5A7AEE3F1}"/>
          </ac:spMkLst>
        </pc:spChg>
        <pc:spChg chg="add mod">
          <ac:chgData name="Mestiri, Driss" userId="S::mestirid@csviamonde.net::a0f474fb-30d2-4ed1-a36e-a7638c796a05" providerId="AD" clId="Web-{55CAD424-8428-3BDA-E403-E019F53D77A0}" dt="2026-08-12T03:34:33.419" v="796" actId="14100"/>
          <ac:spMkLst>
            <pc:docMk/>
            <pc:sldMk cId="2473524803" sldId="265"/>
            <ac:spMk id="11" creationId="{0E1162EB-ADF2-F54D-D2F4-6AB54DADD26A}"/>
          </ac:spMkLst>
        </pc:spChg>
        <pc:spChg chg="add">
          <ac:chgData name="Mestiri, Driss" userId="S::mestirid@csviamonde.net::a0f474fb-30d2-4ed1-a36e-a7638c796a05" providerId="AD" clId="Web-{55CAD424-8428-3BDA-E403-E019F53D77A0}" dt="2026-08-12T03:31:04.696" v="730"/>
          <ac:spMkLst>
            <pc:docMk/>
            <pc:sldMk cId="2473524803" sldId="265"/>
            <ac:spMk id="13" creationId="{4A8C90A9-A94E-F355-BFA2-1F60103BC506}"/>
          </ac:spMkLst>
        </pc:spChg>
        <pc:spChg chg="add del">
          <ac:chgData name="Mestiri, Driss" userId="S::mestirid@csviamonde.net::a0f474fb-30d2-4ed1-a36e-a7638c796a05" providerId="AD" clId="Web-{55CAD424-8428-3BDA-E403-E019F53D77A0}" dt="2026-08-12T03:31:16.024" v="733"/>
          <ac:spMkLst>
            <pc:docMk/>
            <pc:sldMk cId="2473524803" sldId="265"/>
            <ac:spMk id="15" creationId="{6C8A25AC-7106-F296-8396-E1C0E2F94AF6}"/>
          </ac:spMkLst>
        </pc:spChg>
        <pc:spChg chg="add del mod">
          <ac:chgData name="Mestiri, Driss" userId="S::mestirid@csviamonde.net::a0f474fb-30d2-4ed1-a36e-a7638c796a05" providerId="AD" clId="Web-{55CAD424-8428-3BDA-E403-E019F53D77A0}" dt="2026-08-12T03:31:23.290" v="735"/>
          <ac:spMkLst>
            <pc:docMk/>
            <pc:sldMk cId="2473524803" sldId="265"/>
            <ac:spMk id="16" creationId="{35AAB8A7-CC6A-642E-0505-BA071351AD5E}"/>
          </ac:spMkLst>
        </pc:spChg>
        <pc:spChg chg="add del mod">
          <ac:chgData name="Mestiri, Driss" userId="S::mestirid@csviamonde.net::a0f474fb-30d2-4ed1-a36e-a7638c796a05" providerId="AD" clId="Web-{55CAD424-8428-3BDA-E403-E019F53D77A0}" dt="2026-08-12T03:32:29.120" v="767"/>
          <ac:spMkLst>
            <pc:docMk/>
            <pc:sldMk cId="2473524803" sldId="265"/>
            <ac:spMk id="17" creationId="{8EB176F0-E0B4-ED27-4A7F-42EE6D1EE131}"/>
          </ac:spMkLst>
        </pc:spChg>
        <pc:spChg chg="add del mod">
          <ac:chgData name="Mestiri, Driss" userId="S::mestirid@csviamonde.net::a0f474fb-30d2-4ed1-a36e-a7638c796a05" providerId="AD" clId="Web-{55CAD424-8428-3BDA-E403-E019F53D77A0}" dt="2026-08-12T03:32:47.604" v="770"/>
          <ac:spMkLst>
            <pc:docMk/>
            <pc:sldMk cId="2473524803" sldId="265"/>
            <ac:spMk id="18" creationId="{98207084-FDC3-824A-FC10-E006C2D53720}"/>
          </ac:spMkLst>
        </pc:spChg>
        <pc:spChg chg="add del mod">
          <ac:chgData name="Mestiri, Driss" userId="S::mestirid@csviamonde.net::a0f474fb-30d2-4ed1-a36e-a7638c796a05" providerId="AD" clId="Web-{55CAD424-8428-3BDA-E403-E019F53D77A0}" dt="2026-08-12T03:33:51.449" v="787"/>
          <ac:spMkLst>
            <pc:docMk/>
            <pc:sldMk cId="2473524803" sldId="265"/>
            <ac:spMk id="22" creationId="{9C2D75A6-AAA6-0B70-CEC8-7837F10DD4FA}"/>
          </ac:spMkLst>
        </pc:spChg>
        <pc:spChg chg="add">
          <ac:chgData name="Mestiri, Driss" userId="S::mestirid@csviamonde.net::a0f474fb-30d2-4ed1-a36e-a7638c796a05" providerId="AD" clId="Web-{55CAD424-8428-3BDA-E403-E019F53D77A0}" dt="2026-08-12T03:31:09.743" v="731"/>
          <ac:spMkLst>
            <pc:docMk/>
            <pc:sldMk cId="2473524803" sldId="265"/>
            <ac:spMk id="24" creationId="{147B63B6-2E6A-33EF-A22E-08C868C7E25B}"/>
          </ac:spMkLst>
        </pc:spChg>
        <pc:grpChg chg="add del mod">
          <ac:chgData name="Mestiri, Driss" userId="S::mestirid@csviamonde.net::a0f474fb-30d2-4ed1-a36e-a7638c796a05" providerId="AD" clId="Web-{55CAD424-8428-3BDA-E403-E019F53D77A0}" dt="2026-08-12T03:33:31.199" v="782"/>
          <ac:grpSpMkLst>
            <pc:docMk/>
            <pc:sldMk cId="2473524803" sldId="265"/>
            <ac:grpSpMk id="9" creationId="{F6B32FCC-73F2-499E-32AA-2B6ABA178D92}"/>
          </ac:grpSpMkLst>
        </pc:grpChg>
        <pc:grpChg chg="add mod">
          <ac:chgData name="Mestiri, Driss" userId="S::mestirid@csviamonde.net::a0f474fb-30d2-4ed1-a36e-a7638c796a05" providerId="AD" clId="Web-{55CAD424-8428-3BDA-E403-E019F53D77A0}" dt="2026-08-12T03:33:24.574" v="779" actId="1076"/>
          <ac:grpSpMkLst>
            <pc:docMk/>
            <pc:sldMk cId="2473524803" sldId="265"/>
            <ac:grpSpMk id="21" creationId="{2BAF1C02-F583-5814-C735-D43A88AC0B88}"/>
          </ac:grpSpMkLst>
        </pc:grpChg>
        <pc:picChg chg="del">
          <ac:chgData name="Mestiri, Driss" userId="S::mestirid@csviamonde.net::a0f474fb-30d2-4ed1-a36e-a7638c796a05" providerId="AD" clId="Web-{55CAD424-8428-3BDA-E403-E019F53D77A0}" dt="2026-08-12T03:30:58.633" v="729"/>
          <ac:picMkLst>
            <pc:docMk/>
            <pc:sldMk cId="2473524803" sldId="265"/>
            <ac:picMk id="4" creationId="{F5010D17-8F7D-35D4-FC7A-F0A31454BAD3}"/>
          </ac:picMkLst>
        </pc:picChg>
        <pc:picChg chg="add mod">
          <ac:chgData name="Mestiri, Driss" userId="S::mestirid@csviamonde.net::a0f474fb-30d2-4ed1-a36e-a7638c796a05" providerId="AD" clId="Web-{55CAD424-8428-3BDA-E403-E019F53D77A0}" dt="2026-08-12T03:33:22.214" v="778" actId="1076"/>
          <ac:picMkLst>
            <pc:docMk/>
            <pc:sldMk cId="2473524803" sldId="265"/>
            <ac:picMk id="7" creationId="{D3490FBF-FCE0-1C55-8620-F82262AC610C}"/>
          </ac:picMkLst>
        </pc:picChg>
        <pc:picChg chg="add mod">
          <ac:chgData name="Mestiri, Driss" userId="S::mestirid@csviamonde.net::a0f474fb-30d2-4ed1-a36e-a7638c796a05" providerId="AD" clId="Web-{55CAD424-8428-3BDA-E403-E019F53D77A0}" dt="2026-08-12T03:34:12.199" v="792" actId="14100"/>
          <ac:picMkLst>
            <pc:docMk/>
            <pc:sldMk cId="2473524803" sldId="265"/>
            <ac:picMk id="8" creationId="{FE48F851-9503-A0C7-0D10-C0E2B8F3EA94}"/>
          </ac:picMkLst>
        </pc:picChg>
        <pc:picChg chg="add">
          <ac:chgData name="Mestiri, Driss" userId="S::mestirid@csviamonde.net::a0f474fb-30d2-4ed1-a36e-a7638c796a05" providerId="AD" clId="Web-{55CAD424-8428-3BDA-E403-E019F53D77A0}" dt="2026-08-12T03:31:04.696" v="730"/>
          <ac:picMkLst>
            <pc:docMk/>
            <pc:sldMk cId="2473524803" sldId="265"/>
            <ac:picMk id="12" creationId="{FD928CC9-61DF-07E4-A787-4FF5925B6C03}"/>
          </ac:picMkLst>
        </pc:picChg>
        <pc:picChg chg="add del mod">
          <ac:chgData name="Mestiri, Driss" userId="S::mestirid@csviamonde.net::a0f474fb-30d2-4ed1-a36e-a7638c796a05" providerId="AD" clId="Web-{55CAD424-8428-3BDA-E403-E019F53D77A0}" dt="2026-08-12T03:33:15.261" v="777"/>
          <ac:picMkLst>
            <pc:docMk/>
            <pc:sldMk cId="2473524803" sldId="265"/>
            <ac:picMk id="19" creationId="{9E3F9874-5D19-964B-B060-13ED3D6F22F3}"/>
          </ac:picMkLst>
        </pc:picChg>
        <pc:picChg chg="add del mod">
          <ac:chgData name="Mestiri, Driss" userId="S::mestirid@csviamonde.net::a0f474fb-30d2-4ed1-a36e-a7638c796a05" providerId="AD" clId="Web-{55CAD424-8428-3BDA-E403-E019F53D77A0}" dt="2026-08-12T03:33:29.761" v="781"/>
          <ac:picMkLst>
            <pc:docMk/>
            <pc:sldMk cId="2473524803" sldId="265"/>
            <ac:picMk id="20" creationId="{C8EA9143-8B2A-B4DB-F5CC-1625103E47E4}"/>
          </ac:picMkLst>
        </pc:picChg>
        <pc:picChg chg="add">
          <ac:chgData name="Mestiri, Driss" userId="S::mestirid@csviamonde.net::a0f474fb-30d2-4ed1-a36e-a7638c796a05" providerId="AD" clId="Web-{55CAD424-8428-3BDA-E403-E019F53D77A0}" dt="2026-08-12T03:31:09.743" v="731"/>
          <ac:picMkLst>
            <pc:docMk/>
            <pc:sldMk cId="2473524803" sldId="265"/>
            <ac:picMk id="23" creationId="{7A44E035-5262-DBEF-D2B0-1EF112A86853}"/>
          </ac:picMkLst>
        </pc:picChg>
      </pc:sldChg>
      <pc:sldChg chg="addSp delSp modSp add replId">
        <pc:chgData name="Mestiri, Driss" userId="S::mestirid@csviamonde.net::a0f474fb-30d2-4ed1-a36e-a7638c796a05" providerId="AD" clId="Web-{55CAD424-8428-3BDA-E403-E019F53D77A0}" dt="2026-08-12T03:38:09.237" v="841" actId="14100"/>
        <pc:sldMkLst>
          <pc:docMk/>
          <pc:sldMk cId="1596905100" sldId="266"/>
        </pc:sldMkLst>
        <pc:spChg chg="add del">
          <ac:chgData name="Mestiri, Driss" userId="S::mestirid@csviamonde.net::a0f474fb-30d2-4ed1-a36e-a7638c796a05" providerId="AD" clId="Web-{55CAD424-8428-3BDA-E403-E019F53D77A0}" dt="2026-08-12T03:35:39.968" v="804"/>
          <ac:spMkLst>
            <pc:docMk/>
            <pc:sldMk cId="1596905100" sldId="266"/>
            <ac:spMk id="2" creationId="{4BF155C7-642C-E7D4-F695-B100C0294766}"/>
          </ac:spMkLst>
        </pc:spChg>
        <pc:spChg chg="add del mod">
          <ac:chgData name="Mestiri, Driss" userId="S::mestirid@csviamonde.net::a0f474fb-30d2-4ed1-a36e-a7638c796a05" providerId="AD" clId="Web-{55CAD424-8428-3BDA-E403-E019F53D77A0}" dt="2026-08-12T03:37:03.172" v="833"/>
          <ac:spMkLst>
            <pc:docMk/>
            <pc:sldMk cId="1596905100" sldId="266"/>
            <ac:spMk id="3" creationId="{49998868-EE40-25DD-78CA-FBE035C87FB7}"/>
          </ac:spMkLst>
        </pc:spChg>
        <pc:spChg chg="add del">
          <ac:chgData name="Mestiri, Driss" userId="S::mestirid@csviamonde.net::a0f474fb-30d2-4ed1-a36e-a7638c796a05" providerId="AD" clId="Web-{55CAD424-8428-3BDA-E403-E019F53D77A0}" dt="2026-08-12T03:36:12.374" v="807"/>
          <ac:spMkLst>
            <pc:docMk/>
            <pc:sldMk cId="1596905100" sldId="266"/>
            <ac:spMk id="4" creationId="{3DE3EC0D-195F-811B-C81F-70A604F46517}"/>
          </ac:spMkLst>
        </pc:spChg>
        <pc:spChg chg="add mod">
          <ac:chgData name="Mestiri, Driss" userId="S::mestirid@csviamonde.net::a0f474fb-30d2-4ed1-a36e-a7638c796a05" providerId="AD" clId="Web-{55CAD424-8428-3BDA-E403-E019F53D77A0}" dt="2026-08-12T03:36:41.718" v="830" actId="1076"/>
          <ac:spMkLst>
            <pc:docMk/>
            <pc:sldMk cId="1596905100" sldId="266"/>
            <ac:spMk id="5" creationId="{08770BF6-8375-27A8-1550-247837EEEFF3}"/>
          </ac:spMkLst>
        </pc:spChg>
        <pc:spChg chg="del">
          <ac:chgData name="Mestiri, Driss" userId="S::mestirid@csviamonde.net::a0f474fb-30d2-4ed1-a36e-a7638c796a05" providerId="AD" clId="Web-{55CAD424-8428-3BDA-E403-E019F53D77A0}" dt="2026-08-12T03:35:01.106" v="798"/>
          <ac:spMkLst>
            <pc:docMk/>
            <pc:sldMk cId="1596905100" sldId="266"/>
            <ac:spMk id="6" creationId="{DF25075A-9E89-58B8-6BF9-13B631E503A2}"/>
          </ac:spMkLst>
        </pc:spChg>
        <pc:spChg chg="add del mod">
          <ac:chgData name="Mestiri, Driss" userId="S::mestirid@csviamonde.net::a0f474fb-30d2-4ed1-a36e-a7638c796a05" providerId="AD" clId="Web-{55CAD424-8428-3BDA-E403-E019F53D77A0}" dt="2026-08-12T03:36:36.312" v="829"/>
          <ac:spMkLst>
            <pc:docMk/>
            <pc:sldMk cId="1596905100" sldId="266"/>
            <ac:spMk id="9" creationId="{372786E6-0CDE-0504-28BC-2F6B1CBF8A8D}"/>
          </ac:spMkLst>
        </pc:spChg>
        <pc:spChg chg="mod">
          <ac:chgData name="Mestiri, Driss" userId="S::mestirid@csviamonde.net::a0f474fb-30d2-4ed1-a36e-a7638c796a05" providerId="AD" clId="Web-{55CAD424-8428-3BDA-E403-E019F53D77A0}" dt="2026-08-12T03:36:11.499" v="806" actId="20577"/>
          <ac:spMkLst>
            <pc:docMk/>
            <pc:sldMk cId="1596905100" sldId="266"/>
            <ac:spMk id="10" creationId="{6B1AA091-FF69-C016-BBB3-F67B6DF9D884}"/>
          </ac:spMkLst>
        </pc:spChg>
        <pc:spChg chg="del">
          <ac:chgData name="Mestiri, Driss" userId="S::mestirid@csviamonde.net::a0f474fb-30d2-4ed1-a36e-a7638c796a05" providerId="AD" clId="Web-{55CAD424-8428-3BDA-E403-E019F53D77A0}" dt="2026-08-12T03:35:05.247" v="801"/>
          <ac:spMkLst>
            <pc:docMk/>
            <pc:sldMk cId="1596905100" sldId="266"/>
            <ac:spMk id="11" creationId="{EA3A26A7-69AB-717C-2F55-BC8117CA61B2}"/>
          </ac:spMkLst>
        </pc:spChg>
        <pc:spChg chg="add mod">
          <ac:chgData name="Mestiri, Driss" userId="S::mestirid@csviamonde.net::a0f474fb-30d2-4ed1-a36e-a7638c796a05" providerId="AD" clId="Web-{55CAD424-8428-3BDA-E403-E019F53D77A0}" dt="2026-08-12T03:36:48.593" v="831" actId="1076"/>
          <ac:spMkLst>
            <pc:docMk/>
            <pc:sldMk cId="1596905100" sldId="266"/>
            <ac:spMk id="13" creationId="{67D7BEC8-EF6A-B57C-8E1C-32C457247D8F}"/>
          </ac:spMkLst>
        </pc:spChg>
        <pc:spChg chg="add mod">
          <ac:chgData name="Mestiri, Driss" userId="S::mestirid@csviamonde.net::a0f474fb-30d2-4ed1-a36e-a7638c796a05" providerId="AD" clId="Web-{55CAD424-8428-3BDA-E403-E019F53D77A0}" dt="2026-08-12T03:36:54.890" v="832" actId="1076"/>
          <ac:spMkLst>
            <pc:docMk/>
            <pc:sldMk cId="1596905100" sldId="266"/>
            <ac:spMk id="15" creationId="{6896664A-131B-82F0-30CA-589A3DD15DF5}"/>
          </ac:spMkLst>
        </pc:spChg>
        <pc:spChg chg="add">
          <ac:chgData name="Mestiri, Driss" userId="S::mestirid@csviamonde.net::a0f474fb-30d2-4ed1-a36e-a7638c796a05" providerId="AD" clId="Web-{55CAD424-8428-3BDA-E403-E019F53D77A0}" dt="2026-08-12T03:35:27.827" v="803"/>
          <ac:spMkLst>
            <pc:docMk/>
            <pc:sldMk cId="1596905100" sldId="266"/>
            <ac:spMk id="18" creationId="{B49D3DED-C124-1119-03B3-FDF1D63E29A6}"/>
          </ac:spMkLst>
        </pc:spChg>
        <pc:spChg chg="add">
          <ac:chgData name="Mestiri, Driss" userId="S::mestirid@csviamonde.net::a0f474fb-30d2-4ed1-a36e-a7638c796a05" providerId="AD" clId="Web-{55CAD424-8428-3BDA-E403-E019F53D77A0}" dt="2026-08-12T03:35:27.827" v="803"/>
          <ac:spMkLst>
            <pc:docMk/>
            <pc:sldMk cId="1596905100" sldId="266"/>
            <ac:spMk id="20" creationId="{5791AB13-F9B5-4849-6A9D-C82605673ADD}"/>
          </ac:spMkLst>
        </pc:spChg>
        <pc:spChg chg="add">
          <ac:chgData name="Mestiri, Driss" userId="S::mestirid@csviamonde.net::a0f474fb-30d2-4ed1-a36e-a7638c796a05" providerId="AD" clId="Web-{55CAD424-8428-3BDA-E403-E019F53D77A0}" dt="2026-08-12T03:35:27.827" v="803"/>
          <ac:spMkLst>
            <pc:docMk/>
            <pc:sldMk cId="1596905100" sldId="266"/>
            <ac:spMk id="22" creationId="{D035E730-4BA4-122C-DE1A-27A0568417E2}"/>
          </ac:spMkLst>
        </pc:spChg>
        <pc:grpChg chg="mod">
          <ac:chgData name="Mestiri, Driss" userId="S::mestirid@csviamonde.net::a0f474fb-30d2-4ed1-a36e-a7638c796a05" providerId="AD" clId="Web-{55CAD424-8428-3BDA-E403-E019F53D77A0}" dt="2026-08-12T03:38:09.237" v="841" actId="14100"/>
          <ac:grpSpMkLst>
            <pc:docMk/>
            <pc:sldMk cId="1596905100" sldId="266"/>
            <ac:grpSpMk id="16" creationId="{9FBD86E3-0C3F-9A01-CF5C-5ACE2DA81365}"/>
          </ac:grpSpMkLst>
        </pc:grpChg>
        <pc:grpChg chg="del">
          <ac:chgData name="Mestiri, Driss" userId="S::mestirid@csviamonde.net::a0f474fb-30d2-4ed1-a36e-a7638c796a05" providerId="AD" clId="Web-{55CAD424-8428-3BDA-E403-E019F53D77A0}" dt="2026-08-12T03:35:06.013" v="802"/>
          <ac:grpSpMkLst>
            <pc:docMk/>
            <pc:sldMk cId="1596905100" sldId="266"/>
            <ac:grpSpMk id="21" creationId="{4B84A774-A759-3800-599C-36B5A16C2938}"/>
          </ac:grpSpMkLst>
        </pc:grpChg>
        <pc:picChg chg="del">
          <ac:chgData name="Mestiri, Driss" userId="S::mestirid@csviamonde.net::a0f474fb-30d2-4ed1-a36e-a7638c796a05" providerId="AD" clId="Web-{55CAD424-8428-3BDA-E403-E019F53D77A0}" dt="2026-08-12T03:35:02.060" v="799"/>
          <ac:picMkLst>
            <pc:docMk/>
            <pc:sldMk cId="1596905100" sldId="266"/>
            <ac:picMk id="7" creationId="{525ACF48-6370-FDF5-CCA2-B784C603286D}"/>
          </ac:picMkLst>
        </pc:picChg>
        <pc:picChg chg="del">
          <ac:chgData name="Mestiri, Driss" userId="S::mestirid@csviamonde.net::a0f474fb-30d2-4ed1-a36e-a7638c796a05" providerId="AD" clId="Web-{55CAD424-8428-3BDA-E403-E019F53D77A0}" dt="2026-08-12T03:35:03.013" v="800"/>
          <ac:picMkLst>
            <pc:docMk/>
            <pc:sldMk cId="1596905100" sldId="266"/>
            <ac:picMk id="8" creationId="{87EE9172-B29A-4647-D576-7E977158621E}"/>
          </ac:picMkLst>
        </pc:picChg>
        <pc:picChg chg="mod">
          <ac:chgData name="Mestiri, Driss" userId="S::mestirid@csviamonde.net::a0f474fb-30d2-4ed1-a36e-a7638c796a05" providerId="AD" clId="Web-{55CAD424-8428-3BDA-E403-E019F53D77A0}" dt="2026-08-12T03:37:58.455" v="840" actId="14100"/>
          <ac:picMkLst>
            <pc:docMk/>
            <pc:sldMk cId="1596905100" sldId="266"/>
            <ac:picMk id="12" creationId="{446E0B47-F10D-06AF-1C44-3128C5A948B7}"/>
          </ac:picMkLst>
        </pc:picChg>
      </pc:sldChg>
      <pc:sldChg chg="addSp delSp modSp add ord replId">
        <pc:chgData name="Mestiri, Driss" userId="S::mestirid@csviamonde.net::a0f474fb-30d2-4ed1-a36e-a7638c796a05" providerId="AD" clId="Web-{55CAD424-8428-3BDA-E403-E019F53D77A0}" dt="2026-08-12T03:40:44.488" v="894" actId="1076"/>
        <pc:sldMkLst>
          <pc:docMk/>
          <pc:sldMk cId="3933793569" sldId="267"/>
        </pc:sldMkLst>
        <pc:spChg chg="add del">
          <ac:chgData name="Mestiri, Driss" userId="S::mestirid@csviamonde.net::a0f474fb-30d2-4ed1-a36e-a7638c796a05" providerId="AD" clId="Web-{55CAD424-8428-3BDA-E403-E019F53D77A0}" dt="2026-08-12T03:39:31.018" v="860"/>
          <ac:spMkLst>
            <pc:docMk/>
            <pc:sldMk cId="3933793569" sldId="267"/>
            <ac:spMk id="2" creationId="{4BF155C7-642C-E7D4-F695-B100C0294766}"/>
          </ac:spMkLst>
        </pc:spChg>
        <pc:spChg chg="add del mod">
          <ac:chgData name="Mestiri, Driss" userId="S::mestirid@csviamonde.net::a0f474fb-30d2-4ed1-a36e-a7638c796a05" providerId="AD" clId="Web-{55CAD424-8428-3BDA-E403-E019F53D77A0}" dt="2026-08-12T03:39:56.237" v="881"/>
          <ac:spMkLst>
            <pc:docMk/>
            <pc:sldMk cId="3933793569" sldId="267"/>
            <ac:spMk id="3" creationId="{9C47CAA3-6C65-FCE4-9E9F-D1B49175C3B6}"/>
          </ac:spMkLst>
        </pc:spChg>
        <pc:spChg chg="add del mod">
          <ac:chgData name="Mestiri, Driss" userId="S::mestirid@csviamonde.net::a0f474fb-30d2-4ed1-a36e-a7638c796a05" providerId="AD" clId="Web-{55CAD424-8428-3BDA-E403-E019F53D77A0}" dt="2026-08-12T03:40:05.378" v="884" actId="14100"/>
          <ac:spMkLst>
            <pc:docMk/>
            <pc:sldMk cId="3933793569" sldId="267"/>
            <ac:spMk id="5" creationId="{CF3FA1B3-BA10-4FC7-2DD3-46D20E6E73EB}"/>
          </ac:spMkLst>
        </pc:spChg>
        <pc:spChg chg="add del mod">
          <ac:chgData name="Mestiri, Driss" userId="S::mestirid@csviamonde.net::a0f474fb-30d2-4ed1-a36e-a7638c796a05" providerId="AD" clId="Web-{55CAD424-8428-3BDA-E403-E019F53D77A0}" dt="2026-08-12T03:40:44.488" v="894" actId="1076"/>
          <ac:spMkLst>
            <pc:docMk/>
            <pc:sldMk cId="3933793569" sldId="267"/>
            <ac:spMk id="7" creationId="{5725CE15-084E-974F-E562-DE0386B688E8}"/>
          </ac:spMkLst>
        </pc:spChg>
        <pc:spChg chg="add del mod">
          <ac:chgData name="Mestiri, Driss" userId="S::mestirid@csviamonde.net::a0f474fb-30d2-4ed1-a36e-a7638c796a05" providerId="AD" clId="Web-{55CAD424-8428-3BDA-E403-E019F53D77A0}" dt="2026-08-12T03:39:58.800" v="882"/>
          <ac:spMkLst>
            <pc:docMk/>
            <pc:sldMk cId="3933793569" sldId="267"/>
            <ac:spMk id="8" creationId="{E5AE4F49-16DC-E8B9-25D0-3F224F09BFA6}"/>
          </ac:spMkLst>
        </pc:spChg>
        <pc:spChg chg="mod">
          <ac:chgData name="Mestiri, Driss" userId="S::mestirid@csviamonde.net::a0f474fb-30d2-4ed1-a36e-a7638c796a05" providerId="AD" clId="Web-{55CAD424-8428-3BDA-E403-E019F53D77A0}" dt="2026-08-12T03:39:50.987" v="880" actId="20577"/>
          <ac:spMkLst>
            <pc:docMk/>
            <pc:sldMk cId="3933793569" sldId="267"/>
            <ac:spMk id="10" creationId="{BE68F748-DD3C-3271-1E61-817E46BE1072}"/>
          </ac:spMkLst>
        </pc:spChg>
        <pc:spChg chg="add">
          <ac:chgData name="Mestiri, Driss" userId="S::mestirid@csviamonde.net::a0f474fb-30d2-4ed1-a36e-a7638c796a05" providerId="AD" clId="Web-{55CAD424-8428-3BDA-E403-E019F53D77A0}" dt="2026-08-12T03:39:10.503" v="845"/>
          <ac:spMkLst>
            <pc:docMk/>
            <pc:sldMk cId="3933793569" sldId="267"/>
            <ac:spMk id="12" creationId="{08DDBA4E-04BF-B02C-9F63-DC4A720763B4}"/>
          </ac:spMkLst>
        </pc:spChg>
        <pc:spChg chg="add">
          <ac:chgData name="Mestiri, Driss" userId="S::mestirid@csviamonde.net::a0f474fb-30d2-4ed1-a36e-a7638c796a05" providerId="AD" clId="Web-{55CAD424-8428-3BDA-E403-E019F53D77A0}" dt="2026-08-12T03:39:10.503" v="845"/>
          <ac:spMkLst>
            <pc:docMk/>
            <pc:sldMk cId="3933793569" sldId="267"/>
            <ac:spMk id="15" creationId="{5C05AA49-7197-0907-83F5-DAB66C73480A}"/>
          </ac:spMkLst>
        </pc:spChg>
        <pc:grpChg chg="add del mod">
          <ac:chgData name="Mestiri, Driss" userId="S::mestirid@csviamonde.net::a0f474fb-30d2-4ed1-a36e-a7638c796a05" providerId="AD" clId="Web-{55CAD424-8428-3BDA-E403-E019F53D77A0}" dt="2026-08-12T03:40:32.988" v="891" actId="14100"/>
          <ac:grpSpMkLst>
            <pc:docMk/>
            <pc:sldMk cId="3933793569" sldId="267"/>
            <ac:grpSpMk id="9" creationId="{30E5B84A-FDBE-6E39-73DC-26D5325617BD}"/>
          </ac:grpSpMkLst>
        </pc:grpChg>
        <pc:grpChg chg="add">
          <ac:chgData name="Mestiri, Driss" userId="S::mestirid@csviamonde.net::a0f474fb-30d2-4ed1-a36e-a7638c796a05" providerId="AD" clId="Web-{55CAD424-8428-3BDA-E403-E019F53D77A0}" dt="2026-08-12T03:39:10.503" v="845"/>
          <ac:grpSpMkLst>
            <pc:docMk/>
            <pc:sldMk cId="3933793569" sldId="267"/>
            <ac:grpSpMk id="11" creationId="{9387B0B5-2CA4-E9AC-0B54-358A60953DC0}"/>
          </ac:grpSpMkLst>
        </pc:grpChg>
        <pc:picChg chg="del">
          <ac:chgData name="Mestiri, Driss" userId="S::mestirid@csviamonde.net::a0f474fb-30d2-4ed1-a36e-a7638c796a05" providerId="AD" clId="Web-{55CAD424-8428-3BDA-E403-E019F53D77A0}" dt="2026-08-12T03:39:08.409" v="844"/>
          <ac:picMkLst>
            <pc:docMk/>
            <pc:sldMk cId="3933793569" sldId="267"/>
            <ac:picMk id="4" creationId="{C9A71168-7640-4779-BFB5-E1D086CD1215}"/>
          </ac:picMkLst>
        </pc:picChg>
        <pc:picChg chg="add del mod">
          <ac:chgData name="Mestiri, Driss" userId="S::mestirid@csviamonde.net::a0f474fb-30d2-4ed1-a36e-a7638c796a05" providerId="AD" clId="Web-{55CAD424-8428-3BDA-E403-E019F53D77A0}" dt="2026-08-12T03:40:40.128" v="893" actId="14100"/>
          <ac:picMkLst>
            <pc:docMk/>
            <pc:sldMk cId="3933793569" sldId="267"/>
            <ac:picMk id="6" creationId="{4E553ADB-6BA4-AEC1-5007-B82E3F0BB663}"/>
          </ac:picMkLst>
        </pc:picChg>
        <pc:picChg chg="add">
          <ac:chgData name="Mestiri, Driss" userId="S::mestirid@csviamonde.net::a0f474fb-30d2-4ed1-a36e-a7638c796a05" providerId="AD" clId="Web-{55CAD424-8428-3BDA-E403-E019F53D77A0}" dt="2026-08-12T03:39:10.503" v="845"/>
          <ac:picMkLst>
            <pc:docMk/>
            <pc:sldMk cId="3933793569" sldId="267"/>
            <ac:picMk id="13" creationId="{2C3895B2-4FBF-98DD-E3E1-3EEAA0F4F2ED}"/>
          </ac:picMkLst>
        </pc:picChg>
      </pc:sldChg>
      <pc:sldChg chg="addSp delSp modSp add ord replId">
        <pc:chgData name="Mestiri, Driss" userId="S::mestirid@csviamonde.net::a0f474fb-30d2-4ed1-a36e-a7638c796a05" providerId="AD" clId="Web-{55CAD424-8428-3BDA-E403-E019F53D77A0}" dt="2026-08-12T03:46:50.600" v="975" actId="1076"/>
        <pc:sldMkLst>
          <pc:docMk/>
          <pc:sldMk cId="702103097" sldId="268"/>
        </pc:sldMkLst>
        <pc:spChg chg="add del">
          <ac:chgData name="Mestiri, Driss" userId="S::mestirid@csviamonde.net::a0f474fb-30d2-4ed1-a36e-a7638c796a05" providerId="AD" clId="Web-{55CAD424-8428-3BDA-E403-E019F53D77A0}" dt="2026-08-12T03:44:36.240" v="934"/>
          <ac:spMkLst>
            <pc:docMk/>
            <pc:sldMk cId="702103097" sldId="268"/>
            <ac:spMk id="2" creationId="{4BF155C7-642C-E7D4-F695-B100C0294766}"/>
          </ac:spMkLst>
        </pc:spChg>
        <pc:spChg chg="del mod">
          <ac:chgData name="Mestiri, Driss" userId="S::mestirid@csviamonde.net::a0f474fb-30d2-4ed1-a36e-a7638c796a05" providerId="AD" clId="Web-{55CAD424-8428-3BDA-E403-E019F53D77A0}" dt="2026-08-12T03:45:39.475" v="959"/>
          <ac:spMkLst>
            <pc:docMk/>
            <pc:sldMk cId="702103097" sldId="268"/>
            <ac:spMk id="3" creationId="{ECC08708-6E78-1248-7876-727E1BB7549E}"/>
          </ac:spMkLst>
        </pc:spChg>
        <pc:spChg chg="add del mod">
          <ac:chgData name="Mestiri, Driss" userId="S::mestirid@csviamonde.net::a0f474fb-30d2-4ed1-a36e-a7638c796a05" providerId="AD" clId="Web-{55CAD424-8428-3BDA-E403-E019F53D77A0}" dt="2026-08-12T03:45:36.975" v="958"/>
          <ac:spMkLst>
            <pc:docMk/>
            <pc:sldMk cId="702103097" sldId="268"/>
            <ac:spMk id="5" creationId="{69C4F46E-0D6D-20E1-C2BA-41401CD255C6}"/>
          </ac:spMkLst>
        </pc:spChg>
        <pc:spChg chg="add mod">
          <ac:chgData name="Mestiri, Driss" userId="S::mestirid@csviamonde.net::a0f474fb-30d2-4ed1-a36e-a7638c796a05" providerId="AD" clId="Web-{55CAD424-8428-3BDA-E403-E019F53D77A0}" dt="2026-08-12T03:45:19.834" v="949" actId="1076"/>
          <ac:spMkLst>
            <pc:docMk/>
            <pc:sldMk cId="702103097" sldId="268"/>
            <ac:spMk id="6" creationId="{AAADF8F2-C86F-5B70-881A-B111E339AA68}"/>
          </ac:spMkLst>
        </pc:spChg>
        <pc:spChg chg="add mod">
          <ac:chgData name="Mestiri, Driss" userId="S::mestirid@csviamonde.net::a0f474fb-30d2-4ed1-a36e-a7638c796a05" providerId="AD" clId="Web-{55CAD424-8428-3BDA-E403-E019F53D77A0}" dt="2026-08-12T03:45:56.318" v="960" actId="1076"/>
          <ac:spMkLst>
            <pc:docMk/>
            <pc:sldMk cId="702103097" sldId="268"/>
            <ac:spMk id="7" creationId="{F50EBF2E-7375-0042-E71B-9EDAE1016272}"/>
          </ac:spMkLst>
        </pc:spChg>
        <pc:spChg chg="add mod">
          <ac:chgData name="Mestiri, Driss" userId="S::mestirid@csviamonde.net::a0f474fb-30d2-4ed1-a36e-a7638c796a05" providerId="AD" clId="Web-{55CAD424-8428-3BDA-E403-E019F53D77A0}" dt="2026-08-12T03:46:50.600" v="975" actId="1076"/>
          <ac:spMkLst>
            <pc:docMk/>
            <pc:sldMk cId="702103097" sldId="268"/>
            <ac:spMk id="8" creationId="{BCDE7916-2F8D-AE33-5FD4-D8B466BFA7FA}"/>
          </ac:spMkLst>
        </pc:spChg>
        <pc:spChg chg="mod">
          <ac:chgData name="Mestiri, Driss" userId="S::mestirid@csviamonde.net::a0f474fb-30d2-4ed1-a36e-a7638c796a05" providerId="AD" clId="Web-{55CAD424-8428-3BDA-E403-E019F53D77A0}" dt="2026-08-12T03:45:32.178" v="956" actId="20577"/>
          <ac:spMkLst>
            <pc:docMk/>
            <pc:sldMk cId="702103097" sldId="268"/>
            <ac:spMk id="10" creationId="{2FE0D4D1-8712-D041-5521-13AC7C1196B8}"/>
          </ac:spMkLst>
        </pc:spChg>
        <pc:spChg chg="add">
          <ac:chgData name="Mestiri, Driss" userId="S::mestirid@csviamonde.net::a0f474fb-30d2-4ed1-a36e-a7638c796a05" providerId="AD" clId="Web-{55CAD424-8428-3BDA-E403-E019F53D77A0}" dt="2026-08-12T03:44:11.708" v="933"/>
          <ac:spMkLst>
            <pc:docMk/>
            <pc:sldMk cId="702103097" sldId="268"/>
            <ac:spMk id="12" creationId="{89B39FE7-84BB-A820-CCDB-34A69A801104}"/>
          </ac:spMkLst>
        </pc:spChg>
        <pc:spChg chg="add">
          <ac:chgData name="Mestiri, Driss" userId="S::mestirid@csviamonde.net::a0f474fb-30d2-4ed1-a36e-a7638c796a05" providerId="AD" clId="Web-{55CAD424-8428-3BDA-E403-E019F53D77A0}" dt="2026-08-12T03:44:11.708" v="933"/>
          <ac:spMkLst>
            <pc:docMk/>
            <pc:sldMk cId="702103097" sldId="268"/>
            <ac:spMk id="13" creationId="{37FAC6FA-6420-8CD3-9352-C0AC8D294657}"/>
          </ac:spMkLst>
        </pc:spChg>
        <pc:spChg chg="mod">
          <ac:chgData name="Mestiri, Driss" userId="S::mestirid@csviamonde.net::a0f474fb-30d2-4ed1-a36e-a7638c796a05" providerId="AD" clId="Web-{55CAD424-8428-3BDA-E403-E019F53D77A0}" dt="2026-08-12T03:46:10.647" v="966" actId="1076"/>
          <ac:spMkLst>
            <pc:docMk/>
            <pc:sldMk cId="702103097" sldId="268"/>
            <ac:spMk id="14" creationId="{EA660629-2A43-CFEB-27E8-194AD600A6F6}"/>
          </ac:spMkLst>
        </pc:spChg>
        <pc:spChg chg="add">
          <ac:chgData name="Mestiri, Driss" userId="S::mestirid@csviamonde.net::a0f474fb-30d2-4ed1-a36e-a7638c796a05" providerId="AD" clId="Web-{55CAD424-8428-3BDA-E403-E019F53D77A0}" dt="2026-08-12T03:44:11.708" v="933"/>
          <ac:spMkLst>
            <pc:docMk/>
            <pc:sldMk cId="702103097" sldId="268"/>
            <ac:spMk id="15" creationId="{F134CB9C-F8F9-8951-47C5-3A788EBE4EDB}"/>
          </ac:spMkLst>
        </pc:spChg>
        <pc:spChg chg="add">
          <ac:chgData name="Mestiri, Driss" userId="S::mestirid@csviamonde.net::a0f474fb-30d2-4ed1-a36e-a7638c796a05" providerId="AD" clId="Web-{55CAD424-8428-3BDA-E403-E019F53D77A0}" dt="2026-08-12T03:44:11.708" v="933"/>
          <ac:spMkLst>
            <pc:docMk/>
            <pc:sldMk cId="702103097" sldId="268"/>
            <ac:spMk id="16" creationId="{642E3EF9-74DC-8EA3-D6D1-EBC783A8A3EE}"/>
          </ac:spMkLst>
        </pc:spChg>
        <pc:spChg chg="add">
          <ac:chgData name="Mestiri, Driss" userId="S::mestirid@csviamonde.net::a0f474fb-30d2-4ed1-a36e-a7638c796a05" providerId="AD" clId="Web-{55CAD424-8428-3BDA-E403-E019F53D77A0}" dt="2026-08-12T03:44:11.708" v="933"/>
          <ac:spMkLst>
            <pc:docMk/>
            <pc:sldMk cId="702103097" sldId="268"/>
            <ac:spMk id="17" creationId="{7692071A-6885-DF01-7816-919543D9E553}"/>
          </ac:spMkLst>
        </pc:spChg>
        <pc:grpChg chg="mod">
          <ac:chgData name="Mestiri, Driss" userId="S::mestirid@csviamonde.net::a0f474fb-30d2-4ed1-a36e-a7638c796a05" providerId="AD" clId="Web-{55CAD424-8428-3BDA-E403-E019F53D77A0}" dt="2026-08-12T03:46:30.522" v="972" actId="14100"/>
          <ac:grpSpMkLst>
            <pc:docMk/>
            <pc:sldMk cId="702103097" sldId="268"/>
            <ac:grpSpMk id="9" creationId="{8D0B987A-4868-D4C0-63BC-3A1A35555C2C}"/>
          </ac:grpSpMkLst>
        </pc:grpChg>
        <pc:picChg chg="del">
          <ac:chgData name="Mestiri, Driss" userId="S::mestirid@csviamonde.net::a0f474fb-30d2-4ed1-a36e-a7638c796a05" providerId="AD" clId="Web-{55CAD424-8428-3BDA-E403-E019F53D77A0}" dt="2026-08-12T03:41:03.004" v="898"/>
          <ac:picMkLst>
            <pc:docMk/>
            <pc:sldMk cId="702103097" sldId="268"/>
            <ac:picMk id="4" creationId="{44C52409-8A5C-00F5-9232-A189E2E47627}"/>
          </ac:picMkLst>
        </pc:picChg>
      </pc:sldChg>
      <pc:sldChg chg="addSp delSp modSp add replId">
        <pc:chgData name="Mestiri, Driss" userId="S::mestirid@csviamonde.net::a0f474fb-30d2-4ed1-a36e-a7638c796a05" providerId="AD" clId="Web-{55CAD424-8428-3BDA-E403-E019F53D77A0}" dt="2026-08-12T03:50:21.510" v="1045" actId="1076"/>
        <pc:sldMkLst>
          <pc:docMk/>
          <pc:sldMk cId="1818553932" sldId="269"/>
        </pc:sldMkLst>
        <pc:spChg chg="add del">
          <ac:chgData name="Mestiri, Driss" userId="S::mestirid@csviamonde.net::a0f474fb-30d2-4ed1-a36e-a7638c796a05" providerId="AD" clId="Web-{55CAD424-8428-3BDA-E403-E019F53D77A0}" dt="2026-08-12T03:47:49.788" v="979"/>
          <ac:spMkLst>
            <pc:docMk/>
            <pc:sldMk cId="1818553932" sldId="269"/>
            <ac:spMk id="2" creationId="{4BF155C7-642C-E7D4-F695-B100C0294766}"/>
          </ac:spMkLst>
        </pc:spChg>
        <pc:spChg chg="add del mod">
          <ac:chgData name="Mestiri, Driss" userId="S::mestirid@csviamonde.net::a0f474fb-30d2-4ed1-a36e-a7638c796a05" providerId="AD" clId="Web-{55CAD424-8428-3BDA-E403-E019F53D77A0}" dt="2026-08-12T03:48:46.680" v="1032"/>
          <ac:spMkLst>
            <pc:docMk/>
            <pc:sldMk cId="1818553932" sldId="269"/>
            <ac:spMk id="3" creationId="{17CB7831-8E0C-0D11-BB26-E464D460D2FF}"/>
          </ac:spMkLst>
        </pc:spChg>
        <pc:spChg chg="del mod">
          <ac:chgData name="Mestiri, Driss" userId="S::mestirid@csviamonde.net::a0f474fb-30d2-4ed1-a36e-a7638c796a05" providerId="AD" clId="Web-{55CAD424-8428-3BDA-E403-E019F53D77A0}" dt="2026-08-12T03:48:43.946" v="1031"/>
          <ac:spMkLst>
            <pc:docMk/>
            <pc:sldMk cId="1818553932" sldId="269"/>
            <ac:spMk id="4" creationId="{6C14F8EA-B725-AD12-7CFD-71A61CD651E9}"/>
          </ac:spMkLst>
        </pc:spChg>
        <pc:spChg chg="add mod">
          <ac:chgData name="Mestiri, Driss" userId="S::mestirid@csviamonde.net::a0f474fb-30d2-4ed1-a36e-a7638c796a05" providerId="AD" clId="Web-{55CAD424-8428-3BDA-E403-E019F53D77A0}" dt="2026-08-12T03:49:16.993" v="1037" actId="1076"/>
          <ac:spMkLst>
            <pc:docMk/>
            <pc:sldMk cId="1818553932" sldId="269"/>
            <ac:spMk id="5" creationId="{C3C087FD-7118-865E-E2A6-1C898DD65428}"/>
          </ac:spMkLst>
        </pc:spChg>
        <pc:spChg chg="add del mod">
          <ac:chgData name="Mestiri, Driss" userId="S::mestirid@csviamonde.net::a0f474fb-30d2-4ed1-a36e-a7638c796a05" providerId="AD" clId="Web-{55CAD424-8428-3BDA-E403-E019F53D77A0}" dt="2026-08-12T03:48:42.930" v="1030"/>
          <ac:spMkLst>
            <pc:docMk/>
            <pc:sldMk cId="1818553932" sldId="269"/>
            <ac:spMk id="6" creationId="{B74199B1-4A07-1CFB-97D7-DD2C300B3670}"/>
          </ac:spMkLst>
        </pc:spChg>
        <pc:spChg chg="add mod">
          <ac:chgData name="Mestiri, Driss" userId="S::mestirid@csviamonde.net::a0f474fb-30d2-4ed1-a36e-a7638c796a05" providerId="AD" clId="Web-{55CAD424-8428-3BDA-E403-E019F53D77A0}" dt="2026-08-12T03:49:04.180" v="1034" actId="1076"/>
          <ac:spMkLst>
            <pc:docMk/>
            <pc:sldMk cId="1818553932" sldId="269"/>
            <ac:spMk id="7" creationId="{22486633-857C-D614-EFDA-2D762C5FAAEA}"/>
          </ac:spMkLst>
        </pc:spChg>
        <pc:spChg chg="add mod">
          <ac:chgData name="Mestiri, Driss" userId="S::mestirid@csviamonde.net::a0f474fb-30d2-4ed1-a36e-a7638c796a05" providerId="AD" clId="Web-{55CAD424-8428-3BDA-E403-E019F53D77A0}" dt="2026-08-12T03:49:45.197" v="1041" actId="1076"/>
          <ac:spMkLst>
            <pc:docMk/>
            <pc:sldMk cId="1818553932" sldId="269"/>
            <ac:spMk id="8" creationId="{7C454922-0A20-18C5-8CCD-B6C059C51A2D}"/>
          </ac:spMkLst>
        </pc:spChg>
        <pc:spChg chg="mod">
          <ac:chgData name="Mestiri, Driss" userId="S::mestirid@csviamonde.net::a0f474fb-30d2-4ed1-a36e-a7638c796a05" providerId="AD" clId="Web-{55CAD424-8428-3BDA-E403-E019F53D77A0}" dt="2026-08-12T03:48:41.102" v="1029" actId="20577"/>
          <ac:spMkLst>
            <pc:docMk/>
            <pc:sldMk cId="1818553932" sldId="269"/>
            <ac:spMk id="10" creationId="{5A60FE41-D207-ADEB-A762-C814E8BEF22C}"/>
          </ac:spMkLst>
        </pc:spChg>
        <pc:spChg chg="add">
          <ac:chgData name="Mestiri, Driss" userId="S::mestirid@csviamonde.net::a0f474fb-30d2-4ed1-a36e-a7638c796a05" providerId="AD" clId="Web-{55CAD424-8428-3BDA-E403-E019F53D77A0}" dt="2026-08-12T03:47:44.616" v="978"/>
          <ac:spMkLst>
            <pc:docMk/>
            <pc:sldMk cId="1818553932" sldId="269"/>
            <ac:spMk id="15" creationId="{7D32802E-FB74-82AE-5764-4E2568CD06F7}"/>
          </ac:spMkLst>
        </pc:spChg>
        <pc:spChg chg="add">
          <ac:chgData name="Mestiri, Driss" userId="S::mestirid@csviamonde.net::a0f474fb-30d2-4ed1-a36e-a7638c796a05" providerId="AD" clId="Web-{55CAD424-8428-3BDA-E403-E019F53D77A0}" dt="2026-08-12T03:47:44.616" v="978"/>
          <ac:spMkLst>
            <pc:docMk/>
            <pc:sldMk cId="1818553932" sldId="269"/>
            <ac:spMk id="17" creationId="{B6648C60-6127-3A86-2E3C-EE28915E672E}"/>
          </ac:spMkLst>
        </pc:spChg>
        <pc:spChg chg="add">
          <ac:chgData name="Mestiri, Driss" userId="S::mestirid@csviamonde.net::a0f474fb-30d2-4ed1-a36e-a7638c796a05" providerId="AD" clId="Web-{55CAD424-8428-3BDA-E403-E019F53D77A0}" dt="2026-08-12T03:47:44.616" v="978"/>
          <ac:spMkLst>
            <pc:docMk/>
            <pc:sldMk cId="1818553932" sldId="269"/>
            <ac:spMk id="18" creationId="{ABDF0346-F578-5231-2D8B-937F2C5FED1A}"/>
          </ac:spMkLst>
        </pc:spChg>
        <pc:spChg chg="add">
          <ac:chgData name="Mestiri, Driss" userId="S::mestirid@csviamonde.net::a0f474fb-30d2-4ed1-a36e-a7638c796a05" providerId="AD" clId="Web-{55CAD424-8428-3BDA-E403-E019F53D77A0}" dt="2026-08-12T03:47:44.616" v="978"/>
          <ac:spMkLst>
            <pc:docMk/>
            <pc:sldMk cId="1818553932" sldId="269"/>
            <ac:spMk id="19" creationId="{960C6DD7-B255-936E-EA04-266183BD43A1}"/>
          </ac:spMkLst>
        </pc:spChg>
        <pc:grpChg chg="mod">
          <ac:chgData name="Mestiri, Driss" userId="S::mestirid@csviamonde.net::a0f474fb-30d2-4ed1-a36e-a7638c796a05" providerId="AD" clId="Web-{55CAD424-8428-3BDA-E403-E019F53D77A0}" dt="2026-08-12T03:50:05.244" v="1044" actId="14100"/>
          <ac:grpSpMkLst>
            <pc:docMk/>
            <pc:sldMk cId="1818553932" sldId="269"/>
            <ac:grpSpMk id="9" creationId="{96E34CA7-4C4C-4BA4-2A93-97666297D18C}"/>
          </ac:grpSpMkLst>
        </pc:grpChg>
        <pc:grpChg chg="mod">
          <ac:chgData name="Mestiri, Driss" userId="S::mestirid@csviamonde.net::a0f474fb-30d2-4ed1-a36e-a7638c796a05" providerId="AD" clId="Web-{55CAD424-8428-3BDA-E403-E019F53D77A0}" dt="2026-08-12T03:50:21.510" v="1045" actId="1076"/>
          <ac:grpSpMkLst>
            <pc:docMk/>
            <pc:sldMk cId="1818553932" sldId="269"/>
            <ac:grpSpMk id="11" creationId="{F8453F6D-BAD8-099A-558A-46B2B1A760EF}"/>
          </ac:grpSpMkLst>
        </pc:grpChg>
        <pc:grpChg chg="mod">
          <ac:chgData name="Mestiri, Driss" userId="S::mestirid@csviamonde.net::a0f474fb-30d2-4ed1-a36e-a7638c796a05" providerId="AD" clId="Web-{55CAD424-8428-3BDA-E403-E019F53D77A0}" dt="2026-08-12T03:49:24.462" v="1038" actId="1076"/>
          <ac:grpSpMkLst>
            <pc:docMk/>
            <pc:sldMk cId="1818553932" sldId="269"/>
            <ac:grpSpMk id="12" creationId="{D010F9A2-C172-9AC6-130D-7988AC8878DE}"/>
          </ac:grpSpMkLst>
        </pc:grpChg>
      </pc:sldChg>
      <pc:sldChg chg="addSp delSp modSp add ord replId">
        <pc:chgData name="Mestiri, Driss" userId="S::mestirid@csviamonde.net::a0f474fb-30d2-4ed1-a36e-a7638c796a05" providerId="AD" clId="Web-{55CAD424-8428-3BDA-E403-E019F53D77A0}" dt="2026-08-12T03:43:38.130" v="932" actId="14100"/>
        <pc:sldMkLst>
          <pc:docMk/>
          <pc:sldMk cId="923827244" sldId="270"/>
        </pc:sldMkLst>
        <pc:spChg chg="add del">
          <ac:chgData name="Mestiri, Driss" userId="S::mestirid@csviamonde.net::a0f474fb-30d2-4ed1-a36e-a7638c796a05" providerId="AD" clId="Web-{55CAD424-8428-3BDA-E403-E019F53D77A0}" dt="2026-08-12T03:42:23.598" v="903"/>
          <ac:spMkLst>
            <pc:docMk/>
            <pc:sldMk cId="923827244" sldId="270"/>
            <ac:spMk id="2" creationId="{4BF155C7-642C-E7D4-F695-B100C0294766}"/>
          </ac:spMkLst>
        </pc:spChg>
        <pc:spChg chg="add del mod">
          <ac:chgData name="Mestiri, Driss" userId="S::mestirid@csviamonde.net::a0f474fb-30d2-4ed1-a36e-a7638c796a05" providerId="AD" clId="Web-{55CAD424-8428-3BDA-E403-E019F53D77A0}" dt="2026-08-12T03:43:01.942" v="924"/>
          <ac:spMkLst>
            <pc:docMk/>
            <pc:sldMk cId="923827244" sldId="270"/>
            <ac:spMk id="3" creationId="{AFACC337-9D50-E74A-25F6-686DC33BF162}"/>
          </ac:spMkLst>
        </pc:spChg>
        <pc:spChg chg="add del mod">
          <ac:chgData name="Mestiri, Driss" userId="S::mestirid@csviamonde.net::a0f474fb-30d2-4ed1-a36e-a7638c796a05" providerId="AD" clId="Web-{55CAD424-8428-3BDA-E403-E019F53D77A0}" dt="2026-08-12T03:42:51.614" v="923"/>
          <ac:spMkLst>
            <pc:docMk/>
            <pc:sldMk cId="923827244" sldId="270"/>
            <ac:spMk id="4" creationId="{DB336213-4233-D682-106F-851FFD87637E}"/>
          </ac:spMkLst>
        </pc:spChg>
        <pc:spChg chg="add mod">
          <ac:chgData name="Mestiri, Driss" userId="S::mestirid@csviamonde.net::a0f474fb-30d2-4ed1-a36e-a7638c796a05" providerId="AD" clId="Web-{55CAD424-8428-3BDA-E403-E019F53D77A0}" dt="2026-08-12T03:43:10.832" v="926" actId="14100"/>
          <ac:spMkLst>
            <pc:docMk/>
            <pc:sldMk cId="923827244" sldId="270"/>
            <ac:spMk id="5" creationId="{D5A4C1C5-E95C-C590-BBB0-68AF0A7A04E3}"/>
          </ac:spMkLst>
        </pc:spChg>
        <pc:spChg chg="mod">
          <ac:chgData name="Mestiri, Driss" userId="S::mestirid@csviamonde.net::a0f474fb-30d2-4ed1-a36e-a7638c796a05" providerId="AD" clId="Web-{55CAD424-8428-3BDA-E403-E019F53D77A0}" dt="2026-08-12T03:42:48.739" v="922" actId="20577"/>
          <ac:spMkLst>
            <pc:docMk/>
            <pc:sldMk cId="923827244" sldId="270"/>
            <ac:spMk id="10" creationId="{39EB7038-025A-BBDA-252C-60E553BEA1A9}"/>
          </ac:spMkLst>
        </pc:spChg>
        <pc:picChg chg="add mod">
          <ac:chgData name="Mestiri, Driss" userId="S::mestirid@csviamonde.net::a0f474fb-30d2-4ed1-a36e-a7638c796a05" providerId="AD" clId="Web-{55CAD424-8428-3BDA-E403-E019F53D77A0}" dt="2026-08-12T03:43:24.583" v="929" actId="14100"/>
          <ac:picMkLst>
            <pc:docMk/>
            <pc:sldMk cId="923827244" sldId="270"/>
            <ac:picMk id="6" creationId="{5345BC8F-37A7-2A37-579A-F8A12626D218}"/>
          </ac:picMkLst>
        </pc:picChg>
        <pc:picChg chg="add mod">
          <ac:chgData name="Mestiri, Driss" userId="S::mestirid@csviamonde.net::a0f474fb-30d2-4ed1-a36e-a7638c796a05" providerId="AD" clId="Web-{55CAD424-8428-3BDA-E403-E019F53D77A0}" dt="2026-08-12T03:43:38.130" v="932" actId="14100"/>
          <ac:picMkLst>
            <pc:docMk/>
            <pc:sldMk cId="923827244" sldId="270"/>
            <ac:picMk id="7" creationId="{D1FFB130-1DC4-2C4C-30BE-B09B63DCCB1F}"/>
          </ac:picMkLst>
        </pc:picChg>
      </pc:sldChg>
      <pc:sldChg chg="addSp delSp modSp add replId">
        <pc:chgData name="Mestiri, Driss" userId="S::mestirid@csviamonde.net::a0f474fb-30d2-4ed1-a36e-a7638c796a05" providerId="AD" clId="Web-{55CAD424-8428-3BDA-E403-E019F53D77A0}" dt="2026-08-12T03:52:30.481" v="1070" actId="1076"/>
        <pc:sldMkLst>
          <pc:docMk/>
          <pc:sldMk cId="3143965822" sldId="271"/>
        </pc:sldMkLst>
        <pc:spChg chg="add del">
          <ac:chgData name="Mestiri, Driss" userId="S::mestirid@csviamonde.net::a0f474fb-30d2-4ed1-a36e-a7638c796a05" providerId="AD" clId="Web-{55CAD424-8428-3BDA-E403-E019F53D77A0}" dt="2026-08-12T03:51:19.761" v="1049"/>
          <ac:spMkLst>
            <pc:docMk/>
            <pc:sldMk cId="3143965822" sldId="271"/>
            <ac:spMk id="2" creationId="{4BF155C7-642C-E7D4-F695-B100C0294766}"/>
          </ac:spMkLst>
        </pc:spChg>
        <pc:spChg chg="add del mod">
          <ac:chgData name="Mestiri, Driss" userId="S::mestirid@csviamonde.net::a0f474fb-30d2-4ed1-a36e-a7638c796a05" providerId="AD" clId="Web-{55CAD424-8428-3BDA-E403-E019F53D77A0}" dt="2026-08-12T03:52:01.168" v="1065"/>
          <ac:spMkLst>
            <pc:docMk/>
            <pc:sldMk cId="3143965822" sldId="271"/>
            <ac:spMk id="3" creationId="{A4953558-482B-430E-709D-9ADE2DA8BA8B}"/>
          </ac:spMkLst>
        </pc:spChg>
        <pc:spChg chg="add del mod">
          <ac:chgData name="Mestiri, Driss" userId="S::mestirid@csviamonde.net::a0f474fb-30d2-4ed1-a36e-a7638c796a05" providerId="AD" clId="Web-{55CAD424-8428-3BDA-E403-E019F53D77A0}" dt="2026-08-12T03:51:58.981" v="1064"/>
          <ac:spMkLst>
            <pc:docMk/>
            <pc:sldMk cId="3143965822" sldId="271"/>
            <ac:spMk id="4" creationId="{A3D593C7-CDC9-C392-D37F-060B367A8B66}"/>
          </ac:spMkLst>
        </pc:spChg>
        <pc:spChg chg="add mod">
          <ac:chgData name="Mestiri, Driss" userId="S::mestirid@csviamonde.net::a0f474fb-30d2-4ed1-a36e-a7638c796a05" providerId="AD" clId="Web-{55CAD424-8428-3BDA-E403-E019F53D77A0}" dt="2026-08-12T03:52:30.481" v="1070" actId="1076"/>
          <ac:spMkLst>
            <pc:docMk/>
            <pc:sldMk cId="3143965822" sldId="271"/>
            <ac:spMk id="5" creationId="{CF093BA4-D695-E81E-AA80-177814B893A3}"/>
          </ac:spMkLst>
        </pc:spChg>
        <pc:spChg chg="add">
          <ac:chgData name="Mestiri, Driss" userId="S::mestirid@csviamonde.net::a0f474fb-30d2-4ed1-a36e-a7638c796a05" providerId="AD" clId="Web-{55CAD424-8428-3BDA-E403-E019F53D77A0}" dt="2026-08-12T03:51:05.433" v="1048"/>
          <ac:spMkLst>
            <pc:docMk/>
            <pc:sldMk cId="3143965822" sldId="271"/>
            <ac:spMk id="8" creationId="{6E1C371F-C786-CE29-5B5F-51F344BDD4F8}"/>
          </ac:spMkLst>
        </pc:spChg>
        <pc:spChg chg="add">
          <ac:chgData name="Mestiri, Driss" userId="S::mestirid@csviamonde.net::a0f474fb-30d2-4ed1-a36e-a7638c796a05" providerId="AD" clId="Web-{55CAD424-8428-3BDA-E403-E019F53D77A0}" dt="2026-08-12T03:51:05.433" v="1048"/>
          <ac:spMkLst>
            <pc:docMk/>
            <pc:sldMk cId="3143965822" sldId="271"/>
            <ac:spMk id="9" creationId="{6CE7465C-9C83-96D7-A18B-C3C59E17BE5A}"/>
          </ac:spMkLst>
        </pc:spChg>
        <pc:spChg chg="mod">
          <ac:chgData name="Mestiri, Driss" userId="S::mestirid@csviamonde.net::a0f474fb-30d2-4ed1-a36e-a7638c796a05" providerId="AD" clId="Web-{55CAD424-8428-3BDA-E403-E019F53D77A0}" dt="2026-08-12T03:51:55.387" v="1063" actId="20577"/>
          <ac:spMkLst>
            <pc:docMk/>
            <pc:sldMk cId="3143965822" sldId="271"/>
            <ac:spMk id="10" creationId="{3B5AA05E-9A55-82C4-9D29-A3714A1DFAD0}"/>
          </ac:spMkLst>
        </pc:spChg>
        <pc:spChg chg="add">
          <ac:chgData name="Mestiri, Driss" userId="S::mestirid@csviamonde.net::a0f474fb-30d2-4ed1-a36e-a7638c796a05" providerId="AD" clId="Web-{55CAD424-8428-3BDA-E403-E019F53D77A0}" dt="2026-08-12T03:51:05.433" v="1048"/>
          <ac:spMkLst>
            <pc:docMk/>
            <pc:sldMk cId="3143965822" sldId="271"/>
            <ac:spMk id="12" creationId="{D4DF1592-B814-63B3-130F-51E0640689FE}"/>
          </ac:spMkLst>
        </pc:spChg>
        <pc:spChg chg="add">
          <ac:chgData name="Mestiri, Driss" userId="S::mestirid@csviamonde.net::a0f474fb-30d2-4ed1-a36e-a7638c796a05" providerId="AD" clId="Web-{55CAD424-8428-3BDA-E403-E019F53D77A0}" dt="2026-08-12T03:51:05.433" v="1048"/>
          <ac:spMkLst>
            <pc:docMk/>
            <pc:sldMk cId="3143965822" sldId="271"/>
            <ac:spMk id="13" creationId="{DC3E34B7-EAB9-16DB-FAC8-27D9854B4647}"/>
          </ac:spMkLst>
        </pc:spChg>
        <pc:spChg chg="add">
          <ac:chgData name="Mestiri, Driss" userId="S::mestirid@csviamonde.net::a0f474fb-30d2-4ed1-a36e-a7638c796a05" providerId="AD" clId="Web-{55CAD424-8428-3BDA-E403-E019F53D77A0}" dt="2026-08-12T03:51:05.433" v="1048"/>
          <ac:spMkLst>
            <pc:docMk/>
            <pc:sldMk cId="3143965822" sldId="271"/>
            <ac:spMk id="15" creationId="{DA94BF9D-FF45-D46B-34D6-1DE4E775A54F}"/>
          </ac:spMkLst>
        </pc:spChg>
        <pc:spChg chg="add">
          <ac:chgData name="Mestiri, Driss" userId="S::mestirid@csviamonde.net::a0f474fb-30d2-4ed1-a36e-a7638c796a05" providerId="AD" clId="Web-{55CAD424-8428-3BDA-E403-E019F53D77A0}" dt="2026-08-12T03:51:05.433" v="1048"/>
          <ac:spMkLst>
            <pc:docMk/>
            <pc:sldMk cId="3143965822" sldId="271"/>
            <ac:spMk id="16" creationId="{86684DAF-561E-472D-7A8D-DF270B81D559}"/>
          </ac:spMkLst>
        </pc:spChg>
        <pc:grpChg chg="mod">
          <ac:chgData name="Mestiri, Driss" userId="S::mestirid@csviamonde.net::a0f474fb-30d2-4ed1-a36e-a7638c796a05" providerId="AD" clId="Web-{55CAD424-8428-3BDA-E403-E019F53D77A0}" dt="2026-08-12T03:52:18.622" v="1069" actId="14100"/>
          <ac:grpSpMkLst>
            <pc:docMk/>
            <pc:sldMk cId="3143965822" sldId="271"/>
            <ac:grpSpMk id="6" creationId="{0BE038D0-8211-186A-9D09-B3E60617DB87}"/>
          </ac:grpSpMkLst>
        </pc:grpChg>
      </pc:sldChg>
      <pc:sldChg chg="addSp delSp modSp add replId">
        <pc:chgData name="Mestiri, Driss" userId="S::mestirid@csviamonde.net::a0f474fb-30d2-4ed1-a36e-a7638c796a05" providerId="AD" clId="Web-{55CAD424-8428-3BDA-E403-E019F53D77A0}" dt="2026-08-12T03:56:00.499" v="1112" actId="1076"/>
        <pc:sldMkLst>
          <pc:docMk/>
          <pc:sldMk cId="3685852823" sldId="272"/>
        </pc:sldMkLst>
        <pc:spChg chg="add del">
          <ac:chgData name="Mestiri, Driss" userId="S::mestirid@csviamonde.net::a0f474fb-30d2-4ed1-a36e-a7638c796a05" providerId="AD" clId="Web-{55CAD424-8428-3BDA-E403-E019F53D77A0}" dt="2026-08-12T03:53:27.263" v="1072"/>
          <ac:spMkLst>
            <pc:docMk/>
            <pc:sldMk cId="3685852823" sldId="272"/>
            <ac:spMk id="2" creationId="{4BF155C7-642C-E7D4-F695-B100C0294766}"/>
          </ac:spMkLst>
        </pc:spChg>
        <pc:spChg chg="add del mod">
          <ac:chgData name="Mestiri, Driss" userId="S::mestirid@csviamonde.net::a0f474fb-30d2-4ed1-a36e-a7638c796a05" providerId="AD" clId="Web-{55CAD424-8428-3BDA-E403-E019F53D77A0}" dt="2026-08-12T03:54:15.858" v="1092"/>
          <ac:spMkLst>
            <pc:docMk/>
            <pc:sldMk cId="3685852823" sldId="272"/>
            <ac:spMk id="3" creationId="{72A4526D-FDF7-A375-3F98-37B73AF6D2BF}"/>
          </ac:spMkLst>
        </pc:spChg>
        <pc:spChg chg="add del mod">
          <ac:chgData name="Mestiri, Driss" userId="S::mestirid@csviamonde.net::a0f474fb-30d2-4ed1-a36e-a7638c796a05" providerId="AD" clId="Web-{55CAD424-8428-3BDA-E403-E019F53D77A0}" dt="2026-08-12T03:54:05.186" v="1091"/>
          <ac:spMkLst>
            <pc:docMk/>
            <pc:sldMk cId="3685852823" sldId="272"/>
            <ac:spMk id="4" creationId="{2086B71E-B545-A158-6C93-90ED8B360976}"/>
          </ac:spMkLst>
        </pc:spChg>
        <pc:spChg chg="add mod">
          <ac:chgData name="Mestiri, Driss" userId="S::mestirid@csviamonde.net::a0f474fb-30d2-4ed1-a36e-a7638c796a05" providerId="AD" clId="Web-{55CAD424-8428-3BDA-E403-E019F53D77A0}" dt="2026-08-12T03:55:39.093" v="1105" actId="1076"/>
          <ac:spMkLst>
            <pc:docMk/>
            <pc:sldMk cId="3685852823" sldId="272"/>
            <ac:spMk id="5" creationId="{8FC7B1F6-2FD7-1E7B-9C94-B1312A50BA5F}"/>
          </ac:spMkLst>
        </pc:spChg>
        <pc:spChg chg="add mod">
          <ac:chgData name="Mestiri, Driss" userId="S::mestirid@csviamonde.net::a0f474fb-30d2-4ed1-a36e-a7638c796a05" providerId="AD" clId="Web-{55CAD424-8428-3BDA-E403-E019F53D77A0}" dt="2026-08-12T03:54:37.295" v="1095" actId="14100"/>
          <ac:spMkLst>
            <pc:docMk/>
            <pc:sldMk cId="3685852823" sldId="272"/>
            <ac:spMk id="7" creationId="{2BF88CA4-20C5-5E0A-B09D-4B23041C4CEB}"/>
          </ac:spMkLst>
        </pc:spChg>
        <pc:spChg chg="add mod">
          <ac:chgData name="Mestiri, Driss" userId="S::mestirid@csviamonde.net::a0f474fb-30d2-4ed1-a36e-a7638c796a05" providerId="AD" clId="Web-{55CAD424-8428-3BDA-E403-E019F53D77A0}" dt="2026-08-12T03:56:00.499" v="1112" actId="1076"/>
          <ac:spMkLst>
            <pc:docMk/>
            <pc:sldMk cId="3685852823" sldId="272"/>
            <ac:spMk id="8" creationId="{2B834CCD-4BD9-FF0B-5E33-B5008586EAB1}"/>
          </ac:spMkLst>
        </pc:spChg>
        <pc:spChg chg="mod">
          <ac:chgData name="Mestiri, Driss" userId="S::mestirid@csviamonde.net::a0f474fb-30d2-4ed1-a36e-a7638c796a05" providerId="AD" clId="Web-{55CAD424-8428-3BDA-E403-E019F53D77A0}" dt="2026-08-12T03:54:02.357" v="1090" actId="20577"/>
          <ac:spMkLst>
            <pc:docMk/>
            <pc:sldMk cId="3685852823" sldId="272"/>
            <ac:spMk id="10" creationId="{69B50B05-80DE-C9A4-BB05-CB139B3C7CFC}"/>
          </ac:spMkLst>
        </pc:spChg>
        <pc:spChg chg="add">
          <ac:chgData name="Mestiri, Driss" userId="S::mestirid@csviamonde.net::a0f474fb-30d2-4ed1-a36e-a7638c796a05" providerId="AD" clId="Web-{55CAD424-8428-3BDA-E403-E019F53D77A0}" dt="2026-08-12T03:53:01.966" v="1071"/>
          <ac:spMkLst>
            <pc:docMk/>
            <pc:sldMk cId="3685852823" sldId="272"/>
            <ac:spMk id="13" creationId="{79A38FCE-CA14-1CD2-7597-FA7E968B0D80}"/>
          </ac:spMkLst>
        </pc:spChg>
        <pc:spChg chg="add">
          <ac:chgData name="Mestiri, Driss" userId="S::mestirid@csviamonde.net::a0f474fb-30d2-4ed1-a36e-a7638c796a05" providerId="AD" clId="Web-{55CAD424-8428-3BDA-E403-E019F53D77A0}" dt="2026-08-12T03:53:01.966" v="1071"/>
          <ac:spMkLst>
            <pc:docMk/>
            <pc:sldMk cId="3685852823" sldId="272"/>
            <ac:spMk id="16" creationId="{BA2732BA-4406-272F-3700-06C4DFDDB77E}"/>
          </ac:spMkLst>
        </pc:spChg>
        <pc:grpChg chg="mod">
          <ac:chgData name="Mestiri, Driss" userId="S::mestirid@csviamonde.net::a0f474fb-30d2-4ed1-a36e-a7638c796a05" providerId="AD" clId="Web-{55CAD424-8428-3BDA-E403-E019F53D77A0}" dt="2026-08-12T03:55:50.452" v="1109" actId="14100"/>
          <ac:grpSpMkLst>
            <pc:docMk/>
            <pc:sldMk cId="3685852823" sldId="272"/>
            <ac:grpSpMk id="11" creationId="{51F6328A-220D-2445-7D48-78D70E742701}"/>
          </ac:grpSpMkLst>
        </pc:grpChg>
        <pc:picChg chg="mod">
          <ac:chgData name="Mestiri, Driss" userId="S::mestirid@csviamonde.net::a0f474fb-30d2-4ed1-a36e-a7638c796a05" providerId="AD" clId="Web-{55CAD424-8428-3BDA-E403-E019F53D77A0}" dt="2026-08-12T03:54:43.374" v="1096" actId="14100"/>
          <ac:picMkLst>
            <pc:docMk/>
            <pc:sldMk cId="3685852823" sldId="272"/>
            <ac:picMk id="6" creationId="{54C61779-B008-7C43-7ACB-BEB1BD7FE345}"/>
          </ac:picMkLst>
        </pc:picChg>
        <pc:picChg chg="add mod">
          <ac:chgData name="Mestiri, Driss" userId="S::mestirid@csviamonde.net::a0f474fb-30d2-4ed1-a36e-a7638c796a05" providerId="AD" clId="Web-{55CAD424-8428-3BDA-E403-E019F53D77A0}" dt="2026-08-12T03:55:44.468" v="1107" actId="14100"/>
          <ac:picMkLst>
            <pc:docMk/>
            <pc:sldMk cId="3685852823" sldId="272"/>
            <ac:picMk id="9" creationId="{C50F39CA-56B2-08BE-7F55-966F88ED774E}"/>
          </ac:picMkLst>
        </pc:picChg>
        <pc:picChg chg="add">
          <ac:chgData name="Mestiri, Driss" userId="S::mestirid@csviamonde.net::a0f474fb-30d2-4ed1-a36e-a7638c796a05" providerId="AD" clId="Web-{55CAD424-8428-3BDA-E403-E019F53D77A0}" dt="2026-08-12T03:53:01.966" v="1071"/>
          <ac:picMkLst>
            <pc:docMk/>
            <pc:sldMk cId="3685852823" sldId="272"/>
            <ac:picMk id="15" creationId="{61398CE3-D9F1-FB8E-3B03-11C8F3639A71}"/>
          </ac:picMkLst>
        </pc:picChg>
      </pc:sldChg>
      <pc:sldChg chg="addSp delSp modSp add replId">
        <pc:chgData name="Mestiri, Driss" userId="S::mestirid@csviamonde.net::a0f474fb-30d2-4ed1-a36e-a7638c796a05" providerId="AD" clId="Web-{55CAD424-8428-3BDA-E403-E019F53D77A0}" dt="2026-08-12T03:59:14.516" v="1180" actId="1076"/>
        <pc:sldMkLst>
          <pc:docMk/>
          <pc:sldMk cId="2697164027" sldId="273"/>
        </pc:sldMkLst>
        <pc:spChg chg="add del">
          <ac:chgData name="Mestiri, Driss" userId="S::mestirid@csviamonde.net::a0f474fb-30d2-4ed1-a36e-a7638c796a05" providerId="AD" clId="Web-{55CAD424-8428-3BDA-E403-E019F53D77A0}" dt="2026-08-12T03:57:46.625" v="1134"/>
          <ac:spMkLst>
            <pc:docMk/>
            <pc:sldMk cId="2697164027" sldId="273"/>
            <ac:spMk id="2" creationId="{D2DD520D-C633-16B5-22A1-51B18239E625}"/>
          </ac:spMkLst>
        </pc:spChg>
        <pc:spChg chg="add del mod">
          <ac:chgData name="Mestiri, Driss" userId="S::mestirid@csviamonde.net::a0f474fb-30d2-4ed1-a36e-a7638c796a05" providerId="AD" clId="Web-{55CAD424-8428-3BDA-E403-E019F53D77A0}" dt="2026-08-12T03:58:27.594" v="1169"/>
          <ac:spMkLst>
            <pc:docMk/>
            <pc:sldMk cId="2697164027" sldId="273"/>
            <ac:spMk id="3" creationId="{BC10480A-5DD9-9063-2A4B-AA1961B1E28B}"/>
          </ac:spMkLst>
        </pc:spChg>
        <pc:spChg chg="add del mod">
          <ac:chgData name="Mestiri, Driss" userId="S::mestirid@csviamonde.net::a0f474fb-30d2-4ed1-a36e-a7638c796a05" providerId="AD" clId="Web-{55CAD424-8428-3BDA-E403-E019F53D77A0}" dt="2026-08-12T03:58:25.750" v="1168"/>
          <ac:spMkLst>
            <pc:docMk/>
            <pc:sldMk cId="2697164027" sldId="273"/>
            <ac:spMk id="4" creationId="{213A2623-001E-3200-659D-3F86322020D8}"/>
          </ac:spMkLst>
        </pc:spChg>
        <pc:spChg chg="add del mod">
          <ac:chgData name="Mestiri, Driss" userId="S::mestirid@csviamonde.net::a0f474fb-30d2-4ed1-a36e-a7638c796a05" providerId="AD" clId="Web-{55CAD424-8428-3BDA-E403-E019F53D77A0}" dt="2026-08-12T03:59:01.063" v="1177" actId="1076"/>
          <ac:spMkLst>
            <pc:docMk/>
            <pc:sldMk cId="2697164027" sldId="273"/>
            <ac:spMk id="5" creationId="{512F47AA-4A2A-91C5-CEEE-E06895CA8CDC}"/>
          </ac:spMkLst>
        </pc:spChg>
        <pc:spChg chg="add del mod">
          <ac:chgData name="Mestiri, Driss" userId="S::mestirid@csviamonde.net::a0f474fb-30d2-4ed1-a36e-a7638c796a05" providerId="AD" clId="Web-{55CAD424-8428-3BDA-E403-E019F53D77A0}" dt="2026-08-12T03:57:54.078" v="1147" actId="1076"/>
          <ac:spMkLst>
            <pc:docMk/>
            <pc:sldMk cId="2697164027" sldId="273"/>
            <ac:spMk id="6" creationId="{B31913E8-E257-EE6A-B4B1-BABEAFD0D67B}"/>
          </ac:spMkLst>
        </pc:spChg>
        <pc:spChg chg="add del mod">
          <ac:chgData name="Mestiri, Driss" userId="S::mestirid@csviamonde.net::a0f474fb-30d2-4ed1-a36e-a7638c796a05" providerId="AD" clId="Web-{55CAD424-8428-3BDA-E403-E019F53D77A0}" dt="2026-08-12T03:58:36.141" v="1170" actId="1076"/>
          <ac:spMkLst>
            <pc:docMk/>
            <pc:sldMk cId="2697164027" sldId="273"/>
            <ac:spMk id="9" creationId="{B2114B80-0D11-EC71-A081-E0187159D619}"/>
          </ac:spMkLst>
        </pc:spChg>
        <pc:spChg chg="mod">
          <ac:chgData name="Mestiri, Driss" userId="S::mestirid@csviamonde.net::a0f474fb-30d2-4ed1-a36e-a7638c796a05" providerId="AD" clId="Web-{55CAD424-8428-3BDA-E403-E019F53D77A0}" dt="2026-08-12T03:58:17.782" v="1167" actId="20577"/>
          <ac:spMkLst>
            <pc:docMk/>
            <pc:sldMk cId="2697164027" sldId="273"/>
            <ac:spMk id="10" creationId="{FB8EDD94-8498-CBC4-232D-80781921DFC5}"/>
          </ac:spMkLst>
        </pc:spChg>
        <pc:spChg chg="add del mod">
          <ac:chgData name="Mestiri, Driss" userId="S::mestirid@csviamonde.net::a0f474fb-30d2-4ed1-a36e-a7638c796a05" providerId="AD" clId="Web-{55CAD424-8428-3BDA-E403-E019F53D77A0}" dt="2026-08-12T03:59:07.266" v="1179" actId="14100"/>
          <ac:spMkLst>
            <pc:docMk/>
            <pc:sldMk cId="2697164027" sldId="273"/>
            <ac:spMk id="11" creationId="{EF43BFBA-E742-7DD4-6882-6CC1CD27A028}"/>
          </ac:spMkLst>
        </pc:spChg>
        <pc:spChg chg="add del mod">
          <ac:chgData name="Mestiri, Driss" userId="S::mestirid@csviamonde.net::a0f474fb-30d2-4ed1-a36e-a7638c796a05" providerId="AD" clId="Web-{55CAD424-8428-3BDA-E403-E019F53D77A0}" dt="2026-08-12T03:59:14.516" v="1180" actId="1076"/>
          <ac:spMkLst>
            <pc:docMk/>
            <pc:sldMk cId="2697164027" sldId="273"/>
            <ac:spMk id="12" creationId="{C421E868-4EBF-5BF4-7BDC-337DA184972D}"/>
          </ac:spMkLst>
        </pc:spChg>
        <pc:spChg chg="add">
          <ac:chgData name="Mestiri, Driss" userId="S::mestirid@csviamonde.net::a0f474fb-30d2-4ed1-a36e-a7638c796a05" providerId="AD" clId="Web-{55CAD424-8428-3BDA-E403-E019F53D77A0}" dt="2026-08-12T03:57:20.937" v="1113"/>
          <ac:spMkLst>
            <pc:docMk/>
            <pc:sldMk cId="2697164027" sldId="273"/>
            <ac:spMk id="15" creationId="{CDC25D82-82CA-16B0-2F2A-8DD6A7E1CCD7}"/>
          </ac:spMkLst>
        </pc:spChg>
        <pc:spChg chg="add">
          <ac:chgData name="Mestiri, Driss" userId="S::mestirid@csviamonde.net::a0f474fb-30d2-4ed1-a36e-a7638c796a05" providerId="AD" clId="Web-{55CAD424-8428-3BDA-E403-E019F53D77A0}" dt="2026-08-12T03:57:20.937" v="1113"/>
          <ac:spMkLst>
            <pc:docMk/>
            <pc:sldMk cId="2697164027" sldId="273"/>
            <ac:spMk id="16" creationId="{020A92A2-5D03-7FDC-83AB-E227EC298AE8}"/>
          </ac:spMkLst>
        </pc:spChg>
        <pc:spChg chg="add">
          <ac:chgData name="Mestiri, Driss" userId="S::mestirid@csviamonde.net::a0f474fb-30d2-4ed1-a36e-a7638c796a05" providerId="AD" clId="Web-{55CAD424-8428-3BDA-E403-E019F53D77A0}" dt="2026-08-12T03:57:20.937" v="1113"/>
          <ac:spMkLst>
            <pc:docMk/>
            <pc:sldMk cId="2697164027" sldId="273"/>
            <ac:spMk id="17" creationId="{CECB8932-AAA9-0105-BD4B-D85831BF2CDC}"/>
          </ac:spMkLst>
        </pc:spChg>
        <pc:spChg chg="add">
          <ac:chgData name="Mestiri, Driss" userId="S::mestirid@csviamonde.net::a0f474fb-30d2-4ed1-a36e-a7638c796a05" providerId="AD" clId="Web-{55CAD424-8428-3BDA-E403-E019F53D77A0}" dt="2026-08-12T03:57:20.937" v="1113"/>
          <ac:spMkLst>
            <pc:docMk/>
            <pc:sldMk cId="2697164027" sldId="273"/>
            <ac:spMk id="18" creationId="{BBF4787E-BE85-7004-B189-1F87451E50E3}"/>
          </ac:spMkLst>
        </pc:spChg>
        <pc:spChg chg="add">
          <ac:chgData name="Mestiri, Driss" userId="S::mestirid@csviamonde.net::a0f474fb-30d2-4ed1-a36e-a7638c796a05" providerId="AD" clId="Web-{55CAD424-8428-3BDA-E403-E019F53D77A0}" dt="2026-08-12T03:57:20.937" v="1113"/>
          <ac:spMkLst>
            <pc:docMk/>
            <pc:sldMk cId="2697164027" sldId="273"/>
            <ac:spMk id="22" creationId="{B2793E45-5827-57B4-839B-002662B1E125}"/>
          </ac:spMkLst>
        </pc:spChg>
        <pc:spChg chg="add">
          <ac:chgData name="Mestiri, Driss" userId="S::mestirid@csviamonde.net::a0f474fb-30d2-4ed1-a36e-a7638c796a05" providerId="AD" clId="Web-{55CAD424-8428-3BDA-E403-E019F53D77A0}" dt="2026-08-12T03:57:20.937" v="1113"/>
          <ac:spMkLst>
            <pc:docMk/>
            <pc:sldMk cId="2697164027" sldId="273"/>
            <ac:spMk id="24" creationId="{251A9628-055C-D4F4-61DE-C89DEBD5C5F3}"/>
          </ac:spMkLst>
        </pc:spChg>
        <pc:grpChg chg="add del mod">
          <ac:chgData name="Mestiri, Driss" userId="S::mestirid@csviamonde.net::a0f474fb-30d2-4ed1-a36e-a7638c796a05" providerId="AD" clId="Web-{55CAD424-8428-3BDA-E403-E019F53D77A0}" dt="2026-08-12T03:58:54.938" v="1176" actId="14100"/>
          <ac:grpSpMkLst>
            <pc:docMk/>
            <pc:sldMk cId="2697164027" sldId="273"/>
            <ac:grpSpMk id="7" creationId="{FA4E2C0B-7F37-A3BD-576B-5EC7C95302F2}"/>
          </ac:grpSpMkLst>
        </pc:grpChg>
        <pc:grpChg chg="add del mod">
          <ac:chgData name="Mestiri, Driss" userId="S::mestirid@csviamonde.net::a0f474fb-30d2-4ed1-a36e-a7638c796a05" providerId="AD" clId="Web-{55CAD424-8428-3BDA-E403-E019F53D77A0}" dt="2026-08-12T03:58:52.376" v="1175" actId="14100"/>
          <ac:grpSpMkLst>
            <pc:docMk/>
            <pc:sldMk cId="2697164027" sldId="273"/>
            <ac:grpSpMk id="8" creationId="{7B463EF8-C79E-EDB4-6B13-6A71512916F2}"/>
          </ac:grpSpMkLst>
        </pc:grpChg>
      </pc:sldChg>
      <pc:sldChg chg="addSp delSp modSp add replId">
        <pc:chgData name="Mestiri, Driss" userId="S::mestirid@csviamonde.net::a0f474fb-30d2-4ed1-a36e-a7638c796a05" providerId="AD" clId="Web-{55CAD424-8428-3BDA-E403-E019F53D77A0}" dt="2026-08-12T04:01:13.548" v="1215" actId="14100"/>
        <pc:sldMkLst>
          <pc:docMk/>
          <pc:sldMk cId="658266292" sldId="274"/>
        </pc:sldMkLst>
        <pc:spChg chg="add del">
          <ac:chgData name="Mestiri, Driss" userId="S::mestirid@csviamonde.net::a0f474fb-30d2-4ed1-a36e-a7638c796a05" providerId="AD" clId="Web-{55CAD424-8428-3BDA-E403-E019F53D77A0}" dt="2026-08-12T04:00:12.704" v="1184"/>
          <ac:spMkLst>
            <pc:docMk/>
            <pc:sldMk cId="658266292" sldId="274"/>
            <ac:spMk id="2" creationId="{D2DD520D-C633-16B5-22A1-51B18239E625}"/>
          </ac:spMkLst>
        </pc:spChg>
        <pc:spChg chg="add del mod">
          <ac:chgData name="Mestiri, Driss" userId="S::mestirid@csviamonde.net::a0f474fb-30d2-4ed1-a36e-a7638c796a05" providerId="AD" clId="Web-{55CAD424-8428-3BDA-E403-E019F53D77A0}" dt="2026-08-12T04:00:54.626" v="1211"/>
          <ac:spMkLst>
            <pc:docMk/>
            <pc:sldMk cId="658266292" sldId="274"/>
            <ac:spMk id="3" creationId="{733FB6B4-B582-42DC-2E86-F391905F53AB}"/>
          </ac:spMkLst>
        </pc:spChg>
        <pc:spChg chg="del mod">
          <ac:chgData name="Mestiri, Driss" userId="S::mestirid@csviamonde.net::a0f474fb-30d2-4ed1-a36e-a7638c796a05" providerId="AD" clId="Web-{55CAD424-8428-3BDA-E403-E019F53D77A0}" dt="2026-08-12T04:00:54.611" v="1210"/>
          <ac:spMkLst>
            <pc:docMk/>
            <pc:sldMk cId="658266292" sldId="274"/>
            <ac:spMk id="4" creationId="{B7D9B51F-A50A-2952-AE2F-BD3D48A905D4}"/>
          </ac:spMkLst>
        </pc:spChg>
        <pc:spChg chg="add mod">
          <ac:chgData name="Mestiri, Driss" userId="S::mestirid@csviamonde.net::a0f474fb-30d2-4ed1-a36e-a7638c796a05" providerId="AD" clId="Web-{55CAD424-8428-3BDA-E403-E019F53D77A0}" dt="2026-08-12T04:01:09.923" v="1214" actId="1076"/>
          <ac:spMkLst>
            <pc:docMk/>
            <pc:sldMk cId="658266292" sldId="274"/>
            <ac:spMk id="5" creationId="{33A4BD7A-E315-DE11-41A2-31EBC90ABECF}"/>
          </ac:spMkLst>
        </pc:spChg>
        <pc:spChg chg="add mod">
          <ac:chgData name="Mestiri, Driss" userId="S::mestirid@csviamonde.net::a0f474fb-30d2-4ed1-a36e-a7638c796a05" providerId="AD" clId="Web-{55CAD424-8428-3BDA-E403-E019F53D77A0}" dt="2026-08-12T04:00:59.517" v="1212" actId="1076"/>
          <ac:spMkLst>
            <pc:docMk/>
            <pc:sldMk cId="658266292" sldId="274"/>
            <ac:spMk id="6" creationId="{4B16DEF5-8923-3294-849B-DA264A13E294}"/>
          </ac:spMkLst>
        </pc:spChg>
        <pc:spChg chg="mod">
          <ac:chgData name="Mestiri, Driss" userId="S::mestirid@csviamonde.net::a0f474fb-30d2-4ed1-a36e-a7638c796a05" providerId="AD" clId="Web-{55CAD424-8428-3BDA-E403-E019F53D77A0}" dt="2026-08-12T04:00:40.079" v="1209" actId="20577"/>
          <ac:spMkLst>
            <pc:docMk/>
            <pc:sldMk cId="658266292" sldId="274"/>
            <ac:spMk id="10" creationId="{DF12F725-FCA6-CDBE-D0CC-15B9B1A9B78F}"/>
          </ac:spMkLst>
        </pc:spChg>
        <pc:spChg chg="add">
          <ac:chgData name="Mestiri, Driss" userId="S::mestirid@csviamonde.net::a0f474fb-30d2-4ed1-a36e-a7638c796a05" providerId="AD" clId="Web-{55CAD424-8428-3BDA-E403-E019F53D77A0}" dt="2026-08-12T03:59:56.782" v="1183"/>
          <ac:spMkLst>
            <pc:docMk/>
            <pc:sldMk cId="658266292" sldId="274"/>
            <ac:spMk id="12" creationId="{9EC9D06E-29FB-85EB-6D3B-82933E406A27}"/>
          </ac:spMkLst>
        </pc:spChg>
        <pc:spChg chg="add">
          <ac:chgData name="Mestiri, Driss" userId="S::mestirid@csviamonde.net::a0f474fb-30d2-4ed1-a36e-a7638c796a05" providerId="AD" clId="Web-{55CAD424-8428-3BDA-E403-E019F53D77A0}" dt="2026-08-12T03:59:56.782" v="1183"/>
          <ac:spMkLst>
            <pc:docMk/>
            <pc:sldMk cId="658266292" sldId="274"/>
            <ac:spMk id="13" creationId="{02699342-09A1-6E30-E0F4-F3C3427B027F}"/>
          </ac:spMkLst>
        </pc:spChg>
        <pc:spChg chg="add">
          <ac:chgData name="Mestiri, Driss" userId="S::mestirid@csviamonde.net::a0f474fb-30d2-4ed1-a36e-a7638c796a05" providerId="AD" clId="Web-{55CAD424-8428-3BDA-E403-E019F53D77A0}" dt="2026-08-12T03:59:56.782" v="1183"/>
          <ac:spMkLst>
            <pc:docMk/>
            <pc:sldMk cId="658266292" sldId="274"/>
            <ac:spMk id="17" creationId="{C8BE4BC1-25C2-4455-5AEA-AEE2061C82A6}"/>
          </ac:spMkLst>
        </pc:spChg>
        <pc:spChg chg="add">
          <ac:chgData name="Mestiri, Driss" userId="S::mestirid@csviamonde.net::a0f474fb-30d2-4ed1-a36e-a7638c796a05" providerId="AD" clId="Web-{55CAD424-8428-3BDA-E403-E019F53D77A0}" dt="2026-08-12T03:59:56.782" v="1183"/>
          <ac:spMkLst>
            <pc:docMk/>
            <pc:sldMk cId="658266292" sldId="274"/>
            <ac:spMk id="18" creationId="{AE7817CB-35F1-B457-AA17-33298AE2C54A}"/>
          </ac:spMkLst>
        </pc:spChg>
        <pc:spChg chg="add">
          <ac:chgData name="Mestiri, Driss" userId="S::mestirid@csviamonde.net::a0f474fb-30d2-4ed1-a36e-a7638c796a05" providerId="AD" clId="Web-{55CAD424-8428-3BDA-E403-E019F53D77A0}" dt="2026-08-12T03:59:56.782" v="1183"/>
          <ac:spMkLst>
            <pc:docMk/>
            <pc:sldMk cId="658266292" sldId="274"/>
            <ac:spMk id="22" creationId="{C734DF03-AE3B-2CCA-3F81-0F7A741A03A8}"/>
          </ac:spMkLst>
        </pc:spChg>
        <pc:spChg chg="add">
          <ac:chgData name="Mestiri, Driss" userId="S::mestirid@csviamonde.net::a0f474fb-30d2-4ed1-a36e-a7638c796a05" providerId="AD" clId="Web-{55CAD424-8428-3BDA-E403-E019F53D77A0}" dt="2026-08-12T03:59:56.782" v="1183"/>
          <ac:spMkLst>
            <pc:docMk/>
            <pc:sldMk cId="658266292" sldId="274"/>
            <ac:spMk id="25" creationId="{40FB9000-F46D-6592-BA97-98A11AE3382D}"/>
          </ac:spMkLst>
        </pc:spChg>
        <pc:grpChg chg="mod">
          <ac:chgData name="Mestiri, Driss" userId="S::mestirid@csviamonde.net::a0f474fb-30d2-4ed1-a36e-a7638c796a05" providerId="AD" clId="Web-{55CAD424-8428-3BDA-E403-E019F53D77A0}" dt="2026-08-12T04:01:13.548" v="1215" actId="14100"/>
          <ac:grpSpMkLst>
            <pc:docMk/>
            <pc:sldMk cId="658266292" sldId="274"/>
            <ac:grpSpMk id="9" creationId="{FB09AB98-8414-F592-1A2B-277F2ED3CD61}"/>
          </ac:grpSpMkLst>
        </pc:grpChg>
        <pc:cxnChg chg="mod">
          <ac:chgData name="Mestiri, Driss" userId="S::mestirid@csviamonde.net::a0f474fb-30d2-4ed1-a36e-a7638c796a05" providerId="AD" clId="Web-{55CAD424-8428-3BDA-E403-E019F53D77A0}" dt="2026-08-12T04:00:22.767" v="1196" actId="1076"/>
          <ac:cxnSpMkLst>
            <pc:docMk/>
            <pc:sldMk cId="658266292" sldId="274"/>
            <ac:cxnSpMk id="7" creationId="{CC41F944-9669-49FE-1B1F-2148B72AAA40}"/>
          </ac:cxnSpMkLst>
        </pc:cxnChg>
        <pc:cxnChg chg="mod">
          <ac:chgData name="Mestiri, Driss" userId="S::mestirid@csviamonde.net::a0f474fb-30d2-4ed1-a36e-a7638c796a05" providerId="AD" clId="Web-{55CAD424-8428-3BDA-E403-E019F53D77A0}" dt="2026-08-12T04:00:22.767" v="1197" actId="1076"/>
          <ac:cxnSpMkLst>
            <pc:docMk/>
            <pc:sldMk cId="658266292" sldId="274"/>
            <ac:cxnSpMk id="8" creationId="{2862980A-EF29-0B83-31BC-26CAEEBD8A04}"/>
          </ac:cxnSpMkLst>
        </pc:cxnChg>
      </pc:sldChg>
      <pc:sldChg chg="addSp delSp modSp add replId">
        <pc:chgData name="Mestiri, Driss" userId="S::mestirid@csviamonde.net::a0f474fb-30d2-4ed1-a36e-a7638c796a05" providerId="AD" clId="Web-{55CAD424-8428-3BDA-E403-E019F53D77A0}" dt="2026-08-12T04:03:04.612" v="1243" actId="1076"/>
        <pc:sldMkLst>
          <pc:docMk/>
          <pc:sldMk cId="3949938939" sldId="275"/>
        </pc:sldMkLst>
        <pc:spChg chg="add del">
          <ac:chgData name="Mestiri, Driss" userId="S::mestirid@csviamonde.net::a0f474fb-30d2-4ed1-a36e-a7638c796a05" providerId="AD" clId="Web-{55CAD424-8428-3BDA-E403-E019F53D77A0}" dt="2026-08-12T04:02:00.361" v="1217"/>
          <ac:spMkLst>
            <pc:docMk/>
            <pc:sldMk cId="3949938939" sldId="275"/>
            <ac:spMk id="2" creationId="{D2DD520D-C633-16B5-22A1-51B18239E625}"/>
          </ac:spMkLst>
        </pc:spChg>
        <pc:spChg chg="add del mod">
          <ac:chgData name="Mestiri, Driss" userId="S::mestirid@csviamonde.net::a0f474fb-30d2-4ed1-a36e-a7638c796a05" providerId="AD" clId="Web-{55CAD424-8428-3BDA-E403-E019F53D77A0}" dt="2026-08-12T04:02:43.299" v="1238"/>
          <ac:spMkLst>
            <pc:docMk/>
            <pc:sldMk cId="3949938939" sldId="275"/>
            <ac:spMk id="3" creationId="{86B4F0E6-BA4E-1719-9D31-E9A75A279105}"/>
          </ac:spMkLst>
        </pc:spChg>
        <pc:spChg chg="add del mod">
          <ac:chgData name="Mestiri, Driss" userId="S::mestirid@csviamonde.net::a0f474fb-30d2-4ed1-a36e-a7638c796a05" providerId="AD" clId="Web-{55CAD424-8428-3BDA-E403-E019F53D77A0}" dt="2026-08-12T04:02:40.283" v="1237"/>
          <ac:spMkLst>
            <pc:docMk/>
            <pc:sldMk cId="3949938939" sldId="275"/>
            <ac:spMk id="4" creationId="{4CE3C064-2DD2-60FD-FCE2-BCB265C4CCE8}"/>
          </ac:spMkLst>
        </pc:spChg>
        <pc:spChg chg="add mod">
          <ac:chgData name="Mestiri, Driss" userId="S::mestirid@csviamonde.net::a0f474fb-30d2-4ed1-a36e-a7638c796a05" providerId="AD" clId="Web-{55CAD424-8428-3BDA-E403-E019F53D77A0}" dt="2026-08-12T04:02:47.737" v="1239" actId="1076"/>
          <ac:spMkLst>
            <pc:docMk/>
            <pc:sldMk cId="3949938939" sldId="275"/>
            <ac:spMk id="5" creationId="{211175D0-DE96-3E13-3709-33F18CF62BF9}"/>
          </ac:spMkLst>
        </pc:spChg>
        <pc:spChg chg="add mod">
          <ac:chgData name="Mestiri, Driss" userId="S::mestirid@csviamonde.net::a0f474fb-30d2-4ed1-a36e-a7638c796a05" providerId="AD" clId="Web-{55CAD424-8428-3BDA-E403-E019F53D77A0}" dt="2026-08-12T04:02:52.190" v="1240" actId="1076"/>
          <ac:spMkLst>
            <pc:docMk/>
            <pc:sldMk cId="3949938939" sldId="275"/>
            <ac:spMk id="7" creationId="{0357C36C-1CB7-E676-A270-6E8557E8EC63}"/>
          </ac:spMkLst>
        </pc:spChg>
        <pc:spChg chg="add mod">
          <ac:chgData name="Mestiri, Driss" userId="S::mestirid@csviamonde.net::a0f474fb-30d2-4ed1-a36e-a7638c796a05" providerId="AD" clId="Web-{55CAD424-8428-3BDA-E403-E019F53D77A0}" dt="2026-08-12T04:03:04.612" v="1243" actId="1076"/>
          <ac:spMkLst>
            <pc:docMk/>
            <pc:sldMk cId="3949938939" sldId="275"/>
            <ac:spMk id="8" creationId="{D0321FAD-65DE-5FD6-C6EE-ACAE2E5D923D}"/>
          </ac:spMkLst>
        </pc:spChg>
        <pc:spChg chg="mod">
          <ac:chgData name="Mestiri, Driss" userId="S::mestirid@csviamonde.net::a0f474fb-30d2-4ed1-a36e-a7638c796a05" providerId="AD" clId="Web-{55CAD424-8428-3BDA-E403-E019F53D77A0}" dt="2026-08-12T04:02:37.252" v="1236" actId="20577"/>
          <ac:spMkLst>
            <pc:docMk/>
            <pc:sldMk cId="3949938939" sldId="275"/>
            <ac:spMk id="10" creationId="{603C90E9-FEF6-8DA8-DE36-70481CECE8D5}"/>
          </ac:spMkLst>
        </pc:spChg>
        <pc:picChg chg="add mod">
          <ac:chgData name="Mestiri, Driss" userId="S::mestirid@csviamonde.net::a0f474fb-30d2-4ed1-a36e-a7638c796a05" providerId="AD" clId="Web-{55CAD424-8428-3BDA-E403-E019F53D77A0}" dt="2026-08-12T04:02:59.346" v="1242" actId="14100"/>
          <ac:picMkLst>
            <pc:docMk/>
            <pc:sldMk cId="3949938939" sldId="275"/>
            <ac:picMk id="6" creationId="{740A722A-83F5-3F63-36E0-EE28D2BF5DE7}"/>
          </ac:picMkLst>
        </pc:picChg>
      </pc:sldChg>
      <pc:sldChg chg="addSp delSp modSp add replId">
        <pc:chgData name="Mestiri, Driss" userId="S::mestirid@csviamonde.net::a0f474fb-30d2-4ed1-a36e-a7638c796a05" providerId="AD" clId="Web-{55CAD424-8428-3BDA-E403-E019F53D77A0}" dt="2026-08-12T04:17:34.404" v="1349" actId="14100"/>
        <pc:sldMkLst>
          <pc:docMk/>
          <pc:sldMk cId="2167688987" sldId="276"/>
        </pc:sldMkLst>
        <pc:spChg chg="add del mod">
          <ac:chgData name="Mestiri, Driss" userId="S::mestirid@csviamonde.net::a0f474fb-30d2-4ed1-a36e-a7638c796a05" providerId="AD" clId="Web-{55CAD424-8428-3BDA-E403-E019F53D77A0}" dt="2026-08-12T04:11:56.057" v="1300"/>
          <ac:spMkLst>
            <pc:docMk/>
            <pc:sldMk cId="2167688987" sldId="276"/>
            <ac:spMk id="2" creationId="{513DC59A-01E6-3615-0E9C-6439A26DBB3F}"/>
          </ac:spMkLst>
        </pc:spChg>
        <pc:spChg chg="add mod">
          <ac:chgData name="Mestiri, Driss" userId="S::mestirid@csviamonde.net::a0f474fb-30d2-4ed1-a36e-a7638c796a05" providerId="AD" clId="Web-{55CAD424-8428-3BDA-E403-E019F53D77A0}" dt="2026-08-12T04:17:14.013" v="1345" actId="14100"/>
          <ac:spMkLst>
            <pc:docMk/>
            <pc:sldMk cId="2167688987" sldId="276"/>
            <ac:spMk id="8" creationId="{513DC59A-01E6-3615-0E9C-6439A26DBB3F}"/>
          </ac:spMkLst>
        </pc:spChg>
        <pc:spChg chg="add mod">
          <ac:chgData name="Mestiri, Driss" userId="S::mestirid@csviamonde.net::a0f474fb-30d2-4ed1-a36e-a7638c796a05" providerId="AD" clId="Web-{55CAD424-8428-3BDA-E403-E019F53D77A0}" dt="2026-08-12T04:16:57.794" v="1341" actId="1076"/>
          <ac:spMkLst>
            <pc:docMk/>
            <pc:sldMk cId="2167688987" sldId="276"/>
            <ac:spMk id="9" creationId="{BA9302D5-F67E-5370-EC24-856192F95B0C}"/>
          </ac:spMkLst>
        </pc:spChg>
        <pc:spChg chg="del mod">
          <ac:chgData name="Mestiri, Driss" userId="S::mestirid@csviamonde.net::a0f474fb-30d2-4ed1-a36e-a7638c796a05" providerId="AD" clId="Web-{55CAD424-8428-3BDA-E403-E019F53D77A0}" dt="2026-08-12T04:03:22.455" v="1245"/>
          <ac:spMkLst>
            <pc:docMk/>
            <pc:sldMk cId="2167688987" sldId="276"/>
            <ac:spMk id="10" creationId="{A8DCCDF4-FF0B-C7D6-59B2-7396FC1D0607}"/>
          </ac:spMkLst>
        </pc:spChg>
        <pc:spChg chg="add del mod">
          <ac:chgData name="Mestiri, Driss" userId="S::mestirid@csviamonde.net::a0f474fb-30d2-4ed1-a36e-a7638c796a05" providerId="AD" clId="Web-{55CAD424-8428-3BDA-E403-E019F53D77A0}" dt="2026-08-12T04:13:55.887" v="1315" actId="1076"/>
          <ac:spMkLst>
            <pc:docMk/>
            <pc:sldMk cId="2167688987" sldId="276"/>
            <ac:spMk id="14" creationId="{02938067-18E3-B9FF-810D-87C7B077FB24}"/>
          </ac:spMkLst>
        </pc:spChg>
        <pc:picChg chg="add del mod">
          <ac:chgData name="Mestiri, Driss" userId="S::mestirid@csviamonde.net::a0f474fb-30d2-4ed1-a36e-a7638c796a05" providerId="AD" clId="Web-{55CAD424-8428-3BDA-E403-E019F53D77A0}" dt="2026-08-12T04:05:43.989" v="1259"/>
          <ac:picMkLst>
            <pc:docMk/>
            <pc:sldMk cId="2167688987" sldId="276"/>
            <ac:picMk id="3" creationId="{BC86D524-F022-37B8-16DD-61634E981D3D}"/>
          </ac:picMkLst>
        </pc:picChg>
        <pc:picChg chg="add del mod modCrop">
          <ac:chgData name="Mestiri, Driss" userId="S::mestirid@csviamonde.net::a0f474fb-30d2-4ed1-a36e-a7638c796a05" providerId="AD" clId="Web-{55CAD424-8428-3BDA-E403-E019F53D77A0}" dt="2026-08-12T04:08:30.742" v="1275"/>
          <ac:picMkLst>
            <pc:docMk/>
            <pc:sldMk cId="2167688987" sldId="276"/>
            <ac:picMk id="4" creationId="{F067BFC5-A21B-8A69-AEF0-BADCA1313B89}"/>
          </ac:picMkLst>
        </pc:picChg>
        <pc:picChg chg="add del mod modCrop">
          <ac:chgData name="Mestiri, Driss" userId="S::mestirid@csviamonde.net::a0f474fb-30d2-4ed1-a36e-a7638c796a05" providerId="AD" clId="Web-{55CAD424-8428-3BDA-E403-E019F53D77A0}" dt="2026-08-12T04:11:23.885" v="1298"/>
          <ac:picMkLst>
            <pc:docMk/>
            <pc:sldMk cId="2167688987" sldId="276"/>
            <ac:picMk id="5" creationId="{F7815CBB-D8A1-C0C0-4D7F-8F1BF03D3A78}"/>
          </ac:picMkLst>
        </pc:picChg>
        <pc:picChg chg="add del mod">
          <ac:chgData name="Mestiri, Driss" userId="S::mestirid@csviamonde.net::a0f474fb-30d2-4ed1-a36e-a7638c796a05" providerId="AD" clId="Web-{55CAD424-8428-3BDA-E403-E019F53D77A0}" dt="2026-08-12T04:13:38.277" v="1311"/>
          <ac:picMkLst>
            <pc:docMk/>
            <pc:sldMk cId="2167688987" sldId="276"/>
            <ac:picMk id="6" creationId="{5F682DC1-4A2B-CC72-F817-0146D21E63F0}"/>
          </ac:picMkLst>
        </pc:picChg>
        <pc:picChg chg="add mod">
          <ac:chgData name="Mestiri, Driss" userId="S::mestirid@csviamonde.net::a0f474fb-30d2-4ed1-a36e-a7638c796a05" providerId="AD" clId="Web-{55CAD424-8428-3BDA-E403-E019F53D77A0}" dt="2026-08-12T04:17:34.404" v="1349" actId="14100"/>
          <ac:picMkLst>
            <pc:docMk/>
            <pc:sldMk cId="2167688987" sldId="276"/>
            <ac:picMk id="7" creationId="{640E7CC1-E365-9C4B-72CB-ADD77AB98F40}"/>
          </ac:picMkLst>
        </pc:picChg>
      </pc:sldChg>
      <pc:sldMasterChg chg="add del addSldLayout delSldLayout">
        <pc:chgData name="Mestiri, Driss" userId="S::mestirid@csviamonde.net::a0f474fb-30d2-4ed1-a36e-a7638c796a05" providerId="AD" clId="Web-{55CAD424-8428-3BDA-E403-E019F53D77A0}" dt="2026-08-12T01:50:54.415" v="1"/>
        <pc:sldMasterMkLst>
          <pc:docMk/>
          <pc:sldMasterMk cId="2460954070" sldId="2147483660"/>
        </pc:sldMasterMkLst>
        <pc:sldLayoutChg chg="add del">
          <pc:chgData name="Mestiri, Driss" userId="S::mestirid@csviamonde.net::a0f474fb-30d2-4ed1-a36e-a7638c796a05" providerId="AD" clId="Web-{55CAD424-8428-3BDA-E403-E019F53D77A0}" dt="2026-08-12T01:50:54.415" v="1"/>
          <pc:sldLayoutMkLst>
            <pc:docMk/>
            <pc:sldMasterMk cId="2460954070" sldId="2147483660"/>
            <pc:sldLayoutMk cId="2385387890" sldId="2147483661"/>
          </pc:sldLayoutMkLst>
        </pc:sldLayoutChg>
        <pc:sldLayoutChg chg="add del">
          <pc:chgData name="Mestiri, Driss" userId="S::mestirid@csviamonde.net::a0f474fb-30d2-4ed1-a36e-a7638c796a05" providerId="AD" clId="Web-{55CAD424-8428-3BDA-E403-E019F53D77A0}" dt="2026-08-12T01:50:54.415" v="1"/>
          <pc:sldLayoutMkLst>
            <pc:docMk/>
            <pc:sldMasterMk cId="2460954070" sldId="2147483660"/>
            <pc:sldLayoutMk cId="949138452" sldId="2147483662"/>
          </pc:sldLayoutMkLst>
        </pc:sldLayoutChg>
        <pc:sldLayoutChg chg="add del">
          <pc:chgData name="Mestiri, Driss" userId="S::mestirid@csviamonde.net::a0f474fb-30d2-4ed1-a36e-a7638c796a05" providerId="AD" clId="Web-{55CAD424-8428-3BDA-E403-E019F53D77A0}" dt="2026-08-12T01:50:54.415" v="1"/>
          <pc:sldLayoutMkLst>
            <pc:docMk/>
            <pc:sldMasterMk cId="2460954070" sldId="2147483660"/>
            <pc:sldLayoutMk cId="2591524520" sldId="2147483663"/>
          </pc:sldLayoutMkLst>
        </pc:sldLayoutChg>
        <pc:sldLayoutChg chg="add del">
          <pc:chgData name="Mestiri, Driss" userId="S::mestirid@csviamonde.net::a0f474fb-30d2-4ed1-a36e-a7638c796a05" providerId="AD" clId="Web-{55CAD424-8428-3BDA-E403-E019F53D77A0}" dt="2026-08-12T01:50:54.415" v="1"/>
          <pc:sldLayoutMkLst>
            <pc:docMk/>
            <pc:sldMasterMk cId="2460954070" sldId="2147483660"/>
            <pc:sldLayoutMk cId="1203092039" sldId="2147483664"/>
          </pc:sldLayoutMkLst>
        </pc:sldLayoutChg>
        <pc:sldLayoutChg chg="add del">
          <pc:chgData name="Mestiri, Driss" userId="S::mestirid@csviamonde.net::a0f474fb-30d2-4ed1-a36e-a7638c796a05" providerId="AD" clId="Web-{55CAD424-8428-3BDA-E403-E019F53D77A0}" dt="2026-08-12T01:50:54.415" v="1"/>
          <pc:sldLayoutMkLst>
            <pc:docMk/>
            <pc:sldMasterMk cId="2460954070" sldId="2147483660"/>
            <pc:sldLayoutMk cId="3733172339" sldId="2147483665"/>
          </pc:sldLayoutMkLst>
        </pc:sldLayoutChg>
        <pc:sldLayoutChg chg="add del">
          <pc:chgData name="Mestiri, Driss" userId="S::mestirid@csviamonde.net::a0f474fb-30d2-4ed1-a36e-a7638c796a05" providerId="AD" clId="Web-{55CAD424-8428-3BDA-E403-E019F53D77A0}" dt="2026-08-12T01:50:54.415" v="1"/>
          <pc:sldLayoutMkLst>
            <pc:docMk/>
            <pc:sldMasterMk cId="2460954070" sldId="2147483660"/>
            <pc:sldLayoutMk cId="3210312558" sldId="2147483666"/>
          </pc:sldLayoutMkLst>
        </pc:sldLayoutChg>
        <pc:sldLayoutChg chg="add del">
          <pc:chgData name="Mestiri, Driss" userId="S::mestirid@csviamonde.net::a0f474fb-30d2-4ed1-a36e-a7638c796a05" providerId="AD" clId="Web-{55CAD424-8428-3BDA-E403-E019F53D77A0}" dt="2026-08-12T01:50:54.415" v="1"/>
          <pc:sldLayoutMkLst>
            <pc:docMk/>
            <pc:sldMasterMk cId="2460954070" sldId="2147483660"/>
            <pc:sldLayoutMk cId="3146388984" sldId="2147483667"/>
          </pc:sldLayoutMkLst>
        </pc:sldLayoutChg>
        <pc:sldLayoutChg chg="add del">
          <pc:chgData name="Mestiri, Driss" userId="S::mestirid@csviamonde.net::a0f474fb-30d2-4ed1-a36e-a7638c796a05" providerId="AD" clId="Web-{55CAD424-8428-3BDA-E403-E019F53D77A0}" dt="2026-08-12T01:50:54.415" v="1"/>
          <pc:sldLayoutMkLst>
            <pc:docMk/>
            <pc:sldMasterMk cId="2460954070" sldId="2147483660"/>
            <pc:sldLayoutMk cId="3171841454" sldId="2147483668"/>
          </pc:sldLayoutMkLst>
        </pc:sldLayoutChg>
        <pc:sldLayoutChg chg="add del">
          <pc:chgData name="Mestiri, Driss" userId="S::mestirid@csviamonde.net::a0f474fb-30d2-4ed1-a36e-a7638c796a05" providerId="AD" clId="Web-{55CAD424-8428-3BDA-E403-E019F53D77A0}" dt="2026-08-12T01:50:54.415" v="1"/>
          <pc:sldLayoutMkLst>
            <pc:docMk/>
            <pc:sldMasterMk cId="2460954070" sldId="2147483660"/>
            <pc:sldLayoutMk cId="1718958274" sldId="2147483669"/>
          </pc:sldLayoutMkLst>
        </pc:sldLayoutChg>
        <pc:sldLayoutChg chg="add del">
          <pc:chgData name="Mestiri, Driss" userId="S::mestirid@csviamonde.net::a0f474fb-30d2-4ed1-a36e-a7638c796a05" providerId="AD" clId="Web-{55CAD424-8428-3BDA-E403-E019F53D77A0}" dt="2026-08-12T01:50:54.415" v="1"/>
          <pc:sldLayoutMkLst>
            <pc:docMk/>
            <pc:sldMasterMk cId="2460954070" sldId="2147483660"/>
            <pc:sldLayoutMk cId="2202905451" sldId="2147483670"/>
          </pc:sldLayoutMkLst>
        </pc:sldLayoutChg>
        <pc:sldLayoutChg chg="add del">
          <pc:chgData name="Mestiri, Driss" userId="S::mestirid@csviamonde.net::a0f474fb-30d2-4ed1-a36e-a7638c796a05" providerId="AD" clId="Web-{55CAD424-8428-3BDA-E403-E019F53D77A0}" dt="2026-08-12T01:50:54.415" v="1"/>
          <pc:sldLayoutMkLst>
            <pc:docMk/>
            <pc:sldMasterMk cId="2460954070" sldId="2147483660"/>
            <pc:sldLayoutMk cId="3479445657" sldId="2147483671"/>
          </pc:sldLayoutMkLst>
        </pc:sldLayoutChg>
      </pc:sldMasterChg>
      <pc:sldMasterChg chg="add del addSldLayout delSldLayout">
        <pc:chgData name="Mestiri, Driss" userId="S::mestirid@csviamonde.net::a0f474fb-30d2-4ed1-a36e-a7638c796a05" providerId="AD" clId="Web-{55CAD424-8428-3BDA-E403-E019F53D77A0}" dt="2026-08-12T01:50:54.415" v="1"/>
        <pc:sldMasterMkLst>
          <pc:docMk/>
          <pc:sldMasterMk cId="11703362" sldId="2147483672"/>
        </pc:sldMasterMkLst>
        <pc:sldLayoutChg chg="add del">
          <pc:chgData name="Mestiri, Driss" userId="S::mestirid@csviamonde.net::a0f474fb-30d2-4ed1-a36e-a7638c796a05" providerId="AD" clId="Web-{55CAD424-8428-3BDA-E403-E019F53D77A0}" dt="2026-08-12T01:50:54.415" v="1"/>
          <pc:sldLayoutMkLst>
            <pc:docMk/>
            <pc:sldMasterMk cId="11703362" sldId="2147483672"/>
            <pc:sldLayoutMk cId="1658868858" sldId="2147483673"/>
          </pc:sldLayoutMkLst>
        </pc:sldLayoutChg>
        <pc:sldLayoutChg chg="add del">
          <pc:chgData name="Mestiri, Driss" userId="S::mestirid@csviamonde.net::a0f474fb-30d2-4ed1-a36e-a7638c796a05" providerId="AD" clId="Web-{55CAD424-8428-3BDA-E403-E019F53D77A0}" dt="2026-08-12T01:50:54.415" v="1"/>
          <pc:sldLayoutMkLst>
            <pc:docMk/>
            <pc:sldMasterMk cId="11703362" sldId="2147483672"/>
            <pc:sldLayoutMk cId="430011048" sldId="2147483674"/>
          </pc:sldLayoutMkLst>
        </pc:sldLayoutChg>
        <pc:sldLayoutChg chg="add del">
          <pc:chgData name="Mestiri, Driss" userId="S::mestirid@csviamonde.net::a0f474fb-30d2-4ed1-a36e-a7638c796a05" providerId="AD" clId="Web-{55CAD424-8428-3BDA-E403-E019F53D77A0}" dt="2026-08-12T01:50:54.415" v="1"/>
          <pc:sldLayoutMkLst>
            <pc:docMk/>
            <pc:sldMasterMk cId="11703362" sldId="2147483672"/>
            <pc:sldLayoutMk cId="1765775417" sldId="2147483675"/>
          </pc:sldLayoutMkLst>
        </pc:sldLayoutChg>
        <pc:sldLayoutChg chg="add del">
          <pc:chgData name="Mestiri, Driss" userId="S::mestirid@csviamonde.net::a0f474fb-30d2-4ed1-a36e-a7638c796a05" providerId="AD" clId="Web-{55CAD424-8428-3BDA-E403-E019F53D77A0}" dt="2026-08-12T01:50:54.415" v="1"/>
          <pc:sldLayoutMkLst>
            <pc:docMk/>
            <pc:sldMasterMk cId="11703362" sldId="2147483672"/>
            <pc:sldLayoutMk cId="2074825629" sldId="2147483676"/>
          </pc:sldLayoutMkLst>
        </pc:sldLayoutChg>
        <pc:sldLayoutChg chg="add del">
          <pc:chgData name="Mestiri, Driss" userId="S::mestirid@csviamonde.net::a0f474fb-30d2-4ed1-a36e-a7638c796a05" providerId="AD" clId="Web-{55CAD424-8428-3BDA-E403-E019F53D77A0}" dt="2026-08-12T01:50:54.415" v="1"/>
          <pc:sldLayoutMkLst>
            <pc:docMk/>
            <pc:sldMasterMk cId="11703362" sldId="2147483672"/>
            <pc:sldLayoutMk cId="3501691594" sldId="2147483677"/>
          </pc:sldLayoutMkLst>
        </pc:sldLayoutChg>
        <pc:sldLayoutChg chg="add del">
          <pc:chgData name="Mestiri, Driss" userId="S::mestirid@csviamonde.net::a0f474fb-30d2-4ed1-a36e-a7638c796a05" providerId="AD" clId="Web-{55CAD424-8428-3BDA-E403-E019F53D77A0}" dt="2026-08-12T01:50:54.415" v="1"/>
          <pc:sldLayoutMkLst>
            <pc:docMk/>
            <pc:sldMasterMk cId="11703362" sldId="2147483672"/>
            <pc:sldLayoutMk cId="3934852363" sldId="2147483678"/>
          </pc:sldLayoutMkLst>
        </pc:sldLayoutChg>
        <pc:sldLayoutChg chg="add del">
          <pc:chgData name="Mestiri, Driss" userId="S::mestirid@csviamonde.net::a0f474fb-30d2-4ed1-a36e-a7638c796a05" providerId="AD" clId="Web-{55CAD424-8428-3BDA-E403-E019F53D77A0}" dt="2026-08-12T01:50:54.415" v="1"/>
          <pc:sldLayoutMkLst>
            <pc:docMk/>
            <pc:sldMasterMk cId="11703362" sldId="2147483672"/>
            <pc:sldLayoutMk cId="804449875" sldId="2147483679"/>
          </pc:sldLayoutMkLst>
        </pc:sldLayoutChg>
        <pc:sldLayoutChg chg="add del">
          <pc:chgData name="Mestiri, Driss" userId="S::mestirid@csviamonde.net::a0f474fb-30d2-4ed1-a36e-a7638c796a05" providerId="AD" clId="Web-{55CAD424-8428-3BDA-E403-E019F53D77A0}" dt="2026-08-12T01:50:54.415" v="1"/>
          <pc:sldLayoutMkLst>
            <pc:docMk/>
            <pc:sldMasterMk cId="11703362" sldId="2147483672"/>
            <pc:sldLayoutMk cId="2984758144" sldId="2147483680"/>
          </pc:sldLayoutMkLst>
        </pc:sldLayoutChg>
        <pc:sldLayoutChg chg="add del">
          <pc:chgData name="Mestiri, Driss" userId="S::mestirid@csviamonde.net::a0f474fb-30d2-4ed1-a36e-a7638c796a05" providerId="AD" clId="Web-{55CAD424-8428-3BDA-E403-E019F53D77A0}" dt="2026-08-12T01:50:54.415" v="1"/>
          <pc:sldLayoutMkLst>
            <pc:docMk/>
            <pc:sldMasterMk cId="11703362" sldId="2147483672"/>
            <pc:sldLayoutMk cId="1149828113" sldId="2147483681"/>
          </pc:sldLayoutMkLst>
        </pc:sldLayoutChg>
        <pc:sldLayoutChg chg="add del">
          <pc:chgData name="Mestiri, Driss" userId="S::mestirid@csviamonde.net::a0f474fb-30d2-4ed1-a36e-a7638c796a05" providerId="AD" clId="Web-{55CAD424-8428-3BDA-E403-E019F53D77A0}" dt="2026-08-12T01:50:54.415" v="1"/>
          <pc:sldLayoutMkLst>
            <pc:docMk/>
            <pc:sldMasterMk cId="11703362" sldId="2147483672"/>
            <pc:sldLayoutMk cId="2138662241" sldId="2147483682"/>
          </pc:sldLayoutMkLst>
        </pc:sldLayoutChg>
        <pc:sldLayoutChg chg="add del">
          <pc:chgData name="Mestiri, Driss" userId="S::mestirid@csviamonde.net::a0f474fb-30d2-4ed1-a36e-a7638c796a05" providerId="AD" clId="Web-{55CAD424-8428-3BDA-E403-E019F53D77A0}" dt="2026-08-12T01:50:54.415" v="1"/>
          <pc:sldLayoutMkLst>
            <pc:docMk/>
            <pc:sldMasterMk cId="11703362" sldId="2147483672"/>
            <pc:sldLayoutMk cId="1336471615" sldId="2147483683"/>
          </pc:sldLayoutMkLst>
        </pc:sldLayoutChg>
      </pc:sldMasterChg>
    </pc:docChg>
  </pc:docChgLst>
  <pc:docChgLst>
    <pc:chgData name="Mestiri, Driss" userId="S::mestirid@csviamonde.net::a0f474fb-30d2-4ed1-a36e-a7638c796a05" providerId="AD" clId="Web-{6DB318B2-904D-113A-691B-47791D2A5107}"/>
    <pc:docChg chg="modSld">
      <pc:chgData name="Mestiri, Driss" userId="S::mestirid@csviamonde.net::a0f474fb-30d2-4ed1-a36e-a7638c796a05" providerId="AD" clId="Web-{6DB318B2-904D-113A-691B-47791D2A5107}" dt="2026-08-12T01:48:27.481" v="66" actId="20577"/>
      <pc:docMkLst>
        <pc:docMk/>
      </pc:docMkLst>
      <pc:sldChg chg="addSp delSp modSp">
        <pc:chgData name="Mestiri, Driss" userId="S::mestirid@csviamonde.net::a0f474fb-30d2-4ed1-a36e-a7638c796a05" providerId="AD" clId="Web-{6DB318B2-904D-113A-691B-47791D2A5107}" dt="2026-08-12T01:48:27.481" v="66" actId="20577"/>
        <pc:sldMkLst>
          <pc:docMk/>
          <pc:sldMk cId="109857222" sldId="256"/>
        </pc:sldMkLst>
        <pc:spChg chg="del">
          <ac:chgData name="Mestiri, Driss" userId="S::mestirid@csviamonde.net::a0f474fb-30d2-4ed1-a36e-a7638c796a05" providerId="AD" clId="Web-{6DB318B2-904D-113A-691B-47791D2A5107}" dt="2026-08-12T01:38:04.101" v="0"/>
          <ac:spMkLst>
            <pc:docMk/>
            <pc:sldMk cId="109857222" sldId="256"/>
            <ac:spMk id="2" creationId="{00000000-0000-0000-0000-000000000000}"/>
          </ac:spMkLst>
        </pc:spChg>
        <pc:spChg chg="del">
          <ac:chgData name="Mestiri, Driss" userId="S::mestirid@csviamonde.net::a0f474fb-30d2-4ed1-a36e-a7638c796a05" providerId="AD" clId="Web-{6DB318B2-904D-113A-691B-47791D2A5107}" dt="2026-08-12T01:38:09.398" v="1"/>
          <ac:spMkLst>
            <pc:docMk/>
            <pc:sldMk cId="109857222" sldId="256"/>
            <ac:spMk id="3" creationId="{00000000-0000-0000-0000-000000000000}"/>
          </ac:spMkLst>
        </pc:spChg>
        <pc:spChg chg="add mod">
          <ac:chgData name="Mestiri, Driss" userId="S::mestirid@csviamonde.net::a0f474fb-30d2-4ed1-a36e-a7638c796a05" providerId="AD" clId="Web-{6DB318B2-904D-113A-691B-47791D2A5107}" dt="2026-08-12T01:48:27.481" v="66" actId="20577"/>
          <ac:spMkLst>
            <pc:docMk/>
            <pc:sldMk cId="109857222" sldId="256"/>
            <ac:spMk id="5" creationId="{8A2CBEE8-91D8-C95D-4078-4004DCD609FC}"/>
          </ac:spMkLst>
        </pc:spChg>
        <pc:picChg chg="add mod modCrop">
          <ac:chgData name="Mestiri, Driss" userId="S::mestirid@csviamonde.net::a0f474fb-30d2-4ed1-a36e-a7638c796a05" providerId="AD" clId="Web-{6DB318B2-904D-113A-691B-47791D2A5107}" dt="2026-08-12T01:43:18.744" v="9" actId="1076"/>
          <ac:picMkLst>
            <pc:docMk/>
            <pc:sldMk cId="109857222" sldId="256"/>
            <ac:picMk id="4" creationId="{58BF2BFB-9020-FCC6-7EC5-6F19AABAAB63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8BF2BFB-9020-FCC6-7EC5-6F19AABAAB6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7271"/>
          <a:stretch>
            <a:fillRect/>
          </a:stretch>
        </p:blipFill>
        <p:spPr>
          <a:xfrm>
            <a:off x="6635750" y="0"/>
            <a:ext cx="5556251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A2CBEE8-91D8-C95D-4078-4004DCD609FC}"/>
              </a:ext>
            </a:extLst>
          </p:cNvPr>
          <p:cNvSpPr txBox="1"/>
          <p:nvPr/>
        </p:nvSpPr>
        <p:spPr>
          <a:xfrm>
            <a:off x="409574" y="522184"/>
            <a:ext cx="6233432" cy="34778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400" b="1">
                <a:highlight>
                  <a:srgbClr val="FFFFFF"/>
                </a:highlight>
                <a:ea typeface="+mn-lt"/>
                <a:cs typeface="+mn-lt"/>
              </a:rPr>
              <a:t>Ghosts in the Stream: Probing Dark Matter in the GD-1 Stellar Stream with Simulation-Based Inference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3E3F43F-91C1-17C0-7871-BC3D1A1B275D}"/>
              </a:ext>
            </a:extLst>
          </p:cNvPr>
          <p:cNvSpPr/>
          <p:nvPr/>
        </p:nvSpPr>
        <p:spPr>
          <a:xfrm>
            <a:off x="179614" y="336096"/>
            <a:ext cx="112939" cy="6176282"/>
          </a:xfrm>
          <a:prstGeom prst="rect">
            <a:avLst/>
          </a:prstGeom>
          <a:solidFill>
            <a:srgbClr val="FF500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99BF78F-5F90-DE74-1259-62C84D43A97F}"/>
              </a:ext>
            </a:extLst>
          </p:cNvPr>
          <p:cNvSpPr txBox="1"/>
          <p:nvPr/>
        </p:nvSpPr>
        <p:spPr>
          <a:xfrm>
            <a:off x="409574" y="4363647"/>
            <a:ext cx="6225638" cy="163121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b="1">
                <a:highlight>
                  <a:srgbClr val="FFFFFF"/>
                </a:highlight>
                <a:ea typeface="+mn-lt"/>
                <a:cs typeface="+mn-lt"/>
              </a:rPr>
              <a:t>Driss </a:t>
            </a:r>
            <a:r>
              <a:rPr lang="en-US" sz="2000" b="1" err="1">
                <a:highlight>
                  <a:srgbClr val="FFFFFF"/>
                </a:highlight>
                <a:ea typeface="+mn-lt"/>
                <a:cs typeface="+mn-lt"/>
              </a:rPr>
              <a:t>Mestiri</a:t>
            </a:r>
            <a:r>
              <a:rPr lang="en-US" sz="2000" b="1">
                <a:highlight>
                  <a:srgbClr val="FFFFFF"/>
                </a:highlight>
                <a:ea typeface="+mn-lt"/>
                <a:cs typeface="+mn-lt"/>
              </a:rPr>
              <a:t> </a:t>
            </a:r>
            <a:r>
              <a:rPr lang="en-US" sz="2000">
                <a:highlight>
                  <a:srgbClr val="FFFFFF"/>
                </a:highlight>
                <a:ea typeface="+mn-lt"/>
                <a:cs typeface="+mn-lt"/>
              </a:rPr>
              <a:t>| CASST 2026</a:t>
            </a:r>
            <a:endParaRPr lang="en-US"/>
          </a:p>
          <a:p>
            <a:r>
              <a:rPr lang="en-US" sz="2000">
                <a:highlight>
                  <a:srgbClr val="FFFFFF"/>
                </a:highlight>
                <a:ea typeface="+mn-lt"/>
                <a:cs typeface="+mn-lt"/>
              </a:rPr>
              <a:t>With Pranav Kulkarni, Stanford AI Laboratory</a:t>
            </a:r>
            <a:endParaRPr lang="en-US">
              <a:ea typeface="+mn-lt"/>
              <a:cs typeface="+mn-lt"/>
            </a:endParaRPr>
          </a:p>
          <a:p>
            <a:endParaRPr lang="en-US" sz="2000">
              <a:highlight>
                <a:srgbClr val="FFFFFF"/>
              </a:highlight>
              <a:ea typeface="+mn-lt"/>
              <a:cs typeface="+mn-lt"/>
            </a:endParaRPr>
          </a:p>
          <a:p>
            <a:r>
              <a:rPr lang="en-US" sz="2000">
                <a:highlight>
                  <a:srgbClr val="FFFFFF"/>
                </a:highlight>
                <a:ea typeface="+mn-lt"/>
                <a:cs typeface="+mn-lt"/>
              </a:rPr>
              <a:t>August 12, 2026</a:t>
            </a:r>
          </a:p>
          <a:p>
            <a:r>
              <a:rPr lang="en-US" sz="2000">
                <a:highlight>
                  <a:srgbClr val="FFFFFF"/>
                </a:highlight>
                <a:ea typeface="+mn-lt"/>
                <a:cs typeface="+mn-lt"/>
              </a:rPr>
              <a:t>Laurentian University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500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A2EEDB8-8933-C8D8-F55A-B1076FC139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99E6CC10-88D1-6783-D935-F0138807827A}"/>
              </a:ext>
            </a:extLst>
          </p:cNvPr>
          <p:cNvSpPr/>
          <p:nvPr/>
        </p:nvSpPr>
        <p:spPr>
          <a:xfrm>
            <a:off x="280679" y="303650"/>
            <a:ext cx="11635044" cy="62565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8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34">
            <a:extLst>
              <a:ext uri="{FF2B5EF4-FFF2-40B4-BE49-F238E27FC236}">
                <a16:creationId xmlns:a16="http://schemas.microsoft.com/office/drawing/2014/main" id="{BE68F748-DD3C-3271-1E61-817E46BE1072}"/>
              </a:ext>
            </a:extLst>
          </p:cNvPr>
          <p:cNvSpPr txBox="1"/>
          <p:nvPr/>
        </p:nvSpPr>
        <p:spPr>
          <a:xfrm>
            <a:off x="482797" y="430269"/>
            <a:ext cx="11473223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>
                <a:latin typeface="Arial"/>
                <a:cs typeface="Arial"/>
              </a:rPr>
              <a:t>Neural Posterior and Classifier Outputs</a:t>
            </a:r>
            <a:r>
              <a:rPr lang="en-US" sz="3000" b="1">
                <a:latin typeface="Arial"/>
                <a:cs typeface="Arial"/>
              </a:rPr>
              <a:t>  </a:t>
            </a:r>
            <a:endParaRPr lang="en-US" sz="3000">
              <a:latin typeface="Arial"/>
              <a:cs typeface="Arial"/>
            </a:endParaRPr>
          </a:p>
          <a:p>
            <a:pPr algn="ctr">
              <a:spcAft>
                <a:spcPts val="1200"/>
              </a:spcAft>
            </a:pPr>
            <a:endParaRPr lang="en-US" sz="3000">
              <a:latin typeface="Arial"/>
              <a:cs typeface="Arial"/>
            </a:endParaRPr>
          </a:p>
        </p:txBody>
      </p:sp>
      <p:sp>
        <p:nvSpPr>
          <p:cNvPr id="5" name="TextBox 78">
            <a:extLst>
              <a:ext uri="{FF2B5EF4-FFF2-40B4-BE49-F238E27FC236}">
                <a16:creationId xmlns:a16="http://schemas.microsoft.com/office/drawing/2014/main" id="{CF3FA1B3-BA10-4FC7-2DD3-46D20E6E73EB}"/>
              </a:ext>
            </a:extLst>
          </p:cNvPr>
          <p:cNvSpPr txBox="1"/>
          <p:nvPr/>
        </p:nvSpPr>
        <p:spPr>
          <a:xfrm>
            <a:off x="487254" y="1035173"/>
            <a:ext cx="1123049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Converts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the stream data into the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final scientific outputs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: highest likelihood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perturber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properties and highest likelihood object class.</a:t>
            </a:r>
          </a:p>
          <a:p>
            <a:pPr>
              <a:spcAft>
                <a:spcPts val="600"/>
              </a:spcAft>
            </a:pPr>
            <a:r>
              <a:rPr lang="en-CA"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5 GNN layers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 12 </a:t>
            </a:r>
            <a:r>
              <a:rPr lang="en-CA" b="1">
                <a:latin typeface="Arial" panose="020B0604020202020204" pitchFamily="34" charset="0"/>
                <a:cs typeface="Arial" panose="020B0604020202020204" pitchFamily="34" charset="0"/>
              </a:rPr>
              <a:t>attention heads</a:t>
            </a:r>
            <a:r>
              <a:rPr lang="en-CA">
                <a:latin typeface="Arial" panose="020B0604020202020204" pitchFamily="34" charset="0"/>
                <a:cs typeface="Arial" panose="020B0604020202020204" pitchFamily="34" charset="0"/>
              </a:rPr>
              <a:t>, and </a:t>
            </a:r>
            <a:r>
              <a:rPr lang="en-CA" b="1">
                <a:latin typeface="Arial" panose="020B0604020202020204" pitchFamily="34" charset="0"/>
                <a:cs typeface="Arial" panose="020B0604020202020204" pitchFamily="34" charset="0"/>
              </a:rPr>
              <a:t>512-dimensional embeddings</a:t>
            </a:r>
            <a:r>
              <a:rPr lang="en-CA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tested against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baryonic mimics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and catalog artifacts, requiring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FPR &lt;5% </a:t>
            </a:r>
            <a:endParaRPr lang="en-CA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E553ADB-6BA4-AEC1-5007-B82E3F0BB66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4368"/>
          <a:stretch>
            <a:fillRect/>
          </a:stretch>
        </p:blipFill>
        <p:spPr>
          <a:xfrm>
            <a:off x="6227704" y="2774377"/>
            <a:ext cx="5492974" cy="3480455"/>
          </a:xfrm>
          <a:prstGeom prst="rect">
            <a:avLst/>
          </a:prstGeom>
        </p:spPr>
      </p:pic>
      <p:sp>
        <p:nvSpPr>
          <p:cNvPr id="7" name="TextBox 80">
            <a:extLst>
              <a:ext uri="{FF2B5EF4-FFF2-40B4-BE49-F238E27FC236}">
                <a16:creationId xmlns:a16="http://schemas.microsoft.com/office/drawing/2014/main" id="{5725CE15-084E-974F-E562-DE0386B688E8}"/>
              </a:ext>
            </a:extLst>
          </p:cNvPr>
          <p:cNvSpPr txBox="1"/>
          <p:nvPr/>
        </p:nvSpPr>
        <p:spPr>
          <a:xfrm>
            <a:off x="6517467" y="2458877"/>
            <a:ext cx="4924991" cy="401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Model-Class Recoverability Matrix</a:t>
            </a:r>
            <a:endParaRPr lang="en-CA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30E5B84A-FDBE-6E39-73DC-26D5325617BD}"/>
              </a:ext>
            </a:extLst>
          </p:cNvPr>
          <p:cNvGrpSpPr/>
          <p:nvPr/>
        </p:nvGrpSpPr>
        <p:grpSpPr>
          <a:xfrm>
            <a:off x="680760" y="2462630"/>
            <a:ext cx="5536749" cy="3794986"/>
            <a:chOff x="11579669" y="14492993"/>
            <a:chExt cx="4241609" cy="3059847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9387B0B5-2CA4-E9AC-0B54-358A60953DC0}"/>
                </a:ext>
              </a:extLst>
            </p:cNvPr>
            <p:cNvGrpSpPr/>
            <p:nvPr/>
          </p:nvGrpSpPr>
          <p:grpSpPr>
            <a:xfrm>
              <a:off x="11579669" y="14714627"/>
              <a:ext cx="4202578" cy="2838213"/>
              <a:chOff x="11579669" y="14714627"/>
              <a:chExt cx="4202578" cy="2838213"/>
            </a:xfrm>
          </p:grpSpPr>
          <p:pic>
            <p:nvPicPr>
              <p:cNvPr id="13" name="Picture 12">
                <a:extLst>
                  <a:ext uri="{FF2B5EF4-FFF2-40B4-BE49-F238E27FC236}">
                    <a16:creationId xmlns:a16="http://schemas.microsoft.com/office/drawing/2014/main" id="{2C3895B2-4FBF-98DD-E3E1-3EEAA0F4F2E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579669" y="14770249"/>
                <a:ext cx="4202578" cy="2782591"/>
              </a:xfrm>
              <a:prstGeom prst="rect">
                <a:avLst/>
              </a:prstGeom>
            </p:spPr>
          </p:pic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5C05AA49-7197-0907-83F5-DAB66C73480A}"/>
                  </a:ext>
                </a:extLst>
              </p:cNvPr>
              <p:cNvSpPr/>
              <p:nvPr/>
            </p:nvSpPr>
            <p:spPr>
              <a:xfrm>
                <a:off x="12633177" y="14714627"/>
                <a:ext cx="2289908" cy="11128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CA"/>
              </a:p>
            </p:txBody>
          </p:sp>
        </p:grpSp>
        <p:sp>
          <p:nvSpPr>
            <p:cNvPr id="12" name="TextBox 97">
              <a:extLst>
                <a:ext uri="{FF2B5EF4-FFF2-40B4-BE49-F238E27FC236}">
                  <a16:creationId xmlns:a16="http://schemas.microsoft.com/office/drawing/2014/main" id="{08DDBA4E-04BF-B02C-9F63-DC4A720763B4}"/>
                </a:ext>
              </a:extLst>
            </p:cNvPr>
            <p:cNvSpPr txBox="1"/>
            <p:nvPr/>
          </p:nvSpPr>
          <p:spPr>
            <a:xfrm>
              <a:off x="11579669" y="14492993"/>
              <a:ext cx="424160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b="1">
                  <a:latin typeface="Arial" panose="020B0604020202020204" pitchFamily="34" charset="0"/>
                  <a:cs typeface="Arial" panose="020B0604020202020204" pitchFamily="34" charset="0"/>
                </a:rPr>
                <a:t>Adverserial Performance Test</a:t>
              </a:r>
              <a:endParaRPr lang="en-CA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337935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500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5A0FD54-381F-D9DD-115C-8A1FCCC55A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CED114BF-0611-AF6D-E37A-A3FD26FABF3A}"/>
              </a:ext>
            </a:extLst>
          </p:cNvPr>
          <p:cNvSpPr/>
          <p:nvPr/>
        </p:nvSpPr>
        <p:spPr>
          <a:xfrm>
            <a:off x="280679" y="303650"/>
            <a:ext cx="11635044" cy="62565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8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34">
            <a:extLst>
              <a:ext uri="{FF2B5EF4-FFF2-40B4-BE49-F238E27FC236}">
                <a16:creationId xmlns:a16="http://schemas.microsoft.com/office/drawing/2014/main" id="{39EB7038-025A-BBDA-252C-60E553BEA1A9}"/>
              </a:ext>
            </a:extLst>
          </p:cNvPr>
          <p:cNvSpPr txBox="1"/>
          <p:nvPr/>
        </p:nvSpPr>
        <p:spPr>
          <a:xfrm>
            <a:off x="482797" y="430269"/>
            <a:ext cx="11473223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CA" sz="2800" b="1">
                <a:latin typeface="Arial"/>
                <a:cs typeface="Arial"/>
              </a:rPr>
              <a:t>Validation and Calibration</a:t>
            </a:r>
            <a:r>
              <a:rPr lang="en-US" sz="3000" b="1">
                <a:latin typeface="Arial"/>
                <a:cs typeface="Arial"/>
              </a:rPr>
              <a:t>  </a:t>
            </a:r>
            <a:endParaRPr lang="en-US" sz="3000">
              <a:latin typeface="Arial"/>
              <a:cs typeface="Arial"/>
            </a:endParaRPr>
          </a:p>
          <a:p>
            <a:pPr algn="ctr">
              <a:spcAft>
                <a:spcPts val="1200"/>
              </a:spcAft>
            </a:pPr>
            <a:endParaRPr lang="en-US" sz="3000">
              <a:latin typeface="Arial"/>
              <a:cs typeface="Arial"/>
            </a:endParaRPr>
          </a:p>
        </p:txBody>
      </p:sp>
      <p:sp>
        <p:nvSpPr>
          <p:cNvPr id="5" name="TextBox 100">
            <a:extLst>
              <a:ext uri="{FF2B5EF4-FFF2-40B4-BE49-F238E27FC236}">
                <a16:creationId xmlns:a16="http://schemas.microsoft.com/office/drawing/2014/main" id="{D5A4C1C5-E95C-C590-BBB0-68AF0A7A04E3}"/>
              </a:ext>
            </a:extLst>
          </p:cNvPr>
          <p:cNvSpPr txBox="1"/>
          <p:nvPr/>
        </p:nvSpPr>
        <p:spPr>
          <a:xfrm>
            <a:off x="478970" y="950791"/>
            <a:ext cx="112302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Tests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the full pipeline with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injection-recovery experiments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ensuring calibration of credible intervals, confidence level, </a:t>
            </a:r>
            <a:r>
              <a:rPr lang="en-CA">
                <a:latin typeface="Arial" panose="020B0604020202020204" pitchFamily="34" charset="0"/>
                <a:cs typeface="Arial" panose="020B0604020202020204" pitchFamily="34" charset="0"/>
              </a:rPr>
              <a:t>realistic stream morphology, baryonic confusion, and Bayes Factor Stability</a:t>
            </a: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345BC8F-37A7-2A37-579A-F8A12626D2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589" y="1820213"/>
            <a:ext cx="5122340" cy="450177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1FFB130-1DC4-2C4C-30BE-B09B63DCCB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8023" y="1718874"/>
            <a:ext cx="5736973" cy="4612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8272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500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BE1E3CA-8C58-6ABA-9C21-22598FFB1C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EA660629-2A43-CFEB-27E8-194AD600A6F6}"/>
              </a:ext>
            </a:extLst>
          </p:cNvPr>
          <p:cNvSpPr/>
          <p:nvPr/>
        </p:nvSpPr>
        <p:spPr>
          <a:xfrm>
            <a:off x="280679" y="303650"/>
            <a:ext cx="11635044" cy="62565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8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34">
            <a:extLst>
              <a:ext uri="{FF2B5EF4-FFF2-40B4-BE49-F238E27FC236}">
                <a16:creationId xmlns:a16="http://schemas.microsoft.com/office/drawing/2014/main" id="{2FE0D4D1-8712-D041-5521-13AC7C1196B8}"/>
              </a:ext>
            </a:extLst>
          </p:cNvPr>
          <p:cNvSpPr txBox="1"/>
          <p:nvPr/>
        </p:nvSpPr>
        <p:spPr>
          <a:xfrm>
            <a:off x="482797" y="430269"/>
            <a:ext cx="11473223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>
                <a:latin typeface="Arial"/>
                <a:cs typeface="Arial"/>
              </a:rPr>
              <a:t>Posterior Masses and Uncertainties</a:t>
            </a:r>
            <a:r>
              <a:rPr lang="en-US" sz="3000" b="1">
                <a:latin typeface="Arial"/>
                <a:cs typeface="Arial"/>
              </a:rPr>
              <a:t>  </a:t>
            </a:r>
            <a:endParaRPr lang="en-US" sz="3000">
              <a:latin typeface="Arial"/>
              <a:cs typeface="Arial"/>
            </a:endParaRPr>
          </a:p>
          <a:p>
            <a:pPr algn="ctr">
              <a:spcAft>
                <a:spcPts val="1200"/>
              </a:spcAft>
            </a:pPr>
            <a:endParaRPr lang="en-US" sz="3000">
              <a:latin typeface="Arial"/>
              <a:cs typeface="Arial"/>
            </a:endParaRPr>
          </a:p>
        </p:txBody>
      </p:sp>
      <p:sp>
        <p:nvSpPr>
          <p:cNvPr id="6" name="TextBox 106">
            <a:extLst>
              <a:ext uri="{FF2B5EF4-FFF2-40B4-BE49-F238E27FC236}">
                <a16:creationId xmlns:a16="http://schemas.microsoft.com/office/drawing/2014/main" id="{AAADF8F2-C86F-5B70-881A-B111E339AA68}"/>
              </a:ext>
            </a:extLst>
          </p:cNvPr>
          <p:cNvSpPr txBox="1"/>
          <p:nvPr/>
        </p:nvSpPr>
        <p:spPr>
          <a:xfrm>
            <a:off x="438283" y="9434614"/>
            <a:ext cx="102879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CA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107">
            <a:extLst>
              <a:ext uri="{FF2B5EF4-FFF2-40B4-BE49-F238E27FC236}">
                <a16:creationId xmlns:a16="http://schemas.microsoft.com/office/drawing/2014/main" id="{F50EBF2E-7375-0042-E71B-9EDAE1016272}"/>
              </a:ext>
            </a:extLst>
          </p:cNvPr>
          <p:cNvSpPr txBox="1"/>
          <p:nvPr/>
        </p:nvSpPr>
        <p:spPr>
          <a:xfrm>
            <a:off x="948537" y="1080483"/>
            <a:ext cx="103049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Posterior distributions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recover the </a:t>
            </a:r>
            <a:r>
              <a:rPr lang="en-US" b="1" err="1">
                <a:latin typeface="Arial" panose="020B0604020202020204" pitchFamily="34" charset="0"/>
                <a:cs typeface="Arial" panose="020B0604020202020204" pitchFamily="34" charset="0"/>
              </a:rPr>
              <a:t>perturber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 mass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directly from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the observed GD-1 structure</a:t>
            </a: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108">
            <a:extLst>
              <a:ext uri="{FF2B5EF4-FFF2-40B4-BE49-F238E27FC236}">
                <a16:creationId xmlns:a16="http://schemas.microsoft.com/office/drawing/2014/main" id="{BCDE7916-2F8D-AE33-5FD4-D8B466BFA7FA}"/>
              </a:ext>
            </a:extLst>
          </p:cNvPr>
          <p:cNvSpPr txBox="1"/>
          <p:nvPr/>
        </p:nvSpPr>
        <p:spPr>
          <a:xfrm>
            <a:off x="324316" y="4711221"/>
            <a:ext cx="1162555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CA"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Strongest candidates recovered close to true masse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with median posterior near expected value</a:t>
            </a:r>
          </a:p>
          <a:p>
            <a:r>
              <a:rPr lang="en-CA"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1σ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mass recovery for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M ≥ 5×10⁶ </a:t>
            </a:r>
            <a:r>
              <a:rPr lang="en-CA" b="1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CA" b="1" baseline="-25000">
                <a:latin typeface="Arial" panose="020B0604020202020204" pitchFamily="34" charset="0"/>
                <a:cs typeface="Arial" panose="020B0604020202020204" pitchFamily="34" charset="0"/>
              </a:rPr>
              <a:t>⊙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with sensitivity down to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≈ 3×10⁶ </a:t>
            </a:r>
            <a:r>
              <a:rPr lang="en-CA" b="1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CA" b="1" baseline="-25000">
                <a:latin typeface="Arial" panose="020B0604020202020204" pitchFamily="34" charset="0"/>
                <a:cs typeface="Arial" panose="020B0604020202020204" pitchFamily="34" charset="0"/>
              </a:rPr>
              <a:t>⊙</a:t>
            </a:r>
          </a:p>
          <a:p>
            <a:r>
              <a:rPr lang="en-CA"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Posterior widths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shrinks ~30%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from baseline width—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higher precision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CA"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Lowest-mass candidates remain broader than high-mass ones, but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uncertainties support meaningful model-class comparison </a:t>
            </a:r>
            <a:endParaRPr lang="en-CA" b="1" baseline="-25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CA"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Stream data can constrain </a:t>
            </a:r>
            <a:r>
              <a:rPr lang="en-US" b="1" err="1">
                <a:latin typeface="Arial" panose="020B0604020202020204" pitchFamily="34" charset="0"/>
                <a:cs typeface="Arial" panose="020B0604020202020204" pitchFamily="34" charset="0"/>
              </a:rPr>
              <a:t>perturber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 mass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at the level needed to test dark matter substructure predictions</a:t>
            </a:r>
            <a:endParaRPr lang="en-CA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8D0B987A-4868-D4C0-63BC-3A1A35555C2C}"/>
              </a:ext>
            </a:extLst>
          </p:cNvPr>
          <p:cNvGrpSpPr/>
          <p:nvPr/>
        </p:nvGrpSpPr>
        <p:grpSpPr>
          <a:xfrm>
            <a:off x="479522" y="1453379"/>
            <a:ext cx="11278835" cy="3124336"/>
            <a:chOff x="11461847" y="19836629"/>
            <a:chExt cx="9952058" cy="3108778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CDC14FBB-1E37-7F57-A860-8ABAD246E25D}"/>
                </a:ext>
              </a:extLst>
            </p:cNvPr>
            <p:cNvGrpSpPr/>
            <p:nvPr/>
          </p:nvGrpSpPr>
          <p:grpSpPr>
            <a:xfrm>
              <a:off x="11461847" y="19836629"/>
              <a:ext cx="9952058" cy="3108778"/>
              <a:chOff x="11461847" y="19836629"/>
              <a:chExt cx="9952058" cy="3108778"/>
            </a:xfrm>
          </p:grpSpPr>
          <p:pic>
            <p:nvPicPr>
              <p:cNvPr id="18" name="Picture 17">
                <a:extLst>
                  <a:ext uri="{FF2B5EF4-FFF2-40B4-BE49-F238E27FC236}">
                    <a16:creationId xmlns:a16="http://schemas.microsoft.com/office/drawing/2014/main" id="{43F3685F-FF9C-3DF1-DD63-C7ECA31CCBB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rcRect l="576" b="1180"/>
              <a:stretch>
                <a:fillRect/>
              </a:stretch>
            </p:blipFill>
            <p:spPr>
              <a:xfrm>
                <a:off x="11461847" y="19838021"/>
                <a:ext cx="9952058" cy="3107386"/>
              </a:xfrm>
              <a:prstGeom prst="roundRect">
                <a:avLst/>
              </a:prstGeom>
            </p:spPr>
          </p:pic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DA1134C4-CAA4-FA01-43F2-07D6B6696D0B}"/>
                  </a:ext>
                </a:extLst>
              </p:cNvPr>
              <p:cNvSpPr/>
              <p:nvPr/>
            </p:nvSpPr>
            <p:spPr>
              <a:xfrm>
                <a:off x="14712778" y="19836629"/>
                <a:ext cx="3426941" cy="22369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CA"/>
              </a:p>
            </p:txBody>
          </p:sp>
        </p:grp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89B39FE7-84BB-A820-CCDB-34A69A801104}"/>
                </a:ext>
              </a:extLst>
            </p:cNvPr>
            <p:cNvSpPr/>
            <p:nvPr/>
          </p:nvSpPr>
          <p:spPr>
            <a:xfrm>
              <a:off x="11928389" y="19902531"/>
              <a:ext cx="148281" cy="15778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CA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37FAC6FA-6420-8CD3-9352-C0AC8D294657}"/>
                </a:ext>
              </a:extLst>
            </p:cNvPr>
            <p:cNvSpPr/>
            <p:nvPr/>
          </p:nvSpPr>
          <p:spPr>
            <a:xfrm>
              <a:off x="14659232" y="20175822"/>
              <a:ext cx="148281" cy="15778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CA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134CB9C-F8F9-8951-47C5-3A788EBE4EDB}"/>
                </a:ext>
              </a:extLst>
            </p:cNvPr>
            <p:cNvSpPr/>
            <p:nvPr/>
          </p:nvSpPr>
          <p:spPr>
            <a:xfrm>
              <a:off x="16850648" y="20154232"/>
              <a:ext cx="193438" cy="15778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CA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642E3EF9-74DC-8EA3-D6D1-EBC783A8A3EE}"/>
                </a:ext>
              </a:extLst>
            </p:cNvPr>
            <p:cNvSpPr/>
            <p:nvPr/>
          </p:nvSpPr>
          <p:spPr>
            <a:xfrm>
              <a:off x="18988367" y="19873424"/>
              <a:ext cx="193438" cy="15778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CA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7692071A-6885-DF01-7816-919543D9E553}"/>
                </a:ext>
              </a:extLst>
            </p:cNvPr>
            <p:cNvSpPr/>
            <p:nvPr/>
          </p:nvSpPr>
          <p:spPr>
            <a:xfrm>
              <a:off x="18970995" y="21482513"/>
              <a:ext cx="193438" cy="15778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CA"/>
            </a:p>
          </p:txBody>
        </p:sp>
      </p:grpSp>
    </p:spTree>
    <p:extLst>
      <p:ext uri="{BB962C8B-B14F-4D97-AF65-F5344CB8AC3E}">
        <p14:creationId xmlns:p14="http://schemas.microsoft.com/office/powerpoint/2010/main" val="7021030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500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C3DBA96-44FC-F795-507A-5200C37FFC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E187C203-BF3F-2C48-F2B1-04434A302ADA}"/>
              </a:ext>
            </a:extLst>
          </p:cNvPr>
          <p:cNvSpPr/>
          <p:nvPr/>
        </p:nvSpPr>
        <p:spPr>
          <a:xfrm>
            <a:off x="280679" y="303650"/>
            <a:ext cx="11635044" cy="62565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8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34">
            <a:extLst>
              <a:ext uri="{FF2B5EF4-FFF2-40B4-BE49-F238E27FC236}">
                <a16:creationId xmlns:a16="http://schemas.microsoft.com/office/drawing/2014/main" id="{5A60FE41-D207-ADEB-A762-C814E8BEF22C}"/>
              </a:ext>
            </a:extLst>
          </p:cNvPr>
          <p:cNvSpPr txBox="1"/>
          <p:nvPr/>
        </p:nvSpPr>
        <p:spPr>
          <a:xfrm>
            <a:off x="482797" y="430269"/>
            <a:ext cx="11473223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>
                <a:latin typeface="Arial"/>
                <a:cs typeface="Arial"/>
              </a:rPr>
              <a:t>Model Probabilities</a:t>
            </a:r>
            <a:r>
              <a:rPr lang="en-US" sz="3000" b="1">
                <a:latin typeface="Arial"/>
                <a:cs typeface="Arial"/>
              </a:rPr>
              <a:t> </a:t>
            </a:r>
            <a:endParaRPr lang="en-US" sz="3000">
              <a:latin typeface="Arial"/>
              <a:cs typeface="Arial"/>
            </a:endParaRPr>
          </a:p>
          <a:p>
            <a:pPr algn="ctr">
              <a:spcAft>
                <a:spcPts val="1200"/>
              </a:spcAft>
            </a:pPr>
            <a:endParaRPr lang="en-US" sz="3000">
              <a:latin typeface="Arial"/>
              <a:cs typeface="Arial"/>
            </a:endParaRPr>
          </a:p>
        </p:txBody>
      </p:sp>
      <p:sp>
        <p:nvSpPr>
          <p:cNvPr id="5" name="TextBox 120">
            <a:extLst>
              <a:ext uri="{FF2B5EF4-FFF2-40B4-BE49-F238E27FC236}">
                <a16:creationId xmlns:a16="http://schemas.microsoft.com/office/drawing/2014/main" id="{C3C087FD-7118-865E-E2A6-1C898DD65428}"/>
              </a:ext>
            </a:extLst>
          </p:cNvPr>
          <p:cNvSpPr txBox="1"/>
          <p:nvPr/>
        </p:nvSpPr>
        <p:spPr>
          <a:xfrm>
            <a:off x="391371" y="1261316"/>
            <a:ext cx="68266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CA"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 CDM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has the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highest posterior probability</a:t>
            </a:r>
          </a:p>
        </p:txBody>
      </p:sp>
      <p:sp>
        <p:nvSpPr>
          <p:cNvPr id="7" name="TextBox 122">
            <a:extLst>
              <a:ext uri="{FF2B5EF4-FFF2-40B4-BE49-F238E27FC236}">
                <a16:creationId xmlns:a16="http://schemas.microsoft.com/office/drawing/2014/main" id="{22486633-857C-D614-EFDA-2D762C5FAAEA}"/>
              </a:ext>
            </a:extLst>
          </p:cNvPr>
          <p:cNvSpPr txBox="1"/>
          <p:nvPr/>
        </p:nvSpPr>
        <p:spPr>
          <a:xfrm>
            <a:off x="390737" y="940974"/>
            <a:ext cx="69964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Inference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returns a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probability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for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each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dark matter model class</a:t>
            </a:r>
          </a:p>
        </p:txBody>
      </p:sp>
      <p:sp>
        <p:nvSpPr>
          <p:cNvPr id="8" name="TextBox 123">
            <a:extLst>
              <a:ext uri="{FF2B5EF4-FFF2-40B4-BE49-F238E27FC236}">
                <a16:creationId xmlns:a16="http://schemas.microsoft.com/office/drawing/2014/main" id="{7C454922-0A20-18C5-8CCD-B6C059C51A2D}"/>
              </a:ext>
            </a:extLst>
          </p:cNvPr>
          <p:cNvSpPr txBox="1"/>
          <p:nvPr/>
        </p:nvSpPr>
        <p:spPr>
          <a:xfrm>
            <a:off x="391660" y="4259048"/>
            <a:ext cx="624341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CA"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Highest-mass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candidates show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strongest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separation from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baryonic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alternatives</a:t>
            </a:r>
          </a:p>
          <a:p>
            <a:r>
              <a:rPr lang="en-CA"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Baryonic probabilities fall to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0.005 or lower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for strongest candidates</a:t>
            </a:r>
          </a:p>
          <a:p>
            <a:r>
              <a:rPr lang="en-CA"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Pipeline showcases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full model-class discrimination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not just parameter estimation</a:t>
            </a:r>
          </a:p>
          <a:p>
            <a:r>
              <a:rPr lang="en-CA"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Results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are consistent with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strong Bayes factors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found in final iteration</a:t>
            </a:r>
            <a:endParaRPr lang="en-CA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96E34CA7-4C4C-4BA4-2A93-97666297D18C}"/>
              </a:ext>
            </a:extLst>
          </p:cNvPr>
          <p:cNvGrpSpPr/>
          <p:nvPr/>
        </p:nvGrpSpPr>
        <p:grpSpPr>
          <a:xfrm>
            <a:off x="6794306" y="4053131"/>
            <a:ext cx="4803296" cy="2387097"/>
            <a:chOff x="28397006" y="22379231"/>
            <a:chExt cx="3808111" cy="2749047"/>
          </a:xfrm>
        </p:grpSpPr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CA3812FB-D582-5C1E-54CC-0A41E47B590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8496362" y="22452839"/>
              <a:ext cx="3708755" cy="2675439"/>
            </a:xfrm>
            <a:prstGeom prst="roundRect">
              <a:avLst/>
            </a:prstGeom>
          </p:spPr>
        </p:pic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AEDA6B80-7813-105A-9687-0462C7235C9E}"/>
                </a:ext>
              </a:extLst>
            </p:cNvPr>
            <p:cNvSpPr/>
            <p:nvPr/>
          </p:nvSpPr>
          <p:spPr>
            <a:xfrm>
              <a:off x="28397006" y="22379231"/>
              <a:ext cx="835269" cy="22515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CA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8453F6D-BAD8-099A-558A-46B2B1A760EF}"/>
              </a:ext>
            </a:extLst>
          </p:cNvPr>
          <p:cNvGrpSpPr/>
          <p:nvPr/>
        </p:nvGrpSpPr>
        <p:grpSpPr>
          <a:xfrm>
            <a:off x="7223703" y="1448325"/>
            <a:ext cx="4302351" cy="2301253"/>
            <a:chOff x="28769253" y="20136375"/>
            <a:chExt cx="3635601" cy="2282203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60C6DD7-B255-936E-EA04-266183BD43A1}"/>
                </a:ext>
              </a:extLst>
            </p:cNvPr>
            <p:cNvSpPr/>
            <p:nvPr/>
          </p:nvSpPr>
          <p:spPr>
            <a:xfrm>
              <a:off x="28769253" y="20136375"/>
              <a:ext cx="3635601" cy="2282203"/>
            </a:xfrm>
            <a:prstGeom prst="rect">
              <a:avLst/>
            </a:prstGeom>
            <a:solidFill>
              <a:srgbClr val="21211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CA"/>
            </a:p>
          </p:txBody>
        </p: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597E9597-DA09-292A-3708-69CF6F0D0C8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8777034" y="20159301"/>
              <a:ext cx="3627820" cy="2236351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08B1C44A-1CE3-359E-A09A-6B0B94AC60F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b="11846"/>
            <a:stretch>
              <a:fillRect/>
            </a:stretch>
          </p:blipFill>
          <p:spPr>
            <a:xfrm>
              <a:off x="29249164" y="20148155"/>
              <a:ext cx="2776222" cy="245687"/>
            </a:xfrm>
            <a:prstGeom prst="rect">
              <a:avLst/>
            </a:prstGeom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D43DC3AB-ED99-D033-AF70-433AD8511BD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9875" r="17432"/>
            <a:stretch>
              <a:fillRect/>
            </a:stretch>
          </p:blipFill>
          <p:spPr>
            <a:xfrm>
              <a:off x="31833436" y="20315369"/>
              <a:ext cx="486635" cy="2026902"/>
            </a:xfrm>
            <a:prstGeom prst="round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010F9A2-C172-9AC6-130D-7988AC8878DE}"/>
              </a:ext>
            </a:extLst>
          </p:cNvPr>
          <p:cNvGrpSpPr/>
          <p:nvPr/>
        </p:nvGrpSpPr>
        <p:grpSpPr>
          <a:xfrm>
            <a:off x="386613" y="1633243"/>
            <a:ext cx="6415143" cy="2540080"/>
            <a:chOff x="22189338" y="20321293"/>
            <a:chExt cx="6415143" cy="2540080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79B6047C-8A9C-95BC-FA71-0AC03218348B}"/>
                </a:ext>
              </a:extLst>
            </p:cNvPr>
            <p:cNvGrpSpPr/>
            <p:nvPr/>
          </p:nvGrpSpPr>
          <p:grpSpPr>
            <a:xfrm>
              <a:off x="22189338" y="20321293"/>
              <a:ext cx="6415143" cy="2540080"/>
              <a:chOff x="22189338" y="20321293"/>
              <a:chExt cx="5669928" cy="2540080"/>
            </a:xfrm>
          </p:grpSpPr>
          <p:pic>
            <p:nvPicPr>
              <p:cNvPr id="16" name="Picture 15">
                <a:extLst>
                  <a:ext uri="{FF2B5EF4-FFF2-40B4-BE49-F238E27FC236}">
                    <a16:creationId xmlns:a16="http://schemas.microsoft.com/office/drawing/2014/main" id="{5A1AB542-8856-5B0E-9357-5CD6FF67A3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2189338" y="20598071"/>
                <a:ext cx="5669928" cy="2059117"/>
              </a:xfrm>
              <a:prstGeom prst="rect">
                <a:avLst/>
              </a:prstGeom>
            </p:spPr>
          </p:pic>
          <p:sp>
            <p:nvSpPr>
              <p:cNvPr id="17" name="TextBox 136">
                <a:extLst>
                  <a:ext uri="{FF2B5EF4-FFF2-40B4-BE49-F238E27FC236}">
                    <a16:creationId xmlns:a16="http://schemas.microsoft.com/office/drawing/2014/main" id="{B6648C60-6127-3A86-2E3C-EE28915E672E}"/>
                  </a:ext>
                </a:extLst>
              </p:cNvPr>
              <p:cNvSpPr txBox="1"/>
              <p:nvPr/>
            </p:nvSpPr>
            <p:spPr>
              <a:xfrm>
                <a:off x="22628441" y="22615152"/>
                <a:ext cx="4666825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1000">
                    <a:latin typeface="Arial" panose="020B0604020202020204" pitchFamily="34" charset="0"/>
                    <a:cs typeface="Arial" panose="020B0604020202020204" pitchFamily="34" charset="0"/>
                  </a:rPr>
                  <a:t>  (3×10⁶ </a:t>
                </a:r>
                <a:r>
                  <a:rPr lang="en-CA" sz="1000">
                    <a:latin typeface="Arial" panose="020B0604020202020204" pitchFamily="34" charset="0"/>
                    <a:cs typeface="Arial" panose="020B0604020202020204" pitchFamily="34" charset="0"/>
                  </a:rPr>
                  <a:t>M</a:t>
                </a:r>
                <a:r>
                  <a:rPr lang="en-CA" sz="1000" baseline="-25000">
                    <a:latin typeface="Arial" panose="020B0604020202020204" pitchFamily="34" charset="0"/>
                    <a:cs typeface="Arial" panose="020B0604020202020204" pitchFamily="34" charset="0"/>
                  </a:rPr>
                  <a:t>⊙</a:t>
                </a:r>
                <a:r>
                  <a:rPr lang="en-CA" sz="1000">
                    <a:latin typeface="Arial" panose="020B0604020202020204" pitchFamily="34" charset="0"/>
                    <a:cs typeface="Arial" panose="020B0604020202020204" pitchFamily="34" charset="0"/>
                  </a:rPr>
                  <a:t>)           </a:t>
                </a:r>
                <a:r>
                  <a:rPr lang="en-US" sz="1000">
                    <a:latin typeface="Arial" panose="020B0604020202020204" pitchFamily="34" charset="0"/>
                    <a:cs typeface="Arial" panose="020B0604020202020204" pitchFamily="34" charset="0"/>
                  </a:rPr>
                  <a:t>(1×</a:t>
                </a:r>
                <a:r>
                  <a:rPr lang="en-CA" sz="1000">
                    <a:latin typeface="Arial" panose="020B0604020202020204" pitchFamily="34" charset="0"/>
                    <a:cs typeface="Arial" panose="020B0604020202020204" pitchFamily="34" charset="0"/>
                  </a:rPr>
                  <a:t>10</a:t>
                </a:r>
                <a:r>
                  <a:rPr lang="en-CA" sz="1000" baseline="30000">
                    <a:latin typeface="Arial" panose="020B0604020202020204" pitchFamily="34" charset="0"/>
                    <a:cs typeface="Arial" panose="020B0604020202020204" pitchFamily="34" charset="0"/>
                  </a:rPr>
                  <a:t>7</a:t>
                </a:r>
                <a:r>
                  <a:rPr lang="en-CA" sz="1000">
                    <a:latin typeface="Arial" panose="020B0604020202020204" pitchFamily="34" charset="0"/>
                    <a:cs typeface="Arial" panose="020B0604020202020204" pitchFamily="34" charset="0"/>
                  </a:rPr>
                  <a:t> M</a:t>
                </a:r>
                <a:r>
                  <a:rPr lang="en-CA" sz="1000" baseline="-25000">
                    <a:latin typeface="Arial" panose="020B0604020202020204" pitchFamily="34" charset="0"/>
                    <a:cs typeface="Arial" panose="020B0604020202020204" pitchFamily="34" charset="0"/>
                  </a:rPr>
                  <a:t>⊙</a:t>
                </a:r>
                <a:r>
                  <a:rPr lang="en-CA" sz="1000">
                    <a:latin typeface="Arial" panose="020B0604020202020204" pitchFamily="34" charset="0"/>
                    <a:cs typeface="Arial" panose="020B0604020202020204" pitchFamily="34" charset="0"/>
                  </a:rPr>
                  <a:t>)            </a:t>
                </a:r>
                <a:r>
                  <a:rPr lang="en-US" sz="1000">
                    <a:latin typeface="Arial" panose="020B0604020202020204" pitchFamily="34" charset="0"/>
                    <a:cs typeface="Arial" panose="020B0604020202020204" pitchFamily="34" charset="0"/>
                  </a:rPr>
                  <a:t>(5×</a:t>
                </a:r>
                <a:r>
                  <a:rPr lang="en-CA" sz="1000">
                    <a:latin typeface="Arial" panose="020B0604020202020204" pitchFamily="34" charset="0"/>
                    <a:cs typeface="Arial" panose="020B0604020202020204" pitchFamily="34" charset="0"/>
                  </a:rPr>
                  <a:t>10</a:t>
                </a:r>
                <a:r>
                  <a:rPr lang="en-CA" sz="1000" baseline="30000">
                    <a:latin typeface="Arial" panose="020B0604020202020204" pitchFamily="34" charset="0"/>
                    <a:cs typeface="Arial" panose="020B0604020202020204" pitchFamily="34" charset="0"/>
                  </a:rPr>
                  <a:t>7</a:t>
                </a:r>
                <a:r>
                  <a:rPr lang="en-CA" sz="1000">
                    <a:latin typeface="Arial" panose="020B0604020202020204" pitchFamily="34" charset="0"/>
                    <a:cs typeface="Arial" panose="020B0604020202020204" pitchFamily="34" charset="0"/>
                  </a:rPr>
                  <a:t> M</a:t>
                </a:r>
                <a:r>
                  <a:rPr lang="en-CA" sz="1000" baseline="-25000">
                    <a:latin typeface="Arial" panose="020B0604020202020204" pitchFamily="34" charset="0"/>
                    <a:cs typeface="Arial" panose="020B0604020202020204" pitchFamily="34" charset="0"/>
                  </a:rPr>
                  <a:t>⊙</a:t>
                </a:r>
                <a:r>
                  <a:rPr lang="en-CA" sz="1000">
                    <a:latin typeface="Arial" panose="020B0604020202020204" pitchFamily="34" charset="0"/>
                    <a:cs typeface="Arial" panose="020B0604020202020204" pitchFamily="34" charset="0"/>
                  </a:rPr>
                  <a:t>)          (</a:t>
                </a:r>
                <a:r>
                  <a:rPr lang="en-US" sz="1000">
                    <a:latin typeface="Arial" panose="020B0604020202020204" pitchFamily="34" charset="0"/>
                    <a:cs typeface="Arial" panose="020B0604020202020204" pitchFamily="34" charset="0"/>
                  </a:rPr>
                  <a:t>2×</a:t>
                </a:r>
                <a:r>
                  <a:rPr lang="en-CA" sz="1000">
                    <a:latin typeface="Arial" panose="020B0604020202020204" pitchFamily="34" charset="0"/>
                    <a:cs typeface="Arial" panose="020B0604020202020204" pitchFamily="34" charset="0"/>
                  </a:rPr>
                  <a:t>10</a:t>
                </a:r>
                <a:r>
                  <a:rPr lang="en-CA" sz="1000" baseline="30000">
                    <a:latin typeface="Arial" panose="020B0604020202020204" pitchFamily="34" charset="0"/>
                    <a:cs typeface="Arial" panose="020B0604020202020204" pitchFamily="34" charset="0"/>
                  </a:rPr>
                  <a:t>8</a:t>
                </a:r>
                <a:r>
                  <a:rPr lang="en-CA" sz="1000">
                    <a:latin typeface="Arial" panose="020B0604020202020204" pitchFamily="34" charset="0"/>
                    <a:cs typeface="Arial" panose="020B0604020202020204" pitchFamily="34" charset="0"/>
                  </a:rPr>
                  <a:t> M</a:t>
                </a:r>
                <a:r>
                  <a:rPr lang="en-CA" sz="1000" baseline="-25000">
                    <a:latin typeface="Arial" panose="020B0604020202020204" pitchFamily="34" charset="0"/>
                    <a:cs typeface="Arial" panose="020B0604020202020204" pitchFamily="34" charset="0"/>
                  </a:rPr>
                  <a:t>⊙</a:t>
                </a:r>
                <a:r>
                  <a:rPr lang="en-CA" sz="1000">
                    <a:latin typeface="Arial" panose="020B0604020202020204" pitchFamily="34" charset="0"/>
                    <a:cs typeface="Arial" panose="020B0604020202020204" pitchFamily="34" charset="0"/>
                  </a:rPr>
                  <a:t>)           (</a:t>
                </a:r>
                <a:r>
                  <a:rPr lang="en-US" sz="1000">
                    <a:latin typeface="Arial" panose="020B0604020202020204" pitchFamily="34" charset="0"/>
                    <a:cs typeface="Arial" panose="020B0604020202020204" pitchFamily="34" charset="0"/>
                  </a:rPr>
                  <a:t>8×</a:t>
                </a:r>
                <a:r>
                  <a:rPr lang="en-CA" sz="1000">
                    <a:latin typeface="Arial" panose="020B0604020202020204" pitchFamily="34" charset="0"/>
                    <a:cs typeface="Arial" panose="020B0604020202020204" pitchFamily="34" charset="0"/>
                  </a:rPr>
                  <a:t>10</a:t>
                </a:r>
                <a:r>
                  <a:rPr lang="en-CA" sz="1000" baseline="30000">
                    <a:latin typeface="Arial" panose="020B0604020202020204" pitchFamily="34" charset="0"/>
                    <a:cs typeface="Arial" panose="020B0604020202020204" pitchFamily="34" charset="0"/>
                  </a:rPr>
                  <a:t>8</a:t>
                </a:r>
                <a:r>
                  <a:rPr lang="en-CA" sz="1000">
                    <a:latin typeface="Arial" panose="020B0604020202020204" pitchFamily="34" charset="0"/>
                    <a:cs typeface="Arial" panose="020B0604020202020204" pitchFamily="34" charset="0"/>
                  </a:rPr>
                  <a:t> M</a:t>
                </a:r>
                <a:r>
                  <a:rPr lang="en-CA" sz="1000" baseline="-25000">
                    <a:latin typeface="Arial" panose="020B0604020202020204" pitchFamily="34" charset="0"/>
                    <a:cs typeface="Arial" panose="020B0604020202020204" pitchFamily="34" charset="0"/>
                  </a:rPr>
                  <a:t>⊙</a:t>
                </a:r>
                <a:r>
                  <a:rPr lang="en-CA" sz="1000"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:endParaRPr lang="en-CA" sz="1000" baseline="-25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TextBox 137">
                <a:extLst>
                  <a:ext uri="{FF2B5EF4-FFF2-40B4-BE49-F238E27FC236}">
                    <a16:creationId xmlns:a16="http://schemas.microsoft.com/office/drawing/2014/main" id="{ABDF0346-F578-5231-2D8B-937F2C5FED1A}"/>
                  </a:ext>
                </a:extLst>
              </p:cNvPr>
              <p:cNvSpPr txBox="1"/>
              <p:nvPr/>
            </p:nvSpPr>
            <p:spPr>
              <a:xfrm>
                <a:off x="22351241" y="20321293"/>
                <a:ext cx="4924991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sz="1400" b="1">
                    <a:latin typeface="Arial" panose="020B0604020202020204" pitchFamily="34" charset="0"/>
                    <a:cs typeface="Arial" panose="020B0604020202020204" pitchFamily="34" charset="0"/>
                  </a:rPr>
                  <a:t>Model Probabilities by Candidate</a:t>
                </a:r>
                <a:endParaRPr lang="en-CA" sz="1400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7D32802E-FB74-82AE-5764-4E2568CD06F7}"/>
                </a:ext>
              </a:extLst>
            </p:cNvPr>
            <p:cNvSpPr/>
            <p:nvPr/>
          </p:nvSpPr>
          <p:spPr>
            <a:xfrm>
              <a:off x="27025600" y="22343165"/>
              <a:ext cx="362226" cy="137228"/>
            </a:xfrm>
            <a:prstGeom prst="rect">
              <a:avLst/>
            </a:prstGeom>
            <a:solidFill>
              <a:srgbClr val="2475A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CA"/>
            </a:p>
          </p:txBody>
        </p:sp>
      </p:grpSp>
    </p:spTree>
    <p:extLst>
      <p:ext uri="{BB962C8B-B14F-4D97-AF65-F5344CB8AC3E}">
        <p14:creationId xmlns:p14="http://schemas.microsoft.com/office/powerpoint/2010/main" val="18185539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500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1ACAA6D-56F6-0F67-31AD-23B38675A2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7856405E-5C89-B4CC-4377-EED0E78E05DE}"/>
              </a:ext>
            </a:extLst>
          </p:cNvPr>
          <p:cNvSpPr/>
          <p:nvPr/>
        </p:nvSpPr>
        <p:spPr>
          <a:xfrm>
            <a:off x="280679" y="303650"/>
            <a:ext cx="11635044" cy="62565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8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34">
            <a:extLst>
              <a:ext uri="{FF2B5EF4-FFF2-40B4-BE49-F238E27FC236}">
                <a16:creationId xmlns:a16="http://schemas.microsoft.com/office/drawing/2014/main" id="{3B5AA05E-9A55-82C4-9D29-A3714A1DFAD0}"/>
              </a:ext>
            </a:extLst>
          </p:cNvPr>
          <p:cNvSpPr txBox="1"/>
          <p:nvPr/>
        </p:nvSpPr>
        <p:spPr>
          <a:xfrm>
            <a:off x="482797" y="430269"/>
            <a:ext cx="11473223" cy="144655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>
                <a:latin typeface="Arial"/>
                <a:cs typeface="Arial"/>
              </a:rPr>
              <a:t>Bayes Factors</a:t>
            </a:r>
            <a:endParaRPr lang="en-US" sz="2800">
              <a:latin typeface="Arial"/>
              <a:cs typeface="Arial"/>
            </a:endParaRPr>
          </a:p>
          <a:p>
            <a:pPr algn="ctr"/>
            <a:endParaRPr lang="en-US" sz="3000">
              <a:latin typeface="Arial"/>
              <a:cs typeface="Arial"/>
            </a:endParaRPr>
          </a:p>
          <a:p>
            <a:pPr algn="ctr">
              <a:spcAft>
                <a:spcPts val="1200"/>
              </a:spcAft>
            </a:pPr>
            <a:endParaRPr lang="en-US" sz="3000">
              <a:latin typeface="Arial"/>
              <a:cs typeface="Arial"/>
            </a:endParaRPr>
          </a:p>
        </p:txBody>
      </p:sp>
      <p:sp>
        <p:nvSpPr>
          <p:cNvPr id="5" name="TextBox 139">
            <a:extLst>
              <a:ext uri="{FF2B5EF4-FFF2-40B4-BE49-F238E27FC236}">
                <a16:creationId xmlns:a16="http://schemas.microsoft.com/office/drawing/2014/main" id="{CF093BA4-D695-E81E-AA80-177814B893A3}"/>
              </a:ext>
            </a:extLst>
          </p:cNvPr>
          <p:cNvSpPr txBox="1"/>
          <p:nvPr/>
        </p:nvSpPr>
        <p:spPr>
          <a:xfrm>
            <a:off x="516013" y="1002279"/>
            <a:ext cx="1143505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Bayes factors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compare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how strongly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data favors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CDM vs. baryonic </a:t>
            </a:r>
            <a:r>
              <a:rPr lang="en-US" b="1" err="1">
                <a:latin typeface="Arial" panose="020B0604020202020204" pitchFamily="34" charset="0"/>
                <a:cs typeface="Arial" panose="020B0604020202020204" pitchFamily="34" charset="0"/>
              </a:rPr>
              <a:t>perturbers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CA"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All five candidates exceed BF = 10, strongest candidate reaches BF = 140.0</a:t>
            </a:r>
          </a:p>
          <a:p>
            <a:r>
              <a:rPr lang="en-CA"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Every candidate passes robustness requirement BF/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σBF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&gt; 5 </a:t>
            </a:r>
          </a:p>
          <a:p>
            <a:r>
              <a:rPr lang="en-CA"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Shows result is not simple best-fit preference, but strong statistical discrimination </a:t>
            </a:r>
          </a:p>
          <a:p>
            <a:r>
              <a:rPr lang="en-CA"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Evidence becomes progressively stronger for larger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perturbers</a:t>
            </a:r>
            <a:endParaRPr lang="en-CA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0BE038D0-8211-186A-9D09-B3E60617DB87}"/>
              </a:ext>
            </a:extLst>
          </p:cNvPr>
          <p:cNvGrpSpPr/>
          <p:nvPr/>
        </p:nvGrpSpPr>
        <p:grpSpPr>
          <a:xfrm>
            <a:off x="650076" y="2953529"/>
            <a:ext cx="11060819" cy="3322970"/>
            <a:chOff x="11480001" y="29223479"/>
            <a:chExt cx="8402557" cy="2511749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BA87F7F6-6149-CFCF-A319-4397EF4A0713}"/>
                </a:ext>
              </a:extLst>
            </p:cNvPr>
            <p:cNvGrpSpPr/>
            <p:nvPr/>
          </p:nvGrpSpPr>
          <p:grpSpPr>
            <a:xfrm>
              <a:off x="11480001" y="29223479"/>
              <a:ext cx="8402557" cy="2511749"/>
              <a:chOff x="11480001" y="29223479"/>
              <a:chExt cx="8402557" cy="2511749"/>
            </a:xfrm>
          </p:grpSpPr>
          <p:pic>
            <p:nvPicPr>
              <p:cNvPr id="11" name="Picture 10">
                <a:extLst>
                  <a:ext uri="{FF2B5EF4-FFF2-40B4-BE49-F238E27FC236}">
                    <a16:creationId xmlns:a16="http://schemas.microsoft.com/office/drawing/2014/main" id="{40AEF54E-4612-F867-87B4-00B4AE1E96D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11538188" y="29241306"/>
                <a:ext cx="8344370" cy="2493922"/>
              </a:xfrm>
              <a:prstGeom prst="rect">
                <a:avLst/>
              </a:prstGeom>
            </p:spPr>
          </p:pic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D4DF1592-B814-63B3-130F-51E0640689FE}"/>
                  </a:ext>
                </a:extLst>
              </p:cNvPr>
              <p:cNvSpPr/>
              <p:nvPr/>
            </p:nvSpPr>
            <p:spPr>
              <a:xfrm>
                <a:off x="12433700" y="30189434"/>
                <a:ext cx="443878" cy="27256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CA"/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DC3E34B7-EAB9-16DB-FAC8-27D9854B4647}"/>
                  </a:ext>
                </a:extLst>
              </p:cNvPr>
              <p:cNvSpPr/>
              <p:nvPr/>
            </p:nvSpPr>
            <p:spPr>
              <a:xfrm>
                <a:off x="12493114" y="30332110"/>
                <a:ext cx="114300" cy="22340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CA"/>
              </a:p>
            </p:txBody>
          </p: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DA94BF9D-FF45-D46B-34D6-1DE4E775A54F}"/>
                  </a:ext>
                </a:extLst>
              </p:cNvPr>
              <p:cNvSpPr/>
              <p:nvPr/>
            </p:nvSpPr>
            <p:spPr>
              <a:xfrm>
                <a:off x="11480001" y="29256651"/>
                <a:ext cx="197427" cy="12451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CA"/>
              </a:p>
            </p:txBody>
          </p:sp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86684DAF-561E-472D-7A8D-DF270B81D559}"/>
                  </a:ext>
                </a:extLst>
              </p:cNvPr>
              <p:cNvSpPr/>
              <p:nvPr/>
            </p:nvSpPr>
            <p:spPr>
              <a:xfrm>
                <a:off x="15697976" y="29223479"/>
                <a:ext cx="255311" cy="18685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CA"/>
              </a:p>
            </p:txBody>
          </p: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AF070993-6C17-3D9A-933B-F1F8E754707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9881051" y="29417710"/>
                <a:ext cx="0" cy="2021032"/>
              </a:xfrm>
              <a:prstGeom prst="line">
                <a:avLst/>
              </a:prstGeom>
              <a:ln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5AE26EE3-2D58-97D1-7140-F435F9D35359}"/>
                  </a:ext>
                </a:extLst>
              </p:cNvPr>
              <p:cNvSpPr/>
              <p:nvPr/>
            </p:nvSpPr>
            <p:spPr>
              <a:xfrm>
                <a:off x="16706628" y="30145073"/>
                <a:ext cx="1246909" cy="21301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CA"/>
              </a:p>
            </p:txBody>
          </p:sp>
        </p:grpSp>
        <p:sp>
          <p:nvSpPr>
            <p:cNvPr id="8" name="TextBox 142">
              <a:extLst>
                <a:ext uri="{FF2B5EF4-FFF2-40B4-BE49-F238E27FC236}">
                  <a16:creationId xmlns:a16="http://schemas.microsoft.com/office/drawing/2014/main" id="{6E1C371F-C786-CE29-5B5F-51F344BDD4F8}"/>
                </a:ext>
              </a:extLst>
            </p:cNvPr>
            <p:cNvSpPr txBox="1"/>
            <p:nvPr/>
          </p:nvSpPr>
          <p:spPr>
            <a:xfrm>
              <a:off x="14301087" y="29598338"/>
              <a:ext cx="369039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700">
                  <a:latin typeface="Arial" panose="020B0604020202020204" pitchFamily="34" charset="0"/>
                  <a:cs typeface="Arial" panose="020B0604020202020204" pitchFamily="34" charset="0"/>
                </a:rPr>
                <a:t>74.0</a:t>
              </a:r>
              <a:endParaRPr lang="en-CA" sz="7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TextBox 143">
              <a:extLst>
                <a:ext uri="{FF2B5EF4-FFF2-40B4-BE49-F238E27FC236}">
                  <a16:creationId xmlns:a16="http://schemas.microsoft.com/office/drawing/2014/main" id="{6CE7465C-9C83-96D7-A18B-C3C59E17BE5A}"/>
                </a:ext>
              </a:extLst>
            </p:cNvPr>
            <p:cNvSpPr txBox="1"/>
            <p:nvPr/>
          </p:nvSpPr>
          <p:spPr>
            <a:xfrm>
              <a:off x="15002320" y="29381161"/>
              <a:ext cx="438063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700">
                  <a:latin typeface="Arial" panose="020B0604020202020204" pitchFamily="34" charset="0"/>
                  <a:cs typeface="Arial" panose="020B0604020202020204" pitchFamily="34" charset="0"/>
                </a:rPr>
                <a:t>140.0</a:t>
              </a:r>
              <a:endParaRPr lang="en-CA" sz="7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439658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500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FFF10B6-43A5-B053-EAE6-4277BD790E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92008C87-6BC1-8A1D-9AA0-0F1EF88C2B02}"/>
              </a:ext>
            </a:extLst>
          </p:cNvPr>
          <p:cNvSpPr/>
          <p:nvPr/>
        </p:nvSpPr>
        <p:spPr>
          <a:xfrm>
            <a:off x="280679" y="303650"/>
            <a:ext cx="11635044" cy="62565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8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34">
            <a:extLst>
              <a:ext uri="{FF2B5EF4-FFF2-40B4-BE49-F238E27FC236}">
                <a16:creationId xmlns:a16="http://schemas.microsoft.com/office/drawing/2014/main" id="{69B50B05-80DE-C9A4-BB05-CB139B3C7CFC}"/>
              </a:ext>
            </a:extLst>
          </p:cNvPr>
          <p:cNvSpPr txBox="1"/>
          <p:nvPr/>
        </p:nvSpPr>
        <p:spPr>
          <a:xfrm>
            <a:off x="482797" y="430269"/>
            <a:ext cx="11473223" cy="144655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CA" sz="2800" b="1">
                <a:latin typeface="Arial"/>
                <a:cs typeface="Arial"/>
              </a:rPr>
              <a:t>Gap and Power-Spectrum Constraints</a:t>
            </a:r>
            <a:endParaRPr lang="en-US" sz="2800">
              <a:latin typeface="Arial"/>
              <a:cs typeface="Arial"/>
            </a:endParaRPr>
          </a:p>
          <a:p>
            <a:pPr algn="ctr"/>
            <a:r>
              <a:rPr lang="en-US" sz="3000" b="1">
                <a:latin typeface="Arial"/>
                <a:cs typeface="Arial"/>
              </a:rPr>
              <a:t>  </a:t>
            </a:r>
            <a:endParaRPr lang="en-US" sz="3000">
              <a:latin typeface="Arial"/>
              <a:cs typeface="Arial"/>
            </a:endParaRPr>
          </a:p>
          <a:p>
            <a:pPr algn="ctr">
              <a:spcAft>
                <a:spcPts val="1200"/>
              </a:spcAft>
            </a:pPr>
            <a:endParaRPr lang="en-US" sz="3000">
              <a:latin typeface="Arial"/>
              <a:cs typeface="Arial"/>
            </a:endParaRPr>
          </a:p>
        </p:txBody>
      </p:sp>
      <p:sp>
        <p:nvSpPr>
          <p:cNvPr id="5" name="TextBox 152">
            <a:extLst>
              <a:ext uri="{FF2B5EF4-FFF2-40B4-BE49-F238E27FC236}">
                <a16:creationId xmlns:a16="http://schemas.microsoft.com/office/drawing/2014/main" id="{8FC7B1F6-2FD7-1E7B-9C94-B1312A50BA5F}"/>
              </a:ext>
            </a:extLst>
          </p:cNvPr>
          <p:cNvSpPr txBox="1"/>
          <p:nvPr/>
        </p:nvSpPr>
        <p:spPr>
          <a:xfrm>
            <a:off x="479432" y="5802261"/>
            <a:ext cx="10132044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CA">
                <a:latin typeface="Arial"/>
                <a:cs typeface="Arial"/>
              </a:rPr>
              <a:t>→</a:t>
            </a:r>
            <a:r>
              <a:rPr lang="en-US" b="1">
                <a:latin typeface="Arial"/>
                <a:cs typeface="Arial"/>
              </a:rPr>
              <a:t> Strongest </a:t>
            </a:r>
            <a:r>
              <a:rPr lang="en-US">
                <a:latin typeface="Arial"/>
                <a:cs typeface="Arial"/>
              </a:rPr>
              <a:t>gap reaches </a:t>
            </a:r>
            <a:r>
              <a:rPr lang="en-US" b="1">
                <a:latin typeface="Arial"/>
                <a:cs typeface="Arial"/>
              </a:rPr>
              <a:t>10.5σ</a:t>
            </a:r>
            <a:r>
              <a:rPr lang="en-US">
                <a:latin typeface="Arial"/>
                <a:cs typeface="Arial"/>
              </a:rPr>
              <a:t> significance </a:t>
            </a:r>
            <a:endParaRPr lang="en-US" b="1">
              <a:latin typeface="Arial"/>
              <a:cs typeface="Arial"/>
            </a:endParaRPr>
          </a:p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Stream structure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is measured at both the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gap level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and the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global power-spectrum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level.</a:t>
            </a:r>
            <a:endParaRPr lang="en-CA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4C61779-B008-7C43-7ACB-BEB1BD7FE3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821" y="1001834"/>
            <a:ext cx="7081409" cy="2210248"/>
          </a:xfrm>
          <a:prstGeom prst="rect">
            <a:avLst/>
          </a:prstGeom>
        </p:spPr>
      </p:pic>
      <p:sp>
        <p:nvSpPr>
          <p:cNvPr id="7" name="TextBox 155">
            <a:extLst>
              <a:ext uri="{FF2B5EF4-FFF2-40B4-BE49-F238E27FC236}">
                <a16:creationId xmlns:a16="http://schemas.microsoft.com/office/drawing/2014/main" id="{2BF88CA4-20C5-5E0A-B09D-4B23041C4CEB}"/>
              </a:ext>
            </a:extLst>
          </p:cNvPr>
          <p:cNvSpPr txBox="1"/>
          <p:nvPr/>
        </p:nvSpPr>
        <p:spPr>
          <a:xfrm>
            <a:off x="7794892" y="1001834"/>
            <a:ext cx="4000025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en-CA"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Pipeline detects gaps with depths: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21% - 45%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at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2° - 8.5°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scales</a:t>
            </a:r>
          </a:p>
          <a:p>
            <a:pPr>
              <a:spcAft>
                <a:spcPts val="600"/>
              </a:spcAft>
            </a:pPr>
            <a:r>
              <a:rPr lang="en-CA"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FPR &gt; 5%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for scientifically important gaps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CA"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Smallest recovered gap: 1.9°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shows sensitivity to compact features</a:t>
            </a:r>
            <a:endParaRPr lang="en-CA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156">
            <a:extLst>
              <a:ext uri="{FF2B5EF4-FFF2-40B4-BE49-F238E27FC236}">
                <a16:creationId xmlns:a16="http://schemas.microsoft.com/office/drawing/2014/main" id="{2B834CCD-4BD9-FF0B-5E33-B5008586EAB1}"/>
              </a:ext>
            </a:extLst>
          </p:cNvPr>
          <p:cNvSpPr txBox="1"/>
          <p:nvPr/>
        </p:nvSpPr>
        <p:spPr>
          <a:xfrm>
            <a:off x="9064123" y="3637101"/>
            <a:ext cx="2749845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en-CA">
                <a:latin typeface="Arial" panose="020B0604020202020204" pitchFamily="34" charset="0"/>
                <a:cs typeface="Arial" panose="020B0604020202020204" pitchFamily="34" charset="0"/>
              </a:rPr>
              <a:t>→ 1-D power spectrum constrained in </a:t>
            </a:r>
            <a:r>
              <a:rPr lang="en-CA" b="1">
                <a:latin typeface="Arial" panose="020B0604020202020204" pitchFamily="34" charset="0"/>
                <a:cs typeface="Arial" panose="020B0604020202020204" pitchFamily="34" charset="0"/>
              </a:rPr>
              <a:t>3 k-bins</a:t>
            </a:r>
          </a:p>
          <a:p>
            <a:pPr>
              <a:spcAft>
                <a:spcPts val="600"/>
              </a:spcAft>
            </a:pPr>
            <a:r>
              <a:rPr lang="en-CA"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Relative power errors: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~0.28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matching target of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±30%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50F39CA-56B2-08BE-7F55-966F88ED77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427" y="3318722"/>
            <a:ext cx="4473573" cy="2302933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51F6328A-220D-2445-7D48-78D70E742701}"/>
              </a:ext>
            </a:extLst>
          </p:cNvPr>
          <p:cNvGrpSpPr/>
          <p:nvPr/>
        </p:nvGrpSpPr>
        <p:grpSpPr>
          <a:xfrm>
            <a:off x="4958848" y="3200398"/>
            <a:ext cx="4112210" cy="2417903"/>
            <a:chOff x="27523573" y="28746448"/>
            <a:chExt cx="4508583" cy="2465528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D125A291-A915-E46D-5C69-9741E91EEF96}"/>
                </a:ext>
              </a:extLst>
            </p:cNvPr>
            <p:cNvGrpSpPr/>
            <p:nvPr/>
          </p:nvGrpSpPr>
          <p:grpSpPr>
            <a:xfrm>
              <a:off x="27523573" y="28911885"/>
              <a:ext cx="4508583" cy="2300091"/>
              <a:chOff x="27523573" y="28911885"/>
              <a:chExt cx="4508583" cy="2300091"/>
            </a:xfrm>
          </p:grpSpPr>
          <p:pic>
            <p:nvPicPr>
              <p:cNvPr id="15" name="Picture 14">
                <a:extLst>
                  <a:ext uri="{FF2B5EF4-FFF2-40B4-BE49-F238E27FC236}">
                    <a16:creationId xmlns:a16="http://schemas.microsoft.com/office/drawing/2014/main" id="{61398CE3-D9F1-FB8E-3B03-11C8F3639A7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7523573" y="28911885"/>
                <a:ext cx="4508583" cy="2300091"/>
              </a:xfrm>
              <a:prstGeom prst="rect">
                <a:avLst/>
              </a:prstGeom>
            </p:spPr>
          </p:pic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BA2732BA-4406-272F-3700-06C4DFDDB77E}"/>
                  </a:ext>
                </a:extLst>
              </p:cNvPr>
              <p:cNvSpPr/>
              <p:nvPr/>
            </p:nvSpPr>
            <p:spPr>
              <a:xfrm>
                <a:off x="27637873" y="29260800"/>
                <a:ext cx="217170" cy="146419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CA"/>
              </a:p>
            </p:txBody>
          </p:sp>
        </p:grpSp>
        <p:sp>
          <p:nvSpPr>
            <p:cNvPr id="13" name="TextBox 162">
              <a:extLst>
                <a:ext uri="{FF2B5EF4-FFF2-40B4-BE49-F238E27FC236}">
                  <a16:creationId xmlns:a16="http://schemas.microsoft.com/office/drawing/2014/main" id="{79A38FCE-CA14-1CD2-7597-FA7E968B0D80}"/>
                </a:ext>
              </a:extLst>
            </p:cNvPr>
            <p:cNvSpPr txBox="1"/>
            <p:nvPr/>
          </p:nvSpPr>
          <p:spPr>
            <a:xfrm rot="16200000">
              <a:off x="26598585" y="29680628"/>
              <a:ext cx="217613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400" b="1">
                  <a:latin typeface="Arial" panose="020B0604020202020204" pitchFamily="34" charset="0"/>
                  <a:cs typeface="Arial" panose="020B0604020202020204" pitchFamily="34" charset="0"/>
                </a:rPr>
                <a:t>Power</a:t>
              </a:r>
              <a:endParaRPr lang="en-CA" sz="14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858528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500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7A78B73-B891-C9A3-C33C-17F52D6C14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9A519020-7BF4-93C9-EF08-9E8BD9DFD3C3}"/>
              </a:ext>
            </a:extLst>
          </p:cNvPr>
          <p:cNvSpPr/>
          <p:nvPr/>
        </p:nvSpPr>
        <p:spPr>
          <a:xfrm>
            <a:off x="280679" y="303650"/>
            <a:ext cx="11635044" cy="62565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8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34">
            <a:extLst>
              <a:ext uri="{FF2B5EF4-FFF2-40B4-BE49-F238E27FC236}">
                <a16:creationId xmlns:a16="http://schemas.microsoft.com/office/drawing/2014/main" id="{FB8EDD94-8498-CBC4-232D-80781921DFC5}"/>
              </a:ext>
            </a:extLst>
          </p:cNvPr>
          <p:cNvSpPr txBox="1"/>
          <p:nvPr/>
        </p:nvSpPr>
        <p:spPr>
          <a:xfrm>
            <a:off x="482797" y="430269"/>
            <a:ext cx="11473223" cy="104644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1">
                <a:latin typeface="Arial"/>
                <a:cs typeface="Arial"/>
              </a:rPr>
              <a:t>What this Means for Dark Matter</a:t>
            </a:r>
            <a:r>
              <a:rPr lang="en-US" sz="3000" b="1">
                <a:latin typeface="Arial"/>
                <a:cs typeface="Arial"/>
              </a:rPr>
              <a:t>  </a:t>
            </a:r>
            <a:endParaRPr lang="en-US" sz="3000">
              <a:latin typeface="Arial"/>
              <a:cs typeface="Arial"/>
            </a:endParaRPr>
          </a:p>
          <a:p>
            <a:pPr algn="ctr">
              <a:spcAft>
                <a:spcPts val="1200"/>
              </a:spcAft>
            </a:pPr>
            <a:endParaRPr lang="en-US" sz="3000">
              <a:latin typeface="Arial"/>
              <a:cs typeface="Arial"/>
            </a:endParaRPr>
          </a:p>
        </p:txBody>
      </p:sp>
      <p:sp>
        <p:nvSpPr>
          <p:cNvPr id="5" name="TextBox 167">
            <a:extLst>
              <a:ext uri="{FF2B5EF4-FFF2-40B4-BE49-F238E27FC236}">
                <a16:creationId xmlns:a16="http://schemas.microsoft.com/office/drawing/2014/main" id="{512F47AA-4A2A-91C5-CEEE-E06895CA8CDC}"/>
              </a:ext>
            </a:extLst>
          </p:cNvPr>
          <p:cNvSpPr txBox="1"/>
          <p:nvPr/>
        </p:nvSpPr>
        <p:spPr>
          <a:xfrm>
            <a:off x="446165" y="3999413"/>
            <a:ext cx="517651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CA"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Model attributes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highest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posterior probability to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CDM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CA"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Finds Bayes factors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&gt;10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against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baryonic explanations</a:t>
            </a:r>
          </a:p>
          <a:p>
            <a:r>
              <a:rPr lang="en-CA"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Stream features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successfully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distinguish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dark matter microphysics</a:t>
            </a:r>
          </a:p>
        </p:txBody>
      </p:sp>
      <p:sp>
        <p:nvSpPr>
          <p:cNvPr id="6" name="Isosceles Triangle 5">
            <a:extLst>
              <a:ext uri="{FF2B5EF4-FFF2-40B4-BE49-F238E27FC236}">
                <a16:creationId xmlns:a16="http://schemas.microsoft.com/office/drawing/2014/main" id="{B31913E8-E257-EE6A-B4B1-BABEAFD0D67B}"/>
              </a:ext>
            </a:extLst>
          </p:cNvPr>
          <p:cNvSpPr/>
          <p:nvPr/>
        </p:nvSpPr>
        <p:spPr>
          <a:xfrm rot="3279356">
            <a:off x="4759510" y="1651196"/>
            <a:ext cx="144087" cy="77586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CA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A4E2C0B-7F37-A3BD-576B-5EC7C95302F2}"/>
              </a:ext>
            </a:extLst>
          </p:cNvPr>
          <p:cNvGrpSpPr/>
          <p:nvPr/>
        </p:nvGrpSpPr>
        <p:grpSpPr>
          <a:xfrm>
            <a:off x="446165" y="1608902"/>
            <a:ext cx="5392825" cy="2322512"/>
            <a:chOff x="33231215" y="1980377"/>
            <a:chExt cx="4281392" cy="2643814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AC74F661-DC04-2ABA-9132-7049429F9DE3}"/>
                </a:ext>
              </a:extLst>
            </p:cNvPr>
            <p:cNvGrpSpPr/>
            <p:nvPr/>
          </p:nvGrpSpPr>
          <p:grpSpPr>
            <a:xfrm>
              <a:off x="33256408" y="1980377"/>
              <a:ext cx="4256199" cy="2643814"/>
              <a:chOff x="33256408" y="1980377"/>
              <a:chExt cx="4256199" cy="2643814"/>
            </a:xfrm>
          </p:grpSpPr>
          <p:grpSp>
            <p:nvGrpSpPr>
              <p:cNvPr id="21" name="Group 20">
                <a:extLst>
                  <a:ext uri="{FF2B5EF4-FFF2-40B4-BE49-F238E27FC236}">
                    <a16:creationId xmlns:a16="http://schemas.microsoft.com/office/drawing/2014/main" id="{7F8BCB31-BDFD-C6E1-0D9D-AC16859C64B0}"/>
                  </a:ext>
                </a:extLst>
              </p:cNvPr>
              <p:cNvGrpSpPr/>
              <p:nvPr/>
            </p:nvGrpSpPr>
            <p:grpSpPr>
              <a:xfrm>
                <a:off x="33256408" y="2082946"/>
                <a:ext cx="4256199" cy="2541245"/>
                <a:chOff x="33256408" y="2082946"/>
                <a:chExt cx="4256199" cy="2541245"/>
              </a:xfrm>
            </p:grpSpPr>
            <p:pic>
              <p:nvPicPr>
                <p:cNvPr id="23" name="Picture 22">
                  <a:extLst>
                    <a:ext uri="{FF2B5EF4-FFF2-40B4-BE49-F238E27FC236}">
                      <a16:creationId xmlns:a16="http://schemas.microsoft.com/office/drawing/2014/main" id="{10372D3B-9200-4C84-328D-5EF18DACAC9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/>
                <a:stretch>
                  <a:fillRect/>
                </a:stretch>
              </p:blipFill>
              <p:spPr>
                <a:xfrm>
                  <a:off x="33256408" y="2082946"/>
                  <a:ext cx="4256199" cy="2497405"/>
                </a:xfrm>
                <a:prstGeom prst="rect">
                  <a:avLst/>
                </a:prstGeom>
              </p:spPr>
            </p:pic>
            <p:sp>
              <p:nvSpPr>
                <p:cNvPr id="24" name="Isosceles Triangle 23">
                  <a:extLst>
                    <a:ext uri="{FF2B5EF4-FFF2-40B4-BE49-F238E27FC236}">
                      <a16:creationId xmlns:a16="http://schemas.microsoft.com/office/drawing/2014/main" id="{251A9628-055C-D4F4-61DE-C89DEBD5C5F3}"/>
                    </a:ext>
                  </a:extLst>
                </p:cNvPr>
                <p:cNvSpPr/>
                <p:nvPr/>
              </p:nvSpPr>
              <p:spPr>
                <a:xfrm rot="8583367">
                  <a:off x="37248826" y="4470460"/>
                  <a:ext cx="234846" cy="153731"/>
                </a:xfrm>
                <a:prstGeom prst="triangl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CA"/>
                </a:p>
              </p:txBody>
            </p:sp>
          </p:grpSp>
          <p:sp>
            <p:nvSpPr>
              <p:cNvPr id="22" name="Isosceles Triangle 21">
                <a:extLst>
                  <a:ext uri="{FF2B5EF4-FFF2-40B4-BE49-F238E27FC236}">
                    <a16:creationId xmlns:a16="http://schemas.microsoft.com/office/drawing/2014/main" id="{B2793E45-5827-57B4-839B-002662B1E125}"/>
                  </a:ext>
                </a:extLst>
              </p:cNvPr>
              <p:cNvSpPr/>
              <p:nvPr/>
            </p:nvSpPr>
            <p:spPr>
              <a:xfrm rot="3595347">
                <a:off x="37337508" y="1996117"/>
                <a:ext cx="188141" cy="156662"/>
              </a:xfrm>
              <a:prstGeom prst="triangl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CA"/>
              </a:p>
            </p:txBody>
          </p:sp>
        </p:grp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30553338-0D8F-B3CB-1E0D-2542B9B7263A}"/>
                </a:ext>
              </a:extLst>
            </p:cNvPr>
            <p:cNvSpPr/>
            <p:nvPr/>
          </p:nvSpPr>
          <p:spPr>
            <a:xfrm>
              <a:off x="33231215" y="4471572"/>
              <a:ext cx="101303" cy="13716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CA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7B463EF8-C79E-EDB4-6B13-6A71512916F2}"/>
              </a:ext>
            </a:extLst>
          </p:cNvPr>
          <p:cNvGrpSpPr/>
          <p:nvPr/>
        </p:nvGrpSpPr>
        <p:grpSpPr>
          <a:xfrm>
            <a:off x="5876891" y="1694626"/>
            <a:ext cx="5839861" cy="2148480"/>
            <a:chOff x="38195216" y="1980377"/>
            <a:chExt cx="5411236" cy="2167968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218E31D0-04C2-F4A8-933C-AF55CCF14C7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529" t="-1" b="203"/>
            <a:stretch>
              <a:fillRect/>
            </a:stretch>
          </p:blipFill>
          <p:spPr>
            <a:xfrm>
              <a:off x="38287510" y="2102603"/>
              <a:ext cx="5181590" cy="1946813"/>
            </a:xfrm>
            <a:prstGeom prst="roundRect">
              <a:avLst>
                <a:gd name="adj" fmla="val 0"/>
              </a:avLst>
            </a:prstGeom>
          </p:spPr>
        </p:pic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DC25D82-82CA-16B0-2F2A-8DD6A7E1CCD7}"/>
                </a:ext>
              </a:extLst>
            </p:cNvPr>
            <p:cNvSpPr/>
            <p:nvPr/>
          </p:nvSpPr>
          <p:spPr>
            <a:xfrm>
              <a:off x="38222658" y="3874318"/>
              <a:ext cx="207523" cy="24535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CA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020A92A2-5D03-7FDC-83AB-E227EC298AE8}"/>
                </a:ext>
              </a:extLst>
            </p:cNvPr>
            <p:cNvSpPr/>
            <p:nvPr/>
          </p:nvSpPr>
          <p:spPr>
            <a:xfrm>
              <a:off x="38195216" y="1980377"/>
              <a:ext cx="207523" cy="24535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CA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ECB8932-AAA9-0105-BD4B-D85831BF2CDC}"/>
                </a:ext>
              </a:extLst>
            </p:cNvPr>
            <p:cNvSpPr/>
            <p:nvPr/>
          </p:nvSpPr>
          <p:spPr>
            <a:xfrm rot="2503239">
              <a:off x="43331747" y="2113677"/>
              <a:ext cx="274705" cy="1104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/>
                <a:t>d</a:t>
              </a:r>
              <a:endParaRPr lang="en-CA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BBF4787E-BE85-7004-B189-1F87451E50E3}"/>
                </a:ext>
              </a:extLst>
            </p:cNvPr>
            <p:cNvSpPr/>
            <p:nvPr/>
          </p:nvSpPr>
          <p:spPr>
            <a:xfrm rot="8041089">
              <a:off x="43318164" y="3936880"/>
              <a:ext cx="274705" cy="1482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/>
                <a:t>d</a:t>
              </a:r>
              <a:endParaRPr lang="en-CA"/>
            </a:p>
          </p:txBody>
        </p:sp>
      </p:grpSp>
      <p:sp>
        <p:nvSpPr>
          <p:cNvPr id="9" name="TextBox 182">
            <a:extLst>
              <a:ext uri="{FF2B5EF4-FFF2-40B4-BE49-F238E27FC236}">
                <a16:creationId xmlns:a16="http://schemas.microsoft.com/office/drawing/2014/main" id="{B2114B80-0D11-EC71-A081-E0187159D619}"/>
              </a:ext>
            </a:extLst>
          </p:cNvPr>
          <p:cNvSpPr txBox="1"/>
          <p:nvPr/>
        </p:nvSpPr>
        <p:spPr>
          <a:xfrm>
            <a:off x="431100" y="1106761"/>
            <a:ext cx="10438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Results favor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dark matter </a:t>
            </a:r>
            <a:r>
              <a:rPr lang="en-US" b="1" err="1">
                <a:latin typeface="Arial" panose="020B0604020202020204" pitchFamily="34" charset="0"/>
                <a:cs typeface="Arial" panose="020B0604020202020204" pitchFamily="34" charset="0"/>
              </a:rPr>
              <a:t>subhaloes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as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most likely cause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for strongest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GD-1 disturbances</a:t>
            </a:r>
          </a:p>
        </p:txBody>
      </p:sp>
      <p:sp>
        <p:nvSpPr>
          <p:cNvPr id="11" name="TextBox 183">
            <a:extLst>
              <a:ext uri="{FF2B5EF4-FFF2-40B4-BE49-F238E27FC236}">
                <a16:creationId xmlns:a16="http://schemas.microsoft.com/office/drawing/2014/main" id="{EF43BFBA-E742-7DD4-6882-6CC1CD27A028}"/>
              </a:ext>
            </a:extLst>
          </p:cNvPr>
          <p:cNvSpPr txBox="1"/>
          <p:nvPr/>
        </p:nvSpPr>
        <p:spPr>
          <a:xfrm>
            <a:off x="6095994" y="4136770"/>
            <a:ext cx="564982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CA"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Results reach sensitivity to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≈ 3×10⁶ </a:t>
            </a:r>
            <a:r>
              <a:rPr lang="en-CA" b="1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CA" b="1" baseline="-25000">
                <a:latin typeface="Arial" panose="020B0604020202020204" pitchFamily="34" charset="0"/>
                <a:cs typeface="Arial" panose="020B0604020202020204" pitchFamily="34" charset="0"/>
              </a:rPr>
              <a:t>⊙ </a:t>
            </a:r>
            <a:endParaRPr lang="en-US" b="1" baseline="-25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CA"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Low-mass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dark substructures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affect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stream</a:t>
            </a:r>
          </a:p>
          <a:p>
            <a:r>
              <a:rPr lang="en-CA"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Measured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gaps and power-spectrum structure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demonstrate that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GD-1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can probe </a:t>
            </a:r>
            <a:r>
              <a:rPr lang="en-US" b="1" err="1">
                <a:latin typeface="Arial" panose="020B0604020202020204" pitchFamily="34" charset="0"/>
                <a:cs typeface="Arial" panose="020B0604020202020204" pitchFamily="34" charset="0"/>
              </a:rPr>
              <a:t>subhalo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 mass spectrums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in Milky Way halo</a:t>
            </a:r>
          </a:p>
        </p:txBody>
      </p:sp>
      <p:sp>
        <p:nvSpPr>
          <p:cNvPr id="12" name="TextBox 184">
            <a:extLst>
              <a:ext uri="{FF2B5EF4-FFF2-40B4-BE49-F238E27FC236}">
                <a16:creationId xmlns:a16="http://schemas.microsoft.com/office/drawing/2014/main" id="{C421E868-4EBF-5BF4-7BDC-337DA184972D}"/>
              </a:ext>
            </a:extLst>
          </p:cNvPr>
          <p:cNvSpPr txBox="1"/>
          <p:nvPr/>
        </p:nvSpPr>
        <p:spPr>
          <a:xfrm>
            <a:off x="449653" y="5747664"/>
            <a:ext cx="104384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Stream behaves like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gravitational detector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for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invisible structures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; results suggest that dark matter is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more plausible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explanation than baryonic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perturbers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for strongest features.</a:t>
            </a:r>
            <a:endParaRPr lang="en-CA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71640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500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FF888EA-8355-B4DF-1967-FFEFEBB4CC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98901681-2A12-C45C-AC66-F8F905C61692}"/>
              </a:ext>
            </a:extLst>
          </p:cNvPr>
          <p:cNvSpPr/>
          <p:nvPr/>
        </p:nvSpPr>
        <p:spPr>
          <a:xfrm>
            <a:off x="280679" y="303650"/>
            <a:ext cx="11635044" cy="62565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8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34">
            <a:extLst>
              <a:ext uri="{FF2B5EF4-FFF2-40B4-BE49-F238E27FC236}">
                <a16:creationId xmlns:a16="http://schemas.microsoft.com/office/drawing/2014/main" id="{DF12F725-FCA6-CDBE-D0CC-15B9B1A9B78F}"/>
              </a:ext>
            </a:extLst>
          </p:cNvPr>
          <p:cNvSpPr txBox="1"/>
          <p:nvPr/>
        </p:nvSpPr>
        <p:spPr>
          <a:xfrm>
            <a:off x="482797" y="430269"/>
            <a:ext cx="11473223" cy="104644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>
                <a:latin typeface="Arial"/>
                <a:cs typeface="Arial"/>
              </a:rPr>
              <a:t>Why Baryonic Confusion still Matters</a:t>
            </a:r>
            <a:r>
              <a:rPr lang="en-US" sz="3200" b="1">
                <a:latin typeface="Arial"/>
                <a:cs typeface="Arial"/>
              </a:rPr>
              <a:t>  </a:t>
            </a:r>
            <a:endParaRPr lang="en-US" sz="3200">
              <a:latin typeface="Arial"/>
              <a:cs typeface="Arial"/>
            </a:endParaRPr>
          </a:p>
          <a:p>
            <a:pPr algn="ctr">
              <a:spcAft>
                <a:spcPts val="1200"/>
              </a:spcAft>
            </a:pPr>
            <a:endParaRPr lang="en-US" sz="3000">
              <a:latin typeface="Arial"/>
              <a:cs typeface="Arial"/>
            </a:endParaRPr>
          </a:p>
        </p:txBody>
      </p:sp>
      <p:sp>
        <p:nvSpPr>
          <p:cNvPr id="5" name="TextBox 187">
            <a:extLst>
              <a:ext uri="{FF2B5EF4-FFF2-40B4-BE49-F238E27FC236}">
                <a16:creationId xmlns:a16="http://schemas.microsoft.com/office/drawing/2014/main" id="{33A4BD7A-E315-DE11-41A2-31EBC90ABECF}"/>
              </a:ext>
            </a:extLst>
          </p:cNvPr>
          <p:cNvSpPr txBox="1"/>
          <p:nvPr/>
        </p:nvSpPr>
        <p:spPr>
          <a:xfrm>
            <a:off x="5702847" y="1672652"/>
            <a:ext cx="6023926" cy="4632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en-CA"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Baryonic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perturbers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(e.g.,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molecular clouds, disk crossings, and spiral or bar disturbances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) can create stream features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similar to dark-matter</a:t>
            </a:r>
          </a:p>
          <a:p>
            <a:pPr>
              <a:spcAft>
                <a:spcPts val="600"/>
              </a:spcAft>
            </a:pPr>
            <a:r>
              <a:rPr lang="en-CA"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Good fit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to the data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does not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automatically prove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dark matter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is responsible </a:t>
            </a:r>
          </a:p>
          <a:p>
            <a:pPr>
              <a:spcAft>
                <a:spcPts val="600"/>
              </a:spcAft>
            </a:pPr>
            <a:r>
              <a:rPr lang="en-CA"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Strongest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dark matter claims are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safest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when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strong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after testing against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baryonic alternatives</a:t>
            </a:r>
          </a:p>
          <a:p>
            <a:pPr>
              <a:spcAft>
                <a:spcPts val="600"/>
              </a:spcAft>
            </a:pPr>
            <a:r>
              <a:rPr lang="en-CA"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In pipeline,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baryonic models included explicitly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so method can separate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real dark matter signals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from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ordinary Milky Way structure </a:t>
            </a:r>
          </a:p>
          <a:p>
            <a:pPr>
              <a:spcAft>
                <a:spcPts val="600"/>
              </a:spcAft>
            </a:pPr>
            <a:r>
              <a:rPr lang="en-CA"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Remaining confusion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strongest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for smaller, shallower, or noisier gaps, where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multiple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causes can look alike </a:t>
            </a:r>
          </a:p>
          <a:p>
            <a:pPr>
              <a:spcAft>
                <a:spcPts val="600"/>
              </a:spcAft>
            </a:pPr>
            <a:r>
              <a:rPr lang="en-CA"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Analysis uses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Bayes factors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calibration tests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and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adversarial baryonic examples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to reduce false positives</a:t>
            </a:r>
          </a:p>
        </p:txBody>
      </p:sp>
      <p:sp>
        <p:nvSpPr>
          <p:cNvPr id="6" name="TextBox 188">
            <a:extLst>
              <a:ext uri="{FF2B5EF4-FFF2-40B4-BE49-F238E27FC236}">
                <a16:creationId xmlns:a16="http://schemas.microsoft.com/office/drawing/2014/main" id="{4B16DEF5-8923-3294-849B-DA264A13E294}"/>
              </a:ext>
            </a:extLst>
          </p:cNvPr>
          <p:cNvSpPr txBox="1"/>
          <p:nvPr/>
        </p:nvSpPr>
        <p:spPr>
          <a:xfrm>
            <a:off x="478724" y="1106087"/>
            <a:ext cx="10438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Not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 every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gap or spur in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GD-1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comes from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dark matter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C41F944-9669-49FE-1B1F-2148B72AAA40}"/>
              </a:ext>
            </a:extLst>
          </p:cNvPr>
          <p:cNvCxnSpPr>
            <a:cxnSpLocks/>
          </p:cNvCxnSpPr>
          <p:nvPr/>
        </p:nvCxnSpPr>
        <p:spPr>
          <a:xfrm>
            <a:off x="1240715" y="3434379"/>
            <a:ext cx="3930127" cy="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862980A-EF29-0B83-31BC-26CAEEBD8A04}"/>
              </a:ext>
            </a:extLst>
          </p:cNvPr>
          <p:cNvCxnSpPr/>
          <p:nvPr/>
        </p:nvCxnSpPr>
        <p:spPr>
          <a:xfrm>
            <a:off x="5178251" y="2231571"/>
            <a:ext cx="0" cy="1299587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9" name="Group 8">
            <a:extLst>
              <a:ext uri="{FF2B5EF4-FFF2-40B4-BE49-F238E27FC236}">
                <a16:creationId xmlns:a16="http://schemas.microsoft.com/office/drawing/2014/main" id="{FB09AB98-8414-F592-1A2B-277F2ED3CD61}"/>
              </a:ext>
            </a:extLst>
          </p:cNvPr>
          <p:cNvGrpSpPr/>
          <p:nvPr/>
        </p:nvGrpSpPr>
        <p:grpSpPr>
          <a:xfrm>
            <a:off x="484645" y="1718758"/>
            <a:ext cx="5209045" cy="4581668"/>
            <a:chOff x="33269695" y="7795708"/>
            <a:chExt cx="4313695" cy="4581668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6949BC9D-D9B5-9487-A509-1A0B23B40E2B}"/>
                </a:ext>
              </a:extLst>
            </p:cNvPr>
            <p:cNvGrpSpPr/>
            <p:nvPr/>
          </p:nvGrpSpPr>
          <p:grpSpPr>
            <a:xfrm>
              <a:off x="33269695" y="7795708"/>
              <a:ext cx="4313695" cy="4581668"/>
              <a:chOff x="33269695" y="7795708"/>
              <a:chExt cx="4313695" cy="4581668"/>
            </a:xfrm>
          </p:grpSpPr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7FF8B77C-C1E8-BA80-6525-0D5360D2A7D9}"/>
                  </a:ext>
                </a:extLst>
              </p:cNvPr>
              <p:cNvGrpSpPr/>
              <p:nvPr/>
            </p:nvGrpSpPr>
            <p:grpSpPr>
              <a:xfrm>
                <a:off x="33269695" y="7795708"/>
                <a:ext cx="4313695" cy="4581668"/>
                <a:chOff x="33269695" y="7795708"/>
                <a:chExt cx="4313695" cy="4581668"/>
              </a:xfrm>
            </p:grpSpPr>
            <p:grpSp>
              <p:nvGrpSpPr>
                <p:cNvPr id="19" name="Group 18">
                  <a:extLst>
                    <a:ext uri="{FF2B5EF4-FFF2-40B4-BE49-F238E27FC236}">
                      <a16:creationId xmlns:a16="http://schemas.microsoft.com/office/drawing/2014/main" id="{00C0889B-22F5-A50B-8AA5-E503EE9B8FF7}"/>
                    </a:ext>
                  </a:extLst>
                </p:cNvPr>
                <p:cNvGrpSpPr/>
                <p:nvPr/>
              </p:nvGrpSpPr>
              <p:grpSpPr>
                <a:xfrm>
                  <a:off x="33269695" y="7795708"/>
                  <a:ext cx="4313695" cy="4581668"/>
                  <a:chOff x="33269695" y="7795708"/>
                  <a:chExt cx="4313695" cy="4581668"/>
                </a:xfrm>
              </p:grpSpPr>
              <p:grpSp>
                <p:nvGrpSpPr>
                  <p:cNvPr id="21" name="Group 20">
                    <a:extLst>
                      <a:ext uri="{FF2B5EF4-FFF2-40B4-BE49-F238E27FC236}">
                        <a16:creationId xmlns:a16="http://schemas.microsoft.com/office/drawing/2014/main" id="{7D2CB10D-7477-3190-A0F6-15889313F2D5}"/>
                      </a:ext>
                    </a:extLst>
                  </p:cNvPr>
                  <p:cNvGrpSpPr/>
                  <p:nvPr/>
                </p:nvGrpSpPr>
                <p:grpSpPr>
                  <a:xfrm>
                    <a:off x="33291332" y="7795708"/>
                    <a:ext cx="4206240" cy="4527261"/>
                    <a:chOff x="33291332" y="7795708"/>
                    <a:chExt cx="4206240" cy="4527261"/>
                  </a:xfrm>
                </p:grpSpPr>
                <p:grpSp>
                  <p:nvGrpSpPr>
                    <p:cNvPr id="24" name="Group 23">
                      <a:extLst>
                        <a:ext uri="{FF2B5EF4-FFF2-40B4-BE49-F238E27FC236}">
                          <a16:creationId xmlns:a16="http://schemas.microsoft.com/office/drawing/2014/main" id="{6291DFA5-B6AB-497D-AF8B-1B58622530A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33330878" y="7795708"/>
                      <a:ext cx="4166694" cy="4527261"/>
                      <a:chOff x="33330878" y="7795708"/>
                      <a:chExt cx="4166694" cy="3517693"/>
                    </a:xfrm>
                  </p:grpSpPr>
                  <p:pic>
                    <p:nvPicPr>
                      <p:cNvPr id="26" name="Picture 25">
                        <a:extLst>
                          <a:ext uri="{FF2B5EF4-FFF2-40B4-BE49-F238E27FC236}">
                            <a16:creationId xmlns:a16="http://schemas.microsoft.com/office/drawing/2014/main" id="{FFBB65BC-29DF-4BF9-6C3F-8FF008AE4533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>
                      <a:blip r:embed="rId2"/>
                      <a:srcRect t="1" r="32" b="835"/>
                      <a:stretch>
                        <a:fillRect/>
                      </a:stretch>
                    </p:blipFill>
                    <p:spPr>
                      <a:xfrm>
                        <a:off x="33336467" y="8704021"/>
                        <a:ext cx="4161105" cy="2609380"/>
                      </a:xfrm>
                      <a:prstGeom prst="rect">
                        <a:avLst/>
                      </a:prstGeom>
                    </p:spPr>
                  </p:pic>
                  <p:pic>
                    <p:nvPicPr>
                      <p:cNvPr id="27" name="Picture 26">
                        <a:extLst>
                          <a:ext uri="{FF2B5EF4-FFF2-40B4-BE49-F238E27FC236}">
                            <a16:creationId xmlns:a16="http://schemas.microsoft.com/office/drawing/2014/main" id="{F6247292-F8AD-AE8E-0C90-33BC0A13CEF2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>
                      <a:blip r:embed="rId3"/>
                      <a:srcRect t="1090"/>
                      <a:stretch>
                        <a:fillRect/>
                      </a:stretch>
                    </p:blipFill>
                    <p:spPr>
                      <a:xfrm>
                        <a:off x="33330878" y="7795708"/>
                        <a:ext cx="4146789" cy="926706"/>
                      </a:xfrm>
                      <a:prstGeom prst="rect">
                        <a:avLst/>
                      </a:prstGeom>
                    </p:spPr>
                  </p:pic>
                </p:grpSp>
                <p:sp>
                  <p:nvSpPr>
                    <p:cNvPr id="25" name="Rectangle 24">
                      <a:extLst>
                        <a:ext uri="{FF2B5EF4-FFF2-40B4-BE49-F238E27FC236}">
                          <a16:creationId xmlns:a16="http://schemas.microsoft.com/office/drawing/2014/main" id="{40FB9000-F46D-6592-BA97-98A11AE3382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3291332" y="8969020"/>
                      <a:ext cx="121920" cy="114020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en-CA"/>
                    </a:p>
                  </p:txBody>
                </p:sp>
              </p:grpSp>
              <p:sp>
                <p:nvSpPr>
                  <p:cNvPr id="22" name="Rectangle 21">
                    <a:extLst>
                      <a:ext uri="{FF2B5EF4-FFF2-40B4-BE49-F238E27FC236}">
                        <a16:creationId xmlns:a16="http://schemas.microsoft.com/office/drawing/2014/main" id="{C734DF03-AE3B-2CCA-3F81-0F7A741A03A8}"/>
                      </a:ext>
                    </a:extLst>
                  </p:cNvPr>
                  <p:cNvSpPr/>
                  <p:nvPr/>
                </p:nvSpPr>
                <p:spPr>
                  <a:xfrm>
                    <a:off x="33269695" y="12192000"/>
                    <a:ext cx="144651" cy="159275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/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CA"/>
                  </a:p>
                </p:txBody>
              </p:sp>
              <p:sp>
                <p:nvSpPr>
                  <p:cNvPr id="23" name="Rectangle 22">
                    <a:extLst>
                      <a:ext uri="{FF2B5EF4-FFF2-40B4-BE49-F238E27FC236}">
                        <a16:creationId xmlns:a16="http://schemas.microsoft.com/office/drawing/2014/main" id="{517986E7-A967-9F9F-869A-0E45A1698A1F}"/>
                      </a:ext>
                    </a:extLst>
                  </p:cNvPr>
                  <p:cNvSpPr/>
                  <p:nvPr/>
                </p:nvSpPr>
                <p:spPr>
                  <a:xfrm>
                    <a:off x="37410325" y="12161004"/>
                    <a:ext cx="173065" cy="216372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/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CA"/>
                  </a:p>
                </p:txBody>
              </p:sp>
            </p:grpSp>
            <p:sp>
              <p:nvSpPr>
                <p:cNvPr id="20" name="Rectangle 19">
                  <a:extLst>
                    <a:ext uri="{FF2B5EF4-FFF2-40B4-BE49-F238E27FC236}">
                      <a16:creationId xmlns:a16="http://schemas.microsoft.com/office/drawing/2014/main" id="{F9BDB749-FADE-23E2-80EA-F2DB259AAEB6}"/>
                    </a:ext>
                  </a:extLst>
                </p:cNvPr>
                <p:cNvSpPr/>
                <p:nvPr/>
              </p:nvSpPr>
              <p:spPr>
                <a:xfrm>
                  <a:off x="37402770" y="8985885"/>
                  <a:ext cx="78105" cy="100965"/>
                </a:xfrm>
                <a:prstGeom prst="rect">
                  <a:avLst/>
                </a:prstGeom>
                <a:solidFill>
                  <a:srgbClr val="E9EFFB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CA"/>
                </a:p>
              </p:txBody>
            </p:sp>
          </p:grpSp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A254C5B6-2CCD-E9C2-81FF-A3BBCB2D33B2}"/>
                  </a:ext>
                </a:extLst>
              </p:cNvPr>
              <p:cNvSpPr/>
              <p:nvPr/>
            </p:nvSpPr>
            <p:spPr>
              <a:xfrm>
                <a:off x="33641071" y="10687665"/>
                <a:ext cx="1568245" cy="167148"/>
              </a:xfrm>
              <a:prstGeom prst="rect">
                <a:avLst/>
              </a:prstGeom>
              <a:solidFill>
                <a:srgbClr val="E8EEFA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CA"/>
              </a:p>
            </p:txBody>
          </p: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C8BE4BC1-25C2-4455-5AEA-AEE2061C82A6}"/>
                  </a:ext>
                </a:extLst>
              </p:cNvPr>
              <p:cNvSpPr/>
              <p:nvPr/>
            </p:nvSpPr>
            <p:spPr>
              <a:xfrm>
                <a:off x="33629564" y="9067054"/>
                <a:ext cx="1643662" cy="167148"/>
              </a:xfrm>
              <a:prstGeom prst="rect">
                <a:avLst/>
              </a:prstGeom>
              <a:solidFill>
                <a:srgbClr val="E8EEFA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CA"/>
              </a:p>
            </p:txBody>
          </p:sp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AE7817CB-35F1-B457-AA17-33298AE2C54A}"/>
                  </a:ext>
                </a:extLst>
              </p:cNvPr>
              <p:cNvSpPr/>
              <p:nvPr/>
            </p:nvSpPr>
            <p:spPr>
              <a:xfrm>
                <a:off x="33618190" y="7853586"/>
                <a:ext cx="1568245" cy="196072"/>
              </a:xfrm>
              <a:prstGeom prst="rect">
                <a:avLst/>
              </a:prstGeom>
              <a:solidFill>
                <a:srgbClr val="E8EEFA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CA"/>
              </a:p>
            </p:txBody>
          </p:sp>
        </p:grpSp>
        <p:sp>
          <p:nvSpPr>
            <p:cNvPr id="12" name="TextBox 193">
              <a:extLst>
                <a:ext uri="{FF2B5EF4-FFF2-40B4-BE49-F238E27FC236}">
                  <a16:creationId xmlns:a16="http://schemas.microsoft.com/office/drawing/2014/main" id="{9EC9D06E-29FB-85EB-6D3B-82933E406A27}"/>
                </a:ext>
              </a:extLst>
            </p:cNvPr>
            <p:cNvSpPr txBox="1"/>
            <p:nvPr/>
          </p:nvSpPr>
          <p:spPr>
            <a:xfrm>
              <a:off x="33571882" y="9150628"/>
              <a:ext cx="134295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80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Perturber</a:t>
              </a:r>
              <a:r>
                <a:rPr lang="en-US" sz="800">
                  <a:latin typeface="Times New Roman" panose="02020603050405020304" pitchFamily="18" charset="0"/>
                  <a:cs typeface="Times New Roman" panose="02020603050405020304" pitchFamily="18" charset="0"/>
                </a:rPr>
                <a:t>: Molecular Cloud</a:t>
              </a:r>
              <a:endParaRPr lang="en-CA" sz="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TextBox 194">
              <a:extLst>
                <a:ext uri="{FF2B5EF4-FFF2-40B4-BE49-F238E27FC236}">
                  <a16:creationId xmlns:a16="http://schemas.microsoft.com/office/drawing/2014/main" id="{02699342-09A1-6E30-E0F4-F3C3427B027F}"/>
                </a:ext>
              </a:extLst>
            </p:cNvPr>
            <p:cNvSpPr txBox="1"/>
            <p:nvPr/>
          </p:nvSpPr>
          <p:spPr>
            <a:xfrm>
              <a:off x="33580474" y="7973008"/>
              <a:ext cx="149184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80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Perturber</a:t>
              </a:r>
              <a:r>
                <a:rPr lang="en-US" sz="800">
                  <a:latin typeface="Times New Roman" panose="02020603050405020304" pitchFamily="18" charset="0"/>
                  <a:cs typeface="Times New Roman" panose="02020603050405020304" pitchFamily="18" charset="0"/>
                </a:rPr>
                <a:t>: Dark Matter </a:t>
              </a:r>
              <a:r>
                <a:rPr lang="en-US" sz="80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Subhalo</a:t>
              </a:r>
              <a:endParaRPr lang="en-CA" sz="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582662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500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2BD2D0C-C52B-0E2D-A8AA-F87658E14F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FC69461F-4313-8439-5060-1CB6A052B6F6}"/>
              </a:ext>
            </a:extLst>
          </p:cNvPr>
          <p:cNvSpPr/>
          <p:nvPr/>
        </p:nvSpPr>
        <p:spPr>
          <a:xfrm>
            <a:off x="280679" y="303650"/>
            <a:ext cx="11635044" cy="62565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8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34">
            <a:extLst>
              <a:ext uri="{FF2B5EF4-FFF2-40B4-BE49-F238E27FC236}">
                <a16:creationId xmlns:a16="http://schemas.microsoft.com/office/drawing/2014/main" id="{603C90E9-FEF6-8DA8-DE36-70481CECE8D5}"/>
              </a:ext>
            </a:extLst>
          </p:cNvPr>
          <p:cNvSpPr txBox="1"/>
          <p:nvPr/>
        </p:nvSpPr>
        <p:spPr>
          <a:xfrm>
            <a:off x="482797" y="430269"/>
            <a:ext cx="11473223" cy="110799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1">
                <a:latin typeface="Arial"/>
                <a:cs typeface="Arial"/>
              </a:rPr>
              <a:t>How Calibration Affects Confidence</a:t>
            </a:r>
            <a:r>
              <a:rPr lang="en-US" sz="3600" b="1">
                <a:latin typeface="Arial"/>
                <a:cs typeface="Arial"/>
              </a:rPr>
              <a:t> </a:t>
            </a:r>
            <a:r>
              <a:rPr lang="en-US" sz="3000" b="1">
                <a:latin typeface="Arial"/>
                <a:cs typeface="Arial"/>
              </a:rPr>
              <a:t> </a:t>
            </a:r>
            <a:endParaRPr lang="en-US" sz="3000">
              <a:latin typeface="Arial"/>
              <a:cs typeface="Arial"/>
            </a:endParaRPr>
          </a:p>
          <a:p>
            <a:pPr algn="ctr">
              <a:spcAft>
                <a:spcPts val="1200"/>
              </a:spcAft>
            </a:pPr>
            <a:endParaRPr lang="en-US" sz="3000">
              <a:latin typeface="Arial"/>
              <a:cs typeface="Arial"/>
            </a:endParaRPr>
          </a:p>
        </p:txBody>
      </p:sp>
      <p:sp>
        <p:nvSpPr>
          <p:cNvPr id="5" name="TextBox 211">
            <a:extLst>
              <a:ext uri="{FF2B5EF4-FFF2-40B4-BE49-F238E27FC236}">
                <a16:creationId xmlns:a16="http://schemas.microsoft.com/office/drawing/2014/main" id="{211175D0-DE96-3E13-3709-33F18CF62BF9}"/>
              </a:ext>
            </a:extLst>
          </p:cNvPr>
          <p:cNvSpPr txBox="1"/>
          <p:nvPr/>
        </p:nvSpPr>
        <p:spPr>
          <a:xfrm>
            <a:off x="485760" y="1066579"/>
            <a:ext cx="104313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Calibration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tells us whether the model’s probabilities and uncertainties are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trustworthy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or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just look precise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40A722A-83F5-3F63-36E0-EE28D2BF5D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2357" y="1715361"/>
            <a:ext cx="6261539" cy="3533972"/>
          </a:xfrm>
          <a:prstGeom prst="rect">
            <a:avLst/>
          </a:prstGeom>
        </p:spPr>
      </p:pic>
      <p:sp>
        <p:nvSpPr>
          <p:cNvPr id="7" name="TextBox 213">
            <a:extLst>
              <a:ext uri="{FF2B5EF4-FFF2-40B4-BE49-F238E27FC236}">
                <a16:creationId xmlns:a16="http://schemas.microsoft.com/office/drawing/2014/main" id="{0357C36C-1CB7-E676-A270-6E8557E8EC63}"/>
              </a:ext>
            </a:extLst>
          </p:cNvPr>
          <p:cNvSpPr txBox="1"/>
          <p:nvPr/>
        </p:nvSpPr>
        <p:spPr>
          <a:xfrm>
            <a:off x="485760" y="1893780"/>
            <a:ext cx="4715948" cy="33701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en-CA"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en-CA" b="1">
                <a:latin typeface="Arial" panose="020B0604020202020204" pitchFamily="34" charset="0"/>
                <a:cs typeface="Arial" panose="020B0604020202020204" pitchFamily="34" charset="0"/>
              </a:rPr>
              <a:t>E.g.,</a:t>
            </a:r>
            <a:r>
              <a:rPr lang="en-CA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model: result has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90% confidence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calibration checks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correctness</a:t>
            </a:r>
          </a:p>
          <a:p>
            <a:pPr>
              <a:spcAft>
                <a:spcPts val="600"/>
              </a:spcAft>
            </a:pPr>
            <a:r>
              <a:rPr lang="en-CA"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In pipeline: calibration improved using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injection–recovery tests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PIT histograms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and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rank histograms </a:t>
            </a:r>
          </a:p>
          <a:p>
            <a:pPr>
              <a:spcAft>
                <a:spcPts val="600"/>
              </a:spcAft>
            </a:pPr>
            <a:r>
              <a:rPr lang="en-CA"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Uncalibrated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model can be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overconfident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and make strong claims that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are not reliable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spcAft>
                <a:spcPts val="600"/>
              </a:spcAft>
            </a:pPr>
            <a:r>
              <a:rPr lang="en-CA"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Good calibration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: posterior masses, Bayes factors, and model probabilities are interpreted as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statistically meaningful </a:t>
            </a:r>
          </a:p>
        </p:txBody>
      </p:sp>
      <p:sp>
        <p:nvSpPr>
          <p:cNvPr id="8" name="TextBox 214">
            <a:extLst>
              <a:ext uri="{FF2B5EF4-FFF2-40B4-BE49-F238E27FC236}">
                <a16:creationId xmlns:a16="http://schemas.microsoft.com/office/drawing/2014/main" id="{D0321FAD-65DE-5FD6-C6EE-ACAE2E5D923D}"/>
              </a:ext>
            </a:extLst>
          </p:cNvPr>
          <p:cNvSpPr txBox="1"/>
          <p:nvPr/>
        </p:nvSpPr>
        <p:spPr>
          <a:xfrm>
            <a:off x="476732" y="5672409"/>
            <a:ext cx="104384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en-CA"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Helps confirm that the strong CDM preference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is not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byproduct of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noisy training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or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poor uncertainty estimates</a:t>
            </a:r>
          </a:p>
        </p:txBody>
      </p:sp>
    </p:spTree>
    <p:extLst>
      <p:ext uri="{BB962C8B-B14F-4D97-AF65-F5344CB8AC3E}">
        <p14:creationId xmlns:p14="http://schemas.microsoft.com/office/powerpoint/2010/main" val="39499389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500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C213E00-D12A-BAFC-492E-C77B887272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02938067-18E3-B9FF-810D-87C7B077FB24}"/>
              </a:ext>
            </a:extLst>
          </p:cNvPr>
          <p:cNvSpPr/>
          <p:nvPr/>
        </p:nvSpPr>
        <p:spPr>
          <a:xfrm>
            <a:off x="280679" y="303650"/>
            <a:ext cx="11635044" cy="62565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8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40E7CC1-E365-9C4B-72CB-ADD77AB98F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6625" y="442451"/>
            <a:ext cx="5464139" cy="4117257"/>
          </a:xfrm>
          <a:prstGeom prst="rect">
            <a:avLst/>
          </a:prstGeom>
        </p:spPr>
      </p:pic>
      <p:sp>
        <p:nvSpPr>
          <p:cNvPr id="8" name="TextBox 215">
            <a:extLst>
              <a:ext uri="{FF2B5EF4-FFF2-40B4-BE49-F238E27FC236}">
                <a16:creationId xmlns:a16="http://schemas.microsoft.com/office/drawing/2014/main" id="{513DC59A-01E6-3615-0E9C-6439A26DBB3F}"/>
              </a:ext>
            </a:extLst>
          </p:cNvPr>
          <p:cNvSpPr txBox="1"/>
          <p:nvPr/>
        </p:nvSpPr>
        <p:spPr>
          <a:xfrm>
            <a:off x="282663" y="302189"/>
            <a:ext cx="5894460" cy="404726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en-CA" b="1">
                <a:latin typeface="Arial" panose="020B0604020202020204" pitchFamily="34" charset="0"/>
                <a:cs typeface="Arial" panose="020B0604020202020204" pitchFamily="34" charset="0"/>
              </a:rPr>
              <a:t>Main Scientific Takeaway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Pipeline shows that GD-1 can be used as gravitational detector for DM substructures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Strongest stream disturbances best explained by DM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subhaloes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not ordinary baryonic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perturbers</a:t>
            </a: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Method distinguishes between dark DM model classes using calibrated probabilities and Bayes factors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Analysis reaches sensitivity down to ≈ 3×10⁶ </a:t>
            </a:r>
            <a:r>
              <a:rPr lang="en-CA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CA" baseline="-25000">
                <a:latin typeface="Arial" panose="020B0604020202020204" pitchFamily="34" charset="0"/>
                <a:cs typeface="Arial" panose="020B0604020202020204" pitchFamily="34" charset="0"/>
              </a:rPr>
              <a:t>⊙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with reliable 1σ mass recovery for M ≥ 5×10⁶ </a:t>
            </a:r>
            <a:r>
              <a:rPr lang="en-CA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CA" baseline="-25000">
                <a:latin typeface="Arial" panose="020B0604020202020204" pitchFamily="34" charset="0"/>
                <a:cs typeface="Arial" panose="020B0604020202020204" pitchFamily="34" charset="0"/>
              </a:rPr>
              <a:t>⊙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latin typeface="Arial"/>
                <a:cs typeface="Arial"/>
              </a:rPr>
              <a:t>Results suggest stream morphology and kinematics can be turned into quantitative constraints on Milky Way’s DM substructure spectrum</a:t>
            </a:r>
            <a:r>
              <a:rPr lang="en-CA">
                <a:latin typeface="Arial"/>
                <a:cs typeface="Arial"/>
              </a:rPr>
              <a:t> →</a:t>
            </a:r>
            <a:r>
              <a:rPr lang="en-US">
                <a:latin typeface="Arial"/>
                <a:cs typeface="Arial"/>
              </a:rPr>
              <a:t> makes GD-1 a powerful tool for DM composition search</a:t>
            </a:r>
          </a:p>
        </p:txBody>
      </p:sp>
      <p:sp>
        <p:nvSpPr>
          <p:cNvPr id="9" name="TextBox 215">
            <a:extLst>
              <a:ext uri="{FF2B5EF4-FFF2-40B4-BE49-F238E27FC236}">
                <a16:creationId xmlns:a16="http://schemas.microsoft.com/office/drawing/2014/main" id="{BA9302D5-F67E-5370-EC24-856192F95B0C}"/>
              </a:ext>
            </a:extLst>
          </p:cNvPr>
          <p:cNvSpPr txBox="1"/>
          <p:nvPr/>
        </p:nvSpPr>
        <p:spPr>
          <a:xfrm>
            <a:off x="282662" y="4554639"/>
            <a:ext cx="11535715" cy="230832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CA" b="1">
                <a:latin typeface="Arial"/>
                <a:cs typeface="Arial"/>
              </a:rPr>
              <a:t>Improvements on Current Method</a:t>
            </a: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en-US">
                <a:latin typeface="Arial"/>
                <a:cs typeface="Arial"/>
              </a:rPr>
              <a:t>Compares multiple DM and baryonic model classes directly, adding model-</a:t>
            </a:r>
            <a:r>
              <a:rPr lang="en-US" err="1">
                <a:latin typeface="Arial"/>
                <a:cs typeface="Arial"/>
              </a:rPr>
              <a:t>classprobabilities</a:t>
            </a:r>
            <a:r>
              <a:rPr lang="en-US">
                <a:latin typeface="Arial"/>
                <a:cs typeface="Arial"/>
              </a:rPr>
              <a:t> and Bayes factors. </a:t>
            </a:r>
          </a:p>
          <a:p>
            <a:pPr marL="342900" indent="-342900">
              <a:buAutoNum type="arabicPeriod"/>
            </a:pPr>
            <a:r>
              <a:rPr lang="en-US">
                <a:latin typeface="Arial"/>
                <a:cs typeface="Arial"/>
              </a:rPr>
              <a:t>Method uses full phase-space, multi-scale density information, and </a:t>
            </a:r>
            <a:r>
              <a:rPr lang="en-US" err="1">
                <a:latin typeface="Arial"/>
                <a:cs typeface="Arial"/>
              </a:rPr>
              <a:t>topologicalfeatures</a:t>
            </a:r>
            <a:r>
              <a:rPr lang="en-US">
                <a:latin typeface="Arial"/>
                <a:cs typeface="Arial"/>
              </a:rPr>
              <a:t>.</a:t>
            </a:r>
          </a:p>
          <a:p>
            <a:pPr marL="342900" indent="-342900">
              <a:buAutoNum type="arabicPeriod"/>
            </a:pPr>
            <a:r>
              <a:rPr lang="en-US">
                <a:latin typeface="Arial"/>
                <a:cs typeface="Arial"/>
              </a:rPr>
              <a:t>Emulator ensemble makes forward model faster and more realistic, while </a:t>
            </a:r>
            <a:r>
              <a:rPr lang="en-US" err="1">
                <a:latin typeface="Arial"/>
                <a:cs typeface="Arial"/>
              </a:rPr>
              <a:t>stillkeeping</a:t>
            </a:r>
            <a:r>
              <a:rPr lang="en-US">
                <a:latin typeface="Arial"/>
                <a:cs typeface="Arial"/>
              </a:rPr>
              <a:t> uncertainty explicit.</a:t>
            </a: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en-US">
                <a:latin typeface="Arial"/>
                <a:cs typeface="Arial"/>
              </a:rPr>
              <a:t>Calibration is stronger than in earlier work, with 90% coverage kept between0.89 and 0.91.</a:t>
            </a: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en-US">
                <a:latin typeface="Arial"/>
                <a:cs typeface="Arial"/>
              </a:rPr>
              <a:t>tests against baryonic </a:t>
            </a:r>
            <a:r>
              <a:rPr lang="en-US" err="1">
                <a:latin typeface="Arial"/>
                <a:cs typeface="Arial"/>
              </a:rPr>
              <a:t>confusers</a:t>
            </a:r>
            <a:r>
              <a:rPr lang="en-US">
                <a:latin typeface="Arial"/>
                <a:cs typeface="Arial"/>
              </a:rPr>
              <a:t>, different Milky Way potentials, and held-out N-body cases.</a:t>
            </a:r>
            <a:endParaRPr lang="en-CA">
              <a:latin typeface="Arial"/>
              <a:cs typeface="Arial"/>
            </a:endParaRPr>
          </a:p>
          <a:p>
            <a:pPr>
              <a:spcAft>
                <a:spcPts val="600"/>
              </a:spcAft>
            </a:pPr>
            <a:endParaRPr lang="en-CA" b="1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676889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500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3DAEA7E-976B-9FF7-E0AB-A755F1CDDF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0A02B77-FD65-1975-BDAD-36549C55C34B}"/>
              </a:ext>
            </a:extLst>
          </p:cNvPr>
          <p:cNvSpPr txBox="1"/>
          <p:nvPr/>
        </p:nvSpPr>
        <p:spPr>
          <a:xfrm>
            <a:off x="3147579" y="501650"/>
            <a:ext cx="6407150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6000" b="1">
                <a:solidFill>
                  <a:schemeClr val="bg1"/>
                </a:solidFill>
              </a:rPr>
              <a:t>SPURS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D53FEC7-6629-E23D-4870-9FF296C114A9}"/>
              </a:ext>
            </a:extLst>
          </p:cNvPr>
          <p:cNvGrpSpPr/>
          <p:nvPr/>
        </p:nvGrpSpPr>
        <p:grpSpPr>
          <a:xfrm>
            <a:off x="6600329" y="1510055"/>
            <a:ext cx="2964929" cy="1713160"/>
            <a:chOff x="6524129" y="814730"/>
            <a:chExt cx="3041129" cy="2408485"/>
          </a:xfrm>
        </p:grpSpPr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7908CC9B-1D5F-E285-14E6-9C1E61648FCA}"/>
                </a:ext>
              </a:extLst>
            </p:cNvPr>
            <p:cNvCxnSpPr/>
            <p:nvPr/>
          </p:nvCxnSpPr>
          <p:spPr>
            <a:xfrm>
              <a:off x="6524130" y="824255"/>
              <a:ext cx="3041128" cy="2398960"/>
            </a:xfrm>
            <a:prstGeom prst="straightConnector1">
              <a:avLst/>
            </a:prstGeom>
            <a:ln>
              <a:solidFill>
                <a:schemeClr val="bg1"/>
              </a:solidFill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D896C7EC-BEA1-416C-7100-6E388CCEF5F0}"/>
                </a:ext>
              </a:extLst>
            </p:cNvPr>
            <p:cNvCxnSpPr>
              <a:cxnSpLocks/>
            </p:cNvCxnSpPr>
            <p:nvPr/>
          </p:nvCxnSpPr>
          <p:spPr>
            <a:xfrm>
              <a:off x="6524129" y="814730"/>
              <a:ext cx="1334160" cy="2023423"/>
            </a:xfrm>
            <a:prstGeom prst="straightConnector1">
              <a:avLst/>
            </a:prstGeom>
            <a:ln>
              <a:solidFill>
                <a:schemeClr val="bg1"/>
              </a:solidFill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7C84884F-CE81-A38F-D908-949ED3533A15}"/>
              </a:ext>
            </a:extLst>
          </p:cNvPr>
          <p:cNvCxnSpPr>
            <a:cxnSpLocks/>
          </p:cNvCxnSpPr>
          <p:nvPr/>
        </p:nvCxnSpPr>
        <p:spPr>
          <a:xfrm flipV="1">
            <a:off x="6657479" y="3514428"/>
            <a:ext cx="2067585" cy="1205552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1B253651-FB45-5BD0-F403-8D3E4548B9A3}"/>
              </a:ext>
            </a:extLst>
          </p:cNvPr>
          <p:cNvCxnSpPr>
            <a:cxnSpLocks/>
          </p:cNvCxnSpPr>
          <p:nvPr/>
        </p:nvCxnSpPr>
        <p:spPr>
          <a:xfrm flipH="1" flipV="1">
            <a:off x="3267239" y="3847803"/>
            <a:ext cx="3390240" cy="862652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CB0DEDC6-2DBA-7F7B-3CBA-2B3F235C6203}"/>
              </a:ext>
            </a:extLst>
          </p:cNvPr>
          <p:cNvSpPr txBox="1"/>
          <p:nvPr/>
        </p:nvSpPr>
        <p:spPr>
          <a:xfrm>
            <a:off x="3480954" y="4806950"/>
            <a:ext cx="6407150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6000" b="1">
                <a:solidFill>
                  <a:schemeClr val="bg1"/>
                </a:solidFill>
              </a:rPr>
              <a:t>GAPS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0070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500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CD9F01B-A48A-75C6-545D-C21F7DD4161C}"/>
              </a:ext>
            </a:extLst>
          </p:cNvPr>
          <p:cNvSpPr/>
          <p:nvPr/>
        </p:nvSpPr>
        <p:spPr>
          <a:xfrm>
            <a:off x="280679" y="303650"/>
            <a:ext cx="11635044" cy="62565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8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49">
            <a:extLst>
              <a:ext uri="{FF2B5EF4-FFF2-40B4-BE49-F238E27FC236}">
                <a16:creationId xmlns:a16="http://schemas.microsoft.com/office/drawing/2014/main" id="{1439A3D9-F8E8-8855-2118-2205559B4A44}"/>
              </a:ext>
            </a:extLst>
          </p:cNvPr>
          <p:cNvSpPr txBox="1"/>
          <p:nvPr/>
        </p:nvSpPr>
        <p:spPr>
          <a:xfrm>
            <a:off x="425681" y="476841"/>
            <a:ext cx="10389764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Aft>
                <a:spcPts val="1200"/>
              </a:spcAft>
            </a:pPr>
            <a:r>
              <a:rPr lang="en-CA" sz="4000" b="1">
                <a:latin typeface="Aptos"/>
                <a:cs typeface="Arial"/>
              </a:rPr>
              <a:t>Searching for GD-1’s Missing Mass</a:t>
            </a:r>
            <a:endParaRPr lang="en-US" sz="4000">
              <a:latin typeface="Aptos"/>
              <a:cs typeface="Arial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3E81866-5ED2-5F72-44F5-12EC4F831BA3}"/>
              </a:ext>
            </a:extLst>
          </p:cNvPr>
          <p:cNvGrpSpPr/>
          <p:nvPr/>
        </p:nvGrpSpPr>
        <p:grpSpPr>
          <a:xfrm>
            <a:off x="427623" y="1534607"/>
            <a:ext cx="5915540" cy="4841799"/>
            <a:chOff x="399048" y="1982282"/>
            <a:chExt cx="5334515" cy="4222674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33A085AB-B406-F1BD-5126-EAE8A575795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99048" y="2881258"/>
              <a:ext cx="4665311" cy="2798500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24E737FB-4A7F-B4C5-224E-673EAC75FF1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215980" y="5508426"/>
              <a:ext cx="3852294" cy="696530"/>
            </a:xfrm>
            <a:prstGeom prst="rect">
              <a:avLst/>
            </a:prstGeom>
          </p:spPr>
        </p:pic>
        <p:sp>
          <p:nvSpPr>
            <p:cNvPr id="11" name="TextBox 53">
              <a:extLst>
                <a:ext uri="{FF2B5EF4-FFF2-40B4-BE49-F238E27FC236}">
                  <a16:creationId xmlns:a16="http://schemas.microsoft.com/office/drawing/2014/main" id="{2BB5D85A-26BB-F01D-FEE5-88EE5558776A}"/>
                </a:ext>
              </a:extLst>
            </p:cNvPr>
            <p:cNvSpPr txBox="1"/>
            <p:nvPr/>
          </p:nvSpPr>
          <p:spPr>
            <a:xfrm>
              <a:off x="773453" y="1982282"/>
              <a:ext cx="424160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b="1">
                  <a:latin typeface="Arial" panose="020B0604020202020204" pitchFamily="34" charset="0"/>
                  <a:cs typeface="Arial" panose="020B0604020202020204" pitchFamily="34" charset="0"/>
                </a:rPr>
                <a:t>Multiple physical causes can produce similar features</a:t>
              </a:r>
              <a:endParaRPr lang="en-CA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TextBox 54">
              <a:extLst>
                <a:ext uri="{FF2B5EF4-FFF2-40B4-BE49-F238E27FC236}">
                  <a16:creationId xmlns:a16="http://schemas.microsoft.com/office/drawing/2014/main" id="{FB259188-D9AE-B8E0-16AF-9E0235B82731}"/>
                </a:ext>
              </a:extLst>
            </p:cNvPr>
            <p:cNvSpPr txBox="1"/>
            <p:nvPr/>
          </p:nvSpPr>
          <p:spPr>
            <a:xfrm>
              <a:off x="1378991" y="2620294"/>
              <a:ext cx="43545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it-IT" sz="1200">
                  <a:latin typeface="Arial" panose="020B0604020202020204" pitchFamily="34" charset="0"/>
                  <a:cs typeface="Arial" panose="020B0604020202020204" pitchFamily="34" charset="0"/>
                </a:rPr>
                <a:t>Megan T. Gialluca </a:t>
              </a:r>
              <a:r>
                <a:rPr lang="it-IT" sz="1200" i="1">
                  <a:latin typeface="Arial" panose="020B0604020202020204" pitchFamily="34" charset="0"/>
                  <a:cs typeface="Arial" panose="020B0604020202020204" pitchFamily="34" charset="0"/>
                </a:rPr>
                <a:t>et al</a:t>
              </a:r>
              <a:r>
                <a:rPr lang="it-IT" sz="1200">
                  <a:latin typeface="Arial" panose="020B0604020202020204" pitchFamily="34" charset="0"/>
                  <a:cs typeface="Arial" panose="020B0604020202020204" pitchFamily="34" charset="0"/>
                </a:rPr>
                <a:t> 2021 </a:t>
              </a:r>
              <a:r>
                <a:rPr lang="it-IT" sz="1200" i="1">
                  <a:latin typeface="Arial" panose="020B0604020202020204" pitchFamily="34" charset="0"/>
                  <a:cs typeface="Arial" panose="020B0604020202020204" pitchFamily="34" charset="0"/>
                </a:rPr>
                <a:t>ApJL</a:t>
              </a:r>
              <a:r>
                <a:rPr lang="it-IT" sz="1200">
                  <a:latin typeface="Arial" panose="020B0604020202020204" pitchFamily="34" charset="0"/>
                  <a:cs typeface="Arial" panose="020B0604020202020204" pitchFamily="34" charset="0"/>
                </a:rPr>
                <a:t> 911 L32</a:t>
              </a:r>
              <a:endParaRPr lang="en-CA" sz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638B40C-9D45-754B-C589-9A0738693506}"/>
              </a:ext>
            </a:extLst>
          </p:cNvPr>
          <p:cNvGrpSpPr/>
          <p:nvPr/>
        </p:nvGrpSpPr>
        <p:grpSpPr>
          <a:xfrm>
            <a:off x="5995491" y="1530506"/>
            <a:ext cx="5651974" cy="4733847"/>
            <a:chOff x="5233491" y="2892581"/>
            <a:chExt cx="5204299" cy="3857547"/>
          </a:xfrm>
        </p:grpSpPr>
        <p:sp>
          <p:nvSpPr>
            <p:cNvPr id="13" name="TextBox 55">
              <a:extLst>
                <a:ext uri="{FF2B5EF4-FFF2-40B4-BE49-F238E27FC236}">
                  <a16:creationId xmlns:a16="http://schemas.microsoft.com/office/drawing/2014/main" id="{EBE3C04D-C842-B1A9-2F34-89979F25B8F0}"/>
                </a:ext>
              </a:extLst>
            </p:cNvPr>
            <p:cNvSpPr txBox="1"/>
            <p:nvPr/>
          </p:nvSpPr>
          <p:spPr>
            <a:xfrm>
              <a:off x="5714835" y="2892581"/>
              <a:ext cx="424160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b="1">
                  <a:latin typeface="Arial" panose="020B0604020202020204" pitchFamily="34" charset="0"/>
                  <a:cs typeface="Arial" panose="020B0604020202020204" pitchFamily="34" charset="0"/>
                </a:rPr>
                <a:t>Detection sensitivity only becomes reliable with higher mass </a:t>
              </a:r>
              <a:r>
                <a:rPr lang="en-US" b="1" err="1">
                  <a:latin typeface="Arial" panose="020B0604020202020204" pitchFamily="34" charset="0"/>
                  <a:cs typeface="Arial" panose="020B0604020202020204" pitchFamily="34" charset="0"/>
                </a:rPr>
                <a:t>purterbers</a:t>
              </a:r>
              <a:endParaRPr lang="en-CA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EB44928E-55E7-1B6E-2348-833F1EE9D91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233491" y="3642999"/>
              <a:ext cx="5204299" cy="310712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793819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500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A558DE0E-CA96-5C74-ABCE-1A32CDF6538F}"/>
              </a:ext>
            </a:extLst>
          </p:cNvPr>
          <p:cNvSpPr/>
          <p:nvPr/>
        </p:nvSpPr>
        <p:spPr>
          <a:xfrm>
            <a:off x="280679" y="303650"/>
            <a:ext cx="11635044" cy="62565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8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15">
            <a:extLst>
              <a:ext uri="{FF2B5EF4-FFF2-40B4-BE49-F238E27FC236}">
                <a16:creationId xmlns:a16="http://schemas.microsoft.com/office/drawing/2014/main" id="{0B3157C8-F848-ECB8-6D09-295ECEB2CC78}"/>
              </a:ext>
            </a:extLst>
          </p:cNvPr>
          <p:cNvSpPr txBox="1"/>
          <p:nvPr/>
        </p:nvSpPr>
        <p:spPr>
          <a:xfrm>
            <a:off x="1028033" y="417519"/>
            <a:ext cx="10398902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Aft>
                <a:spcPts val="1200"/>
              </a:spcAft>
            </a:pPr>
            <a:r>
              <a:rPr lang="en-US" sz="2800" b="1">
                <a:latin typeface="Arial"/>
                <a:cs typeface="Arial"/>
              </a:rPr>
              <a:t>Stellar Stream </a:t>
            </a:r>
            <a:r>
              <a:rPr lang="en-US" sz="2800" b="1" err="1">
                <a:latin typeface="Arial"/>
                <a:cs typeface="Arial"/>
              </a:rPr>
              <a:t>Purturbation</a:t>
            </a:r>
            <a:r>
              <a:rPr lang="en-US" sz="2800" b="1">
                <a:latin typeface="Arial"/>
                <a:cs typeface="Arial"/>
              </a:rPr>
              <a:t> Modelling 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C111FD89-FB07-4C6B-DA6B-E57AE1E68C0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27"/>
          <a:stretch>
            <a:fillRect/>
          </a:stretch>
        </p:blipFill>
        <p:spPr>
          <a:xfrm>
            <a:off x="478528" y="1053495"/>
            <a:ext cx="5134320" cy="237487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0C09461E-4396-7B1C-9DDB-4512F4C13B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4538" y="1052999"/>
            <a:ext cx="5109517" cy="237190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1F1BEC1-0724-5DF7-439D-BB7EB50542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91050" y="4006865"/>
            <a:ext cx="5119978" cy="233089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AECF0B3-BDAD-CC62-8F90-24CB759F72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4715" y="3556443"/>
            <a:ext cx="5351365" cy="2784939"/>
          </a:xfrm>
          <a:prstGeom prst="rect">
            <a:avLst/>
          </a:prstGeom>
        </p:spPr>
      </p:pic>
      <p:sp>
        <p:nvSpPr>
          <p:cNvPr id="13" name="Arrow: Right 12">
            <a:extLst>
              <a:ext uri="{FF2B5EF4-FFF2-40B4-BE49-F238E27FC236}">
                <a16:creationId xmlns:a16="http://schemas.microsoft.com/office/drawing/2014/main" id="{59582F05-F5EA-1CE7-BA9D-F1DF15387285}"/>
              </a:ext>
            </a:extLst>
          </p:cNvPr>
          <p:cNvSpPr/>
          <p:nvPr/>
        </p:nvSpPr>
        <p:spPr>
          <a:xfrm>
            <a:off x="5826254" y="2069282"/>
            <a:ext cx="563451" cy="340044"/>
          </a:xfrm>
          <a:prstGeom prst="rightArrow">
            <a:avLst/>
          </a:prstGeom>
          <a:noFill/>
          <a:ln w="28575">
            <a:solidFill>
              <a:srgbClr val="0B0D1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CA"/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1A555F45-D219-8315-F685-E1E48FC984A2}"/>
              </a:ext>
            </a:extLst>
          </p:cNvPr>
          <p:cNvSpPr/>
          <p:nvPr/>
        </p:nvSpPr>
        <p:spPr>
          <a:xfrm rot="5400000">
            <a:off x="9009582" y="3499918"/>
            <a:ext cx="286361" cy="409317"/>
          </a:xfrm>
          <a:prstGeom prst="rightArrow">
            <a:avLst/>
          </a:prstGeom>
          <a:noFill/>
          <a:ln w="28575">
            <a:solidFill>
              <a:srgbClr val="0B0D1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CA"/>
          </a:p>
        </p:txBody>
      </p:sp>
      <p:sp>
        <p:nvSpPr>
          <p:cNvPr id="15" name="Arrow: Right 14">
            <a:extLst>
              <a:ext uri="{FF2B5EF4-FFF2-40B4-BE49-F238E27FC236}">
                <a16:creationId xmlns:a16="http://schemas.microsoft.com/office/drawing/2014/main" id="{476CCC29-545D-C3C4-640E-A7F7FE6569D2}"/>
              </a:ext>
            </a:extLst>
          </p:cNvPr>
          <p:cNvSpPr/>
          <p:nvPr/>
        </p:nvSpPr>
        <p:spPr>
          <a:xfrm rot="10800000">
            <a:off x="5826254" y="5002290"/>
            <a:ext cx="563451" cy="340044"/>
          </a:xfrm>
          <a:prstGeom prst="rightArrow">
            <a:avLst/>
          </a:prstGeom>
          <a:noFill/>
          <a:ln w="28575">
            <a:solidFill>
              <a:srgbClr val="0B0D1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900812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500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FC047CD-E409-EA0E-3F14-C4509DAE18D5}"/>
              </a:ext>
            </a:extLst>
          </p:cNvPr>
          <p:cNvSpPr/>
          <p:nvPr/>
        </p:nvSpPr>
        <p:spPr>
          <a:xfrm>
            <a:off x="280679" y="303650"/>
            <a:ext cx="11635044" cy="62565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8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31">
            <a:extLst>
              <a:ext uri="{FF2B5EF4-FFF2-40B4-BE49-F238E27FC236}">
                <a16:creationId xmlns:a16="http://schemas.microsoft.com/office/drawing/2014/main" id="{EAE72689-5518-EA7E-6834-32FE9BD097E8}"/>
              </a:ext>
            </a:extLst>
          </p:cNvPr>
          <p:cNvSpPr txBox="1"/>
          <p:nvPr/>
        </p:nvSpPr>
        <p:spPr>
          <a:xfrm>
            <a:off x="1469149" y="1305859"/>
            <a:ext cx="41844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Observed-Simulated stream plot (dark matter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perturber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):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matched</a:t>
            </a:r>
            <a:endParaRPr lang="en-CA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32">
            <a:extLst>
              <a:ext uri="{FF2B5EF4-FFF2-40B4-BE49-F238E27FC236}">
                <a16:creationId xmlns:a16="http://schemas.microsoft.com/office/drawing/2014/main" id="{7800A0CB-5DFB-A9AF-AFC1-62372C06F522}"/>
              </a:ext>
            </a:extLst>
          </p:cNvPr>
          <p:cNvSpPr txBox="1"/>
          <p:nvPr/>
        </p:nvSpPr>
        <p:spPr>
          <a:xfrm>
            <a:off x="479769" y="5764018"/>
            <a:ext cx="112255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CA">
                <a:latin typeface="Arial" panose="020B0604020202020204" pitchFamily="34" charset="0"/>
                <a:cs typeface="Arial" panose="020B0604020202020204" pitchFamily="34" charset="0"/>
              </a:rPr>
              <a:t>→ Based on the </a:t>
            </a:r>
            <a:r>
              <a:rPr lang="en-CA" err="1">
                <a:latin typeface="Arial" panose="020B0604020202020204" pitchFamily="34" charset="0"/>
                <a:cs typeface="Arial" panose="020B0604020202020204" pitchFamily="34" charset="0"/>
              </a:rPr>
              <a:t>perturber’s</a:t>
            </a:r>
            <a:r>
              <a:rPr lang="en-CA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CA" b="1">
                <a:latin typeface="Arial" panose="020B0604020202020204" pitchFamily="34" charset="0"/>
                <a:cs typeface="Arial" panose="020B0604020202020204" pitchFamily="34" charset="0"/>
              </a:rPr>
              <a:t>inferred parameters</a:t>
            </a:r>
            <a:r>
              <a:rPr lang="en-CA">
                <a:latin typeface="Arial" panose="020B0604020202020204" pitchFamily="34" charset="0"/>
                <a:cs typeface="Arial" panose="020B0604020202020204" pitchFamily="34" charset="0"/>
              </a:rPr>
              <a:t>, we select the </a:t>
            </a:r>
            <a:r>
              <a:rPr lang="en-CA" b="1">
                <a:latin typeface="Arial" panose="020B0604020202020204" pitchFamily="34" charset="0"/>
                <a:cs typeface="Arial" panose="020B0604020202020204" pitchFamily="34" charset="0"/>
              </a:rPr>
              <a:t>best-fitting</a:t>
            </a:r>
            <a:r>
              <a:rPr lang="en-CA">
                <a:latin typeface="Arial" panose="020B0604020202020204" pitchFamily="34" charset="0"/>
                <a:cs typeface="Arial" panose="020B0604020202020204" pitchFamily="34" charset="0"/>
              </a:rPr>
              <a:t> object class and assign it as the cause of the perturbation.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4CFFBBB-8B41-9885-5599-3F7D128260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8891" y="2028390"/>
            <a:ext cx="5500991" cy="3616663"/>
          </a:xfrm>
          <a:prstGeom prst="rect">
            <a:avLst/>
          </a:prstGeom>
        </p:spPr>
      </p:pic>
      <p:sp>
        <p:nvSpPr>
          <p:cNvPr id="10" name="TextBox 34">
            <a:extLst>
              <a:ext uri="{FF2B5EF4-FFF2-40B4-BE49-F238E27FC236}">
                <a16:creationId xmlns:a16="http://schemas.microsoft.com/office/drawing/2014/main" id="{5AEA6C44-2948-0F68-50E1-4C79E389FC37}"/>
              </a:ext>
            </a:extLst>
          </p:cNvPr>
          <p:cNvSpPr txBox="1"/>
          <p:nvPr/>
        </p:nvSpPr>
        <p:spPr>
          <a:xfrm>
            <a:off x="482797" y="430269"/>
            <a:ext cx="11473223" cy="55399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Aft>
                <a:spcPts val="1200"/>
              </a:spcAft>
            </a:pPr>
            <a:r>
              <a:rPr lang="en-US" sz="3000" b="1">
                <a:latin typeface="Arial"/>
                <a:cs typeface="Arial"/>
              </a:rPr>
              <a:t>Detecting Dark Matter using Stream Perturbation Modelling </a:t>
            </a:r>
            <a:endParaRPr lang="en-US" sz="3000">
              <a:latin typeface="Arial"/>
              <a:cs typeface="Arial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3215B90-3E51-C979-4CB7-A0DB566FA9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472" y="2029435"/>
            <a:ext cx="5608049" cy="3616105"/>
          </a:xfrm>
          <a:prstGeom prst="rect">
            <a:avLst/>
          </a:prstGeom>
        </p:spPr>
      </p:pic>
      <p:sp>
        <p:nvSpPr>
          <p:cNvPr id="12" name="TextBox 36">
            <a:extLst>
              <a:ext uri="{FF2B5EF4-FFF2-40B4-BE49-F238E27FC236}">
                <a16:creationId xmlns:a16="http://schemas.microsoft.com/office/drawing/2014/main" id="{D799209A-2C90-9396-4A05-25A5094CBDAD}"/>
              </a:ext>
            </a:extLst>
          </p:cNvPr>
          <p:cNvSpPr txBox="1"/>
          <p:nvPr/>
        </p:nvSpPr>
        <p:spPr>
          <a:xfrm>
            <a:off x="7091029" y="1311031"/>
            <a:ext cx="41844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Observed-Simulated stream plot (baryonic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perturber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):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mismatched</a:t>
            </a:r>
            <a:endParaRPr lang="en-CA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40972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500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54E5181-8A9C-FD28-F27D-DE96E031DD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C0C69342-36ED-4C89-FE59-D1C33A009A39}"/>
              </a:ext>
            </a:extLst>
          </p:cNvPr>
          <p:cNvSpPr/>
          <p:nvPr/>
        </p:nvSpPr>
        <p:spPr>
          <a:xfrm>
            <a:off x="280679" y="303650"/>
            <a:ext cx="11635044" cy="62565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8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34">
            <a:extLst>
              <a:ext uri="{FF2B5EF4-FFF2-40B4-BE49-F238E27FC236}">
                <a16:creationId xmlns:a16="http://schemas.microsoft.com/office/drawing/2014/main" id="{7ECCF975-8267-7034-1D65-86F12BE3D330}"/>
              </a:ext>
            </a:extLst>
          </p:cNvPr>
          <p:cNvSpPr txBox="1"/>
          <p:nvPr/>
        </p:nvSpPr>
        <p:spPr>
          <a:xfrm>
            <a:off x="482797" y="430269"/>
            <a:ext cx="11473223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000" b="1">
                <a:latin typeface="Arial"/>
                <a:cs typeface="Arial"/>
              </a:rPr>
              <a:t>Preprocessing and Membership Cuts  </a:t>
            </a:r>
            <a:endParaRPr lang="en-US" sz="3000">
              <a:latin typeface="Arial"/>
              <a:cs typeface="Arial"/>
            </a:endParaRPr>
          </a:p>
          <a:p>
            <a:pPr algn="ctr">
              <a:spcAft>
                <a:spcPts val="1200"/>
              </a:spcAft>
            </a:pPr>
            <a:endParaRPr lang="en-US" sz="3000">
              <a:latin typeface="Arial"/>
              <a:cs typeface="Arial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599FF8A5-5B1F-C401-6C67-2A297D8A41C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4550350"/>
              </p:ext>
            </p:extLst>
          </p:nvPr>
        </p:nvGraphicFramePr>
        <p:xfrm>
          <a:off x="638175" y="1609725"/>
          <a:ext cx="10877268" cy="4695635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352404">
                  <a:extLst>
                    <a:ext uri="{9D8B030D-6E8A-4147-A177-3AD203B41FA5}">
                      <a16:colId xmlns:a16="http://schemas.microsoft.com/office/drawing/2014/main" val="3513615915"/>
                    </a:ext>
                  </a:extLst>
                </a:gridCol>
                <a:gridCol w="3788829">
                  <a:extLst>
                    <a:ext uri="{9D8B030D-6E8A-4147-A177-3AD203B41FA5}">
                      <a16:colId xmlns:a16="http://schemas.microsoft.com/office/drawing/2014/main" val="640919856"/>
                    </a:ext>
                  </a:extLst>
                </a:gridCol>
                <a:gridCol w="2394040">
                  <a:extLst>
                    <a:ext uri="{9D8B030D-6E8A-4147-A177-3AD203B41FA5}">
                      <a16:colId xmlns:a16="http://schemas.microsoft.com/office/drawing/2014/main" val="500400112"/>
                    </a:ext>
                  </a:extLst>
                </a:gridCol>
                <a:gridCol w="2341995">
                  <a:extLst>
                    <a:ext uri="{9D8B030D-6E8A-4147-A177-3AD203B41FA5}">
                      <a16:colId xmlns:a16="http://schemas.microsoft.com/office/drawing/2014/main" val="2081994821"/>
                    </a:ext>
                  </a:extLst>
                </a:gridCol>
              </a:tblGrid>
              <a:tr h="912013">
                <a:tc>
                  <a:txBody>
                    <a:bodyPr/>
                    <a:lstStyle/>
                    <a:p>
                      <a:pPr marL="0" algn="ctr" fontAlgn="base">
                        <a:buNone/>
                      </a:pPr>
                      <a:r>
                        <a:rPr lang="en-US" sz="1800" b="1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Filtering Stage</a:t>
                      </a:r>
                      <a:endParaRPr lang="en-CA" b="1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98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848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base">
                        <a:buNone/>
                      </a:pPr>
                      <a:r>
                        <a:rPr lang="en-US" sz="1800" b="1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Metric</a:t>
                      </a:r>
                      <a:endParaRPr lang="en-CA" b="1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98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848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base">
                        <a:buNone/>
                      </a:pPr>
                      <a:r>
                        <a:rPr lang="en-US" sz="1800" b="1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Stars Remaining (N)</a:t>
                      </a:r>
                      <a:endParaRPr lang="en-CA" b="1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98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848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base">
                        <a:buNone/>
                      </a:pPr>
                      <a:r>
                        <a:rPr lang="en-US" sz="1800" b="1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Percentage of Initial N</a:t>
                      </a:r>
                      <a:endParaRPr lang="en-CA" b="1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98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84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7219671"/>
                  </a:ext>
                </a:extLst>
              </a:tr>
              <a:tr h="973635">
                <a:tc>
                  <a:txBody>
                    <a:bodyPr/>
                    <a:lstStyle/>
                    <a:p>
                      <a:pPr marL="0" fontAlgn="base">
                        <a:buNone/>
                      </a:pPr>
                      <a:r>
                        <a:rPr lang="en-CA" sz="1800">
                          <a:effectLst/>
                          <a:latin typeface="Arial" panose="020B0604020202020204" pitchFamily="34" charset="0"/>
                        </a:rPr>
                        <a:t>Initial Catalog</a:t>
                      </a:r>
                      <a:endParaRPr lang="en-US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98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base">
                        <a:buNone/>
                      </a:pPr>
                      <a:r>
                        <a:rPr lang="en-CA" sz="1800">
                          <a:effectLst/>
                          <a:latin typeface="Arial"/>
                        </a:rPr>
                        <a:t>Gaia DR3 + GD-1 Catalog (</a:t>
                      </a:r>
                      <a:r>
                        <a:rPr lang="en-US" sz="1800">
                          <a:effectLst/>
                          <a:latin typeface="Arial"/>
                        </a:rPr>
                        <a:t>Price-Whelan </a:t>
                      </a:r>
                      <a:r>
                        <a:rPr lang="en-CA" sz="1800">
                          <a:effectLst/>
                          <a:latin typeface="Arial"/>
                        </a:rPr>
                        <a:t>&amp; </a:t>
                      </a:r>
                      <a:r>
                        <a:rPr lang="en-CA" sz="1800" err="1">
                          <a:effectLst/>
                          <a:latin typeface="Arial"/>
                        </a:rPr>
                        <a:t>Bonaca</a:t>
                      </a:r>
                      <a:r>
                        <a:rPr lang="en-US" sz="1800">
                          <a:effectLst/>
                          <a:latin typeface="Arial"/>
                        </a:rPr>
                        <a:t>, 2018)</a:t>
                      </a:r>
                      <a:endParaRPr lang="en-CA">
                        <a:effectLst/>
                        <a:latin typeface="Arial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98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base">
                        <a:buNone/>
                      </a:pPr>
                      <a:r>
                        <a:rPr lang="en-CA" sz="1800">
                          <a:effectLst/>
                          <a:latin typeface="Arial" panose="020B0604020202020204" pitchFamily="34" charset="0"/>
                        </a:rPr>
                        <a:t>11,460,203</a:t>
                      </a:r>
                      <a:endParaRPr lang="en-CA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98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base">
                        <a:buNone/>
                      </a:pPr>
                      <a:r>
                        <a:rPr lang="en-CA" sz="1800">
                          <a:effectLst/>
                          <a:latin typeface="Arial" panose="020B0604020202020204" pitchFamily="34" charset="0"/>
                        </a:rPr>
                        <a:t>100%</a:t>
                      </a:r>
                      <a:endParaRPr lang="en-CA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98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2037992"/>
                  </a:ext>
                </a:extLst>
              </a:tr>
              <a:tr h="529954">
                <a:tc>
                  <a:txBody>
                    <a:bodyPr/>
                    <a:lstStyle/>
                    <a:p>
                      <a:pPr marL="0" fontAlgn="base">
                        <a:buNone/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</a:rPr>
                        <a:t>Astrometric Purity</a:t>
                      </a:r>
                      <a:endParaRPr lang="en-CA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base">
                        <a:buNone/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</a:rPr>
                        <a:t>RUWE &lt; 1.4</a:t>
                      </a:r>
                      <a:endParaRPr lang="en-CA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base">
                        <a:buNone/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</a:rPr>
                        <a:t>6,381,332</a:t>
                      </a:r>
                      <a:endParaRPr lang="en-CA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base">
                        <a:buNone/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</a:rPr>
                        <a:t>55.7%</a:t>
                      </a:r>
                      <a:endParaRPr lang="en-CA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5837494"/>
                  </a:ext>
                </a:extLst>
              </a:tr>
              <a:tr h="529954">
                <a:tc>
                  <a:txBody>
                    <a:bodyPr/>
                    <a:lstStyle/>
                    <a:p>
                      <a:pPr marL="0" fontAlgn="base">
                        <a:buNone/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</a:rPr>
                        <a:t>Precision Cut</a:t>
                      </a:r>
                      <a:endParaRPr lang="en-CA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base">
                        <a:buNone/>
                      </a:pPr>
                      <a:r>
                        <a:rPr lang="el-GR" sz="1800">
                          <a:effectLst/>
                          <a:latin typeface="Arial"/>
                        </a:rPr>
                        <a:t>σ</a:t>
                      </a:r>
                      <a:r>
                        <a:rPr lang="el-GR" sz="1200" baseline="-25000">
                          <a:effectLst/>
                          <a:latin typeface="Arial"/>
                        </a:rPr>
                        <a:t>μ</a:t>
                      </a:r>
                      <a:r>
                        <a:rPr lang="en-US" sz="1200" baseline="-25000" err="1">
                          <a:effectLst/>
                          <a:latin typeface="Arial"/>
                        </a:rPr>
                        <a:t>ra,dec</a:t>
                      </a:r>
                      <a:r>
                        <a:rPr lang="en-US" sz="1200" baseline="-25000">
                          <a:effectLst/>
                          <a:latin typeface="Arial"/>
                        </a:rPr>
                        <a:t> </a:t>
                      </a:r>
                      <a:r>
                        <a:rPr lang="en-US" sz="1800">
                          <a:effectLst/>
                          <a:latin typeface="Arial"/>
                        </a:rPr>
                        <a:t>&lt; 0.30 mas/yr</a:t>
                      </a:r>
                      <a:endParaRPr lang="en-CA">
                        <a:effectLst/>
                        <a:latin typeface="Arial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base">
                        <a:buNone/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</a:rPr>
                        <a:t>2,184,477</a:t>
                      </a:r>
                      <a:endParaRPr lang="en-CA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base">
                        <a:buNone/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</a:rPr>
                        <a:t>19.1%</a:t>
                      </a:r>
                      <a:endParaRPr lang="en-CA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4885204"/>
                  </a:ext>
                </a:extLst>
              </a:tr>
              <a:tr h="529954">
                <a:tc>
                  <a:txBody>
                    <a:bodyPr/>
                    <a:lstStyle/>
                    <a:p>
                      <a:pPr marL="0" fontAlgn="base">
                        <a:buNone/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</a:rPr>
                        <a:t>Photometric Limit</a:t>
                      </a:r>
                      <a:endParaRPr lang="en-CA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base">
                        <a:buNone/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</a:rPr>
                        <a:t>G ≤ 20.0</a:t>
                      </a:r>
                      <a:endParaRPr lang="en-CA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base">
                        <a:buNone/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</a:rPr>
                        <a:t>813,492</a:t>
                      </a:r>
                      <a:endParaRPr lang="en-CA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base">
                        <a:buNone/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</a:rPr>
                        <a:t>7.1%</a:t>
                      </a:r>
                      <a:endParaRPr lang="en-CA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794434"/>
                  </a:ext>
                </a:extLst>
              </a:tr>
              <a:tr h="529954">
                <a:tc>
                  <a:txBody>
                    <a:bodyPr/>
                    <a:lstStyle/>
                    <a:p>
                      <a:pPr marL="0" fontAlgn="base">
                        <a:buNone/>
                      </a:pPr>
                      <a:r>
                        <a:rPr lang="en-US" sz="1800" err="1">
                          <a:effectLst/>
                          <a:latin typeface="Arial"/>
                        </a:rPr>
                        <a:t>Kenimatic</a:t>
                      </a:r>
                      <a:r>
                        <a:rPr lang="en-US" sz="1800">
                          <a:effectLst/>
                          <a:latin typeface="Arial"/>
                        </a:rPr>
                        <a:t> Mask</a:t>
                      </a:r>
                      <a:endParaRPr lang="en-CA">
                        <a:effectLst/>
                        <a:latin typeface="Arial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base">
                        <a:buNone/>
                      </a:pPr>
                      <a:r>
                        <a:rPr lang="en-US" sz="1800" err="1">
                          <a:effectLst/>
                          <a:latin typeface="Arial"/>
                        </a:rPr>
                        <a:t>pm</a:t>
                      </a:r>
                      <a:r>
                        <a:rPr lang="en-US" sz="1200" baseline="-25000" err="1">
                          <a:effectLst/>
                          <a:latin typeface="Arial"/>
                        </a:rPr>
                        <a:t>mask</a:t>
                      </a:r>
                      <a:r>
                        <a:rPr lang="en-US" sz="1800">
                          <a:effectLst/>
                          <a:latin typeface="Arial"/>
                        </a:rPr>
                        <a:t> ∩ </a:t>
                      </a:r>
                      <a:r>
                        <a:rPr lang="en-US" sz="1800" err="1">
                          <a:effectLst/>
                          <a:latin typeface="Arial"/>
                        </a:rPr>
                        <a:t>track</a:t>
                      </a:r>
                      <a:r>
                        <a:rPr lang="en-US" sz="1200" baseline="-25000" err="1">
                          <a:effectLst/>
                          <a:latin typeface="Arial"/>
                        </a:rPr>
                        <a:t>mask</a:t>
                      </a:r>
                      <a:endParaRPr lang="en-CA" err="1">
                        <a:effectLst/>
                        <a:latin typeface="Arial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base">
                        <a:buNone/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</a:rPr>
                        <a:t>2,412</a:t>
                      </a:r>
                      <a:endParaRPr lang="en-CA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base">
                        <a:buNone/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</a:rPr>
                        <a:t>0.02%</a:t>
                      </a:r>
                      <a:endParaRPr lang="en-CA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0987156"/>
                  </a:ext>
                </a:extLst>
              </a:tr>
              <a:tr h="690171">
                <a:tc>
                  <a:txBody>
                    <a:bodyPr/>
                    <a:lstStyle/>
                    <a:p>
                      <a:pPr marL="0" fontAlgn="base">
                        <a:buNone/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</a:rPr>
                        <a:t>Final Sample</a:t>
                      </a:r>
                      <a:endParaRPr lang="en-CA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base">
                        <a:buNone/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</a:rPr>
                        <a:t>Strict </a:t>
                      </a:r>
                      <a:r>
                        <a:rPr lang="en-CA" sz="1800">
                          <a:effectLst/>
                          <a:latin typeface="Arial" panose="020B0604020202020204" pitchFamily="34" charset="0"/>
                        </a:rPr>
                        <a:t>→ Loose (|</a:t>
                      </a:r>
                      <a:r>
                        <a:rPr lang="el-GR" sz="1800">
                          <a:effectLst/>
                          <a:latin typeface="Arial" panose="020B0604020202020204" pitchFamily="34" charset="0"/>
                        </a:rPr>
                        <a:t>φ</a:t>
                      </a:r>
                      <a:r>
                        <a:rPr lang="en-US" sz="1200" baseline="-25000">
                          <a:effectLst/>
                          <a:latin typeface="Arial" panose="020B0604020202020204" pitchFamily="34" charset="0"/>
                        </a:rPr>
                        <a:t>2</a:t>
                      </a:r>
                      <a:r>
                        <a:rPr lang="en-CA" sz="1800">
                          <a:effectLst/>
                          <a:latin typeface="Arial" panose="020B0604020202020204" pitchFamily="34" charset="0"/>
                        </a:rPr>
                        <a:t>| &lt; 0.5°-1.0°)</a:t>
                      </a:r>
                      <a:endParaRPr lang="en-CA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base">
                        <a:buNone/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</a:rPr>
                        <a:t>1,142-1,689</a:t>
                      </a:r>
                      <a:endParaRPr lang="en-CA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base">
                        <a:buNone/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</a:rPr>
                        <a:t>0.01%</a:t>
                      </a:r>
                      <a:endParaRPr lang="en-CA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14745"/>
                  </a:ext>
                </a:extLst>
              </a:tr>
            </a:tbl>
          </a:graphicData>
        </a:graphic>
      </p:graphicFrame>
      <p:sp>
        <p:nvSpPr>
          <p:cNvPr id="5" name="TextBox 57">
            <a:extLst>
              <a:ext uri="{FF2B5EF4-FFF2-40B4-BE49-F238E27FC236}">
                <a16:creationId xmlns:a16="http://schemas.microsoft.com/office/drawing/2014/main" id="{2F7C0F38-EE9E-0C8D-9B33-85A889F8FB39}"/>
              </a:ext>
            </a:extLst>
          </p:cNvPr>
          <p:cNvSpPr txBox="1"/>
          <p:nvPr/>
        </p:nvSpPr>
        <p:spPr>
          <a:xfrm>
            <a:off x="635902" y="1091979"/>
            <a:ext cx="92440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CA" b="1">
                <a:latin typeface="Arial" panose="020B0604020202020204" pitchFamily="34" charset="0"/>
                <a:cs typeface="Arial" panose="020B0604020202020204" pitchFamily="34" charset="0"/>
              </a:rPr>
              <a:t>Refines </a:t>
            </a:r>
            <a:r>
              <a:rPr lang="en-CA">
                <a:latin typeface="Arial" panose="020B0604020202020204" pitchFamily="34" charset="0"/>
                <a:cs typeface="Arial" panose="020B0604020202020204" pitchFamily="34" charset="0"/>
              </a:rPr>
              <a:t>GD-1 membership, selecting </a:t>
            </a:r>
            <a:r>
              <a:rPr lang="en-CA" b="1">
                <a:latin typeface="Arial" panose="020B0604020202020204" pitchFamily="34" charset="0"/>
                <a:cs typeface="Arial" panose="020B0604020202020204" pitchFamily="34" charset="0"/>
              </a:rPr>
              <a:t>highest quality </a:t>
            </a:r>
            <a:r>
              <a:rPr lang="en-CA">
                <a:latin typeface="Arial" panose="020B0604020202020204" pitchFamily="34" charset="0"/>
                <a:cs typeface="Arial" panose="020B0604020202020204" pitchFamily="34" charset="0"/>
              </a:rPr>
              <a:t>candidates for final sample</a:t>
            </a:r>
            <a:endParaRPr lang="en-CA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41235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500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277284B-1F24-208A-C161-C85F11EC86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ECF9EA84-A374-41ED-6718-38249B8EA0C7}"/>
              </a:ext>
            </a:extLst>
          </p:cNvPr>
          <p:cNvSpPr/>
          <p:nvPr/>
        </p:nvSpPr>
        <p:spPr>
          <a:xfrm>
            <a:off x="280679" y="303650"/>
            <a:ext cx="11635044" cy="62565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8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34">
            <a:extLst>
              <a:ext uri="{FF2B5EF4-FFF2-40B4-BE49-F238E27FC236}">
                <a16:creationId xmlns:a16="http://schemas.microsoft.com/office/drawing/2014/main" id="{F21A5334-C8F3-313C-82F2-8EED841FB2E5}"/>
              </a:ext>
            </a:extLst>
          </p:cNvPr>
          <p:cNvSpPr txBox="1"/>
          <p:nvPr/>
        </p:nvSpPr>
        <p:spPr>
          <a:xfrm>
            <a:off x="482797" y="430269"/>
            <a:ext cx="11473223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000" b="1">
                <a:latin typeface="Arial"/>
                <a:cs typeface="Arial"/>
              </a:rPr>
              <a:t>Preprocessing and Membership Cuts  </a:t>
            </a:r>
            <a:endParaRPr lang="en-US" sz="3000">
              <a:latin typeface="Arial"/>
              <a:cs typeface="Arial"/>
            </a:endParaRPr>
          </a:p>
          <a:p>
            <a:pPr algn="ctr">
              <a:spcAft>
                <a:spcPts val="1200"/>
              </a:spcAft>
            </a:pPr>
            <a:endParaRPr lang="en-US" sz="3000">
              <a:latin typeface="Arial"/>
              <a:cs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07FBF65-AA62-65C8-0BAA-27B1450B4F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737" y="1095375"/>
            <a:ext cx="11424526" cy="5467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23607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500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7D2968F-EF5D-E3ED-2099-83EBE991F8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BA866367-0EE7-F0CF-4D79-204DDAFD0956}"/>
              </a:ext>
            </a:extLst>
          </p:cNvPr>
          <p:cNvSpPr/>
          <p:nvPr/>
        </p:nvSpPr>
        <p:spPr>
          <a:xfrm>
            <a:off x="280679" y="303650"/>
            <a:ext cx="11635044" cy="62565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8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34">
            <a:extLst>
              <a:ext uri="{FF2B5EF4-FFF2-40B4-BE49-F238E27FC236}">
                <a16:creationId xmlns:a16="http://schemas.microsoft.com/office/drawing/2014/main" id="{E6D6B93B-07F8-F9A1-57F8-43F5A7AEE3F1}"/>
              </a:ext>
            </a:extLst>
          </p:cNvPr>
          <p:cNvSpPr txBox="1"/>
          <p:nvPr/>
        </p:nvSpPr>
        <p:spPr>
          <a:xfrm>
            <a:off x="482797" y="430269"/>
            <a:ext cx="11473223" cy="104644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1">
                <a:latin typeface="Arial"/>
                <a:cs typeface="Arial"/>
              </a:rPr>
              <a:t>Conditional</a:t>
            </a:r>
            <a:r>
              <a:rPr lang="en-US" sz="2800" b="1">
                <a:latin typeface="Arial"/>
                <a:cs typeface="Arial"/>
              </a:rPr>
              <a:t> Stream Emulation</a:t>
            </a:r>
            <a:r>
              <a:rPr lang="en-US" sz="3000" b="1">
                <a:latin typeface="Arial"/>
                <a:cs typeface="Arial"/>
              </a:rPr>
              <a:t>  </a:t>
            </a:r>
            <a:endParaRPr lang="en-US" sz="3000">
              <a:latin typeface="Arial"/>
              <a:cs typeface="Arial"/>
            </a:endParaRPr>
          </a:p>
          <a:p>
            <a:pPr algn="ctr">
              <a:spcAft>
                <a:spcPts val="1200"/>
              </a:spcAft>
            </a:pPr>
            <a:endParaRPr lang="en-US" sz="3000">
              <a:latin typeface="Arial"/>
              <a:cs typeface="Arial"/>
            </a:endParaRPr>
          </a:p>
        </p:txBody>
      </p:sp>
      <p:sp>
        <p:nvSpPr>
          <p:cNvPr id="6" name="TextBox 64">
            <a:extLst>
              <a:ext uri="{FF2B5EF4-FFF2-40B4-BE49-F238E27FC236}">
                <a16:creationId xmlns:a16="http://schemas.microsoft.com/office/drawing/2014/main" id="{24C1D616-777E-2273-EA06-581E3B0EF0DE}"/>
              </a:ext>
            </a:extLst>
          </p:cNvPr>
          <p:cNvSpPr txBox="1"/>
          <p:nvPr/>
        </p:nvSpPr>
        <p:spPr>
          <a:xfrm>
            <a:off x="382288" y="952892"/>
            <a:ext cx="1153202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4 emulators,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trained on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2,000+ </a:t>
            </a:r>
            <a:r>
              <a:rPr lang="en-US"/>
              <a:t>N-body simulations of GD-1-like encounters, generate </a:t>
            </a:r>
            <a:r>
              <a:rPr lang="en-US" b="1"/>
              <a:t>millions</a:t>
            </a:r>
            <a:r>
              <a:rPr lang="en-US"/>
              <a:t> of mock streams.</a:t>
            </a:r>
          </a:p>
          <a:p>
            <a:pPr>
              <a:spcAft>
                <a:spcPts val="600"/>
              </a:spcAft>
            </a:pPr>
            <a:r>
              <a:rPr lang="en-CA">
                <a:latin typeface="Arial" panose="020B0604020202020204" pitchFamily="34" charset="0"/>
                <a:cs typeface="Arial" panose="020B0604020202020204" pitchFamily="34" charset="0"/>
              </a:rPr>
              <a:t>→ Parameters: </a:t>
            </a:r>
            <a:r>
              <a:rPr lang="en-US" b="1" err="1">
                <a:latin typeface="Arial" panose="020B0604020202020204" pitchFamily="34" charset="0"/>
                <a:cs typeface="Arial" panose="020B0604020202020204" pitchFamily="34" charset="0"/>
              </a:rPr>
              <a:t>perturber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 mass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impact distance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relative velocity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encounter time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and </a:t>
            </a:r>
            <a:r>
              <a:rPr lang="en-US" b="1" err="1">
                <a:latin typeface="Arial" panose="020B0604020202020204" pitchFamily="34" charset="0"/>
                <a:cs typeface="Arial" panose="020B0604020202020204" pitchFamily="34" charset="0"/>
              </a:rPr>
              <a:t>perturber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 class</a:t>
            </a:r>
          </a:p>
          <a:p>
            <a:r>
              <a:rPr lang="en-CA">
                <a:latin typeface="Arial" panose="020B0604020202020204" pitchFamily="34" charset="0"/>
                <a:cs typeface="Arial" panose="020B0604020202020204" pitchFamily="34" charset="0"/>
              </a:rPr>
              <a:t>→ Trains </a:t>
            </a:r>
            <a:r>
              <a:rPr lang="en-CA" b="1">
                <a:latin typeface="Arial" panose="020B0604020202020204" pitchFamily="34" charset="0"/>
                <a:cs typeface="Arial" panose="020B0604020202020204" pitchFamily="34" charset="0"/>
              </a:rPr>
              <a:t>400k steps,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validated against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high-fidelity N-body cases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with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30%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baryonic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confuser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integration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3490FBF-FCE0-1C55-8620-F82262AC610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455"/>
          <a:stretch>
            <a:fillRect/>
          </a:stretch>
        </p:blipFill>
        <p:spPr>
          <a:xfrm>
            <a:off x="483738" y="2198984"/>
            <a:ext cx="3633226" cy="217701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E48F851-9503-A0C7-0D10-C0E2B8F3EA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4817" y="2197008"/>
            <a:ext cx="7228663" cy="2684745"/>
          </a:xfrm>
          <a:prstGeom prst="rect">
            <a:avLst/>
          </a:prstGeom>
        </p:spPr>
      </p:pic>
      <p:sp>
        <p:nvSpPr>
          <p:cNvPr id="11" name="TextBox 76">
            <a:extLst>
              <a:ext uri="{FF2B5EF4-FFF2-40B4-BE49-F238E27FC236}">
                <a16:creationId xmlns:a16="http://schemas.microsoft.com/office/drawing/2014/main" id="{0E1162EB-ADF2-F54D-D2F4-6AB54DADD26A}"/>
              </a:ext>
            </a:extLst>
          </p:cNvPr>
          <p:cNvSpPr txBox="1"/>
          <p:nvPr/>
        </p:nvSpPr>
        <p:spPr>
          <a:xfrm>
            <a:off x="4471842" y="4999272"/>
            <a:ext cx="7430885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en-CA"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Emulator performance tested across full mass range (</a:t>
            </a:r>
            <a:r>
              <a:rPr lang="en-CA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CA" baseline="3000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CA">
                <a:latin typeface="Arial" panose="020B0604020202020204" pitchFamily="34" charset="0"/>
                <a:cs typeface="Arial" panose="020B0604020202020204" pitchFamily="34" charset="0"/>
              </a:rPr>
              <a:t> - 10</a:t>
            </a:r>
            <a:r>
              <a:rPr lang="en-CA" baseline="3000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CA"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en-CA" baseline="-25000">
                <a:latin typeface="Arial" panose="020B0604020202020204" pitchFamily="34" charset="0"/>
                <a:cs typeface="Arial" panose="020B0604020202020204" pitchFamily="34" charset="0"/>
              </a:rPr>
              <a:t>⊙</a:t>
            </a:r>
            <a:r>
              <a:rPr lang="en-CA">
                <a:latin typeface="Arial" panose="020B0604020202020204" pitchFamily="34" charset="0"/>
                <a:cs typeface="Arial" panose="020B0604020202020204" pitchFamily="34" charset="0"/>
              </a:rPr>
              <a:t>), with dense coverage from mass </a:t>
            </a:r>
            <a:r>
              <a:rPr lang="en-CA" b="1">
                <a:latin typeface="Arial" panose="020B0604020202020204" pitchFamily="34" charset="0"/>
                <a:cs typeface="Arial" panose="020B0604020202020204" pitchFamily="34" charset="0"/>
              </a:rPr>
              <a:t>10⁶ - 10</a:t>
            </a:r>
            <a:r>
              <a:rPr lang="en-CA" b="1" baseline="3000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CA" b="1"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en-CA" b="1" baseline="-25000">
                <a:latin typeface="Arial" panose="020B0604020202020204" pitchFamily="34" charset="0"/>
                <a:cs typeface="Arial" panose="020B0604020202020204" pitchFamily="34" charset="0"/>
              </a:rPr>
              <a:t>⊙ </a:t>
            </a:r>
            <a:endParaRPr lang="en-CA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en-CA"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Utilizes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wavelets, Betti curves, and 1-D power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improve stream realism.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2BAF1C02-F583-5814-C735-D43A88AC0B88}"/>
              </a:ext>
            </a:extLst>
          </p:cNvPr>
          <p:cNvGrpSpPr/>
          <p:nvPr/>
        </p:nvGrpSpPr>
        <p:grpSpPr>
          <a:xfrm>
            <a:off x="505304" y="4378616"/>
            <a:ext cx="3611658" cy="1899450"/>
            <a:chOff x="11404213" y="10532343"/>
            <a:chExt cx="3611658" cy="1899450"/>
          </a:xfrm>
        </p:grpSpPr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7A44E035-5262-DBEF-D2B0-1EF112A8685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t="2136" b="1"/>
            <a:stretch>
              <a:fillRect/>
            </a:stretch>
          </p:blipFill>
          <p:spPr>
            <a:xfrm>
              <a:off x="11404213" y="10586503"/>
              <a:ext cx="3611658" cy="1845290"/>
            </a:xfrm>
            <a:prstGeom prst="rect">
              <a:avLst/>
            </a:prstGeom>
          </p:spPr>
        </p:pic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47B63B6-2E6A-33EF-A22E-08C868C7E25B}"/>
                </a:ext>
              </a:extLst>
            </p:cNvPr>
            <p:cNvSpPr/>
            <p:nvPr/>
          </p:nvSpPr>
          <p:spPr>
            <a:xfrm>
              <a:off x="11824787" y="10532343"/>
              <a:ext cx="2518772" cy="8754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CA"/>
            </a:p>
          </p:txBody>
        </p:sp>
      </p:grpSp>
    </p:spTree>
    <p:extLst>
      <p:ext uri="{BB962C8B-B14F-4D97-AF65-F5344CB8AC3E}">
        <p14:creationId xmlns:p14="http://schemas.microsoft.com/office/powerpoint/2010/main" val="24735248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500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0C8D8C7-E4D7-3909-613A-1B8E94F4DF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36FE0E46-0F56-1818-AD4C-D086982EC329}"/>
              </a:ext>
            </a:extLst>
          </p:cNvPr>
          <p:cNvSpPr/>
          <p:nvPr/>
        </p:nvSpPr>
        <p:spPr>
          <a:xfrm>
            <a:off x="280679" y="303650"/>
            <a:ext cx="11635044" cy="62565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8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34">
            <a:extLst>
              <a:ext uri="{FF2B5EF4-FFF2-40B4-BE49-F238E27FC236}">
                <a16:creationId xmlns:a16="http://schemas.microsoft.com/office/drawing/2014/main" id="{6B1AA091-FF69-C016-BBB3-F67B6DF9D884}"/>
              </a:ext>
            </a:extLst>
          </p:cNvPr>
          <p:cNvSpPr txBox="1"/>
          <p:nvPr/>
        </p:nvSpPr>
        <p:spPr>
          <a:xfrm>
            <a:off x="482797" y="430269"/>
            <a:ext cx="11473223" cy="104644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>
                <a:latin typeface="Arial"/>
                <a:cs typeface="Arial"/>
              </a:rPr>
              <a:t>Simulation-Based Inference Framework</a:t>
            </a:r>
            <a:r>
              <a:rPr lang="en-US" sz="3000" b="1">
                <a:latin typeface="Arial"/>
                <a:cs typeface="Arial"/>
              </a:rPr>
              <a:t> </a:t>
            </a:r>
            <a:endParaRPr lang="en-US" sz="3000">
              <a:latin typeface="Arial"/>
              <a:cs typeface="Arial"/>
            </a:endParaRPr>
          </a:p>
          <a:p>
            <a:pPr algn="ctr">
              <a:spcAft>
                <a:spcPts val="1200"/>
              </a:spcAft>
            </a:pPr>
            <a:endParaRPr lang="en-US" sz="3000">
              <a:latin typeface="Arial"/>
              <a:cs typeface="Arial"/>
            </a:endParaRPr>
          </a:p>
        </p:txBody>
      </p:sp>
      <p:sp>
        <p:nvSpPr>
          <p:cNvPr id="5" name="TextBox 67">
            <a:extLst>
              <a:ext uri="{FF2B5EF4-FFF2-40B4-BE49-F238E27FC236}">
                <a16:creationId xmlns:a16="http://schemas.microsoft.com/office/drawing/2014/main" id="{08770BF6-8375-27A8-1550-247837EEEFF3}"/>
              </a:ext>
            </a:extLst>
          </p:cNvPr>
          <p:cNvSpPr txBox="1"/>
          <p:nvPr/>
        </p:nvSpPr>
        <p:spPr>
          <a:xfrm>
            <a:off x="386085" y="957910"/>
            <a:ext cx="109412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Transforms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observed-simulated stream structure into </a:t>
            </a:r>
            <a:r>
              <a:rPr lang="en-US" b="1" err="1">
                <a:latin typeface="Arial" panose="020B0604020202020204" pitchFamily="34" charset="0"/>
                <a:cs typeface="Arial" panose="020B0604020202020204" pitchFamily="34" charset="0"/>
              </a:rPr>
              <a:t>perturber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 property probabilities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and statistically distinguishes between object model classes,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precisely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estimating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perturber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parameters.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46E0B47-F10D-06AF-1C44-3128C5A948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588" y="3531112"/>
            <a:ext cx="5363109" cy="2901537"/>
          </a:xfrm>
          <a:prstGeom prst="rect">
            <a:avLst/>
          </a:prstGeom>
        </p:spPr>
      </p:pic>
      <p:sp>
        <p:nvSpPr>
          <p:cNvPr id="13" name="TextBox 83">
            <a:extLst>
              <a:ext uri="{FF2B5EF4-FFF2-40B4-BE49-F238E27FC236}">
                <a16:creationId xmlns:a16="http://schemas.microsoft.com/office/drawing/2014/main" id="{67D7BEC8-EF6A-B57C-8E1C-32C457247D8F}"/>
              </a:ext>
            </a:extLst>
          </p:cNvPr>
          <p:cNvSpPr txBox="1"/>
          <p:nvPr/>
        </p:nvSpPr>
        <p:spPr>
          <a:xfrm>
            <a:off x="386085" y="1670263"/>
            <a:ext cx="10796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SBI Setup: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b="1">
                <a:latin typeface="Arial" panose="020B0604020202020204" pitchFamily="34" charset="0"/>
                <a:cs typeface="Arial" panose="020B0604020202020204" pitchFamily="34" charset="0"/>
              </a:rPr>
              <a:t>Trained on emulator output </a:t>
            </a:r>
            <a:r>
              <a:rPr lang="en-CA">
                <a:latin typeface="Arial" panose="020B0604020202020204" pitchFamily="34" charset="0"/>
                <a:cs typeface="Arial" panose="020B0604020202020204" pitchFamily="34" charset="0"/>
              </a:rPr>
              <a:t>of GD-1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b="1">
                <a:latin typeface="Arial" panose="020B0604020202020204" pitchFamily="34" charset="0"/>
                <a:cs typeface="Arial" panose="020B0604020202020204" pitchFamily="34" charset="0"/>
              </a:rPr>
              <a:t>Injection Grid: </a:t>
            </a:r>
            <a:r>
              <a:rPr lang="en-CA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CA" baseline="3000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CA">
                <a:latin typeface="Arial" panose="020B0604020202020204" pitchFamily="34" charset="0"/>
                <a:cs typeface="Arial" panose="020B0604020202020204" pitchFamily="34" charset="0"/>
              </a:rPr>
              <a:t>-10</a:t>
            </a:r>
            <a:r>
              <a:rPr lang="en-CA" baseline="3000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CA"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en-CA" baseline="-25000">
                <a:latin typeface="Arial" panose="020B0604020202020204" pitchFamily="34" charset="0"/>
                <a:cs typeface="Arial" panose="020B0604020202020204" pitchFamily="34" charset="0"/>
              </a:rPr>
              <a:t>⊙</a:t>
            </a:r>
            <a:r>
              <a:rPr lang="en-CA">
                <a:latin typeface="Arial" panose="020B0604020202020204" pitchFamily="34" charset="0"/>
                <a:cs typeface="Arial" panose="020B0604020202020204" pitchFamily="34" charset="0"/>
              </a:rPr>
              <a:t>, densest at 10⁶-10</a:t>
            </a:r>
            <a:r>
              <a:rPr lang="en-CA" baseline="3000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CA"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en-CA" baseline="-25000">
                <a:latin typeface="Arial" panose="020B0604020202020204" pitchFamily="34" charset="0"/>
                <a:cs typeface="Arial" panose="020B0604020202020204" pitchFamily="34" charset="0"/>
              </a:rPr>
              <a:t>⊙</a:t>
            </a:r>
            <a:endParaRPr lang="en-CA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b="1">
                <a:latin typeface="Arial" panose="020B0604020202020204" pitchFamily="34" charset="0"/>
                <a:cs typeface="Arial" panose="020B0604020202020204" pitchFamily="34" charset="0"/>
              </a:rPr>
              <a:t>4 Classes: </a:t>
            </a:r>
            <a:r>
              <a:rPr lang="en-CA">
                <a:latin typeface="Arial" panose="020B0604020202020204" pitchFamily="34" charset="0"/>
                <a:cs typeface="Arial" panose="020B0604020202020204" pitchFamily="34" charset="0"/>
              </a:rPr>
              <a:t>CDM, SIDM, ULDM, and Baryons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b="1">
                <a:latin typeface="Arial" panose="020B0604020202020204" pitchFamily="34" charset="0"/>
                <a:cs typeface="Arial" panose="020B0604020202020204" pitchFamily="34" charset="0"/>
              </a:rPr>
              <a:t>Neural Density Estimator </a:t>
            </a:r>
            <a:r>
              <a:rPr lang="en-CA">
                <a:latin typeface="Arial" panose="020B0604020202020204" pitchFamily="34" charset="0"/>
                <a:cs typeface="Arial" panose="020B0604020202020204" pitchFamily="34" charset="0"/>
              </a:rPr>
              <a:t>(SBI framework)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b="1">
                <a:latin typeface="Arial" panose="020B0604020202020204" pitchFamily="34" charset="0"/>
                <a:cs typeface="Arial" panose="020B0604020202020204" pitchFamily="34" charset="0"/>
              </a:rPr>
              <a:t>10,000 sampler draws</a:t>
            </a:r>
            <a:r>
              <a:rPr lang="en-CA">
                <a:latin typeface="Arial" panose="020B0604020202020204" pitchFamily="34" charset="0"/>
                <a:cs typeface="Arial" panose="020B0604020202020204" pitchFamily="34" charset="0"/>
              </a:rPr>
              <a:t> per candidate star</a:t>
            </a:r>
          </a:p>
        </p:txBody>
      </p:sp>
      <p:sp>
        <p:nvSpPr>
          <p:cNvPr id="15" name="TextBox 84">
            <a:extLst>
              <a:ext uri="{FF2B5EF4-FFF2-40B4-BE49-F238E27FC236}">
                <a16:creationId xmlns:a16="http://schemas.microsoft.com/office/drawing/2014/main" id="{6896664A-131B-82F0-30CA-589A3DD15DF5}"/>
              </a:ext>
            </a:extLst>
          </p:cNvPr>
          <p:cNvSpPr txBox="1"/>
          <p:nvPr/>
        </p:nvSpPr>
        <p:spPr>
          <a:xfrm>
            <a:off x="6395777" y="1712323"/>
            <a:ext cx="625325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CA" b="1">
                <a:latin typeface="Arial" panose="020B0604020202020204" pitchFamily="34" charset="0"/>
                <a:cs typeface="Arial" panose="020B0604020202020204" pitchFamily="34" charset="0"/>
              </a:rPr>
              <a:t>Outputs: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b="1">
                <a:latin typeface="Arial" panose="020B0604020202020204" pitchFamily="34" charset="0"/>
                <a:cs typeface="Arial" panose="020B0604020202020204" pitchFamily="34" charset="0"/>
              </a:rPr>
              <a:t>Full Posterior probability </a:t>
            </a:r>
            <a:r>
              <a:rPr lang="en-CA">
                <a:latin typeface="Arial" panose="020B0604020202020204" pitchFamily="34" charset="0"/>
                <a:cs typeface="Arial" panose="020B0604020202020204" pitchFamily="34" charset="0"/>
              </a:rPr>
              <a:t>of </a:t>
            </a:r>
            <a:r>
              <a:rPr lang="en-CA" err="1">
                <a:latin typeface="Arial" panose="020B0604020202020204" pitchFamily="34" charset="0"/>
                <a:cs typeface="Arial" panose="020B0604020202020204" pitchFamily="34" charset="0"/>
              </a:rPr>
              <a:t>perturber</a:t>
            </a:r>
            <a:r>
              <a:rPr lang="en-CA">
                <a:latin typeface="Arial" panose="020B0604020202020204" pitchFamily="34" charset="0"/>
                <a:cs typeface="Arial" panose="020B0604020202020204" pitchFamily="34" charset="0"/>
              </a:rPr>
              <a:t> class.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b="1">
                <a:latin typeface="Arial" panose="020B0604020202020204" pitchFamily="34" charset="0"/>
                <a:cs typeface="Arial" panose="020B0604020202020204" pitchFamily="34" charset="0"/>
              </a:rPr>
              <a:t>Bayes Factors </a:t>
            </a:r>
            <a:r>
              <a:rPr lang="en-CA">
                <a:latin typeface="Arial" panose="020B0604020202020204" pitchFamily="34" charset="0"/>
                <a:cs typeface="Arial" panose="020B0604020202020204" pitchFamily="34" charset="0"/>
              </a:rPr>
              <a:t>(strong evidence: </a:t>
            </a:r>
            <a:r>
              <a:rPr lang="en-US" i="1">
                <a:latin typeface="Arial" panose="020B0604020202020204" pitchFamily="34" charset="0"/>
                <a:cs typeface="Arial" panose="020B0604020202020204" pitchFamily="34" charset="0"/>
              </a:rPr>
              <a:t>BF/</a:t>
            </a:r>
            <a:r>
              <a:rPr lang="el-GR" i="1">
                <a:latin typeface="Arial" panose="020B0604020202020204" pitchFamily="34" charset="0"/>
                <a:cs typeface="Arial" panose="020B0604020202020204" pitchFamily="34" charset="0"/>
              </a:rPr>
              <a:t>σ</a:t>
            </a:r>
            <a:r>
              <a:rPr lang="en-US" i="1" baseline="-25000">
                <a:latin typeface="Arial" panose="020B0604020202020204" pitchFamily="34" charset="0"/>
                <a:cs typeface="Arial" panose="020B0604020202020204" pitchFamily="34" charset="0"/>
              </a:rPr>
              <a:t>BF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&gt; 5</a:t>
            </a:r>
            <a:r>
              <a:rPr lang="en-CA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b="1">
                <a:latin typeface="Arial" panose="020B0604020202020204" pitchFamily="34" charset="0"/>
                <a:cs typeface="Arial" panose="020B0604020202020204" pitchFamily="34" charset="0"/>
              </a:rPr>
              <a:t>30% narrower</a:t>
            </a:r>
            <a:r>
              <a:rPr lang="en-CA">
                <a:latin typeface="Arial" panose="020B0604020202020204" pitchFamily="34" charset="0"/>
                <a:cs typeface="Arial" panose="020B0604020202020204" pitchFamily="34" charset="0"/>
              </a:rPr>
              <a:t> mass posteriors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b="1">
                <a:latin typeface="Arial" panose="020B0604020202020204" pitchFamily="34" charset="0"/>
                <a:cs typeface="Arial" panose="020B0604020202020204" pitchFamily="34" charset="0"/>
              </a:rPr>
              <a:t>Calibrated 90% coverage </a:t>
            </a:r>
            <a:r>
              <a:rPr lang="en-CA">
                <a:latin typeface="Arial" panose="020B0604020202020204" pitchFamily="34" charset="0"/>
                <a:cs typeface="Arial" panose="020B0604020202020204" pitchFamily="34" charset="0"/>
              </a:rPr>
              <a:t>(range: 0.89 - 0.91)</a:t>
            </a: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FBD86E3-0C3F-9A01-CF5C-5ACE2DA81365}"/>
              </a:ext>
            </a:extLst>
          </p:cNvPr>
          <p:cNvGrpSpPr/>
          <p:nvPr/>
        </p:nvGrpSpPr>
        <p:grpSpPr>
          <a:xfrm>
            <a:off x="5980141" y="3429212"/>
            <a:ext cx="5827118" cy="3132485"/>
            <a:chOff x="27281504" y="8705486"/>
            <a:chExt cx="5284483" cy="3698210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028762BB-1436-B79A-5F3C-D646275E443C}"/>
                </a:ext>
              </a:extLst>
            </p:cNvPr>
            <p:cNvGrpSpPr/>
            <p:nvPr/>
          </p:nvGrpSpPr>
          <p:grpSpPr>
            <a:xfrm>
              <a:off x="27281504" y="8705486"/>
              <a:ext cx="5178852" cy="3698210"/>
              <a:chOff x="27281504" y="8705486"/>
              <a:chExt cx="5178852" cy="3698210"/>
            </a:xfrm>
          </p:grpSpPr>
          <p:pic>
            <p:nvPicPr>
              <p:cNvPr id="19" name="Picture 18">
                <a:extLst>
                  <a:ext uri="{FF2B5EF4-FFF2-40B4-BE49-F238E27FC236}">
                    <a16:creationId xmlns:a16="http://schemas.microsoft.com/office/drawing/2014/main" id="{9F37A4B9-2A67-CFAB-8671-E4B045B6B1C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7405561" y="9083349"/>
                <a:ext cx="5054795" cy="3168726"/>
              </a:xfrm>
              <a:prstGeom prst="rect">
                <a:avLst/>
              </a:prstGeom>
            </p:spPr>
          </p:pic>
          <p:sp>
            <p:nvSpPr>
              <p:cNvPr id="20" name="TextBox 89">
                <a:extLst>
                  <a:ext uri="{FF2B5EF4-FFF2-40B4-BE49-F238E27FC236}">
                    <a16:creationId xmlns:a16="http://schemas.microsoft.com/office/drawing/2014/main" id="{5791AB13-F9B5-4849-6A9D-C82605673ADD}"/>
                  </a:ext>
                </a:extLst>
              </p:cNvPr>
              <p:cNvSpPr txBox="1"/>
              <p:nvPr/>
            </p:nvSpPr>
            <p:spPr>
              <a:xfrm>
                <a:off x="28057794" y="8705486"/>
                <a:ext cx="382788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b="1">
                    <a:latin typeface="Arial" panose="020B0604020202020204" pitchFamily="34" charset="0"/>
                    <a:cs typeface="Arial" panose="020B0604020202020204" pitchFamily="34" charset="0"/>
                  </a:rPr>
                  <a:t>P-P Calibration Plot</a:t>
                </a:r>
                <a:endParaRPr lang="en-CA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Isosceles Triangle 21">
                <a:extLst>
                  <a:ext uri="{FF2B5EF4-FFF2-40B4-BE49-F238E27FC236}">
                    <a16:creationId xmlns:a16="http://schemas.microsoft.com/office/drawing/2014/main" id="{D035E730-4BA4-122C-DE1A-27A0568417E2}"/>
                  </a:ext>
                </a:extLst>
              </p:cNvPr>
              <p:cNvSpPr/>
              <p:nvPr/>
            </p:nvSpPr>
            <p:spPr>
              <a:xfrm>
                <a:off x="27281504" y="12000322"/>
                <a:ext cx="263618" cy="403374"/>
              </a:xfrm>
              <a:prstGeom prst="triangl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CA"/>
              </a:p>
            </p:txBody>
          </p:sp>
        </p:grp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B49D3DED-C124-1119-03B3-FDF1D63E29A6}"/>
                </a:ext>
              </a:extLst>
            </p:cNvPr>
            <p:cNvSpPr/>
            <p:nvPr/>
          </p:nvSpPr>
          <p:spPr>
            <a:xfrm>
              <a:off x="32354727" y="12095454"/>
              <a:ext cx="211260" cy="213996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CA"/>
            </a:p>
          </p:txBody>
        </p:sp>
      </p:grpSp>
    </p:spTree>
    <p:extLst>
      <p:ext uri="{BB962C8B-B14F-4D97-AF65-F5344CB8AC3E}">
        <p14:creationId xmlns:p14="http://schemas.microsoft.com/office/powerpoint/2010/main" val="15969051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Application>Microsoft Office PowerPoint</Application>
  <PresentationFormat>Widescreen</PresentationFormat>
  <Slides>19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revision>1</cp:revision>
  <dcterms:created xsi:type="dcterms:W3CDTF">2013-07-15T20:26:40Z</dcterms:created>
  <dcterms:modified xsi:type="dcterms:W3CDTF">2026-08-12T04:18:04Z</dcterms:modified>
</cp:coreProperties>
</file>