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78" r:id="rId5"/>
    <p:sldId id="267" r:id="rId6"/>
    <p:sldId id="259" r:id="rId7"/>
    <p:sldId id="275" r:id="rId8"/>
    <p:sldId id="260" r:id="rId9"/>
    <p:sldId id="272" r:id="rId10"/>
    <p:sldId id="273" r:id="rId11"/>
    <p:sldId id="274" r:id="rId12"/>
    <p:sldId id="268" r:id="rId13"/>
    <p:sldId id="270" r:id="rId14"/>
    <p:sldId id="271" r:id="rId15"/>
    <p:sldId id="277" r:id="rId16"/>
    <p:sldId id="261" r:id="rId17"/>
    <p:sldId id="276" r:id="rId18"/>
    <p:sldId id="264" r:id="rId19"/>
    <p:sldId id="263" r:id="rId20"/>
    <p:sldId id="265" r:id="rId21"/>
    <p:sldId id="282" r:id="rId22"/>
    <p:sldId id="281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78FD6-2B55-A3D5-8039-8B44E52A9FA9}" v="3" dt="2026-08-12T01:35:12.417"/>
    <p1510:client id="{5823CE81-9D4B-2AD7-06AD-BD21FA589123}" v="298" dt="2026-08-10T13:52:15.235"/>
    <p1510:client id="{A3C8632F-4967-F0C3-1414-FC5960C4D00C}" v="524" dt="2026-08-11T19:03:35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Bergevin" userId="S::sbergevin@snolab.ca::d9353b45-13e4-49eb-9bfc-d5588111cffc" providerId="AD" clId="Web-{0C578FD6-2B55-A3D5-8039-8B44E52A9FA9}"/>
    <pc:docChg chg="modSld">
      <pc:chgData name="Sara Bergevin" userId="S::sbergevin@snolab.ca::d9353b45-13e4-49eb-9bfc-d5588111cffc" providerId="AD" clId="Web-{0C578FD6-2B55-A3D5-8039-8B44E52A9FA9}" dt="2026-08-12T01:35:12.417" v="2" actId="20577"/>
      <pc:docMkLst>
        <pc:docMk/>
      </pc:docMkLst>
      <pc:sldChg chg="modSp">
        <pc:chgData name="Sara Bergevin" userId="S::sbergevin@snolab.ca::d9353b45-13e4-49eb-9bfc-d5588111cffc" providerId="AD" clId="Web-{0C578FD6-2B55-A3D5-8039-8B44E52A9FA9}" dt="2026-08-12T01:35:12.417" v="2" actId="20577"/>
        <pc:sldMkLst>
          <pc:docMk/>
          <pc:sldMk cId="2667451632" sldId="267"/>
        </pc:sldMkLst>
        <pc:spChg chg="mod">
          <ac:chgData name="Sara Bergevin" userId="S::sbergevin@snolab.ca::d9353b45-13e4-49eb-9bfc-d5588111cffc" providerId="AD" clId="Web-{0C578FD6-2B55-A3D5-8039-8B44E52A9FA9}" dt="2026-08-12T01:35:12.417" v="2" actId="20577"/>
          <ac:spMkLst>
            <pc:docMk/>
            <pc:sldMk cId="2667451632" sldId="267"/>
            <ac:spMk id="3" creationId="{D4CBCCBF-A75F-668F-942E-154DF94A6C1E}"/>
          </ac:spMkLst>
        </pc:spChg>
      </pc:sldChg>
    </pc:docChg>
  </pc:docChgLst>
  <pc:docChgLst>
    <pc:chgData name="Sara Bergevin" userId="S::sbergevin@snolab.ca::d9353b45-13e4-49eb-9bfc-d5588111cffc" providerId="AD" clId="Web-{A3C8632F-4967-F0C3-1414-FC5960C4D00C}"/>
    <pc:docChg chg="addSld delSld modSld sldOrd">
      <pc:chgData name="Sara Bergevin" userId="S::sbergevin@snolab.ca::d9353b45-13e4-49eb-9bfc-d5588111cffc" providerId="AD" clId="Web-{A3C8632F-4967-F0C3-1414-FC5960C4D00C}" dt="2026-08-11T19:03:35.737" v="450" actId="20577"/>
      <pc:docMkLst>
        <pc:docMk/>
      </pc:docMkLst>
      <pc:sldChg chg="modSp">
        <pc:chgData name="Sara Bergevin" userId="S::sbergevin@snolab.ca::d9353b45-13e4-49eb-9bfc-d5588111cffc" providerId="AD" clId="Web-{A3C8632F-4967-F0C3-1414-FC5960C4D00C}" dt="2026-08-11T19:03:35.737" v="450" actId="20577"/>
        <pc:sldMkLst>
          <pc:docMk/>
          <pc:sldMk cId="109857222" sldId="256"/>
        </pc:sldMkLst>
        <pc:spChg chg="mod">
          <ac:chgData name="Sara Bergevin" userId="S::sbergevin@snolab.ca::d9353b45-13e4-49eb-9bfc-d5588111cffc" providerId="AD" clId="Web-{A3C8632F-4967-F0C3-1414-FC5960C4D00C}" dt="2026-08-11T18:45:04.142" v="442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Sara Bergevin" userId="S::sbergevin@snolab.ca::d9353b45-13e4-49eb-9bfc-d5588111cffc" providerId="AD" clId="Web-{A3C8632F-4967-F0C3-1414-FC5960C4D00C}" dt="2026-08-11T19:03:35.737" v="450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addSp modSp">
        <pc:chgData name="Sara Bergevin" userId="S::sbergevin@snolab.ca::d9353b45-13e4-49eb-9bfc-d5588111cffc" providerId="AD" clId="Web-{A3C8632F-4967-F0C3-1414-FC5960C4D00C}" dt="2026-08-10T18:50:53.756" v="228" actId="20577"/>
        <pc:sldMkLst>
          <pc:docMk/>
          <pc:sldMk cId="257901406" sldId="257"/>
        </pc:sldMkLst>
        <pc:spChg chg="mod">
          <ac:chgData name="Sara Bergevin" userId="S::sbergevin@snolab.ca::d9353b45-13e4-49eb-9bfc-d5588111cffc" providerId="AD" clId="Web-{A3C8632F-4967-F0C3-1414-FC5960C4D00C}" dt="2026-08-10T18:50:53.756" v="228" actId="20577"/>
          <ac:spMkLst>
            <pc:docMk/>
            <pc:sldMk cId="257901406" sldId="257"/>
            <ac:spMk id="3" creationId="{8997B5F0-56AA-6A2E-6688-E126ED114736}"/>
          </ac:spMkLst>
        </pc:spChg>
        <pc:picChg chg="add mod">
          <ac:chgData name="Sara Bergevin" userId="S::sbergevin@snolab.ca::d9353b45-13e4-49eb-9bfc-d5588111cffc" providerId="AD" clId="Web-{A3C8632F-4967-F0C3-1414-FC5960C4D00C}" dt="2026-08-10T16:44:56.525" v="35" actId="14100"/>
          <ac:picMkLst>
            <pc:docMk/>
            <pc:sldMk cId="257901406" sldId="257"/>
            <ac:picMk id="5" creationId="{187319AB-59C0-8739-EB5C-A3E927C16E8C}"/>
          </ac:picMkLst>
        </pc:picChg>
      </pc:sldChg>
      <pc:sldChg chg="addSp modSp">
        <pc:chgData name="Sara Bergevin" userId="S::sbergevin@snolab.ca::d9353b45-13e4-49eb-9bfc-d5588111cffc" providerId="AD" clId="Web-{A3C8632F-4967-F0C3-1414-FC5960C4D00C}" dt="2026-08-10T16:42:43.805" v="28" actId="14100"/>
        <pc:sldMkLst>
          <pc:docMk/>
          <pc:sldMk cId="281915954" sldId="258"/>
        </pc:sldMkLst>
        <pc:picChg chg="add mod">
          <ac:chgData name="Sara Bergevin" userId="S::sbergevin@snolab.ca::d9353b45-13e4-49eb-9bfc-d5588111cffc" providerId="AD" clId="Web-{A3C8632F-4967-F0C3-1414-FC5960C4D00C}" dt="2026-08-10T16:42:43.805" v="28" actId="14100"/>
          <ac:picMkLst>
            <pc:docMk/>
            <pc:sldMk cId="281915954" sldId="258"/>
            <ac:picMk id="4" creationId="{DF581444-34DB-193F-1A17-4878FCB0B4B3}"/>
          </ac:picMkLst>
        </pc:picChg>
      </pc:sldChg>
      <pc:sldChg chg="addSp modSp">
        <pc:chgData name="Sara Bergevin" userId="S::sbergevin@snolab.ca::d9353b45-13e4-49eb-9bfc-d5588111cffc" providerId="AD" clId="Web-{A3C8632F-4967-F0C3-1414-FC5960C4D00C}" dt="2026-08-10T18:59:22.431" v="249" actId="20577"/>
        <pc:sldMkLst>
          <pc:docMk/>
          <pc:sldMk cId="398639106" sldId="259"/>
        </pc:sldMkLst>
        <pc:spChg chg="mod">
          <ac:chgData name="Sara Bergevin" userId="S::sbergevin@snolab.ca::d9353b45-13e4-49eb-9bfc-d5588111cffc" providerId="AD" clId="Web-{A3C8632F-4967-F0C3-1414-FC5960C4D00C}" dt="2026-08-10T18:59:22.431" v="249" actId="20577"/>
          <ac:spMkLst>
            <pc:docMk/>
            <pc:sldMk cId="398639106" sldId="259"/>
            <ac:spMk id="3" creationId="{3E086BF5-7340-912A-EC6B-01CAB0138290}"/>
          </ac:spMkLst>
        </pc:spChg>
        <pc:picChg chg="add mod">
          <ac:chgData name="Sara Bergevin" userId="S::sbergevin@snolab.ca::d9353b45-13e4-49eb-9bfc-d5588111cffc" providerId="AD" clId="Web-{A3C8632F-4967-F0C3-1414-FC5960C4D00C}" dt="2026-08-10T17:35:03.761" v="38" actId="1076"/>
          <ac:picMkLst>
            <pc:docMk/>
            <pc:sldMk cId="398639106" sldId="259"/>
            <ac:picMk id="5" creationId="{49AE69E6-43BB-892A-1A40-08A65A66160B}"/>
          </ac:picMkLst>
        </pc:picChg>
      </pc:sldChg>
      <pc:sldChg chg="modSp">
        <pc:chgData name="Sara Bergevin" userId="S::sbergevin@snolab.ca::d9353b45-13e4-49eb-9bfc-d5588111cffc" providerId="AD" clId="Web-{A3C8632F-4967-F0C3-1414-FC5960C4D00C}" dt="2026-08-11T14:22:29.662" v="354" actId="1076"/>
        <pc:sldMkLst>
          <pc:docMk/>
          <pc:sldMk cId="3160287992" sldId="260"/>
        </pc:sldMkLst>
        <pc:spChg chg="mod">
          <ac:chgData name="Sara Bergevin" userId="S::sbergevin@snolab.ca::d9353b45-13e4-49eb-9bfc-d5588111cffc" providerId="AD" clId="Web-{A3C8632F-4967-F0C3-1414-FC5960C4D00C}" dt="2026-08-11T14:22:29.662" v="354" actId="1076"/>
          <ac:spMkLst>
            <pc:docMk/>
            <pc:sldMk cId="3160287992" sldId="260"/>
            <ac:spMk id="3" creationId="{C5E12F53-6B3B-5FB6-5BF8-05B76AA1738D}"/>
          </ac:spMkLst>
        </pc:spChg>
      </pc:sldChg>
      <pc:sldChg chg="modSp">
        <pc:chgData name="Sara Bergevin" userId="S::sbergevin@snolab.ca::d9353b45-13e4-49eb-9bfc-d5588111cffc" providerId="AD" clId="Web-{A3C8632F-4967-F0C3-1414-FC5960C4D00C}" dt="2026-08-11T18:39:59.173" v="402"/>
        <pc:sldMkLst>
          <pc:docMk/>
          <pc:sldMk cId="2096339913" sldId="261"/>
        </pc:sldMkLst>
        <pc:spChg chg="mod">
          <ac:chgData name="Sara Bergevin" userId="S::sbergevin@snolab.ca::d9353b45-13e4-49eb-9bfc-d5588111cffc" providerId="AD" clId="Web-{A3C8632F-4967-F0C3-1414-FC5960C4D00C}" dt="2026-08-11T18:29:26.126" v="377" actId="20577"/>
          <ac:spMkLst>
            <pc:docMk/>
            <pc:sldMk cId="2096339913" sldId="261"/>
            <ac:spMk id="2" creationId="{895A2B72-B902-0D4D-9020-79990A64DDEE}"/>
          </ac:spMkLst>
        </pc:spChg>
        <pc:spChg chg="mod">
          <ac:chgData name="Sara Bergevin" userId="S::sbergevin@snolab.ca::d9353b45-13e4-49eb-9bfc-d5588111cffc" providerId="AD" clId="Web-{A3C8632F-4967-F0C3-1414-FC5960C4D00C}" dt="2026-08-10T19:01:52.416" v="256" actId="1076"/>
          <ac:spMkLst>
            <pc:docMk/>
            <pc:sldMk cId="2096339913" sldId="261"/>
            <ac:spMk id="6" creationId="{668CF226-591A-9451-20BB-74CE6E21FEC0}"/>
          </ac:spMkLst>
        </pc:spChg>
        <pc:graphicFrameChg chg="mod modGraphic">
          <ac:chgData name="Sara Bergevin" userId="S::sbergevin@snolab.ca::d9353b45-13e4-49eb-9bfc-d5588111cffc" providerId="AD" clId="Web-{A3C8632F-4967-F0C3-1414-FC5960C4D00C}" dt="2026-08-11T18:39:59.173" v="402"/>
          <ac:graphicFrameMkLst>
            <pc:docMk/>
            <pc:sldMk cId="2096339913" sldId="261"/>
            <ac:graphicFrameMk id="3" creationId="{A4E6EFFE-D2DE-BD81-3D8B-EAA8C9CF177A}"/>
          </ac:graphicFrameMkLst>
        </pc:graphicFrameChg>
      </pc:sldChg>
      <pc:sldChg chg="addSp modSp">
        <pc:chgData name="Sara Bergevin" userId="S::sbergevin@snolab.ca::d9353b45-13e4-49eb-9bfc-d5588111cffc" providerId="AD" clId="Web-{A3C8632F-4967-F0C3-1414-FC5960C4D00C}" dt="2026-08-11T18:38:43.986" v="386" actId="20577"/>
        <pc:sldMkLst>
          <pc:docMk/>
          <pc:sldMk cId="3575438733" sldId="263"/>
        </pc:sldMkLst>
        <pc:spChg chg="mod">
          <ac:chgData name="Sara Bergevin" userId="S::sbergevin@snolab.ca::d9353b45-13e4-49eb-9bfc-d5588111cffc" providerId="AD" clId="Web-{A3C8632F-4967-F0C3-1414-FC5960C4D00C}" dt="2026-08-11T18:38:43.986" v="386" actId="20577"/>
          <ac:spMkLst>
            <pc:docMk/>
            <pc:sldMk cId="3575438733" sldId="263"/>
            <ac:spMk id="2" creationId="{45F9A3EC-22A1-69AC-8F01-00AEFA963537}"/>
          </ac:spMkLst>
        </pc:spChg>
        <pc:picChg chg="mod">
          <ac:chgData name="Sara Bergevin" userId="S::sbergevin@snolab.ca::d9353b45-13e4-49eb-9bfc-d5588111cffc" providerId="AD" clId="Web-{A3C8632F-4967-F0C3-1414-FC5960C4D00C}" dt="2026-08-10T17:59:40.317" v="83" actId="1076"/>
          <ac:picMkLst>
            <pc:docMk/>
            <pc:sldMk cId="3575438733" sldId="263"/>
            <ac:picMk id="4" creationId="{59BC1D0A-2205-2440-53BC-34C70C042121}"/>
          </ac:picMkLst>
        </pc:picChg>
        <pc:picChg chg="mod modCrop">
          <ac:chgData name="Sara Bergevin" userId="S::sbergevin@snolab.ca::d9353b45-13e4-49eb-9bfc-d5588111cffc" providerId="AD" clId="Web-{A3C8632F-4967-F0C3-1414-FC5960C4D00C}" dt="2026-08-10T17:59:37.223" v="82" actId="1076"/>
          <ac:picMkLst>
            <pc:docMk/>
            <pc:sldMk cId="3575438733" sldId="263"/>
            <ac:picMk id="6" creationId="{4888B128-7B71-F937-80EC-7B2D77DEB63A}"/>
          </ac:picMkLst>
        </pc:picChg>
        <pc:picChg chg="mod">
          <ac:chgData name="Sara Bergevin" userId="S::sbergevin@snolab.ca::d9353b45-13e4-49eb-9bfc-d5588111cffc" providerId="AD" clId="Web-{A3C8632F-4967-F0C3-1414-FC5960C4D00C}" dt="2026-08-10T18:06:59.788" v="98" actId="1076"/>
          <ac:picMkLst>
            <pc:docMk/>
            <pc:sldMk cId="3575438733" sldId="263"/>
            <ac:picMk id="7" creationId="{41377866-3862-089A-57D5-1441AEDFEA58}"/>
          </ac:picMkLst>
        </pc:picChg>
        <pc:picChg chg="add mod">
          <ac:chgData name="Sara Bergevin" userId="S::sbergevin@snolab.ca::d9353b45-13e4-49eb-9bfc-d5588111cffc" providerId="AD" clId="Web-{A3C8632F-4967-F0C3-1414-FC5960C4D00C}" dt="2026-08-10T18:06:49.694" v="97" actId="14100"/>
          <ac:picMkLst>
            <pc:docMk/>
            <pc:sldMk cId="3575438733" sldId="263"/>
            <ac:picMk id="8" creationId="{D4239DE9-A9F8-CA1B-ABA4-30765E240D6A}"/>
          </ac:picMkLst>
        </pc:picChg>
      </pc:sldChg>
      <pc:sldChg chg="modSp">
        <pc:chgData name="Sara Bergevin" userId="S::sbergevin@snolab.ca::d9353b45-13e4-49eb-9bfc-d5588111cffc" providerId="AD" clId="Web-{A3C8632F-4967-F0C3-1414-FC5960C4D00C}" dt="2026-08-11T18:38:51.595" v="389" actId="20577"/>
        <pc:sldMkLst>
          <pc:docMk/>
          <pc:sldMk cId="4281387788" sldId="264"/>
        </pc:sldMkLst>
        <pc:spChg chg="mod">
          <ac:chgData name="Sara Bergevin" userId="S::sbergevin@snolab.ca::d9353b45-13e4-49eb-9bfc-d5588111cffc" providerId="AD" clId="Web-{A3C8632F-4967-F0C3-1414-FC5960C4D00C}" dt="2026-08-11T18:38:51.595" v="389" actId="20577"/>
          <ac:spMkLst>
            <pc:docMk/>
            <pc:sldMk cId="4281387788" sldId="264"/>
            <ac:spMk id="2" creationId="{B6E9E36D-FE9F-4C75-CC3A-BE04475C7D19}"/>
          </ac:spMkLst>
        </pc:spChg>
        <pc:spChg chg="mod">
          <ac:chgData name="Sara Bergevin" userId="S::sbergevin@snolab.ca::d9353b45-13e4-49eb-9bfc-d5588111cffc" providerId="AD" clId="Web-{A3C8632F-4967-F0C3-1414-FC5960C4D00C}" dt="2026-08-10T18:41:26.159" v="227" actId="14100"/>
          <ac:spMkLst>
            <pc:docMk/>
            <pc:sldMk cId="4281387788" sldId="264"/>
            <ac:spMk id="5" creationId="{EABFC63D-0E86-7883-7F38-4F80F00028E3}"/>
          </ac:spMkLst>
        </pc:spChg>
      </pc:sldChg>
      <pc:sldChg chg="addSp delSp modSp">
        <pc:chgData name="Sara Bergevin" userId="S::sbergevin@snolab.ca::d9353b45-13e4-49eb-9bfc-d5588111cffc" providerId="AD" clId="Web-{A3C8632F-4967-F0C3-1414-FC5960C4D00C}" dt="2026-08-10T18:16:30.635" v="225" actId="20577"/>
        <pc:sldMkLst>
          <pc:docMk/>
          <pc:sldMk cId="4029248775" sldId="265"/>
        </pc:sldMkLst>
        <pc:spChg chg="mod">
          <ac:chgData name="Sara Bergevin" userId="S::sbergevin@snolab.ca::d9353b45-13e4-49eb-9bfc-d5588111cffc" providerId="AD" clId="Web-{A3C8632F-4967-F0C3-1414-FC5960C4D00C}" dt="2026-08-10T18:13:15.509" v="123" actId="20577"/>
          <ac:spMkLst>
            <pc:docMk/>
            <pc:sldMk cId="4029248775" sldId="265"/>
            <ac:spMk id="3" creationId="{3E89C7C9-1C98-9F69-6AC8-18C5EE1FACE3}"/>
          </ac:spMkLst>
        </pc:spChg>
        <pc:spChg chg="add mod">
          <ac:chgData name="Sara Bergevin" userId="S::sbergevin@snolab.ca::d9353b45-13e4-49eb-9bfc-d5588111cffc" providerId="AD" clId="Web-{A3C8632F-4967-F0C3-1414-FC5960C4D00C}" dt="2026-08-10T18:16:30.635" v="225" actId="20577"/>
          <ac:spMkLst>
            <pc:docMk/>
            <pc:sldMk cId="4029248775" sldId="265"/>
            <ac:spMk id="6" creationId="{C2ED5AA4-8248-3E3E-7639-A3BAA656BAC2}"/>
          </ac:spMkLst>
        </pc:spChg>
      </pc:sldChg>
      <pc:sldChg chg="modSp">
        <pc:chgData name="Sara Bergevin" userId="S::sbergevin@snolab.ca::d9353b45-13e4-49eb-9bfc-d5588111cffc" providerId="AD" clId="Web-{A3C8632F-4967-F0C3-1414-FC5960C4D00C}" dt="2026-08-11T18:43:55.736" v="425" actId="20577"/>
        <pc:sldMkLst>
          <pc:docMk/>
          <pc:sldMk cId="519686068" sldId="268"/>
        </pc:sldMkLst>
        <pc:spChg chg="mod">
          <ac:chgData name="Sara Bergevin" userId="S::sbergevin@snolab.ca::d9353b45-13e4-49eb-9bfc-d5588111cffc" providerId="AD" clId="Web-{A3C8632F-4967-F0C3-1414-FC5960C4D00C}" dt="2026-08-11T18:43:55.736" v="425" actId="20577"/>
          <ac:spMkLst>
            <pc:docMk/>
            <pc:sldMk cId="519686068" sldId="268"/>
            <ac:spMk id="2" creationId="{5F6B8E9D-DC5F-D3E4-04F5-52DA075A8E9B}"/>
          </ac:spMkLst>
        </pc:spChg>
      </pc:sldChg>
      <pc:sldChg chg="addSp delSp modSp">
        <pc:chgData name="Sara Bergevin" userId="S::sbergevin@snolab.ca::d9353b45-13e4-49eb-9bfc-d5588111cffc" providerId="AD" clId="Web-{A3C8632F-4967-F0C3-1414-FC5960C4D00C}" dt="2026-08-11T18:43:37.939" v="421" actId="20577"/>
        <pc:sldMkLst>
          <pc:docMk/>
          <pc:sldMk cId="3813246606" sldId="271"/>
        </pc:sldMkLst>
        <pc:spChg chg="mod">
          <ac:chgData name="Sara Bergevin" userId="S::sbergevin@snolab.ca::d9353b45-13e4-49eb-9bfc-d5588111cffc" providerId="AD" clId="Web-{A3C8632F-4967-F0C3-1414-FC5960C4D00C}" dt="2026-08-11T18:43:37.939" v="421" actId="20577"/>
          <ac:spMkLst>
            <pc:docMk/>
            <pc:sldMk cId="3813246606" sldId="271"/>
            <ac:spMk id="2" creationId="{BB712589-115D-19CB-FAE1-073BEB132A6D}"/>
          </ac:spMkLst>
        </pc:spChg>
        <pc:spChg chg="mod">
          <ac:chgData name="Sara Bergevin" userId="S::sbergevin@snolab.ca::d9353b45-13e4-49eb-9bfc-d5588111cffc" providerId="AD" clId="Web-{A3C8632F-4967-F0C3-1414-FC5960C4D00C}" dt="2026-08-10T19:01:10.978" v="250" actId="1076"/>
          <ac:spMkLst>
            <pc:docMk/>
            <pc:sldMk cId="3813246606" sldId="271"/>
            <ac:spMk id="3" creationId="{385E80E6-AFF7-AD07-CFC8-2F735371716F}"/>
          </ac:spMkLst>
        </pc:spChg>
        <pc:picChg chg="add mod modCrop">
          <ac:chgData name="Sara Bergevin" userId="S::sbergevin@snolab.ca::d9353b45-13e4-49eb-9bfc-d5588111cffc" providerId="AD" clId="Web-{A3C8632F-4967-F0C3-1414-FC5960C4D00C}" dt="2026-08-11T14:11:54.348" v="352"/>
          <ac:picMkLst>
            <pc:docMk/>
            <pc:sldMk cId="3813246606" sldId="271"/>
            <ac:picMk id="4" creationId="{4AD1E9BD-F31C-BF9B-A886-4CE39F6FCBB3}"/>
          </ac:picMkLst>
        </pc:picChg>
        <pc:picChg chg="del mod">
          <ac:chgData name="Sara Bergevin" userId="S::sbergevin@snolab.ca::d9353b45-13e4-49eb-9bfc-d5588111cffc" providerId="AD" clId="Web-{A3C8632F-4967-F0C3-1414-FC5960C4D00C}" dt="2026-08-11T14:02:04.207" v="334"/>
          <ac:picMkLst>
            <pc:docMk/>
            <pc:sldMk cId="3813246606" sldId="271"/>
            <ac:picMk id="5" creationId="{770F259D-131B-B10A-41AE-BFEA2FC7AA84}"/>
          </ac:picMkLst>
        </pc:picChg>
      </pc:sldChg>
      <pc:sldChg chg="addSp modSp addAnim modAnim">
        <pc:chgData name="Sara Bergevin" userId="S::sbergevin@snolab.ca::d9353b45-13e4-49eb-9bfc-d5588111cffc" providerId="AD" clId="Web-{A3C8632F-4967-F0C3-1414-FC5960C4D00C}" dt="2026-08-10T17:48:18.938" v="75"/>
        <pc:sldMkLst>
          <pc:docMk/>
          <pc:sldMk cId="2336767322" sldId="272"/>
        </pc:sldMkLst>
        <pc:spChg chg="ord">
          <ac:chgData name="Sara Bergevin" userId="S::sbergevin@snolab.ca::d9353b45-13e4-49eb-9bfc-d5588111cffc" providerId="AD" clId="Web-{A3C8632F-4967-F0C3-1414-FC5960C4D00C}" dt="2026-08-10T17:45:32.140" v="52"/>
          <ac:spMkLst>
            <pc:docMk/>
            <pc:sldMk cId="2336767322" sldId="272"/>
            <ac:spMk id="2" creationId="{6AE44FA8-85E6-1E4D-5154-0ACC19F948E2}"/>
          </ac:spMkLst>
        </pc:spChg>
        <pc:spChg chg="ord">
          <ac:chgData name="Sara Bergevin" userId="S::sbergevin@snolab.ca::d9353b45-13e4-49eb-9bfc-d5588111cffc" providerId="AD" clId="Web-{A3C8632F-4967-F0C3-1414-FC5960C4D00C}" dt="2026-08-10T17:45:36.515" v="54"/>
          <ac:spMkLst>
            <pc:docMk/>
            <pc:sldMk cId="2336767322" sldId="272"/>
            <ac:spMk id="4" creationId="{50DB680E-1EFD-762C-8EBE-252695839B93}"/>
          </ac:spMkLst>
        </pc:spChg>
        <pc:spChg chg="mod ord">
          <ac:chgData name="Sara Bergevin" userId="S::sbergevin@snolab.ca::d9353b45-13e4-49eb-9bfc-d5588111cffc" providerId="AD" clId="Web-{A3C8632F-4967-F0C3-1414-FC5960C4D00C}" dt="2026-08-10T17:45:34.327" v="53"/>
          <ac:spMkLst>
            <pc:docMk/>
            <pc:sldMk cId="2336767322" sldId="272"/>
            <ac:spMk id="5" creationId="{C5719D06-1D1E-44E8-74A7-2C50B2494340}"/>
          </ac:spMkLst>
        </pc:spChg>
        <pc:cxnChg chg="mod">
          <ac:chgData name="Sara Bergevin" userId="S::sbergevin@snolab.ca::d9353b45-13e4-49eb-9bfc-d5588111cffc" providerId="AD" clId="Web-{A3C8632F-4967-F0C3-1414-FC5960C4D00C}" dt="2026-08-10T17:44:20.718" v="46" actId="14100"/>
          <ac:cxnSpMkLst>
            <pc:docMk/>
            <pc:sldMk cId="2336767322" sldId="272"/>
            <ac:cxnSpMk id="9" creationId="{CA95842B-D5D7-B110-53E1-BE51FD03EFD7}"/>
          </ac:cxnSpMkLst>
        </pc:cxnChg>
        <pc:cxnChg chg="add mod ord">
          <ac:chgData name="Sara Bergevin" userId="S::sbergevin@snolab.ca::d9353b45-13e4-49eb-9bfc-d5588111cffc" providerId="AD" clId="Web-{A3C8632F-4967-F0C3-1414-FC5960C4D00C}" dt="2026-08-10T17:45:23.749" v="51"/>
          <ac:cxnSpMkLst>
            <pc:docMk/>
            <pc:sldMk cId="2336767322" sldId="272"/>
            <ac:cxnSpMk id="20" creationId="{17EA971D-62F7-3A56-65DF-B69E8BDAF7EA}"/>
          </ac:cxnSpMkLst>
        </pc:cxnChg>
      </pc:sldChg>
      <pc:sldChg chg="modSp">
        <pc:chgData name="Sara Bergevin" userId="S::sbergevin@snolab.ca::d9353b45-13e4-49eb-9bfc-d5588111cffc" providerId="AD" clId="Web-{A3C8632F-4967-F0C3-1414-FC5960C4D00C}" dt="2026-08-11T18:48:02.705" v="445" actId="20577"/>
        <pc:sldMkLst>
          <pc:docMk/>
          <pc:sldMk cId="3930063196" sldId="273"/>
        </pc:sldMkLst>
        <pc:spChg chg="mod">
          <ac:chgData name="Sara Bergevin" userId="S::sbergevin@snolab.ca::d9353b45-13e4-49eb-9bfc-d5588111cffc" providerId="AD" clId="Web-{A3C8632F-4967-F0C3-1414-FC5960C4D00C}" dt="2026-08-11T18:44:04.908" v="429" actId="20577"/>
          <ac:spMkLst>
            <pc:docMk/>
            <pc:sldMk cId="3930063196" sldId="273"/>
            <ac:spMk id="2" creationId="{F5516177-B92E-0CE0-0BF2-A06D38F67DEB}"/>
          </ac:spMkLst>
        </pc:spChg>
        <pc:spChg chg="mod">
          <ac:chgData name="Sara Bergevin" userId="S::sbergevin@snolab.ca::d9353b45-13e4-49eb-9bfc-d5588111cffc" providerId="AD" clId="Web-{A3C8632F-4967-F0C3-1414-FC5960C4D00C}" dt="2026-08-11T18:48:02.705" v="445" actId="20577"/>
          <ac:spMkLst>
            <pc:docMk/>
            <pc:sldMk cId="3930063196" sldId="273"/>
            <ac:spMk id="3" creationId="{65095031-3A22-C56D-3D61-9FFC0BA967DD}"/>
          </ac:spMkLst>
        </pc:spChg>
        <pc:picChg chg="mod modCrop">
          <ac:chgData name="Sara Bergevin" userId="S::sbergevin@snolab.ca::d9353b45-13e4-49eb-9bfc-d5588111cffc" providerId="AD" clId="Web-{A3C8632F-4967-F0C3-1414-FC5960C4D00C}" dt="2026-08-11T18:45:25.392" v="444"/>
          <ac:picMkLst>
            <pc:docMk/>
            <pc:sldMk cId="3930063196" sldId="273"/>
            <ac:picMk id="5" creationId="{3D67FB95-E80B-FFA7-D47D-88998DC15CFB}"/>
          </ac:picMkLst>
        </pc:picChg>
      </pc:sldChg>
      <pc:sldChg chg="modSp">
        <pc:chgData name="Sara Bergevin" userId="S::sbergevin@snolab.ca::d9353b45-13e4-49eb-9bfc-d5588111cffc" providerId="AD" clId="Web-{A3C8632F-4967-F0C3-1414-FC5960C4D00C}" dt="2026-08-11T18:43:58.377" v="427" actId="20577"/>
        <pc:sldMkLst>
          <pc:docMk/>
          <pc:sldMk cId="476573499" sldId="274"/>
        </pc:sldMkLst>
        <pc:spChg chg="mod">
          <ac:chgData name="Sara Bergevin" userId="S::sbergevin@snolab.ca::d9353b45-13e4-49eb-9bfc-d5588111cffc" providerId="AD" clId="Web-{A3C8632F-4967-F0C3-1414-FC5960C4D00C}" dt="2026-08-11T18:43:58.377" v="427" actId="20577"/>
          <ac:spMkLst>
            <pc:docMk/>
            <pc:sldMk cId="476573499" sldId="274"/>
            <ac:spMk id="2" creationId="{936CFAB0-EDA8-AED4-0C6B-DCF4B85E13B7}"/>
          </ac:spMkLst>
        </pc:spChg>
        <pc:spChg chg="mod">
          <ac:chgData name="Sara Bergevin" userId="S::sbergevin@snolab.ca::d9353b45-13e4-49eb-9bfc-d5588111cffc" providerId="AD" clId="Web-{A3C8632F-4967-F0C3-1414-FC5960C4D00C}" dt="2026-08-11T14:22:19.052" v="353" actId="1076"/>
          <ac:spMkLst>
            <pc:docMk/>
            <pc:sldMk cId="476573499" sldId="274"/>
            <ac:spMk id="3" creationId="{EEBCCEA3-56AC-7F19-C1F8-EE7E38D185B9}"/>
          </ac:spMkLst>
        </pc:spChg>
      </pc:sldChg>
      <pc:sldChg chg="modSp">
        <pc:chgData name="Sara Bergevin" userId="S::sbergevin@snolab.ca::d9353b45-13e4-49eb-9bfc-d5588111cffc" providerId="AD" clId="Web-{A3C8632F-4967-F0C3-1414-FC5960C4D00C}" dt="2026-08-11T18:44:14.877" v="433" actId="20577"/>
        <pc:sldMkLst>
          <pc:docMk/>
          <pc:sldMk cId="359368011" sldId="275"/>
        </pc:sldMkLst>
        <pc:spChg chg="mod">
          <ac:chgData name="Sara Bergevin" userId="S::sbergevin@snolab.ca::d9353b45-13e4-49eb-9bfc-d5588111cffc" providerId="AD" clId="Web-{A3C8632F-4967-F0C3-1414-FC5960C4D00C}" dt="2026-08-11T18:44:14.877" v="433" actId="20577"/>
          <ac:spMkLst>
            <pc:docMk/>
            <pc:sldMk cId="359368011" sldId="275"/>
            <ac:spMk id="2" creationId="{CF4B45C1-260B-287A-3422-55D4720C6BD2}"/>
          </ac:spMkLst>
        </pc:spChg>
      </pc:sldChg>
      <pc:sldChg chg="addSp delSp modSp">
        <pc:chgData name="Sara Bergevin" userId="S::sbergevin@snolab.ca::d9353b45-13e4-49eb-9bfc-d5588111cffc" providerId="AD" clId="Web-{A3C8632F-4967-F0C3-1414-FC5960C4D00C}" dt="2026-08-11T18:39:16.595" v="390" actId="20577"/>
        <pc:sldMkLst>
          <pc:docMk/>
          <pc:sldMk cId="4056012685" sldId="276"/>
        </pc:sldMkLst>
        <pc:spChg chg="mod">
          <ac:chgData name="Sara Bergevin" userId="S::sbergevin@snolab.ca::d9353b45-13e4-49eb-9bfc-d5588111cffc" providerId="AD" clId="Web-{A3C8632F-4967-F0C3-1414-FC5960C4D00C}" dt="2026-08-11T18:39:16.595" v="390" actId="20577"/>
          <ac:spMkLst>
            <pc:docMk/>
            <pc:sldMk cId="4056012685" sldId="276"/>
            <ac:spMk id="2" creationId="{40D9DBCC-2569-2079-FE52-DCFC1209F0F3}"/>
          </ac:spMkLst>
        </pc:spChg>
        <pc:picChg chg="add mod">
          <ac:chgData name="Sara Bergevin" userId="S::sbergevin@snolab.ca::d9353b45-13e4-49eb-9bfc-d5588111cffc" providerId="AD" clId="Web-{A3C8632F-4967-F0C3-1414-FC5960C4D00C}" dt="2026-08-10T17:56:24.972" v="78" actId="1076"/>
          <ac:picMkLst>
            <pc:docMk/>
            <pc:sldMk cId="4056012685" sldId="276"/>
            <ac:picMk id="5" creationId="{1E69E637-3C8B-B946-C285-3DCD96E24A60}"/>
          </ac:picMkLst>
        </pc:picChg>
      </pc:sldChg>
      <pc:sldChg chg="addSp delSp modSp">
        <pc:chgData name="Sara Bergevin" userId="S::sbergevin@snolab.ca::d9353b45-13e4-49eb-9bfc-d5588111cffc" providerId="AD" clId="Web-{A3C8632F-4967-F0C3-1414-FC5960C4D00C}" dt="2026-08-11T18:42:42.720" v="413" actId="20577"/>
        <pc:sldMkLst>
          <pc:docMk/>
          <pc:sldMk cId="1324896132" sldId="277"/>
        </pc:sldMkLst>
        <pc:spChg chg="mod">
          <ac:chgData name="Sara Bergevin" userId="S::sbergevin@snolab.ca::d9353b45-13e4-49eb-9bfc-d5588111cffc" providerId="AD" clId="Web-{A3C8632F-4967-F0C3-1414-FC5960C4D00C}" dt="2026-08-11T18:42:42.720" v="413" actId="20577"/>
          <ac:spMkLst>
            <pc:docMk/>
            <pc:sldMk cId="1324896132" sldId="277"/>
            <ac:spMk id="2" creationId="{6CF3C115-72D8-C86B-B99B-1EDA28D798F2}"/>
          </ac:spMkLst>
        </pc:spChg>
        <pc:spChg chg="mod">
          <ac:chgData name="Sara Bergevin" userId="S::sbergevin@snolab.ca::d9353b45-13e4-49eb-9bfc-d5588111cffc" providerId="AD" clId="Web-{A3C8632F-4967-F0C3-1414-FC5960C4D00C}" dt="2026-08-10T19:01:29.525" v="253" actId="1076"/>
          <ac:spMkLst>
            <pc:docMk/>
            <pc:sldMk cId="1324896132" sldId="277"/>
            <ac:spMk id="3" creationId="{E866CC7E-2CC5-6832-E5BF-2CF7E0FE546E}"/>
          </ac:spMkLst>
        </pc:spChg>
        <pc:picChg chg="del mod">
          <ac:chgData name="Sara Bergevin" userId="S::sbergevin@snolab.ca::d9353b45-13e4-49eb-9bfc-d5588111cffc" providerId="AD" clId="Web-{A3C8632F-4967-F0C3-1414-FC5960C4D00C}" dt="2026-08-11T14:02:01.223" v="333"/>
          <ac:picMkLst>
            <pc:docMk/>
            <pc:sldMk cId="1324896132" sldId="277"/>
            <ac:picMk id="4" creationId="{182A0703-F63C-EB5E-5FF3-7A7529C61D45}"/>
          </ac:picMkLst>
        </pc:picChg>
        <pc:picChg chg="add del mod">
          <ac:chgData name="Sara Bergevin" userId="S::sbergevin@snolab.ca::d9353b45-13e4-49eb-9bfc-d5588111cffc" providerId="AD" clId="Web-{A3C8632F-4967-F0C3-1414-FC5960C4D00C}" dt="2026-08-11T14:03:10.850" v="339"/>
          <ac:picMkLst>
            <pc:docMk/>
            <pc:sldMk cId="1324896132" sldId="277"/>
            <ac:picMk id="6" creationId="{60CF76D1-47A3-00B6-9EEC-E46937B893C3}"/>
          </ac:picMkLst>
        </pc:picChg>
        <pc:picChg chg="add mod modCrop">
          <ac:chgData name="Sara Bergevin" userId="S::sbergevin@snolab.ca::d9353b45-13e4-49eb-9bfc-d5588111cffc" providerId="AD" clId="Web-{A3C8632F-4967-F0C3-1414-FC5960C4D00C}" dt="2026-08-11T14:11:45.051" v="350"/>
          <ac:picMkLst>
            <pc:docMk/>
            <pc:sldMk cId="1324896132" sldId="277"/>
            <ac:picMk id="7" creationId="{24EF3800-B78A-E3A2-7910-7E26F981B110}"/>
          </ac:picMkLst>
        </pc:picChg>
      </pc:sldChg>
      <pc:sldChg chg="modSp">
        <pc:chgData name="Sara Bergevin" userId="S::sbergevin@snolab.ca::d9353b45-13e4-49eb-9bfc-d5588111cffc" providerId="AD" clId="Web-{A3C8632F-4967-F0C3-1414-FC5960C4D00C}" dt="2026-08-11T18:44:32.705" v="435" actId="20577"/>
        <pc:sldMkLst>
          <pc:docMk/>
          <pc:sldMk cId="2115584368" sldId="278"/>
        </pc:sldMkLst>
        <pc:spChg chg="mod">
          <ac:chgData name="Sara Bergevin" userId="S::sbergevin@snolab.ca::d9353b45-13e4-49eb-9bfc-d5588111cffc" providerId="AD" clId="Web-{A3C8632F-4967-F0C3-1414-FC5960C4D00C}" dt="2026-08-11T18:44:32.705" v="435" actId="20577"/>
          <ac:spMkLst>
            <pc:docMk/>
            <pc:sldMk cId="2115584368" sldId="278"/>
            <ac:spMk id="2" creationId="{4FF459EF-C6C6-68D1-21E6-DA16A4FFE547}"/>
          </ac:spMkLst>
        </pc:spChg>
        <pc:spChg chg="mod">
          <ac:chgData name="Sara Bergevin" userId="S::sbergevin@snolab.ca::d9353b45-13e4-49eb-9bfc-d5588111cffc" providerId="AD" clId="Web-{A3C8632F-4967-F0C3-1414-FC5960C4D00C}" dt="2026-08-10T18:55:11.101" v="245" actId="20577"/>
          <ac:spMkLst>
            <pc:docMk/>
            <pc:sldMk cId="2115584368" sldId="278"/>
            <ac:spMk id="3" creationId="{6451FC2E-2409-8D63-8760-E5FE53A50A28}"/>
          </ac:spMkLst>
        </pc:spChg>
        <pc:spChg chg="mod">
          <ac:chgData name="Sara Bergevin" userId="S::sbergevin@snolab.ca::d9353b45-13e4-49eb-9bfc-d5588111cffc" providerId="AD" clId="Web-{A3C8632F-4967-F0C3-1414-FC5960C4D00C}" dt="2026-08-10T18:57:11.774" v="246"/>
          <ac:spMkLst>
            <pc:docMk/>
            <pc:sldMk cId="2115584368" sldId="278"/>
            <ac:spMk id="10" creationId="{77CD856A-EA36-EA6C-19E4-3EC1D0908C4D}"/>
          </ac:spMkLst>
        </pc:spChg>
        <pc:spChg chg="mod">
          <ac:chgData name="Sara Bergevin" userId="S::sbergevin@snolab.ca::d9353b45-13e4-49eb-9bfc-d5588111cffc" providerId="AD" clId="Web-{A3C8632F-4967-F0C3-1414-FC5960C4D00C}" dt="2026-08-10T18:57:15.258" v="247"/>
          <ac:spMkLst>
            <pc:docMk/>
            <pc:sldMk cId="2115584368" sldId="278"/>
            <ac:spMk id="11" creationId="{9242279C-4991-D32F-8796-529117947B9E}"/>
          </ac:spMkLst>
        </pc:spChg>
      </pc:sldChg>
      <pc:sldChg chg="addSp modSp new">
        <pc:chgData name="Sara Bergevin" userId="S::sbergevin@snolab.ca::d9353b45-13e4-49eb-9bfc-d5588111cffc" providerId="AD" clId="Web-{A3C8632F-4967-F0C3-1414-FC5960C4D00C}" dt="2026-08-11T18:38:18.142" v="380" actId="20577"/>
        <pc:sldMkLst>
          <pc:docMk/>
          <pc:sldMk cId="2246830995" sldId="279"/>
        </pc:sldMkLst>
        <pc:spChg chg="mod">
          <ac:chgData name="Sara Bergevin" userId="S::sbergevin@snolab.ca::d9353b45-13e4-49eb-9bfc-d5588111cffc" providerId="AD" clId="Web-{A3C8632F-4967-F0C3-1414-FC5960C4D00C}" dt="2026-08-11T18:38:18.142" v="380" actId="20577"/>
          <ac:spMkLst>
            <pc:docMk/>
            <pc:sldMk cId="2246830995" sldId="279"/>
            <ac:spMk id="2" creationId="{8E62C3BF-4189-8B3F-A4E6-FC5EB2F4AA31}"/>
          </ac:spMkLst>
        </pc:spChg>
        <pc:spChg chg="mod">
          <ac:chgData name="Sara Bergevin" userId="S::sbergevin@snolab.ca::d9353b45-13e4-49eb-9bfc-d5588111cffc" providerId="AD" clId="Web-{A3C8632F-4967-F0C3-1414-FC5960C4D00C}" dt="2026-08-10T20:10:28.090" v="312" actId="20577"/>
          <ac:spMkLst>
            <pc:docMk/>
            <pc:sldMk cId="2246830995" sldId="279"/>
            <ac:spMk id="3" creationId="{572E0120-57AB-9369-B971-C904C596FAD9}"/>
          </ac:spMkLst>
        </pc:spChg>
        <pc:picChg chg="add mod">
          <ac:chgData name="Sara Bergevin" userId="S::sbergevin@snolab.ca::d9353b45-13e4-49eb-9bfc-d5588111cffc" providerId="AD" clId="Web-{A3C8632F-4967-F0C3-1414-FC5960C4D00C}" dt="2026-08-10T20:14:24.560" v="317" actId="14100"/>
          <ac:picMkLst>
            <pc:docMk/>
            <pc:sldMk cId="2246830995" sldId="279"/>
            <ac:picMk id="6" creationId="{1C3AAFA9-44DF-9330-6CD2-64909F9E6D9A}"/>
          </ac:picMkLst>
        </pc:picChg>
      </pc:sldChg>
      <pc:sldChg chg="modSp new">
        <pc:chgData name="Sara Bergevin" userId="S::sbergevin@snolab.ca::d9353b45-13e4-49eb-9bfc-d5588111cffc" providerId="AD" clId="Web-{A3C8632F-4967-F0C3-1414-FC5960C4D00C}" dt="2026-08-11T18:38:28.814" v="383" actId="20577"/>
        <pc:sldMkLst>
          <pc:docMk/>
          <pc:sldMk cId="2916612350" sldId="281"/>
        </pc:sldMkLst>
        <pc:spChg chg="mod">
          <ac:chgData name="Sara Bergevin" userId="S::sbergevin@snolab.ca::d9353b45-13e4-49eb-9bfc-d5588111cffc" providerId="AD" clId="Web-{A3C8632F-4967-F0C3-1414-FC5960C4D00C}" dt="2026-08-11T18:38:28.814" v="383" actId="20577"/>
          <ac:spMkLst>
            <pc:docMk/>
            <pc:sldMk cId="2916612350" sldId="281"/>
            <ac:spMk id="2" creationId="{B70143D8-7EE7-93C2-3161-C73D5DC3FFD2}"/>
          </ac:spMkLst>
        </pc:spChg>
      </pc:sldChg>
      <pc:sldChg chg="modSp new">
        <pc:chgData name="Sara Bergevin" userId="S::sbergevin@snolab.ca::d9353b45-13e4-49eb-9bfc-d5588111cffc" providerId="AD" clId="Web-{A3C8632F-4967-F0C3-1414-FC5960C4D00C}" dt="2026-08-11T15:24:57.884" v="361" actId="20577"/>
        <pc:sldMkLst>
          <pc:docMk/>
          <pc:sldMk cId="432802137" sldId="282"/>
        </pc:sldMkLst>
        <pc:spChg chg="mod">
          <ac:chgData name="Sara Bergevin" userId="S::sbergevin@snolab.ca::d9353b45-13e4-49eb-9bfc-d5588111cffc" providerId="AD" clId="Web-{A3C8632F-4967-F0C3-1414-FC5960C4D00C}" dt="2026-08-11T15:24:57.884" v="361" actId="20577"/>
          <ac:spMkLst>
            <pc:docMk/>
            <pc:sldMk cId="432802137" sldId="282"/>
            <ac:spMk id="2" creationId="{327BECC1-8ACC-75D4-E9DF-757583203427}"/>
          </ac:spMkLst>
        </pc:spChg>
      </pc:sldChg>
      <pc:sldChg chg="new del ord">
        <pc:chgData name="Sara Bergevin" userId="S::sbergevin@snolab.ca::d9353b45-13e4-49eb-9bfc-d5588111cffc" providerId="AD" clId="Web-{A3C8632F-4967-F0C3-1414-FC5960C4D00C}" dt="2026-08-11T15:24:33.274" v="357"/>
        <pc:sldMkLst>
          <pc:docMk/>
          <pc:sldMk cId="3614031260" sldId="282"/>
        </pc:sldMkLst>
      </pc:sldChg>
    </pc:docChg>
  </pc:docChgLst>
  <pc:docChgLst>
    <pc:chgData name="Sara Bergevin" userId="S::sbergevin@snolab.ca::d9353b45-13e4-49eb-9bfc-d5588111cffc" providerId="AD" clId="Web-{BEF09926-27B4-A5AC-F94E-00FCFF9C6D6E}"/>
    <pc:docChg chg="mod addSld delSld modSld addMainMaster delMainMaster">
      <pc:chgData name="Sara Bergevin" userId="S::sbergevin@snolab.ca::d9353b45-13e4-49eb-9bfc-d5588111cffc" providerId="AD" clId="Web-{BEF09926-27B4-A5AC-F94E-00FCFF9C6D6E}" dt="2026-08-06T13:23:32.457" v="2090" actId="1076"/>
      <pc:docMkLst>
        <pc:docMk/>
      </pc:docMkLst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109857222" sldId="256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109857222" sldId="256"/>
            <ac:spMk id="3" creationId="{00000000-0000-0000-0000-000000000000}"/>
          </ac:spMkLst>
        </pc:sp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257901406" sldId="257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57901406" sldId="257"/>
            <ac:spMk id="2" creationId="{B42B9F1B-8EFF-02FD-9BB7-73B877CFDC10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57901406" sldId="257"/>
            <ac:spMk id="3" creationId="{8997B5F0-56AA-6A2E-6688-E126ED114736}"/>
          </ac:spMkLst>
        </pc:spChg>
      </pc:sldChg>
      <pc:sldChg chg="addSp modSp mod modClrScheme chgLayout">
        <pc:chgData name="Sara Bergevin" userId="S::sbergevin@snolab.ca::d9353b45-13e4-49eb-9bfc-d5588111cffc" providerId="AD" clId="Web-{BEF09926-27B4-A5AC-F94E-00FCFF9C6D6E}" dt="2026-08-06T13:12:06.301" v="2051" actId="1076"/>
        <pc:sldMkLst>
          <pc:docMk/>
          <pc:sldMk cId="281915954" sldId="258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81915954" sldId="258"/>
            <ac:spMk id="2" creationId="{1D6FC366-A408-EAA3-E78F-74219A929910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2:06.301" v="2051" actId="1076"/>
          <ac:spMkLst>
            <pc:docMk/>
            <pc:sldMk cId="281915954" sldId="258"/>
            <ac:spMk id="3" creationId="{C275EB55-410B-ECA7-C064-80AC2E8A7FDD}"/>
          </ac:spMkLst>
        </pc:sp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398639106" sldId="259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98639106" sldId="259"/>
            <ac:spMk id="2" creationId="{D8B57AB0-F3A9-591B-A91A-DE9B1BE7AA2A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98639106" sldId="259"/>
            <ac:spMk id="3" creationId="{3E086BF5-7340-912A-EC6B-01CAB0138290}"/>
          </ac:spMkLst>
        </pc:sp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3160287992" sldId="260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160287992" sldId="260"/>
            <ac:spMk id="2" creationId="{D700658C-38A2-AE8F-BE85-5ADF6CA6D2C0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160287992" sldId="260"/>
            <ac:spMk id="3" creationId="{C5E12F53-6B3B-5FB6-5BF8-05B76AA1738D}"/>
          </ac:spMkLst>
        </pc:spChg>
        <pc:picChg chg="mod">
          <ac:chgData name="Sara Bergevin" userId="S::sbergevin@snolab.ca::d9353b45-13e4-49eb-9bfc-d5588111cffc" providerId="AD" clId="Web-{BEF09926-27B4-A5AC-F94E-00FCFF9C6D6E}" dt="2026-08-04T15:44:28.713" v="3" actId="1076"/>
          <ac:picMkLst>
            <pc:docMk/>
            <pc:sldMk cId="3160287992" sldId="260"/>
            <ac:picMk id="4" creationId="{F788BC51-D298-27AF-D6CB-38DDC62A93D5}"/>
          </ac:picMkLst>
        </pc:picChg>
        <pc:picChg chg="mod">
          <ac:chgData name="Sara Bergevin" userId="S::sbergevin@snolab.ca::d9353b45-13e4-49eb-9bfc-d5588111cffc" providerId="AD" clId="Web-{BEF09926-27B4-A5AC-F94E-00FCFF9C6D6E}" dt="2026-08-04T15:44:34.541" v="4" actId="1076"/>
          <ac:picMkLst>
            <pc:docMk/>
            <pc:sldMk cId="3160287992" sldId="260"/>
            <ac:picMk id="5" creationId="{542018E7-7711-D789-28CF-518598B75633}"/>
          </ac:picMkLst>
        </pc:picChg>
      </pc:sldChg>
      <pc:sldChg chg="addSp modSp mod modClrScheme chgLayout">
        <pc:chgData name="Sara Bergevin" userId="S::sbergevin@snolab.ca::d9353b45-13e4-49eb-9bfc-d5588111cffc" providerId="AD" clId="Web-{BEF09926-27B4-A5AC-F94E-00FCFF9C6D6E}" dt="2026-08-06T13:23:32.457" v="2090" actId="1076"/>
        <pc:sldMkLst>
          <pc:docMk/>
          <pc:sldMk cId="2096339913" sldId="261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096339913" sldId="261"/>
            <ac:spMk id="2" creationId="{895A2B72-B902-0D4D-9020-79990A64DDEE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096339913" sldId="261"/>
            <ac:spMk id="6" creationId="{668CF226-591A-9451-20BB-74CE6E21FEC0}"/>
          </ac:spMkLst>
        </pc:spChg>
        <pc:graphicFrameChg chg="add mod modGraphic">
          <ac:chgData name="Sara Bergevin" userId="S::sbergevin@snolab.ca::d9353b45-13e4-49eb-9bfc-d5588111cffc" providerId="AD" clId="Web-{BEF09926-27B4-A5AC-F94E-00FCFF9C6D6E}" dt="2026-08-06T13:23:32.457" v="2090" actId="1076"/>
          <ac:graphicFrameMkLst>
            <pc:docMk/>
            <pc:sldMk cId="2096339913" sldId="261"/>
            <ac:graphicFrameMk id="3" creationId="{A4E6EFFE-D2DE-BD81-3D8B-EAA8C9CF177A}"/>
          </ac:graphicFrameMkLst>
        </pc:graphicFrame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3575438733" sldId="263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575438733" sldId="263"/>
            <ac:spMk id="2" creationId="{45F9A3EC-22A1-69AC-8F01-00AEFA963537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575438733" sldId="263"/>
            <ac:spMk id="3" creationId="{B7420593-EDEB-BB78-F53A-71C5F6D3641D}"/>
          </ac:spMkLst>
        </pc:sp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4281387788" sldId="264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4281387788" sldId="264"/>
            <ac:spMk id="2" creationId="{B6E9E36D-FE9F-4C75-CC3A-BE04475C7D19}"/>
          </ac:spMkLst>
        </pc:sp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4029248775" sldId="265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4029248775" sldId="265"/>
            <ac:spMk id="2" creationId="{5921CBF0-92C2-CC6D-22A4-3DCA66D55175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4029248775" sldId="265"/>
            <ac:spMk id="3" creationId="{3E89C7C9-1C98-9F69-6AC8-18C5EE1FACE3}"/>
          </ac:spMkLst>
        </pc:spChg>
      </pc:sldChg>
      <pc:sldChg chg="addSp modSp mod modClrScheme chgLayout">
        <pc:chgData name="Sara Bergevin" userId="S::sbergevin@snolab.ca::d9353b45-13e4-49eb-9bfc-d5588111cffc" providerId="AD" clId="Web-{BEF09926-27B4-A5AC-F94E-00FCFF9C6D6E}" dt="2026-08-06T13:19:01.895" v="2052" actId="1076"/>
        <pc:sldMkLst>
          <pc:docMk/>
          <pc:sldMk cId="2667451632" sldId="267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667451632" sldId="267"/>
            <ac:spMk id="2" creationId="{50F60C86-E332-F423-6282-677F9DD47C50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9:01.895" v="2052" actId="1076"/>
          <ac:spMkLst>
            <pc:docMk/>
            <pc:sldMk cId="2667451632" sldId="267"/>
            <ac:spMk id="3" creationId="{D4CBCCBF-A75F-668F-942E-154DF94A6C1E}"/>
          </ac:spMkLst>
        </pc:spChg>
        <pc:picChg chg="add mod">
          <ac:chgData name="Sara Bergevin" userId="S::sbergevin@snolab.ca::d9353b45-13e4-49eb-9bfc-d5588111cffc" providerId="AD" clId="Web-{BEF09926-27B4-A5AC-F94E-00FCFF9C6D6E}" dt="2026-08-05T13:51:21.749" v="1594" actId="1076"/>
          <ac:picMkLst>
            <pc:docMk/>
            <pc:sldMk cId="2667451632" sldId="267"/>
            <ac:picMk id="4" creationId="{AF2ADD5A-67E7-8184-C503-F0886F870BCA}"/>
          </ac:picMkLst>
        </pc:picChg>
      </pc:sldChg>
      <pc:sldChg chg="delSp 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519686068" sldId="268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519686068" sldId="268"/>
            <ac:spMk id="2" creationId="{5F6B8E9D-DC5F-D3E4-04F5-52DA075A8E9B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519686068" sldId="268"/>
            <ac:spMk id="3" creationId="{CF0C0867-F970-CAFA-245B-060E0327C1BA}"/>
          </ac:spMkLst>
        </pc:spChg>
      </pc:sldChg>
      <pc:sldChg chg="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1825789064" sldId="270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1825789064" sldId="270"/>
            <ac:spMk id="2" creationId="{DFB5681C-4135-7D97-7389-882FB0EA2423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1825789064" sldId="270"/>
            <ac:spMk id="3" creationId="{602869D9-D68F-7186-AC53-80B64CF3A52A}"/>
          </ac:spMkLst>
        </pc:spChg>
      </pc:sldChg>
      <pc:sldChg chg="addSp delSp modSp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3813246606" sldId="271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813246606" sldId="271"/>
            <ac:spMk id="2" creationId="{BB712589-115D-19CB-FAE1-073BEB132A6D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813246606" sldId="271"/>
            <ac:spMk id="3" creationId="{385E80E6-AFF7-AD07-CFC8-2F735371716F}"/>
          </ac:spMkLst>
        </pc:spChg>
      </pc:sldChg>
      <pc:sldChg chg="addSp delSp modSp new mod modClrScheme chgLayout">
        <pc:chgData name="Sara Bergevin" userId="S::sbergevin@snolab.ca::d9353b45-13e4-49eb-9bfc-d5588111cffc" providerId="AD" clId="Web-{BEF09926-27B4-A5AC-F94E-00FCFF9C6D6E}" dt="2026-08-06T13:22:02.051" v="2086"/>
        <pc:sldMkLst>
          <pc:docMk/>
          <pc:sldMk cId="2336767322" sldId="272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2336767322" sldId="272"/>
            <ac:spMk id="2" creationId="{6AE44FA8-85E6-1E4D-5154-0ACC19F948E2}"/>
          </ac:spMkLst>
        </pc:spChg>
        <pc:spChg chg="add mod">
          <ac:chgData name="Sara Bergevin" userId="S::sbergevin@snolab.ca::d9353b45-13e4-49eb-9bfc-d5588111cffc" providerId="AD" clId="Web-{BEF09926-27B4-A5AC-F94E-00FCFF9C6D6E}" dt="2026-08-06T13:19:44.160" v="2057" actId="1076"/>
          <ac:spMkLst>
            <pc:docMk/>
            <pc:sldMk cId="2336767322" sldId="272"/>
            <ac:spMk id="3" creationId="{D0B95451-FFBF-B0FB-741E-5E84A7AC2460}"/>
          </ac:spMkLst>
        </pc:spChg>
        <pc:spChg chg="add mod">
          <ac:chgData name="Sara Bergevin" userId="S::sbergevin@snolab.ca::d9353b45-13e4-49eb-9bfc-d5588111cffc" providerId="AD" clId="Web-{BEF09926-27B4-A5AC-F94E-00FCFF9C6D6E}" dt="2026-08-06T13:20:01.285" v="2059" actId="1076"/>
          <ac:spMkLst>
            <pc:docMk/>
            <pc:sldMk cId="2336767322" sldId="272"/>
            <ac:spMk id="4" creationId="{50DB680E-1EFD-762C-8EBE-252695839B93}"/>
          </ac:spMkLst>
        </pc:spChg>
        <pc:spChg chg="add mod ord">
          <ac:chgData name="Sara Bergevin" userId="S::sbergevin@snolab.ca::d9353b45-13e4-49eb-9bfc-d5588111cffc" providerId="AD" clId="Web-{BEF09926-27B4-A5AC-F94E-00FCFF9C6D6E}" dt="2026-08-06T13:20:01.270" v="2058" actId="1076"/>
          <ac:spMkLst>
            <pc:docMk/>
            <pc:sldMk cId="2336767322" sldId="272"/>
            <ac:spMk id="5" creationId="{C5719D06-1D1E-44E8-74A7-2C50B2494340}"/>
          </ac:spMkLst>
        </pc:spChg>
        <pc:spChg chg="add mod ord">
          <ac:chgData name="Sara Bergevin" userId="S::sbergevin@snolab.ca::d9353b45-13e4-49eb-9bfc-d5588111cffc" providerId="AD" clId="Web-{BEF09926-27B4-A5AC-F94E-00FCFF9C6D6E}" dt="2026-08-06T13:22:02.051" v="2086"/>
          <ac:spMkLst>
            <pc:docMk/>
            <pc:sldMk cId="2336767322" sldId="272"/>
            <ac:spMk id="6" creationId="{CFCA0A7E-D893-8620-8498-BD588AD8D90A}"/>
          </ac:spMkLst>
        </pc:spChg>
        <pc:spChg chg="add mod ord">
          <ac:chgData name="Sara Bergevin" userId="S::sbergevin@snolab.ca::d9353b45-13e4-49eb-9bfc-d5588111cffc" providerId="AD" clId="Web-{BEF09926-27B4-A5AC-F94E-00FCFF9C6D6E}" dt="2026-08-06T13:21:54.895" v="2085"/>
          <ac:spMkLst>
            <pc:docMk/>
            <pc:sldMk cId="2336767322" sldId="272"/>
            <ac:spMk id="10" creationId="{5D93DCC3-18EB-7EDF-6E9E-FB911AF92BDF}"/>
          </ac:spMkLst>
        </pc:spChg>
        <pc:spChg chg="add mod">
          <ac:chgData name="Sara Bergevin" userId="S::sbergevin@snolab.ca::d9353b45-13e4-49eb-9bfc-d5588111cffc" providerId="AD" clId="Web-{BEF09926-27B4-A5AC-F94E-00FCFF9C6D6E}" dt="2026-08-06T13:20:01.317" v="2064" actId="1076"/>
          <ac:spMkLst>
            <pc:docMk/>
            <pc:sldMk cId="2336767322" sldId="272"/>
            <ac:spMk id="11" creationId="{DD93FD3B-5B63-F251-76D4-EF5F941F1A16}"/>
          </ac:spMkLst>
        </pc:spChg>
        <pc:spChg chg="add mod">
          <ac:chgData name="Sara Bergevin" userId="S::sbergevin@snolab.ca::d9353b45-13e4-49eb-9bfc-d5588111cffc" providerId="AD" clId="Web-{BEF09926-27B4-A5AC-F94E-00FCFF9C6D6E}" dt="2026-08-06T13:20:01.332" v="2065" actId="1076"/>
          <ac:spMkLst>
            <pc:docMk/>
            <pc:sldMk cId="2336767322" sldId="272"/>
            <ac:spMk id="12" creationId="{017FDCF1-923C-F4A7-B46E-1DBD84B7CA56}"/>
          </ac:spMkLst>
        </pc:spChg>
        <pc:spChg chg="add mod">
          <ac:chgData name="Sara Bergevin" userId="S::sbergevin@snolab.ca::d9353b45-13e4-49eb-9bfc-d5588111cffc" providerId="AD" clId="Web-{BEF09926-27B4-A5AC-F94E-00FCFF9C6D6E}" dt="2026-08-06T13:20:01.332" v="2066" actId="1076"/>
          <ac:spMkLst>
            <pc:docMk/>
            <pc:sldMk cId="2336767322" sldId="272"/>
            <ac:spMk id="13" creationId="{C920D224-1D60-0BEF-42F2-8360D565B635}"/>
          </ac:spMkLst>
        </pc:spChg>
        <pc:spChg chg="add mod">
          <ac:chgData name="Sara Bergevin" userId="S::sbergevin@snolab.ca::d9353b45-13e4-49eb-9bfc-d5588111cffc" providerId="AD" clId="Web-{BEF09926-27B4-A5AC-F94E-00FCFF9C6D6E}" dt="2026-08-06T13:20:01.332" v="2067" actId="1076"/>
          <ac:spMkLst>
            <pc:docMk/>
            <pc:sldMk cId="2336767322" sldId="272"/>
            <ac:spMk id="14" creationId="{0FC0168A-CFE6-61DD-CE19-F6653CE58CFE}"/>
          </ac:spMkLst>
        </pc:spChg>
        <pc:spChg chg="add mod">
          <ac:chgData name="Sara Bergevin" userId="S::sbergevin@snolab.ca::d9353b45-13e4-49eb-9bfc-d5588111cffc" providerId="AD" clId="Web-{BEF09926-27B4-A5AC-F94E-00FCFF9C6D6E}" dt="2026-08-06T13:20:01.348" v="2068" actId="1076"/>
          <ac:spMkLst>
            <pc:docMk/>
            <pc:sldMk cId="2336767322" sldId="272"/>
            <ac:spMk id="15" creationId="{387215E1-3D16-5B99-DD47-20005307B075}"/>
          </ac:spMkLst>
        </pc:spChg>
        <pc:spChg chg="add del mod">
          <ac:chgData name="Sara Bergevin" userId="S::sbergevin@snolab.ca::d9353b45-13e4-49eb-9bfc-d5588111cffc" providerId="AD" clId="Web-{BEF09926-27B4-A5AC-F94E-00FCFF9C6D6E}" dt="2026-08-06T13:20:01.348" v="2069" actId="1076"/>
          <ac:spMkLst>
            <pc:docMk/>
            <pc:sldMk cId="2336767322" sldId="272"/>
            <ac:spMk id="16" creationId="{B1D82C6F-305B-972C-06DF-289BACB5B40A}"/>
          </ac:spMkLst>
        </pc:spChg>
        <pc:spChg chg="add mod ord">
          <ac:chgData name="Sara Bergevin" userId="S::sbergevin@snolab.ca::d9353b45-13e4-49eb-9bfc-d5588111cffc" providerId="AD" clId="Web-{BEF09926-27B4-A5AC-F94E-00FCFF9C6D6E}" dt="2026-08-06T13:21:52.082" v="2084" actId="1076"/>
          <ac:spMkLst>
            <pc:docMk/>
            <pc:sldMk cId="2336767322" sldId="272"/>
            <ac:spMk id="17" creationId="{28D0A0A8-B7DF-EB0E-547A-52C16C98F9BD}"/>
          </ac:spMkLst>
        </pc:spChg>
        <pc:spChg chg="add mod">
          <ac:chgData name="Sara Bergevin" userId="S::sbergevin@snolab.ca::d9353b45-13e4-49eb-9bfc-d5588111cffc" providerId="AD" clId="Web-{BEF09926-27B4-A5AC-F94E-00FCFF9C6D6E}" dt="2026-08-06T13:19:40.520" v="2056" actId="1076"/>
          <ac:spMkLst>
            <pc:docMk/>
            <pc:sldMk cId="2336767322" sldId="272"/>
            <ac:spMk id="18" creationId="{119B9E97-BAF7-6C6A-7F2C-A06330ADD09C}"/>
          </ac:spMkLst>
        </pc:spChg>
        <pc:cxnChg chg="add mod ord">
          <ac:chgData name="Sara Bergevin" userId="S::sbergevin@snolab.ca::d9353b45-13e4-49eb-9bfc-d5588111cffc" providerId="AD" clId="Web-{BEF09926-27B4-A5AC-F94E-00FCFF9C6D6E}" dt="2026-08-06T13:21:25.332" v="2081"/>
          <ac:cxnSpMkLst>
            <pc:docMk/>
            <pc:sldMk cId="2336767322" sldId="272"/>
            <ac:cxnSpMk id="7" creationId="{609D25EA-323D-BC50-AC4C-653AE8A0CE72}"/>
          </ac:cxnSpMkLst>
        </pc:cxnChg>
        <pc:cxnChg chg="add mod ord">
          <ac:chgData name="Sara Bergevin" userId="S::sbergevin@snolab.ca::d9353b45-13e4-49eb-9bfc-d5588111cffc" providerId="AD" clId="Web-{BEF09926-27B4-A5AC-F94E-00FCFF9C6D6E}" dt="2026-08-06T13:20:44.426" v="2075"/>
          <ac:cxnSpMkLst>
            <pc:docMk/>
            <pc:sldMk cId="2336767322" sldId="272"/>
            <ac:cxnSpMk id="8" creationId="{65DCD3A5-EA53-95B6-1B70-A0D483CE66CA}"/>
          </ac:cxnSpMkLst>
        </pc:cxnChg>
        <pc:cxnChg chg="add mod ord">
          <ac:chgData name="Sara Bergevin" userId="S::sbergevin@snolab.ca::d9353b45-13e4-49eb-9bfc-d5588111cffc" providerId="AD" clId="Web-{BEF09926-27B4-A5AC-F94E-00FCFF9C6D6E}" dt="2026-08-06T13:20:50.285" v="2076"/>
          <ac:cxnSpMkLst>
            <pc:docMk/>
            <pc:sldMk cId="2336767322" sldId="272"/>
            <ac:cxnSpMk id="9" creationId="{CA95842B-D5D7-B110-53E1-BE51FD03EFD7}"/>
          </ac:cxnSpMkLst>
        </pc:cxnChg>
      </pc:sldChg>
      <pc:sldChg chg="addSp modSp new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3930063196" sldId="273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930063196" sldId="273"/>
            <ac:spMk id="2" creationId="{F5516177-B92E-0CE0-0BF2-A06D38F67DEB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930063196" sldId="273"/>
            <ac:spMk id="3" creationId="{65095031-3A22-C56D-3D61-9FFC0BA967DD}"/>
          </ac:spMkLst>
        </pc:spChg>
        <pc:spChg chg="add mod">
          <ac:chgData name="Sara Bergevin" userId="S::sbergevin@snolab.ca::d9353b45-13e4-49eb-9bfc-d5588111cffc" providerId="AD" clId="Web-{BEF09926-27B4-A5AC-F94E-00FCFF9C6D6E}" dt="2026-08-05T17:18:24.984" v="1953" actId="1076"/>
          <ac:spMkLst>
            <pc:docMk/>
            <pc:sldMk cId="3930063196" sldId="273"/>
            <ac:spMk id="4" creationId="{F3625166-0B5B-B8A7-5DFF-1647587D94B0}"/>
          </ac:spMkLst>
        </pc:spChg>
        <pc:spChg chg="add mod">
          <ac:chgData name="Sara Bergevin" userId="S::sbergevin@snolab.ca::d9353b45-13e4-49eb-9bfc-d5588111cffc" providerId="AD" clId="Web-{BEF09926-27B4-A5AC-F94E-00FCFF9C6D6E}" dt="2026-08-05T17:19:57.297" v="1978" actId="20577"/>
          <ac:spMkLst>
            <pc:docMk/>
            <pc:sldMk cId="3930063196" sldId="273"/>
            <ac:spMk id="7" creationId="{B81B6065-2AF5-5D60-8F62-4BCF0C665A70}"/>
          </ac:spMkLst>
        </pc:spChg>
        <pc:spChg chg="add mod">
          <ac:chgData name="Sara Bergevin" userId="S::sbergevin@snolab.ca::d9353b45-13e4-49eb-9bfc-d5588111cffc" providerId="AD" clId="Web-{BEF09926-27B4-A5AC-F94E-00FCFF9C6D6E}" dt="2026-08-05T17:55:10.599" v="2017" actId="20577"/>
          <ac:spMkLst>
            <pc:docMk/>
            <pc:sldMk cId="3930063196" sldId="273"/>
            <ac:spMk id="9" creationId="{E97117B7-9CC4-A0D6-5D52-0B1E7F4EFB17}"/>
          </ac:spMkLst>
        </pc:spChg>
        <pc:picChg chg="add mod">
          <ac:chgData name="Sara Bergevin" userId="S::sbergevin@snolab.ca::d9353b45-13e4-49eb-9bfc-d5588111cffc" providerId="AD" clId="Web-{BEF09926-27B4-A5AC-F94E-00FCFF9C6D6E}" dt="2026-08-05T13:57:26.313" v="1671" actId="1076"/>
          <ac:picMkLst>
            <pc:docMk/>
            <pc:sldMk cId="3930063196" sldId="273"/>
            <ac:picMk id="5" creationId="{3D67FB95-E80B-FFA7-D47D-88998DC15CFB}"/>
          </ac:picMkLst>
        </pc:picChg>
        <pc:cxnChg chg="add mod">
          <ac:chgData name="Sara Bergevin" userId="S::sbergevin@snolab.ca::d9353b45-13e4-49eb-9bfc-d5588111cffc" providerId="AD" clId="Web-{BEF09926-27B4-A5AC-F94E-00FCFF9C6D6E}" dt="2026-08-05T17:18:20.750" v="1952" actId="1076"/>
          <ac:cxnSpMkLst>
            <pc:docMk/>
            <pc:sldMk cId="3930063196" sldId="273"/>
            <ac:cxnSpMk id="6" creationId="{1582C44E-05C1-DADF-F2F5-7ADEDC1EB869}"/>
          </ac:cxnSpMkLst>
        </pc:cxnChg>
        <pc:cxnChg chg="add">
          <ac:chgData name="Sara Bergevin" userId="S::sbergevin@snolab.ca::d9353b45-13e4-49eb-9bfc-d5588111cffc" providerId="AD" clId="Web-{BEF09926-27B4-A5AC-F94E-00FCFF9C6D6E}" dt="2026-08-05T17:19:06.703" v="1965"/>
          <ac:cxnSpMkLst>
            <pc:docMk/>
            <pc:sldMk cId="3930063196" sldId="273"/>
            <ac:cxnSpMk id="8" creationId="{CEE13833-FDE9-0F3E-B434-E3EA9319AE40}"/>
          </ac:cxnSpMkLst>
        </pc:cxnChg>
      </pc:sldChg>
      <pc:sldChg chg="addSp modSp new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476573499" sldId="274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476573499" sldId="274"/>
            <ac:spMk id="2" creationId="{936CFAB0-EDA8-AED4-0C6B-DCF4B85E13B7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476573499" sldId="274"/>
            <ac:spMk id="3" creationId="{EEBCCEA3-56AC-7F19-C1F8-EE7E38D185B9}"/>
          </ac:spMkLst>
        </pc:spChg>
        <pc:picChg chg="add mod">
          <ac:chgData name="Sara Bergevin" userId="S::sbergevin@snolab.ca::d9353b45-13e4-49eb-9bfc-d5588111cffc" providerId="AD" clId="Web-{BEF09926-27B4-A5AC-F94E-00FCFF9C6D6E}" dt="2026-08-05T13:58:34.141" v="1678" actId="1076"/>
          <ac:picMkLst>
            <pc:docMk/>
            <pc:sldMk cId="476573499" sldId="274"/>
            <ac:picMk id="5" creationId="{9C249624-73D4-5F56-BB09-EEEBC963C53B}"/>
          </ac:picMkLst>
        </pc:picChg>
      </pc:sldChg>
      <pc:sldChg chg="modSp new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359368011" sldId="275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59368011" sldId="275"/>
            <ac:spMk id="2" creationId="{CF4B45C1-260B-287A-3422-55D4720C6BD2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359368011" sldId="275"/>
            <ac:spMk id="3" creationId="{22CF3120-33EA-259F-F368-23DCA198F6FE}"/>
          </ac:spMkLst>
        </pc:spChg>
      </pc:sldChg>
      <pc:sldChg chg="addSp delSp modSp new mod modClrScheme chgLayout">
        <pc:chgData name="Sara Bergevin" userId="S::sbergevin@snolab.ca::d9353b45-13e4-49eb-9bfc-d5588111cffc" providerId="AD" clId="Web-{BEF09926-27B4-A5AC-F94E-00FCFF9C6D6E}" dt="2026-08-06T13:23:17.520" v="2089" actId="1076"/>
        <pc:sldMkLst>
          <pc:docMk/>
          <pc:sldMk cId="4056012685" sldId="276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4056012685" sldId="276"/>
            <ac:spMk id="2" creationId="{40D9DBCC-2569-2079-FE52-DCFC1209F0F3}"/>
          </ac:spMkLst>
        </pc:spChg>
        <pc:spChg chg="mod ord">
          <ac:chgData name="Sara Bergevin" userId="S::sbergevin@snolab.ca::d9353b45-13e4-49eb-9bfc-d5588111cffc" providerId="AD" clId="Web-{BEF09926-27B4-A5AC-F94E-00FCFF9C6D6E}" dt="2026-08-06T13:23:17.520" v="2089" actId="1076"/>
          <ac:spMkLst>
            <pc:docMk/>
            <pc:sldMk cId="4056012685" sldId="276"/>
            <ac:spMk id="3" creationId="{0490B6B7-966E-02B1-B5E7-F9920E6BD8F1}"/>
          </ac:spMkLst>
        </pc:spChg>
      </pc:sldChg>
      <pc:sldChg chg="addSp modSp new mod modClrScheme chgLayout">
        <pc:chgData name="Sara Bergevin" userId="S::sbergevin@snolab.ca::d9353b45-13e4-49eb-9bfc-d5588111cffc" providerId="AD" clId="Web-{BEF09926-27B4-A5AC-F94E-00FCFF9C6D6E}" dt="2026-08-06T13:11:41.848" v="2049"/>
        <pc:sldMkLst>
          <pc:docMk/>
          <pc:sldMk cId="1324896132" sldId="277"/>
        </pc:sldMkLst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1324896132" sldId="277"/>
            <ac:spMk id="2" creationId="{6CF3C115-72D8-C86B-B99B-1EDA28D798F2}"/>
          </ac:spMkLst>
        </pc:spChg>
        <pc:spChg chg="mod ord">
          <ac:chgData name="Sara Bergevin" userId="S::sbergevin@snolab.ca::d9353b45-13e4-49eb-9bfc-d5588111cffc" providerId="AD" clId="Web-{BEF09926-27B4-A5AC-F94E-00FCFF9C6D6E}" dt="2026-08-06T13:11:41.848" v="2049"/>
          <ac:spMkLst>
            <pc:docMk/>
            <pc:sldMk cId="1324896132" sldId="277"/>
            <ac:spMk id="3" creationId="{E866CC7E-2CC5-6832-E5BF-2CF7E0FE546E}"/>
          </ac:spMkLst>
        </pc:spChg>
      </pc:sldChg>
      <pc:sldMasterChg chg="add addSldLayout modSldLayout">
        <pc:chgData name="Sara Bergevin" userId="S::sbergevin@snolab.ca::d9353b45-13e4-49eb-9bfc-d5588111cffc" providerId="AD" clId="Web-{BEF09926-27B4-A5AC-F94E-00FCFF9C6D6E}" dt="2026-08-06T13:11:41.848" v="2049"/>
        <pc:sldMasterMkLst>
          <pc:docMk/>
          <pc:sldMasterMk cId="819339971" sldId="2147483702"/>
        </pc:sldMasterMkLst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361762440" sldId="2147483703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1686452468" sldId="2147483704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3135028401" sldId="2147483705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3575879495" sldId="2147483706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146953830" sldId="2147483707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1534349275" sldId="2147483708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1920416728" sldId="2147483709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4025855993" sldId="2147483710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678826408" sldId="2147483711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2003866946" sldId="2147483712"/>
          </pc:sldLayoutMkLst>
        </pc:sldLayoutChg>
        <pc:sldLayoutChg chg="add mod replId">
          <pc:chgData name="Sara Bergevin" userId="S::sbergevin@snolab.ca::d9353b45-13e4-49eb-9bfc-d5588111cffc" providerId="AD" clId="Web-{BEF09926-27B4-A5AC-F94E-00FCFF9C6D6E}" dt="2026-08-06T13:11:41.848" v="2049"/>
          <pc:sldLayoutMkLst>
            <pc:docMk/>
            <pc:sldMasterMk cId="819339971" sldId="2147483702"/>
            <pc:sldLayoutMk cId="4186947255" sldId="2147483713"/>
          </pc:sldLayoutMkLst>
        </pc:sldLayoutChg>
      </pc:sldMasterChg>
    </pc:docChg>
  </pc:docChgLst>
  <pc:docChgLst>
    <pc:chgData name="Sara Bergevin" userId="S::sbergevin@snolab.ca::d9353b45-13e4-49eb-9bfc-d5588111cffc" providerId="AD" clId="Web-{209C74B6-088E-68D8-6B99-8E83A2E20140}"/>
    <pc:docChg chg="addSld delSld modSld sldOrd modMainMaster">
      <pc:chgData name="Sara Bergevin" userId="S::sbergevin@snolab.ca::d9353b45-13e4-49eb-9bfc-d5588111cffc" providerId="AD" clId="Web-{209C74B6-088E-68D8-6B99-8E83A2E20140}" dt="2026-08-07T15:32:57.900" v="510" actId="20577"/>
      <pc:docMkLst>
        <pc:docMk/>
      </pc:docMkLst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109857222" sldId="256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109857222" sldId="256"/>
            <ac:spMk id="4" creationId="{C43AB9CF-9370-6F6B-A50C-DA9E5E7A79C2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4:16:47.027" v="363" actId="20577"/>
        <pc:sldMkLst>
          <pc:docMk/>
          <pc:sldMk cId="257901406" sldId="257"/>
        </pc:sldMkLst>
        <pc:spChg chg="mod">
          <ac:chgData name="Sara Bergevin" userId="S::sbergevin@snolab.ca::d9353b45-13e4-49eb-9bfc-d5588111cffc" providerId="AD" clId="Web-{209C74B6-088E-68D8-6B99-8E83A2E20140}" dt="2026-08-07T14:16:47.027" v="363" actId="20577"/>
          <ac:spMkLst>
            <pc:docMk/>
            <pc:sldMk cId="257901406" sldId="257"/>
            <ac:spMk id="3" creationId="{8997B5F0-56AA-6A2E-6688-E126ED114736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257901406" sldId="257"/>
            <ac:spMk id="4" creationId="{C7B13688-9898-2B50-CE1A-CE7C1F92C75A}"/>
          </ac:spMkLst>
        </pc:spChg>
      </pc:sldChg>
      <pc:sldChg chg="addSp delSp modSp">
        <pc:chgData name="Sara Bergevin" userId="S::sbergevin@snolab.ca::d9353b45-13e4-49eb-9bfc-d5588111cffc" providerId="AD" clId="Web-{209C74B6-088E-68D8-6B99-8E83A2E20140}" dt="2026-08-07T14:16:29.527" v="361" actId="20577"/>
        <pc:sldMkLst>
          <pc:docMk/>
          <pc:sldMk cId="281915954" sldId="258"/>
        </pc:sldMkLst>
        <pc:spChg chg="mod">
          <ac:chgData name="Sara Bergevin" userId="S::sbergevin@snolab.ca::d9353b45-13e4-49eb-9bfc-d5588111cffc" providerId="AD" clId="Web-{209C74B6-088E-68D8-6B99-8E83A2E20140}" dt="2026-08-07T14:16:29.527" v="361" actId="20577"/>
          <ac:spMkLst>
            <pc:docMk/>
            <pc:sldMk cId="281915954" sldId="258"/>
            <ac:spMk id="3" creationId="{C275EB55-410B-ECA7-C064-80AC2E8A7FDD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281915954" sldId="258"/>
            <ac:spMk id="5" creationId="{12FED0AD-A379-5C32-7593-1D253B95E5AC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398639106" sldId="259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398639106" sldId="259"/>
            <ac:spMk id="4" creationId="{B5BBC7BD-4D6B-67F4-430F-F01498AD6353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3160287992" sldId="260"/>
        </pc:sldMkLst>
        <pc:spChg chg="mod">
          <ac:chgData name="Sara Bergevin" userId="S::sbergevin@snolab.ca::d9353b45-13e4-49eb-9bfc-d5588111cffc" providerId="AD" clId="Web-{209C74B6-088E-68D8-6B99-8E83A2E20140}" dt="2026-08-07T13:41:25.803" v="227" actId="20577"/>
          <ac:spMkLst>
            <pc:docMk/>
            <pc:sldMk cId="3160287992" sldId="260"/>
            <ac:spMk id="3" creationId="{C5E12F53-6B3B-5FB6-5BF8-05B76AA1738D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3160287992" sldId="260"/>
            <ac:spMk id="6" creationId="{E7F1D513-B116-2251-D436-02DDDDD8F092}"/>
          </ac:spMkLst>
        </pc:spChg>
        <pc:picChg chg="mod">
          <ac:chgData name="Sara Bergevin" userId="S::sbergevin@snolab.ca::d9353b45-13e4-49eb-9bfc-d5588111cffc" providerId="AD" clId="Web-{209C74B6-088E-68D8-6B99-8E83A2E20140}" dt="2026-08-07T13:40:27.678" v="209" actId="14100"/>
          <ac:picMkLst>
            <pc:docMk/>
            <pc:sldMk cId="3160287992" sldId="260"/>
            <ac:picMk id="4" creationId="{F788BC51-D298-27AF-D6CB-38DDC62A93D5}"/>
          </ac:picMkLst>
        </pc:picChg>
        <pc:picChg chg="mod">
          <ac:chgData name="Sara Bergevin" userId="S::sbergevin@snolab.ca::d9353b45-13e4-49eb-9bfc-d5588111cffc" providerId="AD" clId="Web-{209C74B6-088E-68D8-6B99-8E83A2E20140}" dt="2026-08-07T13:40:31.584" v="210" actId="14100"/>
          <ac:picMkLst>
            <pc:docMk/>
            <pc:sldMk cId="3160287992" sldId="260"/>
            <ac:picMk id="5" creationId="{542018E7-7711-D789-28CF-518598B75633}"/>
          </ac:picMkLst>
        </pc:picChg>
      </pc:sldChg>
      <pc:sldChg chg="addSp delSp modSp">
        <pc:chgData name="Sara Bergevin" userId="S::sbergevin@snolab.ca::d9353b45-13e4-49eb-9bfc-d5588111cffc" providerId="AD" clId="Web-{209C74B6-088E-68D8-6B99-8E83A2E20140}" dt="2026-08-07T15:00:28.940" v="448"/>
        <pc:sldMkLst>
          <pc:docMk/>
          <pc:sldMk cId="2096339913" sldId="261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2096339913" sldId="261"/>
            <ac:spMk id="5" creationId="{B1E6F6F3-4F4B-6FC1-91AE-CEEDB67C387C}"/>
          </ac:spMkLst>
        </pc:spChg>
        <pc:graphicFrameChg chg="mod modGraphic">
          <ac:chgData name="Sara Bergevin" userId="S::sbergevin@snolab.ca::d9353b45-13e4-49eb-9bfc-d5588111cffc" providerId="AD" clId="Web-{209C74B6-088E-68D8-6B99-8E83A2E20140}" dt="2026-08-07T15:00:28.940" v="448"/>
          <ac:graphicFrameMkLst>
            <pc:docMk/>
            <pc:sldMk cId="2096339913" sldId="261"/>
            <ac:graphicFrameMk id="3" creationId="{A4E6EFFE-D2DE-BD81-3D8B-EAA8C9CF177A}"/>
          </ac:graphicFrameMkLst>
        </pc:graphicFrameChg>
        <pc:picChg chg="add mod">
          <ac:chgData name="Sara Bergevin" userId="S::sbergevin@snolab.ca::d9353b45-13e4-49eb-9bfc-d5588111cffc" providerId="AD" clId="Web-{209C74B6-088E-68D8-6B99-8E83A2E20140}" dt="2026-08-07T14:57:43.549" v="444" actId="1076"/>
          <ac:picMkLst>
            <pc:docMk/>
            <pc:sldMk cId="2096339913" sldId="261"/>
            <ac:picMk id="7" creationId="{9CB5FE74-29D7-4EC7-7C03-1CF5364D53B1}"/>
          </ac:picMkLst>
        </pc:pic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3575438733" sldId="263"/>
        </pc:sldMkLst>
        <pc:spChg chg="mod">
          <ac:chgData name="Sara Bergevin" userId="S::sbergevin@snolab.ca::d9353b45-13e4-49eb-9bfc-d5588111cffc" providerId="AD" clId="Web-{209C74B6-088E-68D8-6B99-8E83A2E20140}" dt="2026-08-07T13:56:11.508" v="261" actId="20577"/>
          <ac:spMkLst>
            <pc:docMk/>
            <pc:sldMk cId="3575438733" sldId="263"/>
            <ac:spMk id="2" creationId="{45F9A3EC-22A1-69AC-8F01-00AEFA963537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3575438733" sldId="263"/>
            <ac:spMk id="5" creationId="{5C6ED02A-89C4-E5A4-050B-BE3FF8BA88DF}"/>
          </ac:spMkLst>
        </pc:spChg>
        <pc:picChg chg="add mod">
          <ac:chgData name="Sara Bergevin" userId="S::sbergevin@snolab.ca::d9353b45-13e4-49eb-9bfc-d5588111cffc" providerId="AD" clId="Web-{209C74B6-088E-68D8-6B99-8E83A2E20140}" dt="2026-08-06T19:38:21.927" v="104" actId="1076"/>
          <ac:picMkLst>
            <pc:docMk/>
            <pc:sldMk cId="3575438733" sldId="263"/>
            <ac:picMk id="4" creationId="{59BC1D0A-2205-2440-53BC-34C70C042121}"/>
          </ac:picMkLst>
        </pc:picChg>
      </pc:sldChg>
      <pc:sldChg chg="addSp modSp">
        <pc:chgData name="Sara Bergevin" userId="S::sbergevin@snolab.ca::d9353b45-13e4-49eb-9bfc-d5588111cffc" providerId="AD" clId="Web-{209C74B6-088E-68D8-6B99-8E83A2E20140}" dt="2026-08-07T15:32:57.900" v="510" actId="20577"/>
        <pc:sldMkLst>
          <pc:docMk/>
          <pc:sldMk cId="4281387788" sldId="264"/>
        </pc:sldMkLst>
        <pc:spChg chg="mod">
          <ac:chgData name="Sara Bergevin" userId="S::sbergevin@snolab.ca::d9353b45-13e4-49eb-9bfc-d5588111cffc" providerId="AD" clId="Web-{209C74B6-088E-68D8-6B99-8E83A2E20140}" dt="2026-08-07T15:08:02.863" v="482" actId="20577"/>
          <ac:spMkLst>
            <pc:docMk/>
            <pc:sldMk cId="4281387788" sldId="264"/>
            <ac:spMk id="2" creationId="{B6E9E36D-FE9F-4C75-CC3A-BE04475C7D19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4281387788" sldId="264"/>
            <ac:spMk id="4" creationId="{428958D7-38F0-6D1C-6FC1-A5569563E31A}"/>
          </ac:spMkLst>
        </pc:spChg>
        <pc:spChg chg="add mod">
          <ac:chgData name="Sara Bergevin" userId="S::sbergevin@snolab.ca::d9353b45-13e4-49eb-9bfc-d5588111cffc" providerId="AD" clId="Web-{209C74B6-088E-68D8-6B99-8E83A2E20140}" dt="2026-08-07T15:32:57.900" v="510" actId="20577"/>
          <ac:spMkLst>
            <pc:docMk/>
            <pc:sldMk cId="4281387788" sldId="264"/>
            <ac:spMk id="5" creationId="{EABFC63D-0E86-7883-7F38-4F80F00028E3}"/>
          </ac:spMkLst>
        </pc:spChg>
      </pc:sldChg>
      <pc:sldChg chg="addSp modSp ord">
        <pc:chgData name="Sara Bergevin" userId="S::sbergevin@snolab.ca::d9353b45-13e4-49eb-9bfc-d5588111cffc" providerId="AD" clId="Web-{209C74B6-088E-68D8-6B99-8E83A2E20140}" dt="2026-08-07T13:58:18.665" v="262"/>
        <pc:sldMkLst>
          <pc:docMk/>
          <pc:sldMk cId="4029248775" sldId="265"/>
        </pc:sldMkLst>
        <pc:spChg chg="mod">
          <ac:chgData name="Sara Bergevin" userId="S::sbergevin@snolab.ca::d9353b45-13e4-49eb-9bfc-d5588111cffc" providerId="AD" clId="Web-{209C74B6-088E-68D8-6B99-8E83A2E20140}" dt="2026-08-06T14:46:56.745" v="69" actId="20577"/>
          <ac:spMkLst>
            <pc:docMk/>
            <pc:sldMk cId="4029248775" sldId="265"/>
            <ac:spMk id="3" creationId="{3E89C7C9-1C98-9F69-6AC8-18C5EE1FACE3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18.665" v="262"/>
          <ac:spMkLst>
            <pc:docMk/>
            <pc:sldMk cId="4029248775" sldId="265"/>
            <ac:spMk id="4" creationId="{0CB3B109-1F45-39ED-AE5F-01980F1D4AE7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2667451632" sldId="267"/>
        </pc:sldMkLst>
        <pc:spChg chg="mod">
          <ac:chgData name="Sara Bergevin" userId="S::sbergevin@snolab.ca::d9353b45-13e4-49eb-9bfc-d5588111cffc" providerId="AD" clId="Web-{209C74B6-088E-68D8-6B99-8E83A2E20140}" dt="2026-08-07T13:36:14.287" v="192" actId="20577"/>
          <ac:spMkLst>
            <pc:docMk/>
            <pc:sldMk cId="2667451632" sldId="267"/>
            <ac:spMk id="3" creationId="{D4CBCCBF-A75F-668F-942E-154DF94A6C1E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2667451632" sldId="267"/>
            <ac:spMk id="5" creationId="{343F6A5F-FC35-3863-CD8F-61B396697DFD}"/>
          </ac:spMkLst>
        </pc:spChg>
      </pc:sldChg>
      <pc:sldChg chg="addSp delSp modSp">
        <pc:chgData name="Sara Bergevin" userId="S::sbergevin@snolab.ca::d9353b45-13e4-49eb-9bfc-d5588111cffc" providerId="AD" clId="Web-{209C74B6-088E-68D8-6B99-8E83A2E20140}" dt="2026-08-07T15:05:23.222" v="475" actId="20577"/>
        <pc:sldMkLst>
          <pc:docMk/>
          <pc:sldMk cId="519686068" sldId="268"/>
        </pc:sldMkLst>
        <pc:spChg chg="mod">
          <ac:chgData name="Sara Bergevin" userId="S::sbergevin@snolab.ca::d9353b45-13e4-49eb-9bfc-d5588111cffc" providerId="AD" clId="Web-{209C74B6-088E-68D8-6B99-8E83A2E20140}" dt="2026-08-07T13:45:18.163" v="237" actId="20577"/>
          <ac:spMkLst>
            <pc:docMk/>
            <pc:sldMk cId="519686068" sldId="268"/>
            <ac:spMk id="2" creationId="{5F6B8E9D-DC5F-D3E4-04F5-52DA075A8E9B}"/>
          </ac:spMkLst>
        </pc:spChg>
        <pc:spChg chg="mod">
          <ac:chgData name="Sara Bergevin" userId="S::sbergevin@snolab.ca::d9353b45-13e4-49eb-9bfc-d5588111cffc" providerId="AD" clId="Web-{209C74B6-088E-68D8-6B99-8E83A2E20140}" dt="2026-08-07T15:05:23.222" v="475" actId="20577"/>
          <ac:spMkLst>
            <pc:docMk/>
            <pc:sldMk cId="519686068" sldId="268"/>
            <ac:spMk id="3" creationId="{CF0C0867-F970-CAFA-245B-060E0327C1BA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519686068" sldId="268"/>
            <ac:spMk id="4" creationId="{F5CBE844-FB24-E682-4594-128C4F8F232F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1825789064" sldId="270"/>
        </pc:sldMkLst>
        <pc:spChg chg="mod">
          <ac:chgData name="Sara Bergevin" userId="S::sbergevin@snolab.ca::d9353b45-13e4-49eb-9bfc-d5588111cffc" providerId="AD" clId="Web-{209C74B6-088E-68D8-6B99-8E83A2E20140}" dt="2026-08-07T13:46:03.773" v="257" actId="20577"/>
          <ac:spMkLst>
            <pc:docMk/>
            <pc:sldMk cId="1825789064" sldId="270"/>
            <ac:spMk id="3" creationId="{602869D9-D68F-7186-AC53-80B64CF3A52A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1825789064" sldId="270"/>
            <ac:spMk id="4" creationId="{2BF92001-3649-7311-E533-28B9F84BA7C6}"/>
          </ac:spMkLst>
        </pc:spChg>
      </pc:sldChg>
      <pc:sldChg chg="addSp del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3813246606" sldId="271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3813246606" sldId="271"/>
            <ac:spMk id="6" creationId="{ACF7274C-DF9C-BAEB-2AD8-397C4F00050F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4:26:08.466" v="370" actId="20577"/>
        <pc:sldMkLst>
          <pc:docMk/>
          <pc:sldMk cId="2336767322" sldId="272"/>
        </pc:sldMkLst>
        <pc:spChg chg="mod">
          <ac:chgData name="Sara Bergevin" userId="S::sbergevin@snolab.ca::d9353b45-13e4-49eb-9bfc-d5588111cffc" providerId="AD" clId="Web-{209C74B6-088E-68D8-6B99-8E83A2E20140}" dt="2026-08-07T14:26:08.466" v="370" actId="20577"/>
          <ac:spMkLst>
            <pc:docMk/>
            <pc:sldMk cId="2336767322" sldId="272"/>
            <ac:spMk id="3" creationId="{D0B95451-FFBF-B0FB-741E-5E84A7AC2460}"/>
          </ac:spMkLst>
        </pc:spChg>
        <pc:spChg chg="mod">
          <ac:chgData name="Sara Bergevin" userId="S::sbergevin@snolab.ca::d9353b45-13e4-49eb-9bfc-d5588111cffc" providerId="AD" clId="Web-{209C74B6-088E-68D8-6B99-8E83A2E20140}" dt="2026-08-07T14:22:18.669" v="365"/>
          <ac:spMkLst>
            <pc:docMk/>
            <pc:sldMk cId="2336767322" sldId="272"/>
            <ac:spMk id="4" creationId="{50DB680E-1EFD-762C-8EBE-252695839B93}"/>
          </ac:spMkLst>
        </pc:spChg>
        <pc:spChg chg="mod">
          <ac:chgData name="Sara Bergevin" userId="S::sbergevin@snolab.ca::d9353b45-13e4-49eb-9bfc-d5588111cffc" providerId="AD" clId="Web-{209C74B6-088E-68D8-6B99-8E83A2E20140}" dt="2026-08-07T14:22:39.825" v="367"/>
          <ac:spMkLst>
            <pc:docMk/>
            <pc:sldMk cId="2336767322" sldId="272"/>
            <ac:spMk id="5" creationId="{C5719D06-1D1E-44E8-74A7-2C50B2494340}"/>
          </ac:spMkLst>
        </pc:spChg>
        <pc:spChg chg="mod">
          <ac:chgData name="Sara Bergevin" userId="S::sbergevin@snolab.ca::d9353b45-13e4-49eb-9bfc-d5588111cffc" providerId="AD" clId="Web-{209C74B6-088E-68D8-6B99-8E83A2E20140}" dt="2026-08-07T14:22:28.059" v="366"/>
          <ac:spMkLst>
            <pc:docMk/>
            <pc:sldMk cId="2336767322" sldId="272"/>
            <ac:spMk id="6" creationId="{CFCA0A7E-D893-8620-8498-BD588AD8D90A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2336767322" sldId="272"/>
            <ac:spMk id="19" creationId="{D37ADA4E-42CD-E0A5-67E9-AC55C7BC668D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4:28:55.795" v="371" actId="20577"/>
        <pc:sldMkLst>
          <pc:docMk/>
          <pc:sldMk cId="3930063196" sldId="273"/>
        </pc:sldMkLst>
        <pc:spChg chg="add mod">
          <ac:chgData name="Sara Bergevin" userId="S::sbergevin@snolab.ca::d9353b45-13e4-49eb-9bfc-d5588111cffc" providerId="AD" clId="Web-{209C74B6-088E-68D8-6B99-8E83A2E20140}" dt="2026-08-07T14:28:55.795" v="371" actId="20577"/>
          <ac:spMkLst>
            <pc:docMk/>
            <pc:sldMk cId="3930063196" sldId="273"/>
            <ac:spMk id="10" creationId="{A6887864-B4FF-2AB6-8D4B-7F7BF08080DA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476573499" sldId="274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476573499" sldId="274"/>
            <ac:spMk id="4" creationId="{331D5F83-7607-A6B1-D266-F1FB3BC4A87F}"/>
          </ac:spMkLst>
        </pc:spChg>
        <pc:picChg chg="mod">
          <ac:chgData name="Sara Bergevin" userId="S::sbergevin@snolab.ca::d9353b45-13e4-49eb-9bfc-d5588111cffc" providerId="AD" clId="Web-{209C74B6-088E-68D8-6B99-8E83A2E20140}" dt="2026-08-06T14:18:44.455" v="34" actId="1076"/>
          <ac:picMkLst>
            <pc:docMk/>
            <pc:sldMk cId="476573499" sldId="274"/>
            <ac:picMk id="5" creationId="{9C249624-73D4-5F56-BB09-EEEBC963C53B}"/>
          </ac:picMkLst>
        </pc:pic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359368011" sldId="275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359368011" sldId="275"/>
            <ac:spMk id="4" creationId="{A4F3A1C9-20CF-9044-B276-050BA13660B8}"/>
          </ac:spMkLst>
        </pc:spChg>
      </pc:sldChg>
      <pc:sldChg chg="add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4056012685" sldId="276"/>
        </pc:sldMkLst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4056012685" sldId="276"/>
            <ac:spMk id="4" creationId="{BF2CFF6E-E144-6432-2E81-8D6EEE275925}"/>
          </ac:spMkLst>
        </pc:spChg>
      </pc:sldChg>
      <pc:sldChg chg="addSp delSp modSp">
        <pc:chgData name="Sara Bergevin" userId="S::sbergevin@snolab.ca::d9353b45-13e4-49eb-9bfc-d5588111cffc" providerId="AD" clId="Web-{209C74B6-088E-68D8-6B99-8E83A2E20140}" dt="2026-08-07T13:58:28.462" v="263"/>
        <pc:sldMkLst>
          <pc:docMk/>
          <pc:sldMk cId="1324896132" sldId="277"/>
        </pc:sldMkLst>
        <pc:spChg chg="mod">
          <ac:chgData name="Sara Bergevin" userId="S::sbergevin@snolab.ca::d9353b45-13e4-49eb-9bfc-d5588111cffc" providerId="AD" clId="Web-{209C74B6-088E-68D8-6B99-8E83A2E20140}" dt="2026-08-07T13:49:31.586" v="259" actId="20577"/>
          <ac:spMkLst>
            <pc:docMk/>
            <pc:sldMk cId="1324896132" sldId="277"/>
            <ac:spMk id="3" creationId="{E866CC7E-2CC5-6832-E5BF-2CF7E0FE546E}"/>
          </ac:spMkLst>
        </pc:spChg>
        <pc:spChg chg="add mod">
          <ac:chgData name="Sara Bergevin" userId="S::sbergevin@snolab.ca::d9353b45-13e4-49eb-9bfc-d5588111cffc" providerId="AD" clId="Web-{209C74B6-088E-68D8-6B99-8E83A2E20140}" dt="2026-08-07T13:58:28.462" v="263"/>
          <ac:spMkLst>
            <pc:docMk/>
            <pc:sldMk cId="1324896132" sldId="277"/>
            <ac:spMk id="5" creationId="{139C64B3-E4AB-86BD-7C78-D9FE5F14296F}"/>
          </ac:spMkLst>
        </pc:spChg>
      </pc:sldChg>
      <pc:sldChg chg="addSp delSp modSp new">
        <pc:chgData name="Sara Bergevin" userId="S::sbergevin@snolab.ca::d9353b45-13e4-49eb-9bfc-d5588111cffc" providerId="AD" clId="Web-{209C74B6-088E-68D8-6B99-8E83A2E20140}" dt="2026-08-07T14:40:23.718" v="438" actId="20577"/>
        <pc:sldMkLst>
          <pc:docMk/>
          <pc:sldMk cId="2115584368" sldId="278"/>
        </pc:sldMkLst>
        <pc:spChg chg="mod">
          <ac:chgData name="Sara Bergevin" userId="S::sbergevin@snolab.ca::d9353b45-13e4-49eb-9bfc-d5588111cffc" providerId="AD" clId="Web-{209C74B6-088E-68D8-6B99-8E83A2E20140}" dt="2026-08-07T13:27:54.410" v="182" actId="20577"/>
          <ac:spMkLst>
            <pc:docMk/>
            <pc:sldMk cId="2115584368" sldId="278"/>
            <ac:spMk id="2" creationId="{4FF459EF-C6C6-68D1-21E6-DA16A4FFE547}"/>
          </ac:spMkLst>
        </pc:spChg>
        <pc:spChg chg="mod">
          <ac:chgData name="Sara Bergevin" userId="S::sbergevin@snolab.ca::d9353b45-13e4-49eb-9bfc-d5588111cffc" providerId="AD" clId="Web-{209C74B6-088E-68D8-6B99-8E83A2E20140}" dt="2026-08-07T14:40:23.718" v="438" actId="20577"/>
          <ac:spMkLst>
            <pc:docMk/>
            <pc:sldMk cId="2115584368" sldId="278"/>
            <ac:spMk id="3" creationId="{6451FC2E-2409-8D63-8760-E5FE53A50A28}"/>
          </ac:spMkLst>
        </pc:spChg>
        <pc:picChg chg="add mod">
          <ac:chgData name="Sara Bergevin" userId="S::sbergevin@snolab.ca::d9353b45-13e4-49eb-9bfc-d5588111cffc" providerId="AD" clId="Web-{209C74B6-088E-68D8-6B99-8E83A2E20140}" dt="2026-08-07T14:37:45.312" v="425" actId="1076"/>
          <ac:picMkLst>
            <pc:docMk/>
            <pc:sldMk cId="2115584368" sldId="278"/>
            <ac:picMk id="9" creationId="{4293ACCF-1204-246D-7C0B-810B307ADB7E}"/>
          </ac:picMkLst>
        </pc:picChg>
      </pc:sldChg>
      <pc:sldMasterChg chg="mod modSldLayout">
        <pc:chgData name="Sara Bergevin" userId="S::sbergevin@snolab.ca::d9353b45-13e4-49eb-9bfc-d5588111cffc" providerId="AD" clId="Web-{209C74B6-088E-68D8-6B99-8E83A2E20140}" dt="2026-08-07T13:58:28.462" v="263"/>
        <pc:sldMasterMkLst>
          <pc:docMk/>
          <pc:sldMasterMk cId="819339971" sldId="2147483702"/>
        </pc:sldMasterMkLst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361762440" sldId="2147483703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1686452468" sldId="2147483704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3135028401" sldId="2147483705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3575879495" sldId="2147483706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146953830" sldId="2147483707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1534349275" sldId="2147483708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1920416728" sldId="2147483709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4025855993" sldId="2147483710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678826408" sldId="2147483711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2003866946" sldId="2147483712"/>
          </pc:sldLayoutMkLst>
        </pc:sldLayoutChg>
        <pc:sldLayoutChg chg="mod">
          <pc:chgData name="Sara Bergevin" userId="S::sbergevin@snolab.ca::d9353b45-13e4-49eb-9bfc-d5588111cffc" providerId="AD" clId="Web-{209C74B6-088E-68D8-6B99-8E83A2E20140}" dt="2026-08-07T13:58:28.462" v="263"/>
          <pc:sldLayoutMkLst>
            <pc:docMk/>
            <pc:sldMasterMk cId="819339971" sldId="2147483702"/>
            <pc:sldLayoutMk cId="4186947255" sldId="2147483713"/>
          </pc:sldLayoutMkLst>
        </pc:sldLayoutChg>
      </pc:sldMasterChg>
    </pc:docChg>
  </pc:docChgLst>
  <pc:docChgLst>
    <pc:chgData name="Sara Bergevin" userId="S::sbergevin@snolab.ca::d9353b45-13e4-49eb-9bfc-d5588111cffc" providerId="AD" clId="Web-{403669DE-4C72-D77F-7E4F-5CA3BADBFC7F}"/>
    <pc:docChg chg="modSld">
      <pc:chgData name="Sara Bergevin" userId="S::sbergevin@snolab.ca::d9353b45-13e4-49eb-9bfc-d5588111cffc" providerId="AD" clId="Web-{403669DE-4C72-D77F-7E4F-5CA3BADBFC7F}" dt="2026-07-30T20:32:47.058" v="81" actId="14100"/>
      <pc:docMkLst>
        <pc:docMk/>
      </pc:docMkLst>
      <pc:sldChg chg="modSp">
        <pc:chgData name="Sara Bergevin" userId="S::sbergevin@snolab.ca::d9353b45-13e4-49eb-9bfc-d5588111cffc" providerId="AD" clId="Web-{403669DE-4C72-D77F-7E4F-5CA3BADBFC7F}" dt="2026-07-30T02:01:48.129" v="0" actId="20577"/>
        <pc:sldMkLst>
          <pc:docMk/>
          <pc:sldMk cId="281915954" sldId="258"/>
        </pc:sldMkLst>
        <pc:spChg chg="mod">
          <ac:chgData name="Sara Bergevin" userId="S::sbergevin@snolab.ca::d9353b45-13e4-49eb-9bfc-d5588111cffc" providerId="AD" clId="Web-{403669DE-4C72-D77F-7E4F-5CA3BADBFC7F}" dt="2026-07-30T02:01:48.129" v="0" actId="20577"/>
          <ac:spMkLst>
            <pc:docMk/>
            <pc:sldMk cId="281915954" sldId="258"/>
            <ac:spMk id="3" creationId="{C275EB55-410B-ECA7-C064-80AC2E8A7FDD}"/>
          </ac:spMkLst>
        </pc:spChg>
      </pc:sldChg>
      <pc:sldChg chg="modSp">
        <pc:chgData name="Sara Bergevin" userId="S::sbergevin@snolab.ca::d9353b45-13e4-49eb-9bfc-d5588111cffc" providerId="AD" clId="Web-{403669DE-4C72-D77F-7E4F-5CA3BADBFC7F}" dt="2026-07-30T20:07:46.289" v="74" actId="20577"/>
        <pc:sldMkLst>
          <pc:docMk/>
          <pc:sldMk cId="398639106" sldId="259"/>
        </pc:sldMkLst>
        <pc:spChg chg="mod">
          <ac:chgData name="Sara Bergevin" userId="S::sbergevin@snolab.ca::d9353b45-13e4-49eb-9bfc-d5588111cffc" providerId="AD" clId="Web-{403669DE-4C72-D77F-7E4F-5CA3BADBFC7F}" dt="2026-07-30T20:07:46.289" v="74" actId="20577"/>
          <ac:spMkLst>
            <pc:docMk/>
            <pc:sldMk cId="398639106" sldId="259"/>
            <ac:spMk id="3" creationId="{3E086BF5-7340-912A-EC6B-01CAB0138290}"/>
          </ac:spMkLst>
        </pc:spChg>
      </pc:sldChg>
      <pc:sldChg chg="addSp delSp modSp">
        <pc:chgData name="Sara Bergevin" userId="S::sbergevin@snolab.ca::d9353b45-13e4-49eb-9bfc-d5588111cffc" providerId="AD" clId="Web-{403669DE-4C72-D77F-7E4F-5CA3BADBFC7F}" dt="2026-07-30T20:32:47.058" v="81" actId="14100"/>
        <pc:sldMkLst>
          <pc:docMk/>
          <pc:sldMk cId="3160287992" sldId="260"/>
        </pc:sldMkLst>
        <pc:picChg chg="add mod">
          <ac:chgData name="Sara Bergevin" userId="S::sbergevin@snolab.ca::d9353b45-13e4-49eb-9bfc-d5588111cffc" providerId="AD" clId="Web-{403669DE-4C72-D77F-7E4F-5CA3BADBFC7F}" dt="2026-07-30T20:32:47.058" v="81" actId="14100"/>
          <ac:picMkLst>
            <pc:docMk/>
            <pc:sldMk cId="3160287992" sldId="260"/>
            <ac:picMk id="5" creationId="{542018E7-7711-D789-28CF-518598B75633}"/>
          </ac:picMkLst>
        </pc:picChg>
      </pc:sldChg>
      <pc:sldChg chg="modSp">
        <pc:chgData name="Sara Bergevin" userId="S::sbergevin@snolab.ca::d9353b45-13e4-49eb-9bfc-d5588111cffc" providerId="AD" clId="Web-{403669DE-4C72-D77F-7E4F-5CA3BADBFC7F}" dt="2026-07-30T02:07:34.942" v="34" actId="20577"/>
        <pc:sldMkLst>
          <pc:docMk/>
          <pc:sldMk cId="4281387788" sldId="264"/>
        </pc:sldMkLst>
      </pc:sldChg>
      <pc:sldChg chg="modSp">
        <pc:chgData name="Sara Bergevin" userId="S::sbergevin@snolab.ca::d9353b45-13e4-49eb-9bfc-d5588111cffc" providerId="AD" clId="Web-{403669DE-4C72-D77F-7E4F-5CA3BADBFC7F}" dt="2026-07-30T13:20:58.532" v="40" actId="20577"/>
        <pc:sldMkLst>
          <pc:docMk/>
          <pc:sldMk cId="2667451632" sldId="267"/>
        </pc:sldMkLst>
        <pc:spChg chg="mod">
          <ac:chgData name="Sara Bergevin" userId="S::sbergevin@snolab.ca::d9353b45-13e4-49eb-9bfc-d5588111cffc" providerId="AD" clId="Web-{403669DE-4C72-D77F-7E4F-5CA3BADBFC7F}" dt="2026-07-30T13:20:58.532" v="40" actId="20577"/>
          <ac:spMkLst>
            <pc:docMk/>
            <pc:sldMk cId="2667451632" sldId="267"/>
            <ac:spMk id="3" creationId="{D4CBCCBF-A75F-668F-942E-154DF94A6C1E}"/>
          </ac:spMkLst>
        </pc:spChg>
      </pc:sldChg>
      <pc:sldChg chg="addSp delSp modSp">
        <pc:chgData name="Sara Bergevin" userId="S::sbergevin@snolab.ca::d9353b45-13e4-49eb-9bfc-d5588111cffc" providerId="AD" clId="Web-{403669DE-4C72-D77F-7E4F-5CA3BADBFC7F}" dt="2026-07-30T16:26:58.081" v="53" actId="1076"/>
        <pc:sldMkLst>
          <pc:docMk/>
          <pc:sldMk cId="3813246606" sldId="271"/>
        </pc:sldMkLst>
      </pc:sldChg>
    </pc:docChg>
  </pc:docChgLst>
  <pc:docChgLst>
    <pc:chgData name="Sara Bergevin" userId="S::sbergevin@snolab.ca::d9353b45-13e4-49eb-9bfc-d5588111cffc" providerId="AD" clId="Web-{5823CE81-9D4B-2AD7-06AD-BD21FA589123}"/>
    <pc:docChg chg="modSld modMainMaster">
      <pc:chgData name="Sara Bergevin" userId="S::sbergevin@snolab.ca::d9353b45-13e4-49eb-9bfc-d5588111cffc" providerId="AD" clId="Web-{5823CE81-9D4B-2AD7-06AD-BD21FA589123}" dt="2026-08-10T13:52:15.235" v="222" actId="14100"/>
      <pc:docMkLst>
        <pc:docMk/>
      </pc:docMkLst>
      <pc:sldChg chg="modSp">
        <pc:chgData name="Sara Bergevin" userId="S::sbergevin@snolab.ca::d9353b45-13e4-49eb-9bfc-d5588111cffc" providerId="AD" clId="Web-{5823CE81-9D4B-2AD7-06AD-BD21FA589123}" dt="2026-08-10T13:24:54.762" v="149" actId="20577"/>
        <pc:sldMkLst>
          <pc:docMk/>
          <pc:sldMk cId="109857222" sldId="256"/>
        </pc:sldMkLst>
        <pc:spChg chg="mod">
          <ac:chgData name="Sara Bergevin" userId="S::sbergevin@snolab.ca::d9353b45-13e4-49eb-9bfc-d5588111cffc" providerId="AD" clId="Web-{5823CE81-9D4B-2AD7-06AD-BD21FA589123}" dt="2026-08-10T13:24:54.762" v="149" actId="20577"/>
          <ac:spMkLst>
            <pc:docMk/>
            <pc:sldMk cId="109857222" sldId="256"/>
            <ac:spMk id="4" creationId="{C43AB9CF-9370-6F6B-A50C-DA9E5E7A79C2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5:16.683" v="153" actId="20577"/>
        <pc:sldMkLst>
          <pc:docMk/>
          <pc:sldMk cId="257901406" sldId="257"/>
        </pc:sldMkLst>
        <pc:spChg chg="mod">
          <ac:chgData name="Sara Bergevin" userId="S::sbergevin@snolab.ca::d9353b45-13e4-49eb-9bfc-d5588111cffc" providerId="AD" clId="Web-{5823CE81-9D4B-2AD7-06AD-BD21FA589123}" dt="2026-08-10T13:25:16.683" v="153" actId="20577"/>
          <ac:spMkLst>
            <pc:docMk/>
            <pc:sldMk cId="257901406" sldId="257"/>
            <ac:spMk id="4" creationId="{C7B13688-9898-2B50-CE1A-CE7C1F92C75A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5:28.090" v="158" actId="20577"/>
        <pc:sldMkLst>
          <pc:docMk/>
          <pc:sldMk cId="281915954" sldId="258"/>
        </pc:sldMkLst>
        <pc:spChg chg="mod">
          <ac:chgData name="Sara Bergevin" userId="S::sbergevin@snolab.ca::d9353b45-13e4-49eb-9bfc-d5588111cffc" providerId="AD" clId="Web-{5823CE81-9D4B-2AD7-06AD-BD21FA589123}" dt="2026-08-10T13:25:28.090" v="158" actId="20577"/>
          <ac:spMkLst>
            <pc:docMk/>
            <pc:sldMk cId="281915954" sldId="258"/>
            <ac:spMk id="5" creationId="{12FED0AD-A379-5C32-7593-1D253B95E5AC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6:05.214" v="167" actId="20577"/>
        <pc:sldMkLst>
          <pc:docMk/>
          <pc:sldMk cId="398639106" sldId="259"/>
        </pc:sldMkLst>
        <pc:spChg chg="mod">
          <ac:chgData name="Sara Bergevin" userId="S::sbergevin@snolab.ca::d9353b45-13e4-49eb-9bfc-d5588111cffc" providerId="AD" clId="Web-{5823CE81-9D4B-2AD7-06AD-BD21FA589123}" dt="2026-08-10T02:00:55.443" v="61" actId="20577"/>
          <ac:spMkLst>
            <pc:docMk/>
            <pc:sldMk cId="398639106" sldId="259"/>
            <ac:spMk id="3" creationId="{3E086BF5-7340-912A-EC6B-01CAB0138290}"/>
          </ac:spMkLst>
        </pc:spChg>
        <pc:spChg chg="mod">
          <ac:chgData name="Sara Bergevin" userId="S::sbergevin@snolab.ca::d9353b45-13e4-49eb-9bfc-d5588111cffc" providerId="AD" clId="Web-{5823CE81-9D4B-2AD7-06AD-BD21FA589123}" dt="2026-08-10T13:26:05.214" v="167" actId="20577"/>
          <ac:spMkLst>
            <pc:docMk/>
            <pc:sldMk cId="398639106" sldId="259"/>
            <ac:spMk id="4" creationId="{B5BBC7BD-4D6B-67F4-430F-F01498AD6353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6:33.558" v="175" actId="20577"/>
        <pc:sldMkLst>
          <pc:docMk/>
          <pc:sldMk cId="3160287992" sldId="260"/>
        </pc:sldMkLst>
        <pc:spChg chg="mod">
          <ac:chgData name="Sara Bergevin" userId="S::sbergevin@snolab.ca::d9353b45-13e4-49eb-9bfc-d5588111cffc" providerId="AD" clId="Web-{5823CE81-9D4B-2AD7-06AD-BD21FA589123}" dt="2026-08-10T13:26:33.558" v="175" actId="20577"/>
          <ac:spMkLst>
            <pc:docMk/>
            <pc:sldMk cId="3160287992" sldId="260"/>
            <ac:spMk id="6" creationId="{E7F1D513-B116-2251-D436-02DDDDD8F092}"/>
          </ac:spMkLst>
        </pc:spChg>
        <pc:picChg chg="mod">
          <ac:chgData name="Sara Bergevin" userId="S::sbergevin@snolab.ca::d9353b45-13e4-49eb-9bfc-d5588111cffc" providerId="AD" clId="Web-{5823CE81-9D4B-2AD7-06AD-BD21FA589123}" dt="2026-08-10T13:14:47.844" v="69" actId="14100"/>
          <ac:picMkLst>
            <pc:docMk/>
            <pc:sldMk cId="3160287992" sldId="260"/>
            <ac:picMk id="4" creationId="{F788BC51-D298-27AF-D6CB-38DDC62A93D5}"/>
          </ac:picMkLst>
        </pc:picChg>
        <pc:picChg chg="mod">
          <ac:chgData name="Sara Bergevin" userId="S::sbergevin@snolab.ca::d9353b45-13e4-49eb-9bfc-d5588111cffc" providerId="AD" clId="Web-{5823CE81-9D4B-2AD7-06AD-BD21FA589123}" dt="2026-08-10T13:14:51.484" v="70" actId="14100"/>
          <ac:picMkLst>
            <pc:docMk/>
            <pc:sldMk cId="3160287992" sldId="260"/>
            <ac:picMk id="5" creationId="{542018E7-7711-D789-28CF-518598B75633}"/>
          </ac:picMkLst>
        </pc:picChg>
      </pc:sldChg>
      <pc:sldChg chg="modSp">
        <pc:chgData name="Sara Bergevin" userId="S::sbergevin@snolab.ca::d9353b45-13e4-49eb-9bfc-d5588111cffc" providerId="AD" clId="Web-{5823CE81-9D4B-2AD7-06AD-BD21FA589123}" dt="2026-08-10T13:28:27.745" v="197" actId="20577"/>
        <pc:sldMkLst>
          <pc:docMk/>
          <pc:sldMk cId="2096339913" sldId="261"/>
        </pc:sldMkLst>
        <pc:spChg chg="mod">
          <ac:chgData name="Sara Bergevin" userId="S::sbergevin@snolab.ca::d9353b45-13e4-49eb-9bfc-d5588111cffc" providerId="AD" clId="Web-{5823CE81-9D4B-2AD7-06AD-BD21FA589123}" dt="2026-08-10T13:28:27.745" v="197" actId="20577"/>
          <ac:spMkLst>
            <pc:docMk/>
            <pc:sldMk cId="2096339913" sldId="261"/>
            <ac:spMk id="5" creationId="{B1E6F6F3-4F4B-6FC1-91AE-CEEDB67C387C}"/>
          </ac:spMkLst>
        </pc:spChg>
      </pc:sldChg>
      <pc:sldChg chg="addSp modSp">
        <pc:chgData name="Sara Bergevin" userId="S::sbergevin@snolab.ca::d9353b45-13e4-49eb-9bfc-d5588111cffc" providerId="AD" clId="Web-{5823CE81-9D4B-2AD7-06AD-BD21FA589123}" dt="2026-08-10T13:52:15.235" v="222" actId="14100"/>
        <pc:sldMkLst>
          <pc:docMk/>
          <pc:sldMk cId="3575438733" sldId="263"/>
        </pc:sldMkLst>
        <pc:spChg chg="mod">
          <ac:chgData name="Sara Bergevin" userId="S::sbergevin@snolab.ca::d9353b45-13e4-49eb-9bfc-d5588111cffc" providerId="AD" clId="Web-{5823CE81-9D4B-2AD7-06AD-BD21FA589123}" dt="2026-08-10T13:28:44.932" v="199" actId="20577"/>
          <ac:spMkLst>
            <pc:docMk/>
            <pc:sldMk cId="3575438733" sldId="263"/>
            <ac:spMk id="5" creationId="{5C6ED02A-89C4-E5A4-050B-BE3FF8BA88DF}"/>
          </ac:spMkLst>
        </pc:spChg>
        <pc:picChg chg="add mod">
          <ac:chgData name="Sara Bergevin" userId="S::sbergevin@snolab.ca::d9353b45-13e4-49eb-9bfc-d5588111cffc" providerId="AD" clId="Web-{5823CE81-9D4B-2AD7-06AD-BD21FA589123}" dt="2026-08-10T13:52:15.235" v="222" actId="14100"/>
          <ac:picMkLst>
            <pc:docMk/>
            <pc:sldMk cId="3575438733" sldId="263"/>
            <ac:picMk id="6" creationId="{4888B128-7B71-F937-80EC-7B2D77DEB63A}"/>
          </ac:picMkLst>
        </pc:picChg>
        <pc:picChg chg="add mod">
          <ac:chgData name="Sara Bergevin" userId="S::sbergevin@snolab.ca::d9353b45-13e4-49eb-9bfc-d5588111cffc" providerId="AD" clId="Web-{5823CE81-9D4B-2AD7-06AD-BD21FA589123}" dt="2026-08-10T13:51:51.797" v="215" actId="1076"/>
          <ac:picMkLst>
            <pc:docMk/>
            <pc:sldMk cId="3575438733" sldId="263"/>
            <ac:picMk id="7" creationId="{41377866-3862-089A-57D5-1441AEDFEA58}"/>
          </ac:picMkLst>
        </pc:picChg>
      </pc:sldChg>
      <pc:sldChg chg="delSp modSp">
        <pc:chgData name="Sara Bergevin" userId="S::sbergevin@snolab.ca::d9353b45-13e4-49eb-9bfc-d5588111cffc" providerId="AD" clId="Web-{5823CE81-9D4B-2AD7-06AD-BD21FA589123}" dt="2026-08-10T13:24:29.356" v="146" actId="20577"/>
        <pc:sldMkLst>
          <pc:docMk/>
          <pc:sldMk cId="4281387788" sldId="264"/>
        </pc:sldMkLst>
        <pc:spChg chg="mod">
          <ac:chgData name="Sara Bergevin" userId="S::sbergevin@snolab.ca::d9353b45-13e4-49eb-9bfc-d5588111cffc" providerId="AD" clId="Web-{5823CE81-9D4B-2AD7-06AD-BD21FA589123}" dt="2026-08-10T13:24:29.356" v="146" actId="20577"/>
          <ac:spMkLst>
            <pc:docMk/>
            <pc:sldMk cId="4281387788" sldId="264"/>
            <ac:spMk id="4" creationId="{428958D7-38F0-6D1C-6FC1-A5569563E31A}"/>
          </ac:spMkLst>
        </pc:spChg>
        <pc:spChg chg="mod">
          <ac:chgData name="Sara Bergevin" userId="S::sbergevin@snolab.ca::d9353b45-13e4-49eb-9bfc-d5588111cffc" providerId="AD" clId="Web-{5823CE81-9D4B-2AD7-06AD-BD21FA589123}" dt="2026-08-10T13:24:18.731" v="145" actId="20577"/>
          <ac:spMkLst>
            <pc:docMk/>
            <pc:sldMk cId="4281387788" sldId="264"/>
            <ac:spMk id="5" creationId="{EABFC63D-0E86-7883-7F38-4F80F00028E3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8:50.541" v="204" actId="20577"/>
        <pc:sldMkLst>
          <pc:docMk/>
          <pc:sldMk cId="4029248775" sldId="265"/>
        </pc:sldMkLst>
        <pc:spChg chg="mod">
          <ac:chgData name="Sara Bergevin" userId="S::sbergevin@snolab.ca::d9353b45-13e4-49eb-9bfc-d5588111cffc" providerId="AD" clId="Web-{5823CE81-9D4B-2AD7-06AD-BD21FA589123}" dt="2026-08-10T13:28:50.541" v="204" actId="20577"/>
          <ac:spMkLst>
            <pc:docMk/>
            <pc:sldMk cId="4029248775" sldId="265"/>
            <ac:spMk id="4" creationId="{0CB3B109-1F45-39ED-AE5F-01980F1D4AE7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5:54.136" v="164" actId="20577"/>
        <pc:sldMkLst>
          <pc:docMk/>
          <pc:sldMk cId="2667451632" sldId="267"/>
        </pc:sldMkLst>
        <pc:spChg chg="mod">
          <ac:chgData name="Sara Bergevin" userId="S::sbergevin@snolab.ca::d9353b45-13e4-49eb-9bfc-d5588111cffc" providerId="AD" clId="Web-{5823CE81-9D4B-2AD7-06AD-BD21FA589123}" dt="2026-08-10T13:25:54.136" v="164" actId="20577"/>
          <ac:spMkLst>
            <pc:docMk/>
            <pc:sldMk cId="2667451632" sldId="267"/>
            <ac:spMk id="5" creationId="{343F6A5F-FC35-3863-CD8F-61B396697DFD}"/>
          </ac:spMkLst>
        </pc:spChg>
      </pc:sldChg>
      <pc:sldChg chg="addSp modSp">
        <pc:chgData name="Sara Bergevin" userId="S::sbergevin@snolab.ca::d9353b45-13e4-49eb-9bfc-d5588111cffc" providerId="AD" clId="Web-{5823CE81-9D4B-2AD7-06AD-BD21FA589123}" dt="2026-08-10T13:27:55.885" v="185" actId="20577"/>
        <pc:sldMkLst>
          <pc:docMk/>
          <pc:sldMk cId="519686068" sldId="268"/>
        </pc:sldMkLst>
        <pc:spChg chg="mod">
          <ac:chgData name="Sara Bergevin" userId="S::sbergevin@snolab.ca::d9353b45-13e4-49eb-9bfc-d5588111cffc" providerId="AD" clId="Web-{5823CE81-9D4B-2AD7-06AD-BD21FA589123}" dt="2026-08-10T13:19:51.951" v="74" actId="20577"/>
          <ac:spMkLst>
            <pc:docMk/>
            <pc:sldMk cId="519686068" sldId="268"/>
            <ac:spMk id="3" creationId="{CF0C0867-F970-CAFA-245B-060E0327C1BA}"/>
          </ac:spMkLst>
        </pc:spChg>
        <pc:spChg chg="mod">
          <ac:chgData name="Sara Bergevin" userId="S::sbergevin@snolab.ca::d9353b45-13e4-49eb-9bfc-d5588111cffc" providerId="AD" clId="Web-{5823CE81-9D4B-2AD7-06AD-BD21FA589123}" dt="2026-08-10T13:27:55.885" v="185" actId="20577"/>
          <ac:spMkLst>
            <pc:docMk/>
            <pc:sldMk cId="519686068" sldId="268"/>
            <ac:spMk id="4" creationId="{F5CBE844-FB24-E682-4594-128C4F8F232F}"/>
          </ac:spMkLst>
        </pc:spChg>
        <pc:picChg chg="add mod">
          <ac:chgData name="Sara Bergevin" userId="S::sbergevin@snolab.ca::d9353b45-13e4-49eb-9bfc-d5588111cffc" providerId="AD" clId="Web-{5823CE81-9D4B-2AD7-06AD-BD21FA589123}" dt="2026-08-10T02:03:41.395" v="65" actId="14100"/>
          <ac:picMkLst>
            <pc:docMk/>
            <pc:sldMk cId="519686068" sldId="268"/>
            <ac:picMk id="5" creationId="{4B750C80-6181-3ADE-4D28-CEC69D9A30D2}"/>
          </ac:picMkLst>
        </pc:picChg>
      </pc:sldChg>
      <pc:sldChg chg="modSp">
        <pc:chgData name="Sara Bergevin" userId="S::sbergevin@snolab.ca::d9353b45-13e4-49eb-9bfc-d5588111cffc" providerId="AD" clId="Web-{5823CE81-9D4B-2AD7-06AD-BD21FA589123}" dt="2026-08-10T13:28:03.792" v="188" actId="20577"/>
        <pc:sldMkLst>
          <pc:docMk/>
          <pc:sldMk cId="1825789064" sldId="270"/>
        </pc:sldMkLst>
        <pc:spChg chg="mod">
          <ac:chgData name="Sara Bergevin" userId="S::sbergevin@snolab.ca::d9353b45-13e4-49eb-9bfc-d5588111cffc" providerId="AD" clId="Web-{5823CE81-9D4B-2AD7-06AD-BD21FA589123}" dt="2026-08-10T13:28:03.792" v="188" actId="20577"/>
          <ac:spMkLst>
            <pc:docMk/>
            <pc:sldMk cId="1825789064" sldId="270"/>
            <ac:spMk id="4" creationId="{2BF92001-3649-7311-E533-28B9F84BA7C6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8:10.698" v="190" actId="20577"/>
        <pc:sldMkLst>
          <pc:docMk/>
          <pc:sldMk cId="3813246606" sldId="271"/>
        </pc:sldMkLst>
        <pc:spChg chg="mod">
          <ac:chgData name="Sara Bergevin" userId="S::sbergevin@snolab.ca::d9353b45-13e4-49eb-9bfc-d5588111cffc" providerId="AD" clId="Web-{5823CE81-9D4B-2AD7-06AD-BD21FA589123}" dt="2026-08-10T13:28:10.698" v="190" actId="20577"/>
          <ac:spMkLst>
            <pc:docMk/>
            <pc:sldMk cId="3813246606" sldId="271"/>
            <ac:spMk id="6" creationId="{ACF7274C-DF9C-BAEB-2AD8-397C4F00050F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6:49.683" v="178" actId="20577"/>
        <pc:sldMkLst>
          <pc:docMk/>
          <pc:sldMk cId="2336767322" sldId="272"/>
        </pc:sldMkLst>
        <pc:spChg chg="mod">
          <ac:chgData name="Sara Bergevin" userId="S::sbergevin@snolab.ca::d9353b45-13e4-49eb-9bfc-d5588111cffc" providerId="AD" clId="Web-{5823CE81-9D4B-2AD7-06AD-BD21FA589123}" dt="2026-08-10T13:26:49.683" v="178" actId="20577"/>
          <ac:spMkLst>
            <pc:docMk/>
            <pc:sldMk cId="2336767322" sldId="272"/>
            <ac:spMk id="19" creationId="{D37ADA4E-42CD-E0A5-67E9-AC55C7BC668D}"/>
          </ac:spMkLst>
        </pc:spChg>
      </pc:sldChg>
      <pc:sldChg chg="addSp modSp">
        <pc:chgData name="Sara Bergevin" userId="S::sbergevin@snolab.ca::d9353b45-13e4-49eb-9bfc-d5588111cffc" providerId="AD" clId="Web-{5823CE81-9D4B-2AD7-06AD-BD21FA589123}" dt="2026-08-10T13:27:00.792" v="180" actId="20577"/>
        <pc:sldMkLst>
          <pc:docMk/>
          <pc:sldMk cId="3930063196" sldId="273"/>
        </pc:sldMkLst>
        <pc:spChg chg="mod">
          <ac:chgData name="Sara Bergevin" userId="S::sbergevin@snolab.ca::d9353b45-13e4-49eb-9bfc-d5588111cffc" providerId="AD" clId="Web-{5823CE81-9D4B-2AD7-06AD-BD21FA589123}" dt="2026-08-10T13:18:25.389" v="72" actId="1076"/>
          <ac:spMkLst>
            <pc:docMk/>
            <pc:sldMk cId="3930063196" sldId="273"/>
            <ac:spMk id="3" creationId="{65095031-3A22-C56D-3D61-9FFC0BA967DD}"/>
          </ac:spMkLst>
        </pc:spChg>
        <pc:spChg chg="mod">
          <ac:chgData name="Sara Bergevin" userId="S::sbergevin@snolab.ca::d9353b45-13e4-49eb-9bfc-d5588111cffc" providerId="AD" clId="Web-{5823CE81-9D4B-2AD7-06AD-BD21FA589123}" dt="2026-08-10T13:27:00.792" v="180" actId="20577"/>
          <ac:spMkLst>
            <pc:docMk/>
            <pc:sldMk cId="3930063196" sldId="273"/>
            <ac:spMk id="10" creationId="{A6887864-B4FF-2AB6-8D4B-7F7BF08080DA}"/>
          </ac:spMkLst>
        </pc:spChg>
        <pc:cxnChg chg="add">
          <ac:chgData name="Sara Bergevin" userId="S::sbergevin@snolab.ca::d9353b45-13e4-49eb-9bfc-d5588111cffc" providerId="AD" clId="Web-{5823CE81-9D4B-2AD7-06AD-BD21FA589123}" dt="2026-08-10T13:16:28.515" v="71"/>
          <ac:cxnSpMkLst>
            <pc:docMk/>
            <pc:sldMk cId="3930063196" sldId="273"/>
            <ac:cxnSpMk id="11" creationId="{F44D9F13-236D-81A1-15D9-2669903B4548}"/>
          </ac:cxnSpMkLst>
        </pc:cxnChg>
      </pc:sldChg>
      <pc:sldChg chg="modSp">
        <pc:chgData name="Sara Bergevin" userId="S::sbergevin@snolab.ca::d9353b45-13e4-49eb-9bfc-d5588111cffc" providerId="AD" clId="Web-{5823CE81-9D4B-2AD7-06AD-BD21FA589123}" dt="2026-08-10T13:27:09.339" v="182" actId="20577"/>
        <pc:sldMkLst>
          <pc:docMk/>
          <pc:sldMk cId="476573499" sldId="274"/>
        </pc:sldMkLst>
        <pc:spChg chg="mod">
          <ac:chgData name="Sara Bergevin" userId="S::sbergevin@snolab.ca::d9353b45-13e4-49eb-9bfc-d5588111cffc" providerId="AD" clId="Web-{5823CE81-9D4B-2AD7-06AD-BD21FA589123}" dt="2026-08-10T13:27:09.339" v="182" actId="20577"/>
          <ac:spMkLst>
            <pc:docMk/>
            <pc:sldMk cId="476573499" sldId="274"/>
            <ac:spMk id="4" creationId="{331D5F83-7607-A6B1-D266-F1FB3BC4A87F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6:26.433" v="170" actId="20577"/>
        <pc:sldMkLst>
          <pc:docMk/>
          <pc:sldMk cId="359368011" sldId="275"/>
        </pc:sldMkLst>
        <pc:spChg chg="mod">
          <ac:chgData name="Sara Bergevin" userId="S::sbergevin@snolab.ca::d9353b45-13e4-49eb-9bfc-d5588111cffc" providerId="AD" clId="Web-{5823CE81-9D4B-2AD7-06AD-BD21FA589123}" dt="2026-08-10T13:26:26.433" v="170" actId="20577"/>
          <ac:spMkLst>
            <pc:docMk/>
            <pc:sldMk cId="359368011" sldId="275"/>
            <ac:spMk id="4" creationId="{A4F3A1C9-20CF-9044-B276-050BA13660B8}"/>
          </ac:spMkLst>
        </pc:spChg>
      </pc:sldChg>
      <pc:sldChg chg="addSp delSp modSp">
        <pc:chgData name="Sara Bergevin" userId="S::sbergevin@snolab.ca::d9353b45-13e4-49eb-9bfc-d5588111cffc" providerId="AD" clId="Web-{5823CE81-9D4B-2AD7-06AD-BD21FA589123}" dt="2026-08-10T13:24:42.043" v="148" actId="20577"/>
        <pc:sldMkLst>
          <pc:docMk/>
          <pc:sldMk cId="4056012685" sldId="276"/>
        </pc:sldMkLst>
        <pc:spChg chg="mod">
          <ac:chgData name="Sara Bergevin" userId="S::sbergevin@snolab.ca::d9353b45-13e4-49eb-9bfc-d5588111cffc" providerId="AD" clId="Web-{5823CE81-9D4B-2AD7-06AD-BD21FA589123}" dt="2026-08-10T13:24:42.043" v="148" actId="20577"/>
          <ac:spMkLst>
            <pc:docMk/>
            <pc:sldMk cId="4056012685" sldId="276"/>
            <ac:spMk id="4" creationId="{BF2CFF6E-E144-6432-2E81-8D6EEE275925}"/>
          </ac:spMkLst>
        </pc:spChg>
      </pc:sldChg>
      <pc:sldChg chg="modSp">
        <pc:chgData name="Sara Bergevin" userId="S::sbergevin@snolab.ca::d9353b45-13e4-49eb-9bfc-d5588111cffc" providerId="AD" clId="Web-{5823CE81-9D4B-2AD7-06AD-BD21FA589123}" dt="2026-08-10T13:28:18.338" v="194" actId="20577"/>
        <pc:sldMkLst>
          <pc:docMk/>
          <pc:sldMk cId="1324896132" sldId="277"/>
        </pc:sldMkLst>
        <pc:spChg chg="mod">
          <ac:chgData name="Sara Bergevin" userId="S::sbergevin@snolab.ca::d9353b45-13e4-49eb-9bfc-d5588111cffc" providerId="AD" clId="Web-{5823CE81-9D4B-2AD7-06AD-BD21FA589123}" dt="2026-08-10T13:28:18.338" v="194" actId="20577"/>
          <ac:spMkLst>
            <pc:docMk/>
            <pc:sldMk cId="1324896132" sldId="277"/>
            <ac:spMk id="5" creationId="{139C64B3-E4AB-86BD-7C78-D9FE5F14296F}"/>
          </ac:spMkLst>
        </pc:spChg>
      </pc:sldChg>
      <pc:sldChg chg="addSp modSp">
        <pc:chgData name="Sara Bergevin" userId="S::sbergevin@snolab.ca::d9353b45-13e4-49eb-9bfc-d5588111cffc" providerId="AD" clId="Web-{5823CE81-9D4B-2AD7-06AD-BD21FA589123}" dt="2026-08-10T13:25:34.308" v="161" actId="20577"/>
        <pc:sldMkLst>
          <pc:docMk/>
          <pc:sldMk cId="2115584368" sldId="278"/>
        </pc:sldMkLst>
        <pc:spChg chg="add mod">
          <ac:chgData name="Sara Bergevin" userId="S::sbergevin@snolab.ca::d9353b45-13e4-49eb-9bfc-d5588111cffc" providerId="AD" clId="Web-{5823CE81-9D4B-2AD7-06AD-BD21FA589123}" dt="2026-08-10T01:53:57.040" v="29"/>
          <ac:spMkLst>
            <pc:docMk/>
            <pc:sldMk cId="2115584368" sldId="278"/>
            <ac:spMk id="5" creationId="{3179EFB9-13BF-AEB2-3702-A0A9848D255B}"/>
          </ac:spMkLst>
        </pc:spChg>
        <pc:spChg chg="mod">
          <ac:chgData name="Sara Bergevin" userId="S::sbergevin@snolab.ca::d9353b45-13e4-49eb-9bfc-d5588111cffc" providerId="AD" clId="Web-{5823CE81-9D4B-2AD7-06AD-BD21FA589123}" dt="2026-08-10T13:25:34.308" v="161" actId="20577"/>
          <ac:spMkLst>
            <pc:docMk/>
            <pc:sldMk cId="2115584368" sldId="278"/>
            <ac:spMk id="6" creationId="{2905B563-9BF5-FD79-C36F-D595B77543B8}"/>
          </ac:spMkLst>
        </pc:spChg>
        <pc:spChg chg="add mod">
          <ac:chgData name="Sara Bergevin" userId="S::sbergevin@snolab.ca::d9353b45-13e4-49eb-9bfc-d5588111cffc" providerId="AD" clId="Web-{5823CE81-9D4B-2AD7-06AD-BD21FA589123}" dt="2026-08-10T01:54:08.540" v="30"/>
          <ac:spMkLst>
            <pc:docMk/>
            <pc:sldMk cId="2115584368" sldId="278"/>
            <ac:spMk id="7" creationId="{668962EC-1D9B-3478-DDB6-A6E86244F4A0}"/>
          </ac:spMkLst>
        </pc:spChg>
        <pc:spChg chg="add mod">
          <ac:chgData name="Sara Bergevin" userId="S::sbergevin@snolab.ca::d9353b45-13e4-49eb-9bfc-d5588111cffc" providerId="AD" clId="Web-{5823CE81-9D4B-2AD7-06AD-BD21FA589123}" dt="2026-08-10T01:53:29.196" v="26" actId="1076"/>
          <ac:spMkLst>
            <pc:docMk/>
            <pc:sldMk cId="2115584368" sldId="278"/>
            <ac:spMk id="8" creationId="{A57FC914-5938-FD5A-69AD-24D47E95CD59}"/>
          </ac:spMkLst>
        </pc:spChg>
        <pc:spChg chg="add mod">
          <ac:chgData name="Sara Bergevin" userId="S::sbergevin@snolab.ca::d9353b45-13e4-49eb-9bfc-d5588111cffc" providerId="AD" clId="Web-{5823CE81-9D4B-2AD7-06AD-BD21FA589123}" dt="2026-08-10T01:56:04.351" v="55"/>
          <ac:spMkLst>
            <pc:docMk/>
            <pc:sldMk cId="2115584368" sldId="278"/>
            <ac:spMk id="10" creationId="{77CD856A-EA36-EA6C-19E4-3EC1D0908C4D}"/>
          </ac:spMkLst>
        </pc:spChg>
        <pc:spChg chg="add mod">
          <ac:chgData name="Sara Bergevin" userId="S::sbergevin@snolab.ca::d9353b45-13e4-49eb-9bfc-d5588111cffc" providerId="AD" clId="Web-{5823CE81-9D4B-2AD7-06AD-BD21FA589123}" dt="2026-08-10T01:56:41.570" v="57" actId="1076"/>
          <ac:spMkLst>
            <pc:docMk/>
            <pc:sldMk cId="2115584368" sldId="278"/>
            <ac:spMk id="11" creationId="{9242279C-4991-D32F-8796-529117947B9E}"/>
          </ac:spMkLst>
        </pc:spChg>
      </pc:sldChg>
      <pc:sldMasterChg chg="mod modSldLayout">
        <pc:chgData name="Sara Bergevin" userId="S::sbergevin@snolab.ca::d9353b45-13e4-49eb-9bfc-d5588111cffc" providerId="AD" clId="Web-{5823CE81-9D4B-2AD7-06AD-BD21FA589123}" dt="2026-08-10T13:25:02.590" v="150"/>
        <pc:sldMasterMkLst>
          <pc:docMk/>
          <pc:sldMasterMk cId="819339971" sldId="2147483702"/>
        </pc:sldMasterMkLst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361762440" sldId="2147483703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1686452468" sldId="2147483704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3135028401" sldId="2147483705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3575879495" sldId="2147483706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146953830" sldId="2147483707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1534349275" sldId="2147483708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1920416728" sldId="2147483709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4025855993" sldId="2147483710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678826408" sldId="2147483711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2003866946" sldId="2147483712"/>
          </pc:sldLayoutMkLst>
        </pc:sldLayoutChg>
        <pc:sldLayoutChg chg="mod">
          <pc:chgData name="Sara Bergevin" userId="S::sbergevin@snolab.ca::d9353b45-13e4-49eb-9bfc-d5588111cffc" providerId="AD" clId="Web-{5823CE81-9D4B-2AD7-06AD-BD21FA589123}" dt="2026-08-10T13:25:02.590" v="150"/>
          <pc:sldLayoutMkLst>
            <pc:docMk/>
            <pc:sldMasterMk cId="819339971" sldId="2147483702"/>
            <pc:sldLayoutMk cId="4186947255" sldId="2147483713"/>
          </pc:sldLayoutMkLst>
        </pc:sldLayoutChg>
      </pc:sldMasterChg>
    </pc:docChg>
  </pc:docChgLst>
  <pc:docChgLst>
    <pc:chgData name="Sara Bergevin" userId="S::sbergevin@snolab.ca::d9353b45-13e4-49eb-9bfc-d5588111cffc" providerId="AD" clId="Web-{CABA2C91-7BAD-E344-031F-034A78A79C0C}"/>
    <pc:docChg chg="addSld modSld">
      <pc:chgData name="Sara Bergevin" userId="S::sbergevin@snolab.ca::d9353b45-13e4-49eb-9bfc-d5588111cffc" providerId="AD" clId="Web-{CABA2C91-7BAD-E344-031F-034A78A79C0C}" dt="2026-07-28T20:37:37.099" v="391" actId="20577"/>
      <pc:docMkLst>
        <pc:docMk/>
      </pc:docMkLst>
      <pc:sldChg chg="addSp delSp modSp">
        <pc:chgData name="Sara Bergevin" userId="S::sbergevin@snolab.ca::d9353b45-13e4-49eb-9bfc-d5588111cffc" providerId="AD" clId="Web-{CABA2C91-7BAD-E344-031F-034A78A79C0C}" dt="2026-07-28T18:45:30.412" v="156"/>
        <pc:sldMkLst>
          <pc:docMk/>
          <pc:sldMk cId="2096339913" sldId="261"/>
        </pc:sldMkLst>
        <pc:spChg chg="add mod">
          <ac:chgData name="Sara Bergevin" userId="S::sbergevin@snolab.ca::d9353b45-13e4-49eb-9bfc-d5588111cffc" providerId="AD" clId="Web-{CABA2C91-7BAD-E344-031F-034A78A79C0C}" dt="2026-07-28T18:45:30.412" v="156"/>
          <ac:spMkLst>
            <pc:docMk/>
            <pc:sldMk cId="2096339913" sldId="261"/>
            <ac:spMk id="6" creationId="{668CF226-591A-9451-20BB-74CE6E21FEC0}"/>
          </ac:spMkLst>
        </pc:spChg>
      </pc:sldChg>
      <pc:sldChg chg="modSp">
        <pc:chgData name="Sara Bergevin" userId="S::sbergevin@snolab.ca::d9353b45-13e4-49eb-9bfc-d5588111cffc" providerId="AD" clId="Web-{CABA2C91-7BAD-E344-031F-034A78A79C0C}" dt="2026-07-28T19:03:22.111" v="174" actId="20577"/>
        <pc:sldMkLst>
          <pc:docMk/>
          <pc:sldMk cId="3575438733" sldId="263"/>
        </pc:sldMkLst>
        <pc:spChg chg="mod">
          <ac:chgData name="Sara Bergevin" userId="S::sbergevin@snolab.ca::d9353b45-13e4-49eb-9bfc-d5588111cffc" providerId="AD" clId="Web-{CABA2C91-7BAD-E344-031F-034A78A79C0C}" dt="2026-07-28T19:03:22.111" v="174" actId="20577"/>
          <ac:spMkLst>
            <pc:docMk/>
            <pc:sldMk cId="3575438733" sldId="263"/>
            <ac:spMk id="3" creationId="{B7420593-EDEB-BB78-F53A-71C5F6D3641D}"/>
          </ac:spMkLst>
        </pc:spChg>
      </pc:sldChg>
      <pc:sldChg chg="modSp">
        <pc:chgData name="Sara Bergevin" userId="S::sbergevin@snolab.ca::d9353b45-13e4-49eb-9bfc-d5588111cffc" providerId="AD" clId="Web-{CABA2C91-7BAD-E344-031F-034A78A79C0C}" dt="2026-07-28T19:09:21.802" v="245" actId="20577"/>
        <pc:sldMkLst>
          <pc:docMk/>
          <pc:sldMk cId="4029248775" sldId="265"/>
        </pc:sldMkLst>
        <pc:spChg chg="mod">
          <ac:chgData name="Sara Bergevin" userId="S::sbergevin@snolab.ca::d9353b45-13e4-49eb-9bfc-d5588111cffc" providerId="AD" clId="Web-{CABA2C91-7BAD-E344-031F-034A78A79C0C}" dt="2026-07-28T19:09:21.802" v="245" actId="20577"/>
          <ac:spMkLst>
            <pc:docMk/>
            <pc:sldMk cId="4029248775" sldId="265"/>
            <ac:spMk id="3" creationId="{3E89C7C9-1C98-9F69-6AC8-18C5EE1FACE3}"/>
          </ac:spMkLst>
        </pc:spChg>
      </pc:sldChg>
      <pc:sldChg chg="modSp">
        <pc:chgData name="Sara Bergevin" userId="S::sbergevin@snolab.ca::d9353b45-13e4-49eb-9bfc-d5588111cffc" providerId="AD" clId="Web-{CABA2C91-7BAD-E344-031F-034A78A79C0C}" dt="2026-07-28T18:27:31.807" v="14" actId="20577"/>
        <pc:sldMkLst>
          <pc:docMk/>
          <pc:sldMk cId="2667451632" sldId="267"/>
        </pc:sldMkLst>
        <pc:spChg chg="mod">
          <ac:chgData name="Sara Bergevin" userId="S::sbergevin@snolab.ca::d9353b45-13e4-49eb-9bfc-d5588111cffc" providerId="AD" clId="Web-{CABA2C91-7BAD-E344-031F-034A78A79C0C}" dt="2026-07-28T18:27:31.807" v="14" actId="20577"/>
          <ac:spMkLst>
            <pc:docMk/>
            <pc:sldMk cId="2667451632" sldId="267"/>
            <ac:spMk id="3" creationId="{D4CBCCBF-A75F-668F-942E-154DF94A6C1E}"/>
          </ac:spMkLst>
        </pc:spChg>
      </pc:sldChg>
      <pc:sldChg chg="modSp new">
        <pc:chgData name="Sara Bergevin" userId="S::sbergevin@snolab.ca::d9353b45-13e4-49eb-9bfc-d5588111cffc" providerId="AD" clId="Web-{CABA2C91-7BAD-E344-031F-034A78A79C0C}" dt="2026-07-28T20:37:37.099" v="391" actId="20577"/>
        <pc:sldMkLst>
          <pc:docMk/>
          <pc:sldMk cId="1825789064" sldId="270"/>
        </pc:sldMkLst>
        <pc:spChg chg="mod">
          <ac:chgData name="Sara Bergevin" userId="S::sbergevin@snolab.ca::d9353b45-13e4-49eb-9bfc-d5588111cffc" providerId="AD" clId="Web-{CABA2C91-7BAD-E344-031F-034A78A79C0C}" dt="2026-07-28T18:29:22.370" v="24" actId="20577"/>
          <ac:spMkLst>
            <pc:docMk/>
            <pc:sldMk cId="1825789064" sldId="270"/>
            <ac:spMk id="2" creationId="{DFB5681C-4135-7D97-7389-882FB0EA2423}"/>
          </ac:spMkLst>
        </pc:spChg>
        <pc:spChg chg="mod">
          <ac:chgData name="Sara Bergevin" userId="S::sbergevin@snolab.ca::d9353b45-13e4-49eb-9bfc-d5588111cffc" providerId="AD" clId="Web-{CABA2C91-7BAD-E344-031F-034A78A79C0C}" dt="2026-07-28T20:37:37.099" v="391" actId="20577"/>
          <ac:spMkLst>
            <pc:docMk/>
            <pc:sldMk cId="1825789064" sldId="270"/>
            <ac:spMk id="3" creationId="{602869D9-D68F-7186-AC53-80B64CF3A52A}"/>
          </ac:spMkLst>
        </pc:spChg>
      </pc:sldChg>
      <pc:sldChg chg="addSp modSp new">
        <pc:chgData name="Sara Bergevin" userId="S::sbergevin@snolab.ca::d9353b45-13e4-49eb-9bfc-d5588111cffc" providerId="AD" clId="Web-{CABA2C91-7BAD-E344-031F-034A78A79C0C}" dt="2026-07-28T18:35:42.156" v="155" actId="1076"/>
        <pc:sldMkLst>
          <pc:docMk/>
          <pc:sldMk cId="3813246606" sldId="271"/>
        </pc:sldMkLst>
        <pc:spChg chg="mod">
          <ac:chgData name="Sara Bergevin" userId="S::sbergevin@snolab.ca::d9353b45-13e4-49eb-9bfc-d5588111cffc" providerId="AD" clId="Web-{CABA2C91-7BAD-E344-031F-034A78A79C0C}" dt="2026-07-28T18:32:33.997" v="132" actId="20577"/>
          <ac:spMkLst>
            <pc:docMk/>
            <pc:sldMk cId="3813246606" sldId="271"/>
            <ac:spMk id="2" creationId="{BB712589-115D-19CB-FAE1-073BEB132A6D}"/>
          </ac:spMkLst>
        </pc:spChg>
        <pc:spChg chg="mod">
          <ac:chgData name="Sara Bergevin" userId="S::sbergevin@snolab.ca::d9353b45-13e4-49eb-9bfc-d5588111cffc" providerId="AD" clId="Web-{CABA2C91-7BAD-E344-031F-034A78A79C0C}" dt="2026-07-28T18:33:01.201" v="149" actId="20577"/>
          <ac:spMkLst>
            <pc:docMk/>
            <pc:sldMk cId="3813246606" sldId="271"/>
            <ac:spMk id="3" creationId="{385E80E6-AFF7-AD07-CFC8-2F735371716F}"/>
          </ac:spMkLst>
        </pc:spChg>
      </pc:sldChg>
    </pc:docChg>
  </pc:docChgLst>
  <pc:docChgLst>
    <pc:chgData name="Sara Bergevin" userId="S::sbergevin@snolab.ca::d9353b45-13e4-49eb-9bfc-d5588111cffc" providerId="AD" clId="Web-{6DD5DA7F-15D2-01FE-F468-D5A104BCCA7B}"/>
    <pc:docChg chg="addSld modSld">
      <pc:chgData name="Sara Bergevin" userId="S::sbergevin@snolab.ca::d9353b45-13e4-49eb-9bfc-d5588111cffc" providerId="AD" clId="Web-{6DD5DA7F-15D2-01FE-F468-D5A104BCCA7B}" dt="2026-07-24T19:03:26.470" v="278" actId="1076"/>
      <pc:docMkLst>
        <pc:docMk/>
      </pc:docMkLst>
      <pc:sldChg chg="modSp">
        <pc:chgData name="Sara Bergevin" userId="S::sbergevin@snolab.ca::d9353b45-13e4-49eb-9bfc-d5588111cffc" providerId="AD" clId="Web-{6DD5DA7F-15D2-01FE-F468-D5A104BCCA7B}" dt="2026-07-22T18:03:38.647" v="49" actId="20577"/>
        <pc:sldMkLst>
          <pc:docMk/>
          <pc:sldMk cId="109857222" sldId="256"/>
        </pc:sldMkLst>
        <pc:spChg chg="mod">
          <ac:chgData name="Sara Bergevin" userId="S::sbergevin@snolab.ca::d9353b45-13e4-49eb-9bfc-d5588111cffc" providerId="AD" clId="Web-{6DD5DA7F-15D2-01FE-F468-D5A104BCCA7B}" dt="2026-07-22T18:02:32.037" v="12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Sara Bergevin" userId="S::sbergevin@snolab.ca::d9353b45-13e4-49eb-9bfc-d5588111cffc" providerId="AD" clId="Web-{6DD5DA7F-15D2-01FE-F468-D5A104BCCA7B}" dt="2026-07-22T18:03:38.647" v="49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2T18:06:22.787" v="120" actId="20577"/>
        <pc:sldMkLst>
          <pc:docMk/>
          <pc:sldMk cId="257901406" sldId="257"/>
        </pc:sldMkLst>
        <pc:spChg chg="mod">
          <ac:chgData name="Sara Bergevin" userId="S::sbergevin@snolab.ca::d9353b45-13e4-49eb-9bfc-d5588111cffc" providerId="AD" clId="Web-{6DD5DA7F-15D2-01FE-F468-D5A104BCCA7B}" dt="2026-07-22T18:04:13.803" v="60" actId="20577"/>
          <ac:spMkLst>
            <pc:docMk/>
            <pc:sldMk cId="257901406" sldId="257"/>
            <ac:spMk id="2" creationId="{B42B9F1B-8EFF-02FD-9BB7-73B877CFDC10}"/>
          </ac:spMkLst>
        </pc:spChg>
        <pc:spChg chg="mod">
          <ac:chgData name="Sara Bergevin" userId="S::sbergevin@snolab.ca::d9353b45-13e4-49eb-9bfc-d5588111cffc" providerId="AD" clId="Web-{6DD5DA7F-15D2-01FE-F468-D5A104BCCA7B}" dt="2026-07-22T18:06:22.787" v="120" actId="20577"/>
          <ac:spMkLst>
            <pc:docMk/>
            <pc:sldMk cId="257901406" sldId="257"/>
            <ac:spMk id="3" creationId="{8997B5F0-56AA-6A2E-6688-E126ED114736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3T19:16:29.562" v="186" actId="20577"/>
        <pc:sldMkLst>
          <pc:docMk/>
          <pc:sldMk cId="281915954" sldId="258"/>
        </pc:sldMkLst>
        <pc:spChg chg="mod">
          <ac:chgData name="Sara Bergevin" userId="S::sbergevin@snolab.ca::d9353b45-13e4-49eb-9bfc-d5588111cffc" providerId="AD" clId="Web-{6DD5DA7F-15D2-01FE-F468-D5A104BCCA7B}" dt="2026-07-23T19:16:29.562" v="186" actId="20577"/>
          <ac:spMkLst>
            <pc:docMk/>
            <pc:sldMk cId="281915954" sldId="258"/>
            <ac:spMk id="2" creationId="{1D6FC366-A408-EAA3-E78F-74219A929910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3T19:17:02.171" v="206" actId="20577"/>
        <pc:sldMkLst>
          <pc:docMk/>
          <pc:sldMk cId="398639106" sldId="259"/>
        </pc:sldMkLst>
        <pc:spChg chg="mod">
          <ac:chgData name="Sara Bergevin" userId="S::sbergevin@snolab.ca::d9353b45-13e4-49eb-9bfc-d5588111cffc" providerId="AD" clId="Web-{6DD5DA7F-15D2-01FE-F468-D5A104BCCA7B}" dt="2026-07-23T19:17:02.171" v="206" actId="20577"/>
          <ac:spMkLst>
            <pc:docMk/>
            <pc:sldMk cId="398639106" sldId="259"/>
            <ac:spMk id="2" creationId="{D8B57AB0-F3A9-591B-A91A-DE9B1BE7AA2A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3T19:17:12.187" v="211" actId="20577"/>
        <pc:sldMkLst>
          <pc:docMk/>
          <pc:sldMk cId="3160287992" sldId="260"/>
        </pc:sldMkLst>
        <pc:spChg chg="mod">
          <ac:chgData name="Sara Bergevin" userId="S::sbergevin@snolab.ca::d9353b45-13e4-49eb-9bfc-d5588111cffc" providerId="AD" clId="Web-{6DD5DA7F-15D2-01FE-F468-D5A104BCCA7B}" dt="2026-07-23T19:17:12.187" v="211" actId="20577"/>
          <ac:spMkLst>
            <pc:docMk/>
            <pc:sldMk cId="3160287992" sldId="260"/>
            <ac:spMk id="2" creationId="{D700658C-38A2-AE8F-BE85-5ADF6CA6D2C0}"/>
          </ac:spMkLst>
        </pc:spChg>
      </pc:sldChg>
      <pc:sldChg chg="addSp delSp modSp new">
        <pc:chgData name="Sara Bergevin" userId="S::sbergevin@snolab.ca::d9353b45-13e4-49eb-9bfc-d5588111cffc" providerId="AD" clId="Web-{6DD5DA7F-15D2-01FE-F468-D5A104BCCA7B}" dt="2026-07-24T19:03:26.470" v="278" actId="1076"/>
        <pc:sldMkLst>
          <pc:docMk/>
          <pc:sldMk cId="2096339913" sldId="261"/>
        </pc:sldMkLst>
        <pc:spChg chg="mod">
          <ac:chgData name="Sara Bergevin" userId="S::sbergevin@snolab.ca::d9353b45-13e4-49eb-9bfc-d5588111cffc" providerId="AD" clId="Web-{6DD5DA7F-15D2-01FE-F468-D5A104BCCA7B}" dt="2026-07-23T19:17:22.343" v="222" actId="20577"/>
          <ac:spMkLst>
            <pc:docMk/>
            <pc:sldMk cId="2096339913" sldId="261"/>
            <ac:spMk id="2" creationId="{895A2B72-B902-0D4D-9020-79990A64DDEE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2T18:37:04.413" v="182" actId="20577"/>
        <pc:sldMkLst>
          <pc:docMk/>
          <pc:sldMk cId="3575438733" sldId="263"/>
        </pc:sldMkLst>
        <pc:spChg chg="mod">
          <ac:chgData name="Sara Bergevin" userId="S::sbergevin@snolab.ca::d9353b45-13e4-49eb-9bfc-d5588111cffc" providerId="AD" clId="Web-{6DD5DA7F-15D2-01FE-F468-D5A104BCCA7B}" dt="2026-07-22T18:27:57.679" v="135" actId="20577"/>
          <ac:spMkLst>
            <pc:docMk/>
            <pc:sldMk cId="3575438733" sldId="263"/>
            <ac:spMk id="2" creationId="{45F9A3EC-22A1-69AC-8F01-00AEFA963537}"/>
          </ac:spMkLst>
        </pc:spChg>
        <pc:spChg chg="mod">
          <ac:chgData name="Sara Bergevin" userId="S::sbergevin@snolab.ca::d9353b45-13e4-49eb-9bfc-d5588111cffc" providerId="AD" clId="Web-{6DD5DA7F-15D2-01FE-F468-D5A104BCCA7B}" dt="2026-07-22T18:37:04.413" v="182" actId="20577"/>
          <ac:spMkLst>
            <pc:docMk/>
            <pc:sldMk cId="3575438733" sldId="263"/>
            <ac:spMk id="3" creationId="{B7420593-EDEB-BB78-F53A-71C5F6D3641D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3T19:18:26.576" v="246" actId="20577"/>
        <pc:sldMkLst>
          <pc:docMk/>
          <pc:sldMk cId="4281387788" sldId="264"/>
        </pc:sldMkLst>
        <pc:spChg chg="mod">
          <ac:chgData name="Sara Bergevin" userId="S::sbergevin@snolab.ca::d9353b45-13e4-49eb-9bfc-d5588111cffc" providerId="AD" clId="Web-{6DD5DA7F-15D2-01FE-F468-D5A104BCCA7B}" dt="2026-07-23T19:18:26.576" v="246" actId="20577"/>
          <ac:spMkLst>
            <pc:docMk/>
            <pc:sldMk cId="4281387788" sldId="264"/>
            <ac:spMk id="2" creationId="{B6E9E36D-FE9F-4C75-CC3A-BE04475C7D19}"/>
          </ac:spMkLst>
        </pc:spChg>
      </pc:sldChg>
      <pc:sldChg chg="modSp new">
        <pc:chgData name="Sara Bergevin" userId="S::sbergevin@snolab.ca::d9353b45-13e4-49eb-9bfc-d5588111cffc" providerId="AD" clId="Web-{6DD5DA7F-15D2-01FE-F468-D5A104BCCA7B}" dt="2026-07-23T19:18:46.654" v="265" actId="20577"/>
        <pc:sldMkLst>
          <pc:docMk/>
          <pc:sldMk cId="4029248775" sldId="265"/>
        </pc:sldMkLst>
        <pc:spChg chg="mod">
          <ac:chgData name="Sara Bergevin" userId="S::sbergevin@snolab.ca::d9353b45-13e4-49eb-9bfc-d5588111cffc" providerId="AD" clId="Web-{6DD5DA7F-15D2-01FE-F468-D5A104BCCA7B}" dt="2026-07-23T19:18:46.654" v="265" actId="20577"/>
          <ac:spMkLst>
            <pc:docMk/>
            <pc:sldMk cId="4029248775" sldId="265"/>
            <ac:spMk id="2" creationId="{5921CBF0-92C2-CC6D-22A4-3DCA66D55175}"/>
          </ac:spMkLst>
        </pc:spChg>
      </pc:sldChg>
    </pc:docChg>
  </pc:docChgLst>
  <pc:docChgLst>
    <pc:chgData name="Sara Bergevin" userId="S::sbergevin@snolab.ca::d9353b45-13e4-49eb-9bfc-d5588111cffc" providerId="AD" clId="Web-{C5C09E94-A328-8E33-5EE2-E8BD50DF5393}"/>
    <pc:docChg chg="addSld modSld">
      <pc:chgData name="Sara Bergevin" userId="S::sbergevin@snolab.ca::d9353b45-13e4-49eb-9bfc-d5588111cffc" providerId="AD" clId="Web-{C5C09E94-A328-8E33-5EE2-E8BD50DF5393}" dt="2026-07-27T21:01:37.753" v="458" actId="20577"/>
      <pc:docMkLst>
        <pc:docMk/>
      </pc:docMkLst>
      <pc:sldChg chg="modSp">
        <pc:chgData name="Sara Bergevin" userId="S::sbergevin@snolab.ca::d9353b45-13e4-49eb-9bfc-d5588111cffc" providerId="AD" clId="Web-{C5C09E94-A328-8E33-5EE2-E8BD50DF5393}" dt="2026-07-27T13:42:41.794" v="118" actId="20577"/>
        <pc:sldMkLst>
          <pc:docMk/>
          <pc:sldMk cId="281915954" sldId="258"/>
        </pc:sldMkLst>
        <pc:spChg chg="mod">
          <ac:chgData name="Sara Bergevin" userId="S::sbergevin@snolab.ca::d9353b45-13e4-49eb-9bfc-d5588111cffc" providerId="AD" clId="Web-{C5C09E94-A328-8E33-5EE2-E8BD50DF5393}" dt="2026-07-27T13:42:41.794" v="118" actId="20577"/>
          <ac:spMkLst>
            <pc:docMk/>
            <pc:sldMk cId="281915954" sldId="258"/>
            <ac:spMk id="3" creationId="{C275EB55-410B-ECA7-C064-80AC2E8A7FDD}"/>
          </ac:spMkLst>
        </pc:spChg>
      </pc:sldChg>
      <pc:sldChg chg="modSp">
        <pc:chgData name="Sara Bergevin" userId="S::sbergevin@snolab.ca::d9353b45-13e4-49eb-9bfc-d5588111cffc" providerId="AD" clId="Web-{C5C09E94-A328-8E33-5EE2-E8BD50DF5393}" dt="2026-07-27T21:01:37.753" v="458" actId="20577"/>
        <pc:sldMkLst>
          <pc:docMk/>
          <pc:sldMk cId="398639106" sldId="259"/>
        </pc:sldMkLst>
        <pc:spChg chg="mod">
          <ac:chgData name="Sara Bergevin" userId="S::sbergevin@snolab.ca::d9353b45-13e4-49eb-9bfc-d5588111cffc" providerId="AD" clId="Web-{C5C09E94-A328-8E33-5EE2-E8BD50DF5393}" dt="2026-07-27T21:01:37.753" v="458" actId="20577"/>
          <ac:spMkLst>
            <pc:docMk/>
            <pc:sldMk cId="398639106" sldId="259"/>
            <ac:spMk id="3" creationId="{3E086BF5-7340-912A-EC6B-01CAB0138290}"/>
          </ac:spMkLst>
        </pc:spChg>
      </pc:sldChg>
      <pc:sldChg chg="addSp modSp">
        <pc:chgData name="Sara Bergevin" userId="S::sbergevin@snolab.ca::d9353b45-13e4-49eb-9bfc-d5588111cffc" providerId="AD" clId="Web-{C5C09E94-A328-8E33-5EE2-E8BD50DF5393}" dt="2026-07-27T15:22:48.697" v="292" actId="20577"/>
        <pc:sldMkLst>
          <pc:docMk/>
          <pc:sldMk cId="3160287992" sldId="260"/>
        </pc:sldMkLst>
        <pc:spChg chg="mod">
          <ac:chgData name="Sara Bergevin" userId="S::sbergevin@snolab.ca::d9353b45-13e4-49eb-9bfc-d5588111cffc" providerId="AD" clId="Web-{C5C09E94-A328-8E33-5EE2-E8BD50DF5393}" dt="2026-07-27T15:22:48.697" v="292" actId="20577"/>
          <ac:spMkLst>
            <pc:docMk/>
            <pc:sldMk cId="3160287992" sldId="260"/>
            <ac:spMk id="3" creationId="{C5E12F53-6B3B-5FB6-5BF8-05B76AA1738D}"/>
          </ac:spMkLst>
        </pc:spChg>
        <pc:picChg chg="add mod modCrop">
          <ac:chgData name="Sara Bergevin" userId="S::sbergevin@snolab.ca::d9353b45-13e4-49eb-9bfc-d5588111cffc" providerId="AD" clId="Web-{C5C09E94-A328-8E33-5EE2-E8BD50DF5393}" dt="2026-07-27T15:22:42.384" v="290" actId="1076"/>
          <ac:picMkLst>
            <pc:docMk/>
            <pc:sldMk cId="3160287992" sldId="260"/>
            <ac:picMk id="4" creationId="{F788BC51-D298-27AF-D6CB-38DDC62A93D5}"/>
          </ac:picMkLst>
        </pc:picChg>
      </pc:sldChg>
      <pc:sldChg chg="delSp modSp">
        <pc:chgData name="Sara Bergevin" userId="S::sbergevin@snolab.ca::d9353b45-13e4-49eb-9bfc-d5588111cffc" providerId="AD" clId="Web-{C5C09E94-A328-8E33-5EE2-E8BD50DF5393}" dt="2026-07-27T20:54:26.704" v="372" actId="1076"/>
        <pc:sldMkLst>
          <pc:docMk/>
          <pc:sldMk cId="2096339913" sldId="261"/>
        </pc:sldMkLst>
      </pc:sldChg>
      <pc:sldChg chg="modSp new">
        <pc:chgData name="Sara Bergevin" userId="S::sbergevin@snolab.ca::d9353b45-13e4-49eb-9bfc-d5588111cffc" providerId="AD" clId="Web-{C5C09E94-A328-8E33-5EE2-E8BD50DF5393}" dt="2026-07-27T15:10:27.546" v="167" actId="20577"/>
        <pc:sldMkLst>
          <pc:docMk/>
          <pc:sldMk cId="2667451632" sldId="267"/>
        </pc:sldMkLst>
        <pc:spChg chg="mod">
          <ac:chgData name="Sara Bergevin" userId="S::sbergevin@snolab.ca::d9353b45-13e4-49eb-9bfc-d5588111cffc" providerId="AD" clId="Web-{C5C09E94-A328-8E33-5EE2-E8BD50DF5393}" dt="2026-07-27T15:08:32.966" v="145" actId="20577"/>
          <ac:spMkLst>
            <pc:docMk/>
            <pc:sldMk cId="2667451632" sldId="267"/>
            <ac:spMk id="2" creationId="{50F60C86-E332-F423-6282-677F9DD47C50}"/>
          </ac:spMkLst>
        </pc:spChg>
        <pc:spChg chg="mod">
          <ac:chgData name="Sara Bergevin" userId="S::sbergevin@snolab.ca::d9353b45-13e4-49eb-9bfc-d5588111cffc" providerId="AD" clId="Web-{C5C09E94-A328-8E33-5EE2-E8BD50DF5393}" dt="2026-07-27T15:10:27.546" v="167" actId="20577"/>
          <ac:spMkLst>
            <pc:docMk/>
            <pc:sldMk cId="2667451632" sldId="267"/>
            <ac:spMk id="3" creationId="{D4CBCCBF-A75F-668F-942E-154DF94A6C1E}"/>
          </ac:spMkLst>
        </pc:spChg>
      </pc:sldChg>
      <pc:sldChg chg="addSp modSp new">
        <pc:chgData name="Sara Bergevin" userId="S::sbergevin@snolab.ca::d9353b45-13e4-49eb-9bfc-d5588111cffc" providerId="AD" clId="Web-{C5C09E94-A328-8E33-5EE2-E8BD50DF5393}" dt="2026-07-27T20:49:37.328" v="370" actId="1076"/>
        <pc:sldMkLst>
          <pc:docMk/>
          <pc:sldMk cId="519686068" sldId="268"/>
        </pc:sldMkLst>
        <pc:spChg chg="mod">
          <ac:chgData name="Sara Bergevin" userId="S::sbergevin@snolab.ca::d9353b45-13e4-49eb-9bfc-d5588111cffc" providerId="AD" clId="Web-{C5C09E94-A328-8E33-5EE2-E8BD50DF5393}" dt="2026-07-27T20:21:09.665" v="296" actId="20577"/>
          <ac:spMkLst>
            <pc:docMk/>
            <pc:sldMk cId="519686068" sldId="268"/>
            <ac:spMk id="2" creationId="{5F6B8E9D-DC5F-D3E4-04F5-52DA075A8E9B}"/>
          </ac:spMkLst>
        </pc:spChg>
        <pc:spChg chg="mod">
          <ac:chgData name="Sara Bergevin" userId="S::sbergevin@snolab.ca::d9353b45-13e4-49eb-9bfc-d5588111cffc" providerId="AD" clId="Web-{C5C09E94-A328-8E33-5EE2-E8BD50DF5393}" dt="2026-07-27T20:32:27.668" v="368" actId="20577"/>
          <ac:spMkLst>
            <pc:docMk/>
            <pc:sldMk cId="519686068" sldId="268"/>
            <ac:spMk id="3" creationId="{CF0C0867-F970-CAFA-245B-060E0327C1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762440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866946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947255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52468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28401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879495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53830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349275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416728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855993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826408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33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Properties of the SNO+ Detector From Optical </a:t>
            </a:r>
            <a:r>
              <a:rPr lang="en-US"/>
              <a:t>Calibration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Sara Bergevin (She/Her)</a:t>
            </a:r>
          </a:p>
          <a:p>
            <a:r>
              <a:rPr lang="en-US"/>
              <a:t>Supervisors – Dr. Christine Kraus, Dr. Alexander Wright</a:t>
            </a:r>
            <a:endParaRPr lang="en-US" dirty="0"/>
          </a:p>
          <a:p>
            <a:r>
              <a:rPr lang="en-US"/>
              <a:t>CASST 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AB9CF-9370-6F6B-A50C-DA9E5E7A7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6177-B92E-0CE0-0BF2-A06D38F67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95031-3A22-C56D-3D61-9FFC0BA96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137" y="2008891"/>
            <a:ext cx="470033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Using summed hit time </a:t>
            </a:r>
            <a:r>
              <a:rPr lang="en-US"/>
              <a:t>residuals,</a:t>
            </a:r>
            <a:r>
              <a:rPr lang="en-US" dirty="0"/>
              <a:t> we find the first, second and third peaks</a:t>
            </a:r>
          </a:p>
          <a:p>
            <a:r>
              <a:rPr lang="en-US" dirty="0"/>
              <a:t>Time interval between first and </a:t>
            </a:r>
            <a:r>
              <a:rPr lang="en-US"/>
              <a:t>third peak</a:t>
            </a:r>
            <a:endParaRPr lang="en-US" dirty="0"/>
          </a:p>
          <a:p>
            <a:r>
              <a:rPr lang="en-US"/>
              <a:t>Remove time from water travel</a:t>
            </a:r>
            <a:endParaRPr lang="en-US" dirty="0"/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7FB95-E80B-FFA7-D47D-88998DC15C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15" b="101"/>
          <a:stretch>
            <a:fillRect/>
          </a:stretch>
        </p:blipFill>
        <p:spPr>
          <a:xfrm>
            <a:off x="5927654" y="1541700"/>
            <a:ext cx="6104397" cy="3772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625166-0B5B-B8A7-5DFF-1647587D94B0}"/>
              </a:ext>
            </a:extLst>
          </p:cNvPr>
          <p:cNvSpPr txBox="1"/>
          <p:nvPr/>
        </p:nvSpPr>
        <p:spPr>
          <a:xfrm>
            <a:off x="7491118" y="5531661"/>
            <a:ext cx="111486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Direct light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82C44E-05C1-DADF-F2F5-7ADEDC1EB869}"/>
              </a:ext>
            </a:extLst>
          </p:cNvPr>
          <p:cNvCxnSpPr/>
          <p:nvPr/>
        </p:nvCxnSpPr>
        <p:spPr>
          <a:xfrm flipV="1">
            <a:off x="8085444" y="5131662"/>
            <a:ext cx="857589" cy="385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81B6065-2AF5-5D60-8F62-4BCF0C665A70}"/>
              </a:ext>
            </a:extLst>
          </p:cNvPr>
          <p:cNvSpPr txBox="1"/>
          <p:nvPr/>
        </p:nvSpPr>
        <p:spPr>
          <a:xfrm>
            <a:off x="9831531" y="600312"/>
            <a:ext cx="132733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Specular reflections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EE13833-FDE9-0F3E-B434-E3EA9319AE40}"/>
              </a:ext>
            </a:extLst>
          </p:cNvPr>
          <p:cNvCxnSpPr/>
          <p:nvPr/>
        </p:nvCxnSpPr>
        <p:spPr>
          <a:xfrm flipH="1">
            <a:off x="9447772" y="1286383"/>
            <a:ext cx="1057693" cy="14721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97117B7-9CC4-A0D6-5D52-0B1E7F4EFB17}"/>
              </a:ext>
            </a:extLst>
          </p:cNvPr>
          <p:cNvSpPr txBox="1"/>
          <p:nvPr/>
        </p:nvSpPr>
        <p:spPr>
          <a:xfrm>
            <a:off x="9190496" y="5317052"/>
            <a:ext cx="181523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Neighboring</a:t>
            </a:r>
            <a:r>
              <a:rPr lang="en-US" dirty="0"/>
              <a:t> reflections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6887864-B4FF-2AB6-8D4B-7F7BF080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10</a:t>
            </a:fld>
            <a:endParaRPr lang="en-US" sz="18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44D9F13-236D-81A1-15D9-2669903B4548}"/>
              </a:ext>
            </a:extLst>
          </p:cNvPr>
          <p:cNvCxnSpPr/>
          <p:nvPr/>
        </p:nvCxnSpPr>
        <p:spPr>
          <a:xfrm flipH="1" flipV="1">
            <a:off x="9364728" y="4935660"/>
            <a:ext cx="173688" cy="463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06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CFAB0-EDA8-AED4-0C6B-DCF4B85E1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Second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CCEA3-56AC-7F19-C1F8-EE7E38D18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1726"/>
            <a:ext cx="529189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In order to decrease uncertainty more statistics necessary</a:t>
            </a:r>
          </a:p>
          <a:p>
            <a:r>
              <a:rPr lang="en-US"/>
              <a:t>Using individual PMT Data</a:t>
            </a:r>
          </a:p>
          <a:p>
            <a:r>
              <a:rPr lang="en-US"/>
              <a:t>Similar method</a:t>
            </a:r>
          </a:p>
          <a:p>
            <a:r>
              <a:rPr lang="en-US" dirty="0"/>
              <a:t>Plot refractive </a:t>
            </a:r>
            <a:r>
              <a:rPr lang="en-US"/>
              <a:t>indices</a:t>
            </a:r>
            <a:r>
              <a:rPr lang="en-US" dirty="0"/>
              <a:t> from </a:t>
            </a:r>
            <a:r>
              <a:rPr lang="en-US"/>
              <a:t>individual PMT</a:t>
            </a:r>
            <a:r>
              <a:rPr lang="en-US" dirty="0"/>
              <a:t>s</a:t>
            </a:r>
          </a:p>
          <a:p>
            <a:r>
              <a:rPr lang="en-US"/>
              <a:t>Fit gaussian to peak</a:t>
            </a:r>
            <a:endParaRPr lang="en-US" dirty="0"/>
          </a:p>
        </p:txBody>
      </p:sp>
      <p:pic>
        <p:nvPicPr>
          <p:cNvPr id="5" name="Picture 4" descr="A graph showing the number of individuals&#10;&#10;AI-generated content may be incorrect.">
            <a:extLst>
              <a:ext uri="{FF2B5EF4-FFF2-40B4-BE49-F238E27FC236}">
                <a16:creationId xmlns:a16="http://schemas.microsoft.com/office/drawing/2014/main" id="{9C249624-73D4-5F56-BB09-EEEBC963C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983" y="1716063"/>
            <a:ext cx="5570037" cy="344706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D5F83-7607-A6B1-D266-F1FB3BC4A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11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76573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B8E9D-DC5F-D3E4-04F5-52DA075A8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 of Refractive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C0867-F970-CAFA-245B-060E0327C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226" y="2186572"/>
            <a:ext cx="490086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Summed PMT data gives a value of 1.550±0.050</a:t>
            </a:r>
            <a:endParaRPr lang="en-US" dirty="0"/>
          </a:p>
          <a:p>
            <a:r>
              <a:rPr lang="en-US"/>
              <a:t>This analysis gives a value of 1.524±0.027</a:t>
            </a:r>
          </a:p>
          <a:p>
            <a:r>
              <a:rPr lang="en-US"/>
              <a:t>Compared to LAB with a value of roughly 1.482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BE844-FB24-E682-4594-128C4F8F2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12</a:t>
            </a:fld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750C80-6181-3ADE-4D28-CEC69D9A3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256" y="2184480"/>
            <a:ext cx="6050425" cy="412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86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5681C-4135-7D97-7389-882FB0EA2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Detector Occupancy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869D9-D68F-7186-AC53-80B64CF3A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Is there any variation in the responsiveness in any specific direction</a:t>
            </a:r>
            <a:endParaRPr lang="en-US" dirty="0"/>
          </a:p>
          <a:p>
            <a:r>
              <a:rPr lang="en-US"/>
              <a:t>Is there any variation of relative efficiency</a:t>
            </a:r>
            <a:endParaRPr lang="en-US" dirty="0"/>
          </a:p>
          <a:p>
            <a:r>
              <a:rPr lang="en-US"/>
              <a:t>Are structures visible from PMT layout</a:t>
            </a:r>
          </a:p>
          <a:p>
            <a:r>
              <a:rPr lang="en-US"/>
              <a:t>Are there "holes" in the detector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92001-3649-7311-E533-28B9F84B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13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825789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12589-115D-19CB-FAE1-073BEB132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Responsiveness of Detector in Theta/Phi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E80E6-AFF7-AD07-CFC8-2F7353717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214" y="2072910"/>
            <a:ext cx="10168128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Find the average hits as a function of theta and phi</a:t>
            </a:r>
            <a:endParaRPr lang="en-US" dirty="0"/>
          </a:p>
          <a:p>
            <a:r>
              <a:rPr lang="en-US" dirty="0"/>
              <a:t>Gives info on the </a:t>
            </a:r>
            <a:r>
              <a:rPr lang="en-US" dirty="0" err="1"/>
              <a:t>laserball</a:t>
            </a:r>
            <a:r>
              <a:rPr lang="en-US" dirty="0"/>
              <a:t> runs and how isotropic the light might be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7274C-DF9C-BAEB-2AD8-397C4F000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14</a:t>
            </a:fld>
            <a:endParaRPr lang="en-US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D1E9BD-F31C-BF9B-A886-4CE39F6FC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707" b="-324"/>
          <a:stretch>
            <a:fillRect/>
          </a:stretch>
        </p:blipFill>
        <p:spPr>
          <a:xfrm>
            <a:off x="104775" y="3610978"/>
            <a:ext cx="10819302" cy="311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46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3C115-72D8-C86B-B99B-1EDA28D79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Responsiveness of Detector in Theta/Phi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6CC7E-2CC5-6832-E5BF-2CF7E0FE5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043973"/>
            <a:ext cx="10168128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/>
              <a:t>Relatively isotropic in phi</a:t>
            </a:r>
          </a:p>
          <a:p>
            <a:pPr marL="457200" indent="-457200"/>
            <a:r>
              <a:rPr lang="en-US"/>
              <a:t>Skewed towards lower theta values</a:t>
            </a:r>
            <a:endParaRPr lang="en-US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/>
              <a:t>Expected due to design of </a:t>
            </a:r>
            <a:r>
              <a:rPr lang="en-US" dirty="0" err="1"/>
              <a:t>Laserball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9C64B3-E4AB-86BD-7C78-D9FE5F142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15</a:t>
            </a:fld>
            <a:endParaRPr lang="en-US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EF3800-B78A-E3A2-7910-7E26F981B1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32" r="7518"/>
          <a:stretch>
            <a:fillRect/>
          </a:stretch>
        </p:blipFill>
        <p:spPr>
          <a:xfrm>
            <a:off x="871055" y="3880662"/>
            <a:ext cx="9851545" cy="297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96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A2B72-B902-0D4D-9020-79990A64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Visible Structures in the Detector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8CF226-591A-9451-20BB-74CE6E21F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554" y="1951017"/>
            <a:ext cx="484070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From position </a:t>
            </a:r>
            <a:r>
              <a:rPr lang="en-US"/>
              <a:t>information we can figure out the underlying structures within the detector</a:t>
            </a: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E6EFFE-D2DE-BD81-3D8B-EAA8C9CF1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541864"/>
              </p:ext>
            </p:extLst>
          </p:nvPr>
        </p:nvGraphicFramePr>
        <p:xfrm>
          <a:off x="1119338" y="4000981"/>
          <a:ext cx="3489062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531">
                  <a:extLst>
                    <a:ext uri="{9D8B030D-6E8A-4147-A177-3AD203B41FA5}">
                      <a16:colId xmlns:a16="http://schemas.microsoft.com/office/drawing/2014/main" val="4181744111"/>
                    </a:ext>
                  </a:extLst>
                </a:gridCol>
                <a:gridCol w="1744531">
                  <a:extLst>
                    <a:ext uri="{9D8B030D-6E8A-4147-A177-3AD203B41FA5}">
                      <a16:colId xmlns:a16="http://schemas.microsoft.com/office/drawing/2014/main" val="6810626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Underlying 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Colour marking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201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PSUP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Blue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829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Connection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08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Hold up/ hold down ropes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Purple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026824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6F6F3-4F4B-6FC1-91AE-CEEDB67C3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16</a:t>
            </a:fld>
            <a:endParaRPr lang="en-US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B5FE74-29D7-4EC7-7C03-1CF5364D5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496" y="2367745"/>
            <a:ext cx="5645311" cy="380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39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9DBCC-2569-2079-FE52-DCFC1209F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Holes in the Detector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0B6B7-966E-02B1-B5E7-F9920E6BD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121" y="2206625"/>
            <a:ext cx="42291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Knowing if the </a:t>
            </a:r>
            <a:r>
              <a:rPr lang="en-US"/>
              <a:t>detector has any holes in its detecting range is important</a:t>
            </a:r>
          </a:p>
          <a:p>
            <a:r>
              <a:rPr lang="en-US"/>
              <a:t>We can observe where there are higher and lower than average readings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CFF6E-E144-6432-2E81-8D6EEE27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17</a:t>
            </a:fld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69E637-3C8B-B946-C285-3DCD96E24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053" y="1817949"/>
            <a:ext cx="664845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12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9E36D-FE9F-4C75-CC3A-BE04475C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&amp; Future</a:t>
            </a:r>
            <a:r>
              <a:rPr lang="en-US"/>
              <a:t> Paths of Inquiry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58D7-38F0-6D1C-6FC1-A5569563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18</a:t>
            </a:fld>
            <a:endParaRPr 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BFC63D-0E86-7883-7F38-4F80F00028E3}"/>
              </a:ext>
            </a:extLst>
          </p:cNvPr>
          <p:cNvSpPr txBox="1"/>
          <p:nvPr/>
        </p:nvSpPr>
        <p:spPr>
          <a:xfrm>
            <a:off x="1119320" y="2146878"/>
            <a:ext cx="7806975" cy="49233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Summary:</a:t>
            </a:r>
            <a:endParaRPr lang="en-US" sz="2800" dirty="0"/>
          </a:p>
          <a:p>
            <a:pPr marL="285750" indent="-285750">
              <a:buFont typeface="Arial"/>
              <a:buChar char="•"/>
            </a:pPr>
            <a:r>
              <a:rPr lang="en-US" sz="2800"/>
              <a:t>Refractive index: 1.524±0.027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Anisotropy of </a:t>
            </a:r>
            <a:r>
              <a:rPr lang="en-US" sz="2800" dirty="0" err="1"/>
              <a:t>laserball</a:t>
            </a:r>
            <a:endParaRPr lang="en-US" sz="2800"/>
          </a:p>
          <a:p>
            <a:pPr marL="285750" indent="-285750">
              <a:buFont typeface="Arial"/>
              <a:buChar char="•"/>
            </a:pPr>
            <a:r>
              <a:rPr lang="en-US" sz="2800"/>
              <a:t>Hits by PMT</a:t>
            </a:r>
          </a:p>
          <a:p>
            <a:endParaRPr lang="en-US" sz="2800" dirty="0"/>
          </a:p>
          <a:p>
            <a:pPr>
              <a:buFont typeface="Arial"/>
            </a:pPr>
            <a:r>
              <a:rPr lang="en-US" sz="2800"/>
              <a:t>Future paths of inquiry</a:t>
            </a:r>
            <a:endParaRPr lang="en-US" sz="2800" dirty="0"/>
          </a:p>
          <a:p>
            <a:pPr marL="285750" indent="-285750">
              <a:lnSpc>
                <a:spcPct val="11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2800"/>
              <a:t>Using hit time residuals to validate position reconstruction</a:t>
            </a:r>
          </a:p>
          <a:p>
            <a:endParaRPr lang="en-US" sz="2800" dirty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1387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9A3EC-22A1-69AC-8F01-00AEFA963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Notable Data Points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20593-EDEB-BB78-F53A-71C5F6D36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Total amount of tapelifts done ~150</a:t>
            </a:r>
          </a:p>
          <a:p>
            <a:r>
              <a:rPr lang="en-US" dirty="0"/>
              <a:t>Total amount of tapelifts analyzed ~200</a:t>
            </a:r>
          </a:p>
          <a:p>
            <a:r>
              <a:rPr lang="en-US"/>
              <a:t>Fastest XRF switch time: 9s</a:t>
            </a:r>
          </a:p>
          <a:p>
            <a:r>
              <a:rPr lang="en-US" dirty="0"/>
              <a:t>12 crates </a:t>
            </a:r>
            <a:r>
              <a:rPr lang="en-US"/>
              <a:t>analyzed</a:t>
            </a:r>
            <a:endParaRPr lang="en-US" dirty="0"/>
          </a:p>
          <a:p>
            <a:r>
              <a:rPr lang="en-US"/>
              <a:t>13 shifts underground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BC1D0A-2205-2440-53BC-34C70C042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6210" y="2864606"/>
            <a:ext cx="2205790" cy="330868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6ED02A-89C4-E5A4-050B-BE3FF8BA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19</a:t>
            </a:fld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8B128-7B71-F937-80EC-7B2D77DEB6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963" r="525" b="36170"/>
          <a:stretch>
            <a:fillRect/>
          </a:stretch>
        </p:blipFill>
        <p:spPr>
          <a:xfrm>
            <a:off x="6388985" y="4938531"/>
            <a:ext cx="3598545" cy="1916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377866-3862-089A-57D5-1441AEDFE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705" y="2498200"/>
            <a:ext cx="1796490" cy="24403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239DE9-A9F8-CA1B-ABA4-30765E240D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3164" y="1292504"/>
            <a:ext cx="2208836" cy="15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3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B9F1B-8EFF-02FD-9BB7-73B877CFD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of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7B5F0-56AA-6A2E-6688-E126ED114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Intro on the SNO+ detector</a:t>
            </a:r>
          </a:p>
          <a:p>
            <a:r>
              <a:rPr lang="en-US"/>
              <a:t>Refractive index</a:t>
            </a:r>
          </a:p>
          <a:p>
            <a:r>
              <a:rPr lang="en-US"/>
              <a:t>Occupancy</a:t>
            </a:r>
            <a:endParaRPr lang="en-US" dirty="0"/>
          </a:p>
          <a:p>
            <a:r>
              <a:rPr lang="en-US"/>
              <a:t>Summary and future paths of inquiry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13688-9898-2B50-CE1A-CE7C1F92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2</a:t>
            </a:fld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7319AB-59C0-8739-EB5C-A3E927C16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927" y="411078"/>
            <a:ext cx="3404774" cy="594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1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1CBF0-92C2-CC6D-22A4-3DCA66D55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9C7C9-1C98-9F69-6AC8-18C5EE1F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4438660" cy="369417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Special thanks to: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Christine Kraus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Ryan Bayes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Matt Depatie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Stefan K</a:t>
            </a:r>
            <a:r>
              <a:rPr lang="en-US" dirty="0"/>
              <a:t>aluzienski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Mark Ward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The SNO+ local group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Alex Wright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3B109-1F45-39ED-AE5F-01980F1D4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20</a:t>
            </a:fld>
            <a:endParaRPr lang="en-US" sz="1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D5AA4-8248-3E3E-7639-A3BAA656BAC2}"/>
              </a:ext>
            </a:extLst>
          </p:cNvPr>
          <p:cNvSpPr txBox="1"/>
          <p:nvPr/>
        </p:nvSpPr>
        <p:spPr>
          <a:xfrm>
            <a:off x="6503677" y="2967209"/>
            <a:ext cx="383563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en-US" sz="2400"/>
              <a:t>The SNO+ undergrad team:</a:t>
            </a:r>
            <a:endParaRPr lang="en-US" sz="2400" dirty="0"/>
          </a:p>
          <a:p>
            <a:pPr marL="742950" lvl="1" indent="-285750">
              <a:buFont typeface="Courier New"/>
              <a:buChar char="o"/>
            </a:pPr>
            <a:r>
              <a:rPr lang="en-US" sz="2400" dirty="0"/>
              <a:t>Berin Sancakdar</a:t>
            </a:r>
            <a:endParaRPr lang="en-US" sz="2400"/>
          </a:p>
          <a:p>
            <a:pPr marL="742950" lvl="1" indent="-285750">
              <a:buFont typeface="Courier New"/>
              <a:buChar char="o"/>
            </a:pPr>
            <a:r>
              <a:rPr lang="en-US" sz="2400"/>
              <a:t>Julia Gorovitz</a:t>
            </a:r>
            <a:endParaRPr lang="en-US" sz="2400" dirty="0"/>
          </a:p>
          <a:p>
            <a:pPr marL="742950" lvl="1" indent="-285750">
              <a:buFont typeface="Courier New"/>
              <a:buChar char="o"/>
            </a:pPr>
            <a:r>
              <a:rPr lang="en-US" sz="2400"/>
              <a:t>Osanna Wong</a:t>
            </a:r>
            <a:endParaRPr lang="en-US" sz="2400" dirty="0"/>
          </a:p>
          <a:p>
            <a:pPr marL="742950" lvl="1" indent="-285750">
              <a:buFont typeface="Courier New"/>
              <a:buChar char="o"/>
            </a:pPr>
            <a:r>
              <a:rPr lang="en-US" sz="2400"/>
              <a:t>Martin Courchesne</a:t>
            </a:r>
            <a:endParaRPr lang="en-US" sz="2400" dirty="0"/>
          </a:p>
          <a:p>
            <a:pPr marL="285750" indent="-285750">
              <a:buFont typeface="Courier New"/>
              <a:buChar char="o"/>
            </a:pPr>
            <a:r>
              <a:rPr lang="en-US" sz="2400"/>
              <a:t>The SNOLAB undergrad students</a:t>
            </a:r>
            <a:endParaRPr lang="en-US" sz="2400" dirty="0"/>
          </a:p>
          <a:p>
            <a:pPr marL="742950" lvl="1" indent="-285750">
              <a:buFont typeface="Courier New"/>
              <a:buChar char="o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9248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BECC1-8ACC-75D4-E9DF-75758320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2606C-B553-3E16-78F3-17CD6C70C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4AA6B-EECD-C217-5F4F-5C536C370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EBFBE-69E6-42F1-86DE-8761A713CF2B}" type="datetime1">
              <a:t>8/11/2026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711A3D-8F8B-D08B-AA91-19DF8FE67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802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143D8-7EE7-93C2-3161-C73D5DC3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 and Extra Info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480D7-078F-0678-2210-14B30F9C96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18DE8-DECF-1BDD-606F-02B8909A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26553-6549-4DE5-A32B-834BC6D008A7}" type="datetime1">
              <a:t>8/11/2026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CF80DE-EEA1-9BE3-33DA-0CFE4029C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12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C3BF-4189-8B3F-A4E6-FC5EB2F4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500nm Wavelength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0120-57AB-9369-B971-C904C596F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5395602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Mostly above bis-MSB emission range</a:t>
            </a:r>
          </a:p>
          <a:p>
            <a:r>
              <a:rPr lang="en-US" dirty="0"/>
              <a:t>Close enough to targeted </a:t>
            </a:r>
            <a:r>
              <a:rPr lang="en-US"/>
              <a:t>frequencies that PMTs are still sensitive enough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8039A-8770-3B4E-491E-3E82EDA25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1815D-3880-4749-9493-B851E7492273}" type="datetime1">
              <a:t>8/11/2026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C14E5E-2869-32AE-B561-FC620BC15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23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AAFA9-44DF-9330-6CD2-64909F9E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89" y="2125578"/>
            <a:ext cx="5728137" cy="41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30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FC366-A408-EAA3-E78F-74219A92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SNO+ Detector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5EB55-410B-ECA7-C064-80AC2E8A7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4" y="2156493"/>
            <a:ext cx="6525126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Located in Sudbury. </a:t>
            </a:r>
          </a:p>
          <a:p>
            <a:r>
              <a:rPr lang="en-US"/>
              <a:t>Continuation of the SNO experiment; uses preexisting infrastructure</a:t>
            </a:r>
            <a:endParaRPr lang="en-US" dirty="0"/>
          </a:p>
          <a:p>
            <a:r>
              <a:rPr lang="en-US"/>
              <a:t>Liquid scintillator neutrino detector </a:t>
            </a:r>
          </a:p>
          <a:p>
            <a:r>
              <a:rPr lang="en-US"/>
              <a:t>To be loaded with tellurium</a:t>
            </a:r>
            <a:r>
              <a:rPr lang="en-US" dirty="0"/>
              <a:t> for double beta decay</a:t>
            </a:r>
          </a:p>
          <a:p>
            <a:r>
              <a:rPr lang="en-US"/>
              <a:t>Calibrations took place</a:t>
            </a:r>
          </a:p>
          <a:p>
            <a:r>
              <a:rPr lang="en-US"/>
              <a:t>Currently under maintenance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ED0AD-A379-5C32-7593-1D253B95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3</a:t>
            </a:fld>
            <a:endParaRPr lang="en-US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581444-34DB-193F-1A17-4878FCB0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982" y="2670007"/>
            <a:ext cx="5154591" cy="34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59EF-C6C6-68D1-21E6-DA16A4FFE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Geometry of the Detector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1FC2E-2409-8D63-8760-E5FE53A50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024" y="2400860"/>
            <a:ext cx="7235875" cy="41282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/>
              <a:t>Geodesic sphere support structure</a:t>
            </a:r>
            <a:endParaRPr lang="en-US" sz="2400" dirty="0"/>
          </a:p>
          <a:p>
            <a:r>
              <a:rPr lang="en-US" sz="2400"/>
              <a:t>Acrylic sphere within support structure (AV)</a:t>
            </a:r>
            <a:endParaRPr lang="en-US" sz="2400" dirty="0"/>
          </a:p>
          <a:p>
            <a:r>
              <a:rPr lang="en-US" sz="2400" dirty="0"/>
              <a:t>Acrylic sphere is filled with sc</a:t>
            </a:r>
            <a:r>
              <a:rPr lang="en-US" sz="2400"/>
              <a:t>intillator cocktail</a:t>
            </a:r>
            <a:endParaRPr lang="en-US" sz="2400" dirty="0"/>
          </a:p>
          <a:p>
            <a:r>
              <a:rPr lang="en-US" sz="2400" dirty="0"/>
              <a:t>Entire detector is in a cavity filled with ultra-</a:t>
            </a:r>
            <a:r>
              <a:rPr lang="en-US" sz="2400"/>
              <a:t>pure water (roughly 10 stories)</a:t>
            </a:r>
            <a:endParaRPr lang="en-US" sz="2400" dirty="0"/>
          </a:p>
          <a:p>
            <a:r>
              <a:rPr lang="en-US" sz="2400"/>
              <a:t>Z points upward, X points toward north and Y points towards the control room</a:t>
            </a:r>
            <a:endParaRPr lang="en-US" sz="2400" dirty="0"/>
          </a:p>
          <a:p>
            <a:r>
              <a:rPr lang="en-US" sz="2400" dirty="0"/>
              <a:t>Hold up and hold down </a:t>
            </a:r>
            <a:r>
              <a:rPr lang="en-US" sz="2400"/>
              <a:t>ropes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7158B-E84E-78C2-6079-7DAB89D7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B5B8-CB42-4E3B-8972-2EEAE75C67DF}" type="datetime1">
              <a:t>8/11/2026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5B563-9BF5-FD79-C36F-D595B775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4</a:t>
            </a:fld>
            <a:endParaRPr lang="en-US" sz="1800"/>
          </a:p>
        </p:txBody>
      </p:sp>
      <p:pic>
        <p:nvPicPr>
          <p:cNvPr id="9" name="Picture 8" descr="About SNO+">
            <a:extLst>
              <a:ext uri="{FF2B5EF4-FFF2-40B4-BE49-F238E27FC236}">
                <a16:creationId xmlns:a16="http://schemas.microsoft.com/office/drawing/2014/main" id="{4293ACCF-1204-246D-7C0B-810B307AD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89" y="977186"/>
            <a:ext cx="3428034" cy="49036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79EFB9-13BF-AEB2-3702-A0A9848D255B}"/>
              </a:ext>
            </a:extLst>
          </p:cNvPr>
          <p:cNvSpPr txBox="1"/>
          <p:nvPr/>
        </p:nvSpPr>
        <p:spPr>
          <a:xfrm>
            <a:off x="9378675" y="1340285"/>
            <a:ext cx="859021" cy="369332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Deck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962EC-1D9B-3478-DDB6-A6E86244F4A0}"/>
              </a:ext>
            </a:extLst>
          </p:cNvPr>
          <p:cNvSpPr txBox="1"/>
          <p:nvPr/>
        </p:nvSpPr>
        <p:spPr>
          <a:xfrm>
            <a:off x="8797751" y="2705974"/>
            <a:ext cx="767126" cy="369332"/>
          </a:xfrm>
          <a:prstGeom prst="rect">
            <a:avLst/>
          </a:prstGeom>
          <a:solidFill>
            <a:schemeClr val="accent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PSUP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FC914-5938-FD5A-69AD-24D47E95CD59}"/>
              </a:ext>
            </a:extLst>
          </p:cNvPr>
          <p:cNvSpPr txBox="1"/>
          <p:nvPr/>
        </p:nvSpPr>
        <p:spPr>
          <a:xfrm>
            <a:off x="9375810" y="3688853"/>
            <a:ext cx="105901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Acrylic vessel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CD856A-EA36-EA6C-19E4-3EC1D0908C4D}"/>
              </a:ext>
            </a:extLst>
          </p:cNvPr>
          <p:cNvSpPr txBox="1"/>
          <p:nvPr/>
        </p:nvSpPr>
        <p:spPr>
          <a:xfrm>
            <a:off x="10440257" y="2069793"/>
            <a:ext cx="1334026" cy="64633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Hold up ropes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42279C-4991-D32F-8796-529117947B9E}"/>
              </a:ext>
            </a:extLst>
          </p:cNvPr>
          <p:cNvSpPr txBox="1"/>
          <p:nvPr/>
        </p:nvSpPr>
        <p:spPr>
          <a:xfrm>
            <a:off x="10384094" y="5238409"/>
            <a:ext cx="1389511" cy="646331"/>
          </a:xfrm>
          <a:prstGeom prst="rect">
            <a:avLst/>
          </a:prstGeom>
          <a:solidFill>
            <a:srgbClr val="00B0F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Hold down rop</a:t>
            </a:r>
            <a:r>
              <a:rPr lang="en-US"/>
              <a:t>es</a:t>
            </a:r>
          </a:p>
        </p:txBody>
      </p:sp>
    </p:spTree>
    <p:extLst>
      <p:ext uri="{BB962C8B-B14F-4D97-AF65-F5344CB8AC3E}">
        <p14:creationId xmlns:p14="http://schemas.microsoft.com/office/powerpoint/2010/main" val="2115584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60C86-E332-F423-6282-677F9DD47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Calibration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BCCBF-A75F-668F-942E-154DF94A6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805" y="2296862"/>
            <a:ext cx="4730416" cy="430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AmBe</a:t>
            </a:r>
            <a:r>
              <a:rPr lang="en-US" dirty="0"/>
              <a:t> (Americium Beryllium source) -&gt; </a:t>
            </a:r>
            <a:r>
              <a:rPr lang="en-US"/>
              <a:t>neutron source</a:t>
            </a:r>
            <a:endParaRPr lang="en-US" err="1"/>
          </a:p>
          <a:p>
            <a:r>
              <a:rPr lang="en-US" dirty="0"/>
              <a:t>ELLIE ( Embedded Led Light Injection Entity) </a:t>
            </a:r>
            <a:r>
              <a:rPr lang="en-US"/>
              <a:t>system -&gt; built in calibration system</a:t>
            </a:r>
          </a:p>
          <a:p>
            <a:r>
              <a:rPr lang="en-US" u="sng" dirty="0" err="1">
                <a:solidFill>
                  <a:srgbClr val="FF0000"/>
                </a:solidFill>
              </a:rPr>
              <a:t>Laserball</a:t>
            </a:r>
            <a:r>
              <a:rPr lang="en-US" u="sng" dirty="0">
                <a:solidFill>
                  <a:srgbClr val="FF0000"/>
                </a:solidFill>
              </a:rPr>
              <a:t>-&gt; light source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ADD5A-67E7-8184-C503-F0886F870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3472" y="626394"/>
            <a:ext cx="4363954" cy="560521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3F6A5F-FC35-3863-CD8F-61B39669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5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67451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57AB0-F3A9-591B-A91A-DE9B1BE7A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Optical Calibration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86BF5-7340-912A-EC6B-01CAB0138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Part of calibration runs</a:t>
            </a:r>
          </a:p>
          <a:p>
            <a:r>
              <a:rPr lang="en-US" dirty="0" err="1"/>
              <a:t>Laserball</a:t>
            </a:r>
            <a:r>
              <a:rPr lang="en-US" dirty="0"/>
              <a:t> runs within AV</a:t>
            </a:r>
          </a:p>
          <a:p>
            <a:r>
              <a:rPr lang="en-US" dirty="0"/>
              <a:t>Dated to Oct 6 and Oct 22-23 2025</a:t>
            </a:r>
          </a:p>
          <a:p>
            <a:r>
              <a:rPr lang="en-US"/>
              <a:t>500nm wavelength</a:t>
            </a:r>
            <a:endParaRPr lang="en-US" dirty="0"/>
          </a:p>
          <a:p>
            <a:r>
              <a:rPr lang="en-US"/>
              <a:t>1 hour run</a:t>
            </a:r>
            <a:endParaRPr lang="en-US" dirty="0"/>
          </a:p>
          <a:p>
            <a:r>
              <a:rPr lang="en-US"/>
              <a:t>40Hz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BC7BD-4D6B-67F4-430F-F01498AD6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6</a:t>
            </a:fld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AE69E6-43BB-892A-1A40-08A65A661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8901" y="207741"/>
            <a:ext cx="2038350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B45C1-260B-287A-3422-55D4720C6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Hit Time Residuals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F3120-33EA-259F-F368-23DCA198F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When an event is registered, signal is saved</a:t>
            </a:r>
          </a:p>
          <a:p>
            <a:r>
              <a:rPr lang="en-US"/>
              <a:t>Event signal is fit </a:t>
            </a:r>
          </a:p>
          <a:p>
            <a:r>
              <a:rPr lang="en-US"/>
              <a:t>Residuals from this signal are the hit time residuals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3A1C9-20CF-9044-B276-050BA1366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7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9368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0658C-38A2-AE8F-BE85-5ADF6CA6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Refracti</a:t>
            </a:r>
            <a:r>
              <a:rPr lang="en-US"/>
              <a:t>ve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12F53-6B3B-5FB6-5BF8-05B76AA17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918581"/>
            <a:ext cx="10168128" cy="36941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Liquid scintillator is a mixture of components added </a:t>
            </a:r>
            <a:r>
              <a:rPr lang="en-US"/>
              <a:t>in-situ</a:t>
            </a:r>
            <a:endParaRPr lang="en-US" dirty="0"/>
          </a:p>
          <a:p>
            <a:r>
              <a:rPr lang="en-US"/>
              <a:t>Index of refraction important for optical models</a:t>
            </a:r>
          </a:p>
          <a:p>
            <a:r>
              <a:rPr lang="en-US"/>
              <a:t>Found from time of flight of reflections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88BC51-D298-27AF-D6CB-38DDC62A93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5" b="-237"/>
          <a:stretch>
            <a:fillRect/>
          </a:stretch>
        </p:blipFill>
        <p:spPr>
          <a:xfrm>
            <a:off x="533496" y="3909307"/>
            <a:ext cx="4812777" cy="29521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2018E7-7711-D789-28CF-518598B75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557" y="3913223"/>
            <a:ext cx="4694068" cy="294435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1D513-B116-2251-D436-02DDDDD8F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8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16028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44FA8-85E6-1E4D-5154-0ACC19F9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5719D06-1D1E-44E8-74A7-2C50B2494340}"/>
              </a:ext>
            </a:extLst>
          </p:cNvPr>
          <p:cNvSpPr/>
          <p:nvPr/>
        </p:nvSpPr>
        <p:spPr>
          <a:xfrm>
            <a:off x="3496316" y="2347312"/>
            <a:ext cx="4475051" cy="433249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0DB680E-1EFD-762C-8EBE-252695839B93}"/>
              </a:ext>
            </a:extLst>
          </p:cNvPr>
          <p:cNvSpPr/>
          <p:nvPr/>
        </p:nvSpPr>
        <p:spPr>
          <a:xfrm>
            <a:off x="3917802" y="2856369"/>
            <a:ext cx="3622815" cy="343013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7EA971D-62F7-3A56-65DF-B69E8BDAF7EA}"/>
              </a:ext>
            </a:extLst>
          </p:cNvPr>
          <p:cNvCxnSpPr/>
          <p:nvPr/>
        </p:nvCxnSpPr>
        <p:spPr>
          <a:xfrm flipH="1" flipV="1">
            <a:off x="4265012" y="2981647"/>
            <a:ext cx="1476310" cy="15728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5DCD3A5-EA53-95B6-1B70-A0D483CE66CA}"/>
              </a:ext>
            </a:extLst>
          </p:cNvPr>
          <p:cNvCxnSpPr/>
          <p:nvPr/>
        </p:nvCxnSpPr>
        <p:spPr>
          <a:xfrm>
            <a:off x="5679567" y="4524053"/>
            <a:ext cx="2266700" cy="44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A95842B-D5D7-B110-53E1-BE51FD03EFD7}"/>
              </a:ext>
            </a:extLst>
          </p:cNvPr>
          <p:cNvCxnSpPr/>
          <p:nvPr/>
        </p:nvCxnSpPr>
        <p:spPr>
          <a:xfrm>
            <a:off x="5742665" y="4587919"/>
            <a:ext cx="1453204" cy="16168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DD93FD3B-5B63-F251-76D4-EF5F941F1A16}"/>
              </a:ext>
            </a:extLst>
          </p:cNvPr>
          <p:cNvSpPr/>
          <p:nvPr/>
        </p:nvSpPr>
        <p:spPr>
          <a:xfrm>
            <a:off x="4002082" y="2726991"/>
            <a:ext cx="357328" cy="343035"/>
          </a:xfrm>
          <a:prstGeom prst="irregularSeal1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7FDCF1-923C-F4A7-B46E-1DBD84B7CA56}"/>
              </a:ext>
            </a:extLst>
          </p:cNvPr>
          <p:cNvSpPr txBox="1"/>
          <p:nvPr/>
        </p:nvSpPr>
        <p:spPr>
          <a:xfrm>
            <a:off x="7246627" y="6271692"/>
            <a:ext cx="4002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20D224-1D60-0BEF-42F2-8360D565B635}"/>
              </a:ext>
            </a:extLst>
          </p:cNvPr>
          <p:cNvSpPr txBox="1"/>
          <p:nvPr/>
        </p:nvSpPr>
        <p:spPr>
          <a:xfrm>
            <a:off x="3755902" y="2722935"/>
            <a:ext cx="25386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C0168A-CFE6-61DD-CE19-F6653CE58CFE}"/>
              </a:ext>
            </a:extLst>
          </p:cNvPr>
          <p:cNvSpPr txBox="1"/>
          <p:nvPr/>
        </p:nvSpPr>
        <p:spPr>
          <a:xfrm>
            <a:off x="8249922" y="4336357"/>
            <a:ext cx="2440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2</a:t>
            </a:r>
            <a:endParaRPr lang="en-US" dirty="0"/>
          </a:p>
        </p:txBody>
      </p:sp>
      <p:sp>
        <p:nvSpPr>
          <p:cNvPr id="15" name="Explosion: 8 Points 14">
            <a:extLst>
              <a:ext uri="{FF2B5EF4-FFF2-40B4-BE49-F238E27FC236}">
                <a16:creationId xmlns:a16="http://schemas.microsoft.com/office/drawing/2014/main" id="{387215E1-3D16-5B99-DD47-20005307B075}"/>
              </a:ext>
            </a:extLst>
          </p:cNvPr>
          <p:cNvSpPr/>
          <p:nvPr/>
        </p:nvSpPr>
        <p:spPr>
          <a:xfrm>
            <a:off x="7765236" y="4284733"/>
            <a:ext cx="371621" cy="514553"/>
          </a:xfrm>
          <a:prstGeom prst="irregularSeal1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D82C6F-305B-972C-06DF-289BACB5B40A}"/>
              </a:ext>
            </a:extLst>
          </p:cNvPr>
          <p:cNvSpPr txBox="1"/>
          <p:nvPr/>
        </p:nvSpPr>
        <p:spPr>
          <a:xfrm>
            <a:off x="6934139" y="4295953"/>
            <a:ext cx="306805" cy="3557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9B9E97-BAF7-6C6A-7F2C-A06330ADD09C}"/>
              </a:ext>
            </a:extLst>
          </p:cNvPr>
          <p:cNvSpPr txBox="1"/>
          <p:nvPr/>
        </p:nvSpPr>
        <p:spPr>
          <a:xfrm>
            <a:off x="547195" y="2484218"/>
            <a:ext cx="2501301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The </a:t>
            </a:r>
            <a:r>
              <a:rPr lang="en-US" dirty="0" err="1"/>
              <a:t>laserball</a:t>
            </a:r>
            <a:r>
              <a:rPr lang="en-US" dirty="0"/>
              <a:t> emits its light pulse</a:t>
            </a:r>
          </a:p>
          <a:p>
            <a:pPr marL="342900" indent="-342900">
              <a:buAutoNum type="arabicPeriod"/>
            </a:pPr>
            <a:r>
              <a:rPr lang="en-US" dirty="0"/>
              <a:t>The light hits </a:t>
            </a:r>
            <a:r>
              <a:rPr lang="en-US"/>
              <a:t>the PMTs and either gets detected or reflects</a:t>
            </a:r>
          </a:p>
          <a:p>
            <a:pPr marL="342900" indent="-342900">
              <a:buAutoNum type="arabicPeriod"/>
            </a:pPr>
            <a:r>
              <a:rPr lang="en-US"/>
              <a:t>The reflected light gets detected on the other side of the detector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CA0A7E-D893-8620-8498-BD588AD8D90A}"/>
              </a:ext>
            </a:extLst>
          </p:cNvPr>
          <p:cNvSpPr/>
          <p:nvPr/>
        </p:nvSpPr>
        <p:spPr>
          <a:xfrm>
            <a:off x="5402811" y="1839775"/>
            <a:ext cx="660469" cy="10474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09D25EA-323D-BC50-AC4C-653AE8A0CE72}"/>
              </a:ext>
            </a:extLst>
          </p:cNvPr>
          <p:cNvCxnSpPr/>
          <p:nvPr/>
        </p:nvCxnSpPr>
        <p:spPr>
          <a:xfrm flipV="1">
            <a:off x="5693890" y="1639643"/>
            <a:ext cx="24496" cy="2938007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0B95451-FFBF-B0FB-741E-5E84A7AC2460}"/>
              </a:ext>
            </a:extLst>
          </p:cNvPr>
          <p:cNvSpPr txBox="1"/>
          <p:nvPr/>
        </p:nvSpPr>
        <p:spPr>
          <a:xfrm>
            <a:off x="9007459" y="2317828"/>
            <a:ext cx="2629939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Direct </a:t>
            </a:r>
            <a:r>
              <a:rPr lang="en-US" dirty="0"/>
              <a:t> path: 6m scintillator+2.35m water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reflection </a:t>
            </a:r>
            <a:r>
              <a:rPr lang="en-US" dirty="0"/>
              <a:t>path: 6m </a:t>
            </a:r>
            <a:r>
              <a:rPr lang="en-US"/>
              <a:t>scintillator + 4.7m water + 12m scintillator + 2.35m water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Path difference: 12m scintillator + 4.7m water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93DCC3-18EB-7EDF-6E9E-FB911AF92BDF}"/>
              </a:ext>
            </a:extLst>
          </p:cNvPr>
          <p:cNvSpPr/>
          <p:nvPr/>
        </p:nvSpPr>
        <p:spPr>
          <a:xfrm>
            <a:off x="5585863" y="4409390"/>
            <a:ext cx="242741" cy="221559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D0A0A8-B7DF-EB0E-547A-52C16C98F9BD}"/>
              </a:ext>
            </a:extLst>
          </p:cNvPr>
          <p:cNvSpPr txBox="1"/>
          <p:nvPr/>
        </p:nvSpPr>
        <p:spPr>
          <a:xfrm>
            <a:off x="5562057" y="4366195"/>
            <a:ext cx="2809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1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D37ADA4E-42CD-E0A5-67E9-AC55C7BC6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sz="1800" dirty="0"/>
              <a:t>9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33676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AccentBoxVTI</vt:lpstr>
      <vt:lpstr>Properties of the SNO+ Detector From Optical Calibration Data</vt:lpstr>
      <vt:lpstr>Table of Content</vt:lpstr>
      <vt:lpstr>The SNO+ Detector</vt:lpstr>
      <vt:lpstr>Geometry of the Detector</vt:lpstr>
      <vt:lpstr>Calibration</vt:lpstr>
      <vt:lpstr>Optical Calibration Data</vt:lpstr>
      <vt:lpstr>Hit Time Residuals</vt:lpstr>
      <vt:lpstr>Refractive Index</vt:lpstr>
      <vt:lpstr>How?</vt:lpstr>
      <vt:lpstr>First Method</vt:lpstr>
      <vt:lpstr>Second Method</vt:lpstr>
      <vt:lpstr>Results of Refractive Index</vt:lpstr>
      <vt:lpstr>Detector Occupancy</vt:lpstr>
      <vt:lpstr>Responsiveness of Detector in Theta/Phi</vt:lpstr>
      <vt:lpstr>Responsiveness of Detector in Theta/Phi</vt:lpstr>
      <vt:lpstr>Visible Structures in the Detector Map</vt:lpstr>
      <vt:lpstr>Holes in the Detector</vt:lpstr>
      <vt:lpstr>Summary &amp; Future Paths of Inquiry</vt:lpstr>
      <vt:lpstr>Notable Data Points</vt:lpstr>
      <vt:lpstr>Acknowledgements</vt:lpstr>
      <vt:lpstr>Questions?</vt:lpstr>
      <vt:lpstr>Backup and Extra Info</vt:lpstr>
      <vt:lpstr>Why 500nm Wavelength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1316</cp:revision>
  <dcterms:created xsi:type="dcterms:W3CDTF">2026-07-22T17:45:45Z</dcterms:created>
  <dcterms:modified xsi:type="dcterms:W3CDTF">2026-08-12T01:35:17Z</dcterms:modified>
</cp:coreProperties>
</file>