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8"/>
  </p:notesMasterIdLst>
  <p:sldIdLst>
    <p:sldId id="256" r:id="rId2"/>
    <p:sldId id="271" r:id="rId3"/>
    <p:sldId id="257" r:id="rId4"/>
    <p:sldId id="258" r:id="rId5"/>
    <p:sldId id="266" r:id="rId6"/>
    <p:sldId id="261" r:id="rId7"/>
    <p:sldId id="263" r:id="rId8"/>
    <p:sldId id="268" r:id="rId9"/>
    <p:sldId id="259" r:id="rId10"/>
    <p:sldId id="264" r:id="rId11"/>
    <p:sldId id="273" r:id="rId12"/>
    <p:sldId id="267" r:id="rId13"/>
    <p:sldId id="269" r:id="rId14"/>
    <p:sldId id="270" r:id="rId15"/>
    <p:sldId id="274" r:id="rId16"/>
    <p:sldId id="26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4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CC4D4E-33E2-4F53-951E-D0BF91477015}" v="42" dt="2026-08-11T18:45:43.5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912" autoAdjust="0"/>
  </p:normalViewPr>
  <p:slideViewPr>
    <p:cSldViewPr snapToGrid="0">
      <p:cViewPr>
        <p:scale>
          <a:sx n="60" d="100"/>
          <a:sy n="60" d="100"/>
        </p:scale>
        <p:origin x="908" y="32"/>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Courchesne" userId="c99b4a9d-866f-4b95-901d-064885047796" providerId="ADAL" clId="{A2B5146E-1D9F-4D91-9F8D-A1AC367ED593}"/>
    <pc:docChg chg="undo redo custSel addSld delSld modSld sldOrd">
      <pc:chgData name="Martin Courchesne" userId="c99b4a9d-866f-4b95-901d-064885047796" providerId="ADAL" clId="{A2B5146E-1D9F-4D91-9F8D-A1AC367ED593}" dt="2026-08-11T18:52:16.725" v="18385" actId="20577"/>
      <pc:docMkLst>
        <pc:docMk/>
      </pc:docMkLst>
      <pc:sldChg chg="addSp delSp modSp mod setBg addAnim delAnim modAnim delDesignElem modNotesTx">
        <pc:chgData name="Martin Courchesne" userId="c99b4a9d-866f-4b95-901d-064885047796" providerId="ADAL" clId="{A2B5146E-1D9F-4D91-9F8D-A1AC367ED593}" dt="2026-08-10T21:15:22.368" v="17717" actId="14100"/>
        <pc:sldMkLst>
          <pc:docMk/>
          <pc:sldMk cId="4137035735" sldId="256"/>
        </pc:sldMkLst>
        <pc:spChg chg="mod">
          <ac:chgData name="Martin Courchesne" userId="c99b4a9d-866f-4b95-901d-064885047796" providerId="ADAL" clId="{A2B5146E-1D9F-4D91-9F8D-A1AC367ED593}" dt="2026-08-10T18:39:52.705" v="17191" actId="1076"/>
          <ac:spMkLst>
            <pc:docMk/>
            <pc:sldMk cId="4137035735" sldId="256"/>
            <ac:spMk id="2" creationId="{A8F432C8-8EE1-7EDA-8809-CFEC8FA307B2}"/>
          </ac:spMkLst>
        </pc:spChg>
        <pc:spChg chg="mod">
          <ac:chgData name="Martin Courchesne" userId="c99b4a9d-866f-4b95-901d-064885047796" providerId="ADAL" clId="{A2B5146E-1D9F-4D91-9F8D-A1AC367ED593}" dt="2026-08-10T18:45:05.513" v="17220" actId="404"/>
          <ac:spMkLst>
            <pc:docMk/>
            <pc:sldMk cId="4137035735" sldId="256"/>
            <ac:spMk id="3" creationId="{8A4C5073-D606-494A-27EB-12C1244B1DE1}"/>
          </ac:spMkLst>
        </pc:spChg>
        <pc:spChg chg="add del mod">
          <ac:chgData name="Martin Courchesne" userId="c99b4a9d-866f-4b95-901d-064885047796" providerId="ADAL" clId="{A2B5146E-1D9F-4D91-9F8D-A1AC367ED593}" dt="2026-08-10T18:45:18.503" v="17222" actId="1076"/>
          <ac:spMkLst>
            <pc:docMk/>
            <pc:sldMk cId="4137035735" sldId="256"/>
            <ac:spMk id="6" creationId="{661EAD39-274D-0216-1489-27B8F4BA2BE7}"/>
          </ac:spMkLst>
        </pc:spChg>
        <pc:spChg chg="add mod ord">
          <ac:chgData name="Martin Courchesne" userId="c99b4a9d-866f-4b95-901d-064885047796" providerId="ADAL" clId="{A2B5146E-1D9F-4D91-9F8D-A1AC367ED593}" dt="2026-08-10T21:15:22.368" v="17717" actId="14100"/>
          <ac:spMkLst>
            <pc:docMk/>
            <pc:sldMk cId="4137035735" sldId="256"/>
            <ac:spMk id="11" creationId="{059D3249-6BD0-D738-E9F1-65247F391C8C}"/>
          </ac:spMkLst>
        </pc:spChg>
        <pc:picChg chg="add del mod ord">
          <ac:chgData name="Martin Courchesne" userId="c99b4a9d-866f-4b95-901d-064885047796" providerId="ADAL" clId="{A2B5146E-1D9F-4D91-9F8D-A1AC367ED593}" dt="2026-08-10T18:36:12.985" v="17160" actId="478"/>
          <ac:picMkLst>
            <pc:docMk/>
            <pc:sldMk cId="4137035735" sldId="256"/>
            <ac:picMk id="5" creationId="{188509EE-5C4B-525E-960A-8C2D6A05835B}"/>
          </ac:picMkLst>
        </pc:picChg>
        <pc:picChg chg="add mod ord">
          <ac:chgData name="Martin Courchesne" userId="c99b4a9d-866f-4b95-901d-064885047796" providerId="ADAL" clId="{A2B5146E-1D9F-4D91-9F8D-A1AC367ED593}" dt="2026-08-10T18:37:55.650" v="17176" actId="14100"/>
          <ac:picMkLst>
            <pc:docMk/>
            <pc:sldMk cId="4137035735" sldId="256"/>
            <ac:picMk id="7" creationId="{527D0564-C6FC-8E69-35A0-DFC6AF5892DA}"/>
          </ac:picMkLst>
        </pc:picChg>
        <pc:picChg chg="add mod">
          <ac:chgData name="Martin Courchesne" userId="c99b4a9d-866f-4b95-901d-064885047796" providerId="ADAL" clId="{A2B5146E-1D9F-4D91-9F8D-A1AC367ED593}" dt="2026-08-10T18:45:38.541" v="17225" actId="1076"/>
          <ac:picMkLst>
            <pc:docMk/>
            <pc:sldMk cId="4137035735" sldId="256"/>
            <ac:picMk id="9" creationId="{456297EA-EFAA-8712-F27D-AB4151B1E354}"/>
          </ac:picMkLst>
        </pc:picChg>
        <pc:picChg chg="add mod ord">
          <ac:chgData name="Martin Courchesne" userId="c99b4a9d-866f-4b95-901d-064885047796" providerId="ADAL" clId="{A2B5146E-1D9F-4D91-9F8D-A1AC367ED593}" dt="2026-08-10T18:43:11.206" v="17206"/>
          <ac:picMkLst>
            <pc:docMk/>
            <pc:sldMk cId="4137035735" sldId="256"/>
            <ac:picMk id="10" creationId="{5163BB45-5E78-010D-65DB-DDE7BD303846}"/>
          </ac:picMkLst>
        </pc:picChg>
        <pc:picChg chg="add mod">
          <ac:chgData name="Martin Courchesne" userId="c99b4a9d-866f-4b95-901d-064885047796" providerId="ADAL" clId="{A2B5146E-1D9F-4D91-9F8D-A1AC367ED593}" dt="2026-08-10T18:45:31.251" v="17224" actId="1076"/>
          <ac:picMkLst>
            <pc:docMk/>
            <pc:sldMk cId="4137035735" sldId="256"/>
            <ac:picMk id="13" creationId="{05FFF3CE-5319-862F-4AC1-37E57D3EEEB4}"/>
          </ac:picMkLst>
        </pc:picChg>
      </pc:sldChg>
      <pc:sldChg chg="addSp delSp modSp mod setBg delDesignElem modNotesTx">
        <pc:chgData name="Martin Courchesne" userId="c99b4a9d-866f-4b95-901d-064885047796" providerId="ADAL" clId="{A2B5146E-1D9F-4D91-9F8D-A1AC367ED593}" dt="2026-08-10T20:12:44.036" v="17715" actId="164"/>
        <pc:sldMkLst>
          <pc:docMk/>
          <pc:sldMk cId="2721410424" sldId="257"/>
        </pc:sldMkLst>
        <pc:spChg chg="mod">
          <ac:chgData name="Martin Courchesne" userId="c99b4a9d-866f-4b95-901d-064885047796" providerId="ADAL" clId="{A2B5146E-1D9F-4D91-9F8D-A1AC367ED593}" dt="2026-08-10T18:46:35.937" v="17236" actId="20577"/>
          <ac:spMkLst>
            <pc:docMk/>
            <pc:sldMk cId="2721410424" sldId="257"/>
            <ac:spMk id="7" creationId="{3E9DC29B-CA28-2130-CCB6-F4F9C19D4378}"/>
          </ac:spMkLst>
        </pc:spChg>
        <pc:spChg chg="add mod">
          <ac:chgData name="Martin Courchesne" userId="c99b4a9d-866f-4b95-901d-064885047796" providerId="ADAL" clId="{A2B5146E-1D9F-4D91-9F8D-A1AC367ED593}" dt="2026-08-10T20:01:52.460" v="17626" actId="1076"/>
          <ac:spMkLst>
            <pc:docMk/>
            <pc:sldMk cId="2721410424" sldId="257"/>
            <ac:spMk id="9" creationId="{6A7E3160-E2AE-3306-16B3-30E5C8B8B390}"/>
          </ac:spMkLst>
        </pc:spChg>
        <pc:spChg chg="add mod ord">
          <ac:chgData name="Martin Courchesne" userId="c99b4a9d-866f-4b95-901d-064885047796" providerId="ADAL" clId="{A2B5146E-1D9F-4D91-9F8D-A1AC367ED593}" dt="2026-08-07T13:49:24.283" v="14809" actId="20577"/>
          <ac:spMkLst>
            <pc:docMk/>
            <pc:sldMk cId="2721410424" sldId="257"/>
            <ac:spMk id="10" creationId="{80CA3A49-5F43-3552-4196-AFEC9A7899DB}"/>
          </ac:spMkLst>
        </pc:spChg>
        <pc:spChg chg="add mod">
          <ac:chgData name="Martin Courchesne" userId="c99b4a9d-866f-4b95-901d-064885047796" providerId="ADAL" clId="{A2B5146E-1D9F-4D91-9F8D-A1AC367ED593}" dt="2026-07-31T15:31:11.646" v="1223" actId="1076"/>
          <ac:spMkLst>
            <pc:docMk/>
            <pc:sldMk cId="2721410424" sldId="257"/>
            <ac:spMk id="11" creationId="{4D042B4B-197B-E6B7-CDEF-C35EC7DB9DFF}"/>
          </ac:spMkLst>
        </pc:spChg>
        <pc:picChg chg="add del mod modCrop">
          <ac:chgData name="Martin Courchesne" userId="c99b4a9d-866f-4b95-901d-064885047796" providerId="ADAL" clId="{A2B5146E-1D9F-4D91-9F8D-A1AC367ED593}" dt="2026-08-10T18:09:43.122" v="17110" actId="478"/>
          <ac:picMkLst>
            <pc:docMk/>
            <pc:sldMk cId="2721410424" sldId="257"/>
            <ac:picMk id="3" creationId="{68ADFF83-9553-46B4-DCB9-9C5A33038796}"/>
          </ac:picMkLst>
        </pc:picChg>
        <pc:picChg chg="add mod ord">
          <ac:chgData name="Martin Courchesne" userId="c99b4a9d-866f-4b95-901d-064885047796" providerId="ADAL" clId="{A2B5146E-1D9F-4D91-9F8D-A1AC367ED593}" dt="2026-08-10T18:49:34.989" v="17262" actId="14100"/>
          <ac:picMkLst>
            <pc:docMk/>
            <pc:sldMk cId="2721410424" sldId="257"/>
            <ac:picMk id="4" creationId="{4BB67810-FA3D-78C8-9F60-168D6D37FB84}"/>
          </ac:picMkLst>
        </pc:picChg>
        <pc:picChg chg="add mod">
          <ac:chgData name="Martin Courchesne" userId="c99b4a9d-866f-4b95-901d-064885047796" providerId="ADAL" clId="{A2B5146E-1D9F-4D91-9F8D-A1AC367ED593}" dt="2026-08-10T20:12:44.036" v="17715" actId="164"/>
          <ac:picMkLst>
            <pc:docMk/>
            <pc:sldMk cId="2721410424" sldId="257"/>
            <ac:picMk id="6" creationId="{CD9554D6-737E-C272-7D8B-63AB49516208}"/>
          </ac:picMkLst>
        </pc:picChg>
        <pc:picChg chg="add mod modCrop">
          <ac:chgData name="Martin Courchesne" userId="c99b4a9d-866f-4b95-901d-064885047796" providerId="ADAL" clId="{A2B5146E-1D9F-4D91-9F8D-A1AC367ED593}" dt="2026-08-10T20:12:44.036" v="17715" actId="164"/>
          <ac:picMkLst>
            <pc:docMk/>
            <pc:sldMk cId="2721410424" sldId="257"/>
            <ac:picMk id="8" creationId="{252258F4-3CD5-8ACE-AB14-8A498A14F5B2}"/>
          </ac:picMkLst>
        </pc:picChg>
        <pc:picChg chg="add mod">
          <ac:chgData name="Martin Courchesne" userId="c99b4a9d-866f-4b95-901d-064885047796" providerId="ADAL" clId="{A2B5146E-1D9F-4D91-9F8D-A1AC367ED593}" dt="2026-08-10T20:12:44.036" v="17715" actId="164"/>
          <ac:picMkLst>
            <pc:docMk/>
            <pc:sldMk cId="2721410424" sldId="257"/>
            <ac:picMk id="13" creationId="{436C8D2B-8E63-E05E-11D6-287AA4997A36}"/>
          </ac:picMkLst>
        </pc:picChg>
        <pc:picChg chg="add mod">
          <ac:chgData name="Martin Courchesne" userId="c99b4a9d-866f-4b95-901d-064885047796" providerId="ADAL" clId="{A2B5146E-1D9F-4D91-9F8D-A1AC367ED593}" dt="2026-08-10T20:12:44.036" v="17715" actId="164"/>
          <ac:picMkLst>
            <pc:docMk/>
            <pc:sldMk cId="2721410424" sldId="257"/>
            <ac:picMk id="15" creationId="{72FBBB28-9480-A7B5-17D8-375F6EDFFAC3}"/>
          </ac:picMkLst>
        </pc:picChg>
        <pc:picChg chg="add del mod">
          <ac:chgData name="Martin Courchesne" userId="c99b4a9d-866f-4b95-901d-064885047796" providerId="ADAL" clId="{A2B5146E-1D9F-4D91-9F8D-A1AC367ED593}" dt="2026-08-10T20:06:56.681" v="17641" actId="478"/>
          <ac:picMkLst>
            <pc:docMk/>
            <pc:sldMk cId="2721410424" sldId="257"/>
            <ac:picMk id="17" creationId="{E86F5838-D3CF-843D-553C-E578BE43D689}"/>
          </ac:picMkLst>
        </pc:picChg>
        <pc:picChg chg="add mod">
          <ac:chgData name="Martin Courchesne" userId="c99b4a9d-866f-4b95-901d-064885047796" providerId="ADAL" clId="{A2B5146E-1D9F-4D91-9F8D-A1AC367ED593}" dt="2026-08-10T20:12:44.036" v="17715" actId="164"/>
          <ac:picMkLst>
            <pc:docMk/>
            <pc:sldMk cId="2721410424" sldId="257"/>
            <ac:picMk id="19" creationId="{51000172-0B26-CC06-2F21-A3602020CCA6}"/>
          </ac:picMkLst>
        </pc:picChg>
        <pc:picChg chg="add mod modCrop">
          <ac:chgData name="Martin Courchesne" userId="c99b4a9d-866f-4b95-901d-064885047796" providerId="ADAL" clId="{A2B5146E-1D9F-4D91-9F8D-A1AC367ED593}" dt="2026-08-10T20:12:44.036" v="17715" actId="164"/>
          <ac:picMkLst>
            <pc:docMk/>
            <pc:sldMk cId="2721410424" sldId="257"/>
            <ac:picMk id="21" creationId="{AF2B0DBB-4D7D-C915-E312-BCC6D27705C8}"/>
          </ac:picMkLst>
        </pc:picChg>
        <pc:picChg chg="add mod modCrop">
          <ac:chgData name="Martin Courchesne" userId="c99b4a9d-866f-4b95-901d-064885047796" providerId="ADAL" clId="{A2B5146E-1D9F-4D91-9F8D-A1AC367ED593}" dt="2026-08-10T20:12:44.036" v="17715" actId="164"/>
          <ac:picMkLst>
            <pc:docMk/>
            <pc:sldMk cId="2721410424" sldId="257"/>
            <ac:picMk id="23" creationId="{414F9E1D-4DC6-4309-4571-CC6FC9BEEEFF}"/>
          </ac:picMkLst>
        </pc:picChg>
        <pc:picChg chg="add mod">
          <ac:chgData name="Martin Courchesne" userId="c99b4a9d-866f-4b95-901d-064885047796" providerId="ADAL" clId="{A2B5146E-1D9F-4D91-9F8D-A1AC367ED593}" dt="2026-08-10T20:12:44.036" v="17715" actId="164"/>
          <ac:picMkLst>
            <pc:docMk/>
            <pc:sldMk cId="2721410424" sldId="257"/>
            <ac:picMk id="25" creationId="{B91AB813-C186-A681-258F-040E72AEF065}"/>
          </ac:picMkLst>
        </pc:picChg>
        <pc:picChg chg="add mod modCrop">
          <ac:chgData name="Martin Courchesne" userId="c99b4a9d-866f-4b95-901d-064885047796" providerId="ADAL" clId="{A2B5146E-1D9F-4D91-9F8D-A1AC367ED593}" dt="2026-08-10T20:12:44.036" v="17715" actId="164"/>
          <ac:picMkLst>
            <pc:docMk/>
            <pc:sldMk cId="2721410424" sldId="257"/>
            <ac:picMk id="27" creationId="{29BE22A9-70F1-E8D5-F03A-E6E724B01159}"/>
          </ac:picMkLst>
        </pc:picChg>
        <pc:picChg chg="add mod">
          <ac:chgData name="Martin Courchesne" userId="c99b4a9d-866f-4b95-901d-064885047796" providerId="ADAL" clId="{A2B5146E-1D9F-4D91-9F8D-A1AC367ED593}" dt="2026-08-10T20:12:44.036" v="17715" actId="164"/>
          <ac:picMkLst>
            <pc:docMk/>
            <pc:sldMk cId="2721410424" sldId="257"/>
            <ac:picMk id="29" creationId="{B615DDAE-6D95-4335-D856-DF80CF2823C8}"/>
          </ac:picMkLst>
        </pc:picChg>
      </pc:sldChg>
      <pc:sldChg chg="addSp delSp modSp mod modTransition modNotesTx">
        <pc:chgData name="Martin Courchesne" userId="c99b4a9d-866f-4b95-901d-064885047796" providerId="ADAL" clId="{A2B5146E-1D9F-4D91-9F8D-A1AC367ED593}" dt="2026-08-11T18:21:52.533" v="18289" actId="20577"/>
        <pc:sldMkLst>
          <pc:docMk/>
          <pc:sldMk cId="1553843066" sldId="258"/>
        </pc:sldMkLst>
        <pc:spChg chg="mod">
          <ac:chgData name="Martin Courchesne" userId="c99b4a9d-866f-4b95-901d-064885047796" providerId="ADAL" clId="{A2B5146E-1D9F-4D91-9F8D-A1AC367ED593}" dt="2026-08-11T18:21:52.533" v="18289" actId="20577"/>
          <ac:spMkLst>
            <pc:docMk/>
            <pc:sldMk cId="1553843066" sldId="258"/>
            <ac:spMk id="3" creationId="{934BC5DD-DCC4-7E7C-7E5F-DB3B43A2DBD7}"/>
          </ac:spMkLst>
        </pc:spChg>
        <pc:spChg chg="mod">
          <ac:chgData name="Martin Courchesne" userId="c99b4a9d-866f-4b95-901d-064885047796" providerId="ADAL" clId="{A2B5146E-1D9F-4D91-9F8D-A1AC367ED593}" dt="2026-07-31T13:50:01.074" v="831" actId="207"/>
          <ac:spMkLst>
            <pc:docMk/>
            <pc:sldMk cId="1553843066" sldId="258"/>
            <ac:spMk id="7" creationId="{8CFEFC2C-206C-FE6C-07C9-8A4371C54DD5}"/>
          </ac:spMkLst>
        </pc:spChg>
        <pc:spChg chg="add">
          <ac:chgData name="Martin Courchesne" userId="c99b4a9d-866f-4b95-901d-064885047796" providerId="ADAL" clId="{A2B5146E-1D9F-4D91-9F8D-A1AC367ED593}" dt="2026-07-31T15:31:47.840" v="1229" actId="22"/>
          <ac:spMkLst>
            <pc:docMk/>
            <pc:sldMk cId="1553843066" sldId="258"/>
            <ac:spMk id="43" creationId="{F64C9501-5ECE-7444-9059-B23F57A7280E}"/>
          </ac:spMkLst>
        </pc:spChg>
        <pc:spChg chg="add mod">
          <ac:chgData name="Martin Courchesne" userId="c99b4a9d-866f-4b95-901d-064885047796" providerId="ADAL" clId="{A2B5146E-1D9F-4D91-9F8D-A1AC367ED593}" dt="2026-08-07T13:49:28.995" v="14811" actId="20577"/>
          <ac:spMkLst>
            <pc:docMk/>
            <pc:sldMk cId="1553843066" sldId="258"/>
            <ac:spMk id="45" creationId="{8EC51DD3-C5BA-8F06-6459-119B634D0A09}"/>
          </ac:spMkLst>
        </pc:spChg>
        <pc:spChg chg="add mod">
          <ac:chgData name="Martin Courchesne" userId="c99b4a9d-866f-4b95-901d-064885047796" providerId="ADAL" clId="{A2B5146E-1D9F-4D91-9F8D-A1AC367ED593}" dt="2026-08-04T20:35:17.126" v="3712" actId="164"/>
          <ac:spMkLst>
            <pc:docMk/>
            <pc:sldMk cId="1553843066" sldId="258"/>
            <ac:spMk id="51" creationId="{EB17BE2A-24D3-D904-DCCD-46E317691F4A}"/>
          </ac:spMkLst>
        </pc:spChg>
        <pc:grpChg chg="add mod ord">
          <ac:chgData name="Martin Courchesne" userId="c99b4a9d-866f-4b95-901d-064885047796" providerId="ADAL" clId="{A2B5146E-1D9F-4D91-9F8D-A1AC367ED593}" dt="2026-08-04T20:35:17.126" v="3712" actId="164"/>
          <ac:grpSpMkLst>
            <pc:docMk/>
            <pc:sldMk cId="1553843066" sldId="258"/>
            <ac:grpSpMk id="25" creationId="{78E1BFAF-8EEF-1BF9-7E4A-63533124A10E}"/>
          </ac:grpSpMkLst>
        </pc:grpChg>
        <pc:grpChg chg="add mod">
          <ac:chgData name="Martin Courchesne" userId="c99b4a9d-866f-4b95-901d-064885047796" providerId="ADAL" clId="{A2B5146E-1D9F-4D91-9F8D-A1AC367ED593}" dt="2026-08-07T14:15:05.636" v="14836" actId="1076"/>
          <ac:grpSpMkLst>
            <pc:docMk/>
            <pc:sldMk cId="1553843066" sldId="258"/>
            <ac:grpSpMk id="52" creationId="{B2E90D00-B7A6-4DC5-BD2A-3F63678F9CD1}"/>
          </ac:grpSpMkLst>
        </pc:grpChg>
        <pc:picChg chg="add mod">
          <ac:chgData name="Martin Courchesne" userId="c99b4a9d-866f-4b95-901d-064885047796" providerId="ADAL" clId="{A2B5146E-1D9F-4D91-9F8D-A1AC367ED593}" dt="2026-08-04T20:35:17.126" v="3712" actId="164"/>
          <ac:picMkLst>
            <pc:docMk/>
            <pc:sldMk cId="1553843066" sldId="258"/>
            <ac:picMk id="4" creationId="{C9CACF9B-AA03-D5FF-4199-ADC2A8FB42D2}"/>
          </ac:picMkLst>
        </pc:picChg>
        <pc:picChg chg="add mod">
          <ac:chgData name="Martin Courchesne" userId="c99b4a9d-866f-4b95-901d-064885047796" providerId="ADAL" clId="{A2B5146E-1D9F-4D91-9F8D-A1AC367ED593}" dt="2026-08-07T13:52:19.340" v="14827" actId="1076"/>
          <ac:picMkLst>
            <pc:docMk/>
            <pc:sldMk cId="1553843066" sldId="258"/>
            <ac:picMk id="5" creationId="{A51E804C-3D70-2228-763E-8A3A8D38884D}"/>
          </ac:picMkLst>
        </pc:picChg>
        <pc:picChg chg="add mod">
          <ac:chgData name="Martin Courchesne" userId="c99b4a9d-866f-4b95-901d-064885047796" providerId="ADAL" clId="{A2B5146E-1D9F-4D91-9F8D-A1AC367ED593}" dt="2026-08-04T20:35:17.126" v="3712" actId="164"/>
          <ac:picMkLst>
            <pc:docMk/>
            <pc:sldMk cId="1553843066" sldId="258"/>
            <ac:picMk id="11" creationId="{7F700B21-777E-888D-A802-681DA22053C3}"/>
          </ac:picMkLst>
        </pc:picChg>
        <pc:picChg chg="add mod ord modCrop">
          <ac:chgData name="Martin Courchesne" userId="c99b4a9d-866f-4b95-901d-064885047796" providerId="ADAL" clId="{A2B5146E-1D9F-4D91-9F8D-A1AC367ED593}" dt="2026-08-04T20:29:15.732" v="3648" actId="164"/>
          <ac:picMkLst>
            <pc:docMk/>
            <pc:sldMk cId="1553843066" sldId="258"/>
            <ac:picMk id="22" creationId="{31FF05F5-9199-BA77-C255-3591F640CB5B}"/>
          </ac:picMkLst>
        </pc:picChg>
        <pc:picChg chg="add mod">
          <ac:chgData name="Martin Courchesne" userId="c99b4a9d-866f-4b95-901d-064885047796" providerId="ADAL" clId="{A2B5146E-1D9F-4D91-9F8D-A1AC367ED593}" dt="2026-08-04T20:29:15.732" v="3648" actId="164"/>
          <ac:picMkLst>
            <pc:docMk/>
            <pc:sldMk cId="1553843066" sldId="258"/>
            <ac:picMk id="24" creationId="{37489EB5-0535-E6DF-672B-746692B0CA60}"/>
          </ac:picMkLst>
        </pc:picChg>
        <pc:picChg chg="add mod">
          <ac:chgData name="Martin Courchesne" userId="c99b4a9d-866f-4b95-901d-064885047796" providerId="ADAL" clId="{A2B5146E-1D9F-4D91-9F8D-A1AC367ED593}" dt="2026-08-04T20:35:17.126" v="3712" actId="164"/>
          <ac:picMkLst>
            <pc:docMk/>
            <pc:sldMk cId="1553843066" sldId="258"/>
            <ac:picMk id="27" creationId="{AF3B97DC-6DCD-D5D2-CC1D-0711DFCE5BD1}"/>
          </ac:picMkLst>
        </pc:picChg>
        <pc:picChg chg="add mod">
          <ac:chgData name="Martin Courchesne" userId="c99b4a9d-866f-4b95-901d-064885047796" providerId="ADAL" clId="{A2B5146E-1D9F-4D91-9F8D-A1AC367ED593}" dt="2026-08-04T20:35:17.126" v="3712" actId="164"/>
          <ac:picMkLst>
            <pc:docMk/>
            <pc:sldMk cId="1553843066" sldId="258"/>
            <ac:picMk id="37" creationId="{AB2DBC71-6C11-BAB5-5F6C-BADE63403FCF}"/>
          </ac:picMkLst>
        </pc:picChg>
        <pc:picChg chg="add mod">
          <ac:chgData name="Martin Courchesne" userId="c99b4a9d-866f-4b95-901d-064885047796" providerId="ADAL" clId="{A2B5146E-1D9F-4D91-9F8D-A1AC367ED593}" dt="2026-08-04T20:35:17.126" v="3712" actId="164"/>
          <ac:picMkLst>
            <pc:docMk/>
            <pc:sldMk cId="1553843066" sldId="258"/>
            <ac:picMk id="40" creationId="{1C3DB313-9D15-CDC7-9487-559805B3445C}"/>
          </ac:picMkLst>
        </pc:picChg>
        <pc:cxnChg chg="add mod ord">
          <ac:chgData name="Martin Courchesne" userId="c99b4a9d-866f-4b95-901d-064885047796" providerId="ADAL" clId="{A2B5146E-1D9F-4D91-9F8D-A1AC367ED593}" dt="2026-08-04T20:33:55.747" v="3693" actId="14100"/>
          <ac:cxnSpMkLst>
            <pc:docMk/>
            <pc:sldMk cId="1553843066" sldId="258"/>
            <ac:cxnSpMk id="6" creationId="{5681B170-5537-55E7-0E33-6F516A4D1462}"/>
          </ac:cxnSpMkLst>
        </pc:cxnChg>
        <pc:cxnChg chg="add del mod">
          <ac:chgData name="Martin Courchesne" userId="c99b4a9d-866f-4b95-901d-064885047796" providerId="ADAL" clId="{A2B5146E-1D9F-4D91-9F8D-A1AC367ED593}" dt="2026-08-04T20:35:17.126" v="3712" actId="164"/>
          <ac:cxnSpMkLst>
            <pc:docMk/>
            <pc:sldMk cId="1553843066" sldId="258"/>
            <ac:cxnSpMk id="12" creationId="{4144456F-F63C-0120-D476-764680D84FF7}"/>
          </ac:cxnSpMkLst>
        </pc:cxnChg>
        <pc:cxnChg chg="add mod">
          <ac:chgData name="Martin Courchesne" userId="c99b4a9d-866f-4b95-901d-064885047796" providerId="ADAL" clId="{A2B5146E-1D9F-4D91-9F8D-A1AC367ED593}" dt="2026-08-04T20:34:03.086" v="3694" actId="14100"/>
          <ac:cxnSpMkLst>
            <pc:docMk/>
            <pc:sldMk cId="1553843066" sldId="258"/>
            <ac:cxnSpMk id="18" creationId="{A8D8F373-A71C-4ADC-4C25-1A3B806433F3}"/>
          </ac:cxnSpMkLst>
        </pc:cxnChg>
        <pc:cxnChg chg="add mod">
          <ac:chgData name="Martin Courchesne" userId="c99b4a9d-866f-4b95-901d-064885047796" providerId="ADAL" clId="{A2B5146E-1D9F-4D91-9F8D-A1AC367ED593}" dt="2026-08-04T20:31:39.608" v="3671" actId="14100"/>
          <ac:cxnSpMkLst>
            <pc:docMk/>
            <pc:sldMk cId="1553843066" sldId="258"/>
            <ac:cxnSpMk id="32" creationId="{A9450434-F770-EAC2-8C1D-18D0407011F6}"/>
          </ac:cxnSpMkLst>
        </pc:cxnChg>
        <pc:cxnChg chg="add mod">
          <ac:chgData name="Martin Courchesne" userId="c99b4a9d-866f-4b95-901d-064885047796" providerId="ADAL" clId="{A2B5146E-1D9F-4D91-9F8D-A1AC367ED593}" dt="2026-08-04T20:35:17.126" v="3712" actId="164"/>
          <ac:cxnSpMkLst>
            <pc:docMk/>
            <pc:sldMk cId="1553843066" sldId="258"/>
            <ac:cxnSpMk id="35" creationId="{C186CDD4-9936-A7B4-1113-58E6099C9E62}"/>
          </ac:cxnSpMkLst>
        </pc:cxnChg>
        <pc:cxnChg chg="add mod">
          <ac:chgData name="Martin Courchesne" userId="c99b4a9d-866f-4b95-901d-064885047796" providerId="ADAL" clId="{A2B5146E-1D9F-4D91-9F8D-A1AC367ED593}" dt="2026-08-04T20:33:43.236" v="3690" actId="14100"/>
          <ac:cxnSpMkLst>
            <pc:docMk/>
            <pc:sldMk cId="1553843066" sldId="258"/>
            <ac:cxnSpMk id="42" creationId="{F8F673E5-0E9D-9478-23B9-BC68285A0448}"/>
          </ac:cxnSpMkLst>
        </pc:cxnChg>
      </pc:sldChg>
      <pc:sldChg chg="addSp delSp modSp mod ord addAnim delAnim modAnim modNotesTx">
        <pc:chgData name="Martin Courchesne" userId="c99b4a9d-866f-4b95-901d-064885047796" providerId="ADAL" clId="{A2B5146E-1D9F-4D91-9F8D-A1AC367ED593}" dt="2026-08-10T20:05:36.601" v="17637"/>
        <pc:sldMkLst>
          <pc:docMk/>
          <pc:sldMk cId="1194870378" sldId="259"/>
        </pc:sldMkLst>
        <pc:spChg chg="add mod">
          <ac:chgData name="Martin Courchesne" userId="c99b4a9d-866f-4b95-901d-064885047796" providerId="ADAL" clId="{A2B5146E-1D9F-4D91-9F8D-A1AC367ED593}" dt="2026-08-10T20:04:42.178" v="17630" actId="1076"/>
          <ac:spMkLst>
            <pc:docMk/>
            <pc:sldMk cId="1194870378" sldId="259"/>
            <ac:spMk id="2" creationId="{7214723A-11C6-CE95-401F-EF83F819F374}"/>
          </ac:spMkLst>
        </pc:spChg>
        <pc:spChg chg="add mod">
          <ac:chgData name="Martin Courchesne" userId="c99b4a9d-866f-4b95-901d-064885047796" providerId="ADAL" clId="{A2B5146E-1D9F-4D91-9F8D-A1AC367ED593}" dt="2026-08-10T19:47:46.733" v="17603" actId="1076"/>
          <ac:spMkLst>
            <pc:docMk/>
            <pc:sldMk cId="1194870378" sldId="259"/>
            <ac:spMk id="4" creationId="{FC9B7640-0E7A-FDC1-C515-B2759CC982CB}"/>
          </ac:spMkLst>
        </pc:spChg>
        <pc:spChg chg="add mod">
          <ac:chgData name="Martin Courchesne" userId="c99b4a9d-866f-4b95-901d-064885047796" providerId="ADAL" clId="{A2B5146E-1D9F-4D91-9F8D-A1AC367ED593}" dt="2026-08-10T18:24:23.365" v="17153" actId="5793"/>
          <ac:spMkLst>
            <pc:docMk/>
            <pc:sldMk cId="1194870378" sldId="259"/>
            <ac:spMk id="5" creationId="{4B4501C2-B7FE-6CA5-2957-E72147DC61E5}"/>
          </ac:spMkLst>
        </pc:spChg>
        <pc:spChg chg="add del mod">
          <ac:chgData name="Martin Courchesne" userId="c99b4a9d-866f-4b95-901d-064885047796" providerId="ADAL" clId="{A2B5146E-1D9F-4D91-9F8D-A1AC367ED593}" dt="2026-08-10T19:47:35.981" v="17600" actId="1076"/>
          <ac:spMkLst>
            <pc:docMk/>
            <pc:sldMk cId="1194870378" sldId="259"/>
            <ac:spMk id="6" creationId="{FB484451-A1F7-27B8-D60D-BA4FBC0CDB63}"/>
          </ac:spMkLst>
        </pc:spChg>
        <pc:spChg chg="mod">
          <ac:chgData name="Martin Courchesne" userId="c99b4a9d-866f-4b95-901d-064885047796" providerId="ADAL" clId="{A2B5146E-1D9F-4D91-9F8D-A1AC367ED593}" dt="2026-08-07T03:04:48.713" v="14799" actId="1076"/>
          <ac:spMkLst>
            <pc:docMk/>
            <pc:sldMk cId="1194870378" sldId="259"/>
            <ac:spMk id="7" creationId="{83824412-CAC5-DD06-9048-0F20FA02ECA9}"/>
          </ac:spMkLst>
        </pc:spChg>
        <pc:spChg chg="add mod">
          <ac:chgData name="Martin Courchesne" userId="c99b4a9d-866f-4b95-901d-064885047796" providerId="ADAL" clId="{A2B5146E-1D9F-4D91-9F8D-A1AC367ED593}" dt="2026-08-10T19:48:09.797" v="17610" actId="1076"/>
          <ac:spMkLst>
            <pc:docMk/>
            <pc:sldMk cId="1194870378" sldId="259"/>
            <ac:spMk id="8" creationId="{8EED4373-9ABC-17F1-345B-91AA6DF4545C}"/>
          </ac:spMkLst>
        </pc:spChg>
        <pc:spChg chg="add del mod">
          <ac:chgData name="Martin Courchesne" userId="c99b4a9d-866f-4b95-901d-064885047796" providerId="ADAL" clId="{A2B5146E-1D9F-4D91-9F8D-A1AC367ED593}" dt="2026-08-10T19:47:38.758" v="17601" actId="478"/>
          <ac:spMkLst>
            <pc:docMk/>
            <pc:sldMk cId="1194870378" sldId="259"/>
            <ac:spMk id="9" creationId="{7E53A66F-C922-8A2E-B6C3-D82353A2817C}"/>
          </ac:spMkLst>
        </pc:spChg>
        <pc:spChg chg="add mod">
          <ac:chgData name="Martin Courchesne" userId="c99b4a9d-866f-4b95-901d-064885047796" providerId="ADAL" clId="{A2B5146E-1D9F-4D91-9F8D-A1AC367ED593}" dt="2026-08-10T19:48:18.002" v="17612" actId="1076"/>
          <ac:spMkLst>
            <pc:docMk/>
            <pc:sldMk cId="1194870378" sldId="259"/>
            <ac:spMk id="10" creationId="{DC136EE0-8CDC-F2AF-3ACF-DF0BF5389B11}"/>
          </ac:spMkLst>
        </pc:spChg>
        <pc:spChg chg="add mod">
          <ac:chgData name="Martin Courchesne" userId="c99b4a9d-866f-4b95-901d-064885047796" providerId="ADAL" clId="{A2B5146E-1D9F-4D91-9F8D-A1AC367ED593}" dt="2026-08-10T19:45:12.615" v="17583" actId="1076"/>
          <ac:spMkLst>
            <pc:docMk/>
            <pc:sldMk cId="1194870378" sldId="259"/>
            <ac:spMk id="11" creationId="{452FBD5B-2F1D-4591-5FD0-AF7CE40906D9}"/>
          </ac:spMkLst>
        </pc:spChg>
        <pc:spChg chg="add">
          <ac:chgData name="Martin Courchesne" userId="c99b4a9d-866f-4b95-901d-064885047796" providerId="ADAL" clId="{A2B5146E-1D9F-4D91-9F8D-A1AC367ED593}" dt="2026-07-31T15:32:08.034" v="1237" actId="22"/>
          <ac:spMkLst>
            <pc:docMk/>
            <pc:sldMk cId="1194870378" sldId="259"/>
            <ac:spMk id="18" creationId="{F0E76666-9E5B-DCE3-3EB7-AB3374467775}"/>
          </ac:spMkLst>
        </pc:spChg>
        <pc:spChg chg="add mod">
          <ac:chgData name="Martin Courchesne" userId="c99b4a9d-866f-4b95-901d-064885047796" providerId="ADAL" clId="{A2B5146E-1D9F-4D91-9F8D-A1AC367ED593}" dt="2026-08-07T13:49:13.067" v="14807" actId="20577"/>
          <ac:spMkLst>
            <pc:docMk/>
            <pc:sldMk cId="1194870378" sldId="259"/>
            <ac:spMk id="20" creationId="{99B8BF9D-AA73-08D9-102A-555F53BE0519}"/>
          </ac:spMkLst>
        </pc:spChg>
        <pc:picChg chg="add mod">
          <ac:chgData name="Martin Courchesne" userId="c99b4a9d-866f-4b95-901d-064885047796" providerId="ADAL" clId="{A2B5146E-1D9F-4D91-9F8D-A1AC367ED593}" dt="2026-08-10T20:04:32.388" v="17628" actId="1076"/>
          <ac:picMkLst>
            <pc:docMk/>
            <pc:sldMk cId="1194870378" sldId="259"/>
            <ac:picMk id="3" creationId="{0995B5AD-848A-5072-0499-A867257C096D}"/>
          </ac:picMkLst>
        </pc:picChg>
      </pc:sldChg>
      <pc:sldChg chg="addSp delSp modSp mod ord modNotesTx">
        <pc:chgData name="Martin Courchesne" userId="c99b4a9d-866f-4b95-901d-064885047796" providerId="ADAL" clId="{A2B5146E-1D9F-4D91-9F8D-A1AC367ED593}" dt="2026-08-06T19:35:19.566" v="14100" actId="478"/>
        <pc:sldMkLst>
          <pc:docMk/>
          <pc:sldMk cId="1575276947" sldId="260"/>
        </pc:sldMkLst>
        <pc:spChg chg="mod">
          <ac:chgData name="Martin Courchesne" userId="c99b4a9d-866f-4b95-901d-064885047796" providerId="ADAL" clId="{A2B5146E-1D9F-4D91-9F8D-A1AC367ED593}" dt="2026-08-04T15:50:51.005" v="1923" actId="20577"/>
          <ac:spMkLst>
            <pc:docMk/>
            <pc:sldMk cId="1575276947" sldId="260"/>
            <ac:spMk id="7" creationId="{471E1D33-4043-87AD-D902-5B786E6315DC}"/>
          </ac:spMkLst>
        </pc:spChg>
        <pc:spChg chg="add mod">
          <ac:chgData name="Martin Courchesne" userId="c99b4a9d-866f-4b95-901d-064885047796" providerId="ADAL" clId="{A2B5146E-1D9F-4D91-9F8D-A1AC367ED593}" dt="2026-08-04T17:35:44.938" v="2150" actId="20577"/>
          <ac:spMkLst>
            <pc:docMk/>
            <pc:sldMk cId="1575276947" sldId="260"/>
            <ac:spMk id="8" creationId="{CA48BB14-D74F-405F-EFBD-3EC11E242F1A}"/>
          </ac:spMkLst>
        </pc:spChg>
        <pc:picChg chg="add mod modCrop">
          <ac:chgData name="Martin Courchesne" userId="c99b4a9d-866f-4b95-901d-064885047796" providerId="ADAL" clId="{A2B5146E-1D9F-4D91-9F8D-A1AC367ED593}" dt="2026-08-06T13:55:32.279" v="9594" actId="1076"/>
          <ac:picMkLst>
            <pc:docMk/>
            <pc:sldMk cId="1575276947" sldId="260"/>
            <ac:picMk id="10" creationId="{3001A669-EF51-9AC1-F7A3-FBBA4446ECED}"/>
          </ac:picMkLst>
        </pc:picChg>
      </pc:sldChg>
      <pc:sldChg chg="addSp delSp modSp mod ord setBg delAnim modAnim setClrOvrMap delDesignElem modNotesTx">
        <pc:chgData name="Martin Courchesne" userId="c99b4a9d-866f-4b95-901d-064885047796" providerId="ADAL" clId="{A2B5146E-1D9F-4D91-9F8D-A1AC367ED593}" dt="2026-08-10T18:54:45.736" v="17377" actId="20577"/>
        <pc:sldMkLst>
          <pc:docMk/>
          <pc:sldMk cId="2503499522" sldId="261"/>
        </pc:sldMkLst>
        <pc:spChg chg="add mod">
          <ac:chgData name="Martin Courchesne" userId="c99b4a9d-866f-4b95-901d-064885047796" providerId="ADAL" clId="{A2B5146E-1D9F-4D91-9F8D-A1AC367ED593}" dt="2026-07-30T18:46:30.026" v="630" actId="164"/>
          <ac:spMkLst>
            <pc:docMk/>
            <pc:sldMk cId="2503499522" sldId="261"/>
            <ac:spMk id="15" creationId="{C1722966-3EB9-D014-9DC5-F8ADC16C79EB}"/>
          </ac:spMkLst>
        </pc:spChg>
        <pc:spChg chg="add mod">
          <ac:chgData name="Martin Courchesne" userId="c99b4a9d-866f-4b95-901d-064885047796" providerId="ADAL" clId="{A2B5146E-1D9F-4D91-9F8D-A1AC367ED593}" dt="2026-07-30T18:51:12.231" v="653" actId="1076"/>
          <ac:spMkLst>
            <pc:docMk/>
            <pc:sldMk cId="2503499522" sldId="261"/>
            <ac:spMk id="16" creationId="{C8206982-0A9A-C651-B42B-D16DA4231EA6}"/>
          </ac:spMkLst>
        </pc:spChg>
        <pc:spChg chg="add mod">
          <ac:chgData name="Martin Courchesne" userId="c99b4a9d-866f-4b95-901d-064885047796" providerId="ADAL" clId="{A2B5146E-1D9F-4D91-9F8D-A1AC367ED593}" dt="2026-07-30T18:46:30.026" v="630" actId="164"/>
          <ac:spMkLst>
            <pc:docMk/>
            <pc:sldMk cId="2503499522" sldId="261"/>
            <ac:spMk id="18" creationId="{6D21F48B-3F6B-B922-D76F-B3A073182E0D}"/>
          </ac:spMkLst>
        </pc:spChg>
        <pc:spChg chg="add mod">
          <ac:chgData name="Martin Courchesne" userId="c99b4a9d-866f-4b95-901d-064885047796" providerId="ADAL" clId="{A2B5146E-1D9F-4D91-9F8D-A1AC367ED593}" dt="2026-07-30T18:46:30.026" v="630" actId="164"/>
          <ac:spMkLst>
            <pc:docMk/>
            <pc:sldMk cId="2503499522" sldId="261"/>
            <ac:spMk id="22" creationId="{F28C7D0E-7276-83A1-67DF-A9A973CAAE9F}"/>
          </ac:spMkLst>
        </pc:spChg>
        <pc:spChg chg="add del mod">
          <ac:chgData name="Martin Courchesne" userId="c99b4a9d-866f-4b95-901d-064885047796" providerId="ADAL" clId="{A2B5146E-1D9F-4D91-9F8D-A1AC367ED593}" dt="2026-08-05T19:56:10.397" v="7101" actId="1076"/>
          <ac:spMkLst>
            <pc:docMk/>
            <pc:sldMk cId="2503499522" sldId="261"/>
            <ac:spMk id="25" creationId="{9ACBFD7A-5975-46C8-444C-5AD17A3044CB}"/>
          </ac:spMkLst>
        </pc:spChg>
        <pc:spChg chg="add mod">
          <ac:chgData name="Martin Courchesne" userId="c99b4a9d-866f-4b95-901d-064885047796" providerId="ADAL" clId="{A2B5146E-1D9F-4D91-9F8D-A1AC367ED593}" dt="2026-07-30T18:53:30.922" v="742" actId="1076"/>
          <ac:spMkLst>
            <pc:docMk/>
            <pc:sldMk cId="2503499522" sldId="261"/>
            <ac:spMk id="26" creationId="{697231D2-A1C9-B639-CB1E-CB55F598DED4}"/>
          </ac:spMkLst>
        </pc:spChg>
        <pc:spChg chg="add mod">
          <ac:chgData name="Martin Courchesne" userId="c99b4a9d-866f-4b95-901d-064885047796" providerId="ADAL" clId="{A2B5146E-1D9F-4D91-9F8D-A1AC367ED593}" dt="2026-08-10T18:54:45.736" v="17377" actId="20577"/>
          <ac:spMkLst>
            <pc:docMk/>
            <pc:sldMk cId="2503499522" sldId="261"/>
            <ac:spMk id="37" creationId="{6D8F90C3-1B1B-51A2-F943-F9C43AEB6F73}"/>
          </ac:spMkLst>
        </pc:spChg>
        <pc:spChg chg="add">
          <ac:chgData name="Martin Courchesne" userId="c99b4a9d-866f-4b95-901d-064885047796" providerId="ADAL" clId="{A2B5146E-1D9F-4D91-9F8D-A1AC367ED593}" dt="2026-07-31T15:32:15.662" v="1241" actId="22"/>
          <ac:spMkLst>
            <pc:docMk/>
            <pc:sldMk cId="2503499522" sldId="261"/>
            <ac:spMk id="39" creationId="{405B11B3-D4BC-C283-E97F-AAFF7230332A}"/>
          </ac:spMkLst>
        </pc:spChg>
        <pc:spChg chg="add mod">
          <ac:chgData name="Martin Courchesne" userId="c99b4a9d-866f-4b95-901d-064885047796" providerId="ADAL" clId="{A2B5146E-1D9F-4D91-9F8D-A1AC367ED593}" dt="2026-08-07T13:49:37.945" v="14815" actId="20577"/>
          <ac:spMkLst>
            <pc:docMk/>
            <pc:sldMk cId="2503499522" sldId="261"/>
            <ac:spMk id="41" creationId="{B80C5A99-11F8-6CDC-B1FB-683CA09140B7}"/>
          </ac:spMkLst>
        </pc:spChg>
        <pc:spChg chg="add mod">
          <ac:chgData name="Martin Courchesne" userId="c99b4a9d-866f-4b95-901d-064885047796" providerId="ADAL" clId="{A2B5146E-1D9F-4D91-9F8D-A1AC367ED593}" dt="2026-07-31T15:45:58.794" v="1348" actId="164"/>
          <ac:spMkLst>
            <pc:docMk/>
            <pc:sldMk cId="2503499522" sldId="261"/>
            <ac:spMk id="45" creationId="{5F5D81D4-98F4-43FD-228D-94E9389FE292}"/>
          </ac:spMkLst>
        </pc:spChg>
        <pc:grpChg chg="add mod">
          <ac:chgData name="Martin Courchesne" userId="c99b4a9d-866f-4b95-901d-064885047796" providerId="ADAL" clId="{A2B5146E-1D9F-4D91-9F8D-A1AC367ED593}" dt="2026-07-30T18:46:30.026" v="630" actId="164"/>
          <ac:grpSpMkLst>
            <pc:docMk/>
            <pc:sldMk cId="2503499522" sldId="261"/>
            <ac:grpSpMk id="14" creationId="{741C508A-7360-0B4E-145E-4B829A71E670}"/>
          </ac:grpSpMkLst>
        </pc:grpChg>
        <pc:grpChg chg="add mod">
          <ac:chgData name="Martin Courchesne" userId="c99b4a9d-866f-4b95-901d-064885047796" providerId="ADAL" clId="{A2B5146E-1D9F-4D91-9F8D-A1AC367ED593}" dt="2026-07-31T15:45:58.794" v="1348" actId="164"/>
          <ac:grpSpMkLst>
            <pc:docMk/>
            <pc:sldMk cId="2503499522" sldId="261"/>
            <ac:grpSpMk id="23" creationId="{CF77410B-1604-674C-D9CE-71F0E3B791CF}"/>
          </ac:grpSpMkLst>
        </pc:grpChg>
        <pc:grpChg chg="add mod">
          <ac:chgData name="Martin Courchesne" userId="c99b4a9d-866f-4b95-901d-064885047796" providerId="ADAL" clId="{A2B5146E-1D9F-4D91-9F8D-A1AC367ED593}" dt="2026-07-31T15:50:41.314" v="1431" actId="164"/>
          <ac:grpSpMkLst>
            <pc:docMk/>
            <pc:sldMk cId="2503499522" sldId="261"/>
            <ac:grpSpMk id="46" creationId="{2843C06D-5BB2-1773-B6A9-56B12D8B50B2}"/>
          </ac:grpSpMkLst>
        </pc:grpChg>
        <pc:grpChg chg="add mod">
          <ac:chgData name="Martin Courchesne" userId="c99b4a9d-866f-4b95-901d-064885047796" providerId="ADAL" clId="{A2B5146E-1D9F-4D91-9F8D-A1AC367ED593}" dt="2026-08-07T16:23:12.030" v="16791" actId="1076"/>
          <ac:grpSpMkLst>
            <pc:docMk/>
            <pc:sldMk cId="2503499522" sldId="261"/>
            <ac:grpSpMk id="49" creationId="{2993534C-E4E2-F7E4-53F9-9F6038206821}"/>
          </ac:grpSpMkLst>
        </pc:grpChg>
        <pc:picChg chg="add mod">
          <ac:chgData name="Martin Courchesne" userId="c99b4a9d-866f-4b95-901d-064885047796" providerId="ADAL" clId="{A2B5146E-1D9F-4D91-9F8D-A1AC367ED593}" dt="2026-07-30T18:47:03.676" v="636" actId="1076"/>
          <ac:picMkLst>
            <pc:docMk/>
            <pc:sldMk cId="2503499522" sldId="261"/>
            <ac:picMk id="4" creationId="{369067A4-8A88-9A29-5CEC-FF9E4357EFDE}"/>
          </ac:picMkLst>
        </pc:picChg>
        <pc:picChg chg="add mod">
          <ac:chgData name="Martin Courchesne" userId="c99b4a9d-866f-4b95-901d-064885047796" providerId="ADAL" clId="{A2B5146E-1D9F-4D91-9F8D-A1AC367ED593}" dt="2026-07-30T18:38:50.628" v="541" actId="164"/>
          <ac:picMkLst>
            <pc:docMk/>
            <pc:sldMk cId="2503499522" sldId="261"/>
            <ac:picMk id="6" creationId="{C6A93059-37AA-38E7-EE58-1E8D92332497}"/>
          </ac:picMkLst>
        </pc:picChg>
        <pc:picChg chg="add mod">
          <ac:chgData name="Martin Courchesne" userId="c99b4a9d-866f-4b95-901d-064885047796" providerId="ADAL" clId="{A2B5146E-1D9F-4D91-9F8D-A1AC367ED593}" dt="2026-07-30T18:38:50.628" v="541" actId="164"/>
          <ac:picMkLst>
            <pc:docMk/>
            <pc:sldMk cId="2503499522" sldId="261"/>
            <ac:picMk id="9" creationId="{D5B6144C-2F78-B691-343B-DC50EBF22A0C}"/>
          </ac:picMkLst>
        </pc:picChg>
        <pc:picChg chg="add mod">
          <ac:chgData name="Martin Courchesne" userId="c99b4a9d-866f-4b95-901d-064885047796" providerId="ADAL" clId="{A2B5146E-1D9F-4D91-9F8D-A1AC367ED593}" dt="2026-07-30T18:38:50.628" v="541" actId="164"/>
          <ac:picMkLst>
            <pc:docMk/>
            <pc:sldMk cId="2503499522" sldId="261"/>
            <ac:picMk id="11" creationId="{53559B69-C0D0-EFBC-4EBB-17C8D03CA8CE}"/>
          </ac:picMkLst>
        </pc:picChg>
        <pc:picChg chg="add mod">
          <ac:chgData name="Martin Courchesne" userId="c99b4a9d-866f-4b95-901d-064885047796" providerId="ADAL" clId="{A2B5146E-1D9F-4D91-9F8D-A1AC367ED593}" dt="2026-07-31T15:45:58.794" v="1348" actId="164"/>
          <ac:picMkLst>
            <pc:docMk/>
            <pc:sldMk cId="2503499522" sldId="261"/>
            <ac:picMk id="44" creationId="{DA2DCF6A-4B17-8CE4-5C45-5B76CC81CC38}"/>
          </ac:picMkLst>
        </pc:picChg>
        <pc:picChg chg="add mod">
          <ac:chgData name="Martin Courchesne" userId="c99b4a9d-866f-4b95-901d-064885047796" providerId="ADAL" clId="{A2B5146E-1D9F-4D91-9F8D-A1AC367ED593}" dt="2026-07-31T15:50:41.314" v="1431" actId="164"/>
          <ac:picMkLst>
            <pc:docMk/>
            <pc:sldMk cId="2503499522" sldId="261"/>
            <ac:picMk id="48" creationId="{8EA741A9-CE4F-355B-AFB9-8A90136A1C49}"/>
          </ac:picMkLst>
        </pc:picChg>
      </pc:sldChg>
      <pc:sldChg chg="addSp delSp modSp mod ord modNotesTx">
        <pc:chgData name="Martin Courchesne" userId="c99b4a9d-866f-4b95-901d-064885047796" providerId="ADAL" clId="{A2B5146E-1D9F-4D91-9F8D-A1AC367ED593}" dt="2026-08-11T18:28:02.020" v="18328" actId="20577"/>
        <pc:sldMkLst>
          <pc:docMk/>
          <pc:sldMk cId="786993562" sldId="263"/>
        </pc:sldMkLst>
        <pc:spChg chg="add del mod">
          <ac:chgData name="Martin Courchesne" userId="c99b4a9d-866f-4b95-901d-064885047796" providerId="ADAL" clId="{A2B5146E-1D9F-4D91-9F8D-A1AC367ED593}" dt="2026-08-10T18:19:56.106" v="17117"/>
          <ac:spMkLst>
            <pc:docMk/>
            <pc:sldMk cId="786993562" sldId="263"/>
            <ac:spMk id="4" creationId="{ECF50A40-D351-A0B8-2C86-8EFCEDE02F6A}"/>
          </ac:spMkLst>
        </pc:spChg>
        <pc:spChg chg="add del ord">
          <ac:chgData name="Martin Courchesne" userId="c99b4a9d-866f-4b95-901d-064885047796" providerId="ADAL" clId="{A2B5146E-1D9F-4D91-9F8D-A1AC367ED593}" dt="2026-08-10T18:21:13.444" v="17127" actId="478"/>
          <ac:spMkLst>
            <pc:docMk/>
            <pc:sldMk cId="786993562" sldId="263"/>
            <ac:spMk id="6" creationId="{9D9ED7CF-0D58-5708-0E0F-08A0A2449EA0}"/>
          </ac:spMkLst>
        </pc:spChg>
        <pc:spChg chg="del mod">
          <ac:chgData name="Martin Courchesne" userId="c99b4a9d-866f-4b95-901d-064885047796" providerId="ADAL" clId="{A2B5146E-1D9F-4D91-9F8D-A1AC367ED593}" dt="2026-08-10T18:20:01.299" v="17120" actId="478"/>
          <ac:spMkLst>
            <pc:docMk/>
            <pc:sldMk cId="786993562" sldId="263"/>
            <ac:spMk id="7" creationId="{C25133A5-B380-7DE7-BC57-C8BE83F86E40}"/>
          </ac:spMkLst>
        </pc:spChg>
        <pc:spChg chg="add del mod ord">
          <ac:chgData name="Martin Courchesne" userId="c99b4a9d-866f-4b95-901d-064885047796" providerId="ADAL" clId="{A2B5146E-1D9F-4D91-9F8D-A1AC367ED593}" dt="2026-08-10T18:21:12.737" v="17126" actId="478"/>
          <ac:spMkLst>
            <pc:docMk/>
            <pc:sldMk cId="786993562" sldId="263"/>
            <ac:spMk id="9" creationId="{4A1CC152-99F2-F5B2-71B7-37D08F852E55}"/>
          </ac:spMkLst>
        </pc:spChg>
        <pc:picChg chg="add mod">
          <ac:chgData name="Martin Courchesne" userId="c99b4a9d-866f-4b95-901d-064885047796" providerId="ADAL" clId="{A2B5146E-1D9F-4D91-9F8D-A1AC367ED593}" dt="2026-08-10T18:20:32.044" v="17125" actId="14100"/>
          <ac:picMkLst>
            <pc:docMk/>
            <pc:sldMk cId="786993562" sldId="263"/>
            <ac:picMk id="3" creationId="{A9A046C7-612B-8152-996E-5221445152FA}"/>
          </ac:picMkLst>
        </pc:picChg>
      </pc:sldChg>
      <pc:sldChg chg="addSp delSp modSp mod modAnim modNotesTx">
        <pc:chgData name="Martin Courchesne" userId="c99b4a9d-866f-4b95-901d-064885047796" providerId="ADAL" clId="{A2B5146E-1D9F-4D91-9F8D-A1AC367ED593}" dt="2026-08-07T17:35:28.176" v="17106" actId="14100"/>
        <pc:sldMkLst>
          <pc:docMk/>
          <pc:sldMk cId="1851146176" sldId="264"/>
        </pc:sldMkLst>
        <pc:spChg chg="add mod">
          <ac:chgData name="Martin Courchesne" userId="c99b4a9d-866f-4b95-901d-064885047796" providerId="ADAL" clId="{A2B5146E-1D9F-4D91-9F8D-A1AC367ED593}" dt="2026-08-07T17:17:14.829" v="16934" actId="1076"/>
          <ac:spMkLst>
            <pc:docMk/>
            <pc:sldMk cId="1851146176" sldId="264"/>
            <ac:spMk id="3" creationId="{D30C76FD-0999-B672-C416-1028DF0EF33F}"/>
          </ac:spMkLst>
        </pc:spChg>
        <pc:spChg chg="add mod">
          <ac:chgData name="Martin Courchesne" userId="c99b4a9d-866f-4b95-901d-064885047796" providerId="ADAL" clId="{A2B5146E-1D9F-4D91-9F8D-A1AC367ED593}" dt="2026-08-07T17:17:14.829" v="16934" actId="1076"/>
          <ac:spMkLst>
            <pc:docMk/>
            <pc:sldMk cId="1851146176" sldId="264"/>
            <ac:spMk id="4" creationId="{3066DB5B-7662-A26A-161F-76CF8615860F}"/>
          </ac:spMkLst>
        </pc:spChg>
        <pc:spChg chg="add mod">
          <ac:chgData name="Martin Courchesne" userId="c99b4a9d-866f-4b95-901d-064885047796" providerId="ADAL" clId="{A2B5146E-1D9F-4D91-9F8D-A1AC367ED593}" dt="2026-08-07T17:17:14.829" v="16934" actId="1076"/>
          <ac:spMkLst>
            <pc:docMk/>
            <pc:sldMk cId="1851146176" sldId="264"/>
            <ac:spMk id="5" creationId="{546716C5-E15C-1B45-DD19-8B99AC052AE1}"/>
          </ac:spMkLst>
        </pc:spChg>
        <pc:spChg chg="add mod">
          <ac:chgData name="Martin Courchesne" userId="c99b4a9d-866f-4b95-901d-064885047796" providerId="ADAL" clId="{A2B5146E-1D9F-4D91-9F8D-A1AC367ED593}" dt="2026-08-07T17:17:14.829" v="16934" actId="1076"/>
          <ac:spMkLst>
            <pc:docMk/>
            <pc:sldMk cId="1851146176" sldId="264"/>
            <ac:spMk id="6" creationId="{3D833EE1-C790-083B-F13F-7684787D75F4}"/>
          </ac:spMkLst>
        </pc:spChg>
        <pc:spChg chg="mod">
          <ac:chgData name="Martin Courchesne" userId="c99b4a9d-866f-4b95-901d-064885047796" providerId="ADAL" clId="{A2B5146E-1D9F-4D91-9F8D-A1AC367ED593}" dt="2026-08-04T17:37:18.238" v="2170" actId="20577"/>
          <ac:spMkLst>
            <pc:docMk/>
            <pc:sldMk cId="1851146176" sldId="264"/>
            <ac:spMk id="7" creationId="{C7F6A821-2893-DDDB-F4DF-B187F5DC964E}"/>
          </ac:spMkLst>
        </pc:spChg>
        <pc:spChg chg="add">
          <ac:chgData name="Martin Courchesne" userId="c99b4a9d-866f-4b95-901d-064885047796" providerId="ADAL" clId="{A2B5146E-1D9F-4D91-9F8D-A1AC367ED593}" dt="2026-08-06T19:34:52.722" v="14089" actId="22"/>
          <ac:spMkLst>
            <pc:docMk/>
            <pc:sldMk cId="1851146176" sldId="264"/>
            <ac:spMk id="9" creationId="{49FBCEFF-CDE5-AB0C-317D-85983369E244}"/>
          </ac:spMkLst>
        </pc:spChg>
        <pc:spChg chg="add mod">
          <ac:chgData name="Martin Courchesne" userId="c99b4a9d-866f-4b95-901d-064885047796" providerId="ADAL" clId="{A2B5146E-1D9F-4D91-9F8D-A1AC367ED593}" dt="2026-08-04T19:56:44.342" v="3407" actId="14100"/>
          <ac:spMkLst>
            <pc:docMk/>
            <pc:sldMk cId="1851146176" sldId="264"/>
            <ac:spMk id="11" creationId="{6EDFFC8D-5C26-6ACF-F711-8B04E0F7192D}"/>
          </ac:spMkLst>
        </pc:spChg>
        <pc:spChg chg="add mod">
          <ac:chgData name="Martin Courchesne" userId="c99b4a9d-866f-4b95-901d-064885047796" providerId="ADAL" clId="{A2B5146E-1D9F-4D91-9F8D-A1AC367ED593}" dt="2026-08-07T13:49:49.390" v="14817" actId="20577"/>
          <ac:spMkLst>
            <pc:docMk/>
            <pc:sldMk cId="1851146176" sldId="264"/>
            <ac:spMk id="12" creationId="{63E0C10B-78FD-5D44-101A-A3D523E9A8C8}"/>
          </ac:spMkLst>
        </pc:spChg>
        <pc:spChg chg="add mod ord">
          <ac:chgData name="Martin Courchesne" userId="c99b4a9d-866f-4b95-901d-064885047796" providerId="ADAL" clId="{A2B5146E-1D9F-4D91-9F8D-A1AC367ED593}" dt="2026-08-07T17:15:40.588" v="16924" actId="166"/>
          <ac:spMkLst>
            <pc:docMk/>
            <pc:sldMk cId="1851146176" sldId="264"/>
            <ac:spMk id="34" creationId="{82260E92-4CCF-6CD6-0AA7-9C2ADB58BBFA}"/>
          </ac:spMkLst>
        </pc:spChg>
        <pc:spChg chg="add mod">
          <ac:chgData name="Martin Courchesne" userId="c99b4a9d-866f-4b95-901d-064885047796" providerId="ADAL" clId="{A2B5146E-1D9F-4D91-9F8D-A1AC367ED593}" dt="2026-08-07T17:15:57.809" v="16926" actId="164"/>
          <ac:spMkLst>
            <pc:docMk/>
            <pc:sldMk cId="1851146176" sldId="264"/>
            <ac:spMk id="40" creationId="{DDD5A26E-0A6D-C959-18C7-047ADEC18B6D}"/>
          </ac:spMkLst>
        </pc:spChg>
        <pc:spChg chg="add mod">
          <ac:chgData name="Martin Courchesne" userId="c99b4a9d-866f-4b95-901d-064885047796" providerId="ADAL" clId="{A2B5146E-1D9F-4D91-9F8D-A1AC367ED593}" dt="2026-08-07T17:13:10.340" v="16898" actId="1076"/>
          <ac:spMkLst>
            <pc:docMk/>
            <pc:sldMk cId="1851146176" sldId="264"/>
            <ac:spMk id="42" creationId="{1C2519C9-2387-81B6-C993-5AE10F342C49}"/>
          </ac:spMkLst>
        </pc:spChg>
        <pc:spChg chg="add mod">
          <ac:chgData name="Martin Courchesne" userId="c99b4a9d-866f-4b95-901d-064885047796" providerId="ADAL" clId="{A2B5146E-1D9F-4D91-9F8D-A1AC367ED593}" dt="2026-08-07T17:15:57.809" v="16926" actId="164"/>
          <ac:spMkLst>
            <pc:docMk/>
            <pc:sldMk cId="1851146176" sldId="264"/>
            <ac:spMk id="44" creationId="{2932DAF7-8144-2483-9BBE-4B3277770D5D}"/>
          </ac:spMkLst>
        </pc:spChg>
        <pc:spChg chg="add mod">
          <ac:chgData name="Martin Courchesne" userId="c99b4a9d-866f-4b95-901d-064885047796" providerId="ADAL" clId="{A2B5146E-1D9F-4D91-9F8D-A1AC367ED593}" dt="2026-08-07T17:15:57.809" v="16926" actId="164"/>
          <ac:spMkLst>
            <pc:docMk/>
            <pc:sldMk cId="1851146176" sldId="264"/>
            <ac:spMk id="46" creationId="{4EE00CB3-E06E-BDD9-B4B2-22CF93821AFB}"/>
          </ac:spMkLst>
        </pc:spChg>
        <pc:spChg chg="add mod">
          <ac:chgData name="Martin Courchesne" userId="c99b4a9d-866f-4b95-901d-064885047796" providerId="ADAL" clId="{A2B5146E-1D9F-4D91-9F8D-A1AC367ED593}" dt="2026-08-07T17:15:57.809" v="16926" actId="164"/>
          <ac:spMkLst>
            <pc:docMk/>
            <pc:sldMk cId="1851146176" sldId="264"/>
            <ac:spMk id="48" creationId="{A426FF51-F4E7-46F2-CBE4-E0E629F4D007}"/>
          </ac:spMkLst>
        </pc:spChg>
        <pc:spChg chg="add mod">
          <ac:chgData name="Martin Courchesne" userId="c99b4a9d-866f-4b95-901d-064885047796" providerId="ADAL" clId="{A2B5146E-1D9F-4D91-9F8D-A1AC367ED593}" dt="2026-08-07T17:13:52.028" v="16908" actId="1076"/>
          <ac:spMkLst>
            <pc:docMk/>
            <pc:sldMk cId="1851146176" sldId="264"/>
            <ac:spMk id="50" creationId="{D262C84E-A5E7-097C-9E63-30C03438C70C}"/>
          </ac:spMkLst>
        </pc:spChg>
        <pc:spChg chg="add mod">
          <ac:chgData name="Martin Courchesne" userId="c99b4a9d-866f-4b95-901d-064885047796" providerId="ADAL" clId="{A2B5146E-1D9F-4D91-9F8D-A1AC367ED593}" dt="2026-08-07T17:14:02.179" v="16912" actId="1076"/>
          <ac:spMkLst>
            <pc:docMk/>
            <pc:sldMk cId="1851146176" sldId="264"/>
            <ac:spMk id="52" creationId="{C4C64E0F-7AC5-155B-5593-E796E56BF638}"/>
          </ac:spMkLst>
        </pc:spChg>
        <pc:spChg chg="add mod">
          <ac:chgData name="Martin Courchesne" userId="c99b4a9d-866f-4b95-901d-064885047796" providerId="ADAL" clId="{A2B5146E-1D9F-4D91-9F8D-A1AC367ED593}" dt="2026-08-07T17:14:12.444" v="16914" actId="1076"/>
          <ac:spMkLst>
            <pc:docMk/>
            <pc:sldMk cId="1851146176" sldId="264"/>
            <ac:spMk id="54" creationId="{D8A70AD6-0574-75C4-42AA-3FDC9A054F90}"/>
          </ac:spMkLst>
        </pc:spChg>
        <pc:spChg chg="add mod">
          <ac:chgData name="Martin Courchesne" userId="c99b4a9d-866f-4b95-901d-064885047796" providerId="ADAL" clId="{A2B5146E-1D9F-4D91-9F8D-A1AC367ED593}" dt="2026-08-07T17:16:18.452" v="16928" actId="1076"/>
          <ac:spMkLst>
            <pc:docMk/>
            <pc:sldMk cId="1851146176" sldId="264"/>
            <ac:spMk id="59" creationId="{0D392D2A-9A9A-0E89-19FE-187E40148C36}"/>
          </ac:spMkLst>
        </pc:spChg>
        <pc:picChg chg="add mod">
          <ac:chgData name="Martin Courchesne" userId="c99b4a9d-866f-4b95-901d-064885047796" providerId="ADAL" clId="{A2B5146E-1D9F-4D91-9F8D-A1AC367ED593}" dt="2026-08-07T17:35:28.176" v="17106" actId="14100"/>
          <ac:picMkLst>
            <pc:docMk/>
            <pc:sldMk cId="1851146176" sldId="264"/>
            <ac:picMk id="2" creationId="{AFCD140A-EEE7-96E4-D7B4-A1F44FF3E10E}"/>
          </ac:picMkLst>
        </pc:picChg>
        <pc:picChg chg="add mod topLvl modCrop">
          <ac:chgData name="Martin Courchesne" userId="c99b4a9d-866f-4b95-901d-064885047796" providerId="ADAL" clId="{A2B5146E-1D9F-4D91-9F8D-A1AC367ED593}" dt="2026-08-07T17:15:57.809" v="16926" actId="164"/>
          <ac:picMkLst>
            <pc:docMk/>
            <pc:sldMk cId="1851146176" sldId="264"/>
            <ac:picMk id="10" creationId="{3E13660A-EB5B-B31F-D8D4-BE876ECFFC7D}"/>
          </ac:picMkLst>
        </pc:picChg>
        <pc:picChg chg="add mod topLvl">
          <ac:chgData name="Martin Courchesne" userId="c99b4a9d-866f-4b95-901d-064885047796" providerId="ADAL" clId="{A2B5146E-1D9F-4D91-9F8D-A1AC367ED593}" dt="2026-08-07T17:15:57.809" v="16926" actId="164"/>
          <ac:picMkLst>
            <pc:docMk/>
            <pc:sldMk cId="1851146176" sldId="264"/>
            <ac:picMk id="19" creationId="{7FA624D9-91F7-04AE-9DBC-13B8C6427A20}"/>
          </ac:picMkLst>
        </pc:picChg>
        <pc:picChg chg="add mod">
          <ac:chgData name="Martin Courchesne" userId="c99b4a9d-866f-4b95-901d-064885047796" providerId="ADAL" clId="{A2B5146E-1D9F-4D91-9F8D-A1AC367ED593}" dt="2026-08-07T17:17:14.829" v="16934" actId="1076"/>
          <ac:picMkLst>
            <pc:docMk/>
            <pc:sldMk cId="1851146176" sldId="264"/>
            <ac:picMk id="21" creationId="{5155750F-148E-9D04-C362-F191682AE50A}"/>
          </ac:picMkLst>
        </pc:picChg>
        <pc:picChg chg="add mod topLvl">
          <ac:chgData name="Martin Courchesne" userId="c99b4a9d-866f-4b95-901d-064885047796" providerId="ADAL" clId="{A2B5146E-1D9F-4D91-9F8D-A1AC367ED593}" dt="2026-08-07T17:15:51.224" v="16925" actId="165"/>
          <ac:picMkLst>
            <pc:docMk/>
            <pc:sldMk cId="1851146176" sldId="264"/>
            <ac:picMk id="22" creationId="{F0B19B50-E81D-AF6E-FE26-34BEE1EA18DD}"/>
          </ac:picMkLst>
        </pc:picChg>
        <pc:picChg chg="add mod topLvl">
          <ac:chgData name="Martin Courchesne" userId="c99b4a9d-866f-4b95-901d-064885047796" providerId="ADAL" clId="{A2B5146E-1D9F-4D91-9F8D-A1AC367ED593}" dt="2026-08-07T17:15:51.224" v="16925" actId="165"/>
          <ac:picMkLst>
            <pc:docMk/>
            <pc:sldMk cId="1851146176" sldId="264"/>
            <ac:picMk id="24" creationId="{FB6F7A03-3C17-C887-796C-EA86344F54F5}"/>
          </ac:picMkLst>
        </pc:picChg>
        <pc:picChg chg="add mod topLvl">
          <ac:chgData name="Martin Courchesne" userId="c99b4a9d-866f-4b95-901d-064885047796" providerId="ADAL" clId="{A2B5146E-1D9F-4D91-9F8D-A1AC367ED593}" dt="2026-08-07T17:15:57.809" v="16926" actId="164"/>
          <ac:picMkLst>
            <pc:docMk/>
            <pc:sldMk cId="1851146176" sldId="264"/>
            <ac:picMk id="26" creationId="{A7CD60CF-66D0-4C9C-5CB1-9184F2E138A2}"/>
          </ac:picMkLst>
        </pc:picChg>
        <pc:picChg chg="add mod topLvl">
          <ac:chgData name="Martin Courchesne" userId="c99b4a9d-866f-4b95-901d-064885047796" providerId="ADAL" clId="{A2B5146E-1D9F-4D91-9F8D-A1AC367ED593}" dt="2026-08-07T17:15:57.809" v="16926" actId="164"/>
          <ac:picMkLst>
            <pc:docMk/>
            <pc:sldMk cId="1851146176" sldId="264"/>
            <ac:picMk id="28" creationId="{FC81954E-ABAF-6248-9126-E1396FA6ED56}"/>
          </ac:picMkLst>
        </pc:picChg>
        <pc:picChg chg="add mod topLvl">
          <ac:chgData name="Martin Courchesne" userId="c99b4a9d-866f-4b95-901d-064885047796" providerId="ADAL" clId="{A2B5146E-1D9F-4D91-9F8D-A1AC367ED593}" dt="2026-08-07T17:15:57.809" v="16926" actId="164"/>
          <ac:picMkLst>
            <pc:docMk/>
            <pc:sldMk cId="1851146176" sldId="264"/>
            <ac:picMk id="30" creationId="{D2105E70-AFD8-22AC-69DC-65B27718ED6A}"/>
          </ac:picMkLst>
        </pc:picChg>
        <pc:picChg chg="add mod">
          <ac:chgData name="Martin Courchesne" userId="c99b4a9d-866f-4b95-901d-064885047796" providerId="ADAL" clId="{A2B5146E-1D9F-4D91-9F8D-A1AC367ED593}" dt="2026-08-07T17:15:57.809" v="16926" actId="164"/>
          <ac:picMkLst>
            <pc:docMk/>
            <pc:sldMk cId="1851146176" sldId="264"/>
            <ac:picMk id="33" creationId="{8C5FE59A-CB20-0570-8DAE-275A5C6B67DE}"/>
          </ac:picMkLst>
        </pc:picChg>
        <pc:cxnChg chg="add mod">
          <ac:chgData name="Martin Courchesne" userId="c99b4a9d-866f-4b95-901d-064885047796" providerId="ADAL" clId="{A2B5146E-1D9F-4D91-9F8D-A1AC367ED593}" dt="2026-08-07T17:15:27.136" v="16922" actId="164"/>
          <ac:cxnSpMkLst>
            <pc:docMk/>
            <pc:sldMk cId="1851146176" sldId="264"/>
            <ac:cxnSpMk id="36" creationId="{2D51708E-0E4F-10EC-4B1A-C073731CA288}"/>
          </ac:cxnSpMkLst>
        </pc:cxnChg>
      </pc:sldChg>
      <pc:sldChg chg="addSp delSp modSp del mod">
        <pc:chgData name="Martin Courchesne" userId="c99b4a9d-866f-4b95-901d-064885047796" providerId="ADAL" clId="{A2B5146E-1D9F-4D91-9F8D-A1AC367ED593}" dt="2026-08-10T19:01:27.237" v="17390" actId="47"/>
        <pc:sldMkLst>
          <pc:docMk/>
          <pc:sldMk cId="2623954333" sldId="265"/>
        </pc:sldMkLst>
      </pc:sldChg>
      <pc:sldChg chg="addSp delSp modSp add mod modTransition addAnim delAnim modAnim modNotesTx">
        <pc:chgData name="Martin Courchesne" userId="c99b4a9d-866f-4b95-901d-064885047796" providerId="ADAL" clId="{A2B5146E-1D9F-4D91-9F8D-A1AC367ED593}" dt="2026-08-11T18:24:55.966" v="18326" actId="20577"/>
        <pc:sldMkLst>
          <pc:docMk/>
          <pc:sldMk cId="3182861807" sldId="266"/>
        </pc:sldMkLst>
        <pc:spChg chg="add mod ord">
          <ac:chgData name="Martin Courchesne" userId="c99b4a9d-866f-4b95-901d-064885047796" providerId="ADAL" clId="{A2B5146E-1D9F-4D91-9F8D-A1AC367ED593}" dt="2026-07-31T14:13:43.313" v="1006" actId="165"/>
          <ac:spMkLst>
            <pc:docMk/>
            <pc:sldMk cId="3182861807" sldId="266"/>
            <ac:spMk id="9" creationId="{3A228A9F-6FEE-CBD4-9B74-12ECDD00705C}"/>
          </ac:spMkLst>
        </pc:spChg>
        <pc:spChg chg="add mod">
          <ac:chgData name="Martin Courchesne" userId="c99b4a9d-866f-4b95-901d-064885047796" providerId="ADAL" clId="{A2B5146E-1D9F-4D91-9F8D-A1AC367ED593}" dt="2026-08-06T17:51:40.678" v="13815" actId="1076"/>
          <ac:spMkLst>
            <pc:docMk/>
            <pc:sldMk cId="3182861807" sldId="266"/>
            <ac:spMk id="12" creationId="{3347507A-C804-7A40-A02B-764197A31C06}"/>
          </ac:spMkLst>
        </pc:spChg>
        <pc:spChg chg="mod">
          <ac:chgData name="Martin Courchesne" userId="c99b4a9d-866f-4b95-901d-064885047796" providerId="ADAL" clId="{A2B5146E-1D9F-4D91-9F8D-A1AC367ED593}" dt="2026-08-04T20:35:44.892" v="3713"/>
          <ac:spMkLst>
            <pc:docMk/>
            <pc:sldMk cId="3182861807" sldId="266"/>
            <ac:spMk id="18" creationId="{F46FCF45-F7A2-2BCC-64D4-28877526899B}"/>
          </ac:spMkLst>
        </pc:spChg>
        <pc:spChg chg="add">
          <ac:chgData name="Martin Courchesne" userId="c99b4a9d-866f-4b95-901d-064885047796" providerId="ADAL" clId="{A2B5146E-1D9F-4D91-9F8D-A1AC367ED593}" dt="2026-07-31T15:31:55.079" v="1232" actId="22"/>
          <ac:spMkLst>
            <pc:docMk/>
            <pc:sldMk cId="3182861807" sldId="266"/>
            <ac:spMk id="54" creationId="{B2F9F6A0-EAA2-1ECD-4724-6A5A6C30AF2A}"/>
          </ac:spMkLst>
        </pc:spChg>
        <pc:spChg chg="add mod">
          <ac:chgData name="Martin Courchesne" userId="c99b4a9d-866f-4b95-901d-064885047796" providerId="ADAL" clId="{A2B5146E-1D9F-4D91-9F8D-A1AC367ED593}" dt="2026-08-07T13:49:33.010" v="14813" actId="20577"/>
          <ac:spMkLst>
            <pc:docMk/>
            <pc:sldMk cId="3182861807" sldId="266"/>
            <ac:spMk id="56" creationId="{4FFE2E1B-0959-9167-8D3B-7558651086FC}"/>
          </ac:spMkLst>
        </pc:spChg>
        <pc:grpChg chg="add mod ord">
          <ac:chgData name="Martin Courchesne" userId="c99b4a9d-866f-4b95-901d-064885047796" providerId="ADAL" clId="{A2B5146E-1D9F-4D91-9F8D-A1AC367ED593}" dt="2026-08-04T20:36:30.347" v="3720" actId="167"/>
          <ac:grpSpMkLst>
            <pc:docMk/>
            <pc:sldMk cId="3182861807" sldId="266"/>
            <ac:grpSpMk id="2" creationId="{3AB06E41-72B7-1C39-7984-78AE45899AC1}"/>
          </ac:grpSpMkLst>
        </pc:grpChg>
        <pc:grpChg chg="mod">
          <ac:chgData name="Martin Courchesne" userId="c99b4a9d-866f-4b95-901d-064885047796" providerId="ADAL" clId="{A2B5146E-1D9F-4D91-9F8D-A1AC367ED593}" dt="2026-08-04T20:35:44.892" v="3713"/>
          <ac:grpSpMkLst>
            <pc:docMk/>
            <pc:sldMk cId="3182861807" sldId="266"/>
            <ac:grpSpMk id="8" creationId="{864AA745-80BA-ACD1-130D-0E5C87F0C560}"/>
          </ac:grpSpMkLst>
        </pc:grpChg>
        <pc:grpChg chg="add mod ord">
          <ac:chgData name="Martin Courchesne" userId="c99b4a9d-866f-4b95-901d-064885047796" providerId="ADAL" clId="{A2B5146E-1D9F-4D91-9F8D-A1AC367ED593}" dt="2026-08-04T20:36:47.385" v="3721" actId="1076"/>
          <ac:grpSpMkLst>
            <pc:docMk/>
            <pc:sldMk cId="3182861807" sldId="266"/>
            <ac:grpSpMk id="13" creationId="{A817E478-699C-B679-A1C5-0C590720DC26}"/>
          </ac:grpSpMkLst>
        </pc:grpChg>
        <pc:picChg chg="mod">
          <ac:chgData name="Martin Courchesne" userId="c99b4a9d-866f-4b95-901d-064885047796" providerId="ADAL" clId="{A2B5146E-1D9F-4D91-9F8D-A1AC367ED593}" dt="2026-08-04T20:35:44.892" v="3713"/>
          <ac:picMkLst>
            <pc:docMk/>
            <pc:sldMk cId="3182861807" sldId="266"/>
            <ac:picMk id="3" creationId="{D9F99218-B626-440B-DF26-F7F1476C1E50}"/>
          </ac:picMkLst>
        </pc:picChg>
        <pc:picChg chg="mod">
          <ac:chgData name="Martin Courchesne" userId="c99b4a9d-866f-4b95-901d-064885047796" providerId="ADAL" clId="{A2B5146E-1D9F-4D91-9F8D-A1AC367ED593}" dt="2026-08-04T20:35:44.892" v="3713"/>
          <ac:picMkLst>
            <pc:docMk/>
            <pc:sldMk cId="3182861807" sldId="266"/>
            <ac:picMk id="4" creationId="{BDFF8B0B-A9C3-3DDE-2766-428337638325}"/>
          </ac:picMkLst>
        </pc:picChg>
        <pc:picChg chg="mod">
          <ac:chgData name="Martin Courchesne" userId="c99b4a9d-866f-4b95-901d-064885047796" providerId="ADAL" clId="{A2B5146E-1D9F-4D91-9F8D-A1AC367ED593}" dt="2026-08-04T20:36:14.004" v="3719" actId="14100"/>
          <ac:picMkLst>
            <pc:docMk/>
            <pc:sldMk cId="3182861807" sldId="266"/>
            <ac:picMk id="5" creationId="{9A1839B8-2B83-1828-89B3-C3E9748EEBB7}"/>
          </ac:picMkLst>
        </pc:picChg>
        <pc:picChg chg="mod">
          <ac:chgData name="Martin Courchesne" userId="c99b4a9d-866f-4b95-901d-064885047796" providerId="ADAL" clId="{A2B5146E-1D9F-4D91-9F8D-A1AC367ED593}" dt="2026-08-04T20:35:44.892" v="3713"/>
          <ac:picMkLst>
            <pc:docMk/>
            <pc:sldMk cId="3182861807" sldId="266"/>
            <ac:picMk id="11" creationId="{E08B9673-B957-E018-CC70-85A0529797F7}"/>
          </ac:picMkLst>
        </pc:picChg>
        <pc:picChg chg="mod">
          <ac:chgData name="Martin Courchesne" userId="c99b4a9d-866f-4b95-901d-064885047796" providerId="ADAL" clId="{A2B5146E-1D9F-4D91-9F8D-A1AC367ED593}" dt="2026-08-04T20:35:44.892" v="3713"/>
          <ac:picMkLst>
            <pc:docMk/>
            <pc:sldMk cId="3182861807" sldId="266"/>
            <ac:picMk id="16" creationId="{4A332E80-5F69-9933-F2BA-21126D6A7BD8}"/>
          </ac:picMkLst>
        </pc:picChg>
        <pc:picChg chg="mod">
          <ac:chgData name="Martin Courchesne" userId="c99b4a9d-866f-4b95-901d-064885047796" providerId="ADAL" clId="{A2B5146E-1D9F-4D91-9F8D-A1AC367ED593}" dt="2026-08-04T20:35:44.892" v="3713"/>
          <ac:picMkLst>
            <pc:docMk/>
            <pc:sldMk cId="3182861807" sldId="266"/>
            <ac:picMk id="19" creationId="{FEF0CFA8-F81C-E04E-C8D2-11BA6489ABCB}"/>
          </ac:picMkLst>
        </pc:picChg>
        <pc:picChg chg="mod">
          <ac:chgData name="Martin Courchesne" userId="c99b4a9d-866f-4b95-901d-064885047796" providerId="ADAL" clId="{A2B5146E-1D9F-4D91-9F8D-A1AC367ED593}" dt="2026-08-04T20:35:44.892" v="3713"/>
          <ac:picMkLst>
            <pc:docMk/>
            <pc:sldMk cId="3182861807" sldId="266"/>
            <ac:picMk id="20" creationId="{CA9748DD-250A-FB47-315A-30315C0CC23C}"/>
          </ac:picMkLst>
        </pc:picChg>
        <pc:cxnChg chg="add mod">
          <ac:chgData name="Martin Courchesne" userId="c99b4a9d-866f-4b95-901d-064885047796" providerId="ADAL" clId="{A2B5146E-1D9F-4D91-9F8D-A1AC367ED593}" dt="2026-08-05T19:37:38.188" v="6812" actId="208"/>
          <ac:cxnSpMkLst>
            <pc:docMk/>
            <pc:sldMk cId="3182861807" sldId="266"/>
            <ac:cxnSpMk id="22" creationId="{A27921A4-A924-19F8-3293-C96DFEC78BD2}"/>
          </ac:cxnSpMkLst>
        </pc:cxnChg>
        <pc:cxnChg chg="add mod">
          <ac:chgData name="Martin Courchesne" userId="c99b4a9d-866f-4b95-901d-064885047796" providerId="ADAL" clId="{A2B5146E-1D9F-4D91-9F8D-A1AC367ED593}" dt="2026-08-05T19:37:46.087" v="6814" actId="208"/>
          <ac:cxnSpMkLst>
            <pc:docMk/>
            <pc:sldMk cId="3182861807" sldId="266"/>
            <ac:cxnSpMk id="24" creationId="{9D9B5EFC-796D-BC41-2FD0-47F09437B445}"/>
          </ac:cxnSpMkLst>
        </pc:cxnChg>
        <pc:cxnChg chg="add mod">
          <ac:chgData name="Martin Courchesne" userId="c99b4a9d-866f-4b95-901d-064885047796" providerId="ADAL" clId="{A2B5146E-1D9F-4D91-9F8D-A1AC367ED593}" dt="2026-08-05T19:37:52.411" v="6815" actId="208"/>
          <ac:cxnSpMkLst>
            <pc:docMk/>
            <pc:sldMk cId="3182861807" sldId="266"/>
            <ac:cxnSpMk id="29" creationId="{1559B42F-0A84-47DE-A80C-962425F80B40}"/>
          </ac:cxnSpMkLst>
        </pc:cxnChg>
        <pc:cxnChg chg="add mod">
          <ac:chgData name="Martin Courchesne" userId="c99b4a9d-866f-4b95-901d-064885047796" providerId="ADAL" clId="{A2B5146E-1D9F-4D91-9F8D-A1AC367ED593}" dt="2026-08-05T19:38:00.694" v="6816" actId="208"/>
          <ac:cxnSpMkLst>
            <pc:docMk/>
            <pc:sldMk cId="3182861807" sldId="266"/>
            <ac:cxnSpMk id="31" creationId="{8E36BD25-8FDC-D17A-3560-2D8B34A66D56}"/>
          </ac:cxnSpMkLst>
        </pc:cxnChg>
        <pc:cxnChg chg="add mod">
          <ac:chgData name="Martin Courchesne" userId="c99b4a9d-866f-4b95-901d-064885047796" providerId="ADAL" clId="{A2B5146E-1D9F-4D91-9F8D-A1AC367ED593}" dt="2026-08-05T19:38:04.917" v="6817" actId="208"/>
          <ac:cxnSpMkLst>
            <pc:docMk/>
            <pc:sldMk cId="3182861807" sldId="266"/>
            <ac:cxnSpMk id="34" creationId="{4DDE42D9-756B-3EB2-EFD1-EAD1733C098D}"/>
          </ac:cxnSpMkLst>
        </pc:cxnChg>
        <pc:cxnChg chg="add mod">
          <ac:chgData name="Martin Courchesne" userId="c99b4a9d-866f-4b95-901d-064885047796" providerId="ADAL" clId="{A2B5146E-1D9F-4D91-9F8D-A1AC367ED593}" dt="2026-08-05T19:38:09.021" v="6818" actId="208"/>
          <ac:cxnSpMkLst>
            <pc:docMk/>
            <pc:sldMk cId="3182861807" sldId="266"/>
            <ac:cxnSpMk id="36" creationId="{1AB084A1-7993-371D-F246-6581F578A4C7}"/>
          </ac:cxnSpMkLst>
        </pc:cxnChg>
        <pc:cxnChg chg="add mod">
          <ac:chgData name="Martin Courchesne" userId="c99b4a9d-866f-4b95-901d-064885047796" providerId="ADAL" clId="{A2B5146E-1D9F-4D91-9F8D-A1AC367ED593}" dt="2026-08-05T19:38:12.492" v="6819" actId="208"/>
          <ac:cxnSpMkLst>
            <pc:docMk/>
            <pc:sldMk cId="3182861807" sldId="266"/>
            <ac:cxnSpMk id="40" creationId="{09D0AD21-CE93-EB4D-0C90-CE0C9B721E58}"/>
          </ac:cxnSpMkLst>
        </pc:cxnChg>
        <pc:cxnChg chg="add mod">
          <ac:chgData name="Martin Courchesne" userId="c99b4a9d-866f-4b95-901d-064885047796" providerId="ADAL" clId="{A2B5146E-1D9F-4D91-9F8D-A1AC367ED593}" dt="2026-08-05T19:38:15.740" v="6820" actId="208"/>
          <ac:cxnSpMkLst>
            <pc:docMk/>
            <pc:sldMk cId="3182861807" sldId="266"/>
            <ac:cxnSpMk id="42" creationId="{5DC685BA-208D-18F0-1DA4-00370D676A54}"/>
          </ac:cxnSpMkLst>
        </pc:cxnChg>
        <pc:cxnChg chg="add mod">
          <ac:chgData name="Martin Courchesne" userId="c99b4a9d-866f-4b95-901d-064885047796" providerId="ADAL" clId="{A2B5146E-1D9F-4D91-9F8D-A1AC367ED593}" dt="2026-08-05T19:38:19.352" v="6821" actId="208"/>
          <ac:cxnSpMkLst>
            <pc:docMk/>
            <pc:sldMk cId="3182861807" sldId="266"/>
            <ac:cxnSpMk id="43" creationId="{F295940B-9E30-6254-3C0C-46BDADD86DF5}"/>
          </ac:cxnSpMkLst>
        </pc:cxnChg>
        <pc:cxnChg chg="add mod">
          <ac:chgData name="Martin Courchesne" userId="c99b4a9d-866f-4b95-901d-064885047796" providerId="ADAL" clId="{A2B5146E-1D9F-4D91-9F8D-A1AC367ED593}" dt="2026-08-05T19:38:23.393" v="6822" actId="208"/>
          <ac:cxnSpMkLst>
            <pc:docMk/>
            <pc:sldMk cId="3182861807" sldId="266"/>
            <ac:cxnSpMk id="45" creationId="{4123BFE3-3629-1832-7AE7-EC90AF2084F5}"/>
          </ac:cxnSpMkLst>
        </pc:cxnChg>
        <pc:cxnChg chg="add mod">
          <ac:chgData name="Martin Courchesne" userId="c99b4a9d-866f-4b95-901d-064885047796" providerId="ADAL" clId="{A2B5146E-1D9F-4D91-9F8D-A1AC367ED593}" dt="2026-08-05T19:38:26.842" v="6823" actId="208"/>
          <ac:cxnSpMkLst>
            <pc:docMk/>
            <pc:sldMk cId="3182861807" sldId="266"/>
            <ac:cxnSpMk id="47" creationId="{0BB7E2FB-17D5-8FC1-DDF9-8B1AAE02411F}"/>
          </ac:cxnSpMkLst>
        </pc:cxnChg>
        <pc:cxnChg chg="add mod">
          <ac:chgData name="Martin Courchesne" userId="c99b4a9d-866f-4b95-901d-064885047796" providerId="ADAL" clId="{A2B5146E-1D9F-4D91-9F8D-A1AC367ED593}" dt="2026-08-05T19:38:30.642" v="6824" actId="208"/>
          <ac:cxnSpMkLst>
            <pc:docMk/>
            <pc:sldMk cId="3182861807" sldId="266"/>
            <ac:cxnSpMk id="52" creationId="{7F7BF5FA-EF8F-2768-8AB6-F52FE5FB1665}"/>
          </ac:cxnSpMkLst>
        </pc:cxnChg>
      </pc:sldChg>
      <pc:sldChg chg="addSp delSp modSp add del mod modNotesTx">
        <pc:chgData name="Martin Courchesne" userId="c99b4a9d-866f-4b95-901d-064885047796" providerId="ADAL" clId="{A2B5146E-1D9F-4D91-9F8D-A1AC367ED593}" dt="2026-08-10T19:51:25.108" v="17619" actId="20577"/>
        <pc:sldMkLst>
          <pc:docMk/>
          <pc:sldMk cId="2636294478" sldId="267"/>
        </pc:sldMkLst>
        <pc:spChg chg="add">
          <ac:chgData name="Martin Courchesne" userId="c99b4a9d-866f-4b95-901d-064885047796" providerId="ADAL" clId="{A2B5146E-1D9F-4D91-9F8D-A1AC367ED593}" dt="2026-08-07T13:50:05.724" v="14821" actId="22"/>
          <ac:spMkLst>
            <pc:docMk/>
            <pc:sldMk cId="2636294478" sldId="267"/>
            <ac:spMk id="3" creationId="{CEC63933-F7EB-2821-2168-1FF2CF553A11}"/>
          </ac:spMkLst>
        </pc:spChg>
        <pc:spChg chg="mod">
          <ac:chgData name="Martin Courchesne" userId="c99b4a9d-866f-4b95-901d-064885047796" providerId="ADAL" clId="{A2B5146E-1D9F-4D91-9F8D-A1AC367ED593}" dt="2026-08-07T17:20:50.230" v="16957" actId="1076"/>
          <ac:spMkLst>
            <pc:docMk/>
            <pc:sldMk cId="2636294478" sldId="267"/>
            <ac:spMk id="4" creationId="{977A8BD7-F16B-C229-D734-F8D5A07C0DDB}"/>
          </ac:spMkLst>
        </pc:spChg>
        <pc:spChg chg="mod">
          <ac:chgData name="Martin Courchesne" userId="c99b4a9d-866f-4b95-901d-064885047796" providerId="ADAL" clId="{A2B5146E-1D9F-4D91-9F8D-A1AC367ED593}" dt="2026-08-05T16:52:58.900" v="3739" actId="207"/>
          <ac:spMkLst>
            <pc:docMk/>
            <pc:sldMk cId="2636294478" sldId="267"/>
            <ac:spMk id="7" creationId="{D5792D66-1C4C-FDE8-173B-93B40F2C735C}"/>
          </ac:spMkLst>
        </pc:spChg>
        <pc:spChg chg="add mod">
          <ac:chgData name="Martin Courchesne" userId="c99b4a9d-866f-4b95-901d-064885047796" providerId="ADAL" clId="{A2B5146E-1D9F-4D91-9F8D-A1AC367ED593}" dt="2026-08-10T19:51:25.108" v="17619" actId="20577"/>
          <ac:spMkLst>
            <pc:docMk/>
            <pc:sldMk cId="2636294478" sldId="267"/>
            <ac:spMk id="8" creationId="{EFB5E57D-E29B-B585-6E41-973327507BB5}"/>
          </ac:spMkLst>
        </pc:spChg>
        <pc:grpChg chg="add mod">
          <ac:chgData name="Martin Courchesne" userId="c99b4a9d-866f-4b95-901d-064885047796" providerId="ADAL" clId="{A2B5146E-1D9F-4D91-9F8D-A1AC367ED593}" dt="2026-08-07T16:15:46.864" v="16739" actId="164"/>
          <ac:grpSpMkLst>
            <pc:docMk/>
            <pc:sldMk cId="2636294478" sldId="267"/>
            <ac:grpSpMk id="16" creationId="{EBB22AB9-A3A8-68DA-2FDE-94DDD9D77780}"/>
          </ac:grpSpMkLst>
        </pc:grpChg>
        <pc:grpChg chg="add mod">
          <ac:chgData name="Martin Courchesne" userId="c99b4a9d-866f-4b95-901d-064885047796" providerId="ADAL" clId="{A2B5146E-1D9F-4D91-9F8D-A1AC367ED593}" dt="2026-08-07T17:23:05.882" v="16985" actId="164"/>
          <ac:grpSpMkLst>
            <pc:docMk/>
            <pc:sldMk cId="2636294478" sldId="267"/>
            <ac:grpSpMk id="19" creationId="{E0C8E5AC-5B29-E9C9-F888-0C2528E64E29}"/>
          </ac:grpSpMkLst>
        </pc:grpChg>
        <pc:grpChg chg="add mod">
          <ac:chgData name="Martin Courchesne" userId="c99b4a9d-866f-4b95-901d-064885047796" providerId="ADAL" clId="{A2B5146E-1D9F-4D91-9F8D-A1AC367ED593}" dt="2026-08-07T17:23:24.258" v="16987" actId="14100"/>
          <ac:grpSpMkLst>
            <pc:docMk/>
            <pc:sldMk cId="2636294478" sldId="267"/>
            <ac:grpSpMk id="30" creationId="{7F9231EA-EF40-CAE6-D656-C6BF48985AF7}"/>
          </ac:grpSpMkLst>
        </pc:grpChg>
        <pc:picChg chg="add mod">
          <ac:chgData name="Martin Courchesne" userId="c99b4a9d-866f-4b95-901d-064885047796" providerId="ADAL" clId="{A2B5146E-1D9F-4D91-9F8D-A1AC367ED593}" dt="2026-08-07T17:20:55.079" v="16959" actId="1076"/>
          <ac:picMkLst>
            <pc:docMk/>
            <pc:sldMk cId="2636294478" sldId="267"/>
            <ac:picMk id="13" creationId="{881F0F14-1BD3-DE9C-371D-6F1210D03585}"/>
          </ac:picMkLst>
        </pc:picChg>
        <pc:picChg chg="add mod">
          <ac:chgData name="Martin Courchesne" userId="c99b4a9d-866f-4b95-901d-064885047796" providerId="ADAL" clId="{A2B5146E-1D9F-4D91-9F8D-A1AC367ED593}" dt="2026-08-07T16:13:56.835" v="16717" actId="164"/>
          <ac:picMkLst>
            <pc:docMk/>
            <pc:sldMk cId="2636294478" sldId="267"/>
            <ac:picMk id="14" creationId="{69E0C440-7181-D538-7D0E-ED88983004DD}"/>
          </ac:picMkLst>
        </pc:picChg>
        <pc:picChg chg="add mod modCrop">
          <ac:chgData name="Martin Courchesne" userId="c99b4a9d-866f-4b95-901d-064885047796" providerId="ADAL" clId="{A2B5146E-1D9F-4D91-9F8D-A1AC367ED593}" dt="2026-08-07T16:14:13.797" v="16718" actId="732"/>
          <ac:picMkLst>
            <pc:docMk/>
            <pc:sldMk cId="2636294478" sldId="267"/>
            <ac:picMk id="15" creationId="{A2468605-4079-8A90-F2E7-90D15A55B18F}"/>
          </ac:picMkLst>
        </pc:picChg>
        <pc:picChg chg="add mod">
          <ac:chgData name="Martin Courchesne" userId="c99b4a9d-866f-4b95-901d-064885047796" providerId="ADAL" clId="{A2B5146E-1D9F-4D91-9F8D-A1AC367ED593}" dt="2026-08-07T16:15:46.864" v="16739" actId="164"/>
          <ac:picMkLst>
            <pc:docMk/>
            <pc:sldMk cId="2636294478" sldId="267"/>
            <ac:picMk id="18" creationId="{1E407DB9-FAF5-74F3-B9DD-F8AC72210754}"/>
          </ac:picMkLst>
        </pc:picChg>
        <pc:picChg chg="add mod">
          <ac:chgData name="Martin Courchesne" userId="c99b4a9d-866f-4b95-901d-064885047796" providerId="ADAL" clId="{A2B5146E-1D9F-4D91-9F8D-A1AC367ED593}" dt="2026-08-07T17:23:05.882" v="16985" actId="164"/>
          <ac:picMkLst>
            <pc:docMk/>
            <pc:sldMk cId="2636294478" sldId="267"/>
            <ac:picMk id="21" creationId="{A6F60037-2E51-3436-609D-1A8190519C33}"/>
          </ac:picMkLst>
        </pc:picChg>
        <pc:picChg chg="add mod">
          <ac:chgData name="Martin Courchesne" userId="c99b4a9d-866f-4b95-901d-064885047796" providerId="ADAL" clId="{A2B5146E-1D9F-4D91-9F8D-A1AC367ED593}" dt="2026-08-07T17:23:05.882" v="16985" actId="164"/>
          <ac:picMkLst>
            <pc:docMk/>
            <pc:sldMk cId="2636294478" sldId="267"/>
            <ac:picMk id="25" creationId="{697C2C95-5261-6FFB-94A0-1DB0F4D0F8FE}"/>
          </ac:picMkLst>
        </pc:picChg>
        <pc:picChg chg="add mod">
          <ac:chgData name="Martin Courchesne" userId="c99b4a9d-866f-4b95-901d-064885047796" providerId="ADAL" clId="{A2B5146E-1D9F-4D91-9F8D-A1AC367ED593}" dt="2026-08-07T17:23:05.882" v="16985" actId="164"/>
          <ac:picMkLst>
            <pc:docMk/>
            <pc:sldMk cId="2636294478" sldId="267"/>
            <ac:picMk id="27" creationId="{033CDA5A-6994-60B4-DA69-38D4355E5000}"/>
          </ac:picMkLst>
        </pc:picChg>
        <pc:picChg chg="add mod modCrop">
          <ac:chgData name="Martin Courchesne" userId="c99b4a9d-866f-4b95-901d-064885047796" providerId="ADAL" clId="{A2B5146E-1D9F-4D91-9F8D-A1AC367ED593}" dt="2026-08-07T17:23:05.882" v="16985" actId="164"/>
          <ac:picMkLst>
            <pc:docMk/>
            <pc:sldMk cId="2636294478" sldId="267"/>
            <ac:picMk id="29" creationId="{16574158-C7C8-B715-841F-6F28E115D0B9}"/>
          </ac:picMkLst>
        </pc:picChg>
      </pc:sldChg>
      <pc:sldChg chg="addSp delSp modSp add mod addAnim delAnim modAnim modNotesTx">
        <pc:chgData name="Martin Courchesne" userId="c99b4a9d-866f-4b95-901d-064885047796" providerId="ADAL" clId="{A2B5146E-1D9F-4D91-9F8D-A1AC367ED593}" dt="2026-08-10T18:23:33.856" v="17147" actId="20577"/>
        <pc:sldMkLst>
          <pc:docMk/>
          <pc:sldMk cId="3270610623" sldId="268"/>
        </pc:sldMkLst>
        <pc:spChg chg="mod">
          <ac:chgData name="Martin Courchesne" userId="c99b4a9d-866f-4b95-901d-064885047796" providerId="ADAL" clId="{A2B5146E-1D9F-4D91-9F8D-A1AC367ED593}" dt="2026-08-07T03:04:57.627" v="14800" actId="1076"/>
          <ac:spMkLst>
            <pc:docMk/>
            <pc:sldMk cId="3270610623" sldId="268"/>
            <ac:spMk id="7" creationId="{0D95062F-9AB5-E987-699F-9ADDFE086292}"/>
          </ac:spMkLst>
        </pc:spChg>
        <pc:spChg chg="mod">
          <ac:chgData name="Martin Courchesne" userId="c99b4a9d-866f-4b95-901d-064885047796" providerId="ADAL" clId="{A2B5146E-1D9F-4D91-9F8D-A1AC367ED593}" dt="2026-08-06T19:34:37.631" v="14083" actId="20577"/>
          <ac:spMkLst>
            <pc:docMk/>
            <pc:sldMk cId="3270610623" sldId="268"/>
            <ac:spMk id="9" creationId="{0C2B9213-A644-4B1E-CF66-DC5247023C7A}"/>
          </ac:spMkLst>
        </pc:spChg>
        <pc:spChg chg="add mod">
          <ac:chgData name="Martin Courchesne" userId="c99b4a9d-866f-4b95-901d-064885047796" providerId="ADAL" clId="{A2B5146E-1D9F-4D91-9F8D-A1AC367ED593}" dt="2026-08-10T18:23:33.856" v="17147" actId="20577"/>
          <ac:spMkLst>
            <pc:docMk/>
            <pc:sldMk cId="3270610623" sldId="268"/>
            <ac:spMk id="15" creationId="{83873BB7-ADEA-8F87-49EC-1526EABDC8BF}"/>
          </ac:spMkLst>
        </pc:spChg>
        <pc:spChg chg="add del mod">
          <ac:chgData name="Martin Courchesne" userId="c99b4a9d-866f-4b95-901d-064885047796" providerId="ADAL" clId="{A2B5146E-1D9F-4D91-9F8D-A1AC367ED593}" dt="2026-08-10T18:22:56.386" v="17138" actId="1076"/>
          <ac:spMkLst>
            <pc:docMk/>
            <pc:sldMk cId="3270610623" sldId="268"/>
            <ac:spMk id="16" creationId="{4030AD30-8996-FFCE-7B45-FE26594D7E94}"/>
          </ac:spMkLst>
        </pc:spChg>
        <pc:spChg chg="add del mod">
          <ac:chgData name="Martin Courchesne" userId="c99b4a9d-866f-4b95-901d-064885047796" providerId="ADAL" clId="{A2B5146E-1D9F-4D91-9F8D-A1AC367ED593}" dt="2026-08-10T18:22:56.386" v="17138" actId="1076"/>
          <ac:spMkLst>
            <pc:docMk/>
            <pc:sldMk cId="3270610623" sldId="268"/>
            <ac:spMk id="17" creationId="{88D3096D-69F0-8B56-F93A-26BFDD3D59B4}"/>
          </ac:spMkLst>
        </pc:spChg>
        <pc:spChg chg="add mod">
          <ac:chgData name="Martin Courchesne" userId="c99b4a9d-866f-4b95-901d-064885047796" providerId="ADAL" clId="{A2B5146E-1D9F-4D91-9F8D-A1AC367ED593}" dt="2026-08-10T18:22:56.386" v="17138" actId="1076"/>
          <ac:spMkLst>
            <pc:docMk/>
            <pc:sldMk cId="3270610623" sldId="268"/>
            <ac:spMk id="19" creationId="{3A362F98-31DB-786C-9E4E-8F66705F6911}"/>
          </ac:spMkLst>
        </pc:spChg>
        <pc:spChg chg="add mod">
          <ac:chgData name="Martin Courchesne" userId="c99b4a9d-866f-4b95-901d-064885047796" providerId="ADAL" clId="{A2B5146E-1D9F-4D91-9F8D-A1AC367ED593}" dt="2026-08-10T18:22:56.386" v="17138" actId="1076"/>
          <ac:spMkLst>
            <pc:docMk/>
            <pc:sldMk cId="3270610623" sldId="268"/>
            <ac:spMk id="21" creationId="{919D701A-44CB-AA4E-17D8-5659799561FA}"/>
          </ac:spMkLst>
        </pc:spChg>
        <pc:spChg chg="add mod ord">
          <ac:chgData name="Martin Courchesne" userId="c99b4a9d-866f-4b95-901d-064885047796" providerId="ADAL" clId="{A2B5146E-1D9F-4D91-9F8D-A1AC367ED593}" dt="2026-08-10T18:22:56.386" v="17138" actId="1076"/>
          <ac:spMkLst>
            <pc:docMk/>
            <pc:sldMk cId="3270610623" sldId="268"/>
            <ac:spMk id="23" creationId="{5982E3C7-4E08-AFDC-69CE-DFB9038D59F7}"/>
          </ac:spMkLst>
        </pc:spChg>
        <pc:spChg chg="add mod">
          <ac:chgData name="Martin Courchesne" userId="c99b4a9d-866f-4b95-901d-064885047796" providerId="ADAL" clId="{A2B5146E-1D9F-4D91-9F8D-A1AC367ED593}" dt="2026-08-10T18:22:56.386" v="17138" actId="1076"/>
          <ac:spMkLst>
            <pc:docMk/>
            <pc:sldMk cId="3270610623" sldId="268"/>
            <ac:spMk id="31" creationId="{7330884B-C86D-09E5-0919-1BE78DD6FBE3}"/>
          </ac:spMkLst>
        </pc:spChg>
        <pc:spChg chg="add mod">
          <ac:chgData name="Martin Courchesne" userId="c99b4a9d-866f-4b95-901d-064885047796" providerId="ADAL" clId="{A2B5146E-1D9F-4D91-9F8D-A1AC367ED593}" dt="2026-08-10T18:22:56.386" v="17138" actId="1076"/>
          <ac:spMkLst>
            <pc:docMk/>
            <pc:sldMk cId="3270610623" sldId="268"/>
            <ac:spMk id="35" creationId="{7F3C57B1-027D-7022-C89B-3F8B08FB6241}"/>
          </ac:spMkLst>
        </pc:spChg>
        <pc:spChg chg="add mod">
          <ac:chgData name="Martin Courchesne" userId="c99b4a9d-866f-4b95-901d-064885047796" providerId="ADAL" clId="{A2B5146E-1D9F-4D91-9F8D-A1AC367ED593}" dt="2026-08-10T18:22:56.386" v="17138" actId="1076"/>
          <ac:spMkLst>
            <pc:docMk/>
            <pc:sldMk cId="3270610623" sldId="268"/>
            <ac:spMk id="40" creationId="{F0DF9484-6077-D50D-FB89-A1CB9277647A}"/>
          </ac:spMkLst>
        </pc:spChg>
        <pc:spChg chg="add mod">
          <ac:chgData name="Martin Courchesne" userId="c99b4a9d-866f-4b95-901d-064885047796" providerId="ADAL" clId="{A2B5146E-1D9F-4D91-9F8D-A1AC367ED593}" dt="2026-08-10T18:22:56.386" v="17138" actId="1076"/>
          <ac:spMkLst>
            <pc:docMk/>
            <pc:sldMk cId="3270610623" sldId="268"/>
            <ac:spMk id="47" creationId="{54633BE8-3A90-2D27-8AD0-DAACBE4B368B}"/>
          </ac:spMkLst>
        </pc:spChg>
        <pc:spChg chg="add mod">
          <ac:chgData name="Martin Courchesne" userId="c99b4a9d-866f-4b95-901d-064885047796" providerId="ADAL" clId="{A2B5146E-1D9F-4D91-9F8D-A1AC367ED593}" dt="2026-08-10T18:22:56.386" v="17138" actId="1076"/>
          <ac:spMkLst>
            <pc:docMk/>
            <pc:sldMk cId="3270610623" sldId="268"/>
            <ac:spMk id="50" creationId="{3266C917-12E6-E5E5-CDFA-2AF74A4BA237}"/>
          </ac:spMkLst>
        </pc:spChg>
        <pc:picChg chg="add mod ord modCrop">
          <ac:chgData name="Martin Courchesne" userId="c99b4a9d-866f-4b95-901d-064885047796" providerId="ADAL" clId="{A2B5146E-1D9F-4D91-9F8D-A1AC367ED593}" dt="2026-08-06T13:53:47.138" v="9577" actId="14100"/>
          <ac:picMkLst>
            <pc:docMk/>
            <pc:sldMk cId="3270610623" sldId="268"/>
            <ac:picMk id="12" creationId="{2F822152-EA13-BC0D-5B17-363EF984953C}"/>
          </ac:picMkLst>
        </pc:picChg>
        <pc:picChg chg="add mod">
          <ac:chgData name="Martin Courchesne" userId="c99b4a9d-866f-4b95-901d-064885047796" providerId="ADAL" clId="{A2B5146E-1D9F-4D91-9F8D-A1AC367ED593}" dt="2026-08-06T13:53:53.690" v="9579" actId="14100"/>
          <ac:picMkLst>
            <pc:docMk/>
            <pc:sldMk cId="3270610623" sldId="268"/>
            <ac:picMk id="14" creationId="{77B74D71-954F-FF29-6411-3A632F03B343}"/>
          </ac:picMkLst>
        </pc:picChg>
        <pc:picChg chg="add mod modCrop">
          <ac:chgData name="Martin Courchesne" userId="c99b4a9d-866f-4b95-901d-064885047796" providerId="ADAL" clId="{A2B5146E-1D9F-4D91-9F8D-A1AC367ED593}" dt="2026-08-06T19:25:17.554" v="14020" actId="1076"/>
          <ac:picMkLst>
            <pc:docMk/>
            <pc:sldMk cId="3270610623" sldId="268"/>
            <ac:picMk id="20" creationId="{66C018B8-1A99-251D-D57F-7BA9B1033837}"/>
          </ac:picMkLst>
        </pc:picChg>
        <pc:picChg chg="add mod">
          <ac:chgData name="Martin Courchesne" userId="c99b4a9d-866f-4b95-901d-064885047796" providerId="ADAL" clId="{A2B5146E-1D9F-4D91-9F8D-A1AC367ED593}" dt="2026-08-06T19:11:29.936" v="13834" actId="14100"/>
          <ac:picMkLst>
            <pc:docMk/>
            <pc:sldMk cId="3270610623" sldId="268"/>
            <ac:picMk id="24" creationId="{7B3F063B-02B0-02D6-53EF-AE06B116AC4F}"/>
          </ac:picMkLst>
        </pc:picChg>
        <pc:picChg chg="add mod">
          <ac:chgData name="Martin Courchesne" userId="c99b4a9d-866f-4b95-901d-064885047796" providerId="ADAL" clId="{A2B5146E-1D9F-4D91-9F8D-A1AC367ED593}" dt="2026-08-06T19:12:27.998" v="13853" actId="14100"/>
          <ac:picMkLst>
            <pc:docMk/>
            <pc:sldMk cId="3270610623" sldId="268"/>
            <ac:picMk id="30" creationId="{CC65716B-427B-460A-9D09-C2E4CB9BEB30}"/>
          </ac:picMkLst>
        </pc:picChg>
        <pc:picChg chg="add mod">
          <ac:chgData name="Martin Courchesne" userId="c99b4a9d-866f-4b95-901d-064885047796" providerId="ADAL" clId="{A2B5146E-1D9F-4D91-9F8D-A1AC367ED593}" dt="2026-08-06T19:13:36.170" v="13873" actId="14100"/>
          <ac:picMkLst>
            <pc:docMk/>
            <pc:sldMk cId="3270610623" sldId="268"/>
            <ac:picMk id="33" creationId="{5CEFB629-59FB-D4F7-4B52-3B2678D4D2D7}"/>
          </ac:picMkLst>
        </pc:picChg>
        <pc:picChg chg="add mod ord">
          <ac:chgData name="Martin Courchesne" userId="c99b4a9d-866f-4b95-901d-064885047796" providerId="ADAL" clId="{A2B5146E-1D9F-4D91-9F8D-A1AC367ED593}" dt="2026-08-06T19:15:27.082" v="13908" actId="14100"/>
          <ac:picMkLst>
            <pc:docMk/>
            <pc:sldMk cId="3270610623" sldId="268"/>
            <ac:picMk id="37" creationId="{2DD4BCC3-C0A1-199A-2697-2BD2842B52B6}"/>
          </ac:picMkLst>
        </pc:picChg>
        <pc:picChg chg="add mod">
          <ac:chgData name="Martin Courchesne" userId="c99b4a9d-866f-4b95-901d-064885047796" providerId="ADAL" clId="{A2B5146E-1D9F-4D91-9F8D-A1AC367ED593}" dt="2026-08-06T19:25:17.554" v="14020" actId="1076"/>
          <ac:picMkLst>
            <pc:docMk/>
            <pc:sldMk cId="3270610623" sldId="268"/>
            <ac:picMk id="39" creationId="{1BB8E290-DB56-3AE1-F802-5CB304508353}"/>
          </ac:picMkLst>
        </pc:picChg>
        <pc:picChg chg="add mod">
          <ac:chgData name="Martin Courchesne" userId="c99b4a9d-866f-4b95-901d-064885047796" providerId="ADAL" clId="{A2B5146E-1D9F-4D91-9F8D-A1AC367ED593}" dt="2026-08-06T19:28:11.161" v="14066" actId="14100"/>
          <ac:picMkLst>
            <pc:docMk/>
            <pc:sldMk cId="3270610623" sldId="268"/>
            <ac:picMk id="42" creationId="{D29F2CD5-AFB7-7796-5257-F3B97B59D2EC}"/>
          </ac:picMkLst>
        </pc:picChg>
        <pc:picChg chg="add mod">
          <ac:chgData name="Martin Courchesne" userId="c99b4a9d-866f-4b95-901d-064885047796" providerId="ADAL" clId="{A2B5146E-1D9F-4D91-9F8D-A1AC367ED593}" dt="2026-08-06T19:32:04.335" v="14075" actId="14100"/>
          <ac:picMkLst>
            <pc:docMk/>
            <pc:sldMk cId="3270610623" sldId="268"/>
            <ac:picMk id="52" creationId="{1CF3E87B-E045-3BD9-4C23-67391B44A845}"/>
          </ac:picMkLst>
        </pc:picChg>
        <pc:cxnChg chg="add mod">
          <ac:chgData name="Martin Courchesne" userId="c99b4a9d-866f-4b95-901d-064885047796" providerId="ADAL" clId="{A2B5146E-1D9F-4D91-9F8D-A1AC367ED593}" dt="2026-08-06T19:25:30.763" v="14022" actId="1076"/>
          <ac:cxnSpMkLst>
            <pc:docMk/>
            <pc:sldMk cId="3270610623" sldId="268"/>
            <ac:cxnSpMk id="45" creationId="{9D35FA40-7413-B27C-55D4-6EAB41A238BF}"/>
          </ac:cxnSpMkLst>
        </pc:cxnChg>
        <pc:cxnChg chg="add mod">
          <ac:chgData name="Martin Courchesne" userId="c99b4a9d-866f-4b95-901d-064885047796" providerId="ADAL" clId="{A2B5146E-1D9F-4D91-9F8D-A1AC367ED593}" dt="2026-08-06T19:27:19.241" v="14036" actId="208"/>
          <ac:cxnSpMkLst>
            <pc:docMk/>
            <pc:sldMk cId="3270610623" sldId="268"/>
            <ac:cxnSpMk id="48" creationId="{133DD4D2-200D-7D29-C5C5-F86CF7F15411}"/>
          </ac:cxnSpMkLst>
        </pc:cxnChg>
      </pc:sldChg>
      <pc:sldChg chg="addSp delSp modSp add del mod">
        <pc:chgData name="Martin Courchesne" userId="c99b4a9d-866f-4b95-901d-064885047796" providerId="ADAL" clId="{A2B5146E-1D9F-4D91-9F8D-A1AC367ED593}" dt="2026-08-11T18:46:06.332" v="18349" actId="1076"/>
        <pc:sldMkLst>
          <pc:docMk/>
          <pc:sldMk cId="4287899500" sldId="269"/>
        </pc:sldMkLst>
        <pc:spChg chg="add mod">
          <ac:chgData name="Martin Courchesne" userId="c99b4a9d-866f-4b95-901d-064885047796" providerId="ADAL" clId="{A2B5146E-1D9F-4D91-9F8D-A1AC367ED593}" dt="2026-08-11T18:44:42.871" v="18336" actId="1076"/>
          <ac:spMkLst>
            <pc:docMk/>
            <pc:sldMk cId="4287899500" sldId="269"/>
            <ac:spMk id="3" creationId="{DF0596DB-0467-7090-B141-DBD28EA3E080}"/>
          </ac:spMkLst>
        </pc:spChg>
        <pc:spChg chg="mod">
          <ac:chgData name="Martin Courchesne" userId="c99b4a9d-866f-4b95-901d-064885047796" providerId="ADAL" clId="{A2B5146E-1D9F-4D91-9F8D-A1AC367ED593}" dt="2026-08-11T18:45:56.109" v="18346" actId="1076"/>
          <ac:spMkLst>
            <pc:docMk/>
            <pc:sldMk cId="4287899500" sldId="269"/>
            <ac:spMk id="4" creationId="{3526EBC2-C696-0A40-71A6-A58DFD720BF7}"/>
          </ac:spMkLst>
        </pc:spChg>
        <pc:spChg chg="add mod">
          <ac:chgData name="Martin Courchesne" userId="c99b4a9d-866f-4b95-901d-064885047796" providerId="ADAL" clId="{A2B5146E-1D9F-4D91-9F8D-A1AC367ED593}" dt="2026-08-11T18:44:20.856" v="18335" actId="1076"/>
          <ac:spMkLst>
            <pc:docMk/>
            <pc:sldMk cId="4287899500" sldId="269"/>
            <ac:spMk id="5" creationId="{0C0907D5-3B5B-48C4-99FA-813F8C312ED5}"/>
          </ac:spMkLst>
        </pc:spChg>
        <pc:spChg chg="mod">
          <ac:chgData name="Martin Courchesne" userId="c99b4a9d-866f-4b95-901d-064885047796" providerId="ADAL" clId="{A2B5146E-1D9F-4D91-9F8D-A1AC367ED593}" dt="2026-08-04T19:15:35.364" v="2498" actId="14100"/>
          <ac:spMkLst>
            <pc:docMk/>
            <pc:sldMk cId="4287899500" sldId="269"/>
            <ac:spMk id="6" creationId="{E59B06D3-D328-75A1-7F2E-31CB2CB3BA48}"/>
          </ac:spMkLst>
        </pc:spChg>
        <pc:spChg chg="mod">
          <ac:chgData name="Martin Courchesne" userId="c99b4a9d-866f-4b95-901d-064885047796" providerId="ADAL" clId="{A2B5146E-1D9F-4D91-9F8D-A1AC367ED593}" dt="2026-08-10T19:09:18.740" v="17493" actId="1076"/>
          <ac:spMkLst>
            <pc:docMk/>
            <pc:sldMk cId="4287899500" sldId="269"/>
            <ac:spMk id="7" creationId="{F4C0CCE0-4AB8-D1FA-21EC-7704DD5CD6AD}"/>
          </ac:spMkLst>
        </pc:spChg>
        <pc:spChg chg="mod">
          <ac:chgData name="Martin Courchesne" userId="c99b4a9d-866f-4b95-901d-064885047796" providerId="ADAL" clId="{A2B5146E-1D9F-4D91-9F8D-A1AC367ED593}" dt="2026-08-07T15:43:16.440" v="16211" actId="20577"/>
          <ac:spMkLst>
            <pc:docMk/>
            <pc:sldMk cId="4287899500" sldId="269"/>
            <ac:spMk id="9" creationId="{A39F3059-6161-3BB3-9C0C-8A8702871B5B}"/>
          </ac:spMkLst>
        </pc:spChg>
        <pc:spChg chg="add mod">
          <ac:chgData name="Martin Courchesne" userId="c99b4a9d-866f-4b95-901d-064885047796" providerId="ADAL" clId="{A2B5146E-1D9F-4D91-9F8D-A1AC367ED593}" dt="2026-08-11T18:45:10.600" v="18337" actId="1076"/>
          <ac:spMkLst>
            <pc:docMk/>
            <pc:sldMk cId="4287899500" sldId="269"/>
            <ac:spMk id="12" creationId="{86B2C1E0-9911-51D3-FEAC-5E0336D4F79B}"/>
          </ac:spMkLst>
        </pc:spChg>
        <pc:spChg chg="add del">
          <ac:chgData name="Martin Courchesne" userId="c99b4a9d-866f-4b95-901d-064885047796" providerId="ADAL" clId="{A2B5146E-1D9F-4D91-9F8D-A1AC367ED593}" dt="2026-08-10T19:14:17.314" v="17568" actId="478"/>
          <ac:spMkLst>
            <pc:docMk/>
            <pc:sldMk cId="4287899500" sldId="269"/>
            <ac:spMk id="19" creationId="{B09093A8-6DE5-0751-6F20-FFCE79626625}"/>
          </ac:spMkLst>
        </pc:spChg>
        <pc:spChg chg="add del mod">
          <ac:chgData name="Martin Courchesne" userId="c99b4a9d-866f-4b95-901d-064885047796" providerId="ADAL" clId="{A2B5146E-1D9F-4D91-9F8D-A1AC367ED593}" dt="2026-08-10T19:53:02.730" v="17624" actId="478"/>
          <ac:spMkLst>
            <pc:docMk/>
            <pc:sldMk cId="4287899500" sldId="269"/>
            <ac:spMk id="25" creationId="{7A05F811-968A-8F1A-A858-2B242BA02AC5}"/>
          </ac:spMkLst>
        </pc:spChg>
        <pc:picChg chg="add mod ord">
          <ac:chgData name="Martin Courchesne" userId="c99b4a9d-866f-4b95-901d-064885047796" providerId="ADAL" clId="{A2B5146E-1D9F-4D91-9F8D-A1AC367ED593}" dt="2026-08-11T18:43:49.839" v="18330" actId="1076"/>
          <ac:picMkLst>
            <pc:docMk/>
            <pc:sldMk cId="4287899500" sldId="269"/>
            <ac:picMk id="10" creationId="{36E3BCF2-D88C-0224-E551-C8C39CD606FC}"/>
          </ac:picMkLst>
        </pc:picChg>
        <pc:picChg chg="add mod">
          <ac:chgData name="Martin Courchesne" userId="c99b4a9d-866f-4b95-901d-064885047796" providerId="ADAL" clId="{A2B5146E-1D9F-4D91-9F8D-A1AC367ED593}" dt="2026-08-11T18:46:06.332" v="18349" actId="1076"/>
          <ac:picMkLst>
            <pc:docMk/>
            <pc:sldMk cId="4287899500" sldId="269"/>
            <ac:picMk id="14" creationId="{4931B6CD-7F85-558B-3752-D7EDF87D9930}"/>
          </ac:picMkLst>
        </pc:picChg>
        <pc:picChg chg="add del mod">
          <ac:chgData name="Martin Courchesne" userId="c99b4a9d-866f-4b95-901d-064885047796" providerId="ADAL" clId="{A2B5146E-1D9F-4D91-9F8D-A1AC367ED593}" dt="2026-08-10T19:14:25.775" v="17569" actId="478"/>
          <ac:picMkLst>
            <pc:docMk/>
            <pc:sldMk cId="4287899500" sldId="269"/>
            <ac:picMk id="16" creationId="{D2CA84EC-341C-C0E4-3036-D7BE472A154C}"/>
          </ac:picMkLst>
        </pc:picChg>
        <pc:picChg chg="add del mod">
          <ac:chgData name="Martin Courchesne" userId="c99b4a9d-866f-4b95-901d-064885047796" providerId="ADAL" clId="{A2B5146E-1D9F-4D91-9F8D-A1AC367ED593}" dt="2026-08-10T19:14:26.233" v="17570" actId="478"/>
          <ac:picMkLst>
            <pc:docMk/>
            <pc:sldMk cId="4287899500" sldId="269"/>
            <ac:picMk id="18" creationId="{AE23AD7C-7875-554E-C046-7D85D157B704}"/>
          </ac:picMkLst>
        </pc:picChg>
        <pc:picChg chg="add del mod">
          <ac:chgData name="Martin Courchesne" userId="c99b4a9d-866f-4b95-901d-064885047796" providerId="ADAL" clId="{A2B5146E-1D9F-4D91-9F8D-A1AC367ED593}" dt="2026-08-10T19:53:01.350" v="17623" actId="478"/>
          <ac:picMkLst>
            <pc:docMk/>
            <pc:sldMk cId="4287899500" sldId="269"/>
            <ac:picMk id="21" creationId="{51D4E899-4ACD-66B7-6A70-B716BF1A17BA}"/>
          </ac:picMkLst>
        </pc:picChg>
        <pc:picChg chg="add del mod">
          <ac:chgData name="Martin Courchesne" userId="c99b4a9d-866f-4b95-901d-064885047796" providerId="ADAL" clId="{A2B5146E-1D9F-4D91-9F8D-A1AC367ED593}" dt="2026-08-10T19:53:03.170" v="17625" actId="478"/>
          <ac:picMkLst>
            <pc:docMk/>
            <pc:sldMk cId="4287899500" sldId="269"/>
            <ac:picMk id="23" creationId="{4443C5BE-4873-129C-22F9-CD67C09F0E3B}"/>
          </ac:picMkLst>
        </pc:picChg>
      </pc:sldChg>
      <pc:sldChg chg="addSp delSp modSp add mod">
        <pc:chgData name="Martin Courchesne" userId="c99b4a9d-866f-4b95-901d-064885047796" providerId="ADAL" clId="{A2B5146E-1D9F-4D91-9F8D-A1AC367ED593}" dt="2026-08-06T14:50:20.995" v="13218" actId="1076"/>
        <pc:sldMkLst>
          <pc:docMk/>
          <pc:sldMk cId="2080165832" sldId="270"/>
        </pc:sldMkLst>
        <pc:spChg chg="add del mod">
          <ac:chgData name="Martin Courchesne" userId="c99b4a9d-866f-4b95-901d-064885047796" providerId="ADAL" clId="{A2B5146E-1D9F-4D91-9F8D-A1AC367ED593}" dt="2026-08-06T14:50:20.995" v="13218" actId="1076"/>
          <ac:spMkLst>
            <pc:docMk/>
            <pc:sldMk cId="2080165832" sldId="270"/>
            <ac:spMk id="9" creationId="{36B8BC12-83EA-06F9-A3D6-A62BEDB244EF}"/>
          </ac:spMkLst>
        </pc:spChg>
        <pc:picChg chg="add mod ord">
          <ac:chgData name="Martin Courchesne" userId="c99b4a9d-866f-4b95-901d-064885047796" providerId="ADAL" clId="{A2B5146E-1D9F-4D91-9F8D-A1AC367ED593}" dt="2026-08-06T14:50:11.383" v="13199" actId="14100"/>
          <ac:picMkLst>
            <pc:docMk/>
            <pc:sldMk cId="2080165832" sldId="270"/>
            <ac:picMk id="3" creationId="{199B7D97-7A16-7AED-8D63-636B386B7CCA}"/>
          </ac:picMkLst>
        </pc:picChg>
      </pc:sldChg>
      <pc:sldChg chg="addSp delSp modSp add mod ord setBg modNotesTx">
        <pc:chgData name="Martin Courchesne" userId="c99b4a9d-866f-4b95-901d-064885047796" providerId="ADAL" clId="{A2B5146E-1D9F-4D91-9F8D-A1AC367ED593}" dt="2026-08-11T18:17:54.124" v="18271" actId="20577"/>
        <pc:sldMkLst>
          <pc:docMk/>
          <pc:sldMk cId="3250623701" sldId="271"/>
        </pc:sldMkLst>
        <pc:spChg chg="mod">
          <ac:chgData name="Martin Courchesne" userId="c99b4a9d-866f-4b95-901d-064885047796" providerId="ADAL" clId="{A2B5146E-1D9F-4D91-9F8D-A1AC367ED593}" dt="2026-08-11T18:17:54.124" v="18271" actId="20577"/>
          <ac:spMkLst>
            <pc:docMk/>
            <pc:sldMk cId="3250623701" sldId="271"/>
            <ac:spMk id="7" creationId="{957F9420-787C-CFDD-795C-AF8A3A27252B}"/>
          </ac:spMkLst>
        </pc:spChg>
        <pc:spChg chg="mod">
          <ac:chgData name="Martin Courchesne" userId="c99b4a9d-866f-4b95-901d-064885047796" providerId="ADAL" clId="{A2B5146E-1D9F-4D91-9F8D-A1AC367ED593}" dt="2026-08-07T03:05:18.457" v="14802" actId="1076"/>
          <ac:spMkLst>
            <pc:docMk/>
            <pc:sldMk cId="3250623701" sldId="271"/>
            <ac:spMk id="9" creationId="{61AB369B-E5B4-BACF-0EEC-13C44781B2BF}"/>
          </ac:spMkLst>
        </pc:spChg>
        <pc:spChg chg="add del mod">
          <ac:chgData name="Martin Courchesne" userId="c99b4a9d-866f-4b95-901d-064885047796" providerId="ADAL" clId="{A2B5146E-1D9F-4D91-9F8D-A1AC367ED593}" dt="2026-08-06T21:45:16.557" v="14238" actId="20577"/>
          <ac:spMkLst>
            <pc:docMk/>
            <pc:sldMk cId="3250623701" sldId="271"/>
            <ac:spMk id="10" creationId="{86DD2769-4A7E-0A0B-E918-F78D72DB88CF}"/>
          </ac:spMkLst>
        </pc:spChg>
        <pc:spChg chg="mod">
          <ac:chgData name="Martin Courchesne" userId="c99b4a9d-866f-4b95-901d-064885047796" providerId="ADAL" clId="{A2B5146E-1D9F-4D91-9F8D-A1AC367ED593}" dt="2026-08-06T21:45:15.854" v="14236" actId="20577"/>
          <ac:spMkLst>
            <pc:docMk/>
            <pc:sldMk cId="3250623701" sldId="271"/>
            <ac:spMk id="11" creationId="{4F66C52F-697A-63A2-50F3-E843CB6AA536}"/>
          </ac:spMkLst>
        </pc:spChg>
        <pc:picChg chg="add del mod">
          <ac:chgData name="Martin Courchesne" userId="c99b4a9d-866f-4b95-901d-064885047796" providerId="ADAL" clId="{A2B5146E-1D9F-4D91-9F8D-A1AC367ED593}" dt="2026-08-10T18:46:17.641" v="17227" actId="478"/>
          <ac:picMkLst>
            <pc:docMk/>
            <pc:sldMk cId="3250623701" sldId="271"/>
            <ac:picMk id="12" creationId="{199DFD31-18C0-BE08-C9DD-82ADD7A1C914}"/>
          </ac:picMkLst>
        </pc:picChg>
        <pc:picChg chg="add del mod">
          <ac:chgData name="Martin Courchesne" userId="c99b4a9d-866f-4b95-901d-064885047796" providerId="ADAL" clId="{A2B5146E-1D9F-4D91-9F8D-A1AC367ED593}" dt="2026-08-10T18:46:18.382" v="17228" actId="478"/>
          <ac:picMkLst>
            <pc:docMk/>
            <pc:sldMk cId="3250623701" sldId="271"/>
            <ac:picMk id="14" creationId="{8C3FE299-F287-A51D-820A-B629FE99281A}"/>
          </ac:picMkLst>
        </pc:picChg>
        <pc:picChg chg="add del mod">
          <ac:chgData name="Martin Courchesne" userId="c99b4a9d-866f-4b95-901d-064885047796" providerId="ADAL" clId="{A2B5146E-1D9F-4D91-9F8D-A1AC367ED593}" dt="2026-08-10T18:46:19.109" v="17229" actId="478"/>
          <ac:picMkLst>
            <pc:docMk/>
            <pc:sldMk cId="3250623701" sldId="271"/>
            <ac:picMk id="16" creationId="{EE72D947-1722-FB50-56C5-C795B348CB51}"/>
          </ac:picMkLst>
        </pc:picChg>
        <pc:picChg chg="add del mod">
          <ac:chgData name="Martin Courchesne" userId="c99b4a9d-866f-4b95-901d-064885047796" providerId="ADAL" clId="{A2B5146E-1D9F-4D91-9F8D-A1AC367ED593}" dt="2026-08-10T18:46:22.955" v="17232" actId="478"/>
          <ac:picMkLst>
            <pc:docMk/>
            <pc:sldMk cId="3250623701" sldId="271"/>
            <ac:picMk id="18" creationId="{BFFFBE45-EAD9-1A06-9DE6-55342EA1218B}"/>
          </ac:picMkLst>
        </pc:picChg>
        <pc:picChg chg="add del mod">
          <ac:chgData name="Martin Courchesne" userId="c99b4a9d-866f-4b95-901d-064885047796" providerId="ADAL" clId="{A2B5146E-1D9F-4D91-9F8D-A1AC367ED593}" dt="2026-08-10T18:46:26.215" v="17235" actId="478"/>
          <ac:picMkLst>
            <pc:docMk/>
            <pc:sldMk cId="3250623701" sldId="271"/>
            <ac:picMk id="20" creationId="{55F5C3E6-CBC7-843D-62BB-2812B3224A1B}"/>
          </ac:picMkLst>
        </pc:picChg>
      </pc:sldChg>
      <pc:sldChg chg="addSp delSp modSp add del mod ord modNotesTx">
        <pc:chgData name="Martin Courchesne" userId="c99b4a9d-866f-4b95-901d-064885047796" providerId="ADAL" clId="{A2B5146E-1D9F-4D91-9F8D-A1AC367ED593}" dt="2026-08-10T19:14:46.258" v="17575" actId="47"/>
        <pc:sldMkLst>
          <pc:docMk/>
          <pc:sldMk cId="1997802617" sldId="272"/>
        </pc:sldMkLst>
      </pc:sldChg>
      <pc:sldChg chg="addSp delSp add mod modNotesTx">
        <pc:chgData name="Martin Courchesne" userId="c99b4a9d-866f-4b95-901d-064885047796" providerId="ADAL" clId="{A2B5146E-1D9F-4D91-9F8D-A1AC367ED593}" dt="2026-08-10T19:52:04.292" v="17620" actId="20577"/>
        <pc:sldMkLst>
          <pc:docMk/>
          <pc:sldMk cId="732804177" sldId="273"/>
        </pc:sldMkLst>
        <pc:spChg chg="add">
          <ac:chgData name="Martin Courchesne" userId="c99b4a9d-866f-4b95-901d-064885047796" providerId="ADAL" clId="{A2B5146E-1D9F-4D91-9F8D-A1AC367ED593}" dt="2026-08-10T19:51:19.754" v="17617" actId="22"/>
          <ac:spMkLst>
            <pc:docMk/>
            <pc:sldMk cId="732804177" sldId="273"/>
            <ac:spMk id="3" creationId="{8F1AEFFC-479B-DD97-2AC5-EED92C88924B}"/>
          </ac:spMkLst>
        </pc:spChg>
        <pc:spChg chg="add">
          <ac:chgData name="Martin Courchesne" userId="c99b4a9d-866f-4b95-901d-064885047796" providerId="ADAL" clId="{A2B5146E-1D9F-4D91-9F8D-A1AC367ED593}" dt="2026-08-10T19:51:19.754" v="17617" actId="22"/>
          <ac:spMkLst>
            <pc:docMk/>
            <pc:sldMk cId="732804177" sldId="273"/>
            <ac:spMk id="5" creationId="{6CE34B98-EB41-96A9-231D-E4025E13C32B}"/>
          </ac:spMkLst>
        </pc:spChg>
        <pc:spChg chg="del">
          <ac:chgData name="Martin Courchesne" userId="c99b4a9d-866f-4b95-901d-064885047796" providerId="ADAL" clId="{A2B5146E-1D9F-4D91-9F8D-A1AC367ED593}" dt="2026-08-10T19:51:18.187" v="17615" actId="478"/>
          <ac:spMkLst>
            <pc:docMk/>
            <pc:sldMk cId="732804177" sldId="273"/>
            <ac:spMk id="10" creationId="{CCD4C1EB-0D9B-2B95-4493-724B922B8A98}"/>
          </ac:spMkLst>
        </pc:spChg>
        <pc:spChg chg="del">
          <ac:chgData name="Martin Courchesne" userId="c99b4a9d-866f-4b95-901d-064885047796" providerId="ADAL" clId="{A2B5146E-1D9F-4D91-9F8D-A1AC367ED593}" dt="2026-08-10T19:51:18.894" v="17616" actId="478"/>
          <ac:spMkLst>
            <pc:docMk/>
            <pc:sldMk cId="732804177" sldId="273"/>
            <ac:spMk id="11" creationId="{0B5B5221-4DD2-9310-A3A5-2B25661791BC}"/>
          </ac:spMkLst>
        </pc:spChg>
      </pc:sldChg>
      <pc:sldChg chg="delSp modSp add mod ord modNotesTx">
        <pc:chgData name="Martin Courchesne" userId="c99b4a9d-866f-4b95-901d-064885047796" providerId="ADAL" clId="{A2B5146E-1D9F-4D91-9F8D-A1AC367ED593}" dt="2026-08-11T18:52:16.725" v="18385" actId="20577"/>
        <pc:sldMkLst>
          <pc:docMk/>
          <pc:sldMk cId="3612268361" sldId="274"/>
        </pc:sldMkLst>
        <pc:spChg chg="mod">
          <ac:chgData name="Martin Courchesne" userId="c99b4a9d-866f-4b95-901d-064885047796" providerId="ADAL" clId="{A2B5146E-1D9F-4D91-9F8D-A1AC367ED593}" dt="2026-08-11T13:47:44.621" v="18174" actId="20577"/>
          <ac:spMkLst>
            <pc:docMk/>
            <pc:sldMk cId="3612268361" sldId="274"/>
            <ac:spMk id="7" creationId="{21162AE9-5D16-00B7-07A3-CB066FC257AB}"/>
          </ac:spMkLst>
        </pc:spChg>
        <pc:spChg chg="mod">
          <ac:chgData name="Martin Courchesne" userId="c99b4a9d-866f-4b95-901d-064885047796" providerId="ADAL" clId="{A2B5146E-1D9F-4D91-9F8D-A1AC367ED593}" dt="2026-08-11T18:52:16.725" v="18385" actId="20577"/>
          <ac:spMkLst>
            <pc:docMk/>
            <pc:sldMk cId="3612268361" sldId="274"/>
            <ac:spMk id="8" creationId="{777CD77D-6119-AB1C-87A4-9E9E28604794}"/>
          </ac:spMkLst>
        </pc:spChg>
        <pc:picChg chg="del">
          <ac:chgData name="Martin Courchesne" userId="c99b4a9d-866f-4b95-901d-064885047796" providerId="ADAL" clId="{A2B5146E-1D9F-4D91-9F8D-A1AC367ED593}" dt="2026-08-11T13:30:28.871" v="17755" actId="478"/>
          <ac:picMkLst>
            <pc:docMk/>
            <pc:sldMk cId="3612268361" sldId="274"/>
            <ac:picMk id="10" creationId="{8C8F4608-E1BA-7997-BB27-0CF6A1F72EF5}"/>
          </ac:picMkLst>
        </pc:picChg>
      </pc:sldChg>
      <pc:sldChg chg="addSp delSp modSp add del mod">
        <pc:chgData name="Martin Courchesne" userId="c99b4a9d-866f-4b95-901d-064885047796" providerId="ADAL" clId="{A2B5146E-1D9F-4D91-9F8D-A1AC367ED593}" dt="2026-08-11T15:59:39.937" v="18198" actId="47"/>
        <pc:sldMkLst>
          <pc:docMk/>
          <pc:sldMk cId="211693716" sldId="275"/>
        </pc:sldMkLst>
        <pc:picChg chg="del">
          <ac:chgData name="Martin Courchesne" userId="c99b4a9d-866f-4b95-901d-064885047796" providerId="ADAL" clId="{A2B5146E-1D9F-4D91-9F8D-A1AC367ED593}" dt="2026-08-11T15:56:59.381" v="18191" actId="478"/>
          <ac:picMkLst>
            <pc:docMk/>
            <pc:sldMk cId="211693716" sldId="275"/>
            <ac:picMk id="3" creationId="{38E7C7AF-AAC4-8DF3-28E3-F7B12D0335E1}"/>
          </ac:picMkLst>
        </pc:picChg>
        <pc:picChg chg="add del mod">
          <ac:chgData name="Martin Courchesne" userId="c99b4a9d-866f-4b95-901d-064885047796" providerId="ADAL" clId="{A2B5146E-1D9F-4D91-9F8D-A1AC367ED593}" dt="2026-08-11T15:59:38.084" v="18197" actId="478"/>
          <ac:picMkLst>
            <pc:docMk/>
            <pc:sldMk cId="211693716" sldId="275"/>
            <ac:picMk id="4" creationId="{108F0E53-2194-4CB8-B1FD-3447CA17436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F09DA8-2C66-4185-8ED6-17F7E0FE65C0}"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73EA09-FCD1-41CB-8600-129963EFBA52}" type="slidenum">
              <a:rPr lang="en-US" smtClean="0"/>
              <a:t>‹#›</a:t>
            </a:fld>
            <a:endParaRPr lang="en-US"/>
          </a:p>
        </p:txBody>
      </p:sp>
    </p:spTree>
    <p:extLst>
      <p:ext uri="{BB962C8B-B14F-4D97-AF65-F5344CB8AC3E}">
        <p14:creationId xmlns:p14="http://schemas.microsoft.com/office/powerpoint/2010/main" val="4222889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73EA09-FCD1-41CB-8600-129963EFBA52}" type="slidenum">
              <a:rPr lang="en-US" smtClean="0"/>
              <a:t>1</a:t>
            </a:fld>
            <a:endParaRPr lang="en-US"/>
          </a:p>
        </p:txBody>
      </p:sp>
    </p:spTree>
    <p:extLst>
      <p:ext uri="{BB962C8B-B14F-4D97-AF65-F5344CB8AC3E}">
        <p14:creationId xmlns:p14="http://schemas.microsoft.com/office/powerpoint/2010/main" val="3709706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challenges that were encountered during the draining phase of the AV are that all of the lines going inside the AV that could be used to drain it using P-04 (bigger neck pump / 700 kg/</a:t>
            </a:r>
            <a:r>
              <a:rPr lang="en-US" dirty="0" err="1"/>
              <a:t>hr</a:t>
            </a:r>
            <a:r>
              <a:rPr lang="en-US" dirty="0"/>
              <a:t>) have leaks in them. For this reason a smaller pump had to be installed inside of the neck of the AV (130kg/</a:t>
            </a:r>
            <a:r>
              <a:rPr lang="en-US" dirty="0" err="1"/>
              <a:t>hr</a:t>
            </a:r>
            <a:r>
              <a:rPr lang="en-US" dirty="0"/>
              <a:t>).  In order to limit the impurities entering inside the AV N2 was initially used as the compressed gas for pump actuation fed by a surface LN2 dewar. This would cause the fittings and outside of the dewar to frost up so it could only be ran for 1 hour and then it would need to be shut down for 30 minutes to let all the frost thaw out. So, compressed air was installed to the neck pump instead of the nitrogen. It first passes through filters in order to limit impurities and the compressed air outlet is directed back to the outside of the AV. This seemed to obtain the most consistent flow even with a big suction lift. (pumps are not good for suction they are mostly good at pushing fluid).</a:t>
            </a:r>
          </a:p>
        </p:txBody>
      </p:sp>
      <p:sp>
        <p:nvSpPr>
          <p:cNvPr id="4" name="Slide Number Placeholder 3"/>
          <p:cNvSpPr>
            <a:spLocks noGrp="1"/>
          </p:cNvSpPr>
          <p:nvPr>
            <p:ph type="sldNum" sz="quarter" idx="5"/>
          </p:nvPr>
        </p:nvSpPr>
        <p:spPr/>
        <p:txBody>
          <a:bodyPr/>
          <a:lstStyle/>
          <a:p>
            <a:fld id="{A773EA09-FCD1-41CB-8600-129963EFBA52}" type="slidenum">
              <a:rPr lang="en-US" smtClean="0"/>
              <a:t>10</a:t>
            </a:fld>
            <a:endParaRPr lang="en-US"/>
          </a:p>
        </p:txBody>
      </p:sp>
    </p:spTree>
    <p:extLst>
      <p:ext uri="{BB962C8B-B14F-4D97-AF65-F5344CB8AC3E}">
        <p14:creationId xmlns:p14="http://schemas.microsoft.com/office/powerpoint/2010/main" val="3128129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3A31F-81D6-4F3A-30D5-ECE241CA5D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15616-4CBD-6439-A31E-1CF01A0B9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AF942-A09B-D7F7-CA1D-EC8002A467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E98D0F-6153-0BA5-116C-051D06392429}"/>
              </a:ext>
            </a:extLst>
          </p:cNvPr>
          <p:cNvSpPr>
            <a:spLocks noGrp="1"/>
          </p:cNvSpPr>
          <p:nvPr>
            <p:ph type="sldNum" sz="quarter" idx="5"/>
          </p:nvPr>
        </p:nvSpPr>
        <p:spPr/>
        <p:txBody>
          <a:bodyPr/>
          <a:lstStyle/>
          <a:p>
            <a:fld id="{A773EA09-FCD1-41CB-8600-129963EFBA52}" type="slidenum">
              <a:rPr lang="en-US" smtClean="0"/>
              <a:t>11</a:t>
            </a:fld>
            <a:endParaRPr lang="en-US"/>
          </a:p>
        </p:txBody>
      </p:sp>
    </p:spTree>
    <p:extLst>
      <p:ext uri="{BB962C8B-B14F-4D97-AF65-F5344CB8AC3E}">
        <p14:creationId xmlns:p14="http://schemas.microsoft.com/office/powerpoint/2010/main" val="2345046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been approved to stay at SNOLAB for a 16 month coop. this means I will restart my 4</a:t>
            </a:r>
            <a:r>
              <a:rPr lang="en-US" baseline="30000" dirty="0"/>
              <a:t>th</a:t>
            </a:r>
            <a:r>
              <a:rPr lang="en-US" dirty="0"/>
              <a:t> year at </a:t>
            </a:r>
            <a:r>
              <a:rPr lang="en-US" dirty="0" err="1"/>
              <a:t>laurentian</a:t>
            </a:r>
            <a:r>
              <a:rPr lang="en-US" dirty="0"/>
              <a:t> in September 2027. This means I will keep helping out with QA for samples. Participate in the distillation process when refilling the AV as well as hopefully commissioning steam stripping because this would help lower the consumption of nitrogen from the underground plant as well as remove even more radon and other impurities from the liquid scintillator.</a:t>
            </a:r>
          </a:p>
        </p:txBody>
      </p:sp>
      <p:sp>
        <p:nvSpPr>
          <p:cNvPr id="4" name="Slide Number Placeholder 3"/>
          <p:cNvSpPr>
            <a:spLocks noGrp="1"/>
          </p:cNvSpPr>
          <p:nvPr>
            <p:ph type="sldNum" sz="quarter" idx="5"/>
          </p:nvPr>
        </p:nvSpPr>
        <p:spPr/>
        <p:txBody>
          <a:bodyPr/>
          <a:lstStyle/>
          <a:p>
            <a:fld id="{A773EA09-FCD1-41CB-8600-129963EFBA52}" type="slidenum">
              <a:rPr lang="en-US" smtClean="0"/>
              <a:t>12</a:t>
            </a:fld>
            <a:endParaRPr lang="en-US"/>
          </a:p>
        </p:txBody>
      </p:sp>
    </p:spTree>
    <p:extLst>
      <p:ext uri="{BB962C8B-B14F-4D97-AF65-F5344CB8AC3E}">
        <p14:creationId xmlns:p14="http://schemas.microsoft.com/office/powerpoint/2010/main" val="1430597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94762-D93C-8AA8-7C3C-080D7EEDE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87D51-F78C-22B1-D7EC-B103C6F12E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775033-CA56-CCF1-5DE9-DA3A33DC55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ED3293-B642-D4A1-4A39-6E264AF2A11F}"/>
              </a:ext>
            </a:extLst>
          </p:cNvPr>
          <p:cNvSpPr>
            <a:spLocks noGrp="1"/>
          </p:cNvSpPr>
          <p:nvPr>
            <p:ph type="sldNum" sz="quarter" idx="5"/>
          </p:nvPr>
        </p:nvSpPr>
        <p:spPr/>
        <p:txBody>
          <a:bodyPr/>
          <a:lstStyle/>
          <a:p>
            <a:fld id="{A773EA09-FCD1-41CB-8600-129963EFBA52}" type="slidenum">
              <a:rPr lang="en-US" smtClean="0"/>
              <a:t>13</a:t>
            </a:fld>
            <a:endParaRPr lang="en-US"/>
          </a:p>
        </p:txBody>
      </p:sp>
    </p:spTree>
    <p:extLst>
      <p:ext uri="{BB962C8B-B14F-4D97-AF65-F5344CB8AC3E}">
        <p14:creationId xmlns:p14="http://schemas.microsoft.com/office/powerpoint/2010/main" val="2835596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66998-374C-0442-CE43-1C5B6C298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7FA3B-C951-392A-F2D9-476180EEB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948FF-EE45-4C0E-1104-3A31C63EA0BF}"/>
              </a:ext>
            </a:extLst>
          </p:cNvPr>
          <p:cNvSpPr>
            <a:spLocks noGrp="1"/>
          </p:cNvSpPr>
          <p:nvPr>
            <p:ph type="body" idx="1"/>
          </p:nvPr>
        </p:nvSpPr>
        <p:spPr/>
        <p:txBody>
          <a:bodyPr/>
          <a:lstStyle/>
          <a:p>
            <a:r>
              <a:rPr lang="en-US" dirty="0"/>
              <a:t>LAB: Low cost, high optical transparency, chemically inert (does not react with any materials)</a:t>
            </a:r>
          </a:p>
          <a:p>
            <a:r>
              <a:rPr lang="en-US" dirty="0"/>
              <a:t>PPO: Converts excitation energy into detectable blue light </a:t>
            </a:r>
          </a:p>
          <a:p>
            <a:r>
              <a:rPr lang="en-US" dirty="0"/>
              <a:t>BHT: antioxidant</a:t>
            </a:r>
          </a:p>
          <a:p>
            <a:r>
              <a:rPr lang="en-US" dirty="0" err="1"/>
              <a:t>bisMSB</a:t>
            </a:r>
            <a:r>
              <a:rPr lang="en-US" dirty="0"/>
              <a:t>: wavelength shifter to longer wave lengths (PMT’s can easily detect the light)</a:t>
            </a:r>
          </a:p>
        </p:txBody>
      </p:sp>
      <p:sp>
        <p:nvSpPr>
          <p:cNvPr id="4" name="Slide Number Placeholder 3">
            <a:extLst>
              <a:ext uri="{FF2B5EF4-FFF2-40B4-BE49-F238E27FC236}">
                <a16:creationId xmlns:a16="http://schemas.microsoft.com/office/drawing/2014/main" id="{BB7B46BF-2E24-4B95-FCFB-0ADE46CCFD1C}"/>
              </a:ext>
            </a:extLst>
          </p:cNvPr>
          <p:cNvSpPr>
            <a:spLocks noGrp="1"/>
          </p:cNvSpPr>
          <p:nvPr>
            <p:ph type="sldNum" sz="quarter" idx="5"/>
          </p:nvPr>
        </p:nvSpPr>
        <p:spPr/>
        <p:txBody>
          <a:bodyPr/>
          <a:lstStyle/>
          <a:p>
            <a:fld id="{A773EA09-FCD1-41CB-8600-129963EFBA52}" type="slidenum">
              <a:rPr lang="en-US" smtClean="0"/>
              <a:t>15</a:t>
            </a:fld>
            <a:endParaRPr lang="en-US"/>
          </a:p>
        </p:txBody>
      </p:sp>
    </p:spTree>
    <p:extLst>
      <p:ext uri="{BB962C8B-B14F-4D97-AF65-F5344CB8AC3E}">
        <p14:creationId xmlns:p14="http://schemas.microsoft.com/office/powerpoint/2010/main" val="3676861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break down of the figure. </a:t>
            </a:r>
          </a:p>
        </p:txBody>
      </p:sp>
      <p:sp>
        <p:nvSpPr>
          <p:cNvPr id="4" name="Slide Number Placeholder 3"/>
          <p:cNvSpPr>
            <a:spLocks noGrp="1"/>
          </p:cNvSpPr>
          <p:nvPr>
            <p:ph type="sldNum" sz="quarter" idx="5"/>
          </p:nvPr>
        </p:nvSpPr>
        <p:spPr/>
        <p:txBody>
          <a:bodyPr/>
          <a:lstStyle/>
          <a:p>
            <a:fld id="{A773EA09-FCD1-41CB-8600-129963EFBA52}" type="slidenum">
              <a:rPr lang="en-US" smtClean="0"/>
              <a:t>16</a:t>
            </a:fld>
            <a:endParaRPr lang="en-US"/>
          </a:p>
        </p:txBody>
      </p:sp>
    </p:spTree>
    <p:extLst>
      <p:ext uri="{BB962C8B-B14F-4D97-AF65-F5344CB8AC3E}">
        <p14:creationId xmlns:p14="http://schemas.microsoft.com/office/powerpoint/2010/main" val="2994231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2F785-9519-C5A1-DB3C-BCE4C7F6CA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06A7-3028-03CB-101D-82B8A72E5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EC5670-EE22-977D-CF80-02BE55B1D6AA}"/>
              </a:ext>
            </a:extLst>
          </p:cNvPr>
          <p:cNvSpPr>
            <a:spLocks noGrp="1"/>
          </p:cNvSpPr>
          <p:nvPr>
            <p:ph type="body" idx="1"/>
          </p:nvPr>
        </p:nvSpPr>
        <p:spPr/>
        <p:txBody>
          <a:bodyPr/>
          <a:lstStyle/>
          <a:p>
            <a:r>
              <a:rPr lang="en-US" dirty="0"/>
              <a:t>Some goals I wanted to accomplish during my term at </a:t>
            </a:r>
            <a:r>
              <a:rPr lang="en-US" dirty="0" err="1"/>
              <a:t>snolab</a:t>
            </a:r>
            <a:r>
              <a:rPr lang="en-US" dirty="0"/>
              <a:t> as an engineering student were:… Throughout this talk I will go over how I was able to achieve each of these goals. </a:t>
            </a:r>
          </a:p>
        </p:txBody>
      </p:sp>
      <p:sp>
        <p:nvSpPr>
          <p:cNvPr id="4" name="Slide Number Placeholder 3">
            <a:extLst>
              <a:ext uri="{FF2B5EF4-FFF2-40B4-BE49-F238E27FC236}">
                <a16:creationId xmlns:a16="http://schemas.microsoft.com/office/drawing/2014/main" id="{BF8F51CF-DB4C-9270-56EC-9DE75430089E}"/>
              </a:ext>
            </a:extLst>
          </p:cNvPr>
          <p:cNvSpPr>
            <a:spLocks noGrp="1"/>
          </p:cNvSpPr>
          <p:nvPr>
            <p:ph type="sldNum" sz="quarter" idx="5"/>
          </p:nvPr>
        </p:nvSpPr>
        <p:spPr/>
        <p:txBody>
          <a:bodyPr/>
          <a:lstStyle/>
          <a:p>
            <a:fld id="{A773EA09-FCD1-41CB-8600-129963EFBA52}" type="slidenum">
              <a:rPr lang="en-US" smtClean="0"/>
              <a:t>2</a:t>
            </a:fld>
            <a:endParaRPr lang="en-US"/>
          </a:p>
        </p:txBody>
      </p:sp>
    </p:spTree>
    <p:extLst>
      <p:ext uri="{BB962C8B-B14F-4D97-AF65-F5344CB8AC3E}">
        <p14:creationId xmlns:p14="http://schemas.microsoft.com/office/powerpoint/2010/main" val="2478013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SNO+ experiment is located 2km underground at SNOLAB in Sudbury, Canada. A low background search for </a:t>
            </a:r>
            <a:r>
              <a:rPr lang="en-US" dirty="0" err="1"/>
              <a:t>neutrinoless</a:t>
            </a:r>
            <a:r>
              <a:rPr lang="en-US" dirty="0"/>
              <a:t> double beta (0𝜈𝛽𝛽) decay will be conducted using 780 </a:t>
            </a:r>
            <a:r>
              <a:rPr lang="en-US" dirty="0" err="1"/>
              <a:t>tonnes</a:t>
            </a:r>
            <a:r>
              <a:rPr lang="en-US" dirty="0"/>
              <a:t> of liquid scintillator. Explain diagram. </a:t>
            </a:r>
          </a:p>
        </p:txBody>
      </p:sp>
      <p:sp>
        <p:nvSpPr>
          <p:cNvPr id="4" name="Slide Number Placeholder 3"/>
          <p:cNvSpPr>
            <a:spLocks noGrp="1"/>
          </p:cNvSpPr>
          <p:nvPr>
            <p:ph type="sldNum" sz="quarter" idx="5"/>
          </p:nvPr>
        </p:nvSpPr>
        <p:spPr/>
        <p:txBody>
          <a:bodyPr/>
          <a:lstStyle/>
          <a:p>
            <a:fld id="{A773EA09-FCD1-41CB-8600-129963EFBA52}" type="slidenum">
              <a:rPr lang="en-US" smtClean="0"/>
              <a:t>3</a:t>
            </a:fld>
            <a:endParaRPr lang="en-US"/>
          </a:p>
        </p:txBody>
      </p:sp>
    </p:spTree>
    <p:extLst>
      <p:ext uri="{BB962C8B-B14F-4D97-AF65-F5344CB8AC3E}">
        <p14:creationId xmlns:p14="http://schemas.microsoft.com/office/powerpoint/2010/main" val="2215348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a very simplified flow path diagram of the scintillator plant (similar to a compact oil refinery). In my presentation, I will be focusing on the scintillator plant which is used to purify, store and transfer the liquid scintillator used inside of the SNO+ detector. It is important to note that the liquid scintillator is a mixture containing LAB, PPO, </a:t>
            </a:r>
            <a:r>
              <a:rPr lang="en-US" dirty="0" err="1"/>
              <a:t>bisMSB</a:t>
            </a:r>
            <a:r>
              <a:rPr lang="en-US" dirty="0"/>
              <a:t>, BHT.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about orientation of the columns**</a:t>
            </a:r>
          </a:p>
        </p:txBody>
      </p:sp>
      <p:sp>
        <p:nvSpPr>
          <p:cNvPr id="4" name="Slide Number Placeholder 3"/>
          <p:cNvSpPr>
            <a:spLocks noGrp="1"/>
          </p:cNvSpPr>
          <p:nvPr>
            <p:ph type="sldNum" sz="quarter" idx="5"/>
          </p:nvPr>
        </p:nvSpPr>
        <p:spPr/>
        <p:txBody>
          <a:bodyPr/>
          <a:lstStyle/>
          <a:p>
            <a:fld id="{A773EA09-FCD1-41CB-8600-129963EFBA52}" type="slidenum">
              <a:rPr lang="en-US" smtClean="0"/>
              <a:t>4</a:t>
            </a:fld>
            <a:endParaRPr lang="en-US"/>
          </a:p>
        </p:txBody>
      </p:sp>
    </p:spTree>
    <p:extLst>
      <p:ext uri="{BB962C8B-B14F-4D97-AF65-F5344CB8AC3E}">
        <p14:creationId xmlns:p14="http://schemas.microsoft.com/office/powerpoint/2010/main" val="1958651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06D4E-3A45-D79A-2E40-D01BF94C45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836F3-9789-6BDB-DCF4-3BB6E02F4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50004-2D38-603C-DC1F-15A6FE6AFDAB}"/>
              </a:ext>
            </a:extLst>
          </p:cNvPr>
          <p:cNvSpPr>
            <a:spLocks noGrp="1"/>
          </p:cNvSpPr>
          <p:nvPr>
            <p:ph type="body" idx="1"/>
          </p:nvPr>
        </p:nvSpPr>
        <p:spPr/>
        <p:txBody>
          <a:bodyPr/>
          <a:lstStyle/>
          <a:p>
            <a:r>
              <a:rPr lang="en-US" dirty="0"/>
              <a:t>The current process that is being executed at this moment aims to drain the AV and pass the scintillator through the stripping column and then transfer it to the 60 </a:t>
            </a:r>
            <a:r>
              <a:rPr lang="en-US" dirty="0" err="1"/>
              <a:t>tonne</a:t>
            </a:r>
            <a:r>
              <a:rPr lang="en-US" dirty="0"/>
              <a:t> tanks for a maintenance phase. The AV is also in a cavity filled with UPW (as mentioned earlier). In order to ensure that the AV does not encounter any unwanted stress, both the liquid scintillator and UPW need to be maintained at **specific conditions** during the draining activities . </a:t>
            </a:r>
          </a:p>
        </p:txBody>
      </p:sp>
      <p:sp>
        <p:nvSpPr>
          <p:cNvPr id="4" name="Slide Number Placeholder 3">
            <a:extLst>
              <a:ext uri="{FF2B5EF4-FFF2-40B4-BE49-F238E27FC236}">
                <a16:creationId xmlns:a16="http://schemas.microsoft.com/office/drawing/2014/main" id="{E2BBF798-24D4-35EF-2A32-FD2204E8421C}"/>
              </a:ext>
            </a:extLst>
          </p:cNvPr>
          <p:cNvSpPr>
            <a:spLocks noGrp="1"/>
          </p:cNvSpPr>
          <p:nvPr>
            <p:ph type="sldNum" sz="quarter" idx="5"/>
          </p:nvPr>
        </p:nvSpPr>
        <p:spPr/>
        <p:txBody>
          <a:bodyPr/>
          <a:lstStyle/>
          <a:p>
            <a:fld id="{A773EA09-FCD1-41CB-8600-129963EFBA52}" type="slidenum">
              <a:rPr lang="en-US" smtClean="0"/>
              <a:t>5</a:t>
            </a:fld>
            <a:endParaRPr lang="en-US"/>
          </a:p>
        </p:txBody>
      </p:sp>
    </p:spTree>
    <p:extLst>
      <p:ext uri="{BB962C8B-B14F-4D97-AF65-F5344CB8AC3E}">
        <p14:creationId xmlns:p14="http://schemas.microsoft.com/office/powerpoint/2010/main" val="916348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stripping column in the scintillator plant (describe diagram). The is a Mass transfer process due to differences in partial pressures. The SNO+ stripping column operates under vacuum to enhance the separation efficiency. Also, it is important to heat the scintillator to </a:t>
            </a:r>
            <a:r>
              <a:rPr lang="en-US" sz="1200" dirty="0">
                <a:solidFill>
                  <a:schemeClr val="accent1">
                    <a:lumMod val="75000"/>
                  </a:schemeClr>
                </a:solidFill>
                <a:latin typeface="Arial" panose="020B0604020202020204" pitchFamily="34" charset="0"/>
                <a:cs typeface="Arial" panose="020B0604020202020204" pitchFamily="34" charset="0"/>
              </a:rPr>
              <a:t>100°C because water vaporizes at this temperature. Nitrogen is used for stripping because it is chemically inert so it does not react with the scintillator and it contains no oxygen or moisture therefore it will not contaminate the scintillator. Steam stripping is not commissioned yet but....</a:t>
            </a:r>
            <a:endParaRPr lang="en-US" dirty="0"/>
          </a:p>
        </p:txBody>
      </p:sp>
      <p:sp>
        <p:nvSpPr>
          <p:cNvPr id="4" name="Slide Number Placeholder 3"/>
          <p:cNvSpPr>
            <a:spLocks noGrp="1"/>
          </p:cNvSpPr>
          <p:nvPr>
            <p:ph type="sldNum" sz="quarter" idx="5"/>
          </p:nvPr>
        </p:nvSpPr>
        <p:spPr/>
        <p:txBody>
          <a:bodyPr/>
          <a:lstStyle/>
          <a:p>
            <a:fld id="{A773EA09-FCD1-41CB-8600-129963EFBA52}" type="slidenum">
              <a:rPr lang="en-US" smtClean="0"/>
              <a:t>6</a:t>
            </a:fld>
            <a:endParaRPr lang="en-US"/>
          </a:p>
        </p:txBody>
      </p:sp>
    </p:spTree>
    <p:extLst>
      <p:ext uri="{BB962C8B-B14F-4D97-AF65-F5344CB8AC3E}">
        <p14:creationId xmlns:p14="http://schemas.microsoft.com/office/powerpoint/2010/main" val="2846305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I’ve mentioned important equipment utilized in the current phase. The next step is to talk about how the operators of the plant control this equipment. </a:t>
            </a:r>
            <a:r>
              <a:rPr lang="en-US" dirty="0" err="1"/>
              <a:t>DeltaV</a:t>
            </a:r>
            <a:r>
              <a:rPr lang="en-US" dirty="0"/>
              <a:t> is an industrial automation platform engineered to provide real-time decision-making in order to control the parameters of the plant. Explain pages. And talk about lo, lolo alarms and hi, </a:t>
            </a:r>
            <a:r>
              <a:rPr lang="en-US" dirty="0" err="1"/>
              <a:t>hihi</a:t>
            </a:r>
            <a:r>
              <a:rPr lang="en-US" dirty="0"/>
              <a:t> alarms (example of P301 and level in sump). And how good operators notice these deviations before alarm is reached. Also mention how </a:t>
            </a:r>
            <a:r>
              <a:rPr lang="en-US" dirty="0" err="1"/>
              <a:t>deltaV</a:t>
            </a:r>
            <a:r>
              <a:rPr lang="en-US" dirty="0"/>
              <a:t> was programmed in order to ensure that all the safety mechanisms for the plant are in place.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accent1">
                    <a:lumMod val="75000"/>
                  </a:schemeClr>
                </a:solidFill>
                <a:latin typeface="Arial" panose="020B0604020202020204" pitchFamily="34" charset="0"/>
                <a:cs typeface="Arial" panose="020B0604020202020204" pitchFamily="34" charset="0"/>
              </a:rPr>
              <a:t>DeltaV</a:t>
            </a:r>
            <a:r>
              <a:rPr lang="en-US" sz="1200" dirty="0">
                <a:solidFill>
                  <a:schemeClr val="accent1">
                    <a:lumMod val="75000"/>
                  </a:schemeClr>
                </a:solidFill>
                <a:latin typeface="Arial" panose="020B0604020202020204" pitchFamily="34" charset="0"/>
                <a:cs typeface="Arial" panose="020B0604020202020204" pitchFamily="34" charset="0"/>
              </a:rPr>
              <a:t> is an industrial automation platform engineered to provide real-time decision-making, improved operational performance, and enhanced safety </a:t>
            </a:r>
            <a:endParaRPr lang="en-US" sz="1600" dirty="0">
              <a:solidFill>
                <a:schemeClr val="accent1">
                  <a:lumMod val="75000"/>
                </a:schemeClr>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773EA09-FCD1-41CB-8600-129963EFBA52}" type="slidenum">
              <a:rPr lang="en-US" smtClean="0"/>
              <a:t>7</a:t>
            </a:fld>
            <a:endParaRPr lang="en-US"/>
          </a:p>
        </p:txBody>
      </p:sp>
    </p:spTree>
    <p:extLst>
      <p:ext uri="{BB962C8B-B14F-4D97-AF65-F5344CB8AC3E}">
        <p14:creationId xmlns:p14="http://schemas.microsoft.com/office/powerpoint/2010/main" val="1988433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examples for stripping** Another important factor that I’ve learned while operating the scintillator plant is the behavior of PID controllers. During the operation of the plant I used two operation modes for controllers, either automatic or manual. When the controller is set to auto and a set point is given (target value for a process variable) the equipment connected to the controller will reach this value and maintain it with some deviations. In manual mode the operator is needs to adjust the target value every so often in order to keep the system in a safe state. (when filling the column)</a:t>
            </a:r>
          </a:p>
        </p:txBody>
      </p:sp>
      <p:sp>
        <p:nvSpPr>
          <p:cNvPr id="4" name="Slide Number Placeholder 3"/>
          <p:cNvSpPr>
            <a:spLocks noGrp="1"/>
          </p:cNvSpPr>
          <p:nvPr>
            <p:ph type="sldNum" sz="quarter" idx="5"/>
          </p:nvPr>
        </p:nvSpPr>
        <p:spPr/>
        <p:txBody>
          <a:bodyPr/>
          <a:lstStyle/>
          <a:p>
            <a:fld id="{A773EA09-FCD1-41CB-8600-129963EFBA52}" type="slidenum">
              <a:rPr lang="en-US" smtClean="0"/>
              <a:t>8</a:t>
            </a:fld>
            <a:endParaRPr lang="en-US"/>
          </a:p>
        </p:txBody>
      </p:sp>
    </p:spTree>
    <p:extLst>
      <p:ext uri="{BB962C8B-B14F-4D97-AF65-F5344CB8AC3E}">
        <p14:creationId xmlns:p14="http://schemas.microsoft.com/office/powerpoint/2010/main" val="2867366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my term I have contributed to the draining activities by working many afternoon shifts. During this time, I used Pi Vision which is a web-based display and dashboard building tool that allows users to configurate and utilize the real time operations data in order to realize specific calculations. I used Pi Vision to recreate a very simplified version of the current operation that is being done. I was able to calculate the amount of kg’s of scintillator in each of the 60 tone tanks and I also calculated the % of the AV draining according to the relative target. Finally, the whole goal of this operation is to get the scintillator from the AV to the 60 tone tanks.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lumMod val="75000"/>
                  </a:schemeClr>
                </a:solidFill>
                <a:latin typeface="Arial" panose="020B0604020202020204" pitchFamily="34" charset="0"/>
                <a:cs typeface="Arial" panose="020B0604020202020204" pitchFamily="34" charset="0"/>
              </a:rPr>
              <a:t>Pi Vision is a web-based display and dashboard building tool that allows users to create configurable visualizations of real-time operations data</a:t>
            </a:r>
          </a:p>
          <a:p>
            <a:endParaRPr lang="en-US" dirty="0"/>
          </a:p>
        </p:txBody>
      </p:sp>
      <p:sp>
        <p:nvSpPr>
          <p:cNvPr id="4" name="Slide Number Placeholder 3"/>
          <p:cNvSpPr>
            <a:spLocks noGrp="1"/>
          </p:cNvSpPr>
          <p:nvPr>
            <p:ph type="sldNum" sz="quarter" idx="5"/>
          </p:nvPr>
        </p:nvSpPr>
        <p:spPr/>
        <p:txBody>
          <a:bodyPr/>
          <a:lstStyle/>
          <a:p>
            <a:fld id="{A773EA09-FCD1-41CB-8600-129963EFBA52}" type="slidenum">
              <a:rPr lang="en-US" smtClean="0"/>
              <a:t>9</a:t>
            </a:fld>
            <a:endParaRPr lang="en-US"/>
          </a:p>
        </p:txBody>
      </p:sp>
    </p:spTree>
    <p:extLst>
      <p:ext uri="{BB962C8B-B14F-4D97-AF65-F5344CB8AC3E}">
        <p14:creationId xmlns:p14="http://schemas.microsoft.com/office/powerpoint/2010/main" val="2885276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2908895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1007339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64678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2738180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41561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1997345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3939817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2940328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56182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7E25F1-FCC6-4E1C-9538-B04F89EFDB3C}"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1135068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87E25F1-FCC6-4E1C-9538-B04F89EFDB3C}"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4122867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87E25F1-FCC6-4E1C-9538-B04F89EFDB3C}" type="datetimeFigureOut">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2042259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87E25F1-FCC6-4E1C-9538-B04F89EFDB3C}" type="datetimeFigureOut">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3151153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7E25F1-FCC6-4E1C-9538-B04F89EFDB3C}" type="datetimeFigureOut">
              <a:rPr lang="en-US" smtClean="0"/>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4204988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7E25F1-FCC6-4E1C-9538-B04F89EFDB3C}"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5054C-3520-4AF3-AF37-D38C6CADA073}" type="slidenum">
              <a:rPr lang="en-US" smtClean="0"/>
              <a:t>‹#›</a:t>
            </a:fld>
            <a:endParaRPr lang="en-US"/>
          </a:p>
        </p:txBody>
      </p:sp>
    </p:spTree>
    <p:extLst>
      <p:ext uri="{BB962C8B-B14F-4D97-AF65-F5344CB8AC3E}">
        <p14:creationId xmlns:p14="http://schemas.microsoft.com/office/powerpoint/2010/main" val="488412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5054C-3520-4AF3-AF37-D38C6CADA073}" type="slidenum">
              <a:rPr lang="en-US" smtClean="0"/>
              <a:t>‹#›</a:t>
            </a:fld>
            <a:endParaRPr lang="en-US"/>
          </a:p>
        </p:txBody>
      </p:sp>
      <p:sp>
        <p:nvSpPr>
          <p:cNvPr id="5" name="Date Placeholder 4"/>
          <p:cNvSpPr>
            <a:spLocks noGrp="1"/>
          </p:cNvSpPr>
          <p:nvPr>
            <p:ph type="dt" sz="half" idx="10"/>
          </p:nvPr>
        </p:nvSpPr>
        <p:spPr/>
        <p:txBody>
          <a:bodyPr/>
          <a:lstStyle/>
          <a:p>
            <a:fld id="{987E25F1-FCC6-4E1C-9538-B04F89EFDB3C}" type="datetimeFigureOut">
              <a:rPr lang="en-US" smtClean="0"/>
              <a:t>8/7/2026</a:t>
            </a:fld>
            <a:endParaRPr lang="en-US"/>
          </a:p>
        </p:txBody>
      </p:sp>
    </p:spTree>
    <p:extLst>
      <p:ext uri="{BB962C8B-B14F-4D97-AF65-F5344CB8AC3E}">
        <p14:creationId xmlns:p14="http://schemas.microsoft.com/office/powerpoint/2010/main" val="581599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87E25F1-FCC6-4E1C-9538-B04F89EFDB3C}" type="datetimeFigureOut">
              <a:rPr lang="en-US" smtClean="0"/>
              <a:t>8/7/2026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3E5054C-3520-4AF3-AF37-D38C6CADA073}" type="slidenum">
              <a:rPr lang="en-US" smtClean="0"/>
              <a:t>‹#›</a:t>
            </a:fld>
            <a:endParaRPr lang="en-US"/>
          </a:p>
        </p:txBody>
      </p:sp>
    </p:spTree>
    <p:extLst>
      <p:ext uri="{BB962C8B-B14F-4D97-AF65-F5344CB8AC3E}">
        <p14:creationId xmlns:p14="http://schemas.microsoft.com/office/powerpoint/2010/main" val="140226217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7D0564-C6FC-8E69-35A0-DFC6AF5892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417"/>
            <a:ext cx="12192000" cy="6894417"/>
          </a:xfrm>
          <a:prstGeom prst="rect">
            <a:avLst/>
          </a:prstGeom>
        </p:spPr>
      </p:pic>
      <p:pic>
        <p:nvPicPr>
          <p:cNvPr id="10" name="Picture 9">
            <a:extLst>
              <a:ext uri="{FF2B5EF4-FFF2-40B4-BE49-F238E27FC236}">
                <a16:creationId xmlns:a16="http://schemas.microsoft.com/office/drawing/2014/main" id="{5163BB45-5E78-010D-65DB-DDE7BD303846}"/>
              </a:ext>
            </a:extLst>
          </p:cNvPr>
          <p:cNvPicPr>
            <a:picLocks noChangeAspect="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colorTemperature colorTemp="88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39" y="-36417"/>
            <a:ext cx="12192000" cy="6894417"/>
          </a:xfrm>
          <a:prstGeom prst="rect">
            <a:avLst/>
          </a:prstGeom>
        </p:spPr>
      </p:pic>
      <p:sp>
        <p:nvSpPr>
          <p:cNvPr id="11" name="Rectangle: Rounded Corners 10">
            <a:extLst>
              <a:ext uri="{FF2B5EF4-FFF2-40B4-BE49-F238E27FC236}">
                <a16:creationId xmlns:a16="http://schemas.microsoft.com/office/drawing/2014/main" id="{059D3249-6BD0-D738-E9F1-65247F391C8C}"/>
              </a:ext>
            </a:extLst>
          </p:cNvPr>
          <p:cNvSpPr/>
          <p:nvPr/>
        </p:nvSpPr>
        <p:spPr>
          <a:xfrm>
            <a:off x="1784272" y="389330"/>
            <a:ext cx="8623300" cy="2215325"/>
          </a:xfrm>
          <a:prstGeom prst="round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F432C8-8EE1-7EDA-8809-CFEC8FA307B2}"/>
              </a:ext>
            </a:extLst>
          </p:cNvPr>
          <p:cNvSpPr>
            <a:spLocks noGrp="1"/>
          </p:cNvSpPr>
          <p:nvPr>
            <p:ph type="ctrTitle"/>
          </p:nvPr>
        </p:nvSpPr>
        <p:spPr>
          <a:xfrm>
            <a:off x="-78" y="-507245"/>
            <a:ext cx="12192000" cy="1825096"/>
          </a:xfrm>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CASST 2026</a:t>
            </a:r>
          </a:p>
        </p:txBody>
      </p:sp>
      <p:sp>
        <p:nvSpPr>
          <p:cNvPr id="3" name="Subtitle 2">
            <a:extLst>
              <a:ext uri="{FF2B5EF4-FFF2-40B4-BE49-F238E27FC236}">
                <a16:creationId xmlns:a16="http://schemas.microsoft.com/office/drawing/2014/main" id="{8A4C5073-D606-494A-27EB-12C1244B1DE1}"/>
              </a:ext>
            </a:extLst>
          </p:cNvPr>
          <p:cNvSpPr>
            <a:spLocks noGrp="1"/>
          </p:cNvSpPr>
          <p:nvPr>
            <p:ph type="subTitle" idx="1"/>
          </p:nvPr>
        </p:nvSpPr>
        <p:spPr>
          <a:xfrm>
            <a:off x="20" y="2108997"/>
            <a:ext cx="12191980" cy="685800"/>
          </a:xfrm>
        </p:spPr>
        <p:txBody>
          <a:bodyPr>
            <a:normAutofit/>
          </a:bodyPr>
          <a:lstStyle/>
          <a:p>
            <a:pPr algn="ctr"/>
            <a:r>
              <a:rPr lang="en-US" sz="2800" b="1" dirty="0">
                <a:solidFill>
                  <a:schemeClr val="bg1"/>
                </a:solidFill>
                <a:latin typeface="Arial" panose="020B0604020202020204" pitchFamily="34" charset="0"/>
                <a:cs typeface="Arial" panose="020B0604020202020204" pitchFamily="34" charset="0"/>
              </a:rPr>
              <a:t>Martin Courchesne </a:t>
            </a:r>
          </a:p>
        </p:txBody>
      </p:sp>
      <p:pic>
        <p:nvPicPr>
          <p:cNvPr id="9" name="Picture 8">
            <a:extLst>
              <a:ext uri="{FF2B5EF4-FFF2-40B4-BE49-F238E27FC236}">
                <a16:creationId xmlns:a16="http://schemas.microsoft.com/office/drawing/2014/main" id="{456297EA-EFAA-8712-F27D-AB4151B1E3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9488" y="4173273"/>
            <a:ext cx="4737979" cy="24658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a:extLst>
              <a:ext uri="{FF2B5EF4-FFF2-40B4-BE49-F238E27FC236}">
                <a16:creationId xmlns:a16="http://schemas.microsoft.com/office/drawing/2014/main" id="{05FFF3CE-5319-862F-4AC1-37E57D3EEE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34534" y="4173274"/>
            <a:ext cx="4725205" cy="24658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a:extLst>
              <a:ext uri="{FF2B5EF4-FFF2-40B4-BE49-F238E27FC236}">
                <a16:creationId xmlns:a16="http://schemas.microsoft.com/office/drawing/2014/main" id="{661EAD39-274D-0216-1489-27B8F4BA2BE7}"/>
              </a:ext>
            </a:extLst>
          </p:cNvPr>
          <p:cNvSpPr txBox="1"/>
          <p:nvPr/>
        </p:nvSpPr>
        <p:spPr>
          <a:xfrm>
            <a:off x="0" y="1451814"/>
            <a:ext cx="12192000" cy="461665"/>
          </a:xfrm>
          <a:prstGeom prst="rect">
            <a:avLst/>
          </a:prstGeom>
          <a:no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The Systems Behind SNO+: Scintillator Process Control</a:t>
            </a:r>
            <a:endParaRPr lang="en-US" sz="2400" dirty="0">
              <a:solidFill>
                <a:schemeClr val="bg1"/>
              </a:solidFill>
            </a:endParaRPr>
          </a:p>
        </p:txBody>
      </p:sp>
    </p:spTree>
    <p:extLst>
      <p:ext uri="{BB962C8B-B14F-4D97-AF65-F5344CB8AC3E}">
        <p14:creationId xmlns:p14="http://schemas.microsoft.com/office/powerpoint/2010/main" val="413703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7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22" presetClass="entr" presetSubtype="8" fill="hold" grpId="0" nodeType="withEffect">
                                  <p:stCondLst>
                                    <p:cond delay="170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9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53E9C-CC3C-82CF-8717-4B7606EF055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C7F6A821-2893-DDDB-F4DF-B187F5DC964E}"/>
              </a:ext>
            </a:extLst>
          </p:cNvPr>
          <p:cNvSpPr txBox="1"/>
          <p:nvPr/>
        </p:nvSpPr>
        <p:spPr>
          <a:xfrm>
            <a:off x="27111" y="104625"/>
            <a:ext cx="12119165" cy="923330"/>
          </a:xfrm>
          <a:prstGeom prst="rect">
            <a:avLst/>
          </a:prstGeom>
          <a:noFill/>
        </p:spPr>
        <p:txBody>
          <a:bodyPr wrap="square" rtlCol="0">
            <a:spAutoFit/>
          </a:bodyPr>
          <a:lstStyle/>
          <a:p>
            <a:pPr algn="ctr"/>
            <a:r>
              <a:rPr lang="en-US" sz="5400" b="1" dirty="0">
                <a:solidFill>
                  <a:schemeClr val="accent1">
                    <a:lumMod val="75000"/>
                  </a:schemeClr>
                </a:solidFill>
                <a:latin typeface="Arial" panose="020B0604020202020204" pitchFamily="34" charset="0"/>
                <a:cs typeface="Arial" panose="020B0604020202020204" pitchFamily="34" charset="0"/>
              </a:rPr>
              <a:t>Challenges</a:t>
            </a:r>
            <a:endParaRPr lang="en-US" sz="54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EDFFC8D-5C26-6ACF-F711-8B04E0F7192D}"/>
              </a:ext>
            </a:extLst>
          </p:cNvPr>
          <p:cNvSpPr txBox="1"/>
          <p:nvPr/>
        </p:nvSpPr>
        <p:spPr>
          <a:xfrm>
            <a:off x="160323" y="1027955"/>
            <a:ext cx="7092247" cy="830997"/>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Installation of a small diaphragm pump inside the neck of the AV</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5155750F-148E-9D04-C362-F191682AE5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4107" y="435061"/>
            <a:ext cx="3065616" cy="2993939"/>
          </a:xfrm>
          <a:prstGeom prst="rect">
            <a:avLst/>
          </a:prstGeom>
        </p:spPr>
      </p:pic>
      <p:pic>
        <p:nvPicPr>
          <p:cNvPr id="2" name="Picture 1" descr="Snapklik.com : Air-Operated Double Diaphragm Pump, 1/2 In Inlet ...">
            <a:extLst>
              <a:ext uri="{FF2B5EF4-FFF2-40B4-BE49-F238E27FC236}">
                <a16:creationId xmlns:a16="http://schemas.microsoft.com/office/drawing/2014/main" id="{AFCD140A-EEE7-96E4-D7B4-A1F44FF3E10E}"/>
              </a:ext>
            </a:extLst>
          </p:cNvPr>
          <p:cNvPicPr>
            <a:picLocks noChangeAspect="1"/>
          </p:cNvPicPr>
          <p:nvPr/>
        </p:nvPicPr>
        <p:blipFill>
          <a:blip r:embed="rId4"/>
          <a:stretch>
            <a:fillRect/>
          </a:stretch>
        </p:blipFill>
        <p:spPr>
          <a:xfrm>
            <a:off x="8133941" y="3516715"/>
            <a:ext cx="3292908" cy="3292908"/>
          </a:xfrm>
          <a:prstGeom prst="rect">
            <a:avLst/>
          </a:prstGeom>
        </p:spPr>
      </p:pic>
      <p:sp>
        <p:nvSpPr>
          <p:cNvPr id="3" name="Arrow: Down 2">
            <a:extLst>
              <a:ext uri="{FF2B5EF4-FFF2-40B4-BE49-F238E27FC236}">
                <a16:creationId xmlns:a16="http://schemas.microsoft.com/office/drawing/2014/main" id="{D30C76FD-0999-B672-C416-1028DF0EF33F}"/>
              </a:ext>
            </a:extLst>
          </p:cNvPr>
          <p:cNvSpPr/>
          <p:nvPr/>
        </p:nvSpPr>
        <p:spPr>
          <a:xfrm rot="16200000">
            <a:off x="7962356" y="2133996"/>
            <a:ext cx="343171" cy="480331"/>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066DB5B-7662-A26A-161F-76CF8615860F}"/>
              </a:ext>
            </a:extLst>
          </p:cNvPr>
          <p:cNvSpPr txBox="1"/>
          <p:nvPr/>
        </p:nvSpPr>
        <p:spPr>
          <a:xfrm>
            <a:off x="6302696" y="2114860"/>
            <a:ext cx="1612942" cy="430887"/>
          </a:xfrm>
          <a:prstGeom prst="rect">
            <a:avLst/>
          </a:prstGeom>
          <a:noFill/>
        </p:spPr>
        <p:txBody>
          <a:bodyPr wrap="none" rtlCol="0">
            <a:spAutoFit/>
          </a:bodyPr>
          <a:lstStyle/>
          <a:p>
            <a:r>
              <a:rPr lang="en-US" sz="2200" dirty="0">
                <a:solidFill>
                  <a:srgbClr val="FF0000"/>
                </a:solidFill>
                <a:latin typeface="Arial" panose="020B0604020202020204" pitchFamily="34" charset="0"/>
                <a:cs typeface="Arial" panose="020B0604020202020204" pitchFamily="34" charset="0"/>
              </a:rPr>
              <a:t>Neck pump</a:t>
            </a:r>
          </a:p>
        </p:txBody>
      </p:sp>
      <p:sp>
        <p:nvSpPr>
          <p:cNvPr id="5" name="Arrow: Down 4">
            <a:extLst>
              <a:ext uri="{FF2B5EF4-FFF2-40B4-BE49-F238E27FC236}">
                <a16:creationId xmlns:a16="http://schemas.microsoft.com/office/drawing/2014/main" id="{546716C5-E15C-1B45-DD19-8B99AC052AE1}"/>
              </a:ext>
            </a:extLst>
          </p:cNvPr>
          <p:cNvSpPr/>
          <p:nvPr/>
        </p:nvSpPr>
        <p:spPr>
          <a:xfrm rot="16200000">
            <a:off x="7909823" y="4673458"/>
            <a:ext cx="343171" cy="480331"/>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D833EE1-C790-083B-F13F-7684787D75F4}"/>
              </a:ext>
            </a:extLst>
          </p:cNvPr>
          <p:cNvSpPr txBox="1"/>
          <p:nvPr/>
        </p:nvSpPr>
        <p:spPr>
          <a:xfrm>
            <a:off x="7093702" y="4718991"/>
            <a:ext cx="780983" cy="430887"/>
          </a:xfrm>
          <a:prstGeom prst="rect">
            <a:avLst/>
          </a:prstGeom>
          <a:noFill/>
        </p:spPr>
        <p:txBody>
          <a:bodyPr wrap="none" rtlCol="0">
            <a:spAutoFit/>
          </a:bodyPr>
          <a:lstStyle/>
          <a:p>
            <a:r>
              <a:rPr lang="en-US" sz="2200" dirty="0">
                <a:solidFill>
                  <a:srgbClr val="FF0000"/>
                </a:solidFill>
                <a:latin typeface="Arial" panose="020B0604020202020204" pitchFamily="34" charset="0"/>
                <a:cs typeface="Arial" panose="020B0604020202020204" pitchFamily="34" charset="0"/>
              </a:rPr>
              <a:t>P-04</a:t>
            </a:r>
          </a:p>
        </p:txBody>
      </p:sp>
      <p:sp>
        <p:nvSpPr>
          <p:cNvPr id="9" name="Oval 8">
            <a:extLst>
              <a:ext uri="{FF2B5EF4-FFF2-40B4-BE49-F238E27FC236}">
                <a16:creationId xmlns:a16="http://schemas.microsoft.com/office/drawing/2014/main" id="{49FBCEFF-CDE5-AB0C-317D-85983369E244}"/>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3E0C10B-78FD-5D44-101A-A3D523E9A8C8}"/>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9</a:t>
            </a:r>
          </a:p>
        </p:txBody>
      </p:sp>
      <p:sp>
        <p:nvSpPr>
          <p:cNvPr id="42" name="TextBox 41">
            <a:extLst>
              <a:ext uri="{FF2B5EF4-FFF2-40B4-BE49-F238E27FC236}">
                <a16:creationId xmlns:a16="http://schemas.microsoft.com/office/drawing/2014/main" id="{1C2519C9-2387-81B6-C993-5AE10F342C49}"/>
              </a:ext>
            </a:extLst>
          </p:cNvPr>
          <p:cNvSpPr txBox="1"/>
          <p:nvPr/>
        </p:nvSpPr>
        <p:spPr>
          <a:xfrm>
            <a:off x="644474" y="3069523"/>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grpSp>
        <p:nvGrpSpPr>
          <p:cNvPr id="57" name="Group 56">
            <a:extLst>
              <a:ext uri="{FF2B5EF4-FFF2-40B4-BE49-F238E27FC236}">
                <a16:creationId xmlns:a16="http://schemas.microsoft.com/office/drawing/2014/main" id="{D40DCC39-8395-C44F-F61E-AC584A39A017}"/>
              </a:ext>
            </a:extLst>
          </p:cNvPr>
          <p:cNvGrpSpPr/>
          <p:nvPr/>
        </p:nvGrpSpPr>
        <p:grpSpPr>
          <a:xfrm>
            <a:off x="787688" y="2067295"/>
            <a:ext cx="4744208" cy="4627083"/>
            <a:chOff x="787688" y="2067295"/>
            <a:chExt cx="4744208" cy="4627083"/>
          </a:xfrm>
        </p:grpSpPr>
        <p:pic>
          <p:nvPicPr>
            <p:cNvPr id="10" name="Picture 9">
              <a:extLst>
                <a:ext uri="{FF2B5EF4-FFF2-40B4-BE49-F238E27FC236}">
                  <a16:creationId xmlns:a16="http://schemas.microsoft.com/office/drawing/2014/main" id="{3E13660A-EB5B-B31F-D8D4-BE876ECFFC7D}"/>
                </a:ext>
              </a:extLst>
            </p:cNvPr>
            <p:cNvPicPr>
              <a:picLocks noChangeAspect="1"/>
            </p:cNvPicPr>
            <p:nvPr/>
          </p:nvPicPr>
          <p:blipFill>
            <a:blip r:embed="rId5">
              <a:extLst>
                <a:ext uri="{28A0092B-C50C-407E-A947-70E740481C1C}">
                  <a14:useLocalDpi xmlns:a14="http://schemas.microsoft.com/office/drawing/2010/main" val="0"/>
                </a:ext>
              </a:extLst>
            </a:blip>
            <a:srcRect l="4520"/>
            <a:stretch>
              <a:fillRect/>
            </a:stretch>
          </p:blipFill>
          <p:spPr>
            <a:xfrm>
              <a:off x="1232447" y="2067295"/>
              <a:ext cx="4299449" cy="4627083"/>
            </a:xfrm>
            <a:prstGeom prst="rect">
              <a:avLst/>
            </a:prstGeom>
          </p:spPr>
        </p:pic>
        <p:pic>
          <p:nvPicPr>
            <p:cNvPr id="19" name="Picture 18">
              <a:extLst>
                <a:ext uri="{FF2B5EF4-FFF2-40B4-BE49-F238E27FC236}">
                  <a16:creationId xmlns:a16="http://schemas.microsoft.com/office/drawing/2014/main" id="{7FA624D9-91F7-04AE-9DBC-13B8C6427A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232448" y="2219247"/>
              <a:ext cx="1473369" cy="846005"/>
            </a:xfrm>
            <a:prstGeom prst="rect">
              <a:avLst/>
            </a:prstGeom>
          </p:spPr>
        </p:pic>
        <p:pic>
          <p:nvPicPr>
            <p:cNvPr id="22" name="Picture 21">
              <a:extLst>
                <a:ext uri="{FF2B5EF4-FFF2-40B4-BE49-F238E27FC236}">
                  <a16:creationId xmlns:a16="http://schemas.microsoft.com/office/drawing/2014/main" id="{F0B19B50-E81D-AF6E-FE26-34BEE1EA18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020136" y="2067295"/>
              <a:ext cx="1511760" cy="997957"/>
            </a:xfrm>
            <a:prstGeom prst="rect">
              <a:avLst/>
            </a:prstGeom>
          </p:spPr>
        </p:pic>
        <p:pic>
          <p:nvPicPr>
            <p:cNvPr id="24" name="Picture 23">
              <a:extLst>
                <a:ext uri="{FF2B5EF4-FFF2-40B4-BE49-F238E27FC236}">
                  <a16:creationId xmlns:a16="http://schemas.microsoft.com/office/drawing/2014/main" id="{FB6F7A03-3C17-C887-796C-EA86344F54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390329" y="2930679"/>
              <a:ext cx="138412" cy="2003756"/>
            </a:xfrm>
            <a:prstGeom prst="rect">
              <a:avLst/>
            </a:prstGeom>
          </p:spPr>
        </p:pic>
        <p:pic>
          <p:nvPicPr>
            <p:cNvPr id="26" name="Picture 25">
              <a:extLst>
                <a:ext uri="{FF2B5EF4-FFF2-40B4-BE49-F238E27FC236}">
                  <a16:creationId xmlns:a16="http://schemas.microsoft.com/office/drawing/2014/main" id="{A7CD60CF-66D0-4C9C-5CB1-9184F2E138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90636" y="2718594"/>
              <a:ext cx="339493" cy="381731"/>
            </a:xfrm>
            <a:prstGeom prst="rect">
              <a:avLst/>
            </a:prstGeom>
          </p:spPr>
        </p:pic>
        <p:pic>
          <p:nvPicPr>
            <p:cNvPr id="28" name="Picture 27">
              <a:extLst>
                <a:ext uri="{FF2B5EF4-FFF2-40B4-BE49-F238E27FC236}">
                  <a16:creationId xmlns:a16="http://schemas.microsoft.com/office/drawing/2014/main" id="{FC81954E-ABAF-6248-9126-E1396FA6ED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17866" y="3065252"/>
              <a:ext cx="1372464" cy="228632"/>
            </a:xfrm>
            <a:prstGeom prst="rect">
              <a:avLst/>
            </a:prstGeom>
          </p:spPr>
        </p:pic>
        <p:pic>
          <p:nvPicPr>
            <p:cNvPr id="30" name="Picture 29">
              <a:extLst>
                <a:ext uri="{FF2B5EF4-FFF2-40B4-BE49-F238E27FC236}">
                  <a16:creationId xmlns:a16="http://schemas.microsoft.com/office/drawing/2014/main" id="{D2105E70-AFD8-22AC-69DC-65B27718ED6A}"/>
                </a:ext>
              </a:extLst>
            </p:cNvPr>
            <p:cNvPicPr>
              <a:picLocks noChangeAspect="1"/>
            </p:cNvPicPr>
            <p:nvPr/>
          </p:nvPicPr>
          <p:blipFill>
            <a:blip r:embed="rId8"/>
            <a:stretch>
              <a:fillRect/>
            </a:stretch>
          </p:blipFill>
          <p:spPr>
            <a:xfrm>
              <a:off x="4999750" y="3216250"/>
              <a:ext cx="390579" cy="3318616"/>
            </a:xfrm>
            <a:prstGeom prst="rect">
              <a:avLst/>
            </a:prstGeom>
          </p:spPr>
        </p:pic>
        <p:pic>
          <p:nvPicPr>
            <p:cNvPr id="33" name="Picture 32">
              <a:extLst>
                <a:ext uri="{FF2B5EF4-FFF2-40B4-BE49-F238E27FC236}">
                  <a16:creationId xmlns:a16="http://schemas.microsoft.com/office/drawing/2014/main" id="{8C5FE59A-CB20-0570-8DAE-275A5C6B67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02145" y="2067295"/>
              <a:ext cx="495369" cy="997957"/>
            </a:xfrm>
            <a:prstGeom prst="rect">
              <a:avLst/>
            </a:prstGeom>
          </p:spPr>
        </p:pic>
        <p:cxnSp>
          <p:nvCxnSpPr>
            <p:cNvPr id="36" name="Straight Arrow Connector 35">
              <a:extLst>
                <a:ext uri="{FF2B5EF4-FFF2-40B4-BE49-F238E27FC236}">
                  <a16:creationId xmlns:a16="http://schemas.microsoft.com/office/drawing/2014/main" id="{2D51708E-0E4F-10EC-4B1A-C073731CA288}"/>
                </a:ext>
              </a:extLst>
            </p:cNvPr>
            <p:cNvCxnSpPr>
              <a:cxnSpLocks/>
              <a:stCxn id="34" idx="1"/>
            </p:cNvCxnSpPr>
            <p:nvPr/>
          </p:nvCxnSpPr>
          <p:spPr>
            <a:xfrm flipH="1">
              <a:off x="3452026" y="2440655"/>
              <a:ext cx="634574" cy="131458"/>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DD5A26E-0A6D-C959-18C7-047ADEC18B6D}"/>
                </a:ext>
              </a:extLst>
            </p:cNvPr>
            <p:cNvSpPr txBox="1"/>
            <p:nvPr/>
          </p:nvSpPr>
          <p:spPr>
            <a:xfrm>
              <a:off x="1232448" y="4736215"/>
              <a:ext cx="4299448" cy="369332"/>
            </a:xfrm>
            <a:prstGeom prst="rect">
              <a:avLst/>
            </a:prstGeom>
            <a:no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AV</a:t>
              </a:r>
            </a:p>
          </p:txBody>
        </p:sp>
        <p:sp>
          <p:nvSpPr>
            <p:cNvPr id="44" name="TextBox 43">
              <a:extLst>
                <a:ext uri="{FF2B5EF4-FFF2-40B4-BE49-F238E27FC236}">
                  <a16:creationId xmlns:a16="http://schemas.microsoft.com/office/drawing/2014/main" id="{2932DAF7-8144-2483-9BBE-4B3277770D5D}"/>
                </a:ext>
              </a:extLst>
            </p:cNvPr>
            <p:cNvSpPr txBox="1"/>
            <p:nvPr/>
          </p:nvSpPr>
          <p:spPr>
            <a:xfrm>
              <a:off x="787688" y="3111503"/>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sp>
          <p:nvSpPr>
            <p:cNvPr id="46" name="TextBox 45">
              <a:extLst>
                <a:ext uri="{FF2B5EF4-FFF2-40B4-BE49-F238E27FC236}">
                  <a16:creationId xmlns:a16="http://schemas.microsoft.com/office/drawing/2014/main" id="{4EE00CB3-E06E-BDD9-B4B2-22CF93821AFB}"/>
                </a:ext>
              </a:extLst>
            </p:cNvPr>
            <p:cNvSpPr txBox="1"/>
            <p:nvPr/>
          </p:nvSpPr>
          <p:spPr>
            <a:xfrm>
              <a:off x="895591" y="3157933"/>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sp>
          <p:nvSpPr>
            <p:cNvPr id="48" name="TextBox 47">
              <a:extLst>
                <a:ext uri="{FF2B5EF4-FFF2-40B4-BE49-F238E27FC236}">
                  <a16:creationId xmlns:a16="http://schemas.microsoft.com/office/drawing/2014/main" id="{A426FF51-F4E7-46F2-CBE4-E0E629F4D007}"/>
                </a:ext>
              </a:extLst>
            </p:cNvPr>
            <p:cNvSpPr txBox="1"/>
            <p:nvPr/>
          </p:nvSpPr>
          <p:spPr>
            <a:xfrm>
              <a:off x="1003494" y="3211733"/>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grpSp>
      <p:sp>
        <p:nvSpPr>
          <p:cNvPr id="50" name="TextBox 49">
            <a:extLst>
              <a:ext uri="{FF2B5EF4-FFF2-40B4-BE49-F238E27FC236}">
                <a16:creationId xmlns:a16="http://schemas.microsoft.com/office/drawing/2014/main" id="{D262C84E-A5E7-097C-9E63-30C03438C70C}"/>
              </a:ext>
            </a:extLst>
          </p:cNvPr>
          <p:cNvSpPr txBox="1"/>
          <p:nvPr/>
        </p:nvSpPr>
        <p:spPr>
          <a:xfrm>
            <a:off x="1556722" y="3177810"/>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sp>
        <p:nvSpPr>
          <p:cNvPr id="52" name="TextBox 51">
            <a:extLst>
              <a:ext uri="{FF2B5EF4-FFF2-40B4-BE49-F238E27FC236}">
                <a16:creationId xmlns:a16="http://schemas.microsoft.com/office/drawing/2014/main" id="{C4C64E0F-7AC5-155B-5593-E796E56BF638}"/>
              </a:ext>
            </a:extLst>
          </p:cNvPr>
          <p:cNvSpPr txBox="1"/>
          <p:nvPr/>
        </p:nvSpPr>
        <p:spPr>
          <a:xfrm>
            <a:off x="1712779" y="3160986"/>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sp>
        <p:nvSpPr>
          <p:cNvPr id="54" name="TextBox 53">
            <a:extLst>
              <a:ext uri="{FF2B5EF4-FFF2-40B4-BE49-F238E27FC236}">
                <a16:creationId xmlns:a16="http://schemas.microsoft.com/office/drawing/2014/main" id="{D8A70AD6-0574-75C4-42AA-3FDC9A054F90}"/>
              </a:ext>
            </a:extLst>
          </p:cNvPr>
          <p:cNvSpPr txBox="1"/>
          <p:nvPr/>
        </p:nvSpPr>
        <p:spPr>
          <a:xfrm>
            <a:off x="1820421" y="3097906"/>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sp>
        <p:nvSpPr>
          <p:cNvPr id="34" name="TextBox 33">
            <a:extLst>
              <a:ext uri="{FF2B5EF4-FFF2-40B4-BE49-F238E27FC236}">
                <a16:creationId xmlns:a16="http://schemas.microsoft.com/office/drawing/2014/main" id="{82260E92-4CCF-6CD6-0AA7-9C2ADB58BBFA}"/>
              </a:ext>
            </a:extLst>
          </p:cNvPr>
          <p:cNvSpPr txBox="1"/>
          <p:nvPr/>
        </p:nvSpPr>
        <p:spPr>
          <a:xfrm>
            <a:off x="4086600" y="2255989"/>
            <a:ext cx="2256020" cy="369332"/>
          </a:xfrm>
          <a:prstGeom prst="rect">
            <a:avLst/>
          </a:prstGeom>
          <a:noFill/>
        </p:spPr>
        <p:txBody>
          <a:bodyPr wrap="square" rtlCol="0">
            <a:spAutoFit/>
          </a:bodyPr>
          <a:lstStyle/>
          <a:p>
            <a:r>
              <a:rPr lang="en-US" dirty="0">
                <a:solidFill>
                  <a:schemeClr val="bg1"/>
                </a:solidFill>
                <a:latin typeface="Arial" panose="020B0604020202020204" pitchFamily="34" charset="0"/>
                <a:cs typeface="Arial" panose="020B0604020202020204" pitchFamily="34" charset="0"/>
              </a:rPr>
              <a:t>Neck pump</a:t>
            </a:r>
          </a:p>
        </p:txBody>
      </p:sp>
      <p:sp>
        <p:nvSpPr>
          <p:cNvPr id="59" name="TextBox 58">
            <a:extLst>
              <a:ext uri="{FF2B5EF4-FFF2-40B4-BE49-F238E27FC236}">
                <a16:creationId xmlns:a16="http://schemas.microsoft.com/office/drawing/2014/main" id="{0D392D2A-9A9A-0E89-19FE-187E40148C36}"/>
              </a:ext>
            </a:extLst>
          </p:cNvPr>
          <p:cNvSpPr txBox="1"/>
          <p:nvPr/>
        </p:nvSpPr>
        <p:spPr>
          <a:xfrm>
            <a:off x="656609" y="3049284"/>
            <a:ext cx="4299448" cy="307777"/>
          </a:xfrm>
          <a:prstGeom prst="rect">
            <a:avLst/>
          </a:prstGeom>
          <a:noFill/>
        </p:spPr>
        <p:txBody>
          <a:bodyPr wrap="square" rtlCol="0">
            <a:spAutoFit/>
          </a:bodyPr>
          <a:lstStyle/>
          <a:p>
            <a:pPr algn="ctr"/>
            <a:r>
              <a:rPr lang="en-US" sz="1400" dirty="0">
                <a:solidFill>
                  <a:srgbClr val="FF0000"/>
                </a:solidFill>
                <a:latin typeface="Arial" panose="020B0604020202020204" pitchFamily="34" charset="0"/>
                <a:cs typeface="Arial" panose="020B0604020202020204" pitchFamily="34" charset="0"/>
              </a:rPr>
              <a:t>X</a:t>
            </a:r>
          </a:p>
        </p:txBody>
      </p:sp>
    </p:spTree>
    <p:extLst>
      <p:ext uri="{BB962C8B-B14F-4D97-AF65-F5344CB8AC3E}">
        <p14:creationId xmlns:p14="http://schemas.microsoft.com/office/powerpoint/2010/main" val="185114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5C57E-FEAE-FBB0-638C-1F504620A8A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9B1A86D-17E8-55BC-E7B2-ECA0A8B52D67}"/>
              </a:ext>
            </a:extLst>
          </p:cNvPr>
          <p:cNvSpPr txBox="1"/>
          <p:nvPr/>
        </p:nvSpPr>
        <p:spPr>
          <a:xfrm>
            <a:off x="311328" y="1261209"/>
            <a:ext cx="7918272" cy="3854112"/>
          </a:xfrm>
          <a:prstGeom prst="rect">
            <a:avLst/>
          </a:prstGeom>
        </p:spPr>
        <p:txBody>
          <a:bodyPr vert="horz" lIns="91440" tIns="45720" rIns="91440" bIns="45720" rtlCol="0">
            <a:normAutofit/>
          </a:bodyPr>
          <a:lstStyle/>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Gain experience in quality assurance</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Support the development of operating procedures</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Contribute to process improvement</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Gain familiarity with P&amp;ID’s</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Assist with process monitoring and analysis</a:t>
            </a:r>
          </a:p>
        </p:txBody>
      </p:sp>
      <p:sp>
        <p:nvSpPr>
          <p:cNvPr id="9" name="TextBox 8">
            <a:extLst>
              <a:ext uri="{FF2B5EF4-FFF2-40B4-BE49-F238E27FC236}">
                <a16:creationId xmlns:a16="http://schemas.microsoft.com/office/drawing/2014/main" id="{7F2CB63A-F7EC-0AA5-B422-510E7DCAB025}"/>
              </a:ext>
            </a:extLst>
          </p:cNvPr>
          <p:cNvSpPr txBox="1"/>
          <p:nvPr/>
        </p:nvSpPr>
        <p:spPr>
          <a:xfrm>
            <a:off x="0" y="141867"/>
            <a:ext cx="12192000" cy="707886"/>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Work Term Goals</a:t>
            </a:r>
          </a:p>
        </p:txBody>
      </p:sp>
      <p:pic>
        <p:nvPicPr>
          <p:cNvPr id="12" name="Graphic 11" descr="Checkbox Checked with solid fill">
            <a:extLst>
              <a:ext uri="{FF2B5EF4-FFF2-40B4-BE49-F238E27FC236}">
                <a16:creationId xmlns:a16="http://schemas.microsoft.com/office/drawing/2014/main" id="{48B92918-6F2A-369D-68BE-AD5AF9FE3D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14573" y="1124258"/>
            <a:ext cx="707886" cy="707886"/>
          </a:xfrm>
          <a:prstGeom prst="rect">
            <a:avLst/>
          </a:prstGeom>
        </p:spPr>
      </p:pic>
      <p:pic>
        <p:nvPicPr>
          <p:cNvPr id="14" name="Graphic 13" descr="Checkbox Checked with solid fill">
            <a:extLst>
              <a:ext uri="{FF2B5EF4-FFF2-40B4-BE49-F238E27FC236}">
                <a16:creationId xmlns:a16="http://schemas.microsoft.com/office/drawing/2014/main" id="{A2C26FBB-8492-8F8D-D8D7-894FEF1039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21715" y="1939169"/>
            <a:ext cx="707885" cy="707885"/>
          </a:xfrm>
          <a:prstGeom prst="rect">
            <a:avLst/>
          </a:prstGeom>
        </p:spPr>
      </p:pic>
      <p:pic>
        <p:nvPicPr>
          <p:cNvPr id="16" name="Graphic 15" descr="Checkbox Checked with solid fill">
            <a:extLst>
              <a:ext uri="{FF2B5EF4-FFF2-40B4-BE49-F238E27FC236}">
                <a16:creationId xmlns:a16="http://schemas.microsoft.com/office/drawing/2014/main" id="{B18F9ACD-1151-B348-6375-F9188E65B8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60630" y="2765846"/>
            <a:ext cx="707886" cy="707886"/>
          </a:xfrm>
          <a:prstGeom prst="rect">
            <a:avLst/>
          </a:prstGeom>
        </p:spPr>
      </p:pic>
      <p:pic>
        <p:nvPicPr>
          <p:cNvPr id="18" name="Graphic 17" descr="Checkbox Checked with solid fill">
            <a:extLst>
              <a:ext uri="{FF2B5EF4-FFF2-40B4-BE49-F238E27FC236}">
                <a16:creationId xmlns:a16="http://schemas.microsoft.com/office/drawing/2014/main" id="{F0D60E29-58C2-819B-6EB2-F02E1EB3DF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21286" y="3556178"/>
            <a:ext cx="707886" cy="707886"/>
          </a:xfrm>
          <a:prstGeom prst="rect">
            <a:avLst/>
          </a:prstGeom>
        </p:spPr>
      </p:pic>
      <p:pic>
        <p:nvPicPr>
          <p:cNvPr id="20" name="Graphic 19" descr="Checkbox Checked with solid fill">
            <a:extLst>
              <a:ext uri="{FF2B5EF4-FFF2-40B4-BE49-F238E27FC236}">
                <a16:creationId xmlns:a16="http://schemas.microsoft.com/office/drawing/2014/main" id="{C849D662-3719-3D26-C489-BFC0B31282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144" y="4352934"/>
            <a:ext cx="707886" cy="707886"/>
          </a:xfrm>
          <a:prstGeom prst="rect">
            <a:avLst/>
          </a:prstGeom>
        </p:spPr>
      </p:pic>
      <p:sp>
        <p:nvSpPr>
          <p:cNvPr id="3" name="Oval 2">
            <a:extLst>
              <a:ext uri="{FF2B5EF4-FFF2-40B4-BE49-F238E27FC236}">
                <a16:creationId xmlns:a16="http://schemas.microsoft.com/office/drawing/2014/main" id="{8F1AEFFC-479B-DD97-2AC5-EED92C88924B}"/>
              </a:ext>
            </a:extLst>
          </p:cNvPr>
          <p:cNvSpPr/>
          <p:nvPr/>
        </p:nvSpPr>
        <p:spPr>
          <a:xfrm>
            <a:off x="11687807" y="6419992"/>
            <a:ext cx="458469" cy="40011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CE34B98-EB41-96A9-231D-E4025E13C32B}"/>
              </a:ext>
            </a:extLst>
          </p:cNvPr>
          <p:cNvSpPr txBox="1"/>
          <p:nvPr/>
        </p:nvSpPr>
        <p:spPr>
          <a:xfrm>
            <a:off x="11687808" y="6419992"/>
            <a:ext cx="504192" cy="400110"/>
          </a:xfrm>
          <a:prstGeom prst="rect">
            <a:avLst/>
          </a:prstGeom>
          <a:noFill/>
        </p:spPr>
        <p:txBody>
          <a:bodyPr wrap="squar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10</a:t>
            </a:r>
          </a:p>
        </p:txBody>
      </p:sp>
    </p:spTree>
    <p:extLst>
      <p:ext uri="{BB962C8B-B14F-4D97-AF65-F5344CB8AC3E}">
        <p14:creationId xmlns:p14="http://schemas.microsoft.com/office/powerpoint/2010/main" val="732804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AC976-C693-EAD5-FED8-C61B66340CE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5792D66-1C4C-FDE8-173B-93B40F2C735C}"/>
              </a:ext>
            </a:extLst>
          </p:cNvPr>
          <p:cNvSpPr txBox="1"/>
          <p:nvPr/>
        </p:nvSpPr>
        <p:spPr>
          <a:xfrm>
            <a:off x="27111" y="104625"/>
            <a:ext cx="12119165" cy="923330"/>
          </a:xfrm>
          <a:prstGeom prst="rect">
            <a:avLst/>
          </a:prstGeom>
          <a:noFill/>
        </p:spPr>
        <p:txBody>
          <a:bodyPr wrap="square" rtlCol="0">
            <a:spAutoFit/>
          </a:bodyPr>
          <a:lstStyle/>
          <a:p>
            <a:pPr algn="ctr"/>
            <a:r>
              <a:rPr lang="en-US" sz="5400" b="1" dirty="0">
                <a:solidFill>
                  <a:schemeClr val="accent1">
                    <a:lumMod val="75000"/>
                  </a:schemeClr>
                </a:solidFill>
                <a:latin typeface="Arial" panose="020B0604020202020204" pitchFamily="34" charset="0"/>
                <a:cs typeface="Arial" panose="020B0604020202020204" pitchFamily="34" charset="0"/>
              </a:rPr>
              <a:t>Next Steps </a:t>
            </a:r>
            <a:endParaRPr lang="en-US" sz="54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77A8BD7-F16B-C229-D734-F8D5A07C0DDB}"/>
              </a:ext>
            </a:extLst>
          </p:cNvPr>
          <p:cNvSpPr txBox="1"/>
          <p:nvPr/>
        </p:nvSpPr>
        <p:spPr>
          <a:xfrm>
            <a:off x="822188" y="915012"/>
            <a:ext cx="7341780" cy="1938992"/>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Term extension</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Quality Assurance of sampling </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Distillation when refilling the AV</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Steam stripping commissioning </a:t>
            </a: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881F0F14-1BD3-DE9C-371D-6F1210D035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056" y="2600013"/>
            <a:ext cx="3115022" cy="4153362"/>
          </a:xfrm>
          <a:prstGeom prst="rect">
            <a:avLst/>
          </a:prstGeom>
        </p:spPr>
      </p:pic>
      <p:sp>
        <p:nvSpPr>
          <p:cNvPr id="3" name="Oval 2">
            <a:extLst>
              <a:ext uri="{FF2B5EF4-FFF2-40B4-BE49-F238E27FC236}">
                <a16:creationId xmlns:a16="http://schemas.microsoft.com/office/drawing/2014/main" id="{CEC63933-F7EB-2821-2168-1FF2CF553A11}"/>
              </a:ext>
            </a:extLst>
          </p:cNvPr>
          <p:cNvSpPr/>
          <p:nvPr/>
        </p:nvSpPr>
        <p:spPr>
          <a:xfrm>
            <a:off x="11687807" y="6419992"/>
            <a:ext cx="458469" cy="40011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FB5E57D-E29B-B585-6E41-973327507BB5}"/>
              </a:ext>
            </a:extLst>
          </p:cNvPr>
          <p:cNvSpPr txBox="1"/>
          <p:nvPr/>
        </p:nvSpPr>
        <p:spPr>
          <a:xfrm>
            <a:off x="11687808" y="6419992"/>
            <a:ext cx="504192" cy="400110"/>
          </a:xfrm>
          <a:prstGeom prst="rect">
            <a:avLst/>
          </a:prstGeom>
          <a:noFill/>
        </p:spPr>
        <p:txBody>
          <a:bodyPr wrap="squar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11</a:t>
            </a:r>
          </a:p>
        </p:txBody>
      </p:sp>
      <p:grpSp>
        <p:nvGrpSpPr>
          <p:cNvPr id="30" name="Group 29">
            <a:extLst>
              <a:ext uri="{FF2B5EF4-FFF2-40B4-BE49-F238E27FC236}">
                <a16:creationId xmlns:a16="http://schemas.microsoft.com/office/drawing/2014/main" id="{7F9231EA-EF40-CAE6-D656-C6BF48985AF7}"/>
              </a:ext>
            </a:extLst>
          </p:cNvPr>
          <p:cNvGrpSpPr/>
          <p:nvPr/>
        </p:nvGrpSpPr>
        <p:grpSpPr>
          <a:xfrm>
            <a:off x="4788938" y="2600012"/>
            <a:ext cx="7251943" cy="3716263"/>
            <a:chOff x="5120853" y="2600014"/>
            <a:chExt cx="6898869" cy="3443664"/>
          </a:xfrm>
        </p:grpSpPr>
        <p:grpSp>
          <p:nvGrpSpPr>
            <p:cNvPr id="19" name="Group 18">
              <a:extLst>
                <a:ext uri="{FF2B5EF4-FFF2-40B4-BE49-F238E27FC236}">
                  <a16:creationId xmlns:a16="http://schemas.microsoft.com/office/drawing/2014/main" id="{E0C8E5AC-5B29-E9C9-F888-0C2528E64E29}"/>
                </a:ext>
              </a:extLst>
            </p:cNvPr>
            <p:cNvGrpSpPr/>
            <p:nvPr/>
          </p:nvGrpSpPr>
          <p:grpSpPr>
            <a:xfrm>
              <a:off x="5120853" y="2600014"/>
              <a:ext cx="6898869" cy="3443664"/>
              <a:chOff x="5160263" y="2241519"/>
              <a:chExt cx="6819051" cy="2964908"/>
            </a:xfrm>
          </p:grpSpPr>
          <p:grpSp>
            <p:nvGrpSpPr>
              <p:cNvPr id="16" name="Group 15">
                <a:extLst>
                  <a:ext uri="{FF2B5EF4-FFF2-40B4-BE49-F238E27FC236}">
                    <a16:creationId xmlns:a16="http://schemas.microsoft.com/office/drawing/2014/main" id="{EBB22AB9-A3A8-68DA-2FDE-94DDD9D77780}"/>
                  </a:ext>
                </a:extLst>
              </p:cNvPr>
              <p:cNvGrpSpPr/>
              <p:nvPr/>
            </p:nvGrpSpPr>
            <p:grpSpPr>
              <a:xfrm>
                <a:off x="5160263" y="2241519"/>
                <a:ext cx="6819051" cy="2964908"/>
                <a:chOff x="5176592" y="1638301"/>
                <a:chExt cx="6819051" cy="2964908"/>
              </a:xfrm>
            </p:grpSpPr>
            <p:pic>
              <p:nvPicPr>
                <p:cNvPr id="15" name="Picture 14">
                  <a:extLst>
                    <a:ext uri="{FF2B5EF4-FFF2-40B4-BE49-F238E27FC236}">
                      <a16:creationId xmlns:a16="http://schemas.microsoft.com/office/drawing/2014/main" id="{A2468605-4079-8A90-F2E7-90D15A55B18F}"/>
                    </a:ext>
                  </a:extLst>
                </p:cNvPr>
                <p:cNvPicPr>
                  <a:picLocks noChangeAspect="1"/>
                </p:cNvPicPr>
                <p:nvPr/>
              </p:nvPicPr>
              <p:blipFill>
                <a:blip r:embed="rId4">
                  <a:extLst>
                    <a:ext uri="{28A0092B-C50C-407E-A947-70E740481C1C}">
                      <a14:useLocalDpi xmlns:a14="http://schemas.microsoft.com/office/drawing/2010/main" val="0"/>
                    </a:ext>
                  </a:extLst>
                </a:blip>
                <a:srcRect b="36242"/>
                <a:stretch>
                  <a:fillRect/>
                </a:stretch>
              </p:blipFill>
              <p:spPr>
                <a:xfrm>
                  <a:off x="5176592" y="1638301"/>
                  <a:ext cx="6819051" cy="2964908"/>
                </a:xfrm>
                <a:prstGeom prst="rect">
                  <a:avLst/>
                </a:prstGeom>
              </p:spPr>
            </p:pic>
            <p:pic>
              <p:nvPicPr>
                <p:cNvPr id="14" name="Picture 13">
                  <a:extLst>
                    <a:ext uri="{FF2B5EF4-FFF2-40B4-BE49-F238E27FC236}">
                      <a16:creationId xmlns:a16="http://schemas.microsoft.com/office/drawing/2014/main" id="{69E0C440-7181-D538-7D0E-ED88983004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9603" y="3963422"/>
                  <a:ext cx="468980" cy="639787"/>
                </a:xfrm>
                <a:prstGeom prst="rect">
                  <a:avLst/>
                </a:prstGeom>
              </p:spPr>
            </p:pic>
          </p:grpSp>
          <p:pic>
            <p:nvPicPr>
              <p:cNvPr id="18" name="Picture 17">
                <a:extLst>
                  <a:ext uri="{FF2B5EF4-FFF2-40B4-BE49-F238E27FC236}">
                    <a16:creationId xmlns:a16="http://schemas.microsoft.com/office/drawing/2014/main" id="{1E407DB9-FAF5-74F3-B9DD-F8AC722107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7896" y="5092361"/>
                <a:ext cx="1265238" cy="114066"/>
              </a:xfrm>
              <a:prstGeom prst="rect">
                <a:avLst/>
              </a:prstGeom>
            </p:spPr>
          </p:pic>
        </p:grpSp>
        <p:pic>
          <p:nvPicPr>
            <p:cNvPr id="21" name="Picture 20">
              <a:extLst>
                <a:ext uri="{FF2B5EF4-FFF2-40B4-BE49-F238E27FC236}">
                  <a16:creationId xmlns:a16="http://schemas.microsoft.com/office/drawing/2014/main" id="{A6F60037-2E51-3436-609D-1A8190519C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5722" y="5005266"/>
              <a:ext cx="1418717" cy="945854"/>
            </a:xfrm>
            <a:prstGeom prst="rect">
              <a:avLst/>
            </a:prstGeom>
          </p:spPr>
        </p:pic>
        <p:pic>
          <p:nvPicPr>
            <p:cNvPr id="25" name="Picture 24">
              <a:extLst>
                <a:ext uri="{FF2B5EF4-FFF2-40B4-BE49-F238E27FC236}">
                  <a16:creationId xmlns:a16="http://schemas.microsoft.com/office/drawing/2014/main" id="{697C2C95-5261-6FFB-94A0-1DB0F4D0F8FE}"/>
                </a:ext>
              </a:extLst>
            </p:cNvPr>
            <p:cNvPicPr>
              <a:picLocks noChangeAspect="1"/>
            </p:cNvPicPr>
            <p:nvPr/>
          </p:nvPicPr>
          <p:blipFill>
            <a:blip r:embed="rId6"/>
            <a:stretch>
              <a:fillRect/>
            </a:stretch>
          </p:blipFill>
          <p:spPr>
            <a:xfrm>
              <a:off x="10452043" y="5122863"/>
              <a:ext cx="1197619" cy="177719"/>
            </a:xfrm>
            <a:prstGeom prst="rect">
              <a:avLst/>
            </a:prstGeom>
          </p:spPr>
        </p:pic>
        <p:pic>
          <p:nvPicPr>
            <p:cNvPr id="27" name="Picture 26">
              <a:extLst>
                <a:ext uri="{FF2B5EF4-FFF2-40B4-BE49-F238E27FC236}">
                  <a16:creationId xmlns:a16="http://schemas.microsoft.com/office/drawing/2014/main" id="{033CDA5A-6994-60B4-DA69-38D4355E5000}"/>
                </a:ext>
              </a:extLst>
            </p:cNvPr>
            <p:cNvPicPr>
              <a:picLocks noChangeAspect="1"/>
            </p:cNvPicPr>
            <p:nvPr/>
          </p:nvPicPr>
          <p:blipFill>
            <a:blip r:embed="rId6"/>
            <a:stretch>
              <a:fillRect/>
            </a:stretch>
          </p:blipFill>
          <p:spPr>
            <a:xfrm>
              <a:off x="10544608" y="5122863"/>
              <a:ext cx="1105054" cy="96757"/>
            </a:xfrm>
            <a:prstGeom prst="rect">
              <a:avLst/>
            </a:prstGeom>
          </p:spPr>
        </p:pic>
        <p:pic>
          <p:nvPicPr>
            <p:cNvPr id="29" name="Picture 28">
              <a:extLst>
                <a:ext uri="{FF2B5EF4-FFF2-40B4-BE49-F238E27FC236}">
                  <a16:creationId xmlns:a16="http://schemas.microsoft.com/office/drawing/2014/main" id="{16574158-C7C8-B715-841F-6F28E115D0B9}"/>
                </a:ext>
              </a:extLst>
            </p:cNvPr>
            <p:cNvPicPr>
              <a:picLocks noChangeAspect="1"/>
            </p:cNvPicPr>
            <p:nvPr/>
          </p:nvPicPr>
          <p:blipFill>
            <a:blip r:embed="rId7">
              <a:extLst>
                <a:ext uri="{28A0092B-C50C-407E-A947-70E740481C1C}">
                  <a14:useLocalDpi xmlns:a14="http://schemas.microsoft.com/office/drawing/2010/main" val="0"/>
                </a:ext>
              </a:extLst>
            </a:blip>
            <a:srcRect l="988" r="-1"/>
            <a:stretch>
              <a:fillRect/>
            </a:stretch>
          </p:blipFill>
          <p:spPr>
            <a:xfrm>
              <a:off x="10361995" y="5053733"/>
              <a:ext cx="1140402" cy="966919"/>
            </a:xfrm>
            <a:prstGeom prst="rect">
              <a:avLst/>
            </a:prstGeom>
          </p:spPr>
        </p:pic>
      </p:grpSp>
    </p:spTree>
    <p:extLst>
      <p:ext uri="{BB962C8B-B14F-4D97-AF65-F5344CB8AC3E}">
        <p14:creationId xmlns:p14="http://schemas.microsoft.com/office/powerpoint/2010/main" val="2636294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8DD4-4AC7-0E9A-7EFE-BD613320E9C4}"/>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6E3BCF2-D88C-0224-E551-C8C39CD606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92765"/>
            <a:ext cx="12204404" cy="6950765"/>
          </a:xfrm>
          <a:prstGeom prst="rect">
            <a:avLst/>
          </a:prstGeom>
        </p:spPr>
      </p:pic>
      <p:sp>
        <p:nvSpPr>
          <p:cNvPr id="7" name="TextBox 6">
            <a:extLst>
              <a:ext uri="{FF2B5EF4-FFF2-40B4-BE49-F238E27FC236}">
                <a16:creationId xmlns:a16="http://schemas.microsoft.com/office/drawing/2014/main" id="{F4C0CCE0-4AB8-D1FA-21EC-7704DD5CD6AD}"/>
              </a:ext>
            </a:extLst>
          </p:cNvPr>
          <p:cNvSpPr txBox="1"/>
          <p:nvPr/>
        </p:nvSpPr>
        <p:spPr>
          <a:xfrm>
            <a:off x="27111" y="0"/>
            <a:ext cx="12119165" cy="923330"/>
          </a:xfrm>
          <a:prstGeom prst="rect">
            <a:avLst/>
          </a:prstGeom>
          <a:noFill/>
        </p:spPr>
        <p:txBody>
          <a:bodyPr wrap="square" rtlCol="0">
            <a:spAutoFit/>
          </a:bodyPr>
          <a:lstStyle/>
          <a:p>
            <a:pPr algn="ctr"/>
            <a:r>
              <a:rPr lang="en-US" sz="5400" b="1" dirty="0">
                <a:solidFill>
                  <a:schemeClr val="accent1">
                    <a:lumMod val="75000"/>
                  </a:schemeClr>
                </a:solidFill>
                <a:latin typeface="Arial" panose="020B0604020202020204" pitchFamily="34" charset="0"/>
                <a:cs typeface="Arial" panose="020B0604020202020204" pitchFamily="34" charset="0"/>
              </a:rPr>
              <a:t>Questions? </a:t>
            </a:r>
            <a:endParaRPr lang="en-US" sz="5400" b="1"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E59B06D3-D328-75A1-7F2E-31CB2CB3BA48}"/>
              </a:ext>
            </a:extLst>
          </p:cNvPr>
          <p:cNvSpPr/>
          <p:nvPr/>
        </p:nvSpPr>
        <p:spPr>
          <a:xfrm>
            <a:off x="11687807" y="6419992"/>
            <a:ext cx="458469" cy="40011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39F3059-6161-3BB3-9C0C-8A8702871B5B}"/>
              </a:ext>
            </a:extLst>
          </p:cNvPr>
          <p:cNvSpPr txBox="1"/>
          <p:nvPr/>
        </p:nvSpPr>
        <p:spPr>
          <a:xfrm>
            <a:off x="11687808" y="6419992"/>
            <a:ext cx="504192" cy="400110"/>
          </a:xfrm>
          <a:prstGeom prst="rect">
            <a:avLst/>
          </a:prstGeom>
          <a:noFill/>
        </p:spPr>
        <p:txBody>
          <a:bodyPr wrap="squar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12</a:t>
            </a:r>
          </a:p>
        </p:txBody>
      </p:sp>
      <p:sp>
        <p:nvSpPr>
          <p:cNvPr id="4" name="TextBox 3">
            <a:extLst>
              <a:ext uri="{FF2B5EF4-FFF2-40B4-BE49-F238E27FC236}">
                <a16:creationId xmlns:a16="http://schemas.microsoft.com/office/drawing/2014/main" id="{3526EBC2-C696-0A40-71A6-A58DFD720BF7}"/>
              </a:ext>
            </a:extLst>
          </p:cNvPr>
          <p:cNvSpPr txBox="1"/>
          <p:nvPr/>
        </p:nvSpPr>
        <p:spPr>
          <a:xfrm>
            <a:off x="334121" y="3915372"/>
            <a:ext cx="4180237" cy="2308324"/>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Aleksandra Bialek</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Jazmine Gauthier</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Christine Kraus</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Marty St-Amant</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Samuel Caron</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SNO+ team</a:t>
            </a:r>
          </a:p>
        </p:txBody>
      </p:sp>
      <p:sp>
        <p:nvSpPr>
          <p:cNvPr id="3" name="TextBox 2">
            <a:extLst>
              <a:ext uri="{FF2B5EF4-FFF2-40B4-BE49-F238E27FC236}">
                <a16:creationId xmlns:a16="http://schemas.microsoft.com/office/drawing/2014/main" id="{DF0596DB-0467-7090-B141-DBD28EA3E080}"/>
              </a:ext>
            </a:extLst>
          </p:cNvPr>
          <p:cNvSpPr txBox="1"/>
          <p:nvPr/>
        </p:nvSpPr>
        <p:spPr>
          <a:xfrm>
            <a:off x="334122" y="3249911"/>
            <a:ext cx="4180237" cy="523220"/>
          </a:xfrm>
          <a:prstGeom prst="rect">
            <a:avLst/>
          </a:prstGeom>
          <a:noFill/>
        </p:spPr>
        <p:txBody>
          <a:bodyPr wrap="square">
            <a:spAutoFit/>
          </a:bodyPr>
          <a:lstStyle/>
          <a:p>
            <a:r>
              <a:rPr lang="en-US" sz="2800" b="1" dirty="0">
                <a:solidFill>
                  <a:schemeClr val="accent1">
                    <a:lumMod val="75000"/>
                  </a:schemeClr>
                </a:solidFill>
                <a:latin typeface="Arial" panose="020B0604020202020204" pitchFamily="34" charset="0"/>
                <a:cs typeface="Arial" panose="020B0604020202020204" pitchFamily="34" charset="0"/>
              </a:rPr>
              <a:t>Special Thanks To:</a:t>
            </a:r>
          </a:p>
        </p:txBody>
      </p:sp>
      <p:sp>
        <p:nvSpPr>
          <p:cNvPr id="5" name="TextBox 4">
            <a:extLst>
              <a:ext uri="{FF2B5EF4-FFF2-40B4-BE49-F238E27FC236}">
                <a16:creationId xmlns:a16="http://schemas.microsoft.com/office/drawing/2014/main" id="{0C0907D5-3B5B-48C4-99FA-813F8C312ED5}"/>
              </a:ext>
            </a:extLst>
          </p:cNvPr>
          <p:cNvSpPr txBox="1"/>
          <p:nvPr/>
        </p:nvSpPr>
        <p:spPr>
          <a:xfrm>
            <a:off x="323114" y="1095909"/>
            <a:ext cx="6108404" cy="523220"/>
          </a:xfrm>
          <a:prstGeom prst="rect">
            <a:avLst/>
          </a:prstGeom>
          <a:noFill/>
        </p:spPr>
        <p:txBody>
          <a:bodyPr wrap="square">
            <a:spAutoFit/>
          </a:bodyPr>
          <a:lstStyle/>
          <a:p>
            <a:r>
              <a:rPr lang="en-US" sz="2800" b="1" dirty="0">
                <a:solidFill>
                  <a:schemeClr val="accent1">
                    <a:lumMod val="75000"/>
                  </a:schemeClr>
                </a:solidFill>
                <a:latin typeface="Arial" panose="020B0604020202020204" pitchFamily="34" charset="0"/>
                <a:cs typeface="Arial" panose="020B0604020202020204" pitchFamily="34" charset="0"/>
              </a:rPr>
              <a:t>Other Work Completed:</a:t>
            </a:r>
          </a:p>
        </p:txBody>
      </p:sp>
      <p:sp>
        <p:nvSpPr>
          <p:cNvPr id="12" name="TextBox 11">
            <a:extLst>
              <a:ext uri="{FF2B5EF4-FFF2-40B4-BE49-F238E27FC236}">
                <a16:creationId xmlns:a16="http://schemas.microsoft.com/office/drawing/2014/main" id="{86B2C1E0-9911-51D3-FEAC-5E0336D4F79B}"/>
              </a:ext>
            </a:extLst>
          </p:cNvPr>
          <p:cNvSpPr txBox="1"/>
          <p:nvPr/>
        </p:nvSpPr>
        <p:spPr>
          <a:xfrm>
            <a:off x="322266" y="1742300"/>
            <a:ext cx="6109252" cy="1200329"/>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Cavity crew </a:t>
            </a:r>
          </a:p>
          <a:p>
            <a:pPr marL="342900" indent="-342900">
              <a:buFont typeface="Wingdings" panose="05000000000000000000" pitchFamily="2" charset="2"/>
              <a:buChar char="Ø"/>
            </a:pPr>
            <a:r>
              <a:rPr lang="en-US" sz="2400" dirty="0" err="1">
                <a:solidFill>
                  <a:schemeClr val="accent1">
                    <a:lumMod val="75000"/>
                  </a:schemeClr>
                </a:solidFill>
                <a:latin typeface="Arial" panose="020B0604020202020204" pitchFamily="34" charset="0"/>
                <a:cs typeface="Arial" panose="020B0604020202020204" pitchFamily="34" charset="0"/>
              </a:rPr>
              <a:t>TeA</a:t>
            </a:r>
            <a:r>
              <a:rPr lang="en-US" sz="2400" dirty="0">
                <a:solidFill>
                  <a:schemeClr val="accent1">
                    <a:lumMod val="75000"/>
                  </a:schemeClr>
                </a:solidFill>
                <a:latin typeface="Arial" panose="020B0604020202020204" pitchFamily="34" charset="0"/>
                <a:cs typeface="Arial" panose="020B0604020202020204" pitchFamily="34" charset="0"/>
              </a:rPr>
              <a:t> plant team </a:t>
            </a: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Solving calculations</a:t>
            </a:r>
          </a:p>
        </p:txBody>
      </p:sp>
      <p:pic>
        <p:nvPicPr>
          <p:cNvPr id="14" name="Picture 13">
            <a:extLst>
              <a:ext uri="{FF2B5EF4-FFF2-40B4-BE49-F238E27FC236}">
                <a16:creationId xmlns:a16="http://schemas.microsoft.com/office/drawing/2014/main" id="{4931B6CD-7F85-558B-3752-D7EDF87D9930}"/>
              </a:ext>
            </a:extLst>
          </p:cNvPr>
          <p:cNvPicPr>
            <a:picLocks noChangeAspect="1"/>
          </p:cNvPicPr>
          <p:nvPr/>
        </p:nvPicPr>
        <p:blipFill>
          <a:blip r:embed="rId4"/>
          <a:stretch>
            <a:fillRect/>
          </a:stretch>
        </p:blipFill>
        <p:spPr>
          <a:xfrm>
            <a:off x="5902496" y="859093"/>
            <a:ext cx="4449022" cy="5828075"/>
          </a:xfrm>
          <a:prstGeom prst="rect">
            <a:avLst/>
          </a:prstGeom>
        </p:spPr>
      </p:pic>
    </p:spTree>
    <p:extLst>
      <p:ext uri="{BB962C8B-B14F-4D97-AF65-F5344CB8AC3E}">
        <p14:creationId xmlns:p14="http://schemas.microsoft.com/office/powerpoint/2010/main" val="4287899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BA666-EC55-0417-E058-641886AA38C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99B7D97-7A16-7AED-8D63-636B386B7C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36B8BC12-83EA-06F9-A3D6-A62BEDB244EF}"/>
              </a:ext>
            </a:extLst>
          </p:cNvPr>
          <p:cNvSpPr txBox="1"/>
          <p:nvPr/>
        </p:nvSpPr>
        <p:spPr>
          <a:xfrm>
            <a:off x="-8860" y="2875002"/>
            <a:ext cx="12200860" cy="1107996"/>
          </a:xfrm>
          <a:prstGeom prst="rect">
            <a:avLst/>
          </a:prstGeom>
          <a:noFill/>
        </p:spPr>
        <p:txBody>
          <a:bodyPr wrap="square" rtlCol="0">
            <a:spAutoFit/>
          </a:bodyPr>
          <a:lstStyle/>
          <a:p>
            <a:pPr algn="ctr"/>
            <a:r>
              <a:rPr lang="en-US" sz="6600" b="1" dirty="0">
                <a:solidFill>
                  <a:schemeClr val="bg1"/>
                </a:solidFill>
                <a:latin typeface="Arial" panose="020B0604020202020204" pitchFamily="34" charset="0"/>
                <a:cs typeface="Arial" panose="020B0604020202020204" pitchFamily="34" charset="0"/>
              </a:rPr>
              <a:t>Back up</a:t>
            </a:r>
          </a:p>
        </p:txBody>
      </p:sp>
    </p:spTree>
    <p:extLst>
      <p:ext uri="{BB962C8B-B14F-4D97-AF65-F5344CB8AC3E}">
        <p14:creationId xmlns:p14="http://schemas.microsoft.com/office/powerpoint/2010/main" val="2080165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6A2A6-1B44-8930-6615-05C9C714A6F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1162AE9-5D16-00B7-07A3-CB066FC257AB}"/>
              </a:ext>
            </a:extLst>
          </p:cNvPr>
          <p:cNvSpPr txBox="1"/>
          <p:nvPr/>
        </p:nvSpPr>
        <p:spPr>
          <a:xfrm>
            <a:off x="0" y="108752"/>
            <a:ext cx="12192000" cy="707886"/>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Scintillator </a:t>
            </a:r>
            <a:endParaRPr lang="en-US" sz="40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77CD77D-6119-AB1C-87A4-9E9E28604794}"/>
              </a:ext>
            </a:extLst>
          </p:cNvPr>
          <p:cNvSpPr txBox="1"/>
          <p:nvPr/>
        </p:nvSpPr>
        <p:spPr>
          <a:xfrm>
            <a:off x="276446" y="1037293"/>
            <a:ext cx="8484782" cy="2677656"/>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Linear Alkyl Benzene: 780 tones</a:t>
            </a: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PPO: 2.2 g/L</a:t>
            </a: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BHT: 5.5 mg/L</a:t>
            </a: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dirty="0" err="1">
                <a:solidFill>
                  <a:schemeClr val="accent1">
                    <a:lumMod val="75000"/>
                  </a:schemeClr>
                </a:solidFill>
                <a:latin typeface="Arial" panose="020B0604020202020204" pitchFamily="34" charset="0"/>
                <a:cs typeface="Arial" panose="020B0604020202020204" pitchFamily="34" charset="0"/>
              </a:rPr>
              <a:t>bisMSB</a:t>
            </a:r>
            <a:r>
              <a:rPr lang="en-US" sz="2400" dirty="0">
                <a:solidFill>
                  <a:schemeClr val="accent1">
                    <a:lumMod val="75000"/>
                  </a:schemeClr>
                </a:solidFill>
                <a:latin typeface="Arial" panose="020B0604020202020204" pitchFamily="34" charset="0"/>
                <a:cs typeface="Arial" panose="020B0604020202020204" pitchFamily="34" charset="0"/>
              </a:rPr>
              <a:t>: 2.2 mg/L</a:t>
            </a:r>
          </a:p>
        </p:txBody>
      </p:sp>
    </p:spTree>
    <p:extLst>
      <p:ext uri="{BB962C8B-B14F-4D97-AF65-F5344CB8AC3E}">
        <p14:creationId xmlns:p14="http://schemas.microsoft.com/office/powerpoint/2010/main" val="3612268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906FF-6726-3535-509D-ECD0C29EED0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71E1D33-4043-87AD-D902-5B786E6315DC}"/>
              </a:ext>
            </a:extLst>
          </p:cNvPr>
          <p:cNvSpPr txBox="1"/>
          <p:nvPr/>
        </p:nvSpPr>
        <p:spPr>
          <a:xfrm>
            <a:off x="0" y="108752"/>
            <a:ext cx="12192000" cy="707886"/>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Process Control System</a:t>
            </a:r>
            <a:endParaRPr lang="en-US" sz="40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A48BB14-D74F-405F-EFBD-3EC11E242F1A}"/>
              </a:ext>
            </a:extLst>
          </p:cNvPr>
          <p:cNvSpPr txBox="1"/>
          <p:nvPr/>
        </p:nvSpPr>
        <p:spPr>
          <a:xfrm>
            <a:off x="276446" y="1037293"/>
            <a:ext cx="8484782" cy="830997"/>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Manage industrial processes in real time by keeping key process variables within predefined setpoints</a:t>
            </a:r>
          </a:p>
        </p:txBody>
      </p:sp>
      <p:pic>
        <p:nvPicPr>
          <p:cNvPr id="10" name="Picture 9" descr="Industrial Engineering Process Control Systems at Scott Lanier blog">
            <a:extLst>
              <a:ext uri="{FF2B5EF4-FFF2-40B4-BE49-F238E27FC236}">
                <a16:creationId xmlns:a16="http://schemas.microsoft.com/office/drawing/2014/main" id="{3001A669-EF51-9AC1-F7A3-FBBA4446ECED}"/>
              </a:ext>
            </a:extLst>
          </p:cNvPr>
          <p:cNvPicPr>
            <a:picLocks noChangeAspect="1"/>
          </p:cNvPicPr>
          <p:nvPr/>
        </p:nvPicPr>
        <p:blipFill>
          <a:blip r:embed="rId3"/>
          <a:srcRect l="6207" t="4410" r="12703" b="2795"/>
          <a:stretch>
            <a:fillRect/>
          </a:stretch>
        </p:blipFill>
        <p:spPr>
          <a:xfrm>
            <a:off x="1701050" y="2088945"/>
            <a:ext cx="7155712" cy="4666201"/>
          </a:xfrm>
          <a:prstGeom prst="rect">
            <a:avLst/>
          </a:prstGeom>
        </p:spPr>
      </p:pic>
    </p:spTree>
    <p:extLst>
      <p:ext uri="{BB962C8B-B14F-4D97-AF65-F5344CB8AC3E}">
        <p14:creationId xmlns:p14="http://schemas.microsoft.com/office/powerpoint/2010/main" val="157527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A68D8-1E5C-C395-5275-7A9EDCD448A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57F9420-787C-CFDD-795C-AF8A3A27252B}"/>
              </a:ext>
            </a:extLst>
          </p:cNvPr>
          <p:cNvSpPr txBox="1"/>
          <p:nvPr/>
        </p:nvSpPr>
        <p:spPr>
          <a:xfrm>
            <a:off x="311328" y="1261209"/>
            <a:ext cx="10097946" cy="3854112"/>
          </a:xfrm>
          <a:prstGeom prst="rect">
            <a:avLst/>
          </a:prstGeom>
        </p:spPr>
        <p:txBody>
          <a:bodyPr vert="horz" lIns="91440" tIns="45720" rIns="91440" bIns="45720" rtlCol="0">
            <a:normAutofit/>
          </a:bodyPr>
          <a:lstStyle/>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Gain experience in quality assurance (QA)</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Support the development of operating procedures (SOP)</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Contribute to process improvement</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Gain familiarity with piping and instrumentation diagrams (P&amp;ID)</a:t>
            </a:r>
          </a:p>
          <a:p>
            <a:pPr marL="457200" indent="-342900" defTabSz="914400">
              <a:lnSpc>
                <a:spcPct val="90000"/>
              </a:lnSpc>
              <a:spcAft>
                <a:spcPts val="600"/>
              </a:spcAft>
              <a:buClr>
                <a:schemeClr val="accent1">
                  <a:lumMod val="75000"/>
                </a:schemeClr>
              </a:buClr>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457200" indent="-342900" defTabSz="914400">
              <a:lnSpc>
                <a:spcPct val="90000"/>
              </a:lnSpc>
              <a:spcAft>
                <a:spcPts val="600"/>
              </a:spcAft>
              <a:buClr>
                <a:schemeClr val="accent1">
                  <a:lumMod val="75000"/>
                </a:schemeClr>
              </a:buCl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Assist with process monitoring and analysis</a:t>
            </a:r>
          </a:p>
        </p:txBody>
      </p:sp>
      <p:sp>
        <p:nvSpPr>
          <p:cNvPr id="9" name="TextBox 8">
            <a:extLst>
              <a:ext uri="{FF2B5EF4-FFF2-40B4-BE49-F238E27FC236}">
                <a16:creationId xmlns:a16="http://schemas.microsoft.com/office/drawing/2014/main" id="{61AB369B-E5B4-BACF-0EEC-13C44781B2BF}"/>
              </a:ext>
            </a:extLst>
          </p:cNvPr>
          <p:cNvSpPr txBox="1"/>
          <p:nvPr/>
        </p:nvSpPr>
        <p:spPr>
          <a:xfrm>
            <a:off x="0" y="141867"/>
            <a:ext cx="12192000" cy="707886"/>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Work Term Goals</a:t>
            </a:r>
          </a:p>
        </p:txBody>
      </p:sp>
      <p:sp>
        <p:nvSpPr>
          <p:cNvPr id="11" name="Oval 10">
            <a:extLst>
              <a:ext uri="{FF2B5EF4-FFF2-40B4-BE49-F238E27FC236}">
                <a16:creationId xmlns:a16="http://schemas.microsoft.com/office/drawing/2014/main" id="{4F66C52F-697A-63A2-50F3-E843CB6AA536}"/>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6DD2769-4A7E-0A0B-E918-F78D72DB88CF}"/>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250623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E9DC29B-CA28-2130-CCB6-F4F9C19D4378}"/>
              </a:ext>
            </a:extLst>
          </p:cNvPr>
          <p:cNvSpPr txBox="1"/>
          <p:nvPr/>
        </p:nvSpPr>
        <p:spPr>
          <a:xfrm>
            <a:off x="296814" y="1333782"/>
            <a:ext cx="4469343" cy="3854112"/>
          </a:xfrm>
          <a:prstGeom prst="rect">
            <a:avLst/>
          </a:prstGeom>
        </p:spPr>
        <p:txBody>
          <a:bodyPr vert="horz" lIns="91440" tIns="45720" rIns="91440" bIns="45720" rtlCol="0">
            <a:normAutofit/>
          </a:bodyPr>
          <a:lstStyle/>
          <a:p>
            <a:pPr marL="342900" indent="-228600" defTabSz="914400">
              <a:lnSpc>
                <a:spcPct val="90000"/>
              </a:lnSpc>
              <a:spcAft>
                <a:spcPts val="600"/>
              </a:spcAft>
              <a:buClr>
                <a:schemeClr val="tx1"/>
              </a:buClr>
              <a:buFont typeface="Arial" panose="020B0604020202020204" pitchFamily="34" charset="0"/>
              <a:buChar char="•"/>
            </a:pPr>
            <a:endParaRPr lang="en-US" sz="1600" dirty="0"/>
          </a:p>
        </p:txBody>
      </p:sp>
      <p:pic>
        <p:nvPicPr>
          <p:cNvPr id="4" name="Picture 3">
            <a:extLst>
              <a:ext uri="{FF2B5EF4-FFF2-40B4-BE49-F238E27FC236}">
                <a16:creationId xmlns:a16="http://schemas.microsoft.com/office/drawing/2014/main" id="{4BB67810-FA3D-78C8-9F60-168D6D37F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899"/>
            <a:ext cx="12192000" cy="6946900"/>
          </a:xfrm>
          <a:prstGeom prst="rect">
            <a:avLst/>
          </a:prstGeom>
        </p:spPr>
      </p:pic>
      <p:sp>
        <p:nvSpPr>
          <p:cNvPr id="9" name="TextBox 8">
            <a:extLst>
              <a:ext uri="{FF2B5EF4-FFF2-40B4-BE49-F238E27FC236}">
                <a16:creationId xmlns:a16="http://schemas.microsoft.com/office/drawing/2014/main" id="{6A7E3160-E2AE-3306-16B3-30E5C8B8B390}"/>
              </a:ext>
            </a:extLst>
          </p:cNvPr>
          <p:cNvSpPr txBox="1"/>
          <p:nvPr/>
        </p:nvSpPr>
        <p:spPr>
          <a:xfrm>
            <a:off x="-4557572" y="3013501"/>
            <a:ext cx="12192000" cy="830997"/>
          </a:xfrm>
          <a:prstGeom prst="rect">
            <a:avLst/>
          </a:prstGeom>
          <a:noFill/>
        </p:spPr>
        <p:txBody>
          <a:bodyPr wrap="square" rtlCol="0">
            <a:spAutoFit/>
          </a:bodyPr>
          <a:lstStyle/>
          <a:p>
            <a:pPr algn="ctr"/>
            <a:r>
              <a:rPr lang="en-US" sz="4800" b="1" dirty="0">
                <a:solidFill>
                  <a:schemeClr val="accent1">
                    <a:lumMod val="75000"/>
                  </a:schemeClr>
                </a:solidFill>
                <a:latin typeface="Arial" panose="020B0604020202020204" pitchFamily="34" charset="0"/>
                <a:cs typeface="Arial" panose="020B0604020202020204" pitchFamily="34" charset="0"/>
              </a:rPr>
              <a:t>SNO+</a:t>
            </a:r>
          </a:p>
        </p:txBody>
      </p:sp>
      <p:sp>
        <p:nvSpPr>
          <p:cNvPr id="11" name="Oval 10">
            <a:extLst>
              <a:ext uri="{FF2B5EF4-FFF2-40B4-BE49-F238E27FC236}">
                <a16:creationId xmlns:a16="http://schemas.microsoft.com/office/drawing/2014/main" id="{4D042B4B-197B-E6B7-CDEF-C35EC7DB9DFF}"/>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0CA3A49-5F43-3552-4196-AFEC9A7899DB}"/>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2</a:t>
            </a:r>
          </a:p>
        </p:txBody>
      </p:sp>
      <p:grpSp>
        <p:nvGrpSpPr>
          <p:cNvPr id="30" name="Group 29">
            <a:extLst>
              <a:ext uri="{FF2B5EF4-FFF2-40B4-BE49-F238E27FC236}">
                <a16:creationId xmlns:a16="http://schemas.microsoft.com/office/drawing/2014/main" id="{B9749914-3FE0-202A-1988-2857D41280AC}"/>
              </a:ext>
            </a:extLst>
          </p:cNvPr>
          <p:cNvGrpSpPr/>
          <p:nvPr/>
        </p:nvGrpSpPr>
        <p:grpSpPr>
          <a:xfrm>
            <a:off x="3076856" y="21483"/>
            <a:ext cx="7794344" cy="6836517"/>
            <a:chOff x="3076856" y="21483"/>
            <a:chExt cx="7794344" cy="6836517"/>
          </a:xfrm>
        </p:grpSpPr>
        <p:pic>
          <p:nvPicPr>
            <p:cNvPr id="8" name="Picture 7">
              <a:extLst>
                <a:ext uri="{FF2B5EF4-FFF2-40B4-BE49-F238E27FC236}">
                  <a16:creationId xmlns:a16="http://schemas.microsoft.com/office/drawing/2014/main" id="{252258F4-3CD5-8ACE-AB14-8A498A14F5B2}"/>
                </a:ext>
              </a:extLst>
            </p:cNvPr>
            <p:cNvPicPr>
              <a:picLocks noChangeAspect="1"/>
            </p:cNvPicPr>
            <p:nvPr/>
          </p:nvPicPr>
          <p:blipFill>
            <a:blip r:embed="rId4">
              <a:extLst>
                <a:ext uri="{28A0092B-C50C-407E-A947-70E740481C1C}">
                  <a14:useLocalDpi xmlns:a14="http://schemas.microsoft.com/office/drawing/2010/main" val="0"/>
                </a:ext>
              </a:extLst>
            </a:blip>
            <a:srcRect l="2956" t="1424" b="10543"/>
            <a:stretch>
              <a:fillRect/>
            </a:stretch>
          </p:blipFill>
          <p:spPr>
            <a:xfrm>
              <a:off x="3076856" y="21483"/>
              <a:ext cx="7794344" cy="6828669"/>
            </a:xfrm>
            <a:prstGeom prst="rect">
              <a:avLst/>
            </a:prstGeom>
          </p:spPr>
        </p:pic>
        <p:pic>
          <p:nvPicPr>
            <p:cNvPr id="6" name="Picture 5">
              <a:extLst>
                <a:ext uri="{FF2B5EF4-FFF2-40B4-BE49-F238E27FC236}">
                  <a16:creationId xmlns:a16="http://schemas.microsoft.com/office/drawing/2014/main" id="{CD9554D6-737E-C272-7D8B-63AB49516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9603" y="6718610"/>
              <a:ext cx="592793" cy="139390"/>
            </a:xfrm>
            <a:prstGeom prst="rect">
              <a:avLst/>
            </a:prstGeom>
          </p:spPr>
        </p:pic>
        <p:pic>
          <p:nvPicPr>
            <p:cNvPr id="13" name="Picture 12">
              <a:extLst>
                <a:ext uri="{FF2B5EF4-FFF2-40B4-BE49-F238E27FC236}">
                  <a16:creationId xmlns:a16="http://schemas.microsoft.com/office/drawing/2014/main" id="{436C8D2B-8E63-E05E-11D6-287AA4997A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9999" y="6294819"/>
              <a:ext cx="232575" cy="275181"/>
            </a:xfrm>
            <a:prstGeom prst="rect">
              <a:avLst/>
            </a:prstGeom>
          </p:spPr>
        </p:pic>
        <p:pic>
          <p:nvPicPr>
            <p:cNvPr id="15" name="Picture 14">
              <a:extLst>
                <a:ext uri="{FF2B5EF4-FFF2-40B4-BE49-F238E27FC236}">
                  <a16:creationId xmlns:a16="http://schemas.microsoft.com/office/drawing/2014/main" id="{72FBBB28-9480-A7B5-17D8-375F6EDFFA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8012" y="6570000"/>
              <a:ext cx="232575" cy="148609"/>
            </a:xfrm>
            <a:prstGeom prst="rect">
              <a:avLst/>
            </a:prstGeom>
          </p:spPr>
        </p:pic>
        <p:pic>
          <p:nvPicPr>
            <p:cNvPr id="19" name="Picture 18">
              <a:extLst>
                <a:ext uri="{FF2B5EF4-FFF2-40B4-BE49-F238E27FC236}">
                  <a16:creationId xmlns:a16="http://schemas.microsoft.com/office/drawing/2014/main" id="{51000172-0B26-CC06-2F21-A3602020CC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0306" y="116732"/>
              <a:ext cx="2271843" cy="439991"/>
            </a:xfrm>
            <a:prstGeom prst="rect">
              <a:avLst/>
            </a:prstGeom>
          </p:spPr>
        </p:pic>
        <p:pic>
          <p:nvPicPr>
            <p:cNvPr id="21" name="Picture 20">
              <a:extLst>
                <a:ext uri="{FF2B5EF4-FFF2-40B4-BE49-F238E27FC236}">
                  <a16:creationId xmlns:a16="http://schemas.microsoft.com/office/drawing/2014/main" id="{AF2B0DBB-4D7D-C915-E312-BCC6D27705C8}"/>
                </a:ext>
              </a:extLst>
            </p:cNvPr>
            <p:cNvPicPr>
              <a:picLocks noChangeAspect="1"/>
            </p:cNvPicPr>
            <p:nvPr/>
          </p:nvPicPr>
          <p:blipFill>
            <a:blip r:embed="rId8">
              <a:extLst>
                <a:ext uri="{28A0092B-C50C-407E-A947-70E740481C1C}">
                  <a14:useLocalDpi xmlns:a14="http://schemas.microsoft.com/office/drawing/2010/main" val="0"/>
                </a:ext>
              </a:extLst>
            </a:blip>
            <a:srcRect b="27453"/>
            <a:stretch>
              <a:fillRect/>
            </a:stretch>
          </p:blipFill>
          <p:spPr>
            <a:xfrm>
              <a:off x="6614690" y="449256"/>
              <a:ext cx="979143" cy="107467"/>
            </a:xfrm>
            <a:prstGeom prst="rect">
              <a:avLst/>
            </a:prstGeom>
          </p:spPr>
        </p:pic>
        <p:pic>
          <p:nvPicPr>
            <p:cNvPr id="23" name="Picture 22">
              <a:extLst>
                <a:ext uri="{FF2B5EF4-FFF2-40B4-BE49-F238E27FC236}">
                  <a16:creationId xmlns:a16="http://schemas.microsoft.com/office/drawing/2014/main" id="{414F9E1D-4DC6-4309-4571-CC6FC9BEEEFF}"/>
                </a:ext>
              </a:extLst>
            </p:cNvPr>
            <p:cNvPicPr>
              <a:picLocks noChangeAspect="1"/>
            </p:cNvPicPr>
            <p:nvPr/>
          </p:nvPicPr>
          <p:blipFill>
            <a:blip r:embed="rId9">
              <a:extLst>
                <a:ext uri="{28A0092B-C50C-407E-A947-70E740481C1C}">
                  <a14:useLocalDpi xmlns:a14="http://schemas.microsoft.com/office/drawing/2010/main" val="0"/>
                </a:ext>
              </a:extLst>
            </a:blip>
            <a:srcRect t="18102" b="12981"/>
            <a:stretch>
              <a:fillRect/>
            </a:stretch>
          </p:blipFill>
          <p:spPr>
            <a:xfrm>
              <a:off x="6734129" y="296626"/>
              <a:ext cx="611569" cy="194878"/>
            </a:xfrm>
            <a:prstGeom prst="rect">
              <a:avLst/>
            </a:prstGeom>
          </p:spPr>
        </p:pic>
        <p:pic>
          <p:nvPicPr>
            <p:cNvPr id="25" name="Picture 24">
              <a:extLst>
                <a:ext uri="{FF2B5EF4-FFF2-40B4-BE49-F238E27FC236}">
                  <a16:creationId xmlns:a16="http://schemas.microsoft.com/office/drawing/2014/main" id="{B91AB813-C186-A681-258F-040E72AEF06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73006" y="204194"/>
              <a:ext cx="120827" cy="379741"/>
            </a:xfrm>
            <a:prstGeom prst="rect">
              <a:avLst/>
            </a:prstGeom>
          </p:spPr>
        </p:pic>
        <p:pic>
          <p:nvPicPr>
            <p:cNvPr id="27" name="Picture 26">
              <a:extLst>
                <a:ext uri="{FF2B5EF4-FFF2-40B4-BE49-F238E27FC236}">
                  <a16:creationId xmlns:a16="http://schemas.microsoft.com/office/drawing/2014/main" id="{29BE22A9-70F1-E8D5-F03A-E6E724B01159}"/>
                </a:ext>
              </a:extLst>
            </p:cNvPr>
            <p:cNvPicPr>
              <a:picLocks noChangeAspect="1"/>
            </p:cNvPicPr>
            <p:nvPr/>
          </p:nvPicPr>
          <p:blipFill>
            <a:blip r:embed="rId8">
              <a:extLst>
                <a:ext uri="{28A0092B-C50C-407E-A947-70E740481C1C}">
                  <a14:useLocalDpi xmlns:a14="http://schemas.microsoft.com/office/drawing/2010/main" val="0"/>
                </a:ext>
              </a:extLst>
            </a:blip>
            <a:srcRect t="28366" b="27452"/>
            <a:stretch>
              <a:fillRect/>
            </a:stretch>
          </p:blipFill>
          <p:spPr>
            <a:xfrm rot="10800000">
              <a:off x="6577303" y="204194"/>
              <a:ext cx="925222" cy="65449"/>
            </a:xfrm>
            <a:prstGeom prst="rect">
              <a:avLst/>
            </a:prstGeom>
          </p:spPr>
        </p:pic>
        <p:pic>
          <p:nvPicPr>
            <p:cNvPr id="29" name="Picture 28">
              <a:extLst>
                <a:ext uri="{FF2B5EF4-FFF2-40B4-BE49-F238E27FC236}">
                  <a16:creationId xmlns:a16="http://schemas.microsoft.com/office/drawing/2014/main" id="{B615DDAE-6D95-4335-D856-DF80CF2823C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5995" y="156771"/>
              <a:ext cx="128342" cy="413558"/>
            </a:xfrm>
            <a:prstGeom prst="rect">
              <a:avLst/>
            </a:prstGeom>
          </p:spPr>
        </p:pic>
      </p:grpSp>
    </p:spTree>
    <p:extLst>
      <p:ext uri="{BB962C8B-B14F-4D97-AF65-F5344CB8AC3E}">
        <p14:creationId xmlns:p14="http://schemas.microsoft.com/office/powerpoint/2010/main" val="2721410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2BC0E-D3C6-5F7D-0B69-1F2DAD2337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4BC5DD-DCC4-7E7C-7E5F-DB3B43A2DBD7}"/>
              </a:ext>
            </a:extLst>
          </p:cNvPr>
          <p:cNvSpPr>
            <a:spLocks noGrp="1"/>
          </p:cNvSpPr>
          <p:nvPr>
            <p:ph idx="1"/>
          </p:nvPr>
        </p:nvSpPr>
        <p:spPr>
          <a:xfrm>
            <a:off x="223005" y="889933"/>
            <a:ext cx="8734647" cy="1728430"/>
          </a:xfrm>
        </p:spPr>
        <p:txBody>
          <a:bodyPr>
            <a:normAutofit/>
          </a:bodyPr>
          <a:lstStyle/>
          <a:p>
            <a:pP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Purifies, stores, and transfers the liquid scintillator used inside the SNO+ detector</a:t>
            </a:r>
          </a:p>
          <a:p>
            <a:pPr>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The plant's primary processes include distilling, stripping, and filtering</a:t>
            </a:r>
          </a:p>
        </p:txBody>
      </p:sp>
      <p:sp>
        <p:nvSpPr>
          <p:cNvPr id="7" name="TextBox 6">
            <a:extLst>
              <a:ext uri="{FF2B5EF4-FFF2-40B4-BE49-F238E27FC236}">
                <a16:creationId xmlns:a16="http://schemas.microsoft.com/office/drawing/2014/main" id="{8CFEFC2C-206C-FE6C-07C9-8A4371C54DD5}"/>
              </a:ext>
            </a:extLst>
          </p:cNvPr>
          <p:cNvSpPr txBox="1"/>
          <p:nvPr/>
        </p:nvSpPr>
        <p:spPr>
          <a:xfrm>
            <a:off x="0" y="182047"/>
            <a:ext cx="12192000" cy="707886"/>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Scintillator Plant</a:t>
            </a:r>
          </a:p>
        </p:txBody>
      </p:sp>
      <p:sp>
        <p:nvSpPr>
          <p:cNvPr id="43" name="Oval 42">
            <a:extLst>
              <a:ext uri="{FF2B5EF4-FFF2-40B4-BE49-F238E27FC236}">
                <a16:creationId xmlns:a16="http://schemas.microsoft.com/office/drawing/2014/main" id="{F64C9501-5ECE-7444-9059-B23F57A7280E}"/>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8EC51DD3-C5BA-8F06-6459-119B634D0A09}"/>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3</a:t>
            </a:r>
          </a:p>
        </p:txBody>
      </p:sp>
      <p:grpSp>
        <p:nvGrpSpPr>
          <p:cNvPr id="52" name="Group 51">
            <a:extLst>
              <a:ext uri="{FF2B5EF4-FFF2-40B4-BE49-F238E27FC236}">
                <a16:creationId xmlns:a16="http://schemas.microsoft.com/office/drawing/2014/main" id="{B2E90D00-B7A6-4DC5-BD2A-3F63678F9CD1}"/>
              </a:ext>
            </a:extLst>
          </p:cNvPr>
          <p:cNvGrpSpPr/>
          <p:nvPr/>
        </p:nvGrpSpPr>
        <p:grpSpPr>
          <a:xfrm>
            <a:off x="304181" y="2585607"/>
            <a:ext cx="7634130" cy="4057590"/>
            <a:chOff x="580020" y="2511430"/>
            <a:chExt cx="7915052" cy="4164523"/>
          </a:xfrm>
        </p:grpSpPr>
        <p:pic>
          <p:nvPicPr>
            <p:cNvPr id="37" name="Picture 36">
              <a:extLst>
                <a:ext uri="{FF2B5EF4-FFF2-40B4-BE49-F238E27FC236}">
                  <a16:creationId xmlns:a16="http://schemas.microsoft.com/office/drawing/2014/main" id="{AB2DBC71-6C11-BAB5-5F6C-BADE63403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020" y="2511430"/>
              <a:ext cx="7105570" cy="4164523"/>
            </a:xfrm>
            <a:prstGeom prst="rect">
              <a:avLst/>
            </a:prstGeom>
          </p:spPr>
        </p:pic>
        <p:pic>
          <p:nvPicPr>
            <p:cNvPr id="4" name="Picture 3">
              <a:extLst>
                <a:ext uri="{FF2B5EF4-FFF2-40B4-BE49-F238E27FC236}">
                  <a16:creationId xmlns:a16="http://schemas.microsoft.com/office/drawing/2014/main" id="{C9CACF9B-AA03-D5FF-4199-ADC2A8FB42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2154" y="4833723"/>
              <a:ext cx="1107830" cy="841711"/>
            </a:xfrm>
            <a:prstGeom prst="rect">
              <a:avLst/>
            </a:prstGeom>
          </p:spPr>
        </p:pic>
        <p:pic>
          <p:nvPicPr>
            <p:cNvPr id="11" name="Picture 10">
              <a:extLst>
                <a:ext uri="{FF2B5EF4-FFF2-40B4-BE49-F238E27FC236}">
                  <a16:creationId xmlns:a16="http://schemas.microsoft.com/office/drawing/2014/main" id="{7F700B21-777E-888D-A802-681DA22053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3984" y="2549718"/>
              <a:ext cx="981088" cy="4096850"/>
            </a:xfrm>
            <a:prstGeom prst="rect">
              <a:avLst/>
            </a:prstGeom>
          </p:spPr>
        </p:pic>
        <p:cxnSp>
          <p:nvCxnSpPr>
            <p:cNvPr id="12" name="Straight Connector 11">
              <a:extLst>
                <a:ext uri="{FF2B5EF4-FFF2-40B4-BE49-F238E27FC236}">
                  <a16:creationId xmlns:a16="http://schemas.microsoft.com/office/drawing/2014/main" id="{4144456F-F63C-0120-D476-764680D84FF7}"/>
                </a:ext>
              </a:extLst>
            </p:cNvPr>
            <p:cNvCxnSpPr>
              <a:cxnSpLocks/>
            </p:cNvCxnSpPr>
            <p:nvPr/>
          </p:nvCxnSpPr>
          <p:spPr>
            <a:xfrm>
              <a:off x="7458489" y="4180206"/>
              <a:ext cx="200439" cy="0"/>
            </a:xfrm>
            <a:prstGeom prst="line">
              <a:avLst/>
            </a:prstGeom>
            <a:ln w="1905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5681B170-5537-55E7-0E33-6F516A4D1462}"/>
                </a:ext>
              </a:extLst>
            </p:cNvPr>
            <p:cNvCxnSpPr>
              <a:cxnSpLocks/>
            </p:cNvCxnSpPr>
            <p:nvPr/>
          </p:nvCxnSpPr>
          <p:spPr>
            <a:xfrm>
              <a:off x="6592526" y="5221443"/>
              <a:ext cx="1207861"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nvGrpSpPr>
            <p:cNvPr id="25" name="Group 24">
              <a:extLst>
                <a:ext uri="{FF2B5EF4-FFF2-40B4-BE49-F238E27FC236}">
                  <a16:creationId xmlns:a16="http://schemas.microsoft.com/office/drawing/2014/main" id="{78E1BFAF-8EEF-1BF9-7E4A-63533124A10E}"/>
                </a:ext>
              </a:extLst>
            </p:cNvPr>
            <p:cNvGrpSpPr/>
            <p:nvPr/>
          </p:nvGrpSpPr>
          <p:grpSpPr>
            <a:xfrm>
              <a:off x="7558708" y="3990962"/>
              <a:ext cx="477024" cy="576004"/>
              <a:chOff x="7740520" y="4071154"/>
              <a:chExt cx="477024" cy="576004"/>
            </a:xfrm>
          </p:grpSpPr>
          <p:pic>
            <p:nvPicPr>
              <p:cNvPr id="22" name="Picture 21">
                <a:extLst>
                  <a:ext uri="{FF2B5EF4-FFF2-40B4-BE49-F238E27FC236}">
                    <a16:creationId xmlns:a16="http://schemas.microsoft.com/office/drawing/2014/main" id="{31FF05F5-9199-BA77-C255-3591F640CB5B}"/>
                  </a:ext>
                </a:extLst>
              </p:cNvPr>
              <p:cNvPicPr>
                <a:picLocks noChangeAspect="1"/>
              </p:cNvPicPr>
              <p:nvPr/>
            </p:nvPicPr>
            <p:blipFill>
              <a:blip r:embed="rId5">
                <a:extLst>
                  <a:ext uri="{28A0092B-C50C-407E-A947-70E740481C1C}">
                    <a14:useLocalDpi xmlns:a14="http://schemas.microsoft.com/office/drawing/2010/main" val="0"/>
                  </a:ext>
                </a:extLst>
              </a:blip>
              <a:srcRect l="9263"/>
              <a:stretch>
                <a:fillRect/>
              </a:stretch>
            </p:blipFill>
            <p:spPr>
              <a:xfrm>
                <a:off x="7810593" y="4071154"/>
                <a:ext cx="406951" cy="576004"/>
              </a:xfrm>
              <a:prstGeom prst="rect">
                <a:avLst/>
              </a:prstGeom>
            </p:spPr>
          </p:pic>
          <p:pic>
            <p:nvPicPr>
              <p:cNvPr id="24" name="Picture 23">
                <a:extLst>
                  <a:ext uri="{FF2B5EF4-FFF2-40B4-BE49-F238E27FC236}">
                    <a16:creationId xmlns:a16="http://schemas.microsoft.com/office/drawing/2014/main" id="{37489EB5-0535-E6DF-672B-746692B0C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520" y="4217514"/>
                <a:ext cx="140146" cy="79603"/>
              </a:xfrm>
              <a:prstGeom prst="rect">
                <a:avLst/>
              </a:prstGeom>
            </p:spPr>
          </p:pic>
        </p:grpSp>
        <p:cxnSp>
          <p:nvCxnSpPr>
            <p:cNvPr id="18" name="Straight Arrow Connector 17">
              <a:extLst>
                <a:ext uri="{FF2B5EF4-FFF2-40B4-BE49-F238E27FC236}">
                  <a16:creationId xmlns:a16="http://schemas.microsoft.com/office/drawing/2014/main" id="{A8D8F373-A71C-4ADC-4C25-1A3B806433F3}"/>
                </a:ext>
              </a:extLst>
            </p:cNvPr>
            <p:cNvCxnSpPr>
              <a:cxnSpLocks/>
              <a:endCxn id="24" idx="3"/>
            </p:cNvCxnSpPr>
            <p:nvPr/>
          </p:nvCxnSpPr>
          <p:spPr>
            <a:xfrm flipV="1">
              <a:off x="7236069" y="4177124"/>
              <a:ext cx="462785" cy="30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AF3B97DC-6DCD-D5D2-CC1D-0711DFCE5B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1843" y="4172429"/>
              <a:ext cx="203769" cy="67209"/>
            </a:xfrm>
            <a:prstGeom prst="rect">
              <a:avLst/>
            </a:prstGeom>
          </p:spPr>
        </p:pic>
        <p:cxnSp>
          <p:nvCxnSpPr>
            <p:cNvPr id="32" name="Straight Arrow Connector 31">
              <a:extLst>
                <a:ext uri="{FF2B5EF4-FFF2-40B4-BE49-F238E27FC236}">
                  <a16:creationId xmlns:a16="http://schemas.microsoft.com/office/drawing/2014/main" id="{A9450434-F770-EAC2-8C1D-18D0407011F6}"/>
                </a:ext>
              </a:extLst>
            </p:cNvPr>
            <p:cNvCxnSpPr>
              <a:cxnSpLocks/>
            </p:cNvCxnSpPr>
            <p:nvPr/>
          </p:nvCxnSpPr>
          <p:spPr>
            <a:xfrm flipH="1" flipV="1">
              <a:off x="7800388" y="2618363"/>
              <a:ext cx="1" cy="14969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186CDD4-9936-A7B4-1113-58E6099C9E62}"/>
                </a:ext>
              </a:extLst>
            </p:cNvPr>
            <p:cNvCxnSpPr/>
            <p:nvPr/>
          </p:nvCxnSpPr>
          <p:spPr>
            <a:xfrm>
              <a:off x="7509512" y="2620747"/>
              <a:ext cx="2864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1C3DB313-9D15-CDC7-9487-559805B344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8" y="4333414"/>
              <a:ext cx="372199" cy="211409"/>
            </a:xfrm>
            <a:prstGeom prst="rect">
              <a:avLst/>
            </a:prstGeom>
          </p:spPr>
        </p:pic>
        <p:cxnSp>
          <p:nvCxnSpPr>
            <p:cNvPr id="42" name="Straight Arrow Connector 41">
              <a:extLst>
                <a:ext uri="{FF2B5EF4-FFF2-40B4-BE49-F238E27FC236}">
                  <a16:creationId xmlns:a16="http://schemas.microsoft.com/office/drawing/2014/main" id="{F8F673E5-0E9D-9478-23B9-BC68285A0448}"/>
                </a:ext>
              </a:extLst>
            </p:cNvPr>
            <p:cNvCxnSpPr>
              <a:cxnSpLocks/>
            </p:cNvCxnSpPr>
            <p:nvPr/>
          </p:nvCxnSpPr>
          <p:spPr>
            <a:xfrm>
              <a:off x="7800387" y="4278964"/>
              <a:ext cx="0" cy="9424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1" name="TextBox 50">
              <a:extLst>
                <a:ext uri="{FF2B5EF4-FFF2-40B4-BE49-F238E27FC236}">
                  <a16:creationId xmlns:a16="http://schemas.microsoft.com/office/drawing/2014/main" id="{EB17BE2A-24D3-D904-DCCD-46E317691F4A}"/>
                </a:ext>
              </a:extLst>
            </p:cNvPr>
            <p:cNvSpPr txBox="1"/>
            <p:nvPr/>
          </p:nvSpPr>
          <p:spPr>
            <a:xfrm>
              <a:off x="7927224" y="4021367"/>
              <a:ext cx="524503" cy="369332"/>
            </a:xfrm>
            <a:prstGeom prst="rect">
              <a:avLst/>
            </a:prstGeom>
            <a:noFill/>
          </p:spPr>
          <p:txBody>
            <a:bodyPr wrap="none" rtlCol="0">
              <a:spAutoFit/>
            </a:bodyPr>
            <a:lstStyle/>
            <a:p>
              <a:pPr algn="ctr"/>
              <a:r>
                <a:rPr lang="en-US" sz="900" dirty="0">
                  <a:latin typeface="Arial" panose="020B0604020202020204" pitchFamily="34" charset="0"/>
                  <a:cs typeface="Arial" panose="020B0604020202020204" pitchFamily="34" charset="0"/>
                </a:rPr>
                <a:t>Cooler</a:t>
              </a:r>
            </a:p>
            <a:p>
              <a:pPr algn="ctr"/>
              <a:r>
                <a:rPr lang="en-US" sz="900" dirty="0">
                  <a:latin typeface="Arial" panose="020B0604020202020204" pitchFamily="34" charset="0"/>
                  <a:cs typeface="Arial" panose="020B0604020202020204" pitchFamily="34" charset="0"/>
                </a:rPr>
                <a:t>HX</a:t>
              </a:r>
            </a:p>
          </p:txBody>
        </p:sp>
      </p:grpSp>
      <p:pic>
        <p:nvPicPr>
          <p:cNvPr id="5" name="Picture 4">
            <a:extLst>
              <a:ext uri="{FF2B5EF4-FFF2-40B4-BE49-F238E27FC236}">
                <a16:creationId xmlns:a16="http://schemas.microsoft.com/office/drawing/2014/main" id="{A51E804C-3D70-2228-763E-8A3A8D3888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9486" y="2461610"/>
            <a:ext cx="4113832" cy="3881340"/>
          </a:xfrm>
          <a:prstGeom prst="rect">
            <a:avLst/>
          </a:prstGeom>
        </p:spPr>
      </p:pic>
    </p:spTree>
    <p:extLst>
      <p:ext uri="{BB962C8B-B14F-4D97-AF65-F5344CB8AC3E}">
        <p14:creationId xmlns:p14="http://schemas.microsoft.com/office/powerpoint/2010/main" val="1553843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3B2A2-5FF1-0F40-13FF-EDC1EEBFABB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3AB06E41-72B7-1C39-7984-78AE45899AC1}"/>
              </a:ext>
            </a:extLst>
          </p:cNvPr>
          <p:cNvGrpSpPr/>
          <p:nvPr/>
        </p:nvGrpSpPr>
        <p:grpSpPr>
          <a:xfrm>
            <a:off x="0" y="-1"/>
            <a:ext cx="12192000" cy="6947212"/>
            <a:chOff x="580020" y="2511429"/>
            <a:chExt cx="7915052" cy="4164524"/>
          </a:xfrm>
        </p:grpSpPr>
        <p:pic>
          <p:nvPicPr>
            <p:cNvPr id="3" name="Picture 2">
              <a:extLst>
                <a:ext uri="{FF2B5EF4-FFF2-40B4-BE49-F238E27FC236}">
                  <a16:creationId xmlns:a16="http://schemas.microsoft.com/office/drawing/2014/main" id="{D9F99218-B626-440B-DF26-F7F1476C1E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020" y="2511430"/>
              <a:ext cx="7105570" cy="4164523"/>
            </a:xfrm>
            <a:prstGeom prst="rect">
              <a:avLst/>
            </a:prstGeom>
          </p:spPr>
        </p:pic>
        <p:pic>
          <p:nvPicPr>
            <p:cNvPr id="4" name="Picture 3">
              <a:extLst>
                <a:ext uri="{FF2B5EF4-FFF2-40B4-BE49-F238E27FC236}">
                  <a16:creationId xmlns:a16="http://schemas.microsoft.com/office/drawing/2014/main" id="{BDFF8B0B-A9C3-3DDE-2766-428337638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2154" y="4833723"/>
              <a:ext cx="1107830" cy="841711"/>
            </a:xfrm>
            <a:prstGeom prst="rect">
              <a:avLst/>
            </a:prstGeom>
          </p:spPr>
        </p:pic>
        <p:pic>
          <p:nvPicPr>
            <p:cNvPr id="5" name="Picture 4">
              <a:extLst>
                <a:ext uri="{FF2B5EF4-FFF2-40B4-BE49-F238E27FC236}">
                  <a16:creationId xmlns:a16="http://schemas.microsoft.com/office/drawing/2014/main" id="{9A1839B8-2B83-1828-89B3-C3E9748EEB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3984" y="2511429"/>
              <a:ext cx="981088" cy="4164520"/>
            </a:xfrm>
            <a:prstGeom prst="rect">
              <a:avLst/>
            </a:prstGeom>
          </p:spPr>
        </p:pic>
        <p:cxnSp>
          <p:nvCxnSpPr>
            <p:cNvPr id="6" name="Straight Connector 5">
              <a:extLst>
                <a:ext uri="{FF2B5EF4-FFF2-40B4-BE49-F238E27FC236}">
                  <a16:creationId xmlns:a16="http://schemas.microsoft.com/office/drawing/2014/main" id="{196CC18B-D838-65C3-DE38-98EFF63DCF6A}"/>
                </a:ext>
              </a:extLst>
            </p:cNvPr>
            <p:cNvCxnSpPr>
              <a:cxnSpLocks/>
            </p:cNvCxnSpPr>
            <p:nvPr/>
          </p:nvCxnSpPr>
          <p:spPr>
            <a:xfrm>
              <a:off x="7458489" y="4180206"/>
              <a:ext cx="200439" cy="0"/>
            </a:xfrm>
            <a:prstGeom prst="line">
              <a:avLst/>
            </a:prstGeom>
            <a:ln w="1905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C0C7CC30-6F95-D4DD-3FE7-423F39D69725}"/>
                </a:ext>
              </a:extLst>
            </p:cNvPr>
            <p:cNvCxnSpPr>
              <a:cxnSpLocks/>
            </p:cNvCxnSpPr>
            <p:nvPr/>
          </p:nvCxnSpPr>
          <p:spPr>
            <a:xfrm>
              <a:off x="6592526" y="5221443"/>
              <a:ext cx="1207861"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nvGrpSpPr>
            <p:cNvPr id="8" name="Group 7">
              <a:extLst>
                <a:ext uri="{FF2B5EF4-FFF2-40B4-BE49-F238E27FC236}">
                  <a16:creationId xmlns:a16="http://schemas.microsoft.com/office/drawing/2014/main" id="{864AA745-80BA-ACD1-130D-0E5C87F0C560}"/>
                </a:ext>
              </a:extLst>
            </p:cNvPr>
            <p:cNvGrpSpPr/>
            <p:nvPr/>
          </p:nvGrpSpPr>
          <p:grpSpPr>
            <a:xfrm>
              <a:off x="7558708" y="3990962"/>
              <a:ext cx="477024" cy="576004"/>
              <a:chOff x="7740520" y="4071154"/>
              <a:chExt cx="477024" cy="576004"/>
            </a:xfrm>
          </p:grpSpPr>
          <p:pic>
            <p:nvPicPr>
              <p:cNvPr id="19" name="Picture 18">
                <a:extLst>
                  <a:ext uri="{FF2B5EF4-FFF2-40B4-BE49-F238E27FC236}">
                    <a16:creationId xmlns:a16="http://schemas.microsoft.com/office/drawing/2014/main" id="{FEF0CFA8-F81C-E04E-C8D2-11BA6489ABCB}"/>
                  </a:ext>
                </a:extLst>
              </p:cNvPr>
              <p:cNvPicPr>
                <a:picLocks noChangeAspect="1"/>
              </p:cNvPicPr>
              <p:nvPr/>
            </p:nvPicPr>
            <p:blipFill>
              <a:blip r:embed="rId5">
                <a:extLst>
                  <a:ext uri="{28A0092B-C50C-407E-A947-70E740481C1C}">
                    <a14:useLocalDpi xmlns:a14="http://schemas.microsoft.com/office/drawing/2010/main" val="0"/>
                  </a:ext>
                </a:extLst>
              </a:blip>
              <a:srcRect l="9263"/>
              <a:stretch>
                <a:fillRect/>
              </a:stretch>
            </p:blipFill>
            <p:spPr>
              <a:xfrm>
                <a:off x="7810593" y="4071154"/>
                <a:ext cx="406951" cy="576004"/>
              </a:xfrm>
              <a:prstGeom prst="rect">
                <a:avLst/>
              </a:prstGeom>
            </p:spPr>
          </p:pic>
          <p:pic>
            <p:nvPicPr>
              <p:cNvPr id="20" name="Picture 19">
                <a:extLst>
                  <a:ext uri="{FF2B5EF4-FFF2-40B4-BE49-F238E27FC236}">
                    <a16:creationId xmlns:a16="http://schemas.microsoft.com/office/drawing/2014/main" id="{CA9748DD-250A-FB47-315A-30315C0CC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520" y="4217514"/>
                <a:ext cx="140146" cy="79603"/>
              </a:xfrm>
              <a:prstGeom prst="rect">
                <a:avLst/>
              </a:prstGeom>
            </p:spPr>
          </p:pic>
        </p:grpSp>
        <p:cxnSp>
          <p:nvCxnSpPr>
            <p:cNvPr id="10" name="Straight Arrow Connector 9">
              <a:extLst>
                <a:ext uri="{FF2B5EF4-FFF2-40B4-BE49-F238E27FC236}">
                  <a16:creationId xmlns:a16="http://schemas.microsoft.com/office/drawing/2014/main" id="{D5BFB3A7-876E-425A-7268-724792A089EF}"/>
                </a:ext>
              </a:extLst>
            </p:cNvPr>
            <p:cNvCxnSpPr>
              <a:cxnSpLocks/>
              <a:endCxn id="20" idx="3"/>
            </p:cNvCxnSpPr>
            <p:nvPr/>
          </p:nvCxnSpPr>
          <p:spPr>
            <a:xfrm flipV="1">
              <a:off x="7236069" y="4177124"/>
              <a:ext cx="462785" cy="30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08B9673-B957-E018-CC70-85A0529797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1843" y="4172429"/>
              <a:ext cx="203769" cy="67209"/>
            </a:xfrm>
            <a:prstGeom prst="rect">
              <a:avLst/>
            </a:prstGeom>
          </p:spPr>
        </p:pic>
        <p:cxnSp>
          <p:nvCxnSpPr>
            <p:cNvPr id="14" name="Straight Arrow Connector 13">
              <a:extLst>
                <a:ext uri="{FF2B5EF4-FFF2-40B4-BE49-F238E27FC236}">
                  <a16:creationId xmlns:a16="http://schemas.microsoft.com/office/drawing/2014/main" id="{E20B89A9-5FBE-4534-F0E5-CCB930C21767}"/>
                </a:ext>
              </a:extLst>
            </p:cNvPr>
            <p:cNvCxnSpPr>
              <a:cxnSpLocks/>
            </p:cNvCxnSpPr>
            <p:nvPr/>
          </p:nvCxnSpPr>
          <p:spPr>
            <a:xfrm flipH="1" flipV="1">
              <a:off x="7800388" y="2618363"/>
              <a:ext cx="1" cy="14969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E5F6CC2-ECEF-2F56-D429-095F6CD988D7}"/>
                </a:ext>
              </a:extLst>
            </p:cNvPr>
            <p:cNvCxnSpPr/>
            <p:nvPr/>
          </p:nvCxnSpPr>
          <p:spPr>
            <a:xfrm>
              <a:off x="7509512" y="2620747"/>
              <a:ext cx="2864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4A332E80-5F69-9933-F2BA-21126D6A7B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8" y="4333414"/>
              <a:ext cx="372199" cy="211409"/>
            </a:xfrm>
            <a:prstGeom prst="rect">
              <a:avLst/>
            </a:prstGeom>
          </p:spPr>
        </p:pic>
        <p:cxnSp>
          <p:nvCxnSpPr>
            <p:cNvPr id="17" name="Straight Arrow Connector 16">
              <a:extLst>
                <a:ext uri="{FF2B5EF4-FFF2-40B4-BE49-F238E27FC236}">
                  <a16:creationId xmlns:a16="http://schemas.microsoft.com/office/drawing/2014/main" id="{14E56EBA-506B-DBD4-7735-75F0B5C894FF}"/>
                </a:ext>
              </a:extLst>
            </p:cNvPr>
            <p:cNvCxnSpPr>
              <a:cxnSpLocks/>
            </p:cNvCxnSpPr>
            <p:nvPr/>
          </p:nvCxnSpPr>
          <p:spPr>
            <a:xfrm>
              <a:off x="7800387" y="4278964"/>
              <a:ext cx="0" cy="9424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F46FCF45-F7A2-2BCC-64D4-28877526899B}"/>
                </a:ext>
              </a:extLst>
            </p:cNvPr>
            <p:cNvSpPr txBox="1"/>
            <p:nvPr/>
          </p:nvSpPr>
          <p:spPr>
            <a:xfrm>
              <a:off x="7927224" y="4021367"/>
              <a:ext cx="524503" cy="369332"/>
            </a:xfrm>
            <a:prstGeom prst="rect">
              <a:avLst/>
            </a:prstGeom>
            <a:noFill/>
          </p:spPr>
          <p:txBody>
            <a:bodyPr wrap="none" rtlCol="0">
              <a:spAutoFit/>
            </a:bodyPr>
            <a:lstStyle/>
            <a:p>
              <a:pPr algn="ctr"/>
              <a:r>
                <a:rPr lang="en-US" sz="900" dirty="0">
                  <a:latin typeface="Arial" panose="020B0604020202020204" pitchFamily="34" charset="0"/>
                  <a:cs typeface="Arial" panose="020B0604020202020204" pitchFamily="34" charset="0"/>
                </a:rPr>
                <a:t>Cooler</a:t>
              </a:r>
            </a:p>
            <a:p>
              <a:pPr algn="ctr"/>
              <a:r>
                <a:rPr lang="en-US" sz="900" dirty="0">
                  <a:latin typeface="Arial" panose="020B0604020202020204" pitchFamily="34" charset="0"/>
                  <a:cs typeface="Arial" panose="020B0604020202020204" pitchFamily="34" charset="0"/>
                </a:rPr>
                <a:t>HX</a:t>
              </a:r>
            </a:p>
          </p:txBody>
        </p:sp>
      </p:grpSp>
      <p:grpSp>
        <p:nvGrpSpPr>
          <p:cNvPr id="13" name="Group 12">
            <a:extLst>
              <a:ext uri="{FF2B5EF4-FFF2-40B4-BE49-F238E27FC236}">
                <a16:creationId xmlns:a16="http://schemas.microsoft.com/office/drawing/2014/main" id="{A817E478-699C-B679-A1C5-0C590720DC26}"/>
              </a:ext>
            </a:extLst>
          </p:cNvPr>
          <p:cNvGrpSpPr/>
          <p:nvPr/>
        </p:nvGrpSpPr>
        <p:grpSpPr>
          <a:xfrm>
            <a:off x="8268809" y="322860"/>
            <a:ext cx="2523729" cy="3050649"/>
            <a:chOff x="12511197" y="-276329"/>
            <a:chExt cx="2523729" cy="3154088"/>
          </a:xfrm>
        </p:grpSpPr>
        <p:sp>
          <p:nvSpPr>
            <p:cNvPr id="12" name="Arrow: Right 11">
              <a:extLst>
                <a:ext uri="{FF2B5EF4-FFF2-40B4-BE49-F238E27FC236}">
                  <a16:creationId xmlns:a16="http://schemas.microsoft.com/office/drawing/2014/main" id="{3347507A-C804-7A40-A02B-764197A31C06}"/>
                </a:ext>
              </a:extLst>
            </p:cNvPr>
            <p:cNvSpPr/>
            <p:nvPr/>
          </p:nvSpPr>
          <p:spPr>
            <a:xfrm rot="1035433">
              <a:off x="12511197" y="-276329"/>
              <a:ext cx="1239252" cy="50044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A228A9F-6FEE-CBD4-9B74-12ECDD00705C}"/>
                </a:ext>
              </a:extLst>
            </p:cNvPr>
            <p:cNvSpPr/>
            <p:nvPr/>
          </p:nvSpPr>
          <p:spPr>
            <a:xfrm>
              <a:off x="13795674" y="62370"/>
              <a:ext cx="1239252" cy="281538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4" name="Oval 53">
            <a:extLst>
              <a:ext uri="{FF2B5EF4-FFF2-40B4-BE49-F238E27FC236}">
                <a16:creationId xmlns:a16="http://schemas.microsoft.com/office/drawing/2014/main" id="{B2F9F6A0-EAA2-1ECD-4724-6A5A6C30AF2A}"/>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4FFE2E1B-0959-9167-8D3B-7558651086FC}"/>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4</a:t>
            </a:r>
          </a:p>
        </p:txBody>
      </p:sp>
      <p:cxnSp>
        <p:nvCxnSpPr>
          <p:cNvPr id="22" name="Straight Connector 21">
            <a:extLst>
              <a:ext uri="{FF2B5EF4-FFF2-40B4-BE49-F238E27FC236}">
                <a16:creationId xmlns:a16="http://schemas.microsoft.com/office/drawing/2014/main" id="{A27921A4-A924-19F8-3293-C96DFEC78BD2}"/>
              </a:ext>
            </a:extLst>
          </p:cNvPr>
          <p:cNvCxnSpPr>
            <a:cxnSpLocks/>
          </p:cNvCxnSpPr>
          <p:nvPr/>
        </p:nvCxnSpPr>
        <p:spPr>
          <a:xfrm flipV="1">
            <a:off x="1528175" y="2104373"/>
            <a:ext cx="0" cy="2580361"/>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D9B5EFC-796D-BC41-2FD0-47F09437B445}"/>
              </a:ext>
            </a:extLst>
          </p:cNvPr>
          <p:cNvCxnSpPr>
            <a:cxnSpLocks/>
          </p:cNvCxnSpPr>
          <p:nvPr/>
        </p:nvCxnSpPr>
        <p:spPr>
          <a:xfrm flipH="1">
            <a:off x="1528175" y="2104373"/>
            <a:ext cx="2860945"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559B42F-0A84-47DE-A80C-962425F80B40}"/>
              </a:ext>
            </a:extLst>
          </p:cNvPr>
          <p:cNvCxnSpPr>
            <a:cxnSpLocks/>
          </p:cNvCxnSpPr>
          <p:nvPr/>
        </p:nvCxnSpPr>
        <p:spPr>
          <a:xfrm>
            <a:off x="4389120" y="2104373"/>
            <a:ext cx="0" cy="67432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E36BD25-8FDC-D17A-3560-2D8B34A66D56}"/>
              </a:ext>
            </a:extLst>
          </p:cNvPr>
          <p:cNvCxnSpPr>
            <a:cxnSpLocks/>
          </p:cNvCxnSpPr>
          <p:nvPr/>
        </p:nvCxnSpPr>
        <p:spPr>
          <a:xfrm flipH="1">
            <a:off x="4389120" y="2770860"/>
            <a:ext cx="5344160" cy="783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DDE42D9-756B-3EB2-EFD1-EAD1733C098D}"/>
              </a:ext>
            </a:extLst>
          </p:cNvPr>
          <p:cNvCxnSpPr>
            <a:cxnSpLocks/>
          </p:cNvCxnSpPr>
          <p:nvPr/>
        </p:nvCxnSpPr>
        <p:spPr>
          <a:xfrm>
            <a:off x="9750213" y="792480"/>
            <a:ext cx="0" cy="198621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AB084A1-7993-371D-F246-6581F578A4C7}"/>
              </a:ext>
            </a:extLst>
          </p:cNvPr>
          <p:cNvCxnSpPr>
            <a:cxnSpLocks/>
          </p:cNvCxnSpPr>
          <p:nvPr/>
        </p:nvCxnSpPr>
        <p:spPr>
          <a:xfrm flipH="1">
            <a:off x="9750213" y="792480"/>
            <a:ext cx="43688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9D0AD21-CE93-EB4D-0C90-CE0C9B721E58}"/>
              </a:ext>
            </a:extLst>
          </p:cNvPr>
          <p:cNvCxnSpPr>
            <a:cxnSpLocks/>
          </p:cNvCxnSpPr>
          <p:nvPr/>
        </p:nvCxnSpPr>
        <p:spPr>
          <a:xfrm>
            <a:off x="10187093" y="792480"/>
            <a:ext cx="0" cy="228744"/>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DC685BA-208D-18F0-1DA4-00370D676A54}"/>
              </a:ext>
            </a:extLst>
          </p:cNvPr>
          <p:cNvCxnSpPr>
            <a:cxnSpLocks/>
          </p:cNvCxnSpPr>
          <p:nvPr/>
        </p:nvCxnSpPr>
        <p:spPr>
          <a:xfrm>
            <a:off x="10252687" y="2542116"/>
            <a:ext cx="0" cy="228744"/>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295940B-9E30-6254-3C0C-46BDADD86DF5}"/>
              </a:ext>
            </a:extLst>
          </p:cNvPr>
          <p:cNvCxnSpPr>
            <a:cxnSpLocks/>
            <a:stCxn id="20" idx="3"/>
          </p:cNvCxnSpPr>
          <p:nvPr/>
        </p:nvCxnSpPr>
        <p:spPr>
          <a:xfrm flipH="1">
            <a:off x="10252687" y="2778692"/>
            <a:ext cx="712854" cy="1"/>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123BFE3-3629-1832-7AE7-EC90AF2084F5}"/>
              </a:ext>
            </a:extLst>
          </p:cNvPr>
          <p:cNvCxnSpPr>
            <a:cxnSpLocks/>
          </p:cNvCxnSpPr>
          <p:nvPr/>
        </p:nvCxnSpPr>
        <p:spPr>
          <a:xfrm>
            <a:off x="11097259" y="197616"/>
            <a:ext cx="17793" cy="2477941"/>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BB7E2FB-17D5-8FC1-DDF9-8B1AAE02411F}"/>
              </a:ext>
            </a:extLst>
          </p:cNvPr>
          <p:cNvCxnSpPr>
            <a:cxnSpLocks/>
          </p:cNvCxnSpPr>
          <p:nvPr/>
        </p:nvCxnSpPr>
        <p:spPr>
          <a:xfrm flipH="1" flipV="1">
            <a:off x="898358" y="174530"/>
            <a:ext cx="10207555" cy="2308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F7BF5FA-EF8F-2768-8AB6-F52FE5FB1665}"/>
              </a:ext>
            </a:extLst>
          </p:cNvPr>
          <p:cNvCxnSpPr>
            <a:cxnSpLocks/>
          </p:cNvCxnSpPr>
          <p:nvPr/>
        </p:nvCxnSpPr>
        <p:spPr>
          <a:xfrm>
            <a:off x="898358" y="174530"/>
            <a:ext cx="0" cy="475921"/>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2861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700"/>
                                        <p:tgtEl>
                                          <p:spTgt spid="22"/>
                                        </p:tgtEl>
                                      </p:cBhvr>
                                    </p:animEffect>
                                  </p:childTnLst>
                                </p:cTn>
                              </p:par>
                            </p:childTnLst>
                          </p:cTn>
                        </p:par>
                        <p:par>
                          <p:cTn id="13" fill="hold">
                            <p:stCondLst>
                              <p:cond delay="700"/>
                            </p:stCondLst>
                            <p:childTnLst>
                              <p:par>
                                <p:cTn id="14" presetID="22" presetClass="entr" presetSubtype="8"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700"/>
                                        <p:tgtEl>
                                          <p:spTgt spid="24"/>
                                        </p:tgtEl>
                                      </p:cBhvr>
                                    </p:animEffect>
                                  </p:childTnLst>
                                </p:cTn>
                              </p:par>
                            </p:childTnLst>
                          </p:cTn>
                        </p:par>
                        <p:par>
                          <p:cTn id="17" fill="hold">
                            <p:stCondLst>
                              <p:cond delay="1400"/>
                            </p:stCondLst>
                            <p:childTnLst>
                              <p:par>
                                <p:cTn id="18" presetID="22" presetClass="entr" presetSubtype="1"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up)">
                                      <p:cBhvr>
                                        <p:cTn id="20" dur="500"/>
                                        <p:tgtEl>
                                          <p:spTgt spid="29"/>
                                        </p:tgtEl>
                                      </p:cBhvr>
                                    </p:animEffect>
                                  </p:childTnLst>
                                </p:cTn>
                              </p:par>
                            </p:childTnLst>
                          </p:cTn>
                        </p:par>
                        <p:par>
                          <p:cTn id="21" fill="hold">
                            <p:stCondLst>
                              <p:cond delay="1900"/>
                            </p:stCondLst>
                            <p:childTnLst>
                              <p:par>
                                <p:cTn id="22" presetID="22" presetClass="entr" presetSubtype="8" fill="hold"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left)">
                                      <p:cBhvr>
                                        <p:cTn id="24" dur="700"/>
                                        <p:tgtEl>
                                          <p:spTgt spid="31"/>
                                        </p:tgtEl>
                                      </p:cBhvr>
                                    </p:animEffect>
                                  </p:childTnLst>
                                </p:cTn>
                              </p:par>
                            </p:childTnLst>
                          </p:cTn>
                        </p:par>
                        <p:par>
                          <p:cTn id="25" fill="hold">
                            <p:stCondLst>
                              <p:cond delay="2600"/>
                            </p:stCondLst>
                            <p:childTnLst>
                              <p:par>
                                <p:cTn id="26" presetID="22" presetClass="entr" presetSubtype="4" fill="hold"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down)">
                                      <p:cBhvr>
                                        <p:cTn id="28" dur="700"/>
                                        <p:tgtEl>
                                          <p:spTgt spid="34"/>
                                        </p:tgtEl>
                                      </p:cBhvr>
                                    </p:animEffect>
                                  </p:childTnLst>
                                </p:cTn>
                              </p:par>
                            </p:childTnLst>
                          </p:cTn>
                        </p:par>
                        <p:par>
                          <p:cTn id="29" fill="hold">
                            <p:stCondLst>
                              <p:cond delay="3300"/>
                            </p:stCondLst>
                            <p:childTnLst>
                              <p:par>
                                <p:cTn id="30" presetID="22" presetClass="entr" presetSubtype="8" fill="hold" nodeType="after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left)">
                                      <p:cBhvr>
                                        <p:cTn id="32" dur="500"/>
                                        <p:tgtEl>
                                          <p:spTgt spid="36"/>
                                        </p:tgtEl>
                                      </p:cBhvr>
                                    </p:animEffect>
                                  </p:childTnLst>
                                </p:cTn>
                              </p:par>
                            </p:childTnLst>
                          </p:cTn>
                        </p:par>
                        <p:par>
                          <p:cTn id="33" fill="hold">
                            <p:stCondLst>
                              <p:cond delay="3800"/>
                            </p:stCondLst>
                            <p:childTnLst>
                              <p:par>
                                <p:cTn id="34" presetID="22" presetClass="entr" presetSubtype="1"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up)">
                                      <p:cBhvr>
                                        <p:cTn id="36" dur="400"/>
                                        <p:tgtEl>
                                          <p:spTgt spid="40"/>
                                        </p:tgtEl>
                                      </p:cBhvr>
                                    </p:animEffect>
                                  </p:childTnLst>
                                </p:cTn>
                              </p:par>
                            </p:childTnLst>
                          </p:cTn>
                        </p:par>
                        <p:par>
                          <p:cTn id="37" fill="hold">
                            <p:stCondLst>
                              <p:cond delay="4200"/>
                            </p:stCondLst>
                            <p:childTnLst>
                              <p:par>
                                <p:cTn id="38" presetID="22" presetClass="entr" presetSubtype="1" fill="hold"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up)">
                                      <p:cBhvr>
                                        <p:cTn id="40" dur="400"/>
                                        <p:tgtEl>
                                          <p:spTgt spid="42"/>
                                        </p:tgtEl>
                                      </p:cBhvr>
                                    </p:animEffect>
                                  </p:childTnLst>
                                </p:cTn>
                              </p:par>
                            </p:childTnLst>
                          </p:cTn>
                        </p:par>
                        <p:par>
                          <p:cTn id="41" fill="hold">
                            <p:stCondLst>
                              <p:cond delay="4600"/>
                            </p:stCondLst>
                            <p:childTnLst>
                              <p:par>
                                <p:cTn id="42" presetID="22" presetClass="entr" presetSubtype="8" fill="hold" nodeType="after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left)">
                                      <p:cBhvr>
                                        <p:cTn id="44" dur="600"/>
                                        <p:tgtEl>
                                          <p:spTgt spid="43"/>
                                        </p:tgtEl>
                                      </p:cBhvr>
                                    </p:animEffect>
                                  </p:childTnLst>
                                </p:cTn>
                              </p:par>
                            </p:childTnLst>
                          </p:cTn>
                        </p:par>
                        <p:par>
                          <p:cTn id="45" fill="hold">
                            <p:stCondLst>
                              <p:cond delay="5200"/>
                            </p:stCondLst>
                            <p:childTnLst>
                              <p:par>
                                <p:cTn id="46" presetID="22" presetClass="entr" presetSubtype="4" fill="hold"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down)">
                                      <p:cBhvr>
                                        <p:cTn id="48" dur="700"/>
                                        <p:tgtEl>
                                          <p:spTgt spid="45"/>
                                        </p:tgtEl>
                                      </p:cBhvr>
                                    </p:animEffect>
                                  </p:childTnLst>
                                </p:cTn>
                              </p:par>
                            </p:childTnLst>
                          </p:cTn>
                        </p:par>
                        <p:par>
                          <p:cTn id="49" fill="hold">
                            <p:stCondLst>
                              <p:cond delay="5900"/>
                            </p:stCondLst>
                            <p:childTnLst>
                              <p:par>
                                <p:cTn id="50" presetID="22" presetClass="entr" presetSubtype="2" fill="hold" nodeType="after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wipe(right)">
                                      <p:cBhvr>
                                        <p:cTn id="52" dur="700"/>
                                        <p:tgtEl>
                                          <p:spTgt spid="47"/>
                                        </p:tgtEl>
                                      </p:cBhvr>
                                    </p:animEffect>
                                  </p:childTnLst>
                                </p:cTn>
                              </p:par>
                            </p:childTnLst>
                          </p:cTn>
                        </p:par>
                        <p:par>
                          <p:cTn id="53" fill="hold">
                            <p:stCondLst>
                              <p:cond delay="6600"/>
                            </p:stCondLst>
                            <p:childTnLst>
                              <p:par>
                                <p:cTn id="54" presetID="22" presetClass="entr" presetSubtype="1" fill="hold" nodeType="after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wipe(up)">
                                      <p:cBhvr>
                                        <p:cTn id="5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1154E9-C722-3713-77AD-D9A1BF3424BA}"/>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9ACBFD7A-5975-46C8-444C-5AD17A3044CB}"/>
              </a:ext>
            </a:extLst>
          </p:cNvPr>
          <p:cNvSpPr txBox="1"/>
          <p:nvPr/>
        </p:nvSpPr>
        <p:spPr>
          <a:xfrm>
            <a:off x="0" y="97372"/>
            <a:ext cx="12191999" cy="707886"/>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Stripping Column</a:t>
            </a:r>
            <a:endParaRPr lang="en-US" sz="4000" b="1"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697231D2-A1C9-B639-CB1E-CB55F598DED4}"/>
              </a:ext>
            </a:extLst>
          </p:cNvPr>
          <p:cNvSpPr txBox="1"/>
          <p:nvPr/>
        </p:nvSpPr>
        <p:spPr>
          <a:xfrm>
            <a:off x="125905" y="2186738"/>
            <a:ext cx="2170323" cy="461665"/>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solidFill>
                  <a:schemeClr val="bg1"/>
                </a:solidFill>
                <a:latin typeface="Arial" panose="020B0604020202020204" pitchFamily="34" charset="0"/>
                <a:cs typeface="Arial" panose="020B0604020202020204" pitchFamily="34" charset="0"/>
              </a:rPr>
              <a:t>Process</a:t>
            </a:r>
          </a:p>
        </p:txBody>
      </p:sp>
      <p:sp>
        <p:nvSpPr>
          <p:cNvPr id="37" name="TextBox 36">
            <a:extLst>
              <a:ext uri="{FF2B5EF4-FFF2-40B4-BE49-F238E27FC236}">
                <a16:creationId xmlns:a16="http://schemas.microsoft.com/office/drawing/2014/main" id="{6D8F90C3-1B1B-51A2-F943-F9C43AEB6F73}"/>
              </a:ext>
            </a:extLst>
          </p:cNvPr>
          <p:cNvSpPr txBox="1"/>
          <p:nvPr/>
        </p:nvSpPr>
        <p:spPr>
          <a:xfrm>
            <a:off x="213699" y="1818981"/>
            <a:ext cx="4228345" cy="3785652"/>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Mass transfer process used to remove dissolved gases in the scintillator to reduce background</a:t>
            </a:r>
          </a:p>
          <a:p>
            <a:endParaRPr lang="en-US" sz="2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Removes Oxygen, Radon, Argon, and Krypton</a:t>
            </a: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Steam commissioning</a:t>
            </a: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p:txBody>
      </p:sp>
      <p:sp>
        <p:nvSpPr>
          <p:cNvPr id="39" name="Oval 38">
            <a:extLst>
              <a:ext uri="{FF2B5EF4-FFF2-40B4-BE49-F238E27FC236}">
                <a16:creationId xmlns:a16="http://schemas.microsoft.com/office/drawing/2014/main" id="{405B11B3-D4BC-C283-E97F-AAFF7230332A}"/>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B80C5A99-11F8-6CDC-B1FB-683CA09140B7}"/>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5</a:t>
            </a:r>
          </a:p>
        </p:txBody>
      </p:sp>
      <p:grpSp>
        <p:nvGrpSpPr>
          <p:cNvPr id="49" name="Group 48">
            <a:extLst>
              <a:ext uri="{FF2B5EF4-FFF2-40B4-BE49-F238E27FC236}">
                <a16:creationId xmlns:a16="http://schemas.microsoft.com/office/drawing/2014/main" id="{2993534C-E4E2-F7E4-53F9-9F6038206821}"/>
              </a:ext>
            </a:extLst>
          </p:cNvPr>
          <p:cNvGrpSpPr/>
          <p:nvPr/>
        </p:nvGrpSpPr>
        <p:grpSpPr>
          <a:xfrm>
            <a:off x="4327451" y="904455"/>
            <a:ext cx="7738644" cy="5515536"/>
            <a:chOff x="5315448" y="927607"/>
            <a:chExt cx="7951295" cy="5652649"/>
          </a:xfrm>
        </p:grpSpPr>
        <p:grpSp>
          <p:nvGrpSpPr>
            <p:cNvPr id="46" name="Group 45">
              <a:extLst>
                <a:ext uri="{FF2B5EF4-FFF2-40B4-BE49-F238E27FC236}">
                  <a16:creationId xmlns:a16="http://schemas.microsoft.com/office/drawing/2014/main" id="{2843C06D-5BB2-1773-B6A9-56B12D8B50B2}"/>
                </a:ext>
              </a:extLst>
            </p:cNvPr>
            <p:cNvGrpSpPr/>
            <p:nvPr/>
          </p:nvGrpSpPr>
          <p:grpSpPr>
            <a:xfrm>
              <a:off x="5315448" y="927607"/>
              <a:ext cx="7951295" cy="5652649"/>
              <a:chOff x="3867648" y="904455"/>
              <a:chExt cx="7951295" cy="5652649"/>
            </a:xfrm>
          </p:grpSpPr>
          <p:grpSp>
            <p:nvGrpSpPr>
              <p:cNvPr id="23" name="Group 22">
                <a:extLst>
                  <a:ext uri="{FF2B5EF4-FFF2-40B4-BE49-F238E27FC236}">
                    <a16:creationId xmlns:a16="http://schemas.microsoft.com/office/drawing/2014/main" id="{CF77410B-1604-674C-D9CE-71F0E3B791CF}"/>
                  </a:ext>
                </a:extLst>
              </p:cNvPr>
              <p:cNvGrpSpPr/>
              <p:nvPr/>
            </p:nvGrpSpPr>
            <p:grpSpPr>
              <a:xfrm>
                <a:off x="3867648" y="904455"/>
                <a:ext cx="7951295" cy="5652649"/>
                <a:chOff x="932729" y="356759"/>
                <a:chExt cx="10326541" cy="6144481"/>
              </a:xfrm>
            </p:grpSpPr>
            <p:grpSp>
              <p:nvGrpSpPr>
                <p:cNvPr id="14" name="Group 13">
                  <a:extLst>
                    <a:ext uri="{FF2B5EF4-FFF2-40B4-BE49-F238E27FC236}">
                      <a16:creationId xmlns:a16="http://schemas.microsoft.com/office/drawing/2014/main" id="{741C508A-7360-0B4E-145E-4B829A71E670}"/>
                    </a:ext>
                  </a:extLst>
                </p:cNvPr>
                <p:cNvGrpSpPr/>
                <p:nvPr/>
              </p:nvGrpSpPr>
              <p:grpSpPr>
                <a:xfrm>
                  <a:off x="932729" y="356759"/>
                  <a:ext cx="10326541" cy="6144481"/>
                  <a:chOff x="932729" y="356759"/>
                  <a:chExt cx="10326541" cy="6144481"/>
                </a:xfrm>
              </p:grpSpPr>
              <p:pic>
                <p:nvPicPr>
                  <p:cNvPr id="4" name="Picture 3">
                    <a:extLst>
                      <a:ext uri="{FF2B5EF4-FFF2-40B4-BE49-F238E27FC236}">
                        <a16:creationId xmlns:a16="http://schemas.microsoft.com/office/drawing/2014/main" id="{369067A4-8A88-9A29-5CEC-FF9E4357EF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729" y="356759"/>
                    <a:ext cx="10326541" cy="6144481"/>
                  </a:xfrm>
                  <a:prstGeom prst="rect">
                    <a:avLst/>
                  </a:prstGeom>
                </p:spPr>
              </p:pic>
              <p:pic>
                <p:nvPicPr>
                  <p:cNvPr id="6" name="Picture 5">
                    <a:extLst>
                      <a:ext uri="{FF2B5EF4-FFF2-40B4-BE49-F238E27FC236}">
                        <a16:creationId xmlns:a16="http://schemas.microsoft.com/office/drawing/2014/main" id="{C6A93059-37AA-38E7-EE58-1E8D923324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04" y="1068859"/>
                    <a:ext cx="1371791" cy="613423"/>
                  </a:xfrm>
                  <a:prstGeom prst="rect">
                    <a:avLst/>
                  </a:prstGeom>
                </p:spPr>
              </p:pic>
              <p:pic>
                <p:nvPicPr>
                  <p:cNvPr id="9" name="Picture 8">
                    <a:extLst>
                      <a:ext uri="{FF2B5EF4-FFF2-40B4-BE49-F238E27FC236}">
                        <a16:creationId xmlns:a16="http://schemas.microsoft.com/office/drawing/2014/main" id="{D5B6144C-2F78-B691-343B-DC50EBF22A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04" y="3103599"/>
                    <a:ext cx="1867339" cy="325401"/>
                  </a:xfrm>
                  <a:prstGeom prst="rect">
                    <a:avLst/>
                  </a:prstGeom>
                </p:spPr>
              </p:pic>
              <p:pic>
                <p:nvPicPr>
                  <p:cNvPr id="11" name="Picture 10">
                    <a:extLst>
                      <a:ext uri="{FF2B5EF4-FFF2-40B4-BE49-F238E27FC236}">
                        <a16:creationId xmlns:a16="http://schemas.microsoft.com/office/drawing/2014/main" id="{53559B69-C0D0-EFBC-4EBB-17C8D03CA8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03" y="5936347"/>
                    <a:ext cx="1867339" cy="325401"/>
                  </a:xfrm>
                  <a:prstGeom prst="rect">
                    <a:avLst/>
                  </a:prstGeom>
                </p:spPr>
              </p:pic>
            </p:grpSp>
            <p:sp>
              <p:nvSpPr>
                <p:cNvPr id="15" name="Rectangle 14">
                  <a:extLst>
                    <a:ext uri="{FF2B5EF4-FFF2-40B4-BE49-F238E27FC236}">
                      <a16:creationId xmlns:a16="http://schemas.microsoft.com/office/drawing/2014/main" id="{C1722966-3EB9-D014-9DC5-F8ADC16C79EB}"/>
                    </a:ext>
                  </a:extLst>
                </p:cNvPr>
                <p:cNvSpPr/>
                <p:nvPr/>
              </p:nvSpPr>
              <p:spPr>
                <a:xfrm>
                  <a:off x="7974419" y="3625702"/>
                  <a:ext cx="3200400" cy="78681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8206982-0A9A-C651-B42B-D16DA4231EA6}"/>
                    </a:ext>
                  </a:extLst>
                </p:cNvPr>
                <p:cNvSpPr txBox="1"/>
                <p:nvPr/>
              </p:nvSpPr>
              <p:spPr>
                <a:xfrm>
                  <a:off x="8301235" y="2318648"/>
                  <a:ext cx="2546763" cy="710878"/>
                </a:xfrm>
                <a:prstGeom prst="rect">
                  <a:avLst/>
                </a:prstGeom>
                <a:noFill/>
              </p:spPr>
              <p:txBody>
                <a:bodyPr wrap="square" rtlCol="0">
                  <a:spAutoFit/>
                </a:bodyPr>
                <a:lstStyle/>
                <a:p>
                  <a:pPr algn="ctr" defTabSz="274320">
                    <a:spcAft>
                      <a:spcPts val="600"/>
                    </a:spcAft>
                  </a:pPr>
                  <a:r>
                    <a:rPr lang="en-US" kern="1200" dirty="0">
                      <a:latin typeface="Arial" panose="020B0604020202020204" pitchFamily="34" charset="0"/>
                      <a:ea typeface="+mn-ea"/>
                      <a:cs typeface="Arial" panose="020B0604020202020204" pitchFamily="34" charset="0"/>
                    </a:rPr>
                    <a:t>Not commissioned</a:t>
                  </a:r>
                  <a:endParaRPr lang="en-US" sz="3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6D21F48B-3F6B-B922-D76F-B3A073182E0D}"/>
                    </a:ext>
                  </a:extLst>
                </p:cNvPr>
                <p:cNvSpPr/>
                <p:nvPr/>
              </p:nvSpPr>
              <p:spPr>
                <a:xfrm>
                  <a:off x="8349199" y="2254680"/>
                  <a:ext cx="2450839" cy="92333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F28C7D0E-7276-83A1-67DF-A9A973CAAE9F}"/>
                    </a:ext>
                  </a:extLst>
                </p:cNvPr>
                <p:cNvSpPr/>
                <p:nvPr/>
              </p:nvSpPr>
              <p:spPr>
                <a:xfrm rot="5400000">
                  <a:off x="9398989" y="3289977"/>
                  <a:ext cx="351258" cy="2780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4" name="Picture 43">
                <a:extLst>
                  <a:ext uri="{FF2B5EF4-FFF2-40B4-BE49-F238E27FC236}">
                    <a16:creationId xmlns:a16="http://schemas.microsoft.com/office/drawing/2014/main" id="{DA2DCF6A-4B17-8CE4-5C45-5B76CC81CC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8497" y="4791903"/>
                <a:ext cx="148251" cy="512828"/>
              </a:xfrm>
              <a:prstGeom prst="rect">
                <a:avLst/>
              </a:prstGeom>
            </p:spPr>
          </p:pic>
          <p:sp>
            <p:nvSpPr>
              <p:cNvPr id="45" name="TextBox 44">
                <a:extLst>
                  <a:ext uri="{FF2B5EF4-FFF2-40B4-BE49-F238E27FC236}">
                    <a16:creationId xmlns:a16="http://schemas.microsoft.com/office/drawing/2014/main" id="{5F5D81D4-98F4-43FD-228D-94E9389FE292}"/>
                  </a:ext>
                </a:extLst>
              </p:cNvPr>
              <p:cNvSpPr txBox="1"/>
              <p:nvPr/>
            </p:nvSpPr>
            <p:spPr>
              <a:xfrm>
                <a:off x="9915989" y="4836065"/>
                <a:ext cx="313265" cy="400110"/>
              </a:xfrm>
              <a:prstGeom prst="rect">
                <a:avLst/>
              </a:prstGeom>
              <a:noFill/>
            </p:spPr>
            <p:txBody>
              <a:bodyPr wrap="square" rtlCol="0">
                <a:spAutoFit/>
              </a:bodyPr>
              <a:lstStyle/>
              <a:p>
                <a:r>
                  <a:rPr lang="en-US" sz="2000" dirty="0"/>
                  <a:t>5</a:t>
                </a:r>
              </a:p>
            </p:txBody>
          </p:sp>
        </p:grpSp>
        <p:pic>
          <p:nvPicPr>
            <p:cNvPr id="48" name="Picture 47">
              <a:extLst>
                <a:ext uri="{FF2B5EF4-FFF2-40B4-BE49-F238E27FC236}">
                  <a16:creationId xmlns:a16="http://schemas.microsoft.com/office/drawing/2014/main" id="{8EA741A9-CE4F-355B-AFB9-8A90136A1C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2260" y="6140451"/>
              <a:ext cx="3541440" cy="376668"/>
            </a:xfrm>
            <a:prstGeom prst="rect">
              <a:avLst/>
            </a:prstGeom>
          </p:spPr>
        </p:pic>
      </p:grpSp>
    </p:spTree>
    <p:extLst>
      <p:ext uri="{BB962C8B-B14F-4D97-AF65-F5344CB8AC3E}">
        <p14:creationId xmlns:p14="http://schemas.microsoft.com/office/powerpoint/2010/main" val="250349952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2FB06-0CA9-6E31-00F7-128B510EC80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9A046C7-612B-8152-996E-5221445152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9914"/>
            <a:ext cx="12192001" cy="6897914"/>
          </a:xfrm>
          <a:prstGeom prst="rect">
            <a:avLst/>
          </a:prstGeom>
        </p:spPr>
      </p:pic>
    </p:spTree>
    <p:extLst>
      <p:ext uri="{BB962C8B-B14F-4D97-AF65-F5344CB8AC3E}">
        <p14:creationId xmlns:p14="http://schemas.microsoft.com/office/powerpoint/2010/main" val="78699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C10C4-93DD-04D2-001B-E2BF13A95FDA}"/>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2DD4BCC3-C0A1-199A-2697-2BD2842B5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71" y="2898561"/>
            <a:ext cx="223284" cy="3398493"/>
          </a:xfrm>
          <a:prstGeom prst="rect">
            <a:avLst/>
          </a:prstGeom>
        </p:spPr>
      </p:pic>
      <p:pic>
        <p:nvPicPr>
          <p:cNvPr id="12" name="Picture 11">
            <a:extLst>
              <a:ext uri="{FF2B5EF4-FFF2-40B4-BE49-F238E27FC236}">
                <a16:creationId xmlns:a16="http://schemas.microsoft.com/office/drawing/2014/main" id="{2F822152-EA13-BC0D-5B17-363EF984953C}"/>
              </a:ext>
            </a:extLst>
          </p:cNvPr>
          <p:cNvPicPr>
            <a:picLocks noChangeAspect="1"/>
          </p:cNvPicPr>
          <p:nvPr/>
        </p:nvPicPr>
        <p:blipFill>
          <a:blip r:embed="rId4">
            <a:extLst>
              <a:ext uri="{28A0092B-C50C-407E-A947-70E740481C1C}">
                <a14:useLocalDpi xmlns:a14="http://schemas.microsoft.com/office/drawing/2010/main" val="0"/>
              </a:ext>
            </a:extLst>
          </a:blip>
          <a:srcRect t="7913" r="13593" b="9061"/>
          <a:stretch>
            <a:fillRect/>
          </a:stretch>
        </p:blipFill>
        <p:spPr>
          <a:xfrm>
            <a:off x="289610" y="2891028"/>
            <a:ext cx="5305341" cy="3398493"/>
          </a:xfrm>
          <a:prstGeom prst="rect">
            <a:avLst/>
          </a:prstGeom>
        </p:spPr>
      </p:pic>
      <p:sp>
        <p:nvSpPr>
          <p:cNvPr id="7" name="TextBox 6">
            <a:extLst>
              <a:ext uri="{FF2B5EF4-FFF2-40B4-BE49-F238E27FC236}">
                <a16:creationId xmlns:a16="http://schemas.microsoft.com/office/drawing/2014/main" id="{0D95062F-9AB5-E987-699F-9ADDFE086292}"/>
              </a:ext>
            </a:extLst>
          </p:cNvPr>
          <p:cNvSpPr txBox="1"/>
          <p:nvPr/>
        </p:nvSpPr>
        <p:spPr>
          <a:xfrm>
            <a:off x="0" y="93594"/>
            <a:ext cx="12146277" cy="1538883"/>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Process Control System</a:t>
            </a:r>
            <a:endParaRPr lang="en-US" sz="4000" b="1" dirty="0">
              <a:latin typeface="Arial" panose="020B0604020202020204" pitchFamily="34" charset="0"/>
              <a:cs typeface="Arial" panose="020B0604020202020204" pitchFamily="34" charset="0"/>
            </a:endParaRPr>
          </a:p>
          <a:p>
            <a:endParaRPr lang="en-US" sz="5400" b="1"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4DA00534-5092-0476-C9A2-CF0DEF2604DF}"/>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C2B9213-A644-4B1E-CF66-DC5247023C7A}"/>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7</a:t>
            </a:r>
          </a:p>
        </p:txBody>
      </p:sp>
      <p:sp>
        <p:nvSpPr>
          <p:cNvPr id="15" name="TextBox 14">
            <a:extLst>
              <a:ext uri="{FF2B5EF4-FFF2-40B4-BE49-F238E27FC236}">
                <a16:creationId xmlns:a16="http://schemas.microsoft.com/office/drawing/2014/main" id="{83873BB7-ADEA-8F87-49EC-1526EABDC8BF}"/>
              </a:ext>
            </a:extLst>
          </p:cNvPr>
          <p:cNvSpPr txBox="1"/>
          <p:nvPr/>
        </p:nvSpPr>
        <p:spPr>
          <a:xfrm>
            <a:off x="160114" y="717740"/>
            <a:ext cx="9197163" cy="2431435"/>
          </a:xfrm>
          <a:prstGeom prst="rect">
            <a:avLst/>
          </a:prstGeom>
          <a:noFill/>
        </p:spPr>
        <p:txBody>
          <a:bodyPr wrap="square">
            <a:spAutoFit/>
          </a:bodyPr>
          <a:lstStyle/>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Process variable: the actual, real-time value of the parameter being controlled</a:t>
            </a: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dirty="0">
                <a:solidFill>
                  <a:schemeClr val="accent1">
                    <a:lumMod val="75000"/>
                  </a:schemeClr>
                </a:solidFill>
                <a:latin typeface="Arial" panose="020B0604020202020204" pitchFamily="34" charset="0"/>
                <a:cs typeface="Arial" panose="020B0604020202020204" pitchFamily="34" charset="0"/>
              </a:rPr>
              <a:t>Steady state: the condition where the system’s properties do not change over time</a:t>
            </a:r>
          </a:p>
          <a:p>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16" name="Arrow: Down 15">
            <a:extLst>
              <a:ext uri="{FF2B5EF4-FFF2-40B4-BE49-F238E27FC236}">
                <a16:creationId xmlns:a16="http://schemas.microsoft.com/office/drawing/2014/main" id="{4030AD30-8996-FFCE-7B45-FE26594D7E94}"/>
              </a:ext>
            </a:extLst>
          </p:cNvPr>
          <p:cNvSpPr/>
          <p:nvPr/>
        </p:nvSpPr>
        <p:spPr>
          <a:xfrm>
            <a:off x="1113342" y="3159137"/>
            <a:ext cx="223283" cy="36150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8D3096D-69F0-8B56-F93A-26BFDD3D59B4}"/>
              </a:ext>
            </a:extLst>
          </p:cNvPr>
          <p:cNvSpPr txBox="1"/>
          <p:nvPr/>
        </p:nvSpPr>
        <p:spPr>
          <a:xfrm>
            <a:off x="635401" y="2767108"/>
            <a:ext cx="1220206" cy="430887"/>
          </a:xfrm>
          <a:prstGeom prst="rect">
            <a:avLst/>
          </a:prstGeom>
          <a:noFill/>
        </p:spPr>
        <p:txBody>
          <a:bodyPr wrap="none" rtlCol="0">
            <a:spAutoFit/>
          </a:bodyPr>
          <a:lstStyle/>
          <a:p>
            <a:r>
              <a:rPr lang="en-US" sz="2200" dirty="0">
                <a:solidFill>
                  <a:srgbClr val="FF0000"/>
                </a:solidFill>
                <a:latin typeface="Arial" panose="020B0604020202020204" pitchFamily="34" charset="0"/>
                <a:cs typeface="Arial" panose="020B0604020202020204" pitchFamily="34" charset="0"/>
              </a:rPr>
              <a:t>Setpoint</a:t>
            </a:r>
          </a:p>
        </p:txBody>
      </p:sp>
      <p:sp>
        <p:nvSpPr>
          <p:cNvPr id="19" name="Arrow: Down 18">
            <a:extLst>
              <a:ext uri="{FF2B5EF4-FFF2-40B4-BE49-F238E27FC236}">
                <a16:creationId xmlns:a16="http://schemas.microsoft.com/office/drawing/2014/main" id="{3A362F98-31DB-786C-9E4E-8F66705F6911}"/>
              </a:ext>
            </a:extLst>
          </p:cNvPr>
          <p:cNvSpPr/>
          <p:nvPr/>
        </p:nvSpPr>
        <p:spPr>
          <a:xfrm rot="6111522">
            <a:off x="1133863" y="4593772"/>
            <a:ext cx="223283" cy="36150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19D701A-44CB-AA4E-17D8-5659799561FA}"/>
              </a:ext>
            </a:extLst>
          </p:cNvPr>
          <p:cNvSpPr txBox="1"/>
          <p:nvPr/>
        </p:nvSpPr>
        <p:spPr>
          <a:xfrm>
            <a:off x="1445342" y="4628122"/>
            <a:ext cx="2271776" cy="430887"/>
          </a:xfrm>
          <a:prstGeom prst="rect">
            <a:avLst/>
          </a:prstGeom>
          <a:noFill/>
        </p:spPr>
        <p:txBody>
          <a:bodyPr wrap="none" rtlCol="0">
            <a:spAutoFit/>
          </a:bodyPr>
          <a:lstStyle/>
          <a:p>
            <a:r>
              <a:rPr lang="en-US" sz="2200" dirty="0">
                <a:solidFill>
                  <a:srgbClr val="FF0000"/>
                </a:solidFill>
                <a:latin typeface="Arial" panose="020B0604020202020204" pitchFamily="34" charset="0"/>
                <a:cs typeface="Arial" panose="020B0604020202020204" pitchFamily="34" charset="0"/>
              </a:rPr>
              <a:t>Process variable</a:t>
            </a:r>
          </a:p>
        </p:txBody>
      </p:sp>
      <p:sp>
        <p:nvSpPr>
          <p:cNvPr id="23" name="TextBox 22">
            <a:extLst>
              <a:ext uri="{FF2B5EF4-FFF2-40B4-BE49-F238E27FC236}">
                <a16:creationId xmlns:a16="http://schemas.microsoft.com/office/drawing/2014/main" id="{5982E3C7-4E08-AFDC-69CE-DFB9038D59F7}"/>
              </a:ext>
            </a:extLst>
          </p:cNvPr>
          <p:cNvSpPr txBox="1"/>
          <p:nvPr/>
        </p:nvSpPr>
        <p:spPr>
          <a:xfrm>
            <a:off x="3763878" y="3514663"/>
            <a:ext cx="1754006" cy="430887"/>
          </a:xfrm>
          <a:prstGeom prst="rect">
            <a:avLst/>
          </a:prstGeom>
          <a:noFill/>
        </p:spPr>
        <p:txBody>
          <a:bodyPr wrap="none" rtlCol="0">
            <a:spAutoFit/>
          </a:bodyPr>
          <a:lstStyle/>
          <a:p>
            <a:r>
              <a:rPr lang="en-US" sz="2200" dirty="0">
                <a:solidFill>
                  <a:srgbClr val="FF0000"/>
                </a:solidFill>
                <a:latin typeface="Arial" panose="020B0604020202020204" pitchFamily="34" charset="0"/>
                <a:cs typeface="Arial" panose="020B0604020202020204" pitchFamily="34" charset="0"/>
              </a:rPr>
              <a:t>Steady state</a:t>
            </a:r>
          </a:p>
        </p:txBody>
      </p:sp>
      <p:pic>
        <p:nvPicPr>
          <p:cNvPr id="14" name="Picture 13">
            <a:extLst>
              <a:ext uri="{FF2B5EF4-FFF2-40B4-BE49-F238E27FC236}">
                <a16:creationId xmlns:a16="http://schemas.microsoft.com/office/drawing/2014/main" id="{77B74D71-954F-FF29-6411-3A632F03B3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7884" y="3541295"/>
            <a:ext cx="188569" cy="2208320"/>
          </a:xfrm>
          <a:prstGeom prst="rect">
            <a:avLst/>
          </a:prstGeom>
        </p:spPr>
      </p:pic>
      <p:pic>
        <p:nvPicPr>
          <p:cNvPr id="20" name="Picture 19">
            <a:extLst>
              <a:ext uri="{FF2B5EF4-FFF2-40B4-BE49-F238E27FC236}">
                <a16:creationId xmlns:a16="http://schemas.microsoft.com/office/drawing/2014/main" id="{66C018B8-1A99-251D-D57F-7BA9B1033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2168" y="2965897"/>
            <a:ext cx="6143397" cy="3170504"/>
          </a:xfrm>
          <a:prstGeom prst="rect">
            <a:avLst/>
          </a:prstGeom>
        </p:spPr>
      </p:pic>
      <p:pic>
        <p:nvPicPr>
          <p:cNvPr id="24" name="Picture 23">
            <a:extLst>
              <a:ext uri="{FF2B5EF4-FFF2-40B4-BE49-F238E27FC236}">
                <a16:creationId xmlns:a16="http://schemas.microsoft.com/office/drawing/2014/main" id="{7B3F063B-02B0-02D6-53EF-AE06B116A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2503" y="3108141"/>
            <a:ext cx="622300" cy="361507"/>
          </a:xfrm>
          <a:prstGeom prst="rect">
            <a:avLst/>
          </a:prstGeom>
        </p:spPr>
      </p:pic>
      <p:pic>
        <p:nvPicPr>
          <p:cNvPr id="30" name="Picture 29">
            <a:extLst>
              <a:ext uri="{FF2B5EF4-FFF2-40B4-BE49-F238E27FC236}">
                <a16:creationId xmlns:a16="http://schemas.microsoft.com/office/drawing/2014/main" id="{CC65716B-427B-460A-9D09-C2E4CB9BEB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2280" y="6125936"/>
            <a:ext cx="440817" cy="243646"/>
          </a:xfrm>
          <a:prstGeom prst="rect">
            <a:avLst/>
          </a:prstGeom>
        </p:spPr>
      </p:pic>
      <p:sp>
        <p:nvSpPr>
          <p:cNvPr id="31" name="TextBox 30">
            <a:extLst>
              <a:ext uri="{FF2B5EF4-FFF2-40B4-BE49-F238E27FC236}">
                <a16:creationId xmlns:a16="http://schemas.microsoft.com/office/drawing/2014/main" id="{7330884B-C86D-09E5-0919-1BE78DD6FBE3}"/>
              </a:ext>
            </a:extLst>
          </p:cNvPr>
          <p:cNvSpPr txBox="1"/>
          <p:nvPr/>
        </p:nvSpPr>
        <p:spPr>
          <a:xfrm>
            <a:off x="2479168" y="6044109"/>
            <a:ext cx="102630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Time (s)</a:t>
            </a:r>
          </a:p>
        </p:txBody>
      </p:sp>
      <p:pic>
        <p:nvPicPr>
          <p:cNvPr id="33" name="Picture 32">
            <a:extLst>
              <a:ext uri="{FF2B5EF4-FFF2-40B4-BE49-F238E27FC236}">
                <a16:creationId xmlns:a16="http://schemas.microsoft.com/office/drawing/2014/main" id="{5CEFB629-59FB-D4F7-4B52-3B2678D4D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610" y="3860651"/>
            <a:ext cx="213127" cy="1198358"/>
          </a:xfrm>
          <a:prstGeom prst="rect">
            <a:avLst/>
          </a:prstGeom>
        </p:spPr>
      </p:pic>
      <p:sp>
        <p:nvSpPr>
          <p:cNvPr id="35" name="TextBox 34">
            <a:extLst>
              <a:ext uri="{FF2B5EF4-FFF2-40B4-BE49-F238E27FC236}">
                <a16:creationId xmlns:a16="http://schemas.microsoft.com/office/drawing/2014/main" id="{7F3C57B1-027D-7022-C89B-3F8B08FB6241}"/>
              </a:ext>
            </a:extLst>
          </p:cNvPr>
          <p:cNvSpPr txBox="1"/>
          <p:nvPr/>
        </p:nvSpPr>
        <p:spPr>
          <a:xfrm rot="16200000">
            <a:off x="-634046" y="4180003"/>
            <a:ext cx="195765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Temperature (°C)</a:t>
            </a:r>
          </a:p>
        </p:txBody>
      </p:sp>
      <p:pic>
        <p:nvPicPr>
          <p:cNvPr id="39" name="Picture 38">
            <a:extLst>
              <a:ext uri="{FF2B5EF4-FFF2-40B4-BE49-F238E27FC236}">
                <a16:creationId xmlns:a16="http://schemas.microsoft.com/office/drawing/2014/main" id="{1BB8E290-DB56-3AE1-F802-5CB3045083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2168" y="6111686"/>
            <a:ext cx="6143397" cy="285790"/>
          </a:xfrm>
          <a:prstGeom prst="rect">
            <a:avLst/>
          </a:prstGeom>
        </p:spPr>
      </p:pic>
      <p:sp>
        <p:nvSpPr>
          <p:cNvPr id="40" name="TextBox 39">
            <a:extLst>
              <a:ext uri="{FF2B5EF4-FFF2-40B4-BE49-F238E27FC236}">
                <a16:creationId xmlns:a16="http://schemas.microsoft.com/office/drawing/2014/main" id="{F0DF9484-6077-D50D-FB89-A1CB9277647A}"/>
              </a:ext>
            </a:extLst>
          </p:cNvPr>
          <p:cNvSpPr txBox="1"/>
          <p:nvPr/>
        </p:nvSpPr>
        <p:spPr>
          <a:xfrm>
            <a:off x="7648583" y="6050659"/>
            <a:ext cx="1035283"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Time (h)</a:t>
            </a:r>
          </a:p>
        </p:txBody>
      </p:sp>
      <p:pic>
        <p:nvPicPr>
          <p:cNvPr id="42" name="Picture 41">
            <a:extLst>
              <a:ext uri="{FF2B5EF4-FFF2-40B4-BE49-F238E27FC236}">
                <a16:creationId xmlns:a16="http://schemas.microsoft.com/office/drawing/2014/main" id="{D29F2CD5-AFB7-7796-5257-F3B97B59D2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7022" y="2965898"/>
            <a:ext cx="1321344" cy="3424750"/>
          </a:xfrm>
          <a:prstGeom prst="rect">
            <a:avLst/>
          </a:prstGeom>
        </p:spPr>
      </p:pic>
      <p:cxnSp>
        <p:nvCxnSpPr>
          <p:cNvPr id="45" name="Straight Connector 44">
            <a:extLst>
              <a:ext uri="{FF2B5EF4-FFF2-40B4-BE49-F238E27FC236}">
                <a16:creationId xmlns:a16="http://schemas.microsoft.com/office/drawing/2014/main" id="{9D35FA40-7413-B27C-55D4-6EAB41A238BF}"/>
              </a:ext>
            </a:extLst>
          </p:cNvPr>
          <p:cNvCxnSpPr>
            <a:cxnSpLocks/>
          </p:cNvCxnSpPr>
          <p:nvPr/>
        </p:nvCxnSpPr>
        <p:spPr>
          <a:xfrm>
            <a:off x="10520766" y="3262029"/>
            <a:ext cx="15361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54633BE8-3A90-2D27-8AD0-DAACBE4B368B}"/>
              </a:ext>
            </a:extLst>
          </p:cNvPr>
          <p:cNvSpPr txBox="1"/>
          <p:nvPr/>
        </p:nvSpPr>
        <p:spPr>
          <a:xfrm>
            <a:off x="10597022" y="3108141"/>
            <a:ext cx="1345240" cy="276999"/>
          </a:xfrm>
          <a:prstGeom prst="rect">
            <a:avLst/>
          </a:prstGeom>
          <a:noFill/>
        </p:spPr>
        <p:txBody>
          <a:bodyPr wrap="none" rtlCol="0">
            <a:spAutoFit/>
          </a:bodyPr>
          <a:lstStyle/>
          <a:p>
            <a:r>
              <a:rPr lang="en-US" sz="1150" dirty="0">
                <a:solidFill>
                  <a:schemeClr val="bg1"/>
                </a:solidFill>
                <a:latin typeface="Arial" panose="020B0604020202020204" pitchFamily="34" charset="0"/>
                <a:cs typeface="Arial" panose="020B0604020202020204" pitchFamily="34" charset="0"/>
              </a:rPr>
              <a:t>Pump Power (%)</a:t>
            </a:r>
          </a:p>
        </p:txBody>
      </p:sp>
      <p:cxnSp>
        <p:nvCxnSpPr>
          <p:cNvPr id="48" name="Straight Connector 47">
            <a:extLst>
              <a:ext uri="{FF2B5EF4-FFF2-40B4-BE49-F238E27FC236}">
                <a16:creationId xmlns:a16="http://schemas.microsoft.com/office/drawing/2014/main" id="{133DD4D2-200D-7D29-C5C5-F86CF7F15411}"/>
              </a:ext>
            </a:extLst>
          </p:cNvPr>
          <p:cNvCxnSpPr>
            <a:cxnSpLocks/>
          </p:cNvCxnSpPr>
          <p:nvPr/>
        </p:nvCxnSpPr>
        <p:spPr>
          <a:xfrm>
            <a:off x="10520766" y="3518408"/>
            <a:ext cx="153619" cy="0"/>
          </a:xfrm>
          <a:prstGeom prst="line">
            <a:avLst/>
          </a:prstGeom>
          <a:ln w="28575">
            <a:solidFill>
              <a:srgbClr val="FFA40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3266C917-12E6-E5E5-CDFA-2AF74A4BA237}"/>
              </a:ext>
            </a:extLst>
          </p:cNvPr>
          <p:cNvSpPr txBox="1"/>
          <p:nvPr/>
        </p:nvSpPr>
        <p:spPr>
          <a:xfrm>
            <a:off x="10597022" y="3373764"/>
            <a:ext cx="963725" cy="446276"/>
          </a:xfrm>
          <a:prstGeom prst="rect">
            <a:avLst/>
          </a:prstGeom>
          <a:noFill/>
        </p:spPr>
        <p:txBody>
          <a:bodyPr wrap="none" rtlCol="0">
            <a:spAutoFit/>
          </a:bodyPr>
          <a:lstStyle/>
          <a:p>
            <a:r>
              <a:rPr lang="en-US" sz="1150" dirty="0">
                <a:solidFill>
                  <a:schemeClr val="bg1"/>
                </a:solidFill>
                <a:latin typeface="Arial" panose="020B0604020202020204" pitchFamily="34" charset="0"/>
                <a:cs typeface="Arial" panose="020B0604020202020204" pitchFamily="34" charset="0"/>
              </a:rPr>
              <a:t>Level in </a:t>
            </a:r>
          </a:p>
          <a:p>
            <a:r>
              <a:rPr lang="en-US" sz="1150" dirty="0">
                <a:solidFill>
                  <a:schemeClr val="bg1"/>
                </a:solidFill>
                <a:latin typeface="Arial" panose="020B0604020202020204" pitchFamily="34" charset="0"/>
                <a:cs typeface="Arial" panose="020B0604020202020204" pitchFamily="34" charset="0"/>
              </a:rPr>
              <a:t>Column (%)</a:t>
            </a:r>
          </a:p>
        </p:txBody>
      </p:sp>
      <p:pic>
        <p:nvPicPr>
          <p:cNvPr id="52" name="Picture 51">
            <a:extLst>
              <a:ext uri="{FF2B5EF4-FFF2-40B4-BE49-F238E27FC236}">
                <a16:creationId xmlns:a16="http://schemas.microsoft.com/office/drawing/2014/main" id="{1CF3E87B-E045-3BD9-4C23-67391B44A8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6686" y="5414697"/>
            <a:ext cx="845036" cy="440641"/>
          </a:xfrm>
          <a:prstGeom prst="rect">
            <a:avLst/>
          </a:prstGeom>
        </p:spPr>
      </p:pic>
    </p:spTree>
    <p:extLst>
      <p:ext uri="{BB962C8B-B14F-4D97-AF65-F5344CB8AC3E}">
        <p14:creationId xmlns:p14="http://schemas.microsoft.com/office/powerpoint/2010/main" val="327061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9" grpId="0" animBg="1"/>
      <p:bldP spid="21"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7320C-6D48-483D-4B3F-3B52C4536A4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3824412-CAC5-DD06-9048-0F20FA02ECA9}"/>
              </a:ext>
            </a:extLst>
          </p:cNvPr>
          <p:cNvSpPr txBox="1"/>
          <p:nvPr/>
        </p:nvSpPr>
        <p:spPr>
          <a:xfrm>
            <a:off x="0" y="91565"/>
            <a:ext cx="12192000" cy="707886"/>
          </a:xfrm>
          <a:prstGeom prst="rect">
            <a:avLst/>
          </a:prstGeom>
          <a:noFill/>
        </p:spPr>
        <p:txBody>
          <a:bodyPr wrap="square" rtlCol="0">
            <a:sp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Monitoring Display</a:t>
            </a:r>
          </a:p>
        </p:txBody>
      </p:sp>
      <p:sp>
        <p:nvSpPr>
          <p:cNvPr id="5" name="TextBox 4">
            <a:extLst>
              <a:ext uri="{FF2B5EF4-FFF2-40B4-BE49-F238E27FC236}">
                <a16:creationId xmlns:a16="http://schemas.microsoft.com/office/drawing/2014/main" id="{4B4501C2-B7FE-6CA5-2957-E72147DC61E5}"/>
              </a:ext>
            </a:extLst>
          </p:cNvPr>
          <p:cNvSpPr txBox="1"/>
          <p:nvPr/>
        </p:nvSpPr>
        <p:spPr>
          <a:xfrm>
            <a:off x="254446" y="943091"/>
            <a:ext cx="9177654" cy="830997"/>
          </a:xfrm>
          <a:prstGeom prst="rect">
            <a:avLst/>
          </a:prstGeom>
          <a:noFill/>
        </p:spPr>
        <p:txBody>
          <a:bodyPr wrap="square" rtlCol="0">
            <a:spAutoFit/>
          </a:bodyPr>
          <a:lstStyle/>
          <a:p>
            <a:endParaRPr lang="en-US" sz="2400"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sz="2400" dirty="0">
              <a:solidFill>
                <a:schemeClr val="accent1">
                  <a:lumMod val="75000"/>
                </a:schemeClr>
              </a:solidFill>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F0E76666-9E5B-DCE3-3EB7-AB3374467775}"/>
              </a:ext>
            </a:extLst>
          </p:cNvPr>
          <p:cNvSpPr/>
          <p:nvPr/>
        </p:nvSpPr>
        <p:spPr>
          <a:xfrm>
            <a:off x="11818943" y="6466294"/>
            <a:ext cx="327334" cy="3538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99B8BF9D-AA73-08D9-102A-555F53BE0519}"/>
              </a:ext>
            </a:extLst>
          </p:cNvPr>
          <p:cNvSpPr txBox="1"/>
          <p:nvPr/>
        </p:nvSpPr>
        <p:spPr>
          <a:xfrm>
            <a:off x="11818943" y="6443142"/>
            <a:ext cx="327334" cy="400110"/>
          </a:xfrm>
          <a:prstGeom prst="rect">
            <a:avLst/>
          </a:prstGeom>
          <a:noFill/>
        </p:spPr>
        <p:txBody>
          <a:bodyPr wrap="none" rtlCol="0">
            <a:spAutoFit/>
          </a:bodyPr>
          <a:lstStyle/>
          <a:p>
            <a:r>
              <a:rPr lang="en-US" sz="2000" b="1" dirty="0">
                <a:solidFill>
                  <a:schemeClr val="accent1">
                    <a:lumMod val="75000"/>
                  </a:schemeClr>
                </a:solidFill>
                <a:latin typeface="Arial" panose="020B0604020202020204" pitchFamily="34" charset="0"/>
                <a:cs typeface="Arial" panose="020B0604020202020204" pitchFamily="34" charset="0"/>
              </a:rPr>
              <a:t>8</a:t>
            </a:r>
          </a:p>
        </p:txBody>
      </p:sp>
      <p:pic>
        <p:nvPicPr>
          <p:cNvPr id="3" name="Picture 2">
            <a:extLst>
              <a:ext uri="{FF2B5EF4-FFF2-40B4-BE49-F238E27FC236}">
                <a16:creationId xmlns:a16="http://schemas.microsoft.com/office/drawing/2014/main" id="{0995B5AD-848A-5072-0499-A867257C0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17728"/>
            <a:ext cx="12192000" cy="4036903"/>
          </a:xfrm>
          <a:prstGeom prst="rect">
            <a:avLst/>
          </a:prstGeom>
        </p:spPr>
      </p:pic>
      <p:sp>
        <p:nvSpPr>
          <p:cNvPr id="6" name="Oval 5">
            <a:extLst>
              <a:ext uri="{FF2B5EF4-FFF2-40B4-BE49-F238E27FC236}">
                <a16:creationId xmlns:a16="http://schemas.microsoft.com/office/drawing/2014/main" id="{FB484451-A1F7-27B8-D60D-BA4FBC0CDB63}"/>
              </a:ext>
            </a:extLst>
          </p:cNvPr>
          <p:cNvSpPr/>
          <p:nvPr/>
        </p:nvSpPr>
        <p:spPr>
          <a:xfrm>
            <a:off x="10325176" y="4859255"/>
            <a:ext cx="510663" cy="207249"/>
          </a:xfrm>
          <a:prstGeom prst="ellipse">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52FBD5B-2F1D-4591-5FD0-AF7CE40906D9}"/>
              </a:ext>
            </a:extLst>
          </p:cNvPr>
          <p:cNvSpPr/>
          <p:nvPr/>
        </p:nvSpPr>
        <p:spPr>
          <a:xfrm>
            <a:off x="418407" y="4344915"/>
            <a:ext cx="720437" cy="433647"/>
          </a:xfrm>
          <a:prstGeom prst="ellipse">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Right 1">
            <a:extLst>
              <a:ext uri="{FF2B5EF4-FFF2-40B4-BE49-F238E27FC236}">
                <a16:creationId xmlns:a16="http://schemas.microsoft.com/office/drawing/2014/main" id="{7214723A-11C6-CE95-401F-EF83F819F374}"/>
              </a:ext>
            </a:extLst>
          </p:cNvPr>
          <p:cNvSpPr/>
          <p:nvPr/>
        </p:nvSpPr>
        <p:spPr>
          <a:xfrm rot="16200000">
            <a:off x="568431" y="4946760"/>
            <a:ext cx="420387" cy="2394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C9B7640-0E7A-FDC1-C515-B2759CC982CB}"/>
              </a:ext>
            </a:extLst>
          </p:cNvPr>
          <p:cNvSpPr/>
          <p:nvPr/>
        </p:nvSpPr>
        <p:spPr>
          <a:xfrm>
            <a:off x="11341176" y="4859254"/>
            <a:ext cx="510663" cy="207249"/>
          </a:xfrm>
          <a:prstGeom prst="ellipse">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EED4373-9ABC-17F1-345B-91AA6DF4545C}"/>
              </a:ext>
            </a:extLst>
          </p:cNvPr>
          <p:cNvSpPr/>
          <p:nvPr/>
        </p:nvSpPr>
        <p:spPr>
          <a:xfrm rot="16200000">
            <a:off x="10489242" y="5117579"/>
            <a:ext cx="182530" cy="1543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DC136EE0-8CDC-F2AF-3ACF-DF0BF5389B11}"/>
              </a:ext>
            </a:extLst>
          </p:cNvPr>
          <p:cNvSpPr/>
          <p:nvPr/>
        </p:nvSpPr>
        <p:spPr>
          <a:xfrm rot="16200000">
            <a:off x="11505242" y="5117579"/>
            <a:ext cx="182530" cy="1543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487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2" grpId="0" animBg="1"/>
      <p:bldP spid="4" grpId="0" animBg="1"/>
      <p:bldP spid="8" grpId="0" animBg="1"/>
      <p:bldP spid="10" grpId="0" animBg="1"/>
    </p:bldLst>
  </p:timing>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10983</TotalTime>
  <Words>1425</Words>
  <Application>Microsoft Office PowerPoint</Application>
  <PresentationFormat>Widescreen</PresentationFormat>
  <Paragraphs>142</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Trebuchet MS</vt:lpstr>
      <vt:lpstr>Wingdings</vt:lpstr>
      <vt:lpstr>Wingdings 3</vt:lpstr>
      <vt:lpstr>Facet</vt:lpstr>
      <vt:lpstr>CASST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Courchesne</dc:creator>
  <cp:lastModifiedBy>Martin Courchesne</cp:lastModifiedBy>
  <cp:revision>1</cp:revision>
  <dcterms:created xsi:type="dcterms:W3CDTF">2026-07-30T15:55:04Z</dcterms:created>
  <dcterms:modified xsi:type="dcterms:W3CDTF">2026-08-11T18:52:24Z</dcterms:modified>
</cp:coreProperties>
</file>