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7.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61" r:id="rId5"/>
    <p:sldMasterId id="2147483650" r:id="rId6"/>
    <p:sldMasterId id="2147483752" r:id="rId7"/>
    <p:sldMasterId id="2147483674" r:id="rId8"/>
    <p:sldMasterId id="2147483686" r:id="rId9"/>
    <p:sldMasterId id="2147483710" r:id="rId10"/>
    <p:sldMasterId id="2147483734" r:id="rId11"/>
  </p:sldMasterIdLst>
  <p:notesMasterIdLst>
    <p:notesMasterId r:id="rId39"/>
  </p:notesMasterIdLst>
  <p:sldIdLst>
    <p:sldId id="257" r:id="rId12"/>
    <p:sldId id="258" r:id="rId13"/>
    <p:sldId id="295" r:id="rId14"/>
    <p:sldId id="310" r:id="rId15"/>
    <p:sldId id="309" r:id="rId16"/>
    <p:sldId id="311" r:id="rId17"/>
    <p:sldId id="259" r:id="rId18"/>
    <p:sldId id="276" r:id="rId19"/>
    <p:sldId id="270" r:id="rId20"/>
    <p:sldId id="297" r:id="rId21"/>
    <p:sldId id="277" r:id="rId22"/>
    <p:sldId id="278" r:id="rId23"/>
    <p:sldId id="279" r:id="rId24"/>
    <p:sldId id="294" r:id="rId25"/>
    <p:sldId id="298" r:id="rId26"/>
    <p:sldId id="284" r:id="rId27"/>
    <p:sldId id="315" r:id="rId28"/>
    <p:sldId id="317" r:id="rId29"/>
    <p:sldId id="318" r:id="rId30"/>
    <p:sldId id="305" r:id="rId31"/>
    <p:sldId id="304" r:id="rId32"/>
    <p:sldId id="319" r:id="rId33"/>
    <p:sldId id="320" r:id="rId34"/>
    <p:sldId id="321" r:id="rId35"/>
    <p:sldId id="322" r:id="rId36"/>
    <p:sldId id="323" r:id="rId37"/>
    <p:sldId id="312"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6BE"/>
    <a:srgbClr val="A9D2F1"/>
    <a:srgbClr val="286F9A"/>
    <a:srgbClr val="88C1EC"/>
    <a:srgbClr val="8EA1E6"/>
    <a:srgbClr val="5370D9"/>
    <a:srgbClr val="86B6DA"/>
    <a:srgbClr val="87BAD9"/>
    <a:srgbClr val="589FCA"/>
    <a:srgbClr val="99A4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8753FB-837C-41D6-8228-76235A36E737}" v="9" dt="2026-08-10T19:10:09.2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1119" autoAdjust="0"/>
  </p:normalViewPr>
  <p:slideViewPr>
    <p:cSldViewPr snapToGrid="0">
      <p:cViewPr>
        <p:scale>
          <a:sx n="69" d="100"/>
          <a:sy n="69" d="100"/>
        </p:scale>
        <p:origin x="564" y="-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notesMaster" Target="notesMasters/notesMaster1.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5.xml"/><Relationship Id="rId29"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slide" Target="slides/slide20.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20" Type="http://schemas.openxmlformats.org/officeDocument/2006/relationships/slide" Target="slides/slide9.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nnor Stubbs" userId="8e0d6a4d-965b-4958-95b8-204a55dd8ab4" providerId="ADAL" clId="{0D45D47D-612B-4D1D-9FE5-B9E9772234DE}"/>
    <pc:docChg chg="undo custSel addSld delSld modSld">
      <pc:chgData name="Connor Stubbs" userId="8e0d6a4d-965b-4958-95b8-204a55dd8ab4" providerId="ADAL" clId="{0D45D47D-612B-4D1D-9FE5-B9E9772234DE}" dt="2026-08-11T16:32:36.193" v="1413" actId="1036"/>
      <pc:docMkLst>
        <pc:docMk/>
      </pc:docMkLst>
      <pc:sldChg chg="modNotesTx">
        <pc:chgData name="Connor Stubbs" userId="8e0d6a4d-965b-4958-95b8-204a55dd8ab4" providerId="ADAL" clId="{0D45D47D-612B-4D1D-9FE5-B9E9772234DE}" dt="2026-08-10T18:46:44.121" v="404" actId="20577"/>
        <pc:sldMkLst>
          <pc:docMk/>
          <pc:sldMk cId="3216327030" sldId="259"/>
        </pc:sldMkLst>
      </pc:sldChg>
      <pc:sldChg chg="modNotesTx">
        <pc:chgData name="Connor Stubbs" userId="8e0d6a4d-965b-4958-95b8-204a55dd8ab4" providerId="ADAL" clId="{0D45D47D-612B-4D1D-9FE5-B9E9772234DE}" dt="2026-08-10T18:47:48.429" v="444" actId="20577"/>
        <pc:sldMkLst>
          <pc:docMk/>
          <pc:sldMk cId="4273769815" sldId="276"/>
        </pc:sldMkLst>
      </pc:sldChg>
      <pc:sldChg chg="modNotesTx">
        <pc:chgData name="Connor Stubbs" userId="8e0d6a4d-965b-4958-95b8-204a55dd8ab4" providerId="ADAL" clId="{0D45D47D-612B-4D1D-9FE5-B9E9772234DE}" dt="2026-08-10T18:49:08.250" v="514" actId="20577"/>
        <pc:sldMkLst>
          <pc:docMk/>
          <pc:sldMk cId="421333356" sldId="277"/>
        </pc:sldMkLst>
      </pc:sldChg>
      <pc:sldChg chg="modSp mod addAnim delAnim modAnim modNotesTx">
        <pc:chgData name="Connor Stubbs" userId="8e0d6a4d-965b-4958-95b8-204a55dd8ab4" providerId="ADAL" clId="{0D45D47D-612B-4D1D-9FE5-B9E9772234DE}" dt="2026-08-10T19:04:40.917" v="972" actId="1076"/>
        <pc:sldMkLst>
          <pc:docMk/>
          <pc:sldMk cId="1825027383" sldId="278"/>
        </pc:sldMkLst>
        <pc:spChg chg="mod">
          <ac:chgData name="Connor Stubbs" userId="8e0d6a4d-965b-4958-95b8-204a55dd8ab4" providerId="ADAL" clId="{0D45D47D-612B-4D1D-9FE5-B9E9772234DE}" dt="2026-08-10T19:03:48.354" v="966" actId="1076"/>
          <ac:spMkLst>
            <pc:docMk/>
            <pc:sldMk cId="1825027383" sldId="278"/>
            <ac:spMk id="7" creationId="{68DE4E29-F848-0553-2034-FAB676956BA0}"/>
          </ac:spMkLst>
        </pc:spChg>
        <pc:spChg chg="mod">
          <ac:chgData name="Connor Stubbs" userId="8e0d6a4d-965b-4958-95b8-204a55dd8ab4" providerId="ADAL" clId="{0D45D47D-612B-4D1D-9FE5-B9E9772234DE}" dt="2026-08-10T19:02:32.062" v="953" actId="14100"/>
          <ac:spMkLst>
            <pc:docMk/>
            <pc:sldMk cId="1825027383" sldId="278"/>
            <ac:spMk id="17" creationId="{621FA945-EE7C-B4C5-F018-0550EAD0E1F4}"/>
          </ac:spMkLst>
        </pc:spChg>
        <pc:spChg chg="mod">
          <ac:chgData name="Connor Stubbs" userId="8e0d6a4d-965b-4958-95b8-204a55dd8ab4" providerId="ADAL" clId="{0D45D47D-612B-4D1D-9FE5-B9E9772234DE}" dt="2026-08-10T19:03:05.146" v="960" actId="14100"/>
          <ac:spMkLst>
            <pc:docMk/>
            <pc:sldMk cId="1825027383" sldId="278"/>
            <ac:spMk id="18" creationId="{67E021A5-03D7-A591-3629-7DD09B159E3C}"/>
          </ac:spMkLst>
        </pc:spChg>
        <pc:spChg chg="mod">
          <ac:chgData name="Connor Stubbs" userId="8e0d6a4d-965b-4958-95b8-204a55dd8ab4" providerId="ADAL" clId="{0D45D47D-612B-4D1D-9FE5-B9E9772234DE}" dt="2026-08-10T19:03:08.676" v="961" actId="1076"/>
          <ac:spMkLst>
            <pc:docMk/>
            <pc:sldMk cId="1825027383" sldId="278"/>
            <ac:spMk id="19" creationId="{201B8243-FDF9-E673-6D21-E6B3BCD00CEE}"/>
          </ac:spMkLst>
        </pc:spChg>
        <pc:spChg chg="mod">
          <ac:chgData name="Connor Stubbs" userId="8e0d6a4d-965b-4958-95b8-204a55dd8ab4" providerId="ADAL" clId="{0D45D47D-612B-4D1D-9FE5-B9E9772234DE}" dt="2026-08-10T19:02:36.588" v="954" actId="1076"/>
          <ac:spMkLst>
            <pc:docMk/>
            <pc:sldMk cId="1825027383" sldId="278"/>
            <ac:spMk id="20" creationId="{4569F22C-9AAE-AB43-1DFD-EA86CF7C99A5}"/>
          </ac:spMkLst>
        </pc:spChg>
        <pc:picChg chg="mod ord">
          <ac:chgData name="Connor Stubbs" userId="8e0d6a4d-965b-4958-95b8-204a55dd8ab4" providerId="ADAL" clId="{0D45D47D-612B-4D1D-9FE5-B9E9772234DE}" dt="2026-08-10T19:04:40.917" v="972" actId="1076"/>
          <ac:picMkLst>
            <pc:docMk/>
            <pc:sldMk cId="1825027383" sldId="278"/>
            <ac:picMk id="4" creationId="{18192E80-1857-46E3-4288-6EDF50186F40}"/>
          </ac:picMkLst>
        </pc:picChg>
        <pc:picChg chg="mod">
          <ac:chgData name="Connor Stubbs" userId="8e0d6a4d-965b-4958-95b8-204a55dd8ab4" providerId="ADAL" clId="{0D45D47D-612B-4D1D-9FE5-B9E9772234DE}" dt="2026-08-10T19:02:16.510" v="950" actId="1076"/>
          <ac:picMkLst>
            <pc:docMk/>
            <pc:sldMk cId="1825027383" sldId="278"/>
            <ac:picMk id="14" creationId="{269488F5-4F84-45BE-B590-CF5C6B09D340}"/>
          </ac:picMkLst>
        </pc:picChg>
        <pc:cxnChg chg="mod">
          <ac:chgData name="Connor Stubbs" userId="8e0d6a4d-965b-4958-95b8-204a55dd8ab4" providerId="ADAL" clId="{0D45D47D-612B-4D1D-9FE5-B9E9772234DE}" dt="2026-08-10T19:02:36.588" v="954" actId="1076"/>
          <ac:cxnSpMkLst>
            <pc:docMk/>
            <pc:sldMk cId="1825027383" sldId="278"/>
            <ac:cxnSpMk id="22" creationId="{EF92D578-703A-7A05-26C9-F0206E9AB490}"/>
          </ac:cxnSpMkLst>
        </pc:cxnChg>
        <pc:cxnChg chg="mod">
          <ac:chgData name="Connor Stubbs" userId="8e0d6a4d-965b-4958-95b8-204a55dd8ab4" providerId="ADAL" clId="{0D45D47D-612B-4D1D-9FE5-B9E9772234DE}" dt="2026-08-10T19:03:08.676" v="961" actId="1076"/>
          <ac:cxnSpMkLst>
            <pc:docMk/>
            <pc:sldMk cId="1825027383" sldId="278"/>
            <ac:cxnSpMk id="25" creationId="{9982BFE9-7783-9BF1-830F-386DF585833D}"/>
          </ac:cxnSpMkLst>
        </pc:cxnChg>
      </pc:sldChg>
      <pc:sldChg chg="delSp modSp mod addAnim delAnim modAnim">
        <pc:chgData name="Connor Stubbs" userId="8e0d6a4d-965b-4958-95b8-204a55dd8ab4" providerId="ADAL" clId="{0D45D47D-612B-4D1D-9FE5-B9E9772234DE}" dt="2026-08-10T19:07:36.961" v="1010" actId="1076"/>
        <pc:sldMkLst>
          <pc:docMk/>
          <pc:sldMk cId="1770146518" sldId="279"/>
        </pc:sldMkLst>
        <pc:spChg chg="mod">
          <ac:chgData name="Connor Stubbs" userId="8e0d6a4d-965b-4958-95b8-204a55dd8ab4" providerId="ADAL" clId="{0D45D47D-612B-4D1D-9FE5-B9E9772234DE}" dt="2026-08-10T19:06:44.186" v="997" actId="1076"/>
          <ac:spMkLst>
            <pc:docMk/>
            <pc:sldMk cId="1770146518" sldId="279"/>
            <ac:spMk id="7" creationId="{A9610F90-CE55-822E-6837-F9125549EEB4}"/>
          </ac:spMkLst>
        </pc:spChg>
        <pc:spChg chg="del mod">
          <ac:chgData name="Connor Stubbs" userId="8e0d6a4d-965b-4958-95b8-204a55dd8ab4" providerId="ADAL" clId="{0D45D47D-612B-4D1D-9FE5-B9E9772234DE}" dt="2026-08-10T19:07:30.750" v="1007" actId="478"/>
          <ac:spMkLst>
            <pc:docMk/>
            <pc:sldMk cId="1770146518" sldId="279"/>
            <ac:spMk id="8" creationId="{DF3492DE-50B5-7DDB-CB48-98410F6B96DC}"/>
          </ac:spMkLst>
        </pc:spChg>
        <pc:spChg chg="del mod">
          <ac:chgData name="Connor Stubbs" userId="8e0d6a4d-965b-4958-95b8-204a55dd8ab4" providerId="ADAL" clId="{0D45D47D-612B-4D1D-9FE5-B9E9772234DE}" dt="2026-08-10T19:07:29.683" v="1006" actId="478"/>
          <ac:spMkLst>
            <pc:docMk/>
            <pc:sldMk cId="1770146518" sldId="279"/>
            <ac:spMk id="9" creationId="{708622A5-C222-0556-A2F3-09C228EC2477}"/>
          </ac:spMkLst>
        </pc:spChg>
        <pc:spChg chg="del mod">
          <ac:chgData name="Connor Stubbs" userId="8e0d6a4d-965b-4958-95b8-204a55dd8ab4" providerId="ADAL" clId="{0D45D47D-612B-4D1D-9FE5-B9E9772234DE}" dt="2026-08-10T19:07:27.875" v="1004" actId="478"/>
          <ac:spMkLst>
            <pc:docMk/>
            <pc:sldMk cId="1770146518" sldId="279"/>
            <ac:spMk id="10" creationId="{C4290E76-BE79-F8E4-52FF-D43A6AC4DF08}"/>
          </ac:spMkLst>
        </pc:spChg>
        <pc:spChg chg="del mod">
          <ac:chgData name="Connor Stubbs" userId="8e0d6a4d-965b-4958-95b8-204a55dd8ab4" providerId="ADAL" clId="{0D45D47D-612B-4D1D-9FE5-B9E9772234DE}" dt="2026-08-10T19:07:32.688" v="1009" actId="478"/>
          <ac:spMkLst>
            <pc:docMk/>
            <pc:sldMk cId="1770146518" sldId="279"/>
            <ac:spMk id="11" creationId="{C3B8CA1A-DBE8-70A8-B3F7-88AACF5EA74A}"/>
          </ac:spMkLst>
        </pc:spChg>
        <pc:picChg chg="mod ord">
          <ac:chgData name="Connor Stubbs" userId="8e0d6a4d-965b-4958-95b8-204a55dd8ab4" providerId="ADAL" clId="{0D45D47D-612B-4D1D-9FE5-B9E9772234DE}" dt="2026-08-10T19:07:36.961" v="1010" actId="1076"/>
          <ac:picMkLst>
            <pc:docMk/>
            <pc:sldMk cId="1770146518" sldId="279"/>
            <ac:picMk id="2" creationId="{57A112B6-3511-149A-1EED-A4DF5164A6BF}"/>
          </ac:picMkLst>
        </pc:picChg>
        <pc:picChg chg="del mod">
          <ac:chgData name="Connor Stubbs" userId="8e0d6a4d-965b-4958-95b8-204a55dd8ab4" providerId="ADAL" clId="{0D45D47D-612B-4D1D-9FE5-B9E9772234DE}" dt="2026-08-10T19:07:28.614" v="1005" actId="478"/>
          <ac:picMkLst>
            <pc:docMk/>
            <pc:sldMk cId="1770146518" sldId="279"/>
            <ac:picMk id="3" creationId="{DB43AC90-B198-AC04-15B4-E9C263664336}"/>
          </ac:picMkLst>
        </pc:picChg>
        <pc:cxnChg chg="del mod">
          <ac:chgData name="Connor Stubbs" userId="8e0d6a4d-965b-4958-95b8-204a55dd8ab4" providerId="ADAL" clId="{0D45D47D-612B-4D1D-9FE5-B9E9772234DE}" dt="2026-08-10T19:07:31.408" v="1008" actId="478"/>
          <ac:cxnSpMkLst>
            <pc:docMk/>
            <pc:sldMk cId="1770146518" sldId="279"/>
            <ac:cxnSpMk id="12" creationId="{36BD888B-FF51-9103-A1EA-F820232FB08C}"/>
          </ac:cxnSpMkLst>
        </pc:cxnChg>
        <pc:cxnChg chg="del mod">
          <ac:chgData name="Connor Stubbs" userId="8e0d6a4d-965b-4958-95b8-204a55dd8ab4" providerId="ADAL" clId="{0D45D47D-612B-4D1D-9FE5-B9E9772234DE}" dt="2026-08-10T19:07:26.057" v="1002" actId="478"/>
          <ac:cxnSpMkLst>
            <pc:docMk/>
            <pc:sldMk cId="1770146518" sldId="279"/>
            <ac:cxnSpMk id="13" creationId="{936B0AA3-B43F-5FFB-FD04-FD12DB735F67}"/>
          </ac:cxnSpMkLst>
        </pc:cxnChg>
      </pc:sldChg>
      <pc:sldChg chg="delSp modSp mod modNotesTx">
        <pc:chgData name="Connor Stubbs" userId="8e0d6a4d-965b-4958-95b8-204a55dd8ab4" providerId="ADAL" clId="{0D45D47D-612B-4D1D-9FE5-B9E9772234DE}" dt="2026-08-10T19:13:15.713" v="1105" actId="14100"/>
        <pc:sldMkLst>
          <pc:docMk/>
          <pc:sldMk cId="1819869478" sldId="284"/>
        </pc:sldMkLst>
        <pc:spChg chg="del mod">
          <ac:chgData name="Connor Stubbs" userId="8e0d6a4d-965b-4958-95b8-204a55dd8ab4" providerId="ADAL" clId="{0D45D47D-612B-4D1D-9FE5-B9E9772234DE}" dt="2026-08-10T19:12:07.574" v="1068" actId="478"/>
          <ac:spMkLst>
            <pc:docMk/>
            <pc:sldMk cId="1819869478" sldId="284"/>
            <ac:spMk id="7" creationId="{89AD9D79-B4B0-6012-FBEB-D5B35A3DE245}"/>
          </ac:spMkLst>
        </pc:spChg>
        <pc:spChg chg="mod">
          <ac:chgData name="Connor Stubbs" userId="8e0d6a4d-965b-4958-95b8-204a55dd8ab4" providerId="ADAL" clId="{0D45D47D-612B-4D1D-9FE5-B9E9772234DE}" dt="2026-08-10T19:12:19.987" v="1071" actId="1076"/>
          <ac:spMkLst>
            <pc:docMk/>
            <pc:sldMk cId="1819869478" sldId="284"/>
            <ac:spMk id="10" creationId="{0EC61D0B-AC1F-FD15-6AFB-CE955EFA81CD}"/>
          </ac:spMkLst>
        </pc:spChg>
        <pc:spChg chg="mod">
          <ac:chgData name="Connor Stubbs" userId="8e0d6a4d-965b-4958-95b8-204a55dd8ab4" providerId="ADAL" clId="{0D45D47D-612B-4D1D-9FE5-B9E9772234DE}" dt="2026-08-10T19:13:15.713" v="1105" actId="14100"/>
          <ac:spMkLst>
            <pc:docMk/>
            <pc:sldMk cId="1819869478" sldId="284"/>
            <ac:spMk id="12" creationId="{7BDC45B6-CD79-71B5-A6DA-03F665F97C75}"/>
          </ac:spMkLst>
        </pc:spChg>
        <pc:spChg chg="mod">
          <ac:chgData name="Connor Stubbs" userId="8e0d6a4d-965b-4958-95b8-204a55dd8ab4" providerId="ADAL" clId="{0D45D47D-612B-4D1D-9FE5-B9E9772234DE}" dt="2026-08-10T19:13:02.369" v="1090" actId="14100"/>
          <ac:spMkLst>
            <pc:docMk/>
            <pc:sldMk cId="1819869478" sldId="284"/>
            <ac:spMk id="13" creationId="{9536FB7C-E78D-A814-D66B-A42D1E76EDE3}"/>
          </ac:spMkLst>
        </pc:spChg>
        <pc:picChg chg="mod">
          <ac:chgData name="Connor Stubbs" userId="8e0d6a4d-965b-4958-95b8-204a55dd8ab4" providerId="ADAL" clId="{0D45D47D-612B-4D1D-9FE5-B9E9772234DE}" dt="2026-08-10T19:12:36.723" v="1085" actId="1076"/>
          <ac:picMkLst>
            <pc:docMk/>
            <pc:sldMk cId="1819869478" sldId="284"/>
            <ac:picMk id="9" creationId="{F7A3EC7E-AF46-6875-BE0E-6DE7F7A80061}"/>
          </ac:picMkLst>
        </pc:picChg>
      </pc:sldChg>
      <pc:sldChg chg="modSp mod addAnim delAnim modAnim">
        <pc:chgData name="Connor Stubbs" userId="8e0d6a4d-965b-4958-95b8-204a55dd8ab4" providerId="ADAL" clId="{0D45D47D-612B-4D1D-9FE5-B9E9772234DE}" dt="2026-08-10T19:10:29.344" v="1036"/>
        <pc:sldMkLst>
          <pc:docMk/>
          <pc:sldMk cId="2328096420" sldId="294"/>
        </pc:sldMkLst>
        <pc:spChg chg="mod">
          <ac:chgData name="Connor Stubbs" userId="8e0d6a4d-965b-4958-95b8-204a55dd8ab4" providerId="ADAL" clId="{0D45D47D-612B-4D1D-9FE5-B9E9772234DE}" dt="2026-08-10T19:10:04.253" v="1032" actId="1076"/>
          <ac:spMkLst>
            <pc:docMk/>
            <pc:sldMk cId="2328096420" sldId="294"/>
            <ac:spMk id="3" creationId="{47BE70A4-493D-01CA-27C8-077ECBE5747F}"/>
          </ac:spMkLst>
        </pc:spChg>
        <pc:spChg chg="mod">
          <ac:chgData name="Connor Stubbs" userId="8e0d6a4d-965b-4958-95b8-204a55dd8ab4" providerId="ADAL" clId="{0D45D47D-612B-4D1D-9FE5-B9E9772234DE}" dt="2026-08-10T19:09:06.657" v="1026" actId="14100"/>
          <ac:spMkLst>
            <pc:docMk/>
            <pc:sldMk cId="2328096420" sldId="294"/>
            <ac:spMk id="7" creationId="{EBD6F2B7-0D40-B4B4-83D1-11911BCD54B4}"/>
          </ac:spMkLst>
        </pc:spChg>
        <pc:spChg chg="mod">
          <ac:chgData name="Connor Stubbs" userId="8e0d6a4d-965b-4958-95b8-204a55dd8ab4" providerId="ADAL" clId="{0D45D47D-612B-4D1D-9FE5-B9E9772234DE}" dt="2026-08-10T19:09:09.577" v="1027" actId="14100"/>
          <ac:spMkLst>
            <pc:docMk/>
            <pc:sldMk cId="2328096420" sldId="294"/>
            <ac:spMk id="8" creationId="{F826E446-E685-820C-1171-500A75D04EEC}"/>
          </ac:spMkLst>
        </pc:spChg>
        <pc:spChg chg="mod">
          <ac:chgData name="Connor Stubbs" userId="8e0d6a4d-965b-4958-95b8-204a55dd8ab4" providerId="ADAL" clId="{0D45D47D-612B-4D1D-9FE5-B9E9772234DE}" dt="2026-08-10T19:08:46.642" v="1022" actId="1076"/>
          <ac:spMkLst>
            <pc:docMk/>
            <pc:sldMk cId="2328096420" sldId="294"/>
            <ac:spMk id="9" creationId="{09742C74-EFB7-B3AD-6F92-8FFEC7EA5457}"/>
          </ac:spMkLst>
        </pc:spChg>
        <pc:spChg chg="mod">
          <ac:chgData name="Connor Stubbs" userId="8e0d6a4d-965b-4958-95b8-204a55dd8ab4" providerId="ADAL" clId="{0D45D47D-612B-4D1D-9FE5-B9E9772234DE}" dt="2026-08-10T19:08:56.703" v="1024" actId="1076"/>
          <ac:spMkLst>
            <pc:docMk/>
            <pc:sldMk cId="2328096420" sldId="294"/>
            <ac:spMk id="10" creationId="{89C8F139-6A73-85BF-ECC1-5D5A6913AF15}"/>
          </ac:spMkLst>
        </pc:spChg>
        <pc:picChg chg="mod">
          <ac:chgData name="Connor Stubbs" userId="8e0d6a4d-965b-4958-95b8-204a55dd8ab4" providerId="ADAL" clId="{0D45D47D-612B-4D1D-9FE5-B9E9772234DE}" dt="2026-08-10T19:08:30.114" v="1018" actId="1076"/>
          <ac:picMkLst>
            <pc:docMk/>
            <pc:sldMk cId="2328096420" sldId="294"/>
            <ac:picMk id="4" creationId="{5A18C831-9297-02CA-CE61-61E95FCBA724}"/>
          </ac:picMkLst>
        </pc:picChg>
        <pc:picChg chg="mod">
          <ac:chgData name="Connor Stubbs" userId="8e0d6a4d-965b-4958-95b8-204a55dd8ab4" providerId="ADAL" clId="{0D45D47D-612B-4D1D-9FE5-B9E9772234DE}" dt="2026-08-10T19:09:51.877" v="1031" actId="1076"/>
          <ac:picMkLst>
            <pc:docMk/>
            <pc:sldMk cId="2328096420" sldId="294"/>
            <ac:picMk id="5" creationId="{265B10FE-F723-46ED-25A6-9A9F6F44A92B}"/>
          </ac:picMkLst>
        </pc:picChg>
        <pc:cxnChg chg="mod">
          <ac:chgData name="Connor Stubbs" userId="8e0d6a4d-965b-4958-95b8-204a55dd8ab4" providerId="ADAL" clId="{0D45D47D-612B-4D1D-9FE5-B9E9772234DE}" dt="2026-08-10T19:09:06.657" v="1026" actId="14100"/>
          <ac:cxnSpMkLst>
            <pc:docMk/>
            <pc:sldMk cId="2328096420" sldId="294"/>
            <ac:cxnSpMk id="11" creationId="{CCAD9E05-C45E-77D0-8687-10B10225A02B}"/>
          </ac:cxnSpMkLst>
        </pc:cxnChg>
        <pc:cxnChg chg="mod">
          <ac:chgData name="Connor Stubbs" userId="8e0d6a4d-965b-4958-95b8-204a55dd8ab4" providerId="ADAL" clId="{0D45D47D-612B-4D1D-9FE5-B9E9772234DE}" dt="2026-08-10T19:09:09.577" v="1027" actId="14100"/>
          <ac:cxnSpMkLst>
            <pc:docMk/>
            <pc:sldMk cId="2328096420" sldId="294"/>
            <ac:cxnSpMk id="12" creationId="{DF1A12A1-BE89-122D-E64A-64DB91DB63E2}"/>
          </ac:cxnSpMkLst>
        </pc:cxnChg>
      </pc:sldChg>
      <pc:sldChg chg="modNotesTx">
        <pc:chgData name="Connor Stubbs" userId="8e0d6a4d-965b-4958-95b8-204a55dd8ab4" providerId="ADAL" clId="{0D45D47D-612B-4D1D-9FE5-B9E9772234DE}" dt="2026-08-10T18:45:09.330" v="326" actId="20577"/>
        <pc:sldMkLst>
          <pc:docMk/>
          <pc:sldMk cId="3254689682" sldId="295"/>
        </pc:sldMkLst>
      </pc:sldChg>
      <pc:sldChg chg="modNotesTx">
        <pc:chgData name="Connor Stubbs" userId="8e0d6a4d-965b-4958-95b8-204a55dd8ab4" providerId="ADAL" clId="{0D45D47D-612B-4D1D-9FE5-B9E9772234DE}" dt="2026-08-10T18:48:05.085" v="482" actId="20577"/>
        <pc:sldMkLst>
          <pc:docMk/>
          <pc:sldMk cId="3935510218" sldId="297"/>
        </pc:sldMkLst>
      </pc:sldChg>
      <pc:sldChg chg="delSp modSp mod modNotesTx">
        <pc:chgData name="Connor Stubbs" userId="8e0d6a4d-965b-4958-95b8-204a55dd8ab4" providerId="ADAL" clId="{0D45D47D-612B-4D1D-9FE5-B9E9772234DE}" dt="2026-08-10T19:20:19.598" v="1295" actId="14826"/>
        <pc:sldMkLst>
          <pc:docMk/>
          <pc:sldMk cId="2743798139" sldId="298"/>
        </pc:sldMkLst>
        <pc:spChg chg="mod">
          <ac:chgData name="Connor Stubbs" userId="8e0d6a4d-965b-4958-95b8-204a55dd8ab4" providerId="ADAL" clId="{0D45D47D-612B-4D1D-9FE5-B9E9772234DE}" dt="2026-08-10T19:11:29.640" v="1048" actId="1076"/>
          <ac:spMkLst>
            <pc:docMk/>
            <pc:sldMk cId="2743798139" sldId="298"/>
            <ac:spMk id="3" creationId="{54400BE3-2591-97DA-92FE-6F5B2A32FA78}"/>
          </ac:spMkLst>
        </pc:spChg>
        <pc:spChg chg="del">
          <ac:chgData name="Connor Stubbs" userId="8e0d6a4d-965b-4958-95b8-204a55dd8ab4" providerId="ADAL" clId="{0D45D47D-612B-4D1D-9FE5-B9E9772234DE}" dt="2026-08-10T19:11:00.568" v="1040" actId="478"/>
          <ac:spMkLst>
            <pc:docMk/>
            <pc:sldMk cId="2743798139" sldId="298"/>
            <ac:spMk id="5" creationId="{24E921F5-C244-FDB8-B7DA-EBC2BEC69F3A}"/>
          </ac:spMkLst>
        </pc:spChg>
        <pc:spChg chg="del">
          <ac:chgData name="Connor Stubbs" userId="8e0d6a4d-965b-4958-95b8-204a55dd8ab4" providerId="ADAL" clId="{0D45D47D-612B-4D1D-9FE5-B9E9772234DE}" dt="2026-08-10T19:10:57.808" v="1039" actId="478"/>
          <ac:spMkLst>
            <pc:docMk/>
            <pc:sldMk cId="2743798139" sldId="298"/>
            <ac:spMk id="6" creationId="{B27C9506-C686-5677-7AAA-7C7AE6152B98}"/>
          </ac:spMkLst>
        </pc:spChg>
        <pc:spChg chg="del">
          <ac:chgData name="Connor Stubbs" userId="8e0d6a4d-965b-4958-95b8-204a55dd8ab4" providerId="ADAL" clId="{0D45D47D-612B-4D1D-9FE5-B9E9772234DE}" dt="2026-08-10T19:11:03.509" v="1041" actId="478"/>
          <ac:spMkLst>
            <pc:docMk/>
            <pc:sldMk cId="2743798139" sldId="298"/>
            <ac:spMk id="7" creationId="{484A0D21-AE0F-9BE9-DAD4-834B8F957D47}"/>
          </ac:spMkLst>
        </pc:spChg>
        <pc:spChg chg="del">
          <ac:chgData name="Connor Stubbs" userId="8e0d6a4d-965b-4958-95b8-204a55dd8ab4" providerId="ADAL" clId="{0D45D47D-612B-4D1D-9FE5-B9E9772234DE}" dt="2026-08-10T19:10:51.732" v="1037" actId="478"/>
          <ac:spMkLst>
            <pc:docMk/>
            <pc:sldMk cId="2743798139" sldId="298"/>
            <ac:spMk id="10" creationId="{2EFFA3EA-FAF5-577C-8C59-81E904D31ECC}"/>
          </ac:spMkLst>
        </pc:spChg>
        <pc:picChg chg="del">
          <ac:chgData name="Connor Stubbs" userId="8e0d6a4d-965b-4958-95b8-204a55dd8ab4" providerId="ADAL" clId="{0D45D47D-612B-4D1D-9FE5-B9E9772234DE}" dt="2026-08-10T19:10:51.732" v="1037" actId="478"/>
          <ac:picMkLst>
            <pc:docMk/>
            <pc:sldMk cId="2743798139" sldId="298"/>
            <ac:picMk id="4" creationId="{76E11C7D-26D3-D3F3-3955-DB7B1B33A7BB}"/>
          </ac:picMkLst>
        </pc:picChg>
        <pc:picChg chg="mod">
          <ac:chgData name="Connor Stubbs" userId="8e0d6a4d-965b-4958-95b8-204a55dd8ab4" providerId="ADAL" clId="{0D45D47D-612B-4D1D-9FE5-B9E9772234DE}" dt="2026-08-10T19:20:19.598" v="1295" actId="14826"/>
          <ac:picMkLst>
            <pc:docMk/>
            <pc:sldMk cId="2743798139" sldId="298"/>
            <ac:picMk id="8" creationId="{05A98FF7-1689-B2F2-0E28-A8A64777182F}"/>
          </ac:picMkLst>
        </pc:picChg>
        <pc:cxnChg chg="del mod">
          <ac:chgData name="Connor Stubbs" userId="8e0d6a4d-965b-4958-95b8-204a55dd8ab4" providerId="ADAL" clId="{0D45D47D-612B-4D1D-9FE5-B9E9772234DE}" dt="2026-08-10T19:10:51.732" v="1037" actId="478"/>
          <ac:cxnSpMkLst>
            <pc:docMk/>
            <pc:sldMk cId="2743798139" sldId="298"/>
            <ac:cxnSpMk id="11" creationId="{FBD5CA83-428D-8F51-65D0-0C054B5BA7A8}"/>
          </ac:cxnSpMkLst>
        </pc:cxnChg>
        <pc:cxnChg chg="del mod">
          <ac:chgData name="Connor Stubbs" userId="8e0d6a4d-965b-4958-95b8-204a55dd8ab4" providerId="ADAL" clId="{0D45D47D-612B-4D1D-9FE5-B9E9772234DE}" dt="2026-08-10T19:10:56.277" v="1038" actId="478"/>
          <ac:cxnSpMkLst>
            <pc:docMk/>
            <pc:sldMk cId="2743798139" sldId="298"/>
            <ac:cxnSpMk id="12" creationId="{69DBCFDA-1139-DF17-8DB0-5E5768484FE9}"/>
          </ac:cxnSpMkLst>
        </pc:cxnChg>
      </pc:sldChg>
      <pc:sldChg chg="addSp mod">
        <pc:chgData name="Connor Stubbs" userId="8e0d6a4d-965b-4958-95b8-204a55dd8ab4" providerId="ADAL" clId="{0D45D47D-612B-4D1D-9FE5-B9E9772234DE}" dt="2026-08-10T17:20:51.499" v="6" actId="22"/>
        <pc:sldMkLst>
          <pc:docMk/>
          <pc:sldMk cId="1570414967" sldId="304"/>
        </pc:sldMkLst>
        <pc:picChg chg="add">
          <ac:chgData name="Connor Stubbs" userId="8e0d6a4d-965b-4958-95b8-204a55dd8ab4" providerId="ADAL" clId="{0D45D47D-612B-4D1D-9FE5-B9E9772234DE}" dt="2026-08-10T17:20:51.499" v="6" actId="22"/>
          <ac:picMkLst>
            <pc:docMk/>
            <pc:sldMk cId="1570414967" sldId="304"/>
            <ac:picMk id="3" creationId="{BB659E03-C200-60EE-B1C6-82E609F45609}"/>
          </ac:picMkLst>
        </pc:picChg>
      </pc:sldChg>
      <pc:sldChg chg="add modNotesTx">
        <pc:chgData name="Connor Stubbs" userId="8e0d6a4d-965b-4958-95b8-204a55dd8ab4" providerId="ADAL" clId="{0D45D47D-612B-4D1D-9FE5-B9E9772234DE}" dt="2026-08-10T18:46:25.045" v="352" actId="20577"/>
        <pc:sldMkLst>
          <pc:docMk/>
          <pc:sldMk cId="3947154642" sldId="311"/>
        </pc:sldMkLst>
      </pc:sldChg>
      <pc:sldChg chg="addSp modSp mod modNotesTx">
        <pc:chgData name="Connor Stubbs" userId="8e0d6a4d-965b-4958-95b8-204a55dd8ab4" providerId="ADAL" clId="{0D45D47D-612B-4D1D-9FE5-B9E9772234DE}" dt="2026-08-10T18:59:50.233" v="942" actId="1076"/>
        <pc:sldMkLst>
          <pc:docMk/>
          <pc:sldMk cId="3578289460" sldId="312"/>
        </pc:sldMkLst>
        <pc:spChg chg="mod">
          <ac:chgData name="Connor Stubbs" userId="8e0d6a4d-965b-4958-95b8-204a55dd8ab4" providerId="ADAL" clId="{0D45D47D-612B-4D1D-9FE5-B9E9772234DE}" dt="2026-08-10T17:36:11.621" v="268" actId="20577"/>
          <ac:spMkLst>
            <pc:docMk/>
            <pc:sldMk cId="3578289460" sldId="312"/>
            <ac:spMk id="2" creationId="{FC9918E6-1734-709D-5B76-8A80084D3578}"/>
          </ac:spMkLst>
        </pc:spChg>
        <pc:spChg chg="mod">
          <ac:chgData name="Connor Stubbs" userId="8e0d6a4d-965b-4958-95b8-204a55dd8ab4" providerId="ADAL" clId="{0D45D47D-612B-4D1D-9FE5-B9E9772234DE}" dt="2026-08-10T18:59:50.233" v="942" actId="1076"/>
          <ac:spMkLst>
            <pc:docMk/>
            <pc:sldMk cId="3578289460" sldId="312"/>
            <ac:spMk id="3" creationId="{E57869BF-6630-94F3-DF5F-27DF551F5BAC}"/>
          </ac:spMkLst>
        </pc:spChg>
        <pc:spChg chg="add mod">
          <ac:chgData name="Connor Stubbs" userId="8e0d6a4d-965b-4958-95b8-204a55dd8ab4" providerId="ADAL" clId="{0D45D47D-612B-4D1D-9FE5-B9E9772234DE}" dt="2026-08-10T18:59:43.063" v="941" actId="1076"/>
          <ac:spMkLst>
            <pc:docMk/>
            <pc:sldMk cId="3578289460" sldId="312"/>
            <ac:spMk id="5" creationId="{6CA14869-7145-9D18-1299-2AFACA0D4A60}"/>
          </ac:spMkLst>
        </pc:spChg>
      </pc:sldChg>
      <pc:sldChg chg="modSp mod modNotesTx">
        <pc:chgData name="Connor Stubbs" userId="8e0d6a4d-965b-4958-95b8-204a55dd8ab4" providerId="ADAL" clId="{0D45D47D-612B-4D1D-9FE5-B9E9772234DE}" dt="2026-08-10T19:15:55.056" v="1293" actId="255"/>
        <pc:sldMkLst>
          <pc:docMk/>
          <pc:sldMk cId="3772064968" sldId="317"/>
        </pc:sldMkLst>
        <pc:spChg chg="mod">
          <ac:chgData name="Connor Stubbs" userId="8e0d6a4d-965b-4958-95b8-204a55dd8ab4" providerId="ADAL" clId="{0D45D47D-612B-4D1D-9FE5-B9E9772234DE}" dt="2026-08-10T19:15:55.056" v="1293" actId="255"/>
          <ac:spMkLst>
            <pc:docMk/>
            <pc:sldMk cId="3772064968" sldId="317"/>
            <ac:spMk id="7" creationId="{57BDA696-A2E9-2019-49F9-AD18ABA1E621}"/>
          </ac:spMkLst>
        </pc:spChg>
      </pc:sldChg>
      <pc:sldChg chg="modSp mod modNotesTx">
        <pc:chgData name="Connor Stubbs" userId="8e0d6a4d-965b-4958-95b8-204a55dd8ab4" providerId="ADAL" clId="{0D45D47D-612B-4D1D-9FE5-B9E9772234DE}" dt="2026-08-10T19:18:41.647" v="1294" actId="14826"/>
        <pc:sldMkLst>
          <pc:docMk/>
          <pc:sldMk cId="2242787426" sldId="318"/>
        </pc:sldMkLst>
        <pc:picChg chg="mod">
          <ac:chgData name="Connor Stubbs" userId="8e0d6a4d-965b-4958-95b8-204a55dd8ab4" providerId="ADAL" clId="{0D45D47D-612B-4D1D-9FE5-B9E9772234DE}" dt="2026-08-10T19:18:41.647" v="1294" actId="14826"/>
          <ac:picMkLst>
            <pc:docMk/>
            <pc:sldMk cId="2242787426" sldId="318"/>
            <ac:picMk id="26" creationId="{53857C2D-9E81-45DD-C0A0-43AEDCAA0940}"/>
          </ac:picMkLst>
        </pc:picChg>
      </pc:sldChg>
      <pc:sldChg chg="addSp delSp modSp mod modNotesTx">
        <pc:chgData name="Connor Stubbs" userId="8e0d6a4d-965b-4958-95b8-204a55dd8ab4" providerId="ADAL" clId="{0D45D47D-612B-4D1D-9FE5-B9E9772234DE}" dt="2026-08-11T16:25:51.130" v="1400" actId="1038"/>
        <pc:sldMkLst>
          <pc:docMk/>
          <pc:sldMk cId="482950436" sldId="321"/>
        </pc:sldMkLst>
        <pc:picChg chg="add mod">
          <ac:chgData name="Connor Stubbs" userId="8e0d6a4d-965b-4958-95b8-204a55dd8ab4" providerId="ADAL" clId="{0D45D47D-612B-4D1D-9FE5-B9E9772234DE}" dt="2026-08-11T16:25:51.130" v="1400" actId="1038"/>
          <ac:picMkLst>
            <pc:docMk/>
            <pc:sldMk cId="482950436" sldId="321"/>
            <ac:picMk id="4" creationId="{E0164201-B386-0FCB-D62A-DBA7E3DE7FFF}"/>
          </ac:picMkLst>
        </pc:picChg>
        <pc:picChg chg="add mod">
          <ac:chgData name="Connor Stubbs" userId="8e0d6a4d-965b-4958-95b8-204a55dd8ab4" providerId="ADAL" clId="{0D45D47D-612B-4D1D-9FE5-B9E9772234DE}" dt="2026-08-11T16:25:46.707" v="1381" actId="1037"/>
          <ac:picMkLst>
            <pc:docMk/>
            <pc:sldMk cId="482950436" sldId="321"/>
            <ac:picMk id="6" creationId="{5EEBAFA9-F9AB-1734-0B49-6D5312F31064}"/>
          </ac:picMkLst>
        </pc:picChg>
        <pc:picChg chg="del">
          <ac:chgData name="Connor Stubbs" userId="8e0d6a4d-965b-4958-95b8-204a55dd8ab4" providerId="ADAL" clId="{0D45D47D-612B-4D1D-9FE5-B9E9772234DE}" dt="2026-08-11T16:24:48.246" v="1299" actId="478"/>
          <ac:picMkLst>
            <pc:docMk/>
            <pc:sldMk cId="482950436" sldId="321"/>
            <ac:picMk id="24" creationId="{55BFA95D-473B-6F15-2D53-BA680CC1A93B}"/>
          </ac:picMkLst>
        </pc:picChg>
        <pc:picChg chg="del">
          <ac:chgData name="Connor Stubbs" userId="8e0d6a4d-965b-4958-95b8-204a55dd8ab4" providerId="ADAL" clId="{0D45D47D-612B-4D1D-9FE5-B9E9772234DE}" dt="2026-08-11T16:24:26.405" v="1296" actId="478"/>
          <ac:picMkLst>
            <pc:docMk/>
            <pc:sldMk cId="482950436" sldId="321"/>
            <ac:picMk id="30" creationId="{E719A797-7DB4-E24A-7D4A-AC30F0367D18}"/>
          </ac:picMkLst>
        </pc:picChg>
      </pc:sldChg>
      <pc:sldChg chg="modSp add mod modNotesTx">
        <pc:chgData name="Connor Stubbs" userId="8e0d6a4d-965b-4958-95b8-204a55dd8ab4" providerId="ADAL" clId="{0D45D47D-612B-4D1D-9FE5-B9E9772234DE}" dt="2026-08-11T16:32:36.193" v="1413" actId="1036"/>
        <pc:sldMkLst>
          <pc:docMk/>
          <pc:sldMk cId="2389652406" sldId="322"/>
        </pc:sldMkLst>
        <pc:picChg chg="mod">
          <ac:chgData name="Connor Stubbs" userId="8e0d6a4d-965b-4958-95b8-204a55dd8ab4" providerId="ADAL" clId="{0D45D47D-612B-4D1D-9FE5-B9E9772234DE}" dt="2026-08-11T16:32:36.193" v="1413" actId="1036"/>
          <ac:picMkLst>
            <pc:docMk/>
            <pc:sldMk cId="2389652406" sldId="322"/>
            <ac:picMk id="6" creationId="{0092BABA-EC72-FA0E-DD53-F2FC564001DB}"/>
          </ac:picMkLst>
        </pc:picChg>
        <pc:picChg chg="mod">
          <ac:chgData name="Connor Stubbs" userId="8e0d6a4d-965b-4958-95b8-204a55dd8ab4" providerId="ADAL" clId="{0D45D47D-612B-4D1D-9FE5-B9E9772234DE}" dt="2026-08-07T15:58:48.443" v="5" actId="14826"/>
          <ac:picMkLst>
            <pc:docMk/>
            <pc:sldMk cId="2389652406" sldId="322"/>
            <ac:picMk id="10" creationId="{CA3B9629-0EFE-5B77-E1B0-DB1C6A084363}"/>
          </ac:picMkLst>
        </pc:picChg>
      </pc:sldChg>
      <pc:sldChg chg="addSp modSp add modNotesTx">
        <pc:chgData name="Connor Stubbs" userId="8e0d6a4d-965b-4958-95b8-204a55dd8ab4" providerId="ADAL" clId="{0D45D47D-612B-4D1D-9FE5-B9E9772234DE}" dt="2026-08-10T18:58:13.494" v="893" actId="20577"/>
        <pc:sldMkLst>
          <pc:docMk/>
          <pc:sldMk cId="2121112618" sldId="323"/>
        </pc:sldMkLst>
        <pc:spChg chg="add mod">
          <ac:chgData name="Connor Stubbs" userId="8e0d6a4d-965b-4958-95b8-204a55dd8ab4" providerId="ADAL" clId="{0D45D47D-612B-4D1D-9FE5-B9E9772234DE}" dt="2026-08-07T15:51:35.847" v="3" actId="767"/>
          <ac:spMkLst>
            <pc:docMk/>
            <pc:sldMk cId="2121112618" sldId="323"/>
            <ac:spMk id="3" creationId="{D40D6F56-A2AE-1845-2A6D-0A3B389DEAF3}"/>
          </ac:spMkLst>
        </pc:spChg>
      </pc:sldChg>
      <pc:sldChg chg="addSp delSp modSp add del mod">
        <pc:chgData name="Connor Stubbs" userId="8e0d6a4d-965b-4958-95b8-204a55dd8ab4" providerId="ADAL" clId="{0D45D47D-612B-4D1D-9FE5-B9E9772234DE}" dt="2026-08-10T17:36:49.835" v="275" actId="47"/>
        <pc:sldMkLst>
          <pc:docMk/>
          <pc:sldMk cId="820599217" sldId="324"/>
        </pc:sldMkLst>
        <pc:spChg chg="mod">
          <ac:chgData name="Connor Stubbs" userId="8e0d6a4d-965b-4958-95b8-204a55dd8ab4" providerId="ADAL" clId="{0D45D47D-612B-4D1D-9FE5-B9E9772234DE}" dt="2026-08-10T17:32:41.656" v="25" actId="20577"/>
          <ac:spMkLst>
            <pc:docMk/>
            <pc:sldMk cId="820599217" sldId="324"/>
            <ac:spMk id="2" creationId="{D38AD861-1CFD-1D4A-042D-17F842C87745}"/>
          </ac:spMkLst>
        </pc:spChg>
        <pc:spChg chg="del mod">
          <ac:chgData name="Connor Stubbs" userId="8e0d6a4d-965b-4958-95b8-204a55dd8ab4" providerId="ADAL" clId="{0D45D47D-612B-4D1D-9FE5-B9E9772234DE}" dt="2026-08-10T17:36:17.955" v="269" actId="21"/>
          <ac:spMkLst>
            <pc:docMk/>
            <pc:sldMk cId="820599217" sldId="324"/>
            <ac:spMk id="3" creationId="{9EB3F2EC-110F-FD46-68D6-F28EC09E88A8}"/>
          </ac:spMkLst>
        </pc:spChg>
        <pc:spChg chg="del">
          <ac:chgData name="Connor Stubbs" userId="8e0d6a4d-965b-4958-95b8-204a55dd8ab4" providerId="ADAL" clId="{0D45D47D-612B-4D1D-9FE5-B9E9772234DE}" dt="2026-08-10T17:32:25.543" v="11" actId="478"/>
          <ac:spMkLst>
            <pc:docMk/>
            <pc:sldMk cId="820599217" sldId="324"/>
            <ac:spMk id="4" creationId="{0FB7ED32-46EF-1F08-7BDC-A03663D890F0}"/>
          </ac:spMkLst>
        </pc:spChg>
        <pc:spChg chg="del">
          <ac:chgData name="Connor Stubbs" userId="8e0d6a4d-965b-4958-95b8-204a55dd8ab4" providerId="ADAL" clId="{0D45D47D-612B-4D1D-9FE5-B9E9772234DE}" dt="2026-08-10T17:32:25.543" v="11" actId="478"/>
          <ac:spMkLst>
            <pc:docMk/>
            <pc:sldMk cId="820599217" sldId="324"/>
            <ac:spMk id="5" creationId="{0EF68C78-D8E7-B47B-C7C5-E2D4896C489B}"/>
          </ac:spMkLst>
        </pc:spChg>
        <pc:spChg chg="del">
          <ac:chgData name="Connor Stubbs" userId="8e0d6a4d-965b-4958-95b8-204a55dd8ab4" providerId="ADAL" clId="{0D45D47D-612B-4D1D-9FE5-B9E9772234DE}" dt="2026-08-10T17:32:25.543" v="11" actId="478"/>
          <ac:spMkLst>
            <pc:docMk/>
            <pc:sldMk cId="820599217" sldId="324"/>
            <ac:spMk id="6" creationId="{8B7B1C2D-B0ED-20A1-7320-753CCB421416}"/>
          </ac:spMkLst>
        </pc:spChg>
        <pc:spChg chg="del">
          <ac:chgData name="Connor Stubbs" userId="8e0d6a4d-965b-4958-95b8-204a55dd8ab4" providerId="ADAL" clId="{0D45D47D-612B-4D1D-9FE5-B9E9772234DE}" dt="2026-08-10T17:32:25.543" v="11" actId="478"/>
          <ac:spMkLst>
            <pc:docMk/>
            <pc:sldMk cId="820599217" sldId="324"/>
            <ac:spMk id="7" creationId="{985DEAAB-2591-C800-124F-D58C93248801}"/>
          </ac:spMkLst>
        </pc:spChg>
        <pc:spChg chg="del">
          <ac:chgData name="Connor Stubbs" userId="8e0d6a4d-965b-4958-95b8-204a55dd8ab4" providerId="ADAL" clId="{0D45D47D-612B-4D1D-9FE5-B9E9772234DE}" dt="2026-08-10T17:32:31.324" v="12" actId="478"/>
          <ac:spMkLst>
            <pc:docMk/>
            <pc:sldMk cId="820599217" sldId="324"/>
            <ac:spMk id="8" creationId="{CE6A5FCD-95B9-F4B3-A021-CE9F03A7E9DB}"/>
          </ac:spMkLst>
        </pc:spChg>
        <pc:spChg chg="add del mod">
          <ac:chgData name="Connor Stubbs" userId="8e0d6a4d-965b-4958-95b8-204a55dd8ab4" providerId="ADAL" clId="{0D45D47D-612B-4D1D-9FE5-B9E9772234DE}" dt="2026-08-10T17:32:22.155" v="10"/>
          <ac:spMkLst>
            <pc:docMk/>
            <pc:sldMk cId="820599217" sldId="324"/>
            <ac:spMk id="10" creationId="{BC00153F-535B-1291-A844-40C0093647B5}"/>
          </ac:spMkLst>
        </pc:spChg>
        <pc:spChg chg="del">
          <ac:chgData name="Connor Stubbs" userId="8e0d6a4d-965b-4958-95b8-204a55dd8ab4" providerId="ADAL" clId="{0D45D47D-612B-4D1D-9FE5-B9E9772234DE}" dt="2026-08-10T17:32:38.053" v="15" actId="478"/>
          <ac:spMkLst>
            <pc:docMk/>
            <pc:sldMk cId="820599217" sldId="324"/>
            <ac:spMk id="13" creationId="{119D6097-1B3A-CAB4-A011-20817098EF63}"/>
          </ac:spMkLst>
        </pc:spChg>
        <pc:spChg chg="del">
          <ac:chgData name="Connor Stubbs" userId="8e0d6a4d-965b-4958-95b8-204a55dd8ab4" providerId="ADAL" clId="{0D45D47D-612B-4D1D-9FE5-B9E9772234DE}" dt="2026-08-10T17:32:25.543" v="11" actId="478"/>
          <ac:spMkLst>
            <pc:docMk/>
            <pc:sldMk cId="820599217" sldId="324"/>
            <ac:spMk id="15" creationId="{0829CBCE-32E4-6073-D1DE-5AE8762F2749}"/>
          </ac:spMkLst>
        </pc:spChg>
        <pc:spChg chg="del">
          <ac:chgData name="Connor Stubbs" userId="8e0d6a4d-965b-4958-95b8-204a55dd8ab4" providerId="ADAL" clId="{0D45D47D-612B-4D1D-9FE5-B9E9772234DE}" dt="2026-08-10T17:32:33.524" v="13" actId="478"/>
          <ac:spMkLst>
            <pc:docMk/>
            <pc:sldMk cId="820599217" sldId="324"/>
            <ac:spMk id="18" creationId="{613D1986-50DC-014F-6893-C204BDAC1341}"/>
          </ac:spMkLst>
        </pc:spChg>
        <pc:spChg chg="del">
          <ac:chgData name="Connor Stubbs" userId="8e0d6a4d-965b-4958-95b8-204a55dd8ab4" providerId="ADAL" clId="{0D45D47D-612B-4D1D-9FE5-B9E9772234DE}" dt="2026-08-10T17:32:35.573" v="14" actId="478"/>
          <ac:spMkLst>
            <pc:docMk/>
            <pc:sldMk cId="820599217" sldId="324"/>
            <ac:spMk id="19" creationId="{89196D2E-FE86-BA12-151A-0647F5EEE68A}"/>
          </ac:spMkLst>
        </pc:spChg>
        <pc:cxnChg chg="del">
          <ac:chgData name="Connor Stubbs" userId="8e0d6a4d-965b-4958-95b8-204a55dd8ab4" providerId="ADAL" clId="{0D45D47D-612B-4D1D-9FE5-B9E9772234DE}" dt="2026-08-10T17:32:25.543" v="11" actId="478"/>
          <ac:cxnSpMkLst>
            <pc:docMk/>
            <pc:sldMk cId="820599217" sldId="324"/>
            <ac:cxnSpMk id="11" creationId="{42519EDB-F2E9-0163-352C-753C685DDE41}"/>
          </ac:cxnSpMkLst>
        </pc:cxnChg>
        <pc:cxnChg chg="del">
          <ac:chgData name="Connor Stubbs" userId="8e0d6a4d-965b-4958-95b8-204a55dd8ab4" providerId="ADAL" clId="{0D45D47D-612B-4D1D-9FE5-B9E9772234DE}" dt="2026-08-10T17:32:25.543" v="11" actId="478"/>
          <ac:cxnSpMkLst>
            <pc:docMk/>
            <pc:sldMk cId="820599217" sldId="324"/>
            <ac:cxnSpMk id="12" creationId="{9E5CFD5B-7807-D241-97A8-1FBF9EE2958F}"/>
          </ac:cxnSpMkLst>
        </pc:cxnChg>
        <pc:cxnChg chg="del">
          <ac:chgData name="Connor Stubbs" userId="8e0d6a4d-965b-4958-95b8-204a55dd8ab4" providerId="ADAL" clId="{0D45D47D-612B-4D1D-9FE5-B9E9772234DE}" dt="2026-08-10T17:32:25.543" v="11" actId="478"/>
          <ac:cxnSpMkLst>
            <pc:docMk/>
            <pc:sldMk cId="820599217" sldId="324"/>
            <ac:cxnSpMk id="14" creationId="{FEA8B6D0-B28D-D330-FED9-D9A5804A09C3}"/>
          </ac:cxnSpMkLst>
        </pc:cxnChg>
        <pc:cxnChg chg="del">
          <ac:chgData name="Connor Stubbs" userId="8e0d6a4d-965b-4958-95b8-204a55dd8ab4" providerId="ADAL" clId="{0D45D47D-612B-4D1D-9FE5-B9E9772234DE}" dt="2026-08-10T17:32:25.543" v="11" actId="478"/>
          <ac:cxnSpMkLst>
            <pc:docMk/>
            <pc:sldMk cId="820599217" sldId="324"/>
            <ac:cxnSpMk id="17" creationId="{11B48918-4BEF-188D-47F8-8CB25A1478C5}"/>
          </ac:cxnSpMkLst>
        </pc:cxnChg>
      </pc:sldChg>
    </pc:docChg>
  </pc:docChgLst>
  <pc:docChgLst>
    <pc:chgData name="Connor Stubbs" userId="S::cstubbs@snolab.ca::8e0d6a4d-965b-4958-95b8-204a55dd8ab4" providerId="AD" clId="Web-{E7DD696E-A83C-1091-1069-1D0D8E7226D8}"/>
    <pc:docChg chg="modSld">
      <pc:chgData name="Connor Stubbs" userId="S::cstubbs@snolab.ca::8e0d6a4d-965b-4958-95b8-204a55dd8ab4" providerId="AD" clId="Web-{E7DD696E-A83C-1091-1069-1D0D8E7226D8}" dt="2026-08-10T15:27:23.378" v="152"/>
      <pc:docMkLst>
        <pc:docMk/>
      </pc:docMkLst>
      <pc:sldChg chg="modSp">
        <pc:chgData name="Connor Stubbs" userId="S::cstubbs@snolab.ca::8e0d6a4d-965b-4958-95b8-204a55dd8ab4" providerId="AD" clId="Web-{E7DD696E-A83C-1091-1069-1D0D8E7226D8}" dt="2026-08-10T15:25:58.471" v="118" actId="20577"/>
        <pc:sldMkLst>
          <pc:docMk/>
          <pc:sldMk cId="3216327030" sldId="259"/>
        </pc:sldMkLst>
        <pc:spChg chg="mod">
          <ac:chgData name="Connor Stubbs" userId="S::cstubbs@snolab.ca::8e0d6a4d-965b-4958-95b8-204a55dd8ab4" providerId="AD" clId="Web-{E7DD696E-A83C-1091-1069-1D0D8E7226D8}" dt="2026-08-10T15:25:58.471" v="118" actId="20577"/>
          <ac:spMkLst>
            <pc:docMk/>
            <pc:sldMk cId="3216327030" sldId="259"/>
            <ac:spMk id="4" creationId="{15F3F404-2AD5-3062-85C5-9DD285FA0F8B}"/>
          </ac:spMkLst>
        </pc:spChg>
      </pc:sldChg>
      <pc:sldChg chg="modNotes">
        <pc:chgData name="Connor Stubbs" userId="S::cstubbs@snolab.ca::8e0d6a4d-965b-4958-95b8-204a55dd8ab4" providerId="AD" clId="Web-{E7DD696E-A83C-1091-1069-1D0D8E7226D8}" dt="2026-08-10T15:26:31.253" v="125"/>
        <pc:sldMkLst>
          <pc:docMk/>
          <pc:sldMk cId="2743798139" sldId="298"/>
        </pc:sldMkLst>
      </pc:sldChg>
      <pc:sldChg chg="modNotes">
        <pc:chgData name="Connor Stubbs" userId="S::cstubbs@snolab.ca::8e0d6a4d-965b-4958-95b8-204a55dd8ab4" providerId="AD" clId="Web-{E7DD696E-A83C-1091-1069-1D0D8E7226D8}" dt="2026-08-10T15:26:55.925" v="134"/>
        <pc:sldMkLst>
          <pc:docMk/>
          <pc:sldMk cId="1570414967" sldId="304"/>
        </pc:sldMkLst>
      </pc:sldChg>
      <pc:sldChg chg="modNotes">
        <pc:chgData name="Connor Stubbs" userId="S::cstubbs@snolab.ca::8e0d6a4d-965b-4958-95b8-204a55dd8ab4" providerId="AD" clId="Web-{E7DD696E-A83C-1091-1069-1D0D8E7226D8}" dt="2026-08-10T15:27:11.269" v="144"/>
        <pc:sldMkLst>
          <pc:docMk/>
          <pc:sldMk cId="482950436" sldId="321"/>
        </pc:sldMkLst>
      </pc:sldChg>
      <pc:sldChg chg="modNotes">
        <pc:chgData name="Connor Stubbs" userId="S::cstubbs@snolab.ca::8e0d6a4d-965b-4958-95b8-204a55dd8ab4" providerId="AD" clId="Web-{E7DD696E-A83C-1091-1069-1D0D8E7226D8}" dt="2026-08-10T15:27:23.378" v="152"/>
        <pc:sldMkLst>
          <pc:docMk/>
          <pc:sldMk cId="2389652406" sldId="322"/>
        </pc:sldMkLst>
      </pc:sldChg>
      <pc:sldChg chg="addSp delSp modSp">
        <pc:chgData name="Connor Stubbs" userId="S::cstubbs@snolab.ca::8e0d6a4d-965b-4958-95b8-204a55dd8ab4" providerId="AD" clId="Web-{E7DD696E-A83C-1091-1069-1D0D8E7226D8}" dt="2026-08-10T14:28:05.805" v="116" actId="20577"/>
        <pc:sldMkLst>
          <pc:docMk/>
          <pc:sldMk cId="2121112618" sldId="323"/>
        </pc:sldMkLst>
        <pc:spChg chg="mod">
          <ac:chgData name="Connor Stubbs" userId="S::cstubbs@snolab.ca::8e0d6a4d-965b-4958-95b8-204a55dd8ab4" providerId="AD" clId="Web-{E7DD696E-A83C-1091-1069-1D0D8E7226D8}" dt="2026-08-10T14:28:05.805" v="116" actId="20577"/>
          <ac:spMkLst>
            <pc:docMk/>
            <pc:sldMk cId="2121112618" sldId="323"/>
            <ac:spMk id="2" creationId="{E583851B-1F84-055A-5A33-52BA04E6590A}"/>
          </ac:spMkLst>
        </pc:spChg>
        <pc:spChg chg="mod">
          <ac:chgData name="Connor Stubbs" userId="S::cstubbs@snolab.ca::8e0d6a4d-965b-4958-95b8-204a55dd8ab4" providerId="AD" clId="Web-{E7DD696E-A83C-1091-1069-1D0D8E7226D8}" dt="2026-08-10T14:27:05.415" v="114" actId="20577"/>
          <ac:spMkLst>
            <pc:docMk/>
            <pc:sldMk cId="2121112618" sldId="323"/>
            <ac:spMk id="3" creationId="{D40D6F56-A2AE-1845-2A6D-0A3B389DEAF3}"/>
          </ac:spMkLst>
        </pc:spChg>
        <pc:spChg chg="add mod">
          <ac:chgData name="Connor Stubbs" userId="S::cstubbs@snolab.ca::8e0d6a4d-965b-4958-95b8-204a55dd8ab4" providerId="AD" clId="Web-{E7DD696E-A83C-1091-1069-1D0D8E7226D8}" dt="2026-08-10T14:18:40.042" v="14" actId="1076"/>
          <ac:spMkLst>
            <pc:docMk/>
            <pc:sldMk cId="2121112618" sldId="323"/>
            <ac:spMk id="4" creationId="{785E89BE-8CD7-143E-1698-B17DDDBCE1BB}"/>
          </ac:spMkLst>
        </pc:spChg>
        <pc:spChg chg="add mod">
          <ac:chgData name="Connor Stubbs" userId="S::cstubbs@snolab.ca::8e0d6a4d-965b-4958-95b8-204a55dd8ab4" providerId="AD" clId="Web-{E7DD696E-A83C-1091-1069-1D0D8E7226D8}" dt="2026-08-10T14:18:40.058" v="15" actId="1076"/>
          <ac:spMkLst>
            <pc:docMk/>
            <pc:sldMk cId="2121112618" sldId="323"/>
            <ac:spMk id="5" creationId="{37ADA184-BBB7-E31E-A661-585E2AEA8176}"/>
          </ac:spMkLst>
        </pc:spChg>
        <pc:spChg chg="add mod">
          <ac:chgData name="Connor Stubbs" userId="S::cstubbs@snolab.ca::8e0d6a4d-965b-4958-95b8-204a55dd8ab4" providerId="AD" clId="Web-{E7DD696E-A83C-1091-1069-1D0D8E7226D8}" dt="2026-08-10T14:18:40.058" v="16" actId="1076"/>
          <ac:spMkLst>
            <pc:docMk/>
            <pc:sldMk cId="2121112618" sldId="323"/>
            <ac:spMk id="6" creationId="{C8402A58-2A7F-8EBD-2FCD-05CBA9AE57AC}"/>
          </ac:spMkLst>
        </pc:spChg>
        <pc:spChg chg="add mod">
          <ac:chgData name="Connor Stubbs" userId="S::cstubbs@snolab.ca::8e0d6a4d-965b-4958-95b8-204a55dd8ab4" providerId="AD" clId="Web-{E7DD696E-A83C-1091-1069-1D0D8E7226D8}" dt="2026-08-10T14:24:19.353" v="71"/>
          <ac:spMkLst>
            <pc:docMk/>
            <pc:sldMk cId="2121112618" sldId="323"/>
            <ac:spMk id="7" creationId="{6C399D4B-A80A-A9DF-BA8C-E507CA763DA2}"/>
          </ac:spMkLst>
        </pc:spChg>
        <pc:spChg chg="add mod">
          <ac:chgData name="Connor Stubbs" userId="S::cstubbs@snolab.ca::8e0d6a4d-965b-4958-95b8-204a55dd8ab4" providerId="AD" clId="Web-{E7DD696E-A83C-1091-1069-1D0D8E7226D8}" dt="2026-08-10T14:21:12.104" v="50" actId="14100"/>
          <ac:spMkLst>
            <pc:docMk/>
            <pc:sldMk cId="2121112618" sldId="323"/>
            <ac:spMk id="8" creationId="{8789009E-9169-FD52-CE4A-ED706A070857}"/>
          </ac:spMkLst>
        </pc:spChg>
        <pc:spChg chg="add mod">
          <ac:chgData name="Connor Stubbs" userId="S::cstubbs@snolab.ca::8e0d6a4d-965b-4958-95b8-204a55dd8ab4" providerId="AD" clId="Web-{E7DD696E-A83C-1091-1069-1D0D8E7226D8}" dt="2026-08-10T14:23:59.306" v="68" actId="1076"/>
          <ac:spMkLst>
            <pc:docMk/>
            <pc:sldMk cId="2121112618" sldId="323"/>
            <ac:spMk id="13" creationId="{69833562-ABEC-C5A6-2C61-49D44037C7C0}"/>
          </ac:spMkLst>
        </pc:spChg>
        <pc:spChg chg="add mod">
          <ac:chgData name="Connor Stubbs" userId="S::cstubbs@snolab.ca::8e0d6a4d-965b-4958-95b8-204a55dd8ab4" providerId="AD" clId="Web-{E7DD696E-A83C-1091-1069-1D0D8E7226D8}" dt="2026-08-10T14:25:27.962" v="87"/>
          <ac:spMkLst>
            <pc:docMk/>
            <pc:sldMk cId="2121112618" sldId="323"/>
            <ac:spMk id="15" creationId="{C22083C5-EB92-0A29-2A0C-9ADA5A6F82DA}"/>
          </ac:spMkLst>
        </pc:spChg>
        <pc:spChg chg="add del">
          <ac:chgData name="Connor Stubbs" userId="S::cstubbs@snolab.ca::8e0d6a4d-965b-4958-95b8-204a55dd8ab4" providerId="AD" clId="Web-{E7DD696E-A83C-1091-1069-1D0D8E7226D8}" dt="2026-08-10T14:25:31.275" v="89"/>
          <ac:spMkLst>
            <pc:docMk/>
            <pc:sldMk cId="2121112618" sldId="323"/>
            <ac:spMk id="16" creationId="{F8A15627-AF7E-9D51-6792-2FD04E9E23A2}"/>
          </ac:spMkLst>
        </pc:spChg>
        <pc:spChg chg="add mod">
          <ac:chgData name="Connor Stubbs" userId="S::cstubbs@snolab.ca::8e0d6a4d-965b-4958-95b8-204a55dd8ab4" providerId="AD" clId="Web-{E7DD696E-A83C-1091-1069-1D0D8E7226D8}" dt="2026-08-10T14:26:43.743" v="107"/>
          <ac:spMkLst>
            <pc:docMk/>
            <pc:sldMk cId="2121112618" sldId="323"/>
            <ac:spMk id="18" creationId="{D2EE76D3-21D5-3900-2F3B-17D22573019C}"/>
          </ac:spMkLst>
        </pc:spChg>
        <pc:spChg chg="add mod">
          <ac:chgData name="Connor Stubbs" userId="S::cstubbs@snolab.ca::8e0d6a4d-965b-4958-95b8-204a55dd8ab4" providerId="AD" clId="Web-{E7DD696E-A83C-1091-1069-1D0D8E7226D8}" dt="2026-08-10T14:26:33.978" v="105"/>
          <ac:spMkLst>
            <pc:docMk/>
            <pc:sldMk cId="2121112618" sldId="323"/>
            <ac:spMk id="19" creationId="{31024835-CE66-0675-2DAF-F5A7AD914AEB}"/>
          </ac:spMkLst>
        </pc:spChg>
        <pc:spChg chg="del mod">
          <ac:chgData name="Connor Stubbs" userId="S::cstubbs@snolab.ca::8e0d6a4d-965b-4958-95b8-204a55dd8ab4" providerId="AD" clId="Web-{E7DD696E-A83C-1091-1069-1D0D8E7226D8}" dt="2026-08-10T14:18:44.573" v="19"/>
          <ac:spMkLst>
            <pc:docMk/>
            <pc:sldMk cId="2121112618" sldId="323"/>
            <ac:spMk id="32" creationId="{DACDFAFA-FEF2-C72B-E17F-9100ABF42C63}"/>
          </ac:spMkLst>
        </pc:spChg>
        <pc:cxnChg chg="add del mod">
          <ac:chgData name="Connor Stubbs" userId="S::cstubbs@snolab.ca::8e0d6a4d-965b-4958-95b8-204a55dd8ab4" providerId="AD" clId="Web-{E7DD696E-A83C-1091-1069-1D0D8E7226D8}" dt="2026-08-10T14:19:38.432" v="46"/>
          <ac:cxnSpMkLst>
            <pc:docMk/>
            <pc:sldMk cId="2121112618" sldId="323"/>
            <ac:cxnSpMk id="10" creationId="{59B6A2CE-1E7F-9A7E-4DA2-F56463BD1232}"/>
          </ac:cxnSpMkLst>
        </pc:cxnChg>
        <pc:cxnChg chg="add mod">
          <ac:chgData name="Connor Stubbs" userId="S::cstubbs@snolab.ca::8e0d6a4d-965b-4958-95b8-204a55dd8ab4" providerId="AD" clId="Web-{E7DD696E-A83C-1091-1069-1D0D8E7226D8}" dt="2026-08-10T14:22:51.338" v="62" actId="14100"/>
          <ac:cxnSpMkLst>
            <pc:docMk/>
            <pc:sldMk cId="2121112618" sldId="323"/>
            <ac:cxnSpMk id="11" creationId="{BC44E5C3-679F-CB50-0E00-9F64108113DE}"/>
          </ac:cxnSpMkLst>
        </pc:cxnChg>
        <pc:cxnChg chg="add mod">
          <ac:chgData name="Connor Stubbs" userId="S::cstubbs@snolab.ca::8e0d6a4d-965b-4958-95b8-204a55dd8ab4" providerId="AD" clId="Web-{E7DD696E-A83C-1091-1069-1D0D8E7226D8}" dt="2026-08-10T14:23:33.431" v="65" actId="14100"/>
          <ac:cxnSpMkLst>
            <pc:docMk/>
            <pc:sldMk cId="2121112618" sldId="323"/>
            <ac:cxnSpMk id="12" creationId="{677B8EE7-7099-96EF-5ACE-D7E2881F5543}"/>
          </ac:cxnSpMkLst>
        </pc:cxnChg>
        <pc:cxnChg chg="add mod">
          <ac:chgData name="Connor Stubbs" userId="S::cstubbs@snolab.ca::8e0d6a4d-965b-4958-95b8-204a55dd8ab4" providerId="AD" clId="Web-{E7DD696E-A83C-1091-1069-1D0D8E7226D8}" dt="2026-08-10T14:24:47.337" v="75"/>
          <ac:cxnSpMkLst>
            <pc:docMk/>
            <pc:sldMk cId="2121112618" sldId="323"/>
            <ac:cxnSpMk id="14" creationId="{957F7203-039C-125E-DB3D-AE47FA0846EB}"/>
          </ac:cxnSpMkLst>
        </pc:cxnChg>
        <pc:cxnChg chg="add mod">
          <ac:chgData name="Connor Stubbs" userId="S::cstubbs@snolab.ca::8e0d6a4d-965b-4958-95b8-204a55dd8ab4" providerId="AD" clId="Web-{E7DD696E-A83C-1091-1069-1D0D8E7226D8}" dt="2026-08-10T14:25:46.931" v="92" actId="1076"/>
          <ac:cxnSpMkLst>
            <pc:docMk/>
            <pc:sldMk cId="2121112618" sldId="323"/>
            <ac:cxnSpMk id="17" creationId="{B99FFE64-E0F9-FFAE-4A93-9F6F4388219A}"/>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FF8F70-28A5-4480-B4FE-A12F65434D36}" type="datetimeFigureOut">
              <a:rPr lang="en-US" smtClean="0"/>
              <a:t>8/10/2026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EEF507-BE61-432F-8D22-BAEFFA219ACD}" type="slidenum">
              <a:rPr lang="en-US" smtClean="0"/>
              <a:t>‹#›</a:t>
            </a:fld>
            <a:endParaRPr lang="en-US"/>
          </a:p>
        </p:txBody>
      </p:sp>
    </p:spTree>
    <p:extLst>
      <p:ext uri="{BB962C8B-B14F-4D97-AF65-F5344CB8AC3E}">
        <p14:creationId xmlns:p14="http://schemas.microsoft.com/office/powerpoint/2010/main" val="1948994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CEEF507-BE61-432F-8D22-BAEFFA219ACD}" type="slidenum">
              <a:rPr lang="en-US" smtClean="0"/>
              <a:t>1</a:t>
            </a:fld>
            <a:endParaRPr lang="en-US"/>
          </a:p>
        </p:txBody>
      </p:sp>
    </p:spTree>
    <p:extLst>
      <p:ext uri="{BB962C8B-B14F-4D97-AF65-F5344CB8AC3E}">
        <p14:creationId xmlns:p14="http://schemas.microsoft.com/office/powerpoint/2010/main" val="42677026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test the scintillator, we inject a known amount of radon into a </a:t>
            </a:r>
            <a:r>
              <a:rPr lang="en-US" dirty="0" err="1"/>
              <a:t>lucas</a:t>
            </a:r>
            <a:r>
              <a:rPr lang="en-US" dirty="0"/>
              <a:t> cell and count it. We use the same </a:t>
            </a:r>
            <a:r>
              <a:rPr lang="en-US" dirty="0" err="1"/>
              <a:t>lucas</a:t>
            </a:r>
            <a:r>
              <a:rPr lang="en-US" dirty="0"/>
              <a:t> cell and </a:t>
            </a:r>
            <a:r>
              <a:rPr lang="en-US" dirty="0" err="1"/>
              <a:t>pmt</a:t>
            </a:r>
            <a:r>
              <a:rPr lang="en-US" dirty="0"/>
              <a:t> for all trials, and filter the input to avoid contaminating the </a:t>
            </a:r>
            <a:r>
              <a:rPr lang="en-US" dirty="0" err="1"/>
              <a:t>lucas</a:t>
            </a:r>
            <a:r>
              <a:rPr lang="en-US" dirty="0"/>
              <a:t> cell. Mention that it is volume sharing</a:t>
            </a:r>
          </a:p>
          <a:p>
            <a:endParaRPr lang="en-US" dirty="0"/>
          </a:p>
          <a:p>
            <a:r>
              <a:rPr lang="en-US" dirty="0"/>
              <a:t>Could get rid of second point</a:t>
            </a:r>
          </a:p>
        </p:txBody>
      </p:sp>
      <p:sp>
        <p:nvSpPr>
          <p:cNvPr id="4" name="Slide Number Placeholder 3"/>
          <p:cNvSpPr>
            <a:spLocks noGrp="1"/>
          </p:cNvSpPr>
          <p:nvPr>
            <p:ph type="sldNum" sz="quarter" idx="5"/>
          </p:nvPr>
        </p:nvSpPr>
        <p:spPr/>
        <p:txBody>
          <a:bodyPr/>
          <a:lstStyle/>
          <a:p>
            <a:fld id="{0CEEF507-BE61-432F-8D22-BAEFFA219ACD}" type="slidenum">
              <a:rPr lang="en-US" smtClean="0"/>
              <a:t>10</a:t>
            </a:fld>
            <a:endParaRPr lang="en-US"/>
          </a:p>
        </p:txBody>
      </p:sp>
    </p:spTree>
    <p:extLst>
      <p:ext uri="{BB962C8B-B14F-4D97-AF65-F5344CB8AC3E}">
        <p14:creationId xmlns:p14="http://schemas.microsoft.com/office/powerpoint/2010/main" val="1575248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Currently, we use a 2bq radium watch dial as a radon source that were bought by </a:t>
            </a:r>
            <a:r>
              <a:rPr lang="en-US" dirty="0" err="1"/>
              <a:t>keegan</a:t>
            </a:r>
            <a:r>
              <a:rPr lang="en-US" dirty="0"/>
              <a:t> </a:t>
            </a:r>
            <a:r>
              <a:rPr lang="en-US" dirty="0" err="1"/>
              <a:t>paleshi</a:t>
            </a:r>
            <a:r>
              <a:rPr lang="en-US" dirty="0"/>
              <a:t>. The watch dial is the left most item in this picture, it is inside a quick connect fitting, the filter to </a:t>
            </a:r>
            <a:r>
              <a:rPr lang="en-US" dirty="0" err="1"/>
              <a:t>lucas</a:t>
            </a:r>
            <a:r>
              <a:rPr lang="en-US" dirty="0"/>
              <a:t> cell setup is the right most, and the center item is used to connect the plumbing to a vacuum pump</a:t>
            </a:r>
          </a:p>
          <a:p>
            <a:endParaRPr lang="en-US" dirty="0"/>
          </a:p>
          <a:p>
            <a:r>
              <a:rPr lang="en-US" dirty="0"/>
              <a:t>Add image of raw dial</a:t>
            </a:r>
          </a:p>
        </p:txBody>
      </p:sp>
      <p:sp>
        <p:nvSpPr>
          <p:cNvPr id="4" name="Slide Number Placeholder 3"/>
          <p:cNvSpPr>
            <a:spLocks noGrp="1"/>
          </p:cNvSpPr>
          <p:nvPr>
            <p:ph type="sldNum" sz="quarter" idx="5"/>
          </p:nvPr>
        </p:nvSpPr>
        <p:spPr/>
        <p:txBody>
          <a:bodyPr/>
          <a:lstStyle/>
          <a:p>
            <a:fld id="{0CEEF507-BE61-432F-8D22-BAEFFA219ACD}" type="slidenum">
              <a:rPr lang="en-US" smtClean="0"/>
              <a:t>11</a:t>
            </a:fld>
            <a:endParaRPr lang="en-US"/>
          </a:p>
        </p:txBody>
      </p:sp>
    </p:spTree>
    <p:extLst>
      <p:ext uri="{BB962C8B-B14F-4D97-AF65-F5344CB8AC3E}">
        <p14:creationId xmlns:p14="http://schemas.microsoft.com/office/powerpoint/2010/main" val="39129432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first procedure consists of pumping the Lucas cell thoroughly and pumping the plumbing stack slightly less to maintain a pressure variation pushing gas towards the </a:t>
            </a:r>
            <a:r>
              <a:rPr lang="en-US" dirty="0" err="1"/>
              <a:t>lucas</a:t>
            </a:r>
            <a:r>
              <a:rPr lang="en-US" dirty="0"/>
              <a:t> cell. This data does not look great, and seems to show that there may be a relationship between difference in time between trials corresponds to the emission rate</a:t>
            </a:r>
          </a:p>
          <a:p>
            <a:endParaRPr lang="en-US" dirty="0"/>
          </a:p>
          <a:p>
            <a:r>
              <a:rPr lang="en-US" dirty="0"/>
              <a:t>Maybe make like later procedures with animation, explain plot axes</a:t>
            </a:r>
          </a:p>
        </p:txBody>
      </p:sp>
      <p:sp>
        <p:nvSpPr>
          <p:cNvPr id="4" name="Slide Number Placeholder 3"/>
          <p:cNvSpPr>
            <a:spLocks noGrp="1"/>
          </p:cNvSpPr>
          <p:nvPr>
            <p:ph type="sldNum" sz="quarter" idx="5"/>
          </p:nvPr>
        </p:nvSpPr>
        <p:spPr/>
        <p:txBody>
          <a:bodyPr/>
          <a:lstStyle/>
          <a:p>
            <a:fld id="{0CEEF507-BE61-432F-8D22-BAEFFA219ACD}" type="slidenum">
              <a:rPr lang="en-US" smtClean="0"/>
              <a:t>12</a:t>
            </a:fld>
            <a:endParaRPr lang="en-US"/>
          </a:p>
        </p:txBody>
      </p:sp>
    </p:spTree>
    <p:extLst>
      <p:ext uri="{BB962C8B-B14F-4D97-AF65-F5344CB8AC3E}">
        <p14:creationId xmlns:p14="http://schemas.microsoft.com/office/powerpoint/2010/main" val="15266843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Correcting that, it immediately looks more statistically sound but still not perfect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emanation time is now too long again and not as useful to us, so we must try a new procedure</a:t>
            </a:r>
          </a:p>
          <a:p>
            <a:endParaRPr lang="en-US"/>
          </a:p>
        </p:txBody>
      </p:sp>
      <p:sp>
        <p:nvSpPr>
          <p:cNvPr id="4" name="Slide Number Placeholder 3"/>
          <p:cNvSpPr>
            <a:spLocks noGrp="1"/>
          </p:cNvSpPr>
          <p:nvPr>
            <p:ph type="sldNum" sz="quarter" idx="5"/>
          </p:nvPr>
        </p:nvSpPr>
        <p:spPr/>
        <p:txBody>
          <a:bodyPr/>
          <a:lstStyle/>
          <a:p>
            <a:fld id="{0CEEF507-BE61-432F-8D22-BAEFFA219ACD}" type="slidenum">
              <a:rPr lang="en-US" smtClean="0"/>
              <a:t>13</a:t>
            </a:fld>
            <a:endParaRPr lang="en-US"/>
          </a:p>
        </p:txBody>
      </p:sp>
    </p:spTree>
    <p:extLst>
      <p:ext uri="{BB962C8B-B14F-4D97-AF65-F5344CB8AC3E}">
        <p14:creationId xmlns:p14="http://schemas.microsoft.com/office/powerpoint/2010/main" val="41212855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Temporarily, we remove the outliers to get a baseline to compare the new procedure to. We see agreement, but because the uncertainty is proportional to the square root of the number of counts and we are now reducing the counts by 1 or 2 orders of magnitude, the uncertainty is too high for this to be useful. This leads to one final attempt at a new procedure, where the 200bq watch dial is used instead.</a:t>
            </a:r>
          </a:p>
        </p:txBody>
      </p:sp>
      <p:sp>
        <p:nvSpPr>
          <p:cNvPr id="4" name="Slide Number Placeholder 3"/>
          <p:cNvSpPr>
            <a:spLocks noGrp="1"/>
          </p:cNvSpPr>
          <p:nvPr>
            <p:ph type="sldNum" sz="quarter" idx="5"/>
          </p:nvPr>
        </p:nvSpPr>
        <p:spPr/>
        <p:txBody>
          <a:bodyPr/>
          <a:lstStyle/>
          <a:p>
            <a:fld id="{0CEEF507-BE61-432F-8D22-BAEFFA219ACD}" type="slidenum">
              <a:rPr lang="en-US" smtClean="0"/>
              <a:t>14</a:t>
            </a:fld>
            <a:endParaRPr lang="en-US"/>
          </a:p>
        </p:txBody>
      </p:sp>
    </p:spTree>
    <p:extLst>
      <p:ext uri="{BB962C8B-B14F-4D97-AF65-F5344CB8AC3E}">
        <p14:creationId xmlns:p14="http://schemas.microsoft.com/office/powerpoint/2010/main" val="9994222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data is even more sporadic. What could be the cause of this and the outliers we saw in the 2bq samples </a:t>
            </a:r>
          </a:p>
          <a:p>
            <a:endParaRPr lang="en-US" dirty="0"/>
          </a:p>
          <a:p>
            <a:r>
              <a:rPr lang="en-US" dirty="0"/>
              <a:t>replace with 200 Bq</a:t>
            </a:r>
          </a:p>
        </p:txBody>
      </p:sp>
      <p:sp>
        <p:nvSpPr>
          <p:cNvPr id="4" name="Slide Number Placeholder 3"/>
          <p:cNvSpPr>
            <a:spLocks noGrp="1"/>
          </p:cNvSpPr>
          <p:nvPr>
            <p:ph type="sldNum" sz="quarter" idx="5"/>
          </p:nvPr>
        </p:nvSpPr>
        <p:spPr/>
        <p:txBody>
          <a:bodyPr/>
          <a:lstStyle/>
          <a:p>
            <a:fld id="{0CEEF507-BE61-432F-8D22-BAEFFA219ACD}" type="slidenum">
              <a:rPr lang="en-US" smtClean="0"/>
              <a:t>15</a:t>
            </a:fld>
            <a:endParaRPr lang="en-US"/>
          </a:p>
        </p:txBody>
      </p:sp>
    </p:spTree>
    <p:extLst>
      <p:ext uri="{BB962C8B-B14F-4D97-AF65-F5344CB8AC3E}">
        <p14:creationId xmlns:p14="http://schemas.microsoft.com/office/powerpoint/2010/main" val="36065445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Pressure – We are volume sharing so that can be very sensitive to difference in pressure between trials and between components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DAQ Stability – changes in bias voltage or electronic noise could cause inconsistent results. We cant really verify the pressure theory now, so we investigate stability more in depth</a:t>
            </a:r>
          </a:p>
          <a:p>
            <a:endParaRPr lang="en-US" dirty="0"/>
          </a:p>
          <a:p>
            <a:r>
              <a:rPr lang="en-US" dirty="0"/>
              <a:t>Get rid of first point</a:t>
            </a:r>
          </a:p>
        </p:txBody>
      </p:sp>
      <p:sp>
        <p:nvSpPr>
          <p:cNvPr id="4" name="Slide Number Placeholder 3"/>
          <p:cNvSpPr>
            <a:spLocks noGrp="1"/>
          </p:cNvSpPr>
          <p:nvPr>
            <p:ph type="sldNum" sz="quarter" idx="5"/>
          </p:nvPr>
        </p:nvSpPr>
        <p:spPr/>
        <p:txBody>
          <a:bodyPr/>
          <a:lstStyle/>
          <a:p>
            <a:fld id="{0CEEF507-BE61-432F-8D22-BAEFFA219ACD}" type="slidenum">
              <a:rPr lang="en-US" smtClean="0"/>
              <a:t>16</a:t>
            </a:fld>
            <a:endParaRPr lang="en-US"/>
          </a:p>
        </p:txBody>
      </p:sp>
    </p:spTree>
    <p:extLst>
      <p:ext uri="{BB962C8B-B14F-4D97-AF65-F5344CB8AC3E}">
        <p14:creationId xmlns:p14="http://schemas.microsoft.com/office/powerpoint/2010/main" val="3004665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8A670-6607-F3FD-7E72-09BCECFA1E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AA4AA9-BF19-EE74-5636-4BF5B2028D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E99A7D-1E01-6279-D80B-132D4EF337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3DA613-C5CB-22FD-1083-F3880DD6CE5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EEF507-BE61-432F-8D22-BAEFFA219AC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477683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B2743-8307-2550-FF45-A3D4B086E0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34634B-6BBB-AF6A-37ED-1654A0A343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DF80E6-9718-62ED-679D-3307FEB78ACA}"/>
              </a:ext>
            </a:extLst>
          </p:cNvPr>
          <p:cNvSpPr>
            <a:spLocks noGrp="1"/>
          </p:cNvSpPr>
          <p:nvPr>
            <p:ph type="body" idx="1"/>
          </p:nvPr>
        </p:nvSpPr>
        <p:spPr/>
        <p:txBody>
          <a:bodyPr/>
          <a:lstStyle/>
          <a:p>
            <a:r>
              <a:rPr lang="en-US" dirty="0"/>
              <a:t>Too much text, </a:t>
            </a:r>
          </a:p>
        </p:txBody>
      </p:sp>
      <p:sp>
        <p:nvSpPr>
          <p:cNvPr id="4" name="Slide Number Placeholder 3">
            <a:extLst>
              <a:ext uri="{FF2B5EF4-FFF2-40B4-BE49-F238E27FC236}">
                <a16:creationId xmlns:a16="http://schemas.microsoft.com/office/drawing/2014/main" id="{2F431703-582D-391F-B27E-8846F8CEF677}"/>
              </a:ext>
            </a:extLst>
          </p:cNvPr>
          <p:cNvSpPr>
            <a:spLocks noGrp="1"/>
          </p:cNvSpPr>
          <p:nvPr>
            <p:ph type="sldNum" sz="quarter" idx="5"/>
          </p:nvPr>
        </p:nvSpPr>
        <p:spPr/>
        <p:txBody>
          <a:bodyPr/>
          <a:lstStyle/>
          <a:p>
            <a:fld id="{0CEEF507-BE61-432F-8D22-BAEFFA219ACD}" type="slidenum">
              <a:rPr lang="en-US" smtClean="0"/>
              <a:t>18</a:t>
            </a:fld>
            <a:endParaRPr lang="en-US"/>
          </a:p>
        </p:txBody>
      </p:sp>
    </p:spTree>
    <p:extLst>
      <p:ext uri="{BB962C8B-B14F-4D97-AF65-F5344CB8AC3E}">
        <p14:creationId xmlns:p14="http://schemas.microsoft.com/office/powerpoint/2010/main" val="19943215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6452D-8872-684C-A2B4-F84F8C96DD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6188F2-2DFC-ECA1-4FE3-AF48E243E4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7808CA-CC33-5809-DC42-B2523FF6B1CB}"/>
              </a:ext>
            </a:extLst>
          </p:cNvPr>
          <p:cNvSpPr>
            <a:spLocks noGrp="1"/>
          </p:cNvSpPr>
          <p:nvPr>
            <p:ph type="body" idx="1"/>
          </p:nvPr>
        </p:nvSpPr>
        <p:spPr/>
        <p:txBody>
          <a:bodyPr/>
          <a:lstStyle/>
          <a:p>
            <a:r>
              <a:rPr lang="en-US" dirty="0"/>
              <a:t>This data is even more sporadic. What could be the cause of this and the outliers we saw in the 2bq samples</a:t>
            </a:r>
          </a:p>
          <a:p>
            <a:endParaRPr lang="en-US" dirty="0"/>
          </a:p>
          <a:p>
            <a:r>
              <a:rPr lang="en-US" dirty="0"/>
              <a:t>Change uncertainty </a:t>
            </a:r>
            <a:r>
              <a:rPr lang="en-US" dirty="0" err="1"/>
              <a:t>colours</a:t>
            </a:r>
            <a:r>
              <a:rPr lang="en-US" dirty="0"/>
              <a:t>, mention axis change as well</a:t>
            </a:r>
          </a:p>
        </p:txBody>
      </p:sp>
      <p:sp>
        <p:nvSpPr>
          <p:cNvPr id="4" name="Slide Number Placeholder 3">
            <a:extLst>
              <a:ext uri="{FF2B5EF4-FFF2-40B4-BE49-F238E27FC236}">
                <a16:creationId xmlns:a16="http://schemas.microsoft.com/office/drawing/2014/main" id="{0E461C34-6413-5194-67EC-C67B79BA735D}"/>
              </a:ext>
            </a:extLst>
          </p:cNvPr>
          <p:cNvSpPr>
            <a:spLocks noGrp="1"/>
          </p:cNvSpPr>
          <p:nvPr>
            <p:ph type="sldNum" sz="quarter" idx="5"/>
          </p:nvPr>
        </p:nvSpPr>
        <p:spPr/>
        <p:txBody>
          <a:bodyPr/>
          <a:lstStyle/>
          <a:p>
            <a:fld id="{0CEEF507-BE61-432F-8D22-BAEFFA219ACD}" type="slidenum">
              <a:rPr lang="en-US" smtClean="0"/>
              <a:t>19</a:t>
            </a:fld>
            <a:endParaRPr lang="en-US"/>
          </a:p>
        </p:txBody>
      </p:sp>
    </p:spTree>
    <p:extLst>
      <p:ext uri="{BB962C8B-B14F-4D97-AF65-F5344CB8AC3E}">
        <p14:creationId xmlns:p14="http://schemas.microsoft.com/office/powerpoint/2010/main" val="3274846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start with some background information that motivates this project</a:t>
            </a:r>
          </a:p>
        </p:txBody>
      </p:sp>
      <p:sp>
        <p:nvSpPr>
          <p:cNvPr id="4" name="Slide Number Placeholder 3"/>
          <p:cNvSpPr>
            <a:spLocks noGrp="1"/>
          </p:cNvSpPr>
          <p:nvPr>
            <p:ph type="sldNum" sz="quarter" idx="5"/>
          </p:nvPr>
        </p:nvSpPr>
        <p:spPr/>
        <p:txBody>
          <a:bodyPr/>
          <a:lstStyle/>
          <a:p>
            <a:fld id="{0CEEF507-BE61-432F-8D22-BAEFFA219ACD}" type="slidenum">
              <a:rPr lang="en-US" smtClean="0"/>
              <a:t>2</a:t>
            </a:fld>
            <a:endParaRPr lang="en-US"/>
          </a:p>
        </p:txBody>
      </p:sp>
    </p:spTree>
    <p:extLst>
      <p:ext uri="{BB962C8B-B14F-4D97-AF65-F5344CB8AC3E}">
        <p14:creationId xmlns:p14="http://schemas.microsoft.com/office/powerpoint/2010/main" val="14296891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93A3E-DBA9-0C94-DC0D-56DF45F350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61109E-4B99-D70A-3EF3-9F2E2244AD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74E4C9-C757-D6B8-5671-50A8F02CED9C}"/>
              </a:ext>
            </a:extLst>
          </p:cNvPr>
          <p:cNvSpPr>
            <a:spLocks noGrp="1"/>
          </p:cNvSpPr>
          <p:nvPr>
            <p:ph type="body" idx="1"/>
          </p:nvPr>
        </p:nvSpPr>
        <p:spPr/>
        <p:txBody>
          <a:bodyPr/>
          <a:lstStyle/>
          <a:p>
            <a:r>
              <a:rPr lang="en-US"/>
              <a:t>What we can do with this procedure though, is compare light yield across manufacturers.</a:t>
            </a:r>
          </a:p>
        </p:txBody>
      </p:sp>
      <p:sp>
        <p:nvSpPr>
          <p:cNvPr id="4" name="Slide Number Placeholder 3">
            <a:extLst>
              <a:ext uri="{FF2B5EF4-FFF2-40B4-BE49-F238E27FC236}">
                <a16:creationId xmlns:a16="http://schemas.microsoft.com/office/drawing/2014/main" id="{9918E68A-7471-F741-FF4D-4FC6FCE554AE}"/>
              </a:ext>
            </a:extLst>
          </p:cNvPr>
          <p:cNvSpPr>
            <a:spLocks noGrp="1"/>
          </p:cNvSpPr>
          <p:nvPr>
            <p:ph type="sldNum" sz="quarter" idx="5"/>
          </p:nvPr>
        </p:nvSpPr>
        <p:spPr/>
        <p:txBody>
          <a:bodyPr/>
          <a:lstStyle/>
          <a:p>
            <a:fld id="{0CEEF507-BE61-432F-8D22-BAEFFA219ACD}" type="slidenum">
              <a:rPr lang="en-US" smtClean="0"/>
              <a:t>20</a:t>
            </a:fld>
            <a:endParaRPr lang="en-US"/>
          </a:p>
        </p:txBody>
      </p:sp>
    </p:spTree>
    <p:extLst>
      <p:ext uri="{BB962C8B-B14F-4D97-AF65-F5344CB8AC3E}">
        <p14:creationId xmlns:p14="http://schemas.microsoft.com/office/powerpoint/2010/main" val="39701007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11207-2DA9-C66D-02AA-3DBE378FD5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3C1FB1-FA39-AD4F-A689-B5B7D7317E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DF0CD1-086B-3270-DF2F-718B5F03957E}"/>
              </a:ext>
            </a:extLst>
          </p:cNvPr>
          <p:cNvSpPr>
            <a:spLocks noGrp="1"/>
          </p:cNvSpPr>
          <p:nvPr>
            <p:ph type="body" idx="1"/>
          </p:nvPr>
        </p:nvSpPr>
        <p:spPr/>
        <p:txBody>
          <a:bodyPr/>
          <a:lstStyle/>
          <a:p>
            <a:r>
              <a:rPr lang="en-US" dirty="0"/>
              <a:t>This is a normalized view of 3 different manufacturers after a 10 minute, 200 </a:t>
            </a:r>
            <a:r>
              <a:rPr lang="en-US" dirty="0" err="1"/>
              <a:t>bq</a:t>
            </a:r>
            <a:r>
              <a:rPr lang="en-US" dirty="0"/>
              <a:t> emanation. The similarity between the </a:t>
            </a:r>
            <a:r>
              <a:rPr lang="en-US" dirty="0" err="1"/>
              <a:t>Eijean</a:t>
            </a:r>
            <a:r>
              <a:rPr lang="en-US" dirty="0"/>
              <a:t> and </a:t>
            </a:r>
            <a:r>
              <a:rPr lang="en-US" dirty="0" err="1"/>
              <a:t>Rexon</a:t>
            </a:r>
            <a:r>
              <a:rPr lang="en-US" dirty="0"/>
              <a:t> </a:t>
            </a:r>
            <a:r>
              <a:rPr lang="en-US" dirty="0" err="1"/>
              <a:t>lucas</a:t>
            </a:r>
            <a:r>
              <a:rPr lang="en-US" dirty="0"/>
              <a:t> cells gives a good indication that high purity ZnS must have a light yield spectrum similar in shape to this response. This highlights the faults of our current manufacturing capabilities quite clearly, the shift to the left is indicative of a reduced efficiency the oxidization that gives our scintillator its brown </a:t>
            </a:r>
            <a:r>
              <a:rPr lang="en-US"/>
              <a:t>colour</a:t>
            </a:r>
            <a:r>
              <a:rPr lang="en-US" dirty="0"/>
              <a:t>.</a:t>
            </a:r>
          </a:p>
          <a:p>
            <a:endParaRPr lang="en-US" dirty="0"/>
          </a:p>
          <a:p>
            <a:r>
              <a:rPr lang="en-US" dirty="0"/>
              <a:t>Replace </a:t>
            </a:r>
            <a:r>
              <a:rPr lang="en-US" dirty="0" err="1"/>
              <a:t>eijean</a:t>
            </a:r>
            <a:r>
              <a:rPr lang="en-US" dirty="0"/>
              <a:t> with </a:t>
            </a:r>
            <a:r>
              <a:rPr lang="en-US" dirty="0" err="1"/>
              <a:t>eljen</a:t>
            </a:r>
          </a:p>
        </p:txBody>
      </p:sp>
      <p:sp>
        <p:nvSpPr>
          <p:cNvPr id="4" name="Slide Number Placeholder 3">
            <a:extLst>
              <a:ext uri="{FF2B5EF4-FFF2-40B4-BE49-F238E27FC236}">
                <a16:creationId xmlns:a16="http://schemas.microsoft.com/office/drawing/2014/main" id="{CC5CAC89-E896-2489-B0FA-0405023C5716}"/>
              </a:ext>
            </a:extLst>
          </p:cNvPr>
          <p:cNvSpPr>
            <a:spLocks noGrp="1"/>
          </p:cNvSpPr>
          <p:nvPr>
            <p:ph type="sldNum" sz="quarter" idx="5"/>
          </p:nvPr>
        </p:nvSpPr>
        <p:spPr/>
        <p:txBody>
          <a:bodyPr/>
          <a:lstStyle/>
          <a:p>
            <a:fld id="{0CEEF507-BE61-432F-8D22-BAEFFA219ACD}" type="slidenum">
              <a:rPr lang="en-US" smtClean="0"/>
              <a:t>21</a:t>
            </a:fld>
            <a:endParaRPr lang="en-US"/>
          </a:p>
        </p:txBody>
      </p:sp>
    </p:spTree>
    <p:extLst>
      <p:ext uri="{BB962C8B-B14F-4D97-AF65-F5344CB8AC3E}">
        <p14:creationId xmlns:p14="http://schemas.microsoft.com/office/powerpoint/2010/main" val="11878008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13599-98F9-4A53-2BD7-59A13EBCC7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534B3F-9128-511B-864A-7E237BF7FA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E9E634-1186-F685-841F-EABBD89F0D1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F8F5276-FCE2-051D-0255-6403ED2D48F7}"/>
              </a:ext>
            </a:extLst>
          </p:cNvPr>
          <p:cNvSpPr>
            <a:spLocks noGrp="1"/>
          </p:cNvSpPr>
          <p:nvPr>
            <p:ph type="sldNum" sz="quarter" idx="5"/>
          </p:nvPr>
        </p:nvSpPr>
        <p:spPr/>
        <p:txBody>
          <a:bodyPr/>
          <a:lstStyle/>
          <a:p>
            <a:fld id="{0CEEF507-BE61-432F-8D22-BAEFFA219ACD}" type="slidenum">
              <a:rPr lang="en-US" smtClean="0"/>
              <a:t>22</a:t>
            </a:fld>
            <a:endParaRPr lang="en-US"/>
          </a:p>
        </p:txBody>
      </p:sp>
    </p:spTree>
    <p:extLst>
      <p:ext uri="{BB962C8B-B14F-4D97-AF65-F5344CB8AC3E}">
        <p14:creationId xmlns:p14="http://schemas.microsoft.com/office/powerpoint/2010/main" val="4002591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8F7AC-2F72-0193-3651-41B8E74E48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20EF17-E892-0FA0-82D5-DB295DD38D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093681-135A-3BC8-A7AF-B57F34C26C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B9C4EAD-D720-4D7A-192A-5012AA13F38C}"/>
              </a:ext>
            </a:extLst>
          </p:cNvPr>
          <p:cNvSpPr>
            <a:spLocks noGrp="1"/>
          </p:cNvSpPr>
          <p:nvPr>
            <p:ph type="sldNum" sz="quarter" idx="5"/>
          </p:nvPr>
        </p:nvSpPr>
        <p:spPr/>
        <p:txBody>
          <a:bodyPr/>
          <a:lstStyle/>
          <a:p>
            <a:fld id="{0CEEF507-BE61-432F-8D22-BAEFFA219ACD}" type="slidenum">
              <a:rPr lang="en-US" smtClean="0"/>
              <a:t>23</a:t>
            </a:fld>
            <a:endParaRPr lang="en-US"/>
          </a:p>
        </p:txBody>
      </p:sp>
    </p:spTree>
    <p:extLst>
      <p:ext uri="{BB962C8B-B14F-4D97-AF65-F5344CB8AC3E}">
        <p14:creationId xmlns:p14="http://schemas.microsoft.com/office/powerpoint/2010/main" val="3888231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6AA41-3844-535C-E151-14DE5589FD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A486DF-CB73-BF5B-4C9C-94802A3DD9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65CF72-208E-E459-4966-95942DF3B7AE}"/>
              </a:ext>
            </a:extLst>
          </p:cNvPr>
          <p:cNvSpPr>
            <a:spLocks noGrp="1"/>
          </p:cNvSpPr>
          <p:nvPr>
            <p:ph type="body" idx="1"/>
          </p:nvPr>
        </p:nvSpPr>
        <p:spPr/>
        <p:txBody>
          <a:bodyPr/>
          <a:lstStyle/>
          <a:p>
            <a:r>
              <a:rPr lang="en-US" dirty="0"/>
              <a:t>Remove initial decay on </a:t>
            </a:r>
            <a:r>
              <a:rPr lang="en-US" dirty="0" err="1"/>
              <a:t>sp</a:t>
            </a:r>
            <a:r>
              <a:rPr lang="en-US" dirty="0"/>
              <a:t> plot, rename commercial to the company name, consistent background location, better conclusion -&gt; first test of selective precipitation procedure to reduce </a:t>
            </a:r>
            <a:r>
              <a:rPr lang="en-US" dirty="0" err="1"/>
              <a:t>bg</a:t>
            </a:r>
            <a:r>
              <a:rPr lang="en-US" dirty="0"/>
              <a:t> worked, at least factor of 2 reduction on commercial. Also shows that </a:t>
            </a:r>
            <a:r>
              <a:rPr lang="en-US" dirty="0" err="1"/>
              <a:t>lucas</a:t>
            </a:r>
            <a:r>
              <a:rPr lang="en-US" dirty="0"/>
              <a:t> cell system is good for testing </a:t>
            </a:r>
            <a:r>
              <a:rPr lang="en-US" dirty="0" err="1"/>
              <a:t>zns</a:t>
            </a:r>
            <a:r>
              <a:rPr lang="en-US" dirty="0"/>
              <a:t>. Cut </a:t>
            </a:r>
            <a:r>
              <a:rPr lang="en-US" dirty="0" err="1"/>
              <a:t>daq</a:t>
            </a:r>
            <a:r>
              <a:rPr lang="en-US" dirty="0"/>
              <a:t> stability spend more time on this.  Power outage on the selective precipitate. Think about how to deal with double scintillation</a:t>
            </a:r>
          </a:p>
          <a:p>
            <a:endParaRPr lang="en-US" dirty="0"/>
          </a:p>
          <a:p>
            <a:r>
              <a:rPr lang="en-US" dirty="0"/>
              <a:t>Put on the same y axis or at least make axis scale the same</a:t>
            </a:r>
          </a:p>
        </p:txBody>
      </p:sp>
      <p:sp>
        <p:nvSpPr>
          <p:cNvPr id="4" name="Slide Number Placeholder 3">
            <a:extLst>
              <a:ext uri="{FF2B5EF4-FFF2-40B4-BE49-F238E27FC236}">
                <a16:creationId xmlns:a16="http://schemas.microsoft.com/office/drawing/2014/main" id="{1F927C86-CAD3-2D88-F829-3D1B91922361}"/>
              </a:ext>
            </a:extLst>
          </p:cNvPr>
          <p:cNvSpPr>
            <a:spLocks noGrp="1"/>
          </p:cNvSpPr>
          <p:nvPr>
            <p:ph type="sldNum" sz="quarter" idx="5"/>
          </p:nvPr>
        </p:nvSpPr>
        <p:spPr/>
        <p:txBody>
          <a:bodyPr/>
          <a:lstStyle/>
          <a:p>
            <a:fld id="{0CEEF507-BE61-432F-8D22-BAEFFA219ACD}" type="slidenum">
              <a:rPr lang="en-US" smtClean="0"/>
              <a:t>24</a:t>
            </a:fld>
            <a:endParaRPr lang="en-US"/>
          </a:p>
        </p:txBody>
      </p:sp>
    </p:spTree>
    <p:extLst>
      <p:ext uri="{BB962C8B-B14F-4D97-AF65-F5344CB8AC3E}">
        <p14:creationId xmlns:p14="http://schemas.microsoft.com/office/powerpoint/2010/main" val="42311715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0C4AB-40F8-FFB3-7063-B50DAC8ED6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56B98D-EA23-E9CB-C84C-A05CC19FA3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930FC2-A648-F9F8-E242-DB8F09D5AC2B}"/>
              </a:ext>
            </a:extLst>
          </p:cNvPr>
          <p:cNvSpPr>
            <a:spLocks noGrp="1"/>
          </p:cNvSpPr>
          <p:nvPr>
            <p:ph type="body" idx="1"/>
          </p:nvPr>
        </p:nvSpPr>
        <p:spPr/>
        <p:txBody>
          <a:bodyPr/>
          <a:lstStyle/>
          <a:p>
            <a:r>
              <a:rPr lang="en-US" dirty="0"/>
              <a:t>Remove initial decay on </a:t>
            </a:r>
            <a:r>
              <a:rPr lang="en-US" dirty="0" err="1"/>
              <a:t>sp</a:t>
            </a:r>
            <a:r>
              <a:rPr lang="en-US" dirty="0"/>
              <a:t> plot, rename commercial to the company name, consistent background location, better conclusion -&gt; first test of selective precipitation procedure to reduce </a:t>
            </a:r>
            <a:r>
              <a:rPr lang="en-US" dirty="0" err="1"/>
              <a:t>bg</a:t>
            </a:r>
            <a:r>
              <a:rPr lang="en-US" dirty="0"/>
              <a:t> worked, at least factor of 2 reduction on commercial. Also shows that </a:t>
            </a:r>
            <a:r>
              <a:rPr lang="en-US" dirty="0" err="1"/>
              <a:t>lucas</a:t>
            </a:r>
            <a:r>
              <a:rPr lang="en-US" dirty="0"/>
              <a:t> cell system is good for testing </a:t>
            </a:r>
            <a:r>
              <a:rPr lang="en-US" dirty="0" err="1"/>
              <a:t>zns</a:t>
            </a:r>
            <a:r>
              <a:rPr lang="en-US" dirty="0"/>
              <a:t>. Cut </a:t>
            </a:r>
            <a:r>
              <a:rPr lang="en-US" dirty="0" err="1"/>
              <a:t>daq</a:t>
            </a:r>
            <a:r>
              <a:rPr lang="en-US" dirty="0"/>
              <a:t> stability spend more time on this.  Power outage on the selective precipitate</a:t>
            </a:r>
          </a:p>
          <a:p>
            <a:endParaRPr lang="en-US" dirty="0"/>
          </a:p>
          <a:p>
            <a:r>
              <a:rPr lang="en-US" dirty="0"/>
              <a:t>Same thing here with same y axis to make things look better also </a:t>
            </a:r>
          </a:p>
        </p:txBody>
      </p:sp>
      <p:sp>
        <p:nvSpPr>
          <p:cNvPr id="4" name="Slide Number Placeholder 3">
            <a:extLst>
              <a:ext uri="{FF2B5EF4-FFF2-40B4-BE49-F238E27FC236}">
                <a16:creationId xmlns:a16="http://schemas.microsoft.com/office/drawing/2014/main" id="{9FA348A2-A401-95B9-02E9-7F04D882A539}"/>
              </a:ext>
            </a:extLst>
          </p:cNvPr>
          <p:cNvSpPr>
            <a:spLocks noGrp="1"/>
          </p:cNvSpPr>
          <p:nvPr>
            <p:ph type="sldNum" sz="quarter" idx="5"/>
          </p:nvPr>
        </p:nvSpPr>
        <p:spPr/>
        <p:txBody>
          <a:bodyPr/>
          <a:lstStyle/>
          <a:p>
            <a:fld id="{0CEEF507-BE61-432F-8D22-BAEFFA219ACD}" type="slidenum">
              <a:rPr lang="en-US" smtClean="0"/>
              <a:t>25</a:t>
            </a:fld>
            <a:endParaRPr lang="en-US"/>
          </a:p>
        </p:txBody>
      </p:sp>
    </p:spTree>
    <p:extLst>
      <p:ext uri="{BB962C8B-B14F-4D97-AF65-F5344CB8AC3E}">
        <p14:creationId xmlns:p14="http://schemas.microsoft.com/office/powerpoint/2010/main" val="36610132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B6E55-8594-8622-4167-51B5B67018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7EF3C6-16AE-E434-B8E0-3B2824E315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8FD372-DBE1-7629-8D2B-FAE173DDB59E}"/>
              </a:ext>
            </a:extLst>
          </p:cNvPr>
          <p:cNvSpPr>
            <a:spLocks noGrp="1"/>
          </p:cNvSpPr>
          <p:nvPr>
            <p:ph type="body" idx="1"/>
          </p:nvPr>
        </p:nvSpPr>
        <p:spPr/>
        <p:txBody>
          <a:bodyPr/>
          <a:lstStyle/>
          <a:p>
            <a:r>
              <a:rPr lang="en-US" dirty="0"/>
              <a:t>Remove initial decay on </a:t>
            </a:r>
            <a:r>
              <a:rPr lang="en-US" dirty="0" err="1"/>
              <a:t>sp</a:t>
            </a:r>
            <a:r>
              <a:rPr lang="en-US" dirty="0"/>
              <a:t> plot, rename commercial to the company name, consistent background location, better conclusion -&gt; first test of selective precipitation procedure to reduce </a:t>
            </a:r>
            <a:r>
              <a:rPr lang="en-US" dirty="0" err="1"/>
              <a:t>bg</a:t>
            </a:r>
            <a:r>
              <a:rPr lang="en-US" dirty="0"/>
              <a:t> worked, at least factor of 2 reduction on commercial. Also shows that </a:t>
            </a:r>
            <a:r>
              <a:rPr lang="en-US" dirty="0" err="1"/>
              <a:t>lucas</a:t>
            </a:r>
            <a:r>
              <a:rPr lang="en-US" dirty="0"/>
              <a:t> cell system is good for testing </a:t>
            </a:r>
            <a:r>
              <a:rPr lang="en-US" dirty="0" err="1"/>
              <a:t>zns</a:t>
            </a:r>
            <a:r>
              <a:rPr lang="en-US" dirty="0"/>
              <a:t>. Cut </a:t>
            </a:r>
            <a:r>
              <a:rPr lang="en-US" dirty="0" err="1"/>
              <a:t>daq</a:t>
            </a:r>
            <a:r>
              <a:rPr lang="en-US" dirty="0"/>
              <a:t> stability spend more time on this.  Power outage on the selective precipitate</a:t>
            </a:r>
          </a:p>
          <a:p>
            <a:endParaRPr lang="en-US" dirty="0"/>
          </a:p>
          <a:p>
            <a:r>
              <a:rPr lang="en-US" dirty="0"/>
              <a:t>Explain diagram better, </a:t>
            </a:r>
          </a:p>
        </p:txBody>
      </p:sp>
      <p:sp>
        <p:nvSpPr>
          <p:cNvPr id="4" name="Slide Number Placeholder 3">
            <a:extLst>
              <a:ext uri="{FF2B5EF4-FFF2-40B4-BE49-F238E27FC236}">
                <a16:creationId xmlns:a16="http://schemas.microsoft.com/office/drawing/2014/main" id="{0BC543ED-BB01-C1A8-4F0A-62757D4ED14C}"/>
              </a:ext>
            </a:extLst>
          </p:cNvPr>
          <p:cNvSpPr>
            <a:spLocks noGrp="1"/>
          </p:cNvSpPr>
          <p:nvPr>
            <p:ph type="sldNum" sz="quarter" idx="5"/>
          </p:nvPr>
        </p:nvSpPr>
        <p:spPr/>
        <p:txBody>
          <a:bodyPr/>
          <a:lstStyle/>
          <a:p>
            <a:fld id="{0CEEF507-BE61-432F-8D22-BAEFFA219ACD}" type="slidenum">
              <a:rPr lang="en-US" smtClean="0"/>
              <a:t>26</a:t>
            </a:fld>
            <a:endParaRPr lang="en-US"/>
          </a:p>
        </p:txBody>
      </p:sp>
    </p:spTree>
    <p:extLst>
      <p:ext uri="{BB962C8B-B14F-4D97-AF65-F5344CB8AC3E}">
        <p14:creationId xmlns:p14="http://schemas.microsoft.com/office/powerpoint/2010/main" val="35300292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steps on left and thanks on the right</a:t>
            </a:r>
          </a:p>
        </p:txBody>
      </p:sp>
      <p:sp>
        <p:nvSpPr>
          <p:cNvPr id="4" name="Slide Number Placeholder 3"/>
          <p:cNvSpPr>
            <a:spLocks noGrp="1"/>
          </p:cNvSpPr>
          <p:nvPr>
            <p:ph type="sldNum" sz="quarter" idx="5"/>
          </p:nvPr>
        </p:nvSpPr>
        <p:spPr/>
        <p:txBody>
          <a:bodyPr/>
          <a:lstStyle/>
          <a:p>
            <a:fld id="{0CEEF507-BE61-432F-8D22-BAEFFA219ACD}" type="slidenum">
              <a:rPr lang="en-US" smtClean="0"/>
              <a:t>27</a:t>
            </a:fld>
            <a:endParaRPr lang="en-US"/>
          </a:p>
        </p:txBody>
      </p:sp>
    </p:spTree>
    <p:extLst>
      <p:ext uri="{BB962C8B-B14F-4D97-AF65-F5344CB8AC3E}">
        <p14:creationId xmlns:p14="http://schemas.microsoft.com/office/powerpoint/2010/main" val="3458124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Im</a:t>
            </a:r>
            <a:r>
              <a:rPr lang="en-US" dirty="0"/>
              <a:t> sure most of you know the struggles we have with radon, but to give a refresher: radon is an odorless, tasteless, </a:t>
            </a:r>
            <a:r>
              <a:rPr lang="en-US" dirty="0" err="1"/>
              <a:t>colourless</a:t>
            </a:r>
            <a:r>
              <a:rPr lang="en-US" dirty="0"/>
              <a:t>, inert, and radioactive gas that is released from the uranium 238 decay chain. Being surrounded by rock, which contains traces of these long half life elements at the top of the decay chain, radon is a major background for both our dark matter and </a:t>
            </a:r>
            <a:r>
              <a:rPr lang="en-US" dirty="0" err="1"/>
              <a:t>neutrinoless</a:t>
            </a:r>
            <a:r>
              <a:rPr lang="en-US" dirty="0"/>
              <a:t> double beta decay experiments.</a:t>
            </a:r>
          </a:p>
          <a:p>
            <a:endParaRPr lang="en-US" dirty="0"/>
          </a:p>
          <a:p>
            <a:r>
              <a:rPr lang="en-US" dirty="0"/>
              <a:t>Stress why the radon is so detrimental.</a:t>
            </a:r>
          </a:p>
        </p:txBody>
      </p:sp>
      <p:sp>
        <p:nvSpPr>
          <p:cNvPr id="4" name="Slide Number Placeholder 3"/>
          <p:cNvSpPr>
            <a:spLocks noGrp="1"/>
          </p:cNvSpPr>
          <p:nvPr>
            <p:ph type="sldNum" sz="quarter" idx="5"/>
          </p:nvPr>
        </p:nvSpPr>
        <p:spPr/>
        <p:txBody>
          <a:bodyPr/>
          <a:lstStyle/>
          <a:p>
            <a:fld id="{0CEEF507-BE61-432F-8D22-BAEFFA219ACD}" type="slidenum">
              <a:rPr lang="en-US" smtClean="0"/>
              <a:t>3</a:t>
            </a:fld>
            <a:endParaRPr lang="en-US"/>
          </a:p>
        </p:txBody>
      </p:sp>
    </p:spTree>
    <p:extLst>
      <p:ext uri="{BB962C8B-B14F-4D97-AF65-F5344CB8AC3E}">
        <p14:creationId xmlns:p14="http://schemas.microsoft.com/office/powerpoint/2010/main" val="820075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1E7F3-3009-3DC8-DB08-78B6A3D94A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E65D81-1218-615B-4A61-66D0CF7337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C2CB5F-6D9F-9387-849E-A827CA630B1E}"/>
              </a:ext>
            </a:extLst>
          </p:cNvPr>
          <p:cNvSpPr>
            <a:spLocks noGrp="1"/>
          </p:cNvSpPr>
          <p:nvPr>
            <p:ph type="body" idx="1"/>
          </p:nvPr>
        </p:nvSpPr>
        <p:spPr/>
        <p:txBody>
          <a:bodyPr/>
          <a:lstStyle/>
          <a:p>
            <a:r>
              <a:rPr lang="en-US" dirty="0"/>
              <a:t>That is where the assay team comes in. We trap radon from experiment volumes or items and count the decays to determine the amount of radon that is entering the </a:t>
            </a:r>
            <a:r>
              <a:rPr lang="en-US" dirty="0" err="1"/>
              <a:t>volme</a:t>
            </a:r>
            <a:r>
              <a:rPr lang="en-US" dirty="0"/>
              <a:t> or emanating from the item. We specifically look for these 3 alpha decays that occur in quick succession. One slight issue with this process is that these decays leave behind lead 210 with a 22 year half life, that eventually alpha decays again. This polonium 210 decay is our background.</a:t>
            </a:r>
          </a:p>
        </p:txBody>
      </p:sp>
      <p:sp>
        <p:nvSpPr>
          <p:cNvPr id="4" name="Slide Number Placeholder 3">
            <a:extLst>
              <a:ext uri="{FF2B5EF4-FFF2-40B4-BE49-F238E27FC236}">
                <a16:creationId xmlns:a16="http://schemas.microsoft.com/office/drawing/2014/main" id="{7021D8FA-D93C-79CD-4273-2272FB9D28AF}"/>
              </a:ext>
            </a:extLst>
          </p:cNvPr>
          <p:cNvSpPr>
            <a:spLocks noGrp="1"/>
          </p:cNvSpPr>
          <p:nvPr>
            <p:ph type="sldNum" sz="quarter" idx="5"/>
          </p:nvPr>
        </p:nvSpPr>
        <p:spPr/>
        <p:txBody>
          <a:bodyPr/>
          <a:lstStyle/>
          <a:p>
            <a:fld id="{0CEEF507-BE61-432F-8D22-BAEFFA219ACD}" type="slidenum">
              <a:rPr lang="en-US" smtClean="0"/>
              <a:t>4</a:t>
            </a:fld>
            <a:endParaRPr lang="en-US"/>
          </a:p>
        </p:txBody>
      </p:sp>
    </p:spTree>
    <p:extLst>
      <p:ext uri="{BB962C8B-B14F-4D97-AF65-F5344CB8AC3E}">
        <p14:creationId xmlns:p14="http://schemas.microsoft.com/office/powerpoint/2010/main" val="42621823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Replace with old assay animation slide, maybe just leave an image of the board up on that slide</a:t>
            </a:r>
          </a:p>
        </p:txBody>
      </p:sp>
      <p:sp>
        <p:nvSpPr>
          <p:cNvPr id="4" name="Slide Number Placeholder 3"/>
          <p:cNvSpPr>
            <a:spLocks noGrp="1"/>
          </p:cNvSpPr>
          <p:nvPr>
            <p:ph type="sldNum" sz="quarter" idx="5"/>
          </p:nvPr>
        </p:nvSpPr>
        <p:spPr/>
        <p:txBody>
          <a:bodyPr/>
          <a:lstStyle/>
          <a:p>
            <a:fld id="{0CEEF507-BE61-432F-8D22-BAEFFA219ACD}" type="slidenum">
              <a:rPr lang="en-US" smtClean="0"/>
              <a:t>5</a:t>
            </a:fld>
            <a:endParaRPr lang="en-US"/>
          </a:p>
        </p:txBody>
      </p:sp>
    </p:spTree>
    <p:extLst>
      <p:ext uri="{BB962C8B-B14F-4D97-AF65-F5344CB8AC3E}">
        <p14:creationId xmlns:p14="http://schemas.microsoft.com/office/powerpoint/2010/main" val="7686385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78CD2-1588-BCB6-542A-D67DB68F8A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E9D94A-E680-482D-A472-7450BBE372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7CDF54-EABC-C640-34DD-58087B0DE910}"/>
              </a:ext>
            </a:extLst>
          </p:cNvPr>
          <p:cNvSpPr>
            <a:spLocks noGrp="1"/>
          </p:cNvSpPr>
          <p:nvPr>
            <p:ph type="body" idx="1"/>
          </p:nvPr>
        </p:nvSpPr>
        <p:spPr/>
        <p:txBody>
          <a:bodyPr/>
          <a:lstStyle/>
          <a:p>
            <a:r>
              <a:rPr lang="en-US" dirty="0"/>
              <a:t>And to do these assays, a typical process consists of removing water and freezing radon in the first trap by pulling the gas through while it is submerged in liquid nitrogen. The inlet of the first trap is closed, and the gas is pulled into trap A, which is again in ln2, while the first trap is heated. This is repeated into trap B, the concentrator trap, then the gas is volume shared from trap b to the </a:t>
            </a:r>
            <a:r>
              <a:rPr lang="en-US" dirty="0" err="1"/>
              <a:t>lucas</a:t>
            </a:r>
            <a:r>
              <a:rPr lang="en-US" dirty="0"/>
              <a:t> cell</a:t>
            </a:r>
          </a:p>
          <a:p>
            <a:endParaRPr lang="en-US" dirty="0"/>
          </a:p>
          <a:p>
            <a:r>
              <a:rPr lang="en-US" dirty="0"/>
              <a:t>Focus on </a:t>
            </a:r>
            <a:r>
              <a:rPr lang="en-US" dirty="0" err="1"/>
              <a:t>lucas</a:t>
            </a:r>
            <a:r>
              <a:rPr lang="en-US" dirty="0"/>
              <a:t> cell</a:t>
            </a:r>
          </a:p>
        </p:txBody>
      </p:sp>
      <p:sp>
        <p:nvSpPr>
          <p:cNvPr id="4" name="Slide Number Placeholder 3">
            <a:extLst>
              <a:ext uri="{FF2B5EF4-FFF2-40B4-BE49-F238E27FC236}">
                <a16:creationId xmlns:a16="http://schemas.microsoft.com/office/drawing/2014/main" id="{19259A6A-A211-754D-C353-69F4B845087D}"/>
              </a:ext>
            </a:extLst>
          </p:cNvPr>
          <p:cNvSpPr>
            <a:spLocks noGrp="1"/>
          </p:cNvSpPr>
          <p:nvPr>
            <p:ph type="sldNum" sz="quarter" idx="5"/>
          </p:nvPr>
        </p:nvSpPr>
        <p:spPr/>
        <p:txBody>
          <a:bodyPr/>
          <a:lstStyle/>
          <a:p>
            <a:fld id="{0CEEF507-BE61-432F-8D22-BAEFFA219ACD}" type="slidenum">
              <a:rPr lang="en-US" smtClean="0"/>
              <a:t>6</a:t>
            </a:fld>
            <a:endParaRPr lang="en-US"/>
          </a:p>
        </p:txBody>
      </p:sp>
    </p:spTree>
    <p:extLst>
      <p:ext uri="{BB962C8B-B14F-4D97-AF65-F5344CB8AC3E}">
        <p14:creationId xmlns:p14="http://schemas.microsoft.com/office/powerpoint/2010/main" val="21731638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that brings up another question, what is a </a:t>
            </a:r>
            <a:r>
              <a:rPr lang="en-US" dirty="0" err="1"/>
              <a:t>lucas</a:t>
            </a:r>
            <a:r>
              <a:rPr lang="en-US" dirty="0"/>
              <a:t> cell? These are 2 inch diameter acrylic hemispheres with ZnS, a sensitive alpha scintillator, painted on the inside. This means that when an alpha particle strikes the sides, it emits light. To capture this light, the windows of the </a:t>
            </a:r>
            <a:r>
              <a:rPr lang="en-US" dirty="0" err="1"/>
              <a:t>lucas</a:t>
            </a:r>
            <a:r>
              <a:rPr lang="en-US" dirty="0"/>
              <a:t> cells are placed on photomultiplier tubes like that of the top picture and our data acquisition or </a:t>
            </a:r>
            <a:r>
              <a:rPr lang="en-US" dirty="0" err="1"/>
              <a:t>daq</a:t>
            </a:r>
            <a:r>
              <a:rPr lang="en-US" dirty="0"/>
              <a:t> system below it counts the scintillations. We have many </a:t>
            </a:r>
            <a:r>
              <a:rPr lang="en-US" dirty="0" err="1"/>
              <a:t>lucas</a:t>
            </a:r>
            <a:r>
              <a:rPr lang="en-US" dirty="0"/>
              <a:t> cells here at </a:t>
            </a:r>
            <a:r>
              <a:rPr lang="en-US" dirty="0" err="1"/>
              <a:t>snolab</a:t>
            </a:r>
            <a:r>
              <a:rPr lang="en-US" dirty="0"/>
              <a:t> and continue to make more. Nowadays, we are also attempting to manufacture our own very radiopure ZnS </a:t>
            </a:r>
          </a:p>
          <a:p>
            <a:endParaRPr lang="en-US" dirty="0"/>
          </a:p>
          <a:p>
            <a:r>
              <a:rPr lang="en-US" dirty="0"/>
              <a:t>Bit too much text on this slide</a:t>
            </a:r>
          </a:p>
        </p:txBody>
      </p:sp>
      <p:sp>
        <p:nvSpPr>
          <p:cNvPr id="4" name="Slide Number Placeholder 3"/>
          <p:cNvSpPr>
            <a:spLocks noGrp="1"/>
          </p:cNvSpPr>
          <p:nvPr>
            <p:ph type="sldNum" sz="quarter" idx="5"/>
          </p:nvPr>
        </p:nvSpPr>
        <p:spPr/>
        <p:txBody>
          <a:bodyPr/>
          <a:lstStyle/>
          <a:p>
            <a:fld id="{0CEEF507-BE61-432F-8D22-BAEFFA219ACD}" type="slidenum">
              <a:rPr lang="en-US" smtClean="0"/>
              <a:t>7</a:t>
            </a:fld>
            <a:endParaRPr lang="en-US"/>
          </a:p>
        </p:txBody>
      </p:sp>
    </p:spTree>
    <p:extLst>
      <p:ext uri="{BB962C8B-B14F-4D97-AF65-F5344CB8AC3E}">
        <p14:creationId xmlns:p14="http://schemas.microsoft.com/office/powerpoint/2010/main" val="24354070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finally leads us back to the ZnS test system. As we manufacture our own ZnS, we need a way to compare with the commercial products we already have. There are three main criteria that our test system needs, one being a way to compare light yield, another being a way to compare detection efficiency, and lastly it needs to be a process that takes only a few hours.</a:t>
            </a:r>
          </a:p>
          <a:p>
            <a:endParaRPr lang="en-US" dirty="0"/>
          </a:p>
          <a:p>
            <a:r>
              <a:rPr lang="en-US" dirty="0"/>
              <a:t>Might be too much text</a:t>
            </a:r>
          </a:p>
        </p:txBody>
      </p:sp>
      <p:sp>
        <p:nvSpPr>
          <p:cNvPr id="4" name="Slide Number Placeholder 3"/>
          <p:cNvSpPr>
            <a:spLocks noGrp="1"/>
          </p:cNvSpPr>
          <p:nvPr>
            <p:ph type="sldNum" sz="quarter" idx="5"/>
          </p:nvPr>
        </p:nvSpPr>
        <p:spPr/>
        <p:txBody>
          <a:bodyPr/>
          <a:lstStyle/>
          <a:p>
            <a:fld id="{0CEEF507-BE61-432F-8D22-BAEFFA219ACD}" type="slidenum">
              <a:rPr lang="en-US" smtClean="0"/>
              <a:t>8</a:t>
            </a:fld>
            <a:endParaRPr lang="en-US"/>
          </a:p>
        </p:txBody>
      </p:sp>
    </p:spTree>
    <p:extLst>
      <p:ext uri="{BB962C8B-B14F-4D97-AF65-F5344CB8AC3E}">
        <p14:creationId xmlns:p14="http://schemas.microsoft.com/office/powerpoint/2010/main" val="42757874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CEEF507-BE61-432F-8D22-BAEFFA219ACD}" type="slidenum">
              <a:rPr lang="en-US" smtClean="0"/>
              <a:t>9</a:t>
            </a:fld>
            <a:endParaRPr lang="en-US"/>
          </a:p>
        </p:txBody>
      </p:sp>
    </p:spTree>
    <p:extLst>
      <p:ext uri="{BB962C8B-B14F-4D97-AF65-F5344CB8AC3E}">
        <p14:creationId xmlns:p14="http://schemas.microsoft.com/office/powerpoint/2010/main" val="7880196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CE2F905E-AABC-858E-97CD-E19B5D366318}"/>
              </a:ext>
            </a:extLst>
          </p:cNvPr>
          <p:cNvSpPr>
            <a:spLocks noGrp="1"/>
          </p:cNvSpPr>
          <p:nvPr>
            <p:ph type="body" sz="quarter" idx="10" hasCustomPrompt="1"/>
          </p:nvPr>
        </p:nvSpPr>
        <p:spPr>
          <a:xfrm>
            <a:off x="752170" y="2219324"/>
            <a:ext cx="10176389" cy="1876663"/>
          </a:xfrm>
          <a:prstGeom prst="rect">
            <a:avLst/>
          </a:prstGeom>
        </p:spPr>
        <p:txBody>
          <a:bodyPr anchor="b">
            <a:normAutofit/>
          </a:bodyPr>
          <a:lstStyle>
            <a:lvl1pPr marL="0" indent="0">
              <a:buNone/>
              <a:defRPr sz="8000" b="0" i="0">
                <a:solidFill>
                  <a:srgbClr val="0076BE"/>
                </a:solidFill>
                <a:latin typeface="Calibri" panose="020F0502020204030204" pitchFamily="34" charset="0"/>
                <a:cs typeface="Calibri" panose="020F0502020204030204" pitchFamily="34" charset="0"/>
              </a:defRPr>
            </a:lvl1pPr>
          </a:lstStyle>
          <a:p>
            <a:pPr lvl="0"/>
            <a:r>
              <a:rPr lang="en-US"/>
              <a:t>Title</a:t>
            </a:r>
          </a:p>
        </p:txBody>
      </p:sp>
      <p:cxnSp>
        <p:nvCxnSpPr>
          <p:cNvPr id="11" name="Straight Connector 10">
            <a:extLst>
              <a:ext uri="{FF2B5EF4-FFF2-40B4-BE49-F238E27FC236}">
                <a16:creationId xmlns:a16="http://schemas.microsoft.com/office/drawing/2014/main" id="{1D9B368B-EB65-44E8-624C-BE885629B1D9}"/>
              </a:ext>
            </a:extLst>
          </p:cNvPr>
          <p:cNvCxnSpPr>
            <a:cxnSpLocks/>
          </p:cNvCxnSpPr>
          <p:nvPr userDrawn="1"/>
        </p:nvCxnSpPr>
        <p:spPr>
          <a:xfrm>
            <a:off x="914864" y="4304371"/>
            <a:ext cx="1627614" cy="0"/>
          </a:xfrm>
          <a:prstGeom prst="line">
            <a:avLst/>
          </a:prstGeom>
          <a:ln w="60325">
            <a:solidFill>
              <a:srgbClr val="0076BE"/>
            </a:solidFill>
          </a:ln>
        </p:spPr>
        <p:style>
          <a:lnRef idx="3">
            <a:schemeClr val="accent1"/>
          </a:lnRef>
          <a:fillRef idx="0">
            <a:schemeClr val="accent1"/>
          </a:fillRef>
          <a:effectRef idx="2">
            <a:schemeClr val="accent1"/>
          </a:effectRef>
          <a:fontRef idx="minor">
            <a:schemeClr val="tx1"/>
          </a:fontRef>
        </p:style>
      </p:cxnSp>
      <p:sp>
        <p:nvSpPr>
          <p:cNvPr id="13" name="Text Placeholder 12">
            <a:extLst>
              <a:ext uri="{FF2B5EF4-FFF2-40B4-BE49-F238E27FC236}">
                <a16:creationId xmlns:a16="http://schemas.microsoft.com/office/drawing/2014/main" id="{7A35FC6F-48D7-CF64-2F1F-A15FF5D08C1A}"/>
              </a:ext>
            </a:extLst>
          </p:cNvPr>
          <p:cNvSpPr>
            <a:spLocks noGrp="1"/>
          </p:cNvSpPr>
          <p:nvPr>
            <p:ph type="body" sz="quarter" idx="11" hasCustomPrompt="1"/>
          </p:nvPr>
        </p:nvSpPr>
        <p:spPr>
          <a:xfrm>
            <a:off x="766917" y="4638676"/>
            <a:ext cx="10176389" cy="460238"/>
          </a:xfrm>
          <a:prstGeom prst="rect">
            <a:avLst/>
          </a:prstGeom>
        </p:spPr>
        <p:txBody>
          <a:bodyPr>
            <a:normAutofit/>
          </a:bodyPr>
          <a:lstStyle>
            <a:lvl1pPr marL="0" indent="0">
              <a:buNone/>
              <a:defRPr sz="2400" b="0" i="0">
                <a:solidFill>
                  <a:srgbClr val="0076BE"/>
                </a:solidFill>
                <a:latin typeface="Calibri" panose="020F0502020204030204" pitchFamily="34" charset="0"/>
                <a:cs typeface="Calibri" panose="020F0502020204030204" pitchFamily="34" charset="0"/>
              </a:defRPr>
            </a:lvl1pPr>
          </a:lstStyle>
          <a:p>
            <a:pPr lvl="0"/>
            <a:r>
              <a:rPr lang="en-US"/>
              <a:t>Your name (your/pronouns)</a:t>
            </a:r>
          </a:p>
        </p:txBody>
      </p:sp>
      <p:sp>
        <p:nvSpPr>
          <p:cNvPr id="14" name="Text Placeholder 12">
            <a:extLst>
              <a:ext uri="{FF2B5EF4-FFF2-40B4-BE49-F238E27FC236}">
                <a16:creationId xmlns:a16="http://schemas.microsoft.com/office/drawing/2014/main" id="{CAE065C2-1961-6367-48F2-91D8AA262DB2}"/>
              </a:ext>
            </a:extLst>
          </p:cNvPr>
          <p:cNvSpPr>
            <a:spLocks noGrp="1"/>
          </p:cNvSpPr>
          <p:nvPr>
            <p:ph type="body" sz="quarter" idx="12" hasCustomPrompt="1"/>
          </p:nvPr>
        </p:nvSpPr>
        <p:spPr>
          <a:xfrm>
            <a:off x="752170" y="5163035"/>
            <a:ext cx="10191135" cy="460238"/>
          </a:xfrm>
          <a:prstGeom prst="rect">
            <a:avLst/>
          </a:prstGeom>
        </p:spPr>
        <p:txBody>
          <a:bodyPr>
            <a:normAutofit/>
          </a:bodyPr>
          <a:lstStyle>
            <a:lvl1pPr marL="0" indent="0">
              <a:buNone/>
              <a:defRPr sz="2400" b="0" i="0">
                <a:solidFill>
                  <a:schemeClr val="tx1">
                    <a:lumMod val="65000"/>
                    <a:lumOff val="35000"/>
                  </a:schemeClr>
                </a:solidFill>
                <a:latin typeface="Calibri" panose="020F0502020204030204" pitchFamily="34" charset="0"/>
                <a:cs typeface="Calibri" panose="020F0502020204030204" pitchFamily="34" charset="0"/>
              </a:defRPr>
            </a:lvl1pPr>
          </a:lstStyle>
          <a:p>
            <a:pPr lvl="0"/>
            <a:r>
              <a:rPr lang="en-US"/>
              <a:t>Your position</a:t>
            </a:r>
          </a:p>
        </p:txBody>
      </p:sp>
      <p:sp>
        <p:nvSpPr>
          <p:cNvPr id="15" name="Text Placeholder 12">
            <a:extLst>
              <a:ext uri="{FF2B5EF4-FFF2-40B4-BE49-F238E27FC236}">
                <a16:creationId xmlns:a16="http://schemas.microsoft.com/office/drawing/2014/main" id="{C7A03F45-D30E-BA2B-B46E-411CC0B13D42}"/>
              </a:ext>
            </a:extLst>
          </p:cNvPr>
          <p:cNvSpPr>
            <a:spLocks noGrp="1"/>
          </p:cNvSpPr>
          <p:nvPr>
            <p:ph type="body" sz="quarter" idx="13" hasCustomPrompt="1"/>
          </p:nvPr>
        </p:nvSpPr>
        <p:spPr>
          <a:xfrm>
            <a:off x="752170" y="1234726"/>
            <a:ext cx="2123765" cy="742661"/>
          </a:xfrm>
          <a:prstGeom prst="rect">
            <a:avLst/>
          </a:prstGeom>
        </p:spPr>
        <p:txBody>
          <a:bodyPr>
            <a:normAutofit/>
          </a:bodyPr>
          <a:lstStyle>
            <a:lvl1pPr marL="0" indent="0">
              <a:buNone/>
              <a:defRPr sz="2400" b="0" i="0">
                <a:solidFill>
                  <a:srgbClr val="0076BE"/>
                </a:solidFill>
                <a:latin typeface="Calibri" panose="020F0502020204030204" pitchFamily="34" charset="0"/>
                <a:cs typeface="Calibri" panose="020F0502020204030204" pitchFamily="34" charset="0"/>
              </a:defRPr>
            </a:lvl1pPr>
          </a:lstStyle>
          <a:p>
            <a:pPr lvl="0"/>
            <a:r>
              <a:rPr lang="en-US"/>
              <a:t>YYYY/MM/DD</a:t>
            </a:r>
          </a:p>
        </p:txBody>
      </p:sp>
    </p:spTree>
    <p:extLst>
      <p:ext uri="{BB962C8B-B14F-4D97-AF65-F5344CB8AC3E}">
        <p14:creationId xmlns:p14="http://schemas.microsoft.com/office/powerpoint/2010/main" val="134800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White slide with logo">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6746F5D-996E-B94B-373F-51E85D951CB7}"/>
              </a:ext>
            </a:extLst>
          </p:cNvPr>
          <p:cNvSpPr>
            <a:spLocks noGrp="1"/>
          </p:cNvSpPr>
          <p:nvPr>
            <p:ph type="body" sz="quarter" idx="10" hasCustomPrompt="1"/>
          </p:nvPr>
        </p:nvSpPr>
        <p:spPr>
          <a:xfrm>
            <a:off x="736600" y="780353"/>
            <a:ext cx="9380794" cy="1316076"/>
          </a:xfrm>
          <a:prstGeom prst="rect">
            <a:avLst/>
          </a:prstGeom>
        </p:spPr>
        <p:txBody>
          <a:bodyPr>
            <a:normAutofit/>
          </a:bodyPr>
          <a:lstStyle>
            <a:lvl1pPr marL="0" indent="0">
              <a:buNone/>
              <a:defRPr sz="4400" b="0" i="0">
                <a:solidFill>
                  <a:srgbClr val="0076BE"/>
                </a:solidFill>
                <a:latin typeface="Calibri" panose="020F0502020204030204" pitchFamily="34" charset="0"/>
                <a:cs typeface="Calibri" panose="020F0502020204030204" pitchFamily="34" charset="0"/>
              </a:defRPr>
            </a:lvl1pPr>
          </a:lstStyle>
          <a:p>
            <a:pPr lvl="0"/>
            <a:r>
              <a:rPr lang="en-US"/>
              <a:t>Example title here</a:t>
            </a:r>
          </a:p>
        </p:txBody>
      </p:sp>
      <p:sp>
        <p:nvSpPr>
          <p:cNvPr id="13" name="Slide Number">
            <a:extLst>
              <a:ext uri="{FF2B5EF4-FFF2-40B4-BE49-F238E27FC236}">
                <a16:creationId xmlns:a16="http://schemas.microsoft.com/office/drawing/2014/main" id="{5B537DBC-71F2-21D1-5190-2E361120C915}"/>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 xmlns:ma14="http://schemas.microsoft.com/office/mac/drawingml/2011/main" val="1"/>
            </a:ext>
          </a:extLst>
        </p:spPr>
        <p:txBody>
          <a:bodyPr/>
          <a:lstStyle>
            <a:lvl1pPr>
              <a:defRPr sz="2000" b="0" i="0">
                <a:solidFill>
                  <a:srgbClr val="0076BE"/>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a:p>
        </p:txBody>
      </p:sp>
      <p:sp>
        <p:nvSpPr>
          <p:cNvPr id="3" name="Text Placeholder 2">
            <a:extLst>
              <a:ext uri="{FF2B5EF4-FFF2-40B4-BE49-F238E27FC236}">
                <a16:creationId xmlns:a16="http://schemas.microsoft.com/office/drawing/2014/main" id="{F0DE78EF-65BC-0E17-0F42-558273BA4CE0}"/>
              </a:ext>
            </a:extLst>
          </p:cNvPr>
          <p:cNvSpPr>
            <a:spLocks noGrp="1"/>
          </p:cNvSpPr>
          <p:nvPr>
            <p:ph type="body" sz="quarter" idx="13" hasCustomPrompt="1"/>
          </p:nvPr>
        </p:nvSpPr>
        <p:spPr>
          <a:xfrm>
            <a:off x="736600" y="2342926"/>
            <a:ext cx="10622660" cy="3994150"/>
          </a:xfrm>
          <a:prstGeom prst="rect">
            <a:avLst/>
          </a:prstGeom>
        </p:spPr>
        <p:txBody>
          <a:bodyPr>
            <a:normAutofit/>
          </a:bodyPr>
          <a:lstStyle>
            <a:lvl1pPr marL="0" indent="0">
              <a:buNone/>
              <a:defRPr sz="3000" b="0" i="0">
                <a:solidFill>
                  <a:schemeClr val="tx1"/>
                </a:solidFill>
                <a:latin typeface="Calibri" panose="020F0502020204030204" pitchFamily="34" charset="0"/>
                <a:cs typeface="Calibri" panose="020F0502020204030204" pitchFamily="34" charset="0"/>
              </a:defRPr>
            </a:lvl1pPr>
          </a:lstStyle>
          <a:p>
            <a:pPr lvl="0"/>
            <a:r>
              <a:rPr lang="en-US"/>
              <a:t>Insert your text here.</a:t>
            </a:r>
          </a:p>
        </p:txBody>
      </p:sp>
    </p:spTree>
    <p:extLst>
      <p:ext uri="{BB962C8B-B14F-4D97-AF65-F5344CB8AC3E}">
        <p14:creationId xmlns:p14="http://schemas.microsoft.com/office/powerpoint/2010/main" val="37691401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Section title with blue background">
    <p:spTree>
      <p:nvGrpSpPr>
        <p:cNvPr id="1" name=""/>
        <p:cNvGrpSpPr/>
        <p:nvPr/>
      </p:nvGrpSpPr>
      <p:grpSpPr>
        <a:xfrm>
          <a:off x="0" y="0"/>
          <a:ext cx="0" cy="0"/>
          <a:chOff x="0" y="0"/>
          <a:chExt cx="0" cy="0"/>
        </a:xfrm>
      </p:grpSpPr>
      <p:sp>
        <p:nvSpPr>
          <p:cNvPr id="7" name="Slide Number">
            <a:extLst>
              <a:ext uri="{FF2B5EF4-FFF2-40B4-BE49-F238E27FC236}">
                <a16:creationId xmlns:a16="http://schemas.microsoft.com/office/drawing/2014/main" id="{53BF6304-D7D3-2EF8-6D74-5BA3E2686160}"/>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 xmlns:ma14="http://schemas.microsoft.com/office/mac/drawingml/2011/main" val="1"/>
            </a:ext>
          </a:extLst>
        </p:spPr>
        <p:txBody>
          <a:bodyPr/>
          <a:lstStyle>
            <a:lvl1pPr>
              <a:defRPr sz="2000" b="0" i="0">
                <a:solidFill>
                  <a:schemeClr val="bg1"/>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a:p>
        </p:txBody>
      </p:sp>
      <p:sp>
        <p:nvSpPr>
          <p:cNvPr id="4" name="Text Placeholder 3">
            <a:extLst>
              <a:ext uri="{FF2B5EF4-FFF2-40B4-BE49-F238E27FC236}">
                <a16:creationId xmlns:a16="http://schemas.microsoft.com/office/drawing/2014/main" id="{7B779B55-492A-5A46-53EC-F68D0DD5B4DC}"/>
              </a:ext>
            </a:extLst>
          </p:cNvPr>
          <p:cNvSpPr>
            <a:spLocks noGrp="1"/>
          </p:cNvSpPr>
          <p:nvPr>
            <p:ph type="body" sz="quarter" idx="10" hasCustomPrompt="1"/>
          </p:nvPr>
        </p:nvSpPr>
        <p:spPr>
          <a:xfrm>
            <a:off x="1090613" y="2309202"/>
            <a:ext cx="9985426" cy="2239596"/>
          </a:xfrm>
          <a:prstGeom prst="rect">
            <a:avLst/>
          </a:prstGeom>
        </p:spPr>
        <p:txBody>
          <a:bodyPr anchor="b">
            <a:normAutofit/>
          </a:bodyPr>
          <a:lstStyle>
            <a:lvl1pPr marL="0" indent="0">
              <a:buNone/>
              <a:defRPr sz="8000" b="0" i="0">
                <a:solidFill>
                  <a:schemeClr val="bg1"/>
                </a:solidFill>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solidFill>
                  <a:schemeClr val="bg1"/>
                </a:solidFill>
              </a:rPr>
              <a:t>Section title here</a:t>
            </a:r>
          </a:p>
        </p:txBody>
      </p:sp>
      <p:sp>
        <p:nvSpPr>
          <p:cNvPr id="3" name="Text Placeholder 2">
            <a:extLst>
              <a:ext uri="{FF2B5EF4-FFF2-40B4-BE49-F238E27FC236}">
                <a16:creationId xmlns:a16="http://schemas.microsoft.com/office/drawing/2014/main" id="{E30C152A-8547-C812-DB70-42243712CC38}"/>
              </a:ext>
            </a:extLst>
          </p:cNvPr>
          <p:cNvSpPr>
            <a:spLocks noGrp="1"/>
          </p:cNvSpPr>
          <p:nvPr>
            <p:ph type="body" sz="quarter" idx="11" hasCustomPrompt="1"/>
          </p:nvPr>
        </p:nvSpPr>
        <p:spPr>
          <a:xfrm>
            <a:off x="1090613" y="4548188"/>
            <a:ext cx="9985375" cy="1041400"/>
          </a:xfrm>
          <a:prstGeom prst="rect">
            <a:avLst/>
          </a:prstGeom>
        </p:spPr>
        <p:txBody>
          <a:bodyPr anchor="b">
            <a:normAutofit/>
          </a:bodyPr>
          <a:lstStyle>
            <a:lvl1pPr marL="0" indent="0">
              <a:buNone/>
              <a:defRPr b="0" i="0">
                <a:solidFill>
                  <a:schemeClr val="bg1"/>
                </a:solidFill>
                <a:latin typeface="Calibri" panose="020F0502020204030204" pitchFamily="34" charset="0"/>
                <a:cs typeface="Calibri" panose="020F0502020204030204" pitchFamily="34" charset="0"/>
              </a:defRPr>
            </a:lvl1pPr>
          </a:lstStyle>
          <a:p>
            <a:pPr lvl="0"/>
            <a:r>
              <a:rPr lang="en-US"/>
              <a:t>Subsection title here</a:t>
            </a:r>
          </a:p>
        </p:txBody>
      </p:sp>
    </p:spTree>
    <p:extLst>
      <p:ext uri="{BB962C8B-B14F-4D97-AF65-F5344CB8AC3E}">
        <p14:creationId xmlns:p14="http://schemas.microsoft.com/office/powerpoint/2010/main" val="851707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nd acknowledgement">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DD3865B6-9B04-7351-92D7-2587272FB956}"/>
              </a:ext>
            </a:extLst>
          </p:cNvPr>
          <p:cNvSpPr>
            <a:spLocks noGrp="1"/>
          </p:cNvSpPr>
          <p:nvPr>
            <p:ph type="body" sz="quarter" idx="10" hasCustomPrompt="1"/>
          </p:nvPr>
        </p:nvSpPr>
        <p:spPr>
          <a:xfrm>
            <a:off x="736599" y="780353"/>
            <a:ext cx="9366045" cy="1316076"/>
          </a:xfrm>
          <a:prstGeom prst="rect">
            <a:avLst/>
          </a:prstGeom>
        </p:spPr>
        <p:txBody>
          <a:bodyPr>
            <a:normAutofit/>
          </a:bodyPr>
          <a:lstStyle>
            <a:lvl1pPr marL="0" indent="0">
              <a:buNone/>
              <a:defRPr sz="4400" b="0" i="0">
                <a:solidFill>
                  <a:schemeClr val="bg1"/>
                </a:solidFill>
                <a:latin typeface="Calibri" panose="020F0502020204030204" pitchFamily="34" charset="0"/>
                <a:cs typeface="Calibri" panose="020F0502020204030204" pitchFamily="34" charset="0"/>
              </a:defRPr>
            </a:lvl1pPr>
          </a:lstStyle>
          <a:p>
            <a:r>
              <a:rPr lang="en-US"/>
              <a:t>Land acknowledgement</a:t>
            </a:r>
          </a:p>
        </p:txBody>
      </p:sp>
      <p:sp>
        <p:nvSpPr>
          <p:cNvPr id="3" name="Text Placeholder 2">
            <a:extLst>
              <a:ext uri="{FF2B5EF4-FFF2-40B4-BE49-F238E27FC236}">
                <a16:creationId xmlns:a16="http://schemas.microsoft.com/office/drawing/2014/main" id="{3198831F-6707-6EA8-6535-ACCC0AAC3AFF}"/>
              </a:ext>
            </a:extLst>
          </p:cNvPr>
          <p:cNvSpPr>
            <a:spLocks noGrp="1"/>
          </p:cNvSpPr>
          <p:nvPr>
            <p:ph type="body" sz="quarter" idx="13" hasCustomPrompt="1"/>
          </p:nvPr>
        </p:nvSpPr>
        <p:spPr>
          <a:xfrm>
            <a:off x="736600" y="2342926"/>
            <a:ext cx="10622660" cy="3994150"/>
          </a:xfrm>
          <a:prstGeom prst="rect">
            <a:avLst/>
          </a:prstGeom>
        </p:spPr>
        <p:txBody>
          <a:bodyPr>
            <a:normAutofit/>
          </a:bodyPr>
          <a:lstStyle>
            <a:lvl1pPr marL="0" indent="0">
              <a:buNone/>
              <a:defRPr sz="3000" b="0" i="0">
                <a:solidFill>
                  <a:schemeClr val="bg1"/>
                </a:solidFill>
                <a:latin typeface="Calibri" panose="020F0502020204030204" pitchFamily="34" charset="0"/>
                <a:cs typeface="Calibri" panose="020F0502020204030204" pitchFamily="34" charset="0"/>
              </a:defRPr>
            </a:lvl1pPr>
          </a:lstStyle>
          <a:p>
            <a:pPr algn="l" rtl="0" fontAlgn="base"/>
            <a:r>
              <a:rPr lang="en-US" sz="2800" b="0" i="0" u="none" strike="noStrike">
                <a:solidFill>
                  <a:srgbClr val="FFFFFF"/>
                </a:solidFill>
                <a:effectLst/>
              </a:rPr>
              <a:t>SNOLAB is located on the traditional territory of the Robinson-Huron Treaty of 1850, shared by the Indigenous people of the surrounding Atikameksheng </a:t>
            </a:r>
            <a:r>
              <a:rPr lang="en-US" sz="2800" b="0" i="0" u="none" strike="noStrike" err="1">
                <a:solidFill>
                  <a:srgbClr val="FFFFFF"/>
                </a:solidFill>
                <a:effectLst/>
              </a:rPr>
              <a:t>Anishnawbek</a:t>
            </a:r>
            <a:r>
              <a:rPr lang="en-US" sz="2800" b="0" i="0" u="none" strike="noStrike">
                <a:solidFill>
                  <a:srgbClr val="FFFFFF"/>
                </a:solidFill>
                <a:effectLst/>
              </a:rPr>
              <a:t> First Nation as part of the larger Anishinabek Nation.</a:t>
            </a:r>
            <a:r>
              <a:rPr lang="en-US" sz="2800" b="0" i="0" u="none" strike="noStrike">
                <a:solidFill>
                  <a:srgbClr val="000000"/>
                </a:solidFill>
                <a:effectLst/>
              </a:rPr>
              <a:t>​</a:t>
            </a:r>
            <a:r>
              <a:rPr lang="en-US" sz="2800" b="0" i="0">
                <a:solidFill>
                  <a:srgbClr val="000000"/>
                </a:solidFill>
                <a:effectLst/>
              </a:rPr>
              <a:t>​</a:t>
            </a:r>
          </a:p>
          <a:p>
            <a:pPr algn="l" rtl="0" fontAlgn="base"/>
            <a:r>
              <a:rPr lang="en-US" sz="2800" b="0" i="0" u="none" strike="noStrike">
                <a:solidFill>
                  <a:srgbClr val="000000"/>
                </a:solidFill>
                <a:effectLst/>
              </a:rPr>
              <a:t>​</a:t>
            </a:r>
            <a:r>
              <a:rPr lang="en-US" sz="2800" b="0" i="0">
                <a:solidFill>
                  <a:srgbClr val="000000"/>
                </a:solidFill>
                <a:effectLst/>
              </a:rPr>
              <a:t>​</a:t>
            </a:r>
          </a:p>
          <a:p>
            <a:pPr algn="l" rtl="0" fontAlgn="base"/>
            <a:r>
              <a:rPr lang="en-US" sz="2800" b="0" i="0" u="none" strike="noStrike">
                <a:solidFill>
                  <a:srgbClr val="FFFFFF"/>
                </a:solidFill>
                <a:effectLst/>
              </a:rPr>
              <a:t>We acknowledge those who came before us and </a:t>
            </a:r>
            <a:r>
              <a:rPr lang="en-US" sz="2800" b="0" i="0" u="none" strike="noStrike" err="1">
                <a:solidFill>
                  <a:srgbClr val="FFFFFF"/>
                </a:solidFill>
                <a:effectLst/>
              </a:rPr>
              <a:t>honour</a:t>
            </a:r>
            <a:r>
              <a:rPr lang="en-US" sz="2800" b="0" i="0" u="none" strike="noStrike">
                <a:solidFill>
                  <a:srgbClr val="FFFFFF"/>
                </a:solidFill>
                <a:effectLst/>
              </a:rPr>
              <a:t> those who are the caretakers of the land and the waters.</a:t>
            </a:r>
            <a:endParaRPr lang="en-US" sz="2800" b="0" i="0">
              <a:solidFill>
                <a:srgbClr val="000000"/>
              </a:solidFill>
              <a:effectLst/>
            </a:endParaRPr>
          </a:p>
          <a:p>
            <a:pPr lvl="0"/>
            <a:r>
              <a:rPr lang="en-US"/>
              <a:t>text here.</a:t>
            </a:r>
          </a:p>
        </p:txBody>
      </p:sp>
    </p:spTree>
    <p:extLst>
      <p:ext uri="{BB962C8B-B14F-4D97-AF65-F5344CB8AC3E}">
        <p14:creationId xmlns:p14="http://schemas.microsoft.com/office/powerpoint/2010/main" val="929431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with blue background">
    <p:spTree>
      <p:nvGrpSpPr>
        <p:cNvPr id="1" name=""/>
        <p:cNvGrpSpPr/>
        <p:nvPr/>
      </p:nvGrpSpPr>
      <p:grpSpPr>
        <a:xfrm>
          <a:off x="0" y="0"/>
          <a:ext cx="0" cy="0"/>
          <a:chOff x="0" y="0"/>
          <a:chExt cx="0" cy="0"/>
        </a:xfrm>
      </p:grpSpPr>
      <p:sp>
        <p:nvSpPr>
          <p:cNvPr id="7" name="Slide Number">
            <a:extLst>
              <a:ext uri="{FF2B5EF4-FFF2-40B4-BE49-F238E27FC236}">
                <a16:creationId xmlns:a16="http://schemas.microsoft.com/office/drawing/2014/main" id="{53BF6304-D7D3-2EF8-6D74-5BA3E2686160}"/>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 xmlns:ma14="http://schemas.microsoft.com/office/mac/drawingml/2011/main" val="1"/>
            </a:ext>
          </a:extLst>
        </p:spPr>
        <p:txBody>
          <a:bodyPr/>
          <a:lstStyle>
            <a:lvl1pPr>
              <a:defRPr sz="2000" b="0" i="0">
                <a:solidFill>
                  <a:schemeClr val="bg1"/>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a:p>
        </p:txBody>
      </p:sp>
      <p:sp>
        <p:nvSpPr>
          <p:cNvPr id="4" name="Text Placeholder 3">
            <a:extLst>
              <a:ext uri="{FF2B5EF4-FFF2-40B4-BE49-F238E27FC236}">
                <a16:creationId xmlns:a16="http://schemas.microsoft.com/office/drawing/2014/main" id="{7B779B55-492A-5A46-53EC-F68D0DD5B4DC}"/>
              </a:ext>
            </a:extLst>
          </p:cNvPr>
          <p:cNvSpPr>
            <a:spLocks noGrp="1"/>
          </p:cNvSpPr>
          <p:nvPr>
            <p:ph type="body" sz="quarter" idx="10" hasCustomPrompt="1"/>
          </p:nvPr>
        </p:nvSpPr>
        <p:spPr>
          <a:xfrm>
            <a:off x="1090613" y="2309202"/>
            <a:ext cx="9985426" cy="2239596"/>
          </a:xfrm>
          <a:prstGeom prst="rect">
            <a:avLst/>
          </a:prstGeom>
        </p:spPr>
        <p:txBody>
          <a:bodyPr anchor="b">
            <a:normAutofit/>
          </a:bodyPr>
          <a:lstStyle>
            <a:lvl1pPr marL="0" indent="0">
              <a:buNone/>
              <a:defRPr sz="8000" b="0" i="0">
                <a:solidFill>
                  <a:schemeClr val="bg1"/>
                </a:solidFill>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solidFill>
                  <a:schemeClr val="bg1"/>
                </a:solidFill>
              </a:rPr>
              <a:t>Section title here</a:t>
            </a:r>
          </a:p>
        </p:txBody>
      </p:sp>
    </p:spTree>
    <p:extLst>
      <p:ext uri="{BB962C8B-B14F-4D97-AF65-F5344CB8AC3E}">
        <p14:creationId xmlns:p14="http://schemas.microsoft.com/office/powerpoint/2010/main" val="3213161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with blue background">
    <p:spTree>
      <p:nvGrpSpPr>
        <p:cNvPr id="1" name=""/>
        <p:cNvGrpSpPr/>
        <p:nvPr/>
      </p:nvGrpSpPr>
      <p:grpSpPr>
        <a:xfrm>
          <a:off x="0" y="0"/>
          <a:ext cx="0" cy="0"/>
          <a:chOff x="0" y="0"/>
          <a:chExt cx="0" cy="0"/>
        </a:xfrm>
      </p:grpSpPr>
      <p:sp>
        <p:nvSpPr>
          <p:cNvPr id="7" name="Slide Number">
            <a:extLst>
              <a:ext uri="{FF2B5EF4-FFF2-40B4-BE49-F238E27FC236}">
                <a16:creationId xmlns:a16="http://schemas.microsoft.com/office/drawing/2014/main" id="{53BF6304-D7D3-2EF8-6D74-5BA3E2686160}"/>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 xmlns:ma14="http://schemas.microsoft.com/office/mac/drawingml/2011/main" val="1"/>
            </a:ext>
          </a:extLst>
        </p:spPr>
        <p:txBody>
          <a:bodyPr/>
          <a:lstStyle>
            <a:lvl1pPr>
              <a:defRPr sz="2000" b="0" i="0">
                <a:solidFill>
                  <a:schemeClr val="bg1"/>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a:p>
        </p:txBody>
      </p:sp>
      <p:sp>
        <p:nvSpPr>
          <p:cNvPr id="4" name="Text Placeholder 3">
            <a:extLst>
              <a:ext uri="{FF2B5EF4-FFF2-40B4-BE49-F238E27FC236}">
                <a16:creationId xmlns:a16="http://schemas.microsoft.com/office/drawing/2014/main" id="{7B779B55-492A-5A46-53EC-F68D0DD5B4DC}"/>
              </a:ext>
            </a:extLst>
          </p:cNvPr>
          <p:cNvSpPr>
            <a:spLocks noGrp="1"/>
          </p:cNvSpPr>
          <p:nvPr>
            <p:ph type="body" sz="quarter" idx="10" hasCustomPrompt="1"/>
          </p:nvPr>
        </p:nvSpPr>
        <p:spPr>
          <a:xfrm>
            <a:off x="1090613" y="2309202"/>
            <a:ext cx="9985426" cy="2239596"/>
          </a:xfrm>
          <a:prstGeom prst="rect">
            <a:avLst/>
          </a:prstGeom>
        </p:spPr>
        <p:txBody>
          <a:bodyPr anchor="b">
            <a:normAutofit/>
          </a:bodyPr>
          <a:lstStyle>
            <a:lvl1pPr marL="0" indent="0">
              <a:buNone/>
              <a:defRPr sz="8000" b="0" i="0">
                <a:solidFill>
                  <a:schemeClr val="bg1"/>
                </a:solidFill>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solidFill>
                  <a:schemeClr val="bg1"/>
                </a:solidFill>
              </a:rPr>
              <a:t>Section title here</a:t>
            </a:r>
          </a:p>
        </p:txBody>
      </p:sp>
      <p:sp>
        <p:nvSpPr>
          <p:cNvPr id="3" name="Text Placeholder 2">
            <a:extLst>
              <a:ext uri="{FF2B5EF4-FFF2-40B4-BE49-F238E27FC236}">
                <a16:creationId xmlns:a16="http://schemas.microsoft.com/office/drawing/2014/main" id="{E30C152A-8547-C812-DB70-42243712CC38}"/>
              </a:ext>
            </a:extLst>
          </p:cNvPr>
          <p:cNvSpPr>
            <a:spLocks noGrp="1"/>
          </p:cNvSpPr>
          <p:nvPr>
            <p:ph type="body" sz="quarter" idx="11" hasCustomPrompt="1"/>
          </p:nvPr>
        </p:nvSpPr>
        <p:spPr>
          <a:xfrm>
            <a:off x="1090613" y="4548188"/>
            <a:ext cx="9985375" cy="1041400"/>
          </a:xfrm>
          <a:prstGeom prst="rect">
            <a:avLst/>
          </a:prstGeom>
        </p:spPr>
        <p:txBody>
          <a:bodyPr anchor="b">
            <a:normAutofit/>
          </a:bodyPr>
          <a:lstStyle>
            <a:lvl1pPr marL="0" indent="0">
              <a:buNone/>
              <a:defRPr b="0" i="0">
                <a:solidFill>
                  <a:schemeClr val="bg1"/>
                </a:solidFill>
                <a:latin typeface="Calibri" panose="020F0502020204030204" pitchFamily="34" charset="0"/>
                <a:cs typeface="Calibri" panose="020F0502020204030204" pitchFamily="34" charset="0"/>
              </a:defRPr>
            </a:lvl1pPr>
          </a:lstStyle>
          <a:p>
            <a:pPr lvl="0"/>
            <a:r>
              <a:rPr lang="en-US"/>
              <a:t>Subsection title here</a:t>
            </a:r>
          </a:p>
        </p:txBody>
      </p:sp>
    </p:spTree>
    <p:extLst>
      <p:ext uri="{BB962C8B-B14F-4D97-AF65-F5344CB8AC3E}">
        <p14:creationId xmlns:p14="http://schemas.microsoft.com/office/powerpoint/2010/main" val="341762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hite slide with logo">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6746F5D-996E-B94B-373F-51E85D951CB7}"/>
              </a:ext>
            </a:extLst>
          </p:cNvPr>
          <p:cNvSpPr>
            <a:spLocks noGrp="1"/>
          </p:cNvSpPr>
          <p:nvPr>
            <p:ph type="body" sz="quarter" idx="10" hasCustomPrompt="1"/>
          </p:nvPr>
        </p:nvSpPr>
        <p:spPr>
          <a:xfrm>
            <a:off x="736600" y="780353"/>
            <a:ext cx="9380794" cy="1316076"/>
          </a:xfrm>
          <a:prstGeom prst="rect">
            <a:avLst/>
          </a:prstGeom>
        </p:spPr>
        <p:txBody>
          <a:bodyPr>
            <a:normAutofit/>
          </a:bodyPr>
          <a:lstStyle>
            <a:lvl1pPr marL="0" indent="0">
              <a:buNone/>
              <a:defRPr sz="4400" b="0" i="0">
                <a:solidFill>
                  <a:srgbClr val="0076BE"/>
                </a:solidFill>
                <a:latin typeface="Calibri" panose="020F0502020204030204" pitchFamily="34" charset="0"/>
                <a:cs typeface="Calibri" panose="020F0502020204030204" pitchFamily="34" charset="0"/>
              </a:defRPr>
            </a:lvl1pPr>
          </a:lstStyle>
          <a:p>
            <a:pPr lvl="0"/>
            <a:r>
              <a:rPr lang="en-US"/>
              <a:t>Example title here</a:t>
            </a:r>
          </a:p>
        </p:txBody>
      </p:sp>
      <p:sp>
        <p:nvSpPr>
          <p:cNvPr id="13" name="Slide Number">
            <a:extLst>
              <a:ext uri="{FF2B5EF4-FFF2-40B4-BE49-F238E27FC236}">
                <a16:creationId xmlns:a16="http://schemas.microsoft.com/office/drawing/2014/main" id="{5B537DBC-71F2-21D1-5190-2E361120C915}"/>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 xmlns:ma14="http://schemas.microsoft.com/office/mac/drawingml/2011/main" val="1"/>
            </a:ext>
          </a:extLst>
        </p:spPr>
        <p:txBody>
          <a:bodyPr/>
          <a:lstStyle>
            <a:lvl1pPr>
              <a:defRPr sz="2000" b="0" i="0">
                <a:solidFill>
                  <a:srgbClr val="0076BE"/>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a:p>
        </p:txBody>
      </p:sp>
      <p:sp>
        <p:nvSpPr>
          <p:cNvPr id="3" name="Text Placeholder 2">
            <a:extLst>
              <a:ext uri="{FF2B5EF4-FFF2-40B4-BE49-F238E27FC236}">
                <a16:creationId xmlns:a16="http://schemas.microsoft.com/office/drawing/2014/main" id="{F0DE78EF-65BC-0E17-0F42-558273BA4CE0}"/>
              </a:ext>
            </a:extLst>
          </p:cNvPr>
          <p:cNvSpPr>
            <a:spLocks noGrp="1"/>
          </p:cNvSpPr>
          <p:nvPr>
            <p:ph type="body" sz="quarter" idx="13" hasCustomPrompt="1"/>
          </p:nvPr>
        </p:nvSpPr>
        <p:spPr>
          <a:xfrm>
            <a:off x="736600" y="2342926"/>
            <a:ext cx="10622660" cy="3994150"/>
          </a:xfrm>
          <a:prstGeom prst="rect">
            <a:avLst/>
          </a:prstGeom>
        </p:spPr>
        <p:txBody>
          <a:bodyPr>
            <a:normAutofit/>
          </a:bodyPr>
          <a:lstStyle>
            <a:lvl1pPr marL="0" indent="0">
              <a:buNone/>
              <a:defRPr sz="3000" b="0" i="0">
                <a:solidFill>
                  <a:schemeClr val="tx1"/>
                </a:solidFill>
                <a:latin typeface="Calibri" panose="020F0502020204030204" pitchFamily="34" charset="0"/>
                <a:cs typeface="Calibri" panose="020F0502020204030204" pitchFamily="34" charset="0"/>
              </a:defRPr>
            </a:lvl1pPr>
          </a:lstStyle>
          <a:p>
            <a:pPr lvl="0"/>
            <a:r>
              <a:rPr lang="en-US"/>
              <a:t>Insert your text here.</a:t>
            </a:r>
          </a:p>
        </p:txBody>
      </p:sp>
    </p:spTree>
    <p:extLst>
      <p:ext uri="{BB962C8B-B14F-4D97-AF65-F5344CB8AC3E}">
        <p14:creationId xmlns:p14="http://schemas.microsoft.com/office/powerpoint/2010/main" val="2733261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ue slide with logo">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DD3865B6-9B04-7351-92D7-2587272FB956}"/>
              </a:ext>
            </a:extLst>
          </p:cNvPr>
          <p:cNvSpPr>
            <a:spLocks noGrp="1"/>
          </p:cNvSpPr>
          <p:nvPr>
            <p:ph type="body" sz="quarter" idx="10" hasCustomPrompt="1"/>
          </p:nvPr>
        </p:nvSpPr>
        <p:spPr>
          <a:xfrm>
            <a:off x="736599" y="780353"/>
            <a:ext cx="9366045" cy="1316076"/>
          </a:xfrm>
          <a:prstGeom prst="rect">
            <a:avLst/>
          </a:prstGeom>
        </p:spPr>
        <p:txBody>
          <a:bodyPr>
            <a:normAutofit/>
          </a:bodyPr>
          <a:lstStyle>
            <a:lvl1pPr marL="0" indent="0">
              <a:buNone/>
              <a:defRPr sz="4400" b="0" i="0">
                <a:solidFill>
                  <a:schemeClr val="bg1"/>
                </a:solidFill>
                <a:latin typeface="Calibri" panose="020F0502020204030204" pitchFamily="34" charset="0"/>
                <a:cs typeface="Calibri" panose="020F0502020204030204" pitchFamily="34" charset="0"/>
              </a:defRPr>
            </a:lvl1pPr>
          </a:lstStyle>
          <a:p>
            <a:pPr lvl="0"/>
            <a:r>
              <a:rPr lang="en-US"/>
              <a:t>Example title here</a:t>
            </a:r>
          </a:p>
        </p:txBody>
      </p:sp>
      <p:sp>
        <p:nvSpPr>
          <p:cNvPr id="9" name="Slide Number">
            <a:extLst>
              <a:ext uri="{FF2B5EF4-FFF2-40B4-BE49-F238E27FC236}">
                <a16:creationId xmlns:a16="http://schemas.microsoft.com/office/drawing/2014/main" id="{36486236-75BF-7971-5C61-E4FF144197FB}"/>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 xmlns:ma14="http://schemas.microsoft.com/office/mac/drawingml/2011/main" val="1"/>
            </a:ext>
          </a:extLst>
        </p:spPr>
        <p:txBody>
          <a:bodyPr/>
          <a:lstStyle>
            <a:lvl1pPr>
              <a:defRPr sz="2000" b="0" i="0">
                <a:solidFill>
                  <a:schemeClr val="bg1"/>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a:p>
        </p:txBody>
      </p:sp>
      <p:sp>
        <p:nvSpPr>
          <p:cNvPr id="3" name="Text Placeholder 2">
            <a:extLst>
              <a:ext uri="{FF2B5EF4-FFF2-40B4-BE49-F238E27FC236}">
                <a16:creationId xmlns:a16="http://schemas.microsoft.com/office/drawing/2014/main" id="{3198831F-6707-6EA8-6535-ACCC0AAC3AFF}"/>
              </a:ext>
            </a:extLst>
          </p:cNvPr>
          <p:cNvSpPr>
            <a:spLocks noGrp="1"/>
          </p:cNvSpPr>
          <p:nvPr>
            <p:ph type="body" sz="quarter" idx="13" hasCustomPrompt="1"/>
          </p:nvPr>
        </p:nvSpPr>
        <p:spPr>
          <a:xfrm>
            <a:off x="736600" y="2342926"/>
            <a:ext cx="10622660" cy="3994150"/>
          </a:xfrm>
          <a:prstGeom prst="rect">
            <a:avLst/>
          </a:prstGeom>
        </p:spPr>
        <p:txBody>
          <a:bodyPr>
            <a:normAutofit/>
          </a:bodyPr>
          <a:lstStyle>
            <a:lvl1pPr marL="0" indent="0">
              <a:buNone/>
              <a:defRPr sz="3000" b="0" i="0">
                <a:solidFill>
                  <a:schemeClr val="bg1"/>
                </a:solidFill>
                <a:latin typeface="Calibri" panose="020F0502020204030204" pitchFamily="34" charset="0"/>
                <a:cs typeface="Calibri" panose="020F0502020204030204" pitchFamily="34" charset="0"/>
              </a:defRPr>
            </a:lvl1pPr>
          </a:lstStyle>
          <a:p>
            <a:pPr lvl="0"/>
            <a:r>
              <a:rPr lang="en-US"/>
              <a:t>Insert your text here.</a:t>
            </a:r>
          </a:p>
        </p:txBody>
      </p:sp>
    </p:spTree>
    <p:extLst>
      <p:ext uri="{BB962C8B-B14F-4D97-AF65-F5344CB8AC3E}">
        <p14:creationId xmlns:p14="http://schemas.microsoft.com/office/powerpoint/2010/main" val="2219710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dditional notes book style">
    <p:spTree>
      <p:nvGrpSpPr>
        <p:cNvPr id="1" name=""/>
        <p:cNvGrpSpPr/>
        <p:nvPr/>
      </p:nvGrpSpPr>
      <p:grpSpPr>
        <a:xfrm>
          <a:off x="0" y="0"/>
          <a:ext cx="0" cy="0"/>
          <a:chOff x="0" y="0"/>
          <a:chExt cx="0" cy="0"/>
        </a:xfrm>
      </p:grpSpPr>
      <p:sp>
        <p:nvSpPr>
          <p:cNvPr id="9" name="Text Placeholder 9">
            <a:extLst>
              <a:ext uri="{FF2B5EF4-FFF2-40B4-BE49-F238E27FC236}">
                <a16:creationId xmlns:a16="http://schemas.microsoft.com/office/drawing/2014/main" id="{47776EB3-5DD6-5A6B-952B-FE72B6C7474E}"/>
              </a:ext>
            </a:extLst>
          </p:cNvPr>
          <p:cNvSpPr>
            <a:spLocks noGrp="1"/>
          </p:cNvSpPr>
          <p:nvPr>
            <p:ph type="body" sz="quarter" idx="10" hasCustomPrompt="1"/>
          </p:nvPr>
        </p:nvSpPr>
        <p:spPr>
          <a:xfrm>
            <a:off x="506142" y="1192985"/>
            <a:ext cx="4935653" cy="892330"/>
          </a:xfrm>
          <a:prstGeom prst="rect">
            <a:avLst/>
          </a:prstGeom>
        </p:spPr>
        <p:txBody>
          <a:bodyPr>
            <a:normAutofit/>
          </a:bodyPr>
          <a:lstStyle>
            <a:lvl1pPr marL="0" indent="0">
              <a:buNone/>
              <a:defRPr sz="4400" b="0" i="0">
                <a:solidFill>
                  <a:srgbClr val="0076BE"/>
                </a:solidFill>
                <a:latin typeface="Calibri" panose="020F0502020204030204" pitchFamily="34" charset="0"/>
                <a:cs typeface="Calibri" panose="020F0502020204030204" pitchFamily="34" charset="0"/>
              </a:defRPr>
            </a:lvl1pPr>
          </a:lstStyle>
          <a:p>
            <a:pPr lvl="0"/>
            <a:r>
              <a:rPr lang="en-US"/>
              <a:t>Additional notes</a:t>
            </a:r>
          </a:p>
        </p:txBody>
      </p:sp>
      <p:sp>
        <p:nvSpPr>
          <p:cNvPr id="10" name="Slide Number">
            <a:extLst>
              <a:ext uri="{FF2B5EF4-FFF2-40B4-BE49-F238E27FC236}">
                <a16:creationId xmlns:a16="http://schemas.microsoft.com/office/drawing/2014/main" id="{BAB0F685-2019-FBC6-A6D3-6BBED4624F6A}"/>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 xmlns:ma14="http://schemas.microsoft.com/office/mac/drawingml/2011/main" val="1"/>
            </a:ext>
          </a:extLst>
        </p:spPr>
        <p:txBody>
          <a:bodyPr/>
          <a:lstStyle>
            <a:lvl1pPr>
              <a:defRPr sz="2000" b="0" i="0">
                <a:solidFill>
                  <a:srgbClr val="0076BE"/>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a:p>
        </p:txBody>
      </p:sp>
      <p:sp>
        <p:nvSpPr>
          <p:cNvPr id="3" name="Text Placeholder 2">
            <a:extLst>
              <a:ext uri="{FF2B5EF4-FFF2-40B4-BE49-F238E27FC236}">
                <a16:creationId xmlns:a16="http://schemas.microsoft.com/office/drawing/2014/main" id="{989696A4-4932-171C-C549-374D271C7279}"/>
              </a:ext>
            </a:extLst>
          </p:cNvPr>
          <p:cNvSpPr>
            <a:spLocks noGrp="1"/>
          </p:cNvSpPr>
          <p:nvPr>
            <p:ph type="body" sz="quarter" idx="13" hasCustomPrompt="1"/>
          </p:nvPr>
        </p:nvSpPr>
        <p:spPr>
          <a:xfrm>
            <a:off x="506413" y="2233613"/>
            <a:ext cx="4935537" cy="3994150"/>
          </a:xfrm>
          <a:prstGeom prst="rect">
            <a:avLst/>
          </a:prstGeom>
        </p:spPr>
        <p:txBody>
          <a:bodyPr>
            <a:normAutofit/>
          </a:bodyPr>
          <a:lstStyle>
            <a:lvl1pPr marL="0" indent="0">
              <a:buNone/>
              <a:defRPr sz="3000" b="0" i="0">
                <a:latin typeface="Calibri" panose="020F0502020204030204" pitchFamily="34" charset="0"/>
                <a:cs typeface="Calibri" panose="020F0502020204030204" pitchFamily="34" charset="0"/>
              </a:defRPr>
            </a:lvl1pPr>
          </a:lstStyle>
          <a:p>
            <a:pPr lvl="0"/>
            <a:r>
              <a:rPr lang="en-US"/>
              <a:t>Insert your text here.</a:t>
            </a:r>
          </a:p>
        </p:txBody>
      </p:sp>
      <p:sp>
        <p:nvSpPr>
          <p:cNvPr id="4" name="Text Placeholder 2">
            <a:extLst>
              <a:ext uri="{FF2B5EF4-FFF2-40B4-BE49-F238E27FC236}">
                <a16:creationId xmlns:a16="http://schemas.microsoft.com/office/drawing/2014/main" id="{911EC251-7CD5-C1A1-1F6C-1C4FDB842E08}"/>
              </a:ext>
            </a:extLst>
          </p:cNvPr>
          <p:cNvSpPr>
            <a:spLocks noGrp="1"/>
          </p:cNvSpPr>
          <p:nvPr>
            <p:ph type="body" sz="quarter" idx="14" hasCustomPrompt="1"/>
          </p:nvPr>
        </p:nvSpPr>
        <p:spPr>
          <a:xfrm>
            <a:off x="6483311" y="2233613"/>
            <a:ext cx="4935537" cy="3994150"/>
          </a:xfrm>
          <a:prstGeom prst="rect">
            <a:avLst/>
          </a:prstGeom>
        </p:spPr>
        <p:txBody>
          <a:bodyPr>
            <a:normAutofit/>
          </a:bodyPr>
          <a:lstStyle>
            <a:lvl1pPr marL="0" indent="0">
              <a:buNone/>
              <a:defRPr sz="3000" b="0" i="0">
                <a:latin typeface="Calibri" panose="020F0502020204030204" pitchFamily="34" charset="0"/>
                <a:cs typeface="Calibri" panose="020F0502020204030204" pitchFamily="34" charset="0"/>
              </a:defRPr>
            </a:lvl1pPr>
          </a:lstStyle>
          <a:p>
            <a:pPr lvl="0"/>
            <a:r>
              <a:rPr lang="en-US"/>
              <a:t>Insert your text here.</a:t>
            </a:r>
          </a:p>
        </p:txBody>
      </p:sp>
    </p:spTree>
    <p:extLst>
      <p:ext uri="{BB962C8B-B14F-4D97-AF65-F5344CB8AC3E}">
        <p14:creationId xmlns:p14="http://schemas.microsoft.com/office/powerpoint/2010/main" val="1803029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dditional notes">
    <p:spTree>
      <p:nvGrpSpPr>
        <p:cNvPr id="1" name=""/>
        <p:cNvGrpSpPr/>
        <p:nvPr/>
      </p:nvGrpSpPr>
      <p:grpSpPr>
        <a:xfrm>
          <a:off x="0" y="0"/>
          <a:ext cx="0" cy="0"/>
          <a:chOff x="0" y="0"/>
          <a:chExt cx="0" cy="0"/>
        </a:xfrm>
      </p:grpSpPr>
      <p:sp>
        <p:nvSpPr>
          <p:cNvPr id="9" name="Text Placeholder 9">
            <a:extLst>
              <a:ext uri="{FF2B5EF4-FFF2-40B4-BE49-F238E27FC236}">
                <a16:creationId xmlns:a16="http://schemas.microsoft.com/office/drawing/2014/main" id="{47776EB3-5DD6-5A6B-952B-FE72B6C7474E}"/>
              </a:ext>
            </a:extLst>
          </p:cNvPr>
          <p:cNvSpPr>
            <a:spLocks noGrp="1"/>
          </p:cNvSpPr>
          <p:nvPr>
            <p:ph type="body" sz="quarter" idx="10" hasCustomPrompt="1"/>
          </p:nvPr>
        </p:nvSpPr>
        <p:spPr>
          <a:xfrm>
            <a:off x="506142" y="1192985"/>
            <a:ext cx="4935653" cy="892330"/>
          </a:xfrm>
          <a:prstGeom prst="rect">
            <a:avLst/>
          </a:prstGeom>
        </p:spPr>
        <p:txBody>
          <a:bodyPr>
            <a:normAutofit/>
          </a:bodyPr>
          <a:lstStyle>
            <a:lvl1pPr marL="0" indent="0">
              <a:buNone/>
              <a:defRPr sz="4400" b="0" i="0">
                <a:solidFill>
                  <a:srgbClr val="0076BE"/>
                </a:solidFill>
                <a:latin typeface="Calibri" panose="020F0502020204030204" pitchFamily="34" charset="0"/>
                <a:cs typeface="Calibri" panose="020F0502020204030204" pitchFamily="34" charset="0"/>
              </a:defRPr>
            </a:lvl1pPr>
          </a:lstStyle>
          <a:p>
            <a:pPr lvl="0"/>
            <a:r>
              <a:rPr lang="en-US"/>
              <a:t>Additional notes</a:t>
            </a:r>
          </a:p>
        </p:txBody>
      </p:sp>
      <p:sp>
        <p:nvSpPr>
          <p:cNvPr id="10" name="Slide Number">
            <a:extLst>
              <a:ext uri="{FF2B5EF4-FFF2-40B4-BE49-F238E27FC236}">
                <a16:creationId xmlns:a16="http://schemas.microsoft.com/office/drawing/2014/main" id="{BAB0F685-2019-FBC6-A6D3-6BBED4624F6A}"/>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 xmlns:ma14="http://schemas.microsoft.com/office/mac/drawingml/2011/main" val="1"/>
            </a:ext>
          </a:extLst>
        </p:spPr>
        <p:txBody>
          <a:bodyPr/>
          <a:lstStyle>
            <a:lvl1pPr>
              <a:defRPr sz="2000" b="0" i="0">
                <a:solidFill>
                  <a:srgbClr val="0076BE"/>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a:p>
        </p:txBody>
      </p:sp>
      <p:sp>
        <p:nvSpPr>
          <p:cNvPr id="15" name="Text Placeholder 12">
            <a:extLst>
              <a:ext uri="{FF2B5EF4-FFF2-40B4-BE49-F238E27FC236}">
                <a16:creationId xmlns:a16="http://schemas.microsoft.com/office/drawing/2014/main" id="{CB35E097-96F8-2B53-F7AF-2C1F45B90077}"/>
              </a:ext>
            </a:extLst>
          </p:cNvPr>
          <p:cNvSpPr>
            <a:spLocks noGrp="1"/>
          </p:cNvSpPr>
          <p:nvPr>
            <p:ph type="body" sz="quarter" idx="13" hasCustomPrompt="1"/>
          </p:nvPr>
        </p:nvSpPr>
        <p:spPr>
          <a:xfrm>
            <a:off x="506258" y="2233930"/>
            <a:ext cx="10912590" cy="3994150"/>
          </a:xfrm>
          <a:prstGeom prst="rect">
            <a:avLst/>
          </a:prstGeom>
        </p:spPr>
        <p:txBody>
          <a:bodyPr>
            <a:normAutofit/>
          </a:bodyPr>
          <a:lstStyle>
            <a:lvl1pPr marL="228600" indent="-228600" hangingPunct="1">
              <a:lnSpc>
                <a:spcPct val="100000"/>
              </a:lnSpc>
              <a:spcBef>
                <a:spcPts val="0"/>
              </a:spcBef>
              <a:spcAft>
                <a:spcPts val="0"/>
              </a:spcAft>
              <a:buSzPct val="100000"/>
              <a:buFont typeface="Arial" panose="020B0604020202020204" pitchFamily="34" charset="0"/>
              <a:buChar char="•"/>
              <a:defRPr sz="3000" b="0" i="0">
                <a:latin typeface="Calibri" panose="020F0502020204030204" pitchFamily="34" charset="0"/>
                <a:cs typeface="Calibri" panose="020F0502020204030204" pitchFamily="34" charset="0"/>
              </a:defRPr>
            </a:lvl1pPr>
          </a:lstStyle>
          <a:p>
            <a:pPr marL="0" indent="0" hangingPunct="1">
              <a:buNone/>
            </a:pPr>
            <a:r>
              <a:rPr lang="en-CA"/>
              <a:t>Insert your text here.</a:t>
            </a:r>
          </a:p>
          <a:p>
            <a:pPr marL="228600" marR="0" lvl="0" indent="-228600" algn="l" defTabSz="914400" rtl="0" eaLnBrk="1" fontAlgn="auto" latinLnBrk="0" hangingPunct="1">
              <a:lnSpc>
                <a:spcPct val="90000"/>
              </a:lnSpc>
              <a:spcBef>
                <a:spcPts val="1000"/>
              </a:spcBef>
              <a:spcAft>
                <a:spcPts val="0"/>
              </a:spcAft>
              <a:buClrTx/>
              <a:buSzTx/>
              <a:tabLst/>
              <a:defRPr/>
            </a:pPr>
            <a:r>
              <a:rPr lang="en-CA"/>
              <a:t>Add bullet points;</a:t>
            </a:r>
          </a:p>
          <a:p>
            <a:pPr marL="228600" marR="0" lvl="0" indent="-228600" algn="l" defTabSz="914400" rtl="0" eaLnBrk="1" fontAlgn="auto" latinLnBrk="0" hangingPunct="1">
              <a:lnSpc>
                <a:spcPct val="90000"/>
              </a:lnSpc>
              <a:spcBef>
                <a:spcPts val="1000"/>
              </a:spcBef>
              <a:spcAft>
                <a:spcPts val="0"/>
              </a:spcAft>
              <a:buClrTx/>
              <a:buSzTx/>
              <a:tabLst/>
              <a:defRPr/>
            </a:pPr>
            <a:r>
              <a:rPr lang="en-CA"/>
              <a:t>if you would like.</a:t>
            </a:r>
          </a:p>
        </p:txBody>
      </p:sp>
    </p:spTree>
    <p:extLst>
      <p:ext uri="{BB962C8B-B14F-4D97-AF65-F5344CB8AC3E}">
        <p14:creationId xmlns:p14="http://schemas.microsoft.com/office/powerpoint/2010/main" val="11957857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white slide">
    <p:spTree>
      <p:nvGrpSpPr>
        <p:cNvPr id="1" name=""/>
        <p:cNvGrpSpPr/>
        <p:nvPr/>
      </p:nvGrpSpPr>
      <p:grpSpPr>
        <a:xfrm>
          <a:off x="0" y="0"/>
          <a:ext cx="0" cy="0"/>
          <a:chOff x="0" y="0"/>
          <a:chExt cx="0" cy="0"/>
        </a:xfrm>
      </p:grpSpPr>
      <p:sp>
        <p:nvSpPr>
          <p:cNvPr id="7" name="Slide Number">
            <a:extLst>
              <a:ext uri="{FF2B5EF4-FFF2-40B4-BE49-F238E27FC236}">
                <a16:creationId xmlns:a16="http://schemas.microsoft.com/office/drawing/2014/main" id="{1D3B2E13-FF2E-396D-44D2-D3A1BE825639}"/>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 xmlns:ma14="http://schemas.microsoft.com/office/mac/drawingml/2011/main" val="1"/>
            </a:ext>
          </a:extLst>
        </p:spPr>
        <p:txBody>
          <a:bodyPr/>
          <a:lstStyle>
            <a:lvl1pPr>
              <a:defRPr sz="2000" b="0" i="0">
                <a:solidFill>
                  <a:srgbClr val="0076BE"/>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a:p>
        </p:txBody>
      </p:sp>
    </p:spTree>
    <p:extLst>
      <p:ext uri="{BB962C8B-B14F-4D97-AF65-F5344CB8AC3E}">
        <p14:creationId xmlns:p14="http://schemas.microsoft.com/office/powerpoint/2010/main" val="27787579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4.xml"/><Relationship Id="rId1" Type="http://schemas.openxmlformats.org/officeDocument/2006/relationships/slideLayout" Target="../slideLayouts/slideLayout4.xml"/><Relationship Id="rId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4.png"/></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image" Target="../media/image4.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SNO_Presentation_16x9_Title.jpg" descr="SNO_Presentation_16x9_Title.jpg">
            <a:extLst>
              <a:ext uri="{FF2B5EF4-FFF2-40B4-BE49-F238E27FC236}">
                <a16:creationId xmlns:a16="http://schemas.microsoft.com/office/drawing/2014/main" id="{9BF0C9A8-4B14-4A48-4258-F11A11E1D0DE}"/>
              </a:ext>
            </a:extLst>
          </p:cNvPr>
          <p:cNvPicPr>
            <a:picLocks noChangeAspect="1"/>
          </p:cNvPicPr>
          <p:nvPr userDrawn="1"/>
        </p:nvPicPr>
        <p:blipFill>
          <a:blip r:embed="rId3"/>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352834623"/>
      </p:ext>
    </p:extLst>
  </p:cSld>
  <p:clrMap bg1="lt1" tx1="dk1" bg2="lt2" tx2="dk2" accent1="accent1" accent2="accent2" accent3="accent3" accent4="accent4" accent5="accent5" accent6="accent6" hlink="hlink" folHlink="folHlink"/>
  <p:sldLayoutIdLst>
    <p:sldLayoutId id="2147483649"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76BE"/>
        </a:solidFill>
        <a:effectLst/>
      </p:bgPr>
    </p:bg>
    <p:spTree>
      <p:nvGrpSpPr>
        <p:cNvPr id="1" name=""/>
        <p:cNvGrpSpPr/>
        <p:nvPr/>
      </p:nvGrpSpPr>
      <p:grpSpPr>
        <a:xfrm>
          <a:off x="0" y="0"/>
          <a:ext cx="0" cy="0"/>
          <a:chOff x="0" y="0"/>
          <a:chExt cx="0" cy="0"/>
        </a:xfrm>
      </p:grpSpPr>
      <p:pic>
        <p:nvPicPr>
          <p:cNvPr id="9" name="Picture 8" descr="A logo with a black background&#10;&#10;Description automatically generated">
            <a:extLst>
              <a:ext uri="{FF2B5EF4-FFF2-40B4-BE49-F238E27FC236}">
                <a16:creationId xmlns:a16="http://schemas.microsoft.com/office/drawing/2014/main" id="{58FF565D-8369-EDDF-8689-B283550C0265}"/>
              </a:ext>
            </a:extLst>
          </p:cNvPr>
          <p:cNvPicPr>
            <a:picLocks noChangeAspect="1"/>
          </p:cNvPicPr>
          <p:nvPr userDrawn="1"/>
        </p:nvPicPr>
        <p:blipFill>
          <a:blip r:embed="rId3"/>
          <a:stretch>
            <a:fillRect/>
          </a:stretch>
        </p:blipFill>
        <p:spPr>
          <a:xfrm>
            <a:off x="10221954" y="267631"/>
            <a:ext cx="1739583" cy="1159722"/>
          </a:xfrm>
          <a:prstGeom prst="rect">
            <a:avLst/>
          </a:prstGeom>
        </p:spPr>
      </p:pic>
    </p:spTree>
    <p:extLst>
      <p:ext uri="{BB962C8B-B14F-4D97-AF65-F5344CB8AC3E}">
        <p14:creationId xmlns:p14="http://schemas.microsoft.com/office/powerpoint/2010/main" val="2109370531"/>
      </p:ext>
    </p:extLst>
  </p:cSld>
  <p:clrMap bg1="lt1" tx1="dk1" bg2="lt2" tx2="dk2" accent1="accent1" accent2="accent2" accent3="accent3" accent4="accent4" accent5="accent5" accent6="accent6" hlink="hlink" folHlink="folHlink"/>
  <p:sldLayoutIdLst>
    <p:sldLayoutId id="2147483762"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 room with electrical equipment&#10;&#10;Description automatically generated with medium confidence">
            <a:extLst>
              <a:ext uri="{FF2B5EF4-FFF2-40B4-BE49-F238E27FC236}">
                <a16:creationId xmlns:a16="http://schemas.microsoft.com/office/drawing/2014/main" id="{801714D3-B1BB-507F-295C-36867487728C}"/>
              </a:ext>
            </a:extLst>
          </p:cNvPr>
          <p:cNvPicPr>
            <a:picLocks noChangeAspect="1"/>
          </p:cNvPicPr>
          <p:nvPr userDrawn="1"/>
        </p:nvPicPr>
        <p:blipFill rotWithShape="1">
          <a:blip r:embed="rId3">
            <a:grayscl/>
            <a:extLst>
              <a:ext uri="{28A0092B-C50C-407E-A947-70E740481C1C}">
                <a14:useLocalDpi xmlns:a14="http://schemas.microsoft.com/office/drawing/2010/main" val="0"/>
              </a:ext>
            </a:extLst>
          </a:blip>
          <a:srcRect t="13717" b="1822"/>
          <a:stretch/>
        </p:blipFill>
        <p:spPr>
          <a:xfrm>
            <a:off x="0" y="0"/>
            <a:ext cx="12192000" cy="6858000"/>
          </a:xfrm>
          <a:prstGeom prst="rect">
            <a:avLst/>
          </a:prstGeom>
        </p:spPr>
      </p:pic>
      <p:sp>
        <p:nvSpPr>
          <p:cNvPr id="2" name="Rectangle 1">
            <a:extLst>
              <a:ext uri="{FF2B5EF4-FFF2-40B4-BE49-F238E27FC236}">
                <a16:creationId xmlns:a16="http://schemas.microsoft.com/office/drawing/2014/main" id="{5B001955-4969-2CAE-FAF0-96A797C6A54B}"/>
              </a:ext>
            </a:extLst>
          </p:cNvPr>
          <p:cNvSpPr/>
          <p:nvPr userDrawn="1"/>
        </p:nvSpPr>
        <p:spPr>
          <a:xfrm>
            <a:off x="0" y="0"/>
            <a:ext cx="12192000" cy="6858000"/>
          </a:xfrm>
          <a:prstGeom prst="rect">
            <a:avLst/>
          </a:prstGeom>
          <a:solidFill>
            <a:srgbClr val="0076BE">
              <a:alpha val="5987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a:extLst>
              <a:ext uri="{FF2B5EF4-FFF2-40B4-BE49-F238E27FC236}">
                <a16:creationId xmlns:a16="http://schemas.microsoft.com/office/drawing/2014/main" id="{0F3935EC-1561-D58B-5D61-3E8D5BB5E498}"/>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 xmlns:ma14="http://schemas.microsoft.com/office/mac/drawingml/2011/main" val="1"/>
            </a:ext>
          </a:extLst>
        </p:spPr>
        <p:txBody>
          <a:bodyPr/>
          <a:lstStyle>
            <a:lvl1pPr>
              <a:defRPr sz="2000" b="0" i="0">
                <a:solidFill>
                  <a:schemeClr val="bg1"/>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a:p>
        </p:txBody>
      </p:sp>
      <p:pic>
        <p:nvPicPr>
          <p:cNvPr id="11" name="Picture 10" descr="A logo with a black background&#10;&#10;Description automatically generated">
            <a:extLst>
              <a:ext uri="{FF2B5EF4-FFF2-40B4-BE49-F238E27FC236}">
                <a16:creationId xmlns:a16="http://schemas.microsoft.com/office/drawing/2014/main" id="{37D6DFAF-F807-112D-1F46-A2183641748A}"/>
              </a:ext>
            </a:extLst>
          </p:cNvPr>
          <p:cNvPicPr>
            <a:picLocks noChangeAspect="1"/>
          </p:cNvPicPr>
          <p:nvPr userDrawn="1"/>
        </p:nvPicPr>
        <p:blipFill>
          <a:blip r:embed="rId4"/>
          <a:stretch>
            <a:fillRect/>
          </a:stretch>
        </p:blipFill>
        <p:spPr>
          <a:xfrm>
            <a:off x="10221954" y="267631"/>
            <a:ext cx="1739583" cy="1159722"/>
          </a:xfrm>
          <a:prstGeom prst="rect">
            <a:avLst/>
          </a:prstGeom>
        </p:spPr>
      </p:pic>
      <p:sp>
        <p:nvSpPr>
          <p:cNvPr id="12" name="Text Placeholder 8">
            <a:extLst>
              <a:ext uri="{FF2B5EF4-FFF2-40B4-BE49-F238E27FC236}">
                <a16:creationId xmlns:a16="http://schemas.microsoft.com/office/drawing/2014/main" id="{09581408-AD6C-2F15-4CFA-5E04D45A5BDF}"/>
              </a:ext>
            </a:extLst>
          </p:cNvPr>
          <p:cNvSpPr txBox="1">
            <a:spLocks/>
          </p:cNvSpPr>
          <p:nvPr userDrawn="1"/>
        </p:nvSpPr>
        <p:spPr>
          <a:xfrm>
            <a:off x="1026376" y="2377987"/>
            <a:ext cx="4883770" cy="210202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7200" b="1" kern="1200">
                <a:solidFill>
                  <a:srgbClr val="0076BE"/>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b="0" i="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58800135"/>
      </p:ext>
    </p:extLst>
  </p:cSld>
  <p:clrMap bg1="lt1" tx1="dk1" bg2="lt2" tx2="dk2" accent1="accent1" accent2="accent2" accent3="accent3" accent4="accent4" accent5="accent5" accent6="accent6" hlink="hlink" folHlink="folHlink"/>
  <p:sldLayoutIdLst>
    <p:sldLayoutId id="214748365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 room with electrical equipment&#10;&#10;Description automatically generated with medium confidence">
            <a:extLst>
              <a:ext uri="{FF2B5EF4-FFF2-40B4-BE49-F238E27FC236}">
                <a16:creationId xmlns:a16="http://schemas.microsoft.com/office/drawing/2014/main" id="{801714D3-B1BB-507F-295C-36867487728C}"/>
              </a:ext>
            </a:extLst>
          </p:cNvPr>
          <p:cNvPicPr>
            <a:picLocks noChangeAspect="1"/>
          </p:cNvPicPr>
          <p:nvPr userDrawn="1"/>
        </p:nvPicPr>
        <p:blipFill rotWithShape="1">
          <a:blip r:embed="rId3">
            <a:grayscl/>
            <a:extLst>
              <a:ext uri="{28A0092B-C50C-407E-A947-70E740481C1C}">
                <a14:useLocalDpi xmlns:a14="http://schemas.microsoft.com/office/drawing/2010/main" val="0"/>
              </a:ext>
            </a:extLst>
          </a:blip>
          <a:srcRect t="13717" b="1822"/>
          <a:stretch/>
        </p:blipFill>
        <p:spPr>
          <a:xfrm>
            <a:off x="0" y="0"/>
            <a:ext cx="12192000" cy="6858000"/>
          </a:xfrm>
          <a:prstGeom prst="rect">
            <a:avLst/>
          </a:prstGeom>
        </p:spPr>
      </p:pic>
      <p:sp>
        <p:nvSpPr>
          <p:cNvPr id="10" name="Slide Number">
            <a:extLst>
              <a:ext uri="{FF2B5EF4-FFF2-40B4-BE49-F238E27FC236}">
                <a16:creationId xmlns:a16="http://schemas.microsoft.com/office/drawing/2014/main" id="{0F3935EC-1561-D58B-5D61-3E8D5BB5E498}"/>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 xmlns:ma14="http://schemas.microsoft.com/office/mac/drawingml/2011/main" val="1"/>
            </a:ext>
          </a:extLst>
        </p:spPr>
        <p:txBody>
          <a:bodyPr/>
          <a:lstStyle>
            <a:lvl1pPr>
              <a:defRPr sz="2000" b="0" i="0">
                <a:solidFill>
                  <a:schemeClr val="bg1"/>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a:p>
        </p:txBody>
      </p:sp>
      <p:sp>
        <p:nvSpPr>
          <p:cNvPr id="2" name="Rectangle 1">
            <a:extLst>
              <a:ext uri="{FF2B5EF4-FFF2-40B4-BE49-F238E27FC236}">
                <a16:creationId xmlns:a16="http://schemas.microsoft.com/office/drawing/2014/main" id="{9B9FA688-C388-80EE-F789-2C05330DE4BC}"/>
              </a:ext>
            </a:extLst>
          </p:cNvPr>
          <p:cNvSpPr/>
          <p:nvPr userDrawn="1"/>
        </p:nvSpPr>
        <p:spPr>
          <a:xfrm>
            <a:off x="0" y="0"/>
            <a:ext cx="12192000" cy="6858000"/>
          </a:xfrm>
          <a:prstGeom prst="rect">
            <a:avLst/>
          </a:prstGeom>
          <a:solidFill>
            <a:srgbClr val="0076BE">
              <a:alpha val="5987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logo with a black background&#10;&#10;Description automatically generated">
            <a:extLst>
              <a:ext uri="{FF2B5EF4-FFF2-40B4-BE49-F238E27FC236}">
                <a16:creationId xmlns:a16="http://schemas.microsoft.com/office/drawing/2014/main" id="{37D6DFAF-F807-112D-1F46-A2183641748A}"/>
              </a:ext>
            </a:extLst>
          </p:cNvPr>
          <p:cNvPicPr>
            <a:picLocks noChangeAspect="1"/>
          </p:cNvPicPr>
          <p:nvPr userDrawn="1"/>
        </p:nvPicPr>
        <p:blipFill>
          <a:blip r:embed="rId4"/>
          <a:stretch>
            <a:fillRect/>
          </a:stretch>
        </p:blipFill>
        <p:spPr>
          <a:xfrm>
            <a:off x="10221954" y="267631"/>
            <a:ext cx="1739583" cy="1159722"/>
          </a:xfrm>
          <a:prstGeom prst="rect">
            <a:avLst/>
          </a:prstGeom>
        </p:spPr>
      </p:pic>
      <p:sp>
        <p:nvSpPr>
          <p:cNvPr id="12" name="Text Placeholder 8">
            <a:extLst>
              <a:ext uri="{FF2B5EF4-FFF2-40B4-BE49-F238E27FC236}">
                <a16:creationId xmlns:a16="http://schemas.microsoft.com/office/drawing/2014/main" id="{09581408-AD6C-2F15-4CFA-5E04D45A5BDF}"/>
              </a:ext>
            </a:extLst>
          </p:cNvPr>
          <p:cNvSpPr txBox="1">
            <a:spLocks/>
          </p:cNvSpPr>
          <p:nvPr userDrawn="1"/>
        </p:nvSpPr>
        <p:spPr>
          <a:xfrm>
            <a:off x="1026376" y="2377987"/>
            <a:ext cx="4883770" cy="210202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7200" b="1" kern="1200">
                <a:solidFill>
                  <a:srgbClr val="0076BE"/>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b="0" i="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40190081"/>
      </p:ext>
    </p:extLst>
  </p:cSld>
  <p:clrMap bg1="lt1" tx1="dk1" bg2="lt2" tx2="dk2" accent1="accent1" accent2="accent2" accent3="accent3" accent4="accent4" accent5="accent5" accent6="accent6" hlink="hlink" folHlink="folHlink"/>
  <p:sldLayoutIdLst>
    <p:sldLayoutId id="2147483753"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Slide Number">
            <a:extLst>
              <a:ext uri="{FF2B5EF4-FFF2-40B4-BE49-F238E27FC236}">
                <a16:creationId xmlns:a16="http://schemas.microsoft.com/office/drawing/2014/main" id="{F189776E-5B92-6606-5D51-CD5E090D2BE8}"/>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 xmlns:ma14="http://schemas.microsoft.com/office/mac/drawingml/2011/main" val="1"/>
            </a:ext>
          </a:extLst>
        </p:spPr>
        <p:txBody>
          <a:bodyPr/>
          <a:lstStyle>
            <a:lvl1pPr>
              <a:defRPr sz="2000" b="0" i="0">
                <a:solidFill>
                  <a:srgbClr val="0076BE"/>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a:p>
        </p:txBody>
      </p:sp>
      <p:pic>
        <p:nvPicPr>
          <p:cNvPr id="9" name="Picture 8" descr="A logo with a red and blue circle and a red arrow&#10;&#10;Description automatically generated">
            <a:extLst>
              <a:ext uri="{FF2B5EF4-FFF2-40B4-BE49-F238E27FC236}">
                <a16:creationId xmlns:a16="http://schemas.microsoft.com/office/drawing/2014/main" id="{494BD1B8-6295-EEB2-CAF5-11FEE224F4A3}"/>
              </a:ext>
            </a:extLst>
          </p:cNvPr>
          <p:cNvPicPr>
            <a:picLocks noChangeAspect="1"/>
          </p:cNvPicPr>
          <p:nvPr userDrawn="1"/>
        </p:nvPicPr>
        <p:blipFill>
          <a:blip r:embed="rId3"/>
          <a:stretch>
            <a:fillRect/>
          </a:stretch>
        </p:blipFill>
        <p:spPr>
          <a:xfrm>
            <a:off x="10188497" y="245328"/>
            <a:ext cx="1825083" cy="1216722"/>
          </a:xfrm>
          <a:prstGeom prst="rect">
            <a:avLst/>
          </a:prstGeom>
        </p:spPr>
      </p:pic>
    </p:spTree>
    <p:extLst>
      <p:ext uri="{BB962C8B-B14F-4D97-AF65-F5344CB8AC3E}">
        <p14:creationId xmlns:p14="http://schemas.microsoft.com/office/powerpoint/2010/main" val="513308461"/>
      </p:ext>
    </p:extLst>
  </p:cSld>
  <p:clrMap bg1="lt1" tx1="dk1" bg2="lt2" tx2="dk2" accent1="accent1" accent2="accent2" accent3="accent3" accent4="accent4" accent5="accent5" accent6="accent6" hlink="hlink" folHlink="folHlink"/>
  <p:sldLayoutIdLst>
    <p:sldLayoutId id="2147483675"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0076BE"/>
        </a:solidFill>
        <a:effectLst/>
      </p:bgPr>
    </p:bg>
    <p:spTree>
      <p:nvGrpSpPr>
        <p:cNvPr id="1" name=""/>
        <p:cNvGrpSpPr/>
        <p:nvPr/>
      </p:nvGrpSpPr>
      <p:grpSpPr>
        <a:xfrm>
          <a:off x="0" y="0"/>
          <a:ext cx="0" cy="0"/>
          <a:chOff x="0" y="0"/>
          <a:chExt cx="0" cy="0"/>
        </a:xfrm>
      </p:grpSpPr>
      <p:sp>
        <p:nvSpPr>
          <p:cNvPr id="8" name="Slide Number">
            <a:extLst>
              <a:ext uri="{FF2B5EF4-FFF2-40B4-BE49-F238E27FC236}">
                <a16:creationId xmlns:a16="http://schemas.microsoft.com/office/drawing/2014/main" id="{6CD02D28-2546-9C15-077E-4AC3FEA13408}"/>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 xmlns:ma14="http://schemas.microsoft.com/office/mac/drawingml/2011/main" val="1"/>
            </a:ext>
          </a:extLst>
        </p:spPr>
        <p:txBody>
          <a:bodyPr/>
          <a:lstStyle>
            <a:lvl1pPr>
              <a:defRPr sz="2000" b="0" i="0">
                <a:solidFill>
                  <a:schemeClr val="bg1"/>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a:p>
        </p:txBody>
      </p:sp>
      <p:pic>
        <p:nvPicPr>
          <p:cNvPr id="9" name="Picture 8" descr="A logo with a black background&#10;&#10;Description automatically generated">
            <a:extLst>
              <a:ext uri="{FF2B5EF4-FFF2-40B4-BE49-F238E27FC236}">
                <a16:creationId xmlns:a16="http://schemas.microsoft.com/office/drawing/2014/main" id="{58FF565D-8369-EDDF-8689-B283550C0265}"/>
              </a:ext>
            </a:extLst>
          </p:cNvPr>
          <p:cNvPicPr>
            <a:picLocks noChangeAspect="1"/>
          </p:cNvPicPr>
          <p:nvPr userDrawn="1"/>
        </p:nvPicPr>
        <p:blipFill>
          <a:blip r:embed="rId3"/>
          <a:stretch>
            <a:fillRect/>
          </a:stretch>
        </p:blipFill>
        <p:spPr>
          <a:xfrm>
            <a:off x="10221954" y="267631"/>
            <a:ext cx="1739583" cy="1159722"/>
          </a:xfrm>
          <a:prstGeom prst="rect">
            <a:avLst/>
          </a:prstGeom>
        </p:spPr>
      </p:pic>
    </p:spTree>
    <p:extLst>
      <p:ext uri="{BB962C8B-B14F-4D97-AF65-F5344CB8AC3E}">
        <p14:creationId xmlns:p14="http://schemas.microsoft.com/office/powerpoint/2010/main" val="475055037"/>
      </p:ext>
    </p:extLst>
  </p:cSld>
  <p:clrMap bg1="lt1" tx1="dk1" bg2="lt2" tx2="dk2" accent1="accent1" accent2="accent2" accent3="accent3" accent4="accent4" accent5="accent5" accent6="accent6" hlink="hlink" folHlink="folHlink"/>
  <p:sldLayoutIdLst>
    <p:sldLayoutId id="2147483687"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Slide Number">
            <a:extLst>
              <a:ext uri="{FF2B5EF4-FFF2-40B4-BE49-F238E27FC236}">
                <a16:creationId xmlns:a16="http://schemas.microsoft.com/office/drawing/2014/main" id="{AFA01ACB-1C0B-6B42-1883-65C84400505A}"/>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 xmlns:ma14="http://schemas.microsoft.com/office/mac/drawingml/2011/main" val="1"/>
            </a:ext>
          </a:extLst>
        </p:spPr>
        <p:txBody>
          <a:bodyPr/>
          <a:lstStyle>
            <a:lvl1pPr>
              <a:defRPr sz="2000" b="0" i="0">
                <a:solidFill>
                  <a:srgbClr val="0076BE"/>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a:p>
        </p:txBody>
      </p:sp>
      <p:pic>
        <p:nvPicPr>
          <p:cNvPr id="8" name="Picture 7" descr="A logo with a red and blue circle and a red arrow&#10;&#10;Description automatically generated">
            <a:extLst>
              <a:ext uri="{FF2B5EF4-FFF2-40B4-BE49-F238E27FC236}">
                <a16:creationId xmlns:a16="http://schemas.microsoft.com/office/drawing/2014/main" id="{2956BC9C-9248-6203-7490-70BB3E9B60C7}"/>
              </a:ext>
            </a:extLst>
          </p:cNvPr>
          <p:cNvPicPr>
            <a:picLocks noChangeAspect="1"/>
          </p:cNvPicPr>
          <p:nvPr userDrawn="1"/>
        </p:nvPicPr>
        <p:blipFill>
          <a:blip r:embed="rId4"/>
          <a:stretch>
            <a:fillRect/>
          </a:stretch>
        </p:blipFill>
        <p:spPr>
          <a:xfrm>
            <a:off x="10188497" y="245328"/>
            <a:ext cx="1825083" cy="1216722"/>
          </a:xfrm>
          <a:prstGeom prst="rect">
            <a:avLst/>
          </a:prstGeom>
        </p:spPr>
      </p:pic>
    </p:spTree>
    <p:extLst>
      <p:ext uri="{BB962C8B-B14F-4D97-AF65-F5344CB8AC3E}">
        <p14:creationId xmlns:p14="http://schemas.microsoft.com/office/powerpoint/2010/main" val="2055687449"/>
      </p:ext>
    </p:extLst>
  </p:cSld>
  <p:clrMap bg1="lt1" tx1="dk1" bg2="lt2" tx2="dk2" accent1="accent1" accent2="accent2" accent3="accent3" accent4="accent4" accent5="accent5" accent6="accent6" hlink="hlink" folHlink="folHlink"/>
  <p:sldLayoutIdLst>
    <p:sldLayoutId id="2147483711" r:id="rId1"/>
    <p:sldLayoutId id="2147483751"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Slide Number">
            <a:extLst>
              <a:ext uri="{FF2B5EF4-FFF2-40B4-BE49-F238E27FC236}">
                <a16:creationId xmlns:a16="http://schemas.microsoft.com/office/drawing/2014/main" id="{50DD9EF8-E711-C698-796A-09AA0BD04E7B}"/>
              </a:ext>
            </a:extLst>
          </p:cNvPr>
          <p:cNvSpPr txBox="1">
            <a:spLocks noGrp="1"/>
          </p:cNvSpPr>
          <p:nvPr>
            <p:ph type="sldNum" sz="quarter" idx="4"/>
          </p:nvPr>
        </p:nvSpPr>
        <p:spPr>
          <a:xfrm>
            <a:off x="11418848" y="6200077"/>
            <a:ext cx="594732" cy="412595"/>
          </a:xfrm>
          <a:prstGeom prst="rect">
            <a:avLst/>
          </a:prstGeom>
          <a:extLst>
            <a:ext uri="{C572A759-6A51-4108-AA02-DFA0A04FC94B}">
              <ma14:wrappingTextBoxFlag xmlns="" xmlns:ma14="http://schemas.microsoft.com/office/mac/drawingml/2011/main" val="1"/>
            </a:ext>
          </a:extLst>
        </p:spPr>
        <p:txBody>
          <a:bodyPr/>
          <a:lstStyle>
            <a:lvl1pPr>
              <a:defRPr sz="2000" b="0" i="0">
                <a:solidFill>
                  <a:srgbClr val="0076BE"/>
                </a:solidFill>
                <a:latin typeface="Calibri" panose="020F0502020204030204" pitchFamily="34" charset="0"/>
                <a:cs typeface="Calibri" panose="020F0502020204030204" pitchFamily="34" charset="0"/>
              </a:defRPr>
            </a:lvl1pPr>
          </a:lstStyle>
          <a:p>
            <a:fld id="{86CB4B4D-7CA3-9044-876B-883B54F8677D}" type="slidenum">
              <a:rPr lang="en-CA" smtClean="0"/>
              <a:pPr/>
              <a:t>‹#›</a:t>
            </a:fld>
            <a:endParaRPr lang="en-CA" b="1"/>
          </a:p>
        </p:txBody>
      </p:sp>
      <p:pic>
        <p:nvPicPr>
          <p:cNvPr id="8" name="Picture 7" descr="A logo with a red and blue circle and a red arrow&#10;&#10;Description automatically generated">
            <a:extLst>
              <a:ext uri="{FF2B5EF4-FFF2-40B4-BE49-F238E27FC236}">
                <a16:creationId xmlns:a16="http://schemas.microsoft.com/office/drawing/2014/main" id="{244693DB-AC8C-ED06-C6C1-9F33C8F709AE}"/>
              </a:ext>
            </a:extLst>
          </p:cNvPr>
          <p:cNvPicPr>
            <a:picLocks noChangeAspect="1"/>
          </p:cNvPicPr>
          <p:nvPr userDrawn="1"/>
        </p:nvPicPr>
        <p:blipFill>
          <a:blip r:embed="rId5"/>
          <a:stretch>
            <a:fillRect/>
          </a:stretch>
        </p:blipFill>
        <p:spPr>
          <a:xfrm>
            <a:off x="10188497" y="245328"/>
            <a:ext cx="1825083" cy="1216722"/>
          </a:xfrm>
          <a:prstGeom prst="rect">
            <a:avLst/>
          </a:prstGeom>
        </p:spPr>
      </p:pic>
    </p:spTree>
    <p:extLst>
      <p:ext uri="{BB962C8B-B14F-4D97-AF65-F5344CB8AC3E}">
        <p14:creationId xmlns:p14="http://schemas.microsoft.com/office/powerpoint/2010/main" val="729292660"/>
      </p:ext>
    </p:extLst>
  </p:cSld>
  <p:clrMap bg1="lt1" tx1="dk1" bg2="lt2" tx2="dk2" accent1="accent1" accent2="accent2" accent3="accent3" accent4="accent4" accent5="accent5" accent6="accent6" hlink="hlink" folHlink="folHlink"/>
  <p:sldLayoutIdLst>
    <p:sldLayoutId id="2147483735" r:id="rId1"/>
    <p:sldLayoutId id="2147483763" r:id="rId2"/>
    <p:sldLayoutId id="2147483764"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6.png"/><Relationship Id="rId4" Type="http://schemas.microsoft.com/office/2007/relationships/hdphoto" Target="../media/hdphoto4.wdp"/></Relationships>
</file>

<file path=ppt/slides/_rels/slide1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10.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6.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6.png"/><Relationship Id="rId4" Type="http://schemas.microsoft.com/office/2007/relationships/hdphoto" Target="../media/hdphoto5.wdp"/></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11.xml"/><Relationship Id="rId5" Type="http://schemas.openxmlformats.org/officeDocument/2006/relationships/image" Target="../media/image6.png"/><Relationship Id="rId4" Type="http://schemas.microsoft.com/office/2007/relationships/hdphoto" Target="../media/hdphoto6.wdp"/></Relationships>
</file>

<file path=ppt/slides/_rels/slide23.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3.xml"/><Relationship Id="rId1" Type="http://schemas.openxmlformats.org/officeDocument/2006/relationships/slideLayout" Target="../slideLayouts/slideLayout10.xml"/><Relationship Id="rId5" Type="http://schemas.openxmlformats.org/officeDocument/2006/relationships/image" Target="../media/image44.jpg"/><Relationship Id="rId4" Type="http://schemas.openxmlformats.org/officeDocument/2006/relationships/image" Target="../media/image43.jpg"/></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10.xml"/><Relationship Id="rId5" Type="http://schemas.openxmlformats.org/officeDocument/2006/relationships/image" Target="../media/image47.png"/><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5.xml"/><Relationship Id="rId1" Type="http://schemas.openxmlformats.org/officeDocument/2006/relationships/slideLayout" Target="../slideLayouts/slideLayout10.xml"/><Relationship Id="rId5" Type="http://schemas.openxmlformats.org/officeDocument/2006/relationships/image" Target="../media/image49.png"/><Relationship Id="rId4" Type="http://schemas.openxmlformats.org/officeDocument/2006/relationships/image" Target="../media/image48.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image" Target="../media/image14.png"/><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png"/><Relationship Id="rId7"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21.jpeg"/><Relationship Id="rId5" Type="http://schemas.openxmlformats.org/officeDocument/2006/relationships/image" Target="../media/image20.jpeg"/><Relationship Id="rId10" Type="http://schemas.openxmlformats.org/officeDocument/2006/relationships/image" Target="../media/image25.jpeg"/><Relationship Id="rId4" Type="http://schemas.openxmlformats.org/officeDocument/2006/relationships/image" Target="../media/image19.jpeg"/><Relationship Id="rId9" Type="http://schemas.openxmlformats.org/officeDocument/2006/relationships/image" Target="../media/image24.jpe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6.png"/><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80BA1F-9202-A636-E35E-5004FDE35A82}"/>
              </a:ext>
            </a:extLst>
          </p:cNvPr>
          <p:cNvSpPr>
            <a:spLocks noGrp="1"/>
          </p:cNvSpPr>
          <p:nvPr>
            <p:ph type="body" sz="quarter" idx="10"/>
          </p:nvPr>
        </p:nvSpPr>
        <p:spPr>
          <a:xfrm>
            <a:off x="914398" y="2041508"/>
            <a:ext cx="9503230" cy="2040636"/>
          </a:xfrm>
        </p:spPr>
        <p:txBody>
          <a:bodyPr anchor="b">
            <a:normAutofit fontScale="85000" lnSpcReduction="10000"/>
          </a:bodyPr>
          <a:lstStyle/>
          <a:p>
            <a:r>
              <a:rPr lang="en-US" dirty="0"/>
              <a:t>Developing a Quantitative ZnS(Ag) Test System</a:t>
            </a:r>
          </a:p>
        </p:txBody>
      </p:sp>
      <p:sp>
        <p:nvSpPr>
          <p:cNvPr id="3" name="Text Placeholder 2">
            <a:extLst>
              <a:ext uri="{FF2B5EF4-FFF2-40B4-BE49-F238E27FC236}">
                <a16:creationId xmlns:a16="http://schemas.microsoft.com/office/drawing/2014/main" id="{1DA6599F-4525-08EF-4E90-59E21643A2A6}"/>
              </a:ext>
            </a:extLst>
          </p:cNvPr>
          <p:cNvSpPr>
            <a:spLocks noGrp="1"/>
          </p:cNvSpPr>
          <p:nvPr>
            <p:ph type="body" sz="quarter" idx="11"/>
          </p:nvPr>
        </p:nvSpPr>
        <p:spPr>
          <a:xfrm>
            <a:off x="914399" y="4638676"/>
            <a:ext cx="9503229" cy="460238"/>
          </a:xfrm>
        </p:spPr>
        <p:txBody>
          <a:bodyPr>
            <a:normAutofit/>
          </a:bodyPr>
          <a:lstStyle/>
          <a:p>
            <a:r>
              <a:rPr lang="en-US"/>
              <a:t>Connor Stubbs</a:t>
            </a:r>
          </a:p>
        </p:txBody>
      </p:sp>
      <p:sp>
        <p:nvSpPr>
          <p:cNvPr id="4" name="Text Placeholder 3">
            <a:extLst>
              <a:ext uri="{FF2B5EF4-FFF2-40B4-BE49-F238E27FC236}">
                <a16:creationId xmlns:a16="http://schemas.microsoft.com/office/drawing/2014/main" id="{2861A45B-0591-6EB8-BD1D-5A2325C36C78}"/>
              </a:ext>
            </a:extLst>
          </p:cNvPr>
          <p:cNvSpPr>
            <a:spLocks noGrp="1"/>
          </p:cNvSpPr>
          <p:nvPr>
            <p:ph type="body" sz="quarter" idx="12"/>
          </p:nvPr>
        </p:nvSpPr>
        <p:spPr>
          <a:xfrm>
            <a:off x="914399" y="5163035"/>
            <a:ext cx="9503229" cy="460238"/>
          </a:xfrm>
        </p:spPr>
        <p:txBody>
          <a:bodyPr>
            <a:normAutofit/>
          </a:bodyPr>
          <a:lstStyle/>
          <a:p>
            <a:r>
              <a:rPr lang="en-US"/>
              <a:t>Radon Assay Student</a:t>
            </a:r>
          </a:p>
        </p:txBody>
      </p:sp>
      <p:sp>
        <p:nvSpPr>
          <p:cNvPr id="5" name="Text Placeholder 4">
            <a:extLst>
              <a:ext uri="{FF2B5EF4-FFF2-40B4-BE49-F238E27FC236}">
                <a16:creationId xmlns:a16="http://schemas.microsoft.com/office/drawing/2014/main" id="{E984F2AA-6FE7-9CDA-17A6-3B83FF1BA8F5}"/>
              </a:ext>
            </a:extLst>
          </p:cNvPr>
          <p:cNvSpPr>
            <a:spLocks noGrp="1"/>
          </p:cNvSpPr>
          <p:nvPr>
            <p:ph type="body" sz="quarter" idx="13"/>
          </p:nvPr>
        </p:nvSpPr>
        <p:spPr>
          <a:xfrm>
            <a:off x="914398" y="1234726"/>
            <a:ext cx="2220688" cy="742661"/>
          </a:xfrm>
        </p:spPr>
        <p:txBody>
          <a:bodyPr>
            <a:normAutofit/>
          </a:bodyPr>
          <a:lstStyle/>
          <a:p>
            <a:r>
              <a:rPr lang="en-US" dirty="0"/>
              <a:t>2026/08/13</a:t>
            </a:r>
          </a:p>
        </p:txBody>
      </p:sp>
    </p:spTree>
    <p:extLst>
      <p:ext uri="{BB962C8B-B14F-4D97-AF65-F5344CB8AC3E}">
        <p14:creationId xmlns:p14="http://schemas.microsoft.com/office/powerpoint/2010/main" val="22967036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9E3B91-6C78-EE3F-39B7-36F4B4C630B4}"/>
              </a:ext>
            </a:extLst>
          </p:cNvPr>
          <p:cNvSpPr>
            <a:spLocks noGrp="1"/>
          </p:cNvSpPr>
          <p:nvPr>
            <p:ph type="body" sz="quarter" idx="10"/>
          </p:nvPr>
        </p:nvSpPr>
        <p:spPr/>
        <p:txBody>
          <a:bodyPr/>
          <a:lstStyle/>
          <a:p>
            <a:r>
              <a:rPr lang="en-US"/>
              <a:t>Test Conditions</a:t>
            </a:r>
          </a:p>
        </p:txBody>
      </p:sp>
      <p:sp>
        <p:nvSpPr>
          <p:cNvPr id="3" name="Text Placeholder 2">
            <a:extLst>
              <a:ext uri="{FF2B5EF4-FFF2-40B4-BE49-F238E27FC236}">
                <a16:creationId xmlns:a16="http://schemas.microsoft.com/office/drawing/2014/main" id="{F4BFB348-CFD3-0B61-3E60-6C8C86F60BE7}"/>
              </a:ext>
            </a:extLst>
          </p:cNvPr>
          <p:cNvSpPr>
            <a:spLocks noGrp="1"/>
          </p:cNvSpPr>
          <p:nvPr>
            <p:ph type="body" sz="quarter" idx="13"/>
          </p:nvPr>
        </p:nvSpPr>
        <p:spPr/>
        <p:txBody>
          <a:bodyPr/>
          <a:lstStyle/>
          <a:p>
            <a:r>
              <a:rPr lang="en-US"/>
              <a:t>We want to inject a controlled amount of radon into the Lucas cells, this allows us to achieve our two goals</a:t>
            </a:r>
          </a:p>
          <a:p>
            <a:r>
              <a:rPr lang="en-US"/>
              <a:t>To minimize variation, the same Lucas cell and PMT are used</a:t>
            </a:r>
          </a:p>
        </p:txBody>
      </p:sp>
      <p:sp>
        <p:nvSpPr>
          <p:cNvPr id="4" name="Slide Number Placeholder 3">
            <a:extLst>
              <a:ext uri="{FF2B5EF4-FFF2-40B4-BE49-F238E27FC236}">
                <a16:creationId xmlns:a16="http://schemas.microsoft.com/office/drawing/2014/main" id="{6883566C-82A0-56FC-23BF-CC077E831496}"/>
              </a:ext>
            </a:extLst>
          </p:cNvPr>
          <p:cNvSpPr>
            <a:spLocks noGrp="1"/>
          </p:cNvSpPr>
          <p:nvPr>
            <p:ph type="sldNum" sz="quarter" idx="4"/>
          </p:nvPr>
        </p:nvSpPr>
        <p:spPr/>
        <p:txBody>
          <a:bodyPr/>
          <a:lstStyle/>
          <a:p>
            <a:fld id="{86CB4B4D-7CA3-9044-876B-883B54F8677D}" type="slidenum">
              <a:rPr lang="en-CA" smtClean="0"/>
              <a:pPr/>
              <a:t>10</a:t>
            </a:fld>
            <a:endParaRPr lang="en-CA" b="1"/>
          </a:p>
        </p:txBody>
      </p:sp>
      <p:sp>
        <p:nvSpPr>
          <p:cNvPr id="5" name="Rectangle 4">
            <a:extLst>
              <a:ext uri="{FF2B5EF4-FFF2-40B4-BE49-F238E27FC236}">
                <a16:creationId xmlns:a16="http://schemas.microsoft.com/office/drawing/2014/main" id="{A3934F80-CF75-D364-A493-F35F2E3512DF}"/>
              </a:ext>
            </a:extLst>
          </p:cNvPr>
          <p:cNvSpPr/>
          <p:nvPr/>
        </p:nvSpPr>
        <p:spPr>
          <a:xfrm>
            <a:off x="1179652" y="4239788"/>
            <a:ext cx="2594345" cy="125464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rPr>
              <a:t>Radon Source</a:t>
            </a:r>
          </a:p>
        </p:txBody>
      </p:sp>
      <p:sp>
        <p:nvSpPr>
          <p:cNvPr id="6" name="Rectangle 5">
            <a:extLst>
              <a:ext uri="{FF2B5EF4-FFF2-40B4-BE49-F238E27FC236}">
                <a16:creationId xmlns:a16="http://schemas.microsoft.com/office/drawing/2014/main" id="{84C37BB7-DEA2-E565-217C-D43A5DA21C50}"/>
              </a:ext>
            </a:extLst>
          </p:cNvPr>
          <p:cNvSpPr/>
          <p:nvPr/>
        </p:nvSpPr>
        <p:spPr>
          <a:xfrm>
            <a:off x="4665380" y="4239788"/>
            <a:ext cx="2594345" cy="125464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rPr>
              <a:t>0.5µm Filter</a:t>
            </a:r>
          </a:p>
        </p:txBody>
      </p:sp>
      <p:sp>
        <p:nvSpPr>
          <p:cNvPr id="7" name="Rectangle 6">
            <a:extLst>
              <a:ext uri="{FF2B5EF4-FFF2-40B4-BE49-F238E27FC236}">
                <a16:creationId xmlns:a16="http://schemas.microsoft.com/office/drawing/2014/main" id="{9F6F83EC-680D-FB0F-053C-6E1CEE0DB676}"/>
              </a:ext>
            </a:extLst>
          </p:cNvPr>
          <p:cNvSpPr/>
          <p:nvPr/>
        </p:nvSpPr>
        <p:spPr>
          <a:xfrm>
            <a:off x="8151108" y="4239788"/>
            <a:ext cx="2594345" cy="125464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rPr>
              <a:t>Lucas Cell</a:t>
            </a:r>
          </a:p>
        </p:txBody>
      </p:sp>
      <p:cxnSp>
        <p:nvCxnSpPr>
          <p:cNvPr id="9" name="Straight Arrow Connector 8">
            <a:extLst>
              <a:ext uri="{FF2B5EF4-FFF2-40B4-BE49-F238E27FC236}">
                <a16:creationId xmlns:a16="http://schemas.microsoft.com/office/drawing/2014/main" id="{70C9B1EC-C57D-D41D-E57E-933DFD8BED43}"/>
              </a:ext>
            </a:extLst>
          </p:cNvPr>
          <p:cNvCxnSpPr>
            <a:cxnSpLocks/>
            <a:stCxn id="5" idx="3"/>
            <a:endCxn id="6" idx="1"/>
          </p:cNvCxnSpPr>
          <p:nvPr/>
        </p:nvCxnSpPr>
        <p:spPr>
          <a:xfrm>
            <a:off x="3773997" y="4867109"/>
            <a:ext cx="891383"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F872F6DE-3AFD-35D4-0353-EDC20F4B8A87}"/>
              </a:ext>
            </a:extLst>
          </p:cNvPr>
          <p:cNvCxnSpPr>
            <a:cxnSpLocks/>
            <a:stCxn id="6" idx="3"/>
            <a:endCxn id="7" idx="1"/>
          </p:cNvCxnSpPr>
          <p:nvPr/>
        </p:nvCxnSpPr>
        <p:spPr>
          <a:xfrm>
            <a:off x="7259725" y="4867109"/>
            <a:ext cx="891383"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18A7419D-8FBC-B714-66E6-7FE766A7DFB6}"/>
              </a:ext>
            </a:extLst>
          </p:cNvPr>
          <p:cNvSpPr txBox="1"/>
          <p:nvPr/>
        </p:nvSpPr>
        <p:spPr>
          <a:xfrm>
            <a:off x="6771763" y="5727879"/>
            <a:ext cx="2446824" cy="461665"/>
          </a:xfrm>
          <a:prstGeom prst="rect">
            <a:avLst/>
          </a:prstGeom>
          <a:noFill/>
        </p:spPr>
        <p:txBody>
          <a:bodyPr wrap="none" rtlCol="0">
            <a:spAutoFit/>
          </a:bodyPr>
          <a:lstStyle/>
          <a:p>
            <a:r>
              <a:rPr lang="en-US" sz="2400"/>
              <a:t>4-hour emanation</a:t>
            </a:r>
          </a:p>
        </p:txBody>
      </p:sp>
      <p:sp>
        <p:nvSpPr>
          <p:cNvPr id="17" name="TextBox 16">
            <a:extLst>
              <a:ext uri="{FF2B5EF4-FFF2-40B4-BE49-F238E27FC236}">
                <a16:creationId xmlns:a16="http://schemas.microsoft.com/office/drawing/2014/main" id="{8A6C46F2-5B0C-D345-F1B9-4E2DB07C9C5A}"/>
              </a:ext>
            </a:extLst>
          </p:cNvPr>
          <p:cNvSpPr txBox="1"/>
          <p:nvPr/>
        </p:nvSpPr>
        <p:spPr>
          <a:xfrm>
            <a:off x="1232146" y="5529879"/>
            <a:ext cx="2594428" cy="461665"/>
          </a:xfrm>
          <a:prstGeom prst="rect">
            <a:avLst/>
          </a:prstGeom>
          <a:noFill/>
        </p:spPr>
        <p:txBody>
          <a:bodyPr wrap="none" rtlCol="0">
            <a:spAutoFit/>
          </a:bodyPr>
          <a:lstStyle/>
          <a:p>
            <a:r>
              <a:rPr lang="en-US" sz="2400" dirty="0"/>
              <a:t>2 Bq radium source</a:t>
            </a:r>
          </a:p>
        </p:txBody>
      </p:sp>
    </p:spTree>
    <p:extLst>
      <p:ext uri="{BB962C8B-B14F-4D97-AF65-F5344CB8AC3E}">
        <p14:creationId xmlns:p14="http://schemas.microsoft.com/office/powerpoint/2010/main" val="3935510218"/>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EC7EB-F3C8-6560-6B50-4A44F95D3BD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7FF3983-38D9-C3A3-8639-3374BFDAEE5E}"/>
              </a:ext>
            </a:extLst>
          </p:cNvPr>
          <p:cNvSpPr>
            <a:spLocks noGrp="1"/>
          </p:cNvSpPr>
          <p:nvPr>
            <p:ph type="body" sz="quarter" idx="10"/>
          </p:nvPr>
        </p:nvSpPr>
        <p:spPr/>
        <p:txBody>
          <a:bodyPr/>
          <a:lstStyle/>
          <a:p>
            <a:r>
              <a:rPr lang="en-US"/>
              <a:t>Radon Source</a:t>
            </a:r>
          </a:p>
        </p:txBody>
      </p:sp>
      <p:sp>
        <p:nvSpPr>
          <p:cNvPr id="7" name="Text Placeholder 6">
            <a:extLst>
              <a:ext uri="{FF2B5EF4-FFF2-40B4-BE49-F238E27FC236}">
                <a16:creationId xmlns:a16="http://schemas.microsoft.com/office/drawing/2014/main" id="{A1012D95-1BD1-AEFB-5DD3-D4BC9E89FEBE}"/>
              </a:ext>
            </a:extLst>
          </p:cNvPr>
          <p:cNvSpPr>
            <a:spLocks noGrp="1"/>
          </p:cNvSpPr>
          <p:nvPr>
            <p:ph type="body" sz="quarter" idx="13"/>
          </p:nvPr>
        </p:nvSpPr>
        <p:spPr>
          <a:xfrm>
            <a:off x="736600" y="2342926"/>
            <a:ext cx="5940245" cy="3994150"/>
          </a:xfrm>
        </p:spPr>
        <p:txBody>
          <a:bodyPr/>
          <a:lstStyle/>
          <a:p>
            <a:pPr marL="457200" indent="-457200">
              <a:buFont typeface="Arial" panose="020B0604020202020204" pitchFamily="34" charset="0"/>
              <a:buChar char="•"/>
            </a:pPr>
            <a:r>
              <a:rPr lang="en-US" dirty="0"/>
              <a:t>Currently using radium-painted watch dials as a radon source</a:t>
            </a:r>
          </a:p>
          <a:p>
            <a:pPr marL="457200" indent="-457200">
              <a:buFont typeface="Arial" panose="020B0604020202020204" pitchFamily="34" charset="0"/>
              <a:buChar char="•"/>
            </a:pPr>
            <a:r>
              <a:rPr lang="en-US" dirty="0"/>
              <a:t>Allow it to emanate while connected to a Lucas cell</a:t>
            </a:r>
          </a:p>
          <a:p>
            <a:pPr marL="457200" indent="-457200">
              <a:buFont typeface="Arial" panose="020B0604020202020204" pitchFamily="34" charset="0"/>
              <a:buChar char="•"/>
            </a:pPr>
            <a:r>
              <a:rPr lang="en-US" dirty="0"/>
              <a:t>To test efficiency, we need a consistent number of atoms</a:t>
            </a:r>
          </a:p>
          <a:p>
            <a:pPr marL="457200" indent="-457200">
              <a:buFont typeface="Arial" panose="020B0604020202020204" pitchFamily="34" charset="0"/>
              <a:buChar char="•"/>
            </a:pPr>
            <a:r>
              <a:rPr lang="en-US" dirty="0"/>
              <a:t>Before using, we need to characterize the source</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p:txBody>
      </p:sp>
      <p:pic>
        <p:nvPicPr>
          <p:cNvPr id="3" name="Picture 2">
            <a:extLst>
              <a:ext uri="{FF2B5EF4-FFF2-40B4-BE49-F238E27FC236}">
                <a16:creationId xmlns:a16="http://schemas.microsoft.com/office/drawing/2014/main" id="{F4387C96-7A43-2ECC-046C-FDB38838E8B5}"/>
              </a:ext>
            </a:extLst>
          </p:cNvPr>
          <p:cNvPicPr>
            <a:picLocks noChangeAspect="1"/>
          </p:cNvPicPr>
          <p:nvPr/>
        </p:nvPicPr>
        <p:blipFill>
          <a:blip r:embed="rId3"/>
          <a:srcRect t="17221" b="10005"/>
          <a:stretch>
            <a:fillRect/>
          </a:stretch>
        </p:blipFill>
        <p:spPr>
          <a:xfrm>
            <a:off x="6978769" y="1483743"/>
            <a:ext cx="4818494" cy="4675517"/>
          </a:xfrm>
          <a:prstGeom prst="rect">
            <a:avLst/>
          </a:prstGeom>
        </p:spPr>
      </p:pic>
      <p:sp>
        <p:nvSpPr>
          <p:cNvPr id="2" name="Slide Number Placeholder 1">
            <a:extLst>
              <a:ext uri="{FF2B5EF4-FFF2-40B4-BE49-F238E27FC236}">
                <a16:creationId xmlns:a16="http://schemas.microsoft.com/office/drawing/2014/main" id="{EA76EF40-A8BB-2C1A-A1CF-D025129848FA}"/>
              </a:ext>
            </a:extLst>
          </p:cNvPr>
          <p:cNvSpPr>
            <a:spLocks noGrp="1"/>
          </p:cNvSpPr>
          <p:nvPr>
            <p:ph type="sldNum" sz="quarter" idx="4"/>
          </p:nvPr>
        </p:nvSpPr>
        <p:spPr/>
        <p:txBody>
          <a:bodyPr/>
          <a:lstStyle/>
          <a:p>
            <a:fld id="{86CB4B4D-7CA3-9044-876B-883B54F8677D}" type="slidenum">
              <a:rPr lang="en-CA" smtClean="0"/>
              <a:pPr/>
              <a:t>11</a:t>
            </a:fld>
            <a:endParaRPr lang="en-CA" b="1"/>
          </a:p>
        </p:txBody>
      </p:sp>
    </p:spTree>
    <p:extLst>
      <p:ext uri="{BB962C8B-B14F-4D97-AF65-F5344CB8AC3E}">
        <p14:creationId xmlns:p14="http://schemas.microsoft.com/office/powerpoint/2010/main" val="421333356"/>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571CD-8754-05AC-6384-09BFCF12B9E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868300D-3306-AB35-8DD9-DC0633A34793}"/>
              </a:ext>
            </a:extLst>
          </p:cNvPr>
          <p:cNvSpPr>
            <a:spLocks noGrp="1"/>
          </p:cNvSpPr>
          <p:nvPr>
            <p:ph type="body" sz="quarter" idx="10"/>
          </p:nvPr>
        </p:nvSpPr>
        <p:spPr/>
        <p:txBody>
          <a:bodyPr/>
          <a:lstStyle/>
          <a:p>
            <a:r>
              <a:rPr lang="en-US"/>
              <a:t>Emanation Procedure</a:t>
            </a:r>
          </a:p>
        </p:txBody>
      </p:sp>
      <p:sp>
        <p:nvSpPr>
          <p:cNvPr id="7" name="Text Placeholder 6">
            <a:extLst>
              <a:ext uri="{FF2B5EF4-FFF2-40B4-BE49-F238E27FC236}">
                <a16:creationId xmlns:a16="http://schemas.microsoft.com/office/drawing/2014/main" id="{68DE4E29-F848-0553-2034-FAB676956BA0}"/>
              </a:ext>
            </a:extLst>
          </p:cNvPr>
          <p:cNvSpPr>
            <a:spLocks noGrp="1"/>
          </p:cNvSpPr>
          <p:nvPr>
            <p:ph type="body" sz="quarter" idx="13"/>
          </p:nvPr>
        </p:nvSpPr>
        <p:spPr>
          <a:xfrm>
            <a:off x="3427106" y="5773333"/>
            <a:ext cx="6087715" cy="1015738"/>
          </a:xfrm>
        </p:spPr>
        <p:txBody>
          <a:bodyPr/>
          <a:lstStyle/>
          <a:p>
            <a:pPr marL="457200" indent="-457200">
              <a:buFont typeface="Arial" panose="020B0604020202020204" pitchFamily="34" charset="0"/>
              <a:buChar char="•"/>
            </a:pPr>
            <a:r>
              <a:rPr lang="en-US" dirty="0"/>
              <a:t>Neglects emanation between trials</a:t>
            </a:r>
          </a:p>
        </p:txBody>
      </p:sp>
      <p:sp>
        <p:nvSpPr>
          <p:cNvPr id="5" name="Slide Number Placeholder 4">
            <a:extLst>
              <a:ext uri="{FF2B5EF4-FFF2-40B4-BE49-F238E27FC236}">
                <a16:creationId xmlns:a16="http://schemas.microsoft.com/office/drawing/2014/main" id="{6A280A81-B274-1502-A671-F59474809AF4}"/>
              </a:ext>
            </a:extLst>
          </p:cNvPr>
          <p:cNvSpPr>
            <a:spLocks noGrp="1"/>
          </p:cNvSpPr>
          <p:nvPr>
            <p:ph type="sldNum" sz="quarter" idx="4"/>
          </p:nvPr>
        </p:nvSpPr>
        <p:spPr/>
        <p:txBody>
          <a:bodyPr/>
          <a:lstStyle/>
          <a:p>
            <a:fld id="{86CB4B4D-7CA3-9044-876B-883B54F8677D}" type="slidenum">
              <a:rPr lang="en-CA" smtClean="0"/>
              <a:pPr/>
              <a:t>12</a:t>
            </a:fld>
            <a:endParaRPr lang="en-CA" b="1"/>
          </a:p>
        </p:txBody>
      </p:sp>
      <p:pic>
        <p:nvPicPr>
          <p:cNvPr id="14" name="Picture 13">
            <a:extLst>
              <a:ext uri="{FF2B5EF4-FFF2-40B4-BE49-F238E27FC236}">
                <a16:creationId xmlns:a16="http://schemas.microsoft.com/office/drawing/2014/main" id="{269488F5-4F84-45BE-B590-CF5C6B09D340}"/>
              </a:ext>
            </a:extLst>
          </p:cNvPr>
          <p:cNvPicPr>
            <a:picLocks noChangeAspect="1"/>
          </p:cNvPicPr>
          <p:nvPr/>
        </p:nvPicPr>
        <p:blipFill>
          <a:blip r:embed="rId3"/>
          <a:stretch>
            <a:fillRect/>
          </a:stretch>
        </p:blipFill>
        <p:spPr>
          <a:xfrm>
            <a:off x="2443185" y="1670141"/>
            <a:ext cx="8055558" cy="3980019"/>
          </a:xfrm>
          <a:prstGeom prst="rect">
            <a:avLst/>
          </a:prstGeom>
        </p:spPr>
      </p:pic>
      <p:sp>
        <p:nvSpPr>
          <p:cNvPr id="17" name="Rectangle 16">
            <a:extLst>
              <a:ext uri="{FF2B5EF4-FFF2-40B4-BE49-F238E27FC236}">
                <a16:creationId xmlns:a16="http://schemas.microsoft.com/office/drawing/2014/main" id="{621FA945-EE7C-B4C5-F018-0550EAD0E1F4}"/>
              </a:ext>
            </a:extLst>
          </p:cNvPr>
          <p:cNvSpPr/>
          <p:nvPr/>
        </p:nvSpPr>
        <p:spPr>
          <a:xfrm>
            <a:off x="5125882" y="2096430"/>
            <a:ext cx="4507645" cy="1930626"/>
          </a:xfrm>
          <a:prstGeom prst="rect">
            <a:avLst/>
          </a:prstGeom>
          <a:noFill/>
          <a:ln w="38100">
            <a:solidFill>
              <a:srgbClr val="0076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7E021A5-03D7-A591-3629-7DD09B159E3C}"/>
              </a:ext>
            </a:extLst>
          </p:cNvPr>
          <p:cNvSpPr/>
          <p:nvPr/>
        </p:nvSpPr>
        <p:spPr>
          <a:xfrm>
            <a:off x="8136014" y="4027056"/>
            <a:ext cx="1497513" cy="1097834"/>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201B8243-FDF9-E673-6D21-E6B3BCD00CEE}"/>
              </a:ext>
            </a:extLst>
          </p:cNvPr>
          <p:cNvSpPr txBox="1"/>
          <p:nvPr/>
        </p:nvSpPr>
        <p:spPr>
          <a:xfrm>
            <a:off x="7671181" y="5542183"/>
            <a:ext cx="1601592" cy="830997"/>
          </a:xfrm>
          <a:prstGeom prst="rect">
            <a:avLst/>
          </a:prstGeom>
          <a:noFill/>
        </p:spPr>
        <p:txBody>
          <a:bodyPr wrap="none" rtlCol="0">
            <a:spAutoFit/>
          </a:bodyPr>
          <a:lstStyle/>
          <a:p>
            <a:r>
              <a:rPr lang="en-US" sz="2400" dirty="0"/>
              <a:t>Thoroughly</a:t>
            </a:r>
          </a:p>
          <a:p>
            <a:r>
              <a:rPr lang="en-US" sz="2400" dirty="0"/>
              <a:t>pumped</a:t>
            </a:r>
          </a:p>
        </p:txBody>
      </p:sp>
      <p:sp>
        <p:nvSpPr>
          <p:cNvPr id="20" name="TextBox 19">
            <a:extLst>
              <a:ext uri="{FF2B5EF4-FFF2-40B4-BE49-F238E27FC236}">
                <a16:creationId xmlns:a16="http://schemas.microsoft.com/office/drawing/2014/main" id="{4569F22C-9AAE-AB43-1DFD-EA86CF7C99A5}"/>
              </a:ext>
            </a:extLst>
          </p:cNvPr>
          <p:cNvSpPr txBox="1"/>
          <p:nvPr/>
        </p:nvSpPr>
        <p:spPr>
          <a:xfrm>
            <a:off x="4874544" y="4588013"/>
            <a:ext cx="2174313" cy="830997"/>
          </a:xfrm>
          <a:prstGeom prst="rect">
            <a:avLst/>
          </a:prstGeom>
          <a:noFill/>
        </p:spPr>
        <p:txBody>
          <a:bodyPr wrap="none" rtlCol="0">
            <a:spAutoFit/>
          </a:bodyPr>
          <a:lstStyle/>
          <a:p>
            <a:r>
              <a:rPr lang="en-US" sz="2400" dirty="0"/>
              <a:t>Pumped slightly</a:t>
            </a:r>
          </a:p>
          <a:p>
            <a:r>
              <a:rPr lang="en-US" sz="2400" dirty="0"/>
              <a:t>less</a:t>
            </a:r>
          </a:p>
        </p:txBody>
      </p:sp>
      <p:cxnSp>
        <p:nvCxnSpPr>
          <p:cNvPr id="22" name="Connector: Curved 21">
            <a:extLst>
              <a:ext uri="{FF2B5EF4-FFF2-40B4-BE49-F238E27FC236}">
                <a16:creationId xmlns:a16="http://schemas.microsoft.com/office/drawing/2014/main" id="{EF92D578-703A-7A05-26C9-F0206E9AB490}"/>
              </a:ext>
            </a:extLst>
          </p:cNvPr>
          <p:cNvCxnSpPr>
            <a:cxnSpLocks/>
            <a:stCxn id="20" idx="0"/>
            <a:endCxn id="17" idx="2"/>
          </p:cNvCxnSpPr>
          <p:nvPr/>
        </p:nvCxnSpPr>
        <p:spPr>
          <a:xfrm rot="5400000" flipH="1" flipV="1">
            <a:off x="6390225" y="3598533"/>
            <a:ext cx="560957" cy="1418004"/>
          </a:xfrm>
          <a:prstGeom prst="curvedConnector3">
            <a:avLst>
              <a:gd name="adj1" fmla="val 50000"/>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5" name="Connector: Curved 24">
            <a:extLst>
              <a:ext uri="{FF2B5EF4-FFF2-40B4-BE49-F238E27FC236}">
                <a16:creationId xmlns:a16="http://schemas.microsoft.com/office/drawing/2014/main" id="{9982BFE9-7783-9BF1-830F-386DF585833D}"/>
              </a:ext>
            </a:extLst>
          </p:cNvPr>
          <p:cNvCxnSpPr>
            <a:cxnSpLocks/>
            <a:stCxn id="19" idx="0"/>
            <a:endCxn id="18" idx="2"/>
          </p:cNvCxnSpPr>
          <p:nvPr/>
        </p:nvCxnSpPr>
        <p:spPr>
          <a:xfrm rot="5400000" flipH="1" flipV="1">
            <a:off x="8469728" y="5127140"/>
            <a:ext cx="417293" cy="412794"/>
          </a:xfrm>
          <a:prstGeom prst="curvedConnector3">
            <a:avLst/>
          </a:prstGeom>
          <a:ln w="38100">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18192E80-1857-46E3-4288-6EDF50186F40}"/>
              </a:ext>
            </a:extLst>
          </p:cNvPr>
          <p:cNvPicPr>
            <a:picLocks noChangeAspect="1"/>
          </p:cNvPicPr>
          <p:nvPr/>
        </p:nvPicPr>
        <p:blipFill>
          <a:blip r:embed="rId4"/>
          <a:stretch>
            <a:fillRect/>
          </a:stretch>
        </p:blipFill>
        <p:spPr>
          <a:xfrm>
            <a:off x="2228302" y="1574524"/>
            <a:ext cx="7889092" cy="4313243"/>
          </a:xfrm>
          <a:prstGeom prst="rect">
            <a:avLst/>
          </a:prstGeom>
        </p:spPr>
      </p:pic>
    </p:spTree>
    <p:extLst>
      <p:ext uri="{BB962C8B-B14F-4D97-AF65-F5344CB8AC3E}">
        <p14:creationId xmlns:p14="http://schemas.microsoft.com/office/powerpoint/2010/main" val="1825027383"/>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par>
                                <p:cTn id="19" presetID="10"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1" nodeType="clickEffect">
                                  <p:stCondLst>
                                    <p:cond delay="0"/>
                                  </p:stCondLst>
                                  <p:childTnLst>
                                    <p:animEffect transition="out" filter="fade">
                                      <p:cBhvr>
                                        <p:cTn id="28" dur="500"/>
                                        <p:tgtEl>
                                          <p:spTgt spid="19"/>
                                        </p:tgtEl>
                                      </p:cBhvr>
                                    </p:animEffect>
                                    <p:set>
                                      <p:cBhvr>
                                        <p:cTn id="29" dur="1" fill="hold">
                                          <p:stCondLst>
                                            <p:cond delay="499"/>
                                          </p:stCondLst>
                                        </p:cTn>
                                        <p:tgtEl>
                                          <p:spTgt spid="19"/>
                                        </p:tgtEl>
                                        <p:attrNameLst>
                                          <p:attrName>style.visibility</p:attrName>
                                        </p:attrNameLst>
                                      </p:cBhvr>
                                      <p:to>
                                        <p:strVal val="hidden"/>
                                      </p:to>
                                    </p:set>
                                  </p:childTnLst>
                                </p:cTn>
                              </p:par>
                              <p:par>
                                <p:cTn id="30" presetID="10" presetClass="exit" presetSubtype="0" fill="hold" nodeType="withEffect">
                                  <p:stCondLst>
                                    <p:cond delay="0"/>
                                  </p:stCondLst>
                                  <p:childTnLst>
                                    <p:animEffect transition="out" filter="fade">
                                      <p:cBhvr>
                                        <p:cTn id="31" dur="500"/>
                                        <p:tgtEl>
                                          <p:spTgt spid="25"/>
                                        </p:tgtEl>
                                      </p:cBhvr>
                                    </p:animEffect>
                                    <p:set>
                                      <p:cBhvr>
                                        <p:cTn id="32" dur="1" fill="hold">
                                          <p:stCondLst>
                                            <p:cond delay="499"/>
                                          </p:stCondLst>
                                        </p:cTn>
                                        <p:tgtEl>
                                          <p:spTgt spid="25"/>
                                        </p:tgtEl>
                                        <p:attrNameLst>
                                          <p:attrName>style.visibility</p:attrName>
                                        </p:attrNameLst>
                                      </p:cBhvr>
                                      <p:to>
                                        <p:strVal val="hidden"/>
                                      </p:to>
                                    </p:set>
                                  </p:childTnLst>
                                </p:cTn>
                              </p:par>
                              <p:par>
                                <p:cTn id="33" presetID="10" presetClass="exit" presetSubtype="0" fill="hold" grpId="1" nodeType="withEffect">
                                  <p:stCondLst>
                                    <p:cond delay="0"/>
                                  </p:stCondLst>
                                  <p:childTnLst>
                                    <p:animEffect transition="out" filter="fade">
                                      <p:cBhvr>
                                        <p:cTn id="34" dur="500"/>
                                        <p:tgtEl>
                                          <p:spTgt spid="18"/>
                                        </p:tgtEl>
                                      </p:cBhvr>
                                    </p:animEffect>
                                    <p:set>
                                      <p:cBhvr>
                                        <p:cTn id="35" dur="1" fill="hold">
                                          <p:stCondLst>
                                            <p:cond delay="499"/>
                                          </p:stCondLst>
                                        </p:cTn>
                                        <p:tgtEl>
                                          <p:spTgt spid="18"/>
                                        </p:tgtEl>
                                        <p:attrNameLst>
                                          <p:attrName>style.visibility</p:attrName>
                                        </p:attrNameLst>
                                      </p:cBhvr>
                                      <p:to>
                                        <p:strVal val="hidden"/>
                                      </p:to>
                                    </p:set>
                                  </p:childTnLst>
                                </p:cTn>
                              </p:par>
                              <p:par>
                                <p:cTn id="36" presetID="10" presetClass="exit" presetSubtype="0" fill="hold" grpId="1" nodeType="withEffect">
                                  <p:stCondLst>
                                    <p:cond delay="0"/>
                                  </p:stCondLst>
                                  <p:childTnLst>
                                    <p:animEffect transition="out" filter="fade">
                                      <p:cBhvr>
                                        <p:cTn id="37" dur="500"/>
                                        <p:tgtEl>
                                          <p:spTgt spid="20"/>
                                        </p:tgtEl>
                                      </p:cBhvr>
                                    </p:animEffect>
                                    <p:set>
                                      <p:cBhvr>
                                        <p:cTn id="38" dur="1" fill="hold">
                                          <p:stCondLst>
                                            <p:cond delay="499"/>
                                          </p:stCondLst>
                                        </p:cTn>
                                        <p:tgtEl>
                                          <p:spTgt spid="20"/>
                                        </p:tgtEl>
                                        <p:attrNameLst>
                                          <p:attrName>style.visibility</p:attrName>
                                        </p:attrNameLst>
                                      </p:cBhvr>
                                      <p:to>
                                        <p:strVal val="hidden"/>
                                      </p:to>
                                    </p:set>
                                  </p:childTnLst>
                                </p:cTn>
                              </p:par>
                              <p:par>
                                <p:cTn id="39" presetID="10" presetClass="exit" presetSubtype="0" fill="hold" nodeType="withEffect">
                                  <p:stCondLst>
                                    <p:cond delay="0"/>
                                  </p:stCondLst>
                                  <p:childTnLst>
                                    <p:animEffect transition="out" filter="fade">
                                      <p:cBhvr>
                                        <p:cTn id="40" dur="500"/>
                                        <p:tgtEl>
                                          <p:spTgt spid="22"/>
                                        </p:tgtEl>
                                      </p:cBhvr>
                                    </p:animEffect>
                                    <p:set>
                                      <p:cBhvr>
                                        <p:cTn id="41" dur="1" fill="hold">
                                          <p:stCondLst>
                                            <p:cond delay="499"/>
                                          </p:stCondLst>
                                        </p:cTn>
                                        <p:tgtEl>
                                          <p:spTgt spid="22"/>
                                        </p:tgtEl>
                                        <p:attrNameLst>
                                          <p:attrName>style.visibility</p:attrName>
                                        </p:attrNameLst>
                                      </p:cBhvr>
                                      <p:to>
                                        <p:strVal val="hidden"/>
                                      </p:to>
                                    </p:set>
                                  </p:childTnLst>
                                </p:cTn>
                              </p:par>
                              <p:par>
                                <p:cTn id="42" presetID="10" presetClass="exit" presetSubtype="0" fill="hold" grpId="1" nodeType="withEffect">
                                  <p:stCondLst>
                                    <p:cond delay="0"/>
                                  </p:stCondLst>
                                  <p:childTnLst>
                                    <p:animEffect transition="out" filter="fade">
                                      <p:cBhvr>
                                        <p:cTn id="43" dur="500"/>
                                        <p:tgtEl>
                                          <p:spTgt spid="17"/>
                                        </p:tgtEl>
                                      </p:cBhvr>
                                    </p:animEffect>
                                    <p:set>
                                      <p:cBhvr>
                                        <p:cTn id="44" dur="1" fill="hold">
                                          <p:stCondLst>
                                            <p:cond delay="499"/>
                                          </p:stCondLst>
                                        </p:cTn>
                                        <p:tgtEl>
                                          <p:spTgt spid="17"/>
                                        </p:tgtEl>
                                        <p:attrNameLst>
                                          <p:attrName>style.visibility</p:attrName>
                                        </p:attrNameLst>
                                      </p:cBhvr>
                                      <p:to>
                                        <p:strVal val="hidden"/>
                                      </p:to>
                                    </p:set>
                                  </p:childTnLst>
                                </p:cTn>
                              </p:par>
                              <p:par>
                                <p:cTn id="45" presetID="10" presetClass="exit" presetSubtype="0" fill="hold" nodeType="withEffect">
                                  <p:stCondLst>
                                    <p:cond delay="0"/>
                                  </p:stCondLst>
                                  <p:childTnLst>
                                    <p:animEffect transition="out" filter="fade">
                                      <p:cBhvr>
                                        <p:cTn id="46" dur="500"/>
                                        <p:tgtEl>
                                          <p:spTgt spid="14"/>
                                        </p:tgtEl>
                                      </p:cBhvr>
                                    </p:animEffect>
                                    <p:set>
                                      <p:cBhvr>
                                        <p:cTn id="47" dur="1" fill="hold">
                                          <p:stCondLst>
                                            <p:cond delay="499"/>
                                          </p:stCondLst>
                                        </p:cTn>
                                        <p:tgtEl>
                                          <p:spTgt spid="14"/>
                                        </p:tgtEl>
                                        <p:attrNameLst>
                                          <p:attrName>style.visibility</p:attrName>
                                        </p:attrNameLst>
                                      </p:cBhvr>
                                      <p:to>
                                        <p:strVal val="hidden"/>
                                      </p:to>
                                    </p:set>
                                  </p:childTnLst>
                                </p:cTn>
                              </p:par>
                            </p:childTnLst>
                          </p:cTn>
                        </p:par>
                        <p:par>
                          <p:cTn id="48" fill="hold">
                            <p:stCondLst>
                              <p:cond delay="500"/>
                            </p:stCondLst>
                            <p:childTnLst>
                              <p:par>
                                <p:cTn id="49" presetID="10" presetClass="entr" presetSubtype="0" fill="hold" nodeType="afterEffect">
                                  <p:stCondLst>
                                    <p:cond delay="0"/>
                                  </p:stCondLst>
                                  <p:childTnLst>
                                    <p:set>
                                      <p:cBhvr>
                                        <p:cTn id="50" dur="1" fill="hold">
                                          <p:stCondLst>
                                            <p:cond delay="0"/>
                                          </p:stCondLst>
                                        </p:cTn>
                                        <p:tgtEl>
                                          <p:spTgt spid="4"/>
                                        </p:tgtEl>
                                        <p:attrNameLst>
                                          <p:attrName>style.visibility</p:attrName>
                                        </p:attrNameLst>
                                      </p:cBhvr>
                                      <p:to>
                                        <p:strVal val="visible"/>
                                      </p:to>
                                    </p:set>
                                    <p:animEffect transition="in" filter="fade">
                                      <p:cBhvr>
                                        <p:cTn id="51" dur="500"/>
                                        <p:tgtEl>
                                          <p:spTgt spid="4"/>
                                        </p:tgtEl>
                                      </p:cBhvr>
                                    </p:animEffect>
                                  </p:childTnLst>
                                </p:cTn>
                              </p:par>
                            </p:childTnLst>
                          </p:cTn>
                        </p:par>
                        <p:par>
                          <p:cTn id="52" fill="hold">
                            <p:stCondLst>
                              <p:cond delay="1000"/>
                            </p:stCondLst>
                            <p:childTnLst>
                              <p:par>
                                <p:cTn id="53" presetID="10" presetClass="entr" presetSubtype="0" fill="hold" grpId="0" nodeType="afterEffect">
                                  <p:stCondLst>
                                    <p:cond delay="0"/>
                                  </p:stCondLst>
                                  <p:childTnLst>
                                    <p:set>
                                      <p:cBhvr>
                                        <p:cTn id="54" dur="1" fill="hold">
                                          <p:stCondLst>
                                            <p:cond delay="0"/>
                                          </p:stCondLst>
                                        </p:cTn>
                                        <p:tgtEl>
                                          <p:spTgt spid="7">
                                            <p:txEl>
                                              <p:pRg st="0" end="0"/>
                                            </p:txEl>
                                          </p:spTgt>
                                        </p:tgtEl>
                                        <p:attrNameLst>
                                          <p:attrName>style.visibility</p:attrName>
                                        </p:attrNameLst>
                                      </p:cBhvr>
                                      <p:to>
                                        <p:strVal val="visible"/>
                                      </p:to>
                                    </p:set>
                                    <p:animEffect transition="in" filter="fade">
                                      <p:cBhvr>
                                        <p:cTn id="55"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17" grpId="0" animBg="1"/>
      <p:bldP spid="17" grpId="1" animBg="1"/>
      <p:bldP spid="18" grpId="0" animBg="1"/>
      <p:bldP spid="18" grpId="1" animBg="1"/>
      <p:bldP spid="19" grpId="0"/>
      <p:bldP spid="19" grpId="1"/>
      <p:bldP spid="20" grpId="0"/>
      <p:bldP spid="20"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CC5C6-3A44-DCAB-4847-B3E4F8E75A4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FCA6224-7898-2324-F18A-17118B1045DA}"/>
              </a:ext>
            </a:extLst>
          </p:cNvPr>
          <p:cNvSpPr>
            <a:spLocks noGrp="1"/>
          </p:cNvSpPr>
          <p:nvPr>
            <p:ph type="body" sz="quarter" idx="10"/>
          </p:nvPr>
        </p:nvSpPr>
        <p:spPr/>
        <p:txBody>
          <a:bodyPr/>
          <a:lstStyle/>
          <a:p>
            <a:r>
              <a:rPr lang="en-US"/>
              <a:t>Emanation Procedure</a:t>
            </a:r>
          </a:p>
        </p:txBody>
      </p:sp>
      <p:sp>
        <p:nvSpPr>
          <p:cNvPr id="7" name="Text Placeholder 6">
            <a:extLst>
              <a:ext uri="{FF2B5EF4-FFF2-40B4-BE49-F238E27FC236}">
                <a16:creationId xmlns:a16="http://schemas.microsoft.com/office/drawing/2014/main" id="{A9610F90-CE55-822E-6837-F9125549EEB4}"/>
              </a:ext>
            </a:extLst>
          </p:cNvPr>
          <p:cNvSpPr>
            <a:spLocks noGrp="1"/>
          </p:cNvSpPr>
          <p:nvPr>
            <p:ph type="body" sz="quarter" idx="13"/>
          </p:nvPr>
        </p:nvSpPr>
        <p:spPr>
          <a:xfrm>
            <a:off x="2270516" y="6077647"/>
            <a:ext cx="8372747" cy="875845"/>
          </a:xfrm>
        </p:spPr>
        <p:txBody>
          <a:bodyPr>
            <a:normAutofit/>
          </a:bodyPr>
          <a:lstStyle/>
          <a:p>
            <a:pPr marL="457200" indent="-457200">
              <a:buFont typeface="Arial" panose="020B0604020202020204" pitchFamily="34" charset="0"/>
              <a:buChar char="•"/>
            </a:pPr>
            <a:r>
              <a:rPr lang="en-US" dirty="0"/>
              <a:t>Emanation = 4hr + time between tests</a:t>
            </a:r>
          </a:p>
        </p:txBody>
      </p:sp>
      <p:sp>
        <p:nvSpPr>
          <p:cNvPr id="5" name="Slide Number Placeholder 4">
            <a:extLst>
              <a:ext uri="{FF2B5EF4-FFF2-40B4-BE49-F238E27FC236}">
                <a16:creationId xmlns:a16="http://schemas.microsoft.com/office/drawing/2014/main" id="{72D689E4-05D0-6A72-0399-3F92A203ECAE}"/>
              </a:ext>
            </a:extLst>
          </p:cNvPr>
          <p:cNvSpPr>
            <a:spLocks noGrp="1"/>
          </p:cNvSpPr>
          <p:nvPr>
            <p:ph type="sldNum" sz="quarter" idx="4"/>
          </p:nvPr>
        </p:nvSpPr>
        <p:spPr/>
        <p:txBody>
          <a:bodyPr/>
          <a:lstStyle/>
          <a:p>
            <a:fld id="{86CB4B4D-7CA3-9044-876B-883B54F8677D}" type="slidenum">
              <a:rPr lang="en-CA" smtClean="0"/>
              <a:pPr/>
              <a:t>13</a:t>
            </a:fld>
            <a:endParaRPr lang="en-CA" b="1"/>
          </a:p>
        </p:txBody>
      </p:sp>
      <p:pic>
        <p:nvPicPr>
          <p:cNvPr id="2" name="Picture 1">
            <a:extLst>
              <a:ext uri="{FF2B5EF4-FFF2-40B4-BE49-F238E27FC236}">
                <a16:creationId xmlns:a16="http://schemas.microsoft.com/office/drawing/2014/main" id="{57A112B6-3511-149A-1EED-A4DF5164A6BF}"/>
              </a:ext>
            </a:extLst>
          </p:cNvPr>
          <p:cNvPicPr>
            <a:picLocks noChangeAspect="1"/>
          </p:cNvPicPr>
          <p:nvPr/>
        </p:nvPicPr>
        <p:blipFill>
          <a:blip r:embed="rId3"/>
          <a:srcRect t="3082" b="2514"/>
          <a:stretch>
            <a:fillRect/>
          </a:stretch>
        </p:blipFill>
        <p:spPr>
          <a:xfrm>
            <a:off x="2075982" y="1464258"/>
            <a:ext cx="8041412" cy="4613389"/>
          </a:xfrm>
          <a:prstGeom prst="rect">
            <a:avLst/>
          </a:prstGeom>
        </p:spPr>
      </p:pic>
    </p:spTree>
    <p:extLst>
      <p:ext uri="{BB962C8B-B14F-4D97-AF65-F5344CB8AC3E}">
        <p14:creationId xmlns:p14="http://schemas.microsoft.com/office/powerpoint/2010/main" val="1770146518"/>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4EDF16-5A48-6BAD-4022-3A3AB7A8A313}"/>
              </a:ext>
            </a:extLst>
          </p:cNvPr>
          <p:cNvSpPr>
            <a:spLocks noGrp="1"/>
          </p:cNvSpPr>
          <p:nvPr>
            <p:ph type="body" sz="quarter" idx="10"/>
          </p:nvPr>
        </p:nvSpPr>
        <p:spPr/>
        <p:txBody>
          <a:bodyPr/>
          <a:lstStyle/>
          <a:p>
            <a:r>
              <a:rPr lang="en-US"/>
              <a:t>Emanation Procedure</a:t>
            </a:r>
          </a:p>
          <a:p>
            <a:endParaRPr lang="en-US"/>
          </a:p>
        </p:txBody>
      </p:sp>
      <p:sp>
        <p:nvSpPr>
          <p:cNvPr id="3" name="Text Placeholder 2">
            <a:extLst>
              <a:ext uri="{FF2B5EF4-FFF2-40B4-BE49-F238E27FC236}">
                <a16:creationId xmlns:a16="http://schemas.microsoft.com/office/drawing/2014/main" id="{47BE70A4-493D-01CA-27C8-077ECBE5747F}"/>
              </a:ext>
            </a:extLst>
          </p:cNvPr>
          <p:cNvSpPr>
            <a:spLocks noGrp="1"/>
          </p:cNvSpPr>
          <p:nvPr>
            <p:ph type="body" sz="quarter" idx="13"/>
          </p:nvPr>
        </p:nvSpPr>
        <p:spPr>
          <a:xfrm>
            <a:off x="2801828" y="5765823"/>
            <a:ext cx="6955128" cy="971441"/>
          </a:xfrm>
        </p:spPr>
        <p:txBody>
          <a:bodyPr>
            <a:normAutofit/>
          </a:bodyPr>
          <a:lstStyle/>
          <a:p>
            <a:pPr marL="457200" indent="-457200">
              <a:buFont typeface="Arial" panose="020B0604020202020204" pitchFamily="34" charset="0"/>
              <a:buChar char="•"/>
            </a:pPr>
            <a:r>
              <a:rPr lang="en-US" dirty="0"/>
              <a:t>Remove outliers, compare new samples</a:t>
            </a:r>
          </a:p>
        </p:txBody>
      </p:sp>
      <p:sp>
        <p:nvSpPr>
          <p:cNvPr id="6" name="Slide Number Placeholder 5">
            <a:extLst>
              <a:ext uri="{FF2B5EF4-FFF2-40B4-BE49-F238E27FC236}">
                <a16:creationId xmlns:a16="http://schemas.microsoft.com/office/drawing/2014/main" id="{F337E40F-1116-6326-8B08-61FD21DE3173}"/>
              </a:ext>
            </a:extLst>
          </p:cNvPr>
          <p:cNvSpPr>
            <a:spLocks noGrp="1"/>
          </p:cNvSpPr>
          <p:nvPr>
            <p:ph type="sldNum" sz="quarter" idx="4"/>
          </p:nvPr>
        </p:nvSpPr>
        <p:spPr/>
        <p:txBody>
          <a:bodyPr/>
          <a:lstStyle/>
          <a:p>
            <a:fld id="{86CB4B4D-7CA3-9044-876B-883B54F8677D}" type="slidenum">
              <a:rPr lang="en-CA" smtClean="0"/>
              <a:pPr/>
              <a:t>14</a:t>
            </a:fld>
            <a:endParaRPr lang="en-CA" b="1"/>
          </a:p>
        </p:txBody>
      </p:sp>
      <p:pic>
        <p:nvPicPr>
          <p:cNvPr id="4" name="Picture 3">
            <a:extLst>
              <a:ext uri="{FF2B5EF4-FFF2-40B4-BE49-F238E27FC236}">
                <a16:creationId xmlns:a16="http://schemas.microsoft.com/office/drawing/2014/main" id="{5A18C831-9297-02CA-CE61-61E95FCBA724}"/>
              </a:ext>
            </a:extLst>
          </p:cNvPr>
          <p:cNvPicPr>
            <a:picLocks noChangeAspect="1"/>
          </p:cNvPicPr>
          <p:nvPr/>
        </p:nvPicPr>
        <p:blipFill>
          <a:blip r:embed="rId3"/>
          <a:stretch>
            <a:fillRect/>
          </a:stretch>
        </p:blipFill>
        <p:spPr>
          <a:xfrm>
            <a:off x="1567113" y="1559956"/>
            <a:ext cx="8710455" cy="4303584"/>
          </a:xfrm>
          <a:prstGeom prst="rect">
            <a:avLst/>
          </a:prstGeom>
        </p:spPr>
      </p:pic>
      <p:sp>
        <p:nvSpPr>
          <p:cNvPr id="7" name="Rectangle 6">
            <a:extLst>
              <a:ext uri="{FF2B5EF4-FFF2-40B4-BE49-F238E27FC236}">
                <a16:creationId xmlns:a16="http://schemas.microsoft.com/office/drawing/2014/main" id="{EBD6F2B7-0D40-B4B4-83D1-11911BCD54B4}"/>
              </a:ext>
            </a:extLst>
          </p:cNvPr>
          <p:cNvSpPr/>
          <p:nvPr/>
        </p:nvSpPr>
        <p:spPr>
          <a:xfrm>
            <a:off x="2105891" y="2161373"/>
            <a:ext cx="7250545" cy="1986115"/>
          </a:xfrm>
          <a:prstGeom prst="rect">
            <a:avLst/>
          </a:prstGeom>
          <a:noFill/>
          <a:ln w="38100">
            <a:solidFill>
              <a:srgbClr val="0076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826E446-E685-820C-1171-500A75D04EEC}"/>
              </a:ext>
            </a:extLst>
          </p:cNvPr>
          <p:cNvSpPr/>
          <p:nvPr/>
        </p:nvSpPr>
        <p:spPr>
          <a:xfrm>
            <a:off x="7656944" y="4147489"/>
            <a:ext cx="1699492" cy="1150555"/>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09742C74-EFB7-B3AD-6F92-8FFEC7EA5457}"/>
              </a:ext>
            </a:extLst>
          </p:cNvPr>
          <p:cNvSpPr txBox="1"/>
          <p:nvPr/>
        </p:nvSpPr>
        <p:spPr>
          <a:xfrm>
            <a:off x="6096000" y="5575377"/>
            <a:ext cx="1601592" cy="830997"/>
          </a:xfrm>
          <a:prstGeom prst="rect">
            <a:avLst/>
          </a:prstGeom>
          <a:noFill/>
        </p:spPr>
        <p:txBody>
          <a:bodyPr wrap="none" rtlCol="0">
            <a:spAutoFit/>
          </a:bodyPr>
          <a:lstStyle/>
          <a:p>
            <a:r>
              <a:rPr lang="en-US" sz="2400" dirty="0"/>
              <a:t>Thoroughly</a:t>
            </a:r>
          </a:p>
          <a:p>
            <a:r>
              <a:rPr lang="en-US" sz="2400" dirty="0"/>
              <a:t>pumped</a:t>
            </a:r>
          </a:p>
        </p:txBody>
      </p:sp>
      <p:sp>
        <p:nvSpPr>
          <p:cNvPr id="10" name="TextBox 9">
            <a:extLst>
              <a:ext uri="{FF2B5EF4-FFF2-40B4-BE49-F238E27FC236}">
                <a16:creationId xmlns:a16="http://schemas.microsoft.com/office/drawing/2014/main" id="{89C8F139-6A73-85BF-ECC1-5D5A6913AF15}"/>
              </a:ext>
            </a:extLst>
          </p:cNvPr>
          <p:cNvSpPr txBox="1"/>
          <p:nvPr/>
        </p:nvSpPr>
        <p:spPr>
          <a:xfrm>
            <a:off x="2419274" y="5021212"/>
            <a:ext cx="2174313" cy="830997"/>
          </a:xfrm>
          <a:prstGeom prst="rect">
            <a:avLst/>
          </a:prstGeom>
          <a:noFill/>
        </p:spPr>
        <p:txBody>
          <a:bodyPr wrap="none" rtlCol="0">
            <a:spAutoFit/>
          </a:bodyPr>
          <a:lstStyle/>
          <a:p>
            <a:r>
              <a:rPr lang="en-US" sz="2400" dirty="0"/>
              <a:t>Pumped slightly</a:t>
            </a:r>
          </a:p>
          <a:p>
            <a:r>
              <a:rPr lang="en-US" sz="2400" dirty="0"/>
              <a:t>less</a:t>
            </a:r>
          </a:p>
        </p:txBody>
      </p:sp>
      <p:cxnSp>
        <p:nvCxnSpPr>
          <p:cNvPr id="11" name="Connector: Curved 10">
            <a:extLst>
              <a:ext uri="{FF2B5EF4-FFF2-40B4-BE49-F238E27FC236}">
                <a16:creationId xmlns:a16="http://schemas.microsoft.com/office/drawing/2014/main" id="{CCAD9E05-C45E-77D0-8687-10B10225A02B}"/>
              </a:ext>
            </a:extLst>
          </p:cNvPr>
          <p:cNvCxnSpPr>
            <a:cxnSpLocks/>
            <a:stCxn id="10" idx="0"/>
            <a:endCxn id="7" idx="2"/>
          </p:cNvCxnSpPr>
          <p:nvPr/>
        </p:nvCxnSpPr>
        <p:spPr>
          <a:xfrm rot="5400000" flipH="1" flipV="1">
            <a:off x="4181935" y="3471984"/>
            <a:ext cx="873724" cy="2224733"/>
          </a:xfrm>
          <a:prstGeom prst="curvedConnector3">
            <a:avLst>
              <a:gd name="adj1" fmla="val 50000"/>
            </a:avLst>
          </a:prstGeom>
          <a:ln w="38100">
            <a:solidFill>
              <a:srgbClr val="0076BE"/>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or: Curved 11">
            <a:extLst>
              <a:ext uri="{FF2B5EF4-FFF2-40B4-BE49-F238E27FC236}">
                <a16:creationId xmlns:a16="http://schemas.microsoft.com/office/drawing/2014/main" id="{DF1A12A1-BE89-122D-E64A-64DB91DB63E2}"/>
              </a:ext>
            </a:extLst>
          </p:cNvPr>
          <p:cNvCxnSpPr>
            <a:cxnSpLocks/>
            <a:stCxn id="9" idx="0"/>
            <a:endCxn id="8" idx="2"/>
          </p:cNvCxnSpPr>
          <p:nvPr/>
        </p:nvCxnSpPr>
        <p:spPr>
          <a:xfrm rot="5400000" flipH="1" flipV="1">
            <a:off x="7563077" y="4631764"/>
            <a:ext cx="277333" cy="1609894"/>
          </a:xfrm>
          <a:prstGeom prst="curvedConnector3">
            <a:avLst>
              <a:gd name="adj1" fmla="val 50000"/>
            </a:avLst>
          </a:prstGeom>
          <a:ln w="38100">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265B10FE-F723-46ED-25A6-9A9F6F44A92B}"/>
              </a:ext>
            </a:extLst>
          </p:cNvPr>
          <p:cNvPicPr>
            <a:picLocks noChangeAspect="1"/>
          </p:cNvPicPr>
          <p:nvPr/>
        </p:nvPicPr>
        <p:blipFill>
          <a:blip r:embed="rId4"/>
          <a:srcRect/>
          <a:stretch/>
        </p:blipFill>
        <p:spPr>
          <a:xfrm>
            <a:off x="1642416" y="1628706"/>
            <a:ext cx="8795327" cy="4008816"/>
          </a:xfrm>
          <a:prstGeom prst="rect">
            <a:avLst/>
          </a:prstGeom>
        </p:spPr>
      </p:pic>
    </p:spTree>
    <p:extLst>
      <p:ext uri="{BB962C8B-B14F-4D97-AF65-F5344CB8AC3E}">
        <p14:creationId xmlns:p14="http://schemas.microsoft.com/office/powerpoint/2010/main" val="2328096420"/>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1" nodeType="clickEffect">
                                  <p:stCondLst>
                                    <p:cond delay="0"/>
                                  </p:stCondLst>
                                  <p:childTnLst>
                                    <p:animEffect transition="out" filter="fade">
                                      <p:cBhvr>
                                        <p:cTn id="28" dur="500"/>
                                        <p:tgtEl>
                                          <p:spTgt spid="9"/>
                                        </p:tgtEl>
                                      </p:cBhvr>
                                    </p:animEffect>
                                    <p:set>
                                      <p:cBhvr>
                                        <p:cTn id="29" dur="1" fill="hold">
                                          <p:stCondLst>
                                            <p:cond delay="499"/>
                                          </p:stCondLst>
                                        </p:cTn>
                                        <p:tgtEl>
                                          <p:spTgt spid="9"/>
                                        </p:tgtEl>
                                        <p:attrNameLst>
                                          <p:attrName>style.visibility</p:attrName>
                                        </p:attrNameLst>
                                      </p:cBhvr>
                                      <p:to>
                                        <p:strVal val="hidden"/>
                                      </p:to>
                                    </p:set>
                                  </p:childTnLst>
                                </p:cTn>
                              </p:par>
                              <p:par>
                                <p:cTn id="30" presetID="10" presetClass="exit" presetSubtype="0" fill="hold" nodeType="withEffect">
                                  <p:stCondLst>
                                    <p:cond delay="0"/>
                                  </p:stCondLst>
                                  <p:childTnLst>
                                    <p:animEffect transition="out" filter="fade">
                                      <p:cBhvr>
                                        <p:cTn id="31" dur="500"/>
                                        <p:tgtEl>
                                          <p:spTgt spid="12"/>
                                        </p:tgtEl>
                                      </p:cBhvr>
                                    </p:animEffect>
                                    <p:set>
                                      <p:cBhvr>
                                        <p:cTn id="32" dur="1" fill="hold">
                                          <p:stCondLst>
                                            <p:cond delay="499"/>
                                          </p:stCondLst>
                                        </p:cTn>
                                        <p:tgtEl>
                                          <p:spTgt spid="12"/>
                                        </p:tgtEl>
                                        <p:attrNameLst>
                                          <p:attrName>style.visibility</p:attrName>
                                        </p:attrNameLst>
                                      </p:cBhvr>
                                      <p:to>
                                        <p:strVal val="hidden"/>
                                      </p:to>
                                    </p:set>
                                  </p:childTnLst>
                                </p:cTn>
                              </p:par>
                              <p:par>
                                <p:cTn id="33" presetID="10" presetClass="exit" presetSubtype="0" fill="hold" grpId="1" nodeType="withEffect">
                                  <p:stCondLst>
                                    <p:cond delay="0"/>
                                  </p:stCondLst>
                                  <p:childTnLst>
                                    <p:animEffect transition="out" filter="fade">
                                      <p:cBhvr>
                                        <p:cTn id="34" dur="500"/>
                                        <p:tgtEl>
                                          <p:spTgt spid="8"/>
                                        </p:tgtEl>
                                      </p:cBhvr>
                                    </p:animEffect>
                                    <p:set>
                                      <p:cBhvr>
                                        <p:cTn id="35" dur="1" fill="hold">
                                          <p:stCondLst>
                                            <p:cond delay="499"/>
                                          </p:stCondLst>
                                        </p:cTn>
                                        <p:tgtEl>
                                          <p:spTgt spid="8"/>
                                        </p:tgtEl>
                                        <p:attrNameLst>
                                          <p:attrName>style.visibility</p:attrName>
                                        </p:attrNameLst>
                                      </p:cBhvr>
                                      <p:to>
                                        <p:strVal val="hidden"/>
                                      </p:to>
                                    </p:set>
                                  </p:childTnLst>
                                </p:cTn>
                              </p:par>
                              <p:par>
                                <p:cTn id="36" presetID="10" presetClass="exit" presetSubtype="0" fill="hold" grpId="1" nodeType="withEffect">
                                  <p:stCondLst>
                                    <p:cond delay="0"/>
                                  </p:stCondLst>
                                  <p:childTnLst>
                                    <p:animEffect transition="out" filter="fade">
                                      <p:cBhvr>
                                        <p:cTn id="37" dur="500"/>
                                        <p:tgtEl>
                                          <p:spTgt spid="10"/>
                                        </p:tgtEl>
                                      </p:cBhvr>
                                    </p:animEffect>
                                    <p:set>
                                      <p:cBhvr>
                                        <p:cTn id="38" dur="1" fill="hold">
                                          <p:stCondLst>
                                            <p:cond delay="499"/>
                                          </p:stCondLst>
                                        </p:cTn>
                                        <p:tgtEl>
                                          <p:spTgt spid="10"/>
                                        </p:tgtEl>
                                        <p:attrNameLst>
                                          <p:attrName>style.visibility</p:attrName>
                                        </p:attrNameLst>
                                      </p:cBhvr>
                                      <p:to>
                                        <p:strVal val="hidden"/>
                                      </p:to>
                                    </p:set>
                                  </p:childTnLst>
                                </p:cTn>
                              </p:par>
                              <p:par>
                                <p:cTn id="39" presetID="10" presetClass="exit" presetSubtype="0" fill="hold" nodeType="withEffect">
                                  <p:stCondLst>
                                    <p:cond delay="0"/>
                                  </p:stCondLst>
                                  <p:childTnLst>
                                    <p:animEffect transition="out" filter="fade">
                                      <p:cBhvr>
                                        <p:cTn id="40" dur="500"/>
                                        <p:tgtEl>
                                          <p:spTgt spid="11"/>
                                        </p:tgtEl>
                                      </p:cBhvr>
                                    </p:animEffect>
                                    <p:set>
                                      <p:cBhvr>
                                        <p:cTn id="41" dur="1" fill="hold">
                                          <p:stCondLst>
                                            <p:cond delay="499"/>
                                          </p:stCondLst>
                                        </p:cTn>
                                        <p:tgtEl>
                                          <p:spTgt spid="11"/>
                                        </p:tgtEl>
                                        <p:attrNameLst>
                                          <p:attrName>style.visibility</p:attrName>
                                        </p:attrNameLst>
                                      </p:cBhvr>
                                      <p:to>
                                        <p:strVal val="hidden"/>
                                      </p:to>
                                    </p:set>
                                  </p:childTnLst>
                                </p:cTn>
                              </p:par>
                              <p:par>
                                <p:cTn id="42" presetID="10" presetClass="exit" presetSubtype="0" fill="hold" grpId="1" nodeType="withEffect">
                                  <p:stCondLst>
                                    <p:cond delay="0"/>
                                  </p:stCondLst>
                                  <p:childTnLst>
                                    <p:animEffect transition="out" filter="fade">
                                      <p:cBhvr>
                                        <p:cTn id="43" dur="500"/>
                                        <p:tgtEl>
                                          <p:spTgt spid="7"/>
                                        </p:tgtEl>
                                      </p:cBhvr>
                                    </p:animEffect>
                                    <p:set>
                                      <p:cBhvr>
                                        <p:cTn id="44" dur="1" fill="hold">
                                          <p:stCondLst>
                                            <p:cond delay="499"/>
                                          </p:stCondLst>
                                        </p:cTn>
                                        <p:tgtEl>
                                          <p:spTgt spid="7"/>
                                        </p:tgtEl>
                                        <p:attrNameLst>
                                          <p:attrName>style.visibility</p:attrName>
                                        </p:attrNameLst>
                                      </p:cBhvr>
                                      <p:to>
                                        <p:strVal val="hidden"/>
                                      </p:to>
                                    </p:set>
                                  </p:childTnLst>
                                </p:cTn>
                              </p:par>
                              <p:par>
                                <p:cTn id="45" presetID="10" presetClass="exit" presetSubtype="0" fill="hold" nodeType="withEffect">
                                  <p:stCondLst>
                                    <p:cond delay="0"/>
                                  </p:stCondLst>
                                  <p:childTnLst>
                                    <p:animEffect transition="out" filter="fade">
                                      <p:cBhvr>
                                        <p:cTn id="46" dur="500"/>
                                        <p:tgtEl>
                                          <p:spTgt spid="4"/>
                                        </p:tgtEl>
                                      </p:cBhvr>
                                    </p:animEffect>
                                    <p:set>
                                      <p:cBhvr>
                                        <p:cTn id="47" dur="1" fill="hold">
                                          <p:stCondLst>
                                            <p:cond delay="499"/>
                                          </p:stCondLst>
                                        </p:cTn>
                                        <p:tgtEl>
                                          <p:spTgt spid="4"/>
                                        </p:tgtEl>
                                        <p:attrNameLst>
                                          <p:attrName>style.visibility</p:attrName>
                                        </p:attrNameLst>
                                      </p:cBhvr>
                                      <p:to>
                                        <p:strVal val="hidden"/>
                                      </p:to>
                                    </p:set>
                                  </p:childTnLst>
                                </p:cTn>
                              </p:par>
                            </p:childTnLst>
                          </p:cTn>
                        </p:par>
                        <p:par>
                          <p:cTn id="48" fill="hold">
                            <p:stCondLst>
                              <p:cond delay="500"/>
                            </p:stCondLst>
                            <p:childTnLst>
                              <p:par>
                                <p:cTn id="49" presetID="10" presetClass="entr" presetSubtype="0" fill="hold" grpId="0" nodeType="afterEffect">
                                  <p:stCondLst>
                                    <p:cond delay="0"/>
                                  </p:stCondLst>
                                  <p:childTnLst>
                                    <p:set>
                                      <p:cBhvr>
                                        <p:cTn id="50" dur="1" fill="hold">
                                          <p:stCondLst>
                                            <p:cond delay="0"/>
                                          </p:stCondLst>
                                        </p:cTn>
                                        <p:tgtEl>
                                          <p:spTgt spid="3">
                                            <p:txEl>
                                              <p:pRg st="0" end="0"/>
                                            </p:txEl>
                                          </p:spTgt>
                                        </p:tgtEl>
                                        <p:attrNameLst>
                                          <p:attrName>style.visibility</p:attrName>
                                        </p:attrNameLst>
                                      </p:cBhvr>
                                      <p:to>
                                        <p:strVal val="visible"/>
                                      </p:to>
                                    </p:set>
                                    <p:animEffect transition="in" filter="fade">
                                      <p:cBhvr>
                                        <p:cTn id="51" dur="500"/>
                                        <p:tgtEl>
                                          <p:spTgt spid="3">
                                            <p:txEl>
                                              <p:pRg st="0" end="0"/>
                                            </p:txEl>
                                          </p:spTgt>
                                        </p:tgtEl>
                                      </p:cBhvr>
                                    </p:animEffect>
                                  </p:childTnLst>
                                </p:cTn>
                              </p:par>
                            </p:childTnLst>
                          </p:cTn>
                        </p:par>
                        <p:par>
                          <p:cTn id="52" fill="hold">
                            <p:stCondLst>
                              <p:cond delay="1000"/>
                            </p:stCondLst>
                            <p:childTnLst>
                              <p:par>
                                <p:cTn id="53" presetID="10" presetClass="entr" presetSubtype="0" fill="hold" nodeType="afterEffect">
                                  <p:stCondLst>
                                    <p:cond delay="0"/>
                                  </p:stCondLst>
                                  <p:childTnLst>
                                    <p:set>
                                      <p:cBhvr>
                                        <p:cTn id="54" dur="1" fill="hold">
                                          <p:stCondLst>
                                            <p:cond delay="0"/>
                                          </p:stCondLst>
                                        </p:cTn>
                                        <p:tgtEl>
                                          <p:spTgt spid="5"/>
                                        </p:tgtEl>
                                        <p:attrNameLst>
                                          <p:attrName>style.visibility</p:attrName>
                                        </p:attrNameLst>
                                      </p:cBhvr>
                                      <p:to>
                                        <p:strVal val="visible"/>
                                      </p:to>
                                    </p:set>
                                    <p:animEffect transition="in" filter="fade">
                                      <p:cBhvr>
                                        <p:cTn id="5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animBg="1"/>
      <p:bldP spid="7" grpId="1" animBg="1"/>
      <p:bldP spid="8" grpId="0" animBg="1"/>
      <p:bldP spid="8" grpId="1" animBg="1"/>
      <p:bldP spid="9" grpId="0"/>
      <p:bldP spid="9" grpId="1"/>
      <p:bldP spid="10" grpId="0"/>
      <p:bldP spid="10"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B5951-B8B5-F61C-E127-544B243BCFC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CE0AC5D-231C-A1EF-3C3F-CA2BCF26EE5C}"/>
              </a:ext>
            </a:extLst>
          </p:cNvPr>
          <p:cNvSpPr>
            <a:spLocks noGrp="1"/>
          </p:cNvSpPr>
          <p:nvPr>
            <p:ph type="body" sz="quarter" idx="10"/>
          </p:nvPr>
        </p:nvSpPr>
        <p:spPr/>
        <p:txBody>
          <a:bodyPr/>
          <a:lstStyle/>
          <a:p>
            <a:r>
              <a:rPr lang="en-US"/>
              <a:t>Emanation Procedure</a:t>
            </a:r>
          </a:p>
          <a:p>
            <a:endParaRPr lang="en-US"/>
          </a:p>
        </p:txBody>
      </p:sp>
      <p:sp>
        <p:nvSpPr>
          <p:cNvPr id="3" name="Text Placeholder 2">
            <a:extLst>
              <a:ext uri="{FF2B5EF4-FFF2-40B4-BE49-F238E27FC236}">
                <a16:creationId xmlns:a16="http://schemas.microsoft.com/office/drawing/2014/main" id="{54400BE3-2591-97DA-92FE-6F5B2A32FA78}"/>
              </a:ext>
            </a:extLst>
          </p:cNvPr>
          <p:cNvSpPr>
            <a:spLocks noGrp="1"/>
          </p:cNvSpPr>
          <p:nvPr>
            <p:ph type="body" sz="quarter" idx="13"/>
          </p:nvPr>
        </p:nvSpPr>
        <p:spPr>
          <a:xfrm>
            <a:off x="1114770" y="5935545"/>
            <a:ext cx="9962459" cy="941658"/>
          </a:xfrm>
        </p:spPr>
        <p:txBody>
          <a:bodyPr>
            <a:normAutofit/>
          </a:bodyPr>
          <a:lstStyle/>
          <a:p>
            <a:pPr marL="457200" indent="-457200">
              <a:buFont typeface="Arial" panose="020B0604020202020204" pitchFamily="34" charset="0"/>
              <a:buChar char="•"/>
            </a:pPr>
            <a:r>
              <a:rPr lang="en-US" dirty="0"/>
              <a:t>Up the counts with a 1hr emanation of a 200 Bq watch dial</a:t>
            </a:r>
          </a:p>
        </p:txBody>
      </p:sp>
      <p:sp>
        <p:nvSpPr>
          <p:cNvPr id="9" name="Slide Number Placeholder 8">
            <a:extLst>
              <a:ext uri="{FF2B5EF4-FFF2-40B4-BE49-F238E27FC236}">
                <a16:creationId xmlns:a16="http://schemas.microsoft.com/office/drawing/2014/main" id="{3A9EBED5-D760-2485-D7CC-5918D1AF53FE}"/>
              </a:ext>
            </a:extLst>
          </p:cNvPr>
          <p:cNvSpPr>
            <a:spLocks noGrp="1"/>
          </p:cNvSpPr>
          <p:nvPr>
            <p:ph type="sldNum" sz="quarter" idx="4"/>
          </p:nvPr>
        </p:nvSpPr>
        <p:spPr/>
        <p:txBody>
          <a:bodyPr/>
          <a:lstStyle/>
          <a:p>
            <a:fld id="{86CB4B4D-7CA3-9044-876B-883B54F8677D}" type="slidenum">
              <a:rPr lang="en-CA" smtClean="0"/>
              <a:pPr/>
              <a:t>15</a:t>
            </a:fld>
            <a:endParaRPr lang="en-CA" b="1"/>
          </a:p>
        </p:txBody>
      </p:sp>
      <p:pic>
        <p:nvPicPr>
          <p:cNvPr id="8" name="Picture 7">
            <a:extLst>
              <a:ext uri="{FF2B5EF4-FFF2-40B4-BE49-F238E27FC236}">
                <a16:creationId xmlns:a16="http://schemas.microsoft.com/office/drawing/2014/main" id="{05A98FF7-1689-B2F2-0E28-A8A64777182F}"/>
              </a:ext>
            </a:extLst>
          </p:cNvPr>
          <p:cNvPicPr>
            <a:picLocks noChangeAspect="1"/>
          </p:cNvPicPr>
          <p:nvPr/>
        </p:nvPicPr>
        <p:blipFill>
          <a:blip r:embed="rId3"/>
          <a:srcRect t="153" b="153"/>
          <a:stretch/>
        </p:blipFill>
        <p:spPr>
          <a:xfrm>
            <a:off x="2074606" y="1353424"/>
            <a:ext cx="8225512" cy="4628301"/>
          </a:xfrm>
          <a:prstGeom prst="rect">
            <a:avLst/>
          </a:prstGeom>
        </p:spPr>
      </p:pic>
    </p:spTree>
    <p:extLst>
      <p:ext uri="{BB962C8B-B14F-4D97-AF65-F5344CB8AC3E}">
        <p14:creationId xmlns:p14="http://schemas.microsoft.com/office/powerpoint/2010/main" val="2743798139"/>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1DABD-E795-EDD5-A9AA-A456E1B8DA4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84FD541-9214-0015-0846-B709B81BCEFF}"/>
              </a:ext>
            </a:extLst>
          </p:cNvPr>
          <p:cNvSpPr>
            <a:spLocks noGrp="1"/>
          </p:cNvSpPr>
          <p:nvPr>
            <p:ph type="body" sz="quarter" idx="10"/>
          </p:nvPr>
        </p:nvSpPr>
        <p:spPr/>
        <p:txBody>
          <a:bodyPr/>
          <a:lstStyle/>
          <a:p>
            <a:r>
              <a:rPr lang="en-US" dirty="0"/>
              <a:t>Identifying Systematic Errors</a:t>
            </a:r>
          </a:p>
        </p:txBody>
      </p:sp>
      <p:sp>
        <p:nvSpPr>
          <p:cNvPr id="2" name="Slide Number Placeholder 1">
            <a:extLst>
              <a:ext uri="{FF2B5EF4-FFF2-40B4-BE49-F238E27FC236}">
                <a16:creationId xmlns:a16="http://schemas.microsoft.com/office/drawing/2014/main" id="{89843F33-D1D6-FFAF-688E-C04115220A11}"/>
              </a:ext>
            </a:extLst>
          </p:cNvPr>
          <p:cNvSpPr>
            <a:spLocks noGrp="1"/>
          </p:cNvSpPr>
          <p:nvPr>
            <p:ph type="sldNum" sz="quarter" idx="4"/>
          </p:nvPr>
        </p:nvSpPr>
        <p:spPr/>
        <p:txBody>
          <a:bodyPr/>
          <a:lstStyle/>
          <a:p>
            <a:fld id="{86CB4B4D-7CA3-9044-876B-883B54F8677D}" type="slidenum">
              <a:rPr lang="en-CA" smtClean="0"/>
              <a:pPr/>
              <a:t>16</a:t>
            </a:fld>
            <a:endParaRPr lang="en-CA" b="1"/>
          </a:p>
        </p:txBody>
      </p:sp>
      <p:pic>
        <p:nvPicPr>
          <p:cNvPr id="9" name="Picture 8">
            <a:extLst>
              <a:ext uri="{FF2B5EF4-FFF2-40B4-BE49-F238E27FC236}">
                <a16:creationId xmlns:a16="http://schemas.microsoft.com/office/drawing/2014/main" id="{F7A3EC7E-AF46-6875-BE0E-6DE7F7A80061}"/>
              </a:ext>
            </a:extLst>
          </p:cNvPr>
          <p:cNvPicPr>
            <a:picLocks noChangeAspect="1"/>
          </p:cNvPicPr>
          <p:nvPr/>
        </p:nvPicPr>
        <p:blipFill>
          <a:blip r:embed="rId3"/>
          <a:stretch>
            <a:fillRect/>
          </a:stretch>
        </p:blipFill>
        <p:spPr>
          <a:xfrm>
            <a:off x="3306404" y="2180346"/>
            <a:ext cx="8707176" cy="3966095"/>
          </a:xfrm>
          <a:prstGeom prst="rect">
            <a:avLst/>
          </a:prstGeom>
        </p:spPr>
      </p:pic>
      <p:sp>
        <p:nvSpPr>
          <p:cNvPr id="10" name="TextBox 9">
            <a:extLst>
              <a:ext uri="{FF2B5EF4-FFF2-40B4-BE49-F238E27FC236}">
                <a16:creationId xmlns:a16="http://schemas.microsoft.com/office/drawing/2014/main" id="{0EC61D0B-AC1F-FD15-6AFB-CE955EFA81CD}"/>
              </a:ext>
            </a:extLst>
          </p:cNvPr>
          <p:cNvSpPr txBox="1"/>
          <p:nvPr/>
        </p:nvSpPr>
        <p:spPr>
          <a:xfrm>
            <a:off x="98325" y="2944634"/>
            <a:ext cx="3208079" cy="2677656"/>
          </a:xfrm>
          <a:prstGeom prst="rect">
            <a:avLst/>
          </a:prstGeom>
          <a:noFill/>
        </p:spPr>
        <p:txBody>
          <a:bodyPr wrap="square" rtlCol="0">
            <a:spAutoFit/>
          </a:bodyPr>
          <a:lstStyle/>
          <a:p>
            <a:pPr marL="457200" indent="-457200">
              <a:buFont typeface="Arial" panose="020B0604020202020204" pitchFamily="34" charset="0"/>
              <a:buChar char="•"/>
            </a:pPr>
            <a:r>
              <a:rPr lang="en-US" sz="2800" dirty="0"/>
              <a:t>Why are there inconsistencies?</a:t>
            </a:r>
          </a:p>
          <a:p>
            <a:pPr marL="914400" lvl="1" indent="-457200">
              <a:buFont typeface="Arial" panose="020B0604020202020204" pitchFamily="34" charset="0"/>
              <a:buChar char="•"/>
            </a:pPr>
            <a:r>
              <a:rPr lang="en-US" sz="2800" dirty="0"/>
              <a:t>Pressure variation</a:t>
            </a:r>
          </a:p>
          <a:p>
            <a:pPr marL="914400" lvl="1" indent="-457200">
              <a:buFont typeface="Arial" panose="020B0604020202020204" pitchFamily="34" charset="0"/>
              <a:buChar char="•"/>
            </a:pPr>
            <a:r>
              <a:rPr lang="en-US" sz="2800" dirty="0"/>
              <a:t>DAQ stability</a:t>
            </a:r>
          </a:p>
          <a:p>
            <a:endParaRPr lang="en-US" sz="2800" dirty="0"/>
          </a:p>
        </p:txBody>
      </p:sp>
      <p:sp>
        <p:nvSpPr>
          <p:cNvPr id="12" name="Rectangle 11">
            <a:extLst>
              <a:ext uri="{FF2B5EF4-FFF2-40B4-BE49-F238E27FC236}">
                <a16:creationId xmlns:a16="http://schemas.microsoft.com/office/drawing/2014/main" id="{7BDC45B6-CD79-71B5-A6DA-03F665F97C75}"/>
              </a:ext>
            </a:extLst>
          </p:cNvPr>
          <p:cNvSpPr/>
          <p:nvPr/>
        </p:nvSpPr>
        <p:spPr>
          <a:xfrm>
            <a:off x="6193168" y="3156305"/>
            <a:ext cx="771050" cy="2677657"/>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536FB7C-E78D-A814-D66B-A42D1E76EDE3}"/>
              </a:ext>
            </a:extLst>
          </p:cNvPr>
          <p:cNvSpPr/>
          <p:nvPr/>
        </p:nvSpPr>
        <p:spPr>
          <a:xfrm>
            <a:off x="8174182" y="4396510"/>
            <a:ext cx="688429" cy="1437448"/>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9869478"/>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5FE21-6AAF-A863-52A8-D1C469C35D6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0CF867F6-E8AF-C272-81E1-9E8D14AEB997}"/>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rcRect l="1378" t="35615" r="-1378" b="22988"/>
          <a:stretch>
            <a:fillRect/>
          </a:stretch>
        </p:blipFill>
        <p:spPr>
          <a:xfrm>
            <a:off x="-215757" y="0"/>
            <a:ext cx="13401964" cy="7397393"/>
          </a:xfrm>
          <a:prstGeom prst="rect">
            <a:avLst/>
          </a:prstGeom>
        </p:spPr>
      </p:pic>
      <p:sp>
        <p:nvSpPr>
          <p:cNvPr id="6" name="Rectangle 5">
            <a:extLst>
              <a:ext uri="{FF2B5EF4-FFF2-40B4-BE49-F238E27FC236}">
                <a16:creationId xmlns:a16="http://schemas.microsoft.com/office/drawing/2014/main" id="{7995DA88-BD41-B213-9406-8C3E42789C30}"/>
              </a:ext>
            </a:extLst>
          </p:cNvPr>
          <p:cNvSpPr>
            <a:spLocks noGrp="1" noRot="1" noMove="1" noResize="1" noEditPoints="1" noAdjustHandles="1" noChangeArrowheads="1" noChangeShapeType="1"/>
          </p:cNvSpPr>
          <p:nvPr/>
        </p:nvSpPr>
        <p:spPr>
          <a:xfrm>
            <a:off x="-215757" y="-1"/>
            <a:ext cx="13294448" cy="7499927"/>
          </a:xfrm>
          <a:prstGeom prst="rect">
            <a:avLst/>
          </a:prstGeom>
          <a:solidFill>
            <a:srgbClr val="0076BE">
              <a:alpha val="56863"/>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 Placeholder 1">
            <a:extLst>
              <a:ext uri="{FF2B5EF4-FFF2-40B4-BE49-F238E27FC236}">
                <a16:creationId xmlns:a16="http://schemas.microsoft.com/office/drawing/2014/main" id="{7E57FC37-1E4F-574E-437E-BF60DB00BB32}"/>
              </a:ext>
            </a:extLst>
          </p:cNvPr>
          <p:cNvSpPr>
            <a:spLocks noGrp="1"/>
          </p:cNvSpPr>
          <p:nvPr>
            <p:ph type="body" sz="quarter" idx="10"/>
          </p:nvPr>
        </p:nvSpPr>
        <p:spPr/>
        <p:txBody>
          <a:bodyPr>
            <a:normAutofit lnSpcReduction="10000"/>
          </a:bodyPr>
          <a:lstStyle/>
          <a:p>
            <a:pPr algn="ctr"/>
            <a:r>
              <a:rPr lang="en-US" dirty="0"/>
              <a:t>Reducing Systematic Errors</a:t>
            </a:r>
          </a:p>
        </p:txBody>
      </p:sp>
      <p:sp>
        <p:nvSpPr>
          <p:cNvPr id="3" name="Text Placeholder 2">
            <a:extLst>
              <a:ext uri="{FF2B5EF4-FFF2-40B4-BE49-F238E27FC236}">
                <a16:creationId xmlns:a16="http://schemas.microsoft.com/office/drawing/2014/main" id="{73FDC15F-43BB-5A23-53CF-422A4FBF9808}"/>
              </a:ext>
            </a:extLst>
          </p:cNvPr>
          <p:cNvSpPr>
            <a:spLocks noGrp="1"/>
          </p:cNvSpPr>
          <p:nvPr>
            <p:ph type="body" sz="quarter" idx="11"/>
          </p:nvPr>
        </p:nvSpPr>
        <p:spPr/>
        <p:txBody>
          <a:bodyPr/>
          <a:lstStyle/>
          <a:p>
            <a:endParaRPr lang="en-US"/>
          </a:p>
        </p:txBody>
      </p:sp>
      <p:pic>
        <p:nvPicPr>
          <p:cNvPr id="7" name="Picture 6">
            <a:extLst>
              <a:ext uri="{FF2B5EF4-FFF2-40B4-BE49-F238E27FC236}">
                <a16:creationId xmlns:a16="http://schemas.microsoft.com/office/drawing/2014/main" id="{4E7D30C2-3D12-6B6C-1760-11DBCCCD8BDA}"/>
              </a:ext>
            </a:extLst>
          </p:cNvPr>
          <p:cNvPicPr/>
          <p:nvPr/>
        </p:nvPicPr>
        <p:blipFill>
          <a:blip r:embed="rId5"/>
          <a:stretch>
            <a:fillRect/>
          </a:stretch>
        </p:blipFill>
        <p:spPr>
          <a:xfrm>
            <a:off x="10216368" y="244143"/>
            <a:ext cx="1794122" cy="1194239"/>
          </a:xfrm>
          <a:prstGeom prst="rect">
            <a:avLst/>
          </a:prstGeom>
        </p:spPr>
      </p:pic>
      <p:sp>
        <p:nvSpPr>
          <p:cNvPr id="8" name="Slide Number Placeholder 7">
            <a:extLst>
              <a:ext uri="{FF2B5EF4-FFF2-40B4-BE49-F238E27FC236}">
                <a16:creationId xmlns:a16="http://schemas.microsoft.com/office/drawing/2014/main" id="{84A1B6D0-24AD-10BB-BA66-E3DBB393371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6CB4B4D-7CA3-9044-876B-883B54F8677D}" type="slidenum">
              <a:rPr kumimoji="0" lang="en-CA" sz="2000" b="0" i="0" u="none" strike="noStrike" kern="1200" cap="none" spc="0" normalizeH="0" baseline="0" noProof="0" smtClean="0">
                <a:ln>
                  <a:noFill/>
                </a:ln>
                <a:solidFill>
                  <a:prstClr val="white"/>
                </a:solidFill>
                <a:effectLst/>
                <a:uLnTx/>
                <a:uFillTx/>
                <a:latin typeface="Calibri" panose="020F0502020204030204" pitchFamily="34" charset="0"/>
                <a:ea typeface="+mn-ea"/>
                <a:cs typeface="Calibri" panose="020F050202020403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CA" sz="20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418301044"/>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54B0D-4031-E9CD-49BD-648B5D1A1CD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CBB4168-AD2E-26E1-431C-0FBE0CDEACB9}"/>
              </a:ext>
            </a:extLst>
          </p:cNvPr>
          <p:cNvSpPr>
            <a:spLocks noGrp="1"/>
          </p:cNvSpPr>
          <p:nvPr>
            <p:ph type="body" sz="quarter" idx="10"/>
          </p:nvPr>
        </p:nvSpPr>
        <p:spPr/>
        <p:txBody>
          <a:bodyPr/>
          <a:lstStyle/>
          <a:p>
            <a:r>
              <a:rPr lang="en-US" dirty="0"/>
              <a:t>Pressure Variation</a:t>
            </a:r>
          </a:p>
        </p:txBody>
      </p:sp>
      <p:sp>
        <p:nvSpPr>
          <p:cNvPr id="7" name="Text Placeholder 6">
            <a:extLst>
              <a:ext uri="{FF2B5EF4-FFF2-40B4-BE49-F238E27FC236}">
                <a16:creationId xmlns:a16="http://schemas.microsoft.com/office/drawing/2014/main" id="{57BDA696-A2E9-2019-49F9-AD18ABA1E621}"/>
              </a:ext>
            </a:extLst>
          </p:cNvPr>
          <p:cNvSpPr>
            <a:spLocks noGrp="1"/>
          </p:cNvSpPr>
          <p:nvPr>
            <p:ph type="body" sz="quarter" idx="13"/>
          </p:nvPr>
        </p:nvSpPr>
        <p:spPr>
          <a:xfrm>
            <a:off x="736600" y="2342926"/>
            <a:ext cx="5940245" cy="3994150"/>
          </a:xfrm>
        </p:spPr>
        <p:txBody>
          <a:bodyPr/>
          <a:lstStyle/>
          <a:p>
            <a:pPr marL="457200" indent="-457200">
              <a:buFont typeface="Arial" panose="020B0604020202020204" pitchFamily="34" charset="0"/>
              <a:buChar char="•"/>
            </a:pPr>
            <a:r>
              <a:rPr lang="en-US" dirty="0"/>
              <a:t>Allows LN2 application to trap</a:t>
            </a:r>
          </a:p>
          <a:p>
            <a:pPr marL="457200" indent="-457200">
              <a:buFont typeface="Arial" panose="020B0604020202020204" pitchFamily="34" charset="0"/>
              <a:buChar char="•"/>
            </a:pPr>
            <a:r>
              <a:rPr lang="en-US" dirty="0"/>
              <a:t>Allows easy, uniform pumping</a:t>
            </a:r>
          </a:p>
          <a:p>
            <a:pPr marL="457200" indent="-457200">
              <a:buFont typeface="Arial" panose="020B0604020202020204" pitchFamily="34" charset="0"/>
              <a:buChar char="•"/>
            </a:pPr>
            <a:r>
              <a:rPr lang="en-US" dirty="0"/>
              <a:t>Using </a:t>
            </a:r>
            <a:r>
              <a:rPr lang="en-US" dirty="0" err="1"/>
              <a:t>cryopumping</a:t>
            </a:r>
            <a:r>
              <a:rPr lang="en-US" dirty="0"/>
              <a:t> to eliminate pressure variation</a:t>
            </a:r>
          </a:p>
          <a:p>
            <a:pPr marL="1143000" lvl="1" indent="-457200"/>
            <a:r>
              <a:rPr lang="en-US" sz="2800" dirty="0"/>
              <a:t>Cool trap to lower pressure, heat trap to raise pressure</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p:txBody>
      </p:sp>
      <p:sp>
        <p:nvSpPr>
          <p:cNvPr id="2" name="Slide Number Placeholder 1">
            <a:extLst>
              <a:ext uri="{FF2B5EF4-FFF2-40B4-BE49-F238E27FC236}">
                <a16:creationId xmlns:a16="http://schemas.microsoft.com/office/drawing/2014/main" id="{781E65BF-BBCF-1DB0-05A4-C50BF7BE14EA}"/>
              </a:ext>
            </a:extLst>
          </p:cNvPr>
          <p:cNvSpPr>
            <a:spLocks noGrp="1"/>
          </p:cNvSpPr>
          <p:nvPr>
            <p:ph type="sldNum" sz="quarter" idx="4"/>
          </p:nvPr>
        </p:nvSpPr>
        <p:spPr/>
        <p:txBody>
          <a:bodyPr/>
          <a:lstStyle/>
          <a:p>
            <a:fld id="{86CB4B4D-7CA3-9044-876B-883B54F8677D}" type="slidenum">
              <a:rPr lang="en-CA" smtClean="0"/>
              <a:pPr/>
              <a:t>18</a:t>
            </a:fld>
            <a:endParaRPr lang="en-CA" b="1"/>
          </a:p>
        </p:txBody>
      </p:sp>
      <p:pic>
        <p:nvPicPr>
          <p:cNvPr id="5" name="Picture 4">
            <a:extLst>
              <a:ext uri="{FF2B5EF4-FFF2-40B4-BE49-F238E27FC236}">
                <a16:creationId xmlns:a16="http://schemas.microsoft.com/office/drawing/2014/main" id="{25237C34-A8AD-BE0F-77E0-6F5A718FAF9D}"/>
              </a:ext>
            </a:extLst>
          </p:cNvPr>
          <p:cNvPicPr>
            <a:picLocks noChangeAspect="1"/>
          </p:cNvPicPr>
          <p:nvPr/>
        </p:nvPicPr>
        <p:blipFill>
          <a:blip r:embed="rId3"/>
          <a:stretch>
            <a:fillRect/>
          </a:stretch>
        </p:blipFill>
        <p:spPr>
          <a:xfrm rot="16200000">
            <a:off x="7355034" y="1611112"/>
            <a:ext cx="3385627" cy="4515074"/>
          </a:xfrm>
          <a:prstGeom prst="rect">
            <a:avLst/>
          </a:prstGeom>
        </p:spPr>
      </p:pic>
    </p:spTree>
    <p:extLst>
      <p:ext uri="{BB962C8B-B14F-4D97-AF65-F5344CB8AC3E}">
        <p14:creationId xmlns:p14="http://schemas.microsoft.com/office/powerpoint/2010/main" val="3772064968"/>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76139-B71D-B67D-F6C8-88D122E5FFE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5365068-3E9B-B016-186B-A0E5142066E8}"/>
              </a:ext>
            </a:extLst>
          </p:cNvPr>
          <p:cNvSpPr>
            <a:spLocks noGrp="1"/>
          </p:cNvSpPr>
          <p:nvPr>
            <p:ph type="body" sz="quarter" idx="10"/>
          </p:nvPr>
        </p:nvSpPr>
        <p:spPr/>
        <p:txBody>
          <a:bodyPr/>
          <a:lstStyle/>
          <a:p>
            <a:r>
              <a:rPr lang="en-US" dirty="0"/>
              <a:t>Emanation Procedure</a:t>
            </a:r>
          </a:p>
          <a:p>
            <a:endParaRPr lang="en-US" dirty="0"/>
          </a:p>
        </p:txBody>
      </p:sp>
      <p:sp>
        <p:nvSpPr>
          <p:cNvPr id="9" name="Slide Number Placeholder 8">
            <a:extLst>
              <a:ext uri="{FF2B5EF4-FFF2-40B4-BE49-F238E27FC236}">
                <a16:creationId xmlns:a16="http://schemas.microsoft.com/office/drawing/2014/main" id="{F8D45367-E166-DA19-7761-49DAD3F10A51}"/>
              </a:ext>
            </a:extLst>
          </p:cNvPr>
          <p:cNvSpPr>
            <a:spLocks noGrp="1"/>
          </p:cNvSpPr>
          <p:nvPr>
            <p:ph type="sldNum" sz="quarter" idx="4"/>
          </p:nvPr>
        </p:nvSpPr>
        <p:spPr/>
        <p:txBody>
          <a:bodyPr/>
          <a:lstStyle/>
          <a:p>
            <a:fld id="{86CB4B4D-7CA3-9044-876B-883B54F8677D}" type="slidenum">
              <a:rPr lang="en-CA" smtClean="0"/>
              <a:pPr/>
              <a:t>19</a:t>
            </a:fld>
            <a:endParaRPr lang="en-CA" b="1"/>
          </a:p>
        </p:txBody>
      </p:sp>
      <p:pic>
        <p:nvPicPr>
          <p:cNvPr id="6" name="Picture 5">
            <a:extLst>
              <a:ext uri="{FF2B5EF4-FFF2-40B4-BE49-F238E27FC236}">
                <a16:creationId xmlns:a16="http://schemas.microsoft.com/office/drawing/2014/main" id="{80C44532-DC41-A740-EB30-4338799710D7}"/>
              </a:ext>
            </a:extLst>
          </p:cNvPr>
          <p:cNvPicPr>
            <a:picLocks noChangeAspect="1"/>
          </p:cNvPicPr>
          <p:nvPr/>
        </p:nvPicPr>
        <p:blipFill>
          <a:blip r:embed="rId3"/>
          <a:stretch>
            <a:fillRect/>
          </a:stretch>
        </p:blipFill>
        <p:spPr>
          <a:xfrm>
            <a:off x="1398276" y="2457691"/>
            <a:ext cx="9395448" cy="2582319"/>
          </a:xfrm>
          <a:prstGeom prst="rect">
            <a:avLst/>
          </a:prstGeom>
        </p:spPr>
      </p:pic>
      <p:sp>
        <p:nvSpPr>
          <p:cNvPr id="7" name="Rectangle 6">
            <a:extLst>
              <a:ext uri="{FF2B5EF4-FFF2-40B4-BE49-F238E27FC236}">
                <a16:creationId xmlns:a16="http://schemas.microsoft.com/office/drawing/2014/main" id="{42A1C8D1-FDEA-E7A2-992D-0F6D991F56C8}"/>
              </a:ext>
            </a:extLst>
          </p:cNvPr>
          <p:cNvSpPr/>
          <p:nvPr/>
        </p:nvSpPr>
        <p:spPr>
          <a:xfrm>
            <a:off x="5708073" y="3583709"/>
            <a:ext cx="683491" cy="794327"/>
          </a:xfrm>
          <a:prstGeom prst="rect">
            <a:avLst/>
          </a:prstGeom>
          <a:noFill/>
          <a:ln w="57150">
            <a:solidFill>
              <a:srgbClr val="A9D2F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9008625-9848-E08D-CCB5-0DAC58541F31}"/>
              </a:ext>
            </a:extLst>
          </p:cNvPr>
          <p:cNvSpPr/>
          <p:nvPr/>
        </p:nvSpPr>
        <p:spPr>
          <a:xfrm>
            <a:off x="1745673" y="2540000"/>
            <a:ext cx="8626763" cy="2410691"/>
          </a:xfrm>
          <a:prstGeom prst="rect">
            <a:avLst/>
          </a:prstGeom>
          <a:noFill/>
          <a:ln w="76200">
            <a:solidFill>
              <a:srgbClr val="0076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9FBAE1F9-C619-E59C-2542-A043CB894FDC}"/>
              </a:ext>
            </a:extLst>
          </p:cNvPr>
          <p:cNvSpPr txBox="1"/>
          <p:nvPr/>
        </p:nvSpPr>
        <p:spPr>
          <a:xfrm>
            <a:off x="6871854" y="5708315"/>
            <a:ext cx="2172967" cy="369332"/>
          </a:xfrm>
          <a:prstGeom prst="rect">
            <a:avLst/>
          </a:prstGeom>
          <a:noFill/>
        </p:spPr>
        <p:txBody>
          <a:bodyPr wrap="none" rtlCol="0">
            <a:spAutoFit/>
          </a:bodyPr>
          <a:lstStyle/>
          <a:p>
            <a:r>
              <a:rPr lang="en-US" dirty="0"/>
              <a:t>LN2 bath -&gt; Heat gun</a:t>
            </a:r>
          </a:p>
        </p:txBody>
      </p:sp>
      <p:cxnSp>
        <p:nvCxnSpPr>
          <p:cNvPr id="17" name="Straight Arrow Connector 16">
            <a:extLst>
              <a:ext uri="{FF2B5EF4-FFF2-40B4-BE49-F238E27FC236}">
                <a16:creationId xmlns:a16="http://schemas.microsoft.com/office/drawing/2014/main" id="{4DCBF3E8-9D46-70D8-5E2D-A983E35D0BED}"/>
              </a:ext>
            </a:extLst>
          </p:cNvPr>
          <p:cNvCxnSpPr>
            <a:cxnSpLocks/>
            <a:stCxn id="11" idx="0"/>
            <a:endCxn id="7" idx="3"/>
          </p:cNvCxnSpPr>
          <p:nvPr/>
        </p:nvCxnSpPr>
        <p:spPr>
          <a:xfrm flipH="1" flipV="1">
            <a:off x="6391564" y="3980873"/>
            <a:ext cx="1566774" cy="1727442"/>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37249A1A-9350-5101-1617-ED4CA0B7AD5E}"/>
              </a:ext>
            </a:extLst>
          </p:cNvPr>
          <p:cNvSpPr txBox="1"/>
          <p:nvPr/>
        </p:nvSpPr>
        <p:spPr>
          <a:xfrm>
            <a:off x="2110508" y="5629806"/>
            <a:ext cx="2088520" cy="369332"/>
          </a:xfrm>
          <a:prstGeom prst="rect">
            <a:avLst/>
          </a:prstGeom>
          <a:noFill/>
        </p:spPr>
        <p:txBody>
          <a:bodyPr wrap="none" rtlCol="0">
            <a:spAutoFit/>
          </a:bodyPr>
          <a:lstStyle/>
          <a:p>
            <a:r>
              <a:rPr lang="en-US" dirty="0"/>
              <a:t>Thoroughly pumped</a:t>
            </a:r>
          </a:p>
        </p:txBody>
      </p:sp>
      <p:cxnSp>
        <p:nvCxnSpPr>
          <p:cNvPr id="22" name="Straight Arrow Connector 21">
            <a:extLst>
              <a:ext uri="{FF2B5EF4-FFF2-40B4-BE49-F238E27FC236}">
                <a16:creationId xmlns:a16="http://schemas.microsoft.com/office/drawing/2014/main" id="{5F83BC1A-4E1E-96AC-C17F-D7991E6779F2}"/>
              </a:ext>
            </a:extLst>
          </p:cNvPr>
          <p:cNvCxnSpPr>
            <a:cxnSpLocks/>
            <a:stCxn id="20" idx="0"/>
          </p:cNvCxnSpPr>
          <p:nvPr/>
        </p:nvCxnSpPr>
        <p:spPr>
          <a:xfrm flipV="1">
            <a:off x="3154768" y="4995351"/>
            <a:ext cx="0" cy="634455"/>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pic>
        <p:nvPicPr>
          <p:cNvPr id="26" name="Picture 25">
            <a:extLst>
              <a:ext uri="{FF2B5EF4-FFF2-40B4-BE49-F238E27FC236}">
                <a16:creationId xmlns:a16="http://schemas.microsoft.com/office/drawing/2014/main" id="{53857C2D-9E81-45DD-C0A0-43AEDCAA0940}"/>
              </a:ext>
            </a:extLst>
          </p:cNvPr>
          <p:cNvPicPr>
            <a:picLocks noChangeAspect="1"/>
          </p:cNvPicPr>
          <p:nvPr/>
        </p:nvPicPr>
        <p:blipFill>
          <a:blip r:embed="rId4"/>
          <a:srcRect/>
          <a:stretch/>
        </p:blipFill>
        <p:spPr>
          <a:xfrm>
            <a:off x="887822" y="1611087"/>
            <a:ext cx="10342464" cy="4148805"/>
          </a:xfrm>
          <a:prstGeom prst="rect">
            <a:avLst/>
          </a:prstGeom>
        </p:spPr>
      </p:pic>
    </p:spTree>
    <p:extLst>
      <p:ext uri="{BB962C8B-B14F-4D97-AF65-F5344CB8AC3E}">
        <p14:creationId xmlns:p14="http://schemas.microsoft.com/office/powerpoint/2010/main" val="2242787426"/>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7"/>
                                        </p:tgtEl>
                                      </p:cBhvr>
                                    </p:animEffect>
                                    <p:set>
                                      <p:cBhvr>
                                        <p:cTn id="10" dur="1" fill="hold">
                                          <p:stCondLst>
                                            <p:cond delay="499"/>
                                          </p:stCondLst>
                                        </p:cTn>
                                        <p:tgtEl>
                                          <p:spTgt spid="7"/>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500"/>
                                        <p:tgtEl>
                                          <p:spTgt spid="11"/>
                                        </p:tgtEl>
                                      </p:cBhvr>
                                    </p:animEffect>
                                    <p:set>
                                      <p:cBhvr>
                                        <p:cTn id="16" dur="1" fill="hold">
                                          <p:stCondLst>
                                            <p:cond delay="499"/>
                                          </p:stCondLst>
                                        </p:cTn>
                                        <p:tgtEl>
                                          <p:spTgt spid="11"/>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17"/>
                                        </p:tgtEl>
                                      </p:cBhvr>
                                    </p:animEffect>
                                    <p:set>
                                      <p:cBhvr>
                                        <p:cTn id="19" dur="1" fill="hold">
                                          <p:stCondLst>
                                            <p:cond delay="499"/>
                                          </p:stCondLst>
                                        </p:cTn>
                                        <p:tgtEl>
                                          <p:spTgt spid="17"/>
                                        </p:tgtEl>
                                        <p:attrNameLst>
                                          <p:attrName>style.visibility</p:attrName>
                                        </p:attrNameLst>
                                      </p:cBhvr>
                                      <p:to>
                                        <p:strVal val="hidden"/>
                                      </p:to>
                                    </p:set>
                                  </p:childTnLst>
                                </p:cTn>
                              </p:par>
                              <p:par>
                                <p:cTn id="20" presetID="10" presetClass="exit" presetSubtype="0" fill="hold" grpId="0" nodeType="withEffect">
                                  <p:stCondLst>
                                    <p:cond delay="0"/>
                                  </p:stCondLst>
                                  <p:childTnLst>
                                    <p:animEffect transition="out" filter="fade">
                                      <p:cBhvr>
                                        <p:cTn id="21" dur="500"/>
                                        <p:tgtEl>
                                          <p:spTgt spid="20"/>
                                        </p:tgtEl>
                                      </p:cBhvr>
                                    </p:animEffect>
                                    <p:set>
                                      <p:cBhvr>
                                        <p:cTn id="22" dur="1" fill="hold">
                                          <p:stCondLst>
                                            <p:cond delay="499"/>
                                          </p:stCondLst>
                                        </p:cTn>
                                        <p:tgtEl>
                                          <p:spTgt spid="20"/>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500"/>
                                        <p:tgtEl>
                                          <p:spTgt spid="22"/>
                                        </p:tgtEl>
                                      </p:cBhvr>
                                    </p:animEffect>
                                    <p:set>
                                      <p:cBhvr>
                                        <p:cTn id="25" dur="1" fill="hold">
                                          <p:stCondLst>
                                            <p:cond delay="499"/>
                                          </p:stCondLst>
                                        </p:cTn>
                                        <p:tgtEl>
                                          <p:spTgt spid="22"/>
                                        </p:tgtEl>
                                        <p:attrNameLst>
                                          <p:attrName>style.visibility</p:attrName>
                                        </p:attrNameLst>
                                      </p:cBhvr>
                                      <p:to>
                                        <p:strVal val="hidden"/>
                                      </p:to>
                                    </p:se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fade">
                                      <p:cBhvr>
                                        <p:cTn id="2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37F8BA5-B637-6064-3146-9BB9595AB846}"/>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rcRect t="18984" b="38829"/>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899FE6A7-2B3A-94A1-5F16-84752E620AB0}"/>
              </a:ext>
            </a:extLst>
          </p:cNvPr>
          <p:cNvSpPr>
            <a:spLocks noGrp="1" noRot="1" noMove="1" noResize="1" noEditPoints="1" noAdjustHandles="1" noChangeArrowheads="1" noChangeShapeType="1"/>
          </p:cNvSpPr>
          <p:nvPr/>
        </p:nvSpPr>
        <p:spPr>
          <a:xfrm>
            <a:off x="-1" y="0"/>
            <a:ext cx="12192001" cy="6858000"/>
          </a:xfrm>
          <a:prstGeom prst="rect">
            <a:avLst/>
          </a:prstGeom>
          <a:solidFill>
            <a:srgbClr val="0076BE">
              <a:alpha val="56863"/>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6FDA81B4-D3D2-A53B-A338-5DA347969581}"/>
              </a:ext>
            </a:extLst>
          </p:cNvPr>
          <p:cNvSpPr>
            <a:spLocks noGrp="1"/>
          </p:cNvSpPr>
          <p:nvPr>
            <p:ph type="body" sz="quarter" idx="10"/>
          </p:nvPr>
        </p:nvSpPr>
        <p:spPr/>
        <p:txBody>
          <a:bodyPr/>
          <a:lstStyle/>
          <a:p>
            <a:r>
              <a:rPr lang="en-US"/>
              <a:t>Background</a:t>
            </a:r>
          </a:p>
        </p:txBody>
      </p:sp>
      <p:pic>
        <p:nvPicPr>
          <p:cNvPr id="3" name="Picture 2">
            <a:extLst>
              <a:ext uri="{FF2B5EF4-FFF2-40B4-BE49-F238E27FC236}">
                <a16:creationId xmlns:a16="http://schemas.microsoft.com/office/drawing/2014/main" id="{FD1A0919-C027-D710-0968-4FA943F039B6}"/>
              </a:ext>
            </a:extLst>
          </p:cNvPr>
          <p:cNvPicPr>
            <a:picLocks noGrp="1" noRot="1" noChangeAspect="1" noMove="1" noResize="1" noEditPoints="1" noAdjustHandles="1" noChangeArrowheads="1" noChangeShapeType="1" noCrop="1"/>
          </p:cNvPicPr>
          <p:nvPr/>
        </p:nvPicPr>
        <p:blipFill>
          <a:blip r:embed="rId5"/>
          <a:stretch>
            <a:fillRect/>
          </a:stretch>
        </p:blipFill>
        <p:spPr>
          <a:xfrm>
            <a:off x="10216368" y="244143"/>
            <a:ext cx="1794122" cy="1194239"/>
          </a:xfrm>
          <a:prstGeom prst="rect">
            <a:avLst/>
          </a:prstGeom>
        </p:spPr>
      </p:pic>
      <p:sp>
        <p:nvSpPr>
          <p:cNvPr id="7" name="Slide Number Placeholder 6">
            <a:extLst>
              <a:ext uri="{FF2B5EF4-FFF2-40B4-BE49-F238E27FC236}">
                <a16:creationId xmlns:a16="http://schemas.microsoft.com/office/drawing/2014/main" id="{8B75E346-D47A-2057-7E82-CB6BFEF1CCF5}"/>
              </a:ext>
            </a:extLst>
          </p:cNvPr>
          <p:cNvSpPr>
            <a:spLocks noGrp="1"/>
          </p:cNvSpPr>
          <p:nvPr>
            <p:ph type="sldNum" sz="quarter" idx="4"/>
          </p:nvPr>
        </p:nvSpPr>
        <p:spPr/>
        <p:txBody>
          <a:bodyPr/>
          <a:lstStyle/>
          <a:p>
            <a:fld id="{86CB4B4D-7CA3-9044-876B-883B54F8677D}" type="slidenum">
              <a:rPr lang="en-CA" smtClean="0"/>
              <a:pPr/>
              <a:t>2</a:t>
            </a:fld>
            <a:endParaRPr lang="en-CA" b="1"/>
          </a:p>
        </p:txBody>
      </p:sp>
    </p:spTree>
    <p:extLst>
      <p:ext uri="{BB962C8B-B14F-4D97-AF65-F5344CB8AC3E}">
        <p14:creationId xmlns:p14="http://schemas.microsoft.com/office/powerpoint/2010/main" val="292000171"/>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CDBA5-8CEC-1E5D-78A2-BEC95332C44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1EA65BA-936E-7D1D-9C0F-4542AB099775}"/>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rcRect l="924" t="17341" r="924" b="9044"/>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DBC795E5-6790-CCDA-C70E-3C96CC304DFA}"/>
              </a:ext>
            </a:extLst>
          </p:cNvPr>
          <p:cNvSpPr>
            <a:spLocks noGrp="1" noRot="1" noMove="1" noResize="1" noEditPoints="1" noAdjustHandles="1" noChangeArrowheads="1" noChangeShapeType="1"/>
          </p:cNvSpPr>
          <p:nvPr/>
        </p:nvSpPr>
        <p:spPr>
          <a:xfrm>
            <a:off x="-1" y="0"/>
            <a:ext cx="12192001" cy="6858000"/>
          </a:xfrm>
          <a:prstGeom prst="rect">
            <a:avLst/>
          </a:prstGeom>
          <a:solidFill>
            <a:srgbClr val="0076BE">
              <a:alpha val="56863"/>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537E77A5-B679-F644-3649-089D812C03AC}"/>
              </a:ext>
            </a:extLst>
          </p:cNvPr>
          <p:cNvSpPr>
            <a:spLocks noGrp="1"/>
          </p:cNvSpPr>
          <p:nvPr>
            <p:ph type="body" sz="quarter" idx="10"/>
          </p:nvPr>
        </p:nvSpPr>
        <p:spPr/>
        <p:txBody>
          <a:bodyPr/>
          <a:lstStyle/>
          <a:p>
            <a:r>
              <a:rPr lang="en-US"/>
              <a:t>Shape Comparison</a:t>
            </a:r>
          </a:p>
        </p:txBody>
      </p:sp>
      <p:sp>
        <p:nvSpPr>
          <p:cNvPr id="3" name="Text Placeholder 2">
            <a:extLst>
              <a:ext uri="{FF2B5EF4-FFF2-40B4-BE49-F238E27FC236}">
                <a16:creationId xmlns:a16="http://schemas.microsoft.com/office/drawing/2014/main" id="{2E283A36-B02D-86FD-B8BB-53855AC1DF87}"/>
              </a:ext>
            </a:extLst>
          </p:cNvPr>
          <p:cNvSpPr>
            <a:spLocks noGrp="1"/>
          </p:cNvSpPr>
          <p:nvPr>
            <p:ph type="body" sz="quarter" idx="11"/>
          </p:nvPr>
        </p:nvSpPr>
        <p:spPr/>
        <p:txBody>
          <a:bodyPr/>
          <a:lstStyle/>
          <a:p>
            <a:endParaRPr lang="en-US"/>
          </a:p>
        </p:txBody>
      </p:sp>
      <p:pic>
        <p:nvPicPr>
          <p:cNvPr id="7" name="Picture 6">
            <a:extLst>
              <a:ext uri="{FF2B5EF4-FFF2-40B4-BE49-F238E27FC236}">
                <a16:creationId xmlns:a16="http://schemas.microsoft.com/office/drawing/2014/main" id="{2F2B721E-5E78-D2CB-92B1-76198EBC5EAD}"/>
              </a:ext>
            </a:extLst>
          </p:cNvPr>
          <p:cNvPicPr/>
          <p:nvPr/>
        </p:nvPicPr>
        <p:blipFill>
          <a:blip r:embed="rId5"/>
          <a:stretch>
            <a:fillRect/>
          </a:stretch>
        </p:blipFill>
        <p:spPr>
          <a:xfrm>
            <a:off x="10216368" y="244143"/>
            <a:ext cx="1794122" cy="1194239"/>
          </a:xfrm>
          <a:prstGeom prst="rect">
            <a:avLst/>
          </a:prstGeom>
        </p:spPr>
      </p:pic>
      <p:sp>
        <p:nvSpPr>
          <p:cNvPr id="8" name="Slide Number Placeholder 7">
            <a:extLst>
              <a:ext uri="{FF2B5EF4-FFF2-40B4-BE49-F238E27FC236}">
                <a16:creationId xmlns:a16="http://schemas.microsoft.com/office/drawing/2014/main" id="{9FE27BF5-F647-81AD-72D4-514199462B1A}"/>
              </a:ext>
            </a:extLst>
          </p:cNvPr>
          <p:cNvSpPr>
            <a:spLocks noGrp="1"/>
          </p:cNvSpPr>
          <p:nvPr>
            <p:ph type="sldNum" sz="quarter" idx="4"/>
          </p:nvPr>
        </p:nvSpPr>
        <p:spPr/>
        <p:txBody>
          <a:bodyPr/>
          <a:lstStyle/>
          <a:p>
            <a:fld id="{86CB4B4D-7CA3-9044-876B-883B54F8677D}" type="slidenum">
              <a:rPr lang="en-CA" smtClean="0"/>
              <a:pPr/>
              <a:t>20</a:t>
            </a:fld>
            <a:endParaRPr lang="en-CA" b="1"/>
          </a:p>
        </p:txBody>
      </p:sp>
    </p:spTree>
    <p:extLst>
      <p:ext uri="{BB962C8B-B14F-4D97-AF65-F5344CB8AC3E}">
        <p14:creationId xmlns:p14="http://schemas.microsoft.com/office/powerpoint/2010/main" val="2577178433"/>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214DF-6EBE-603C-9884-BC9050120CCD}"/>
            </a:ext>
          </a:extLst>
        </p:cNvPr>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0BE5A12D-55E6-FCDC-095E-D8132A4F0C1E}"/>
              </a:ext>
            </a:extLst>
          </p:cNvPr>
          <p:cNvSpPr>
            <a:spLocks noGrp="1"/>
          </p:cNvSpPr>
          <p:nvPr>
            <p:ph type="sldNum" sz="quarter" idx="4"/>
          </p:nvPr>
        </p:nvSpPr>
        <p:spPr/>
        <p:txBody>
          <a:bodyPr/>
          <a:lstStyle/>
          <a:p>
            <a:fld id="{86CB4B4D-7CA3-9044-876B-883B54F8677D}" type="slidenum">
              <a:rPr lang="en-CA" smtClean="0"/>
              <a:pPr/>
              <a:t>21</a:t>
            </a:fld>
            <a:endParaRPr lang="en-CA" b="1"/>
          </a:p>
        </p:txBody>
      </p:sp>
      <p:pic>
        <p:nvPicPr>
          <p:cNvPr id="3" name="Picture 2">
            <a:extLst>
              <a:ext uri="{FF2B5EF4-FFF2-40B4-BE49-F238E27FC236}">
                <a16:creationId xmlns:a16="http://schemas.microsoft.com/office/drawing/2014/main" id="{BB659E03-C200-60EE-B1C6-82E609F45609}"/>
              </a:ext>
            </a:extLst>
          </p:cNvPr>
          <p:cNvPicPr>
            <a:picLocks noChangeAspect="1"/>
          </p:cNvPicPr>
          <p:nvPr/>
        </p:nvPicPr>
        <p:blipFill>
          <a:blip r:embed="rId3"/>
          <a:stretch>
            <a:fillRect/>
          </a:stretch>
        </p:blipFill>
        <p:spPr>
          <a:xfrm>
            <a:off x="7122" y="0"/>
            <a:ext cx="12177756" cy="6858000"/>
          </a:xfrm>
          <a:prstGeom prst="rect">
            <a:avLst/>
          </a:prstGeom>
        </p:spPr>
      </p:pic>
    </p:spTree>
    <p:extLst>
      <p:ext uri="{BB962C8B-B14F-4D97-AF65-F5344CB8AC3E}">
        <p14:creationId xmlns:p14="http://schemas.microsoft.com/office/powerpoint/2010/main" val="1570414967"/>
      </p:ext>
    </p:extLst>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1CA1A-71B6-0A95-4BAD-E3B87DEFCD8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A8352C0-8850-565E-8545-B23A885FDC04}"/>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rcRect t="28910" b="28910"/>
          <a:stretch/>
        </p:blipFill>
        <p:spPr>
          <a:xfrm>
            <a:off x="0" y="0"/>
            <a:ext cx="12192000" cy="6858000"/>
          </a:xfrm>
          <a:prstGeom prst="rect">
            <a:avLst/>
          </a:prstGeom>
        </p:spPr>
      </p:pic>
      <p:sp>
        <p:nvSpPr>
          <p:cNvPr id="6" name="Rectangle 5">
            <a:extLst>
              <a:ext uri="{FF2B5EF4-FFF2-40B4-BE49-F238E27FC236}">
                <a16:creationId xmlns:a16="http://schemas.microsoft.com/office/drawing/2014/main" id="{3A773F83-3CE3-7C66-B530-468D7953055E}"/>
              </a:ext>
            </a:extLst>
          </p:cNvPr>
          <p:cNvSpPr>
            <a:spLocks noGrp="1" noRot="1" noMove="1" noResize="1" noEditPoints="1" noAdjustHandles="1" noChangeArrowheads="1" noChangeShapeType="1"/>
          </p:cNvSpPr>
          <p:nvPr/>
        </p:nvSpPr>
        <p:spPr>
          <a:xfrm>
            <a:off x="-1" y="0"/>
            <a:ext cx="12192001" cy="6858000"/>
          </a:xfrm>
          <a:prstGeom prst="rect">
            <a:avLst/>
          </a:prstGeom>
          <a:solidFill>
            <a:srgbClr val="0076BE">
              <a:alpha val="56863"/>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8DDF3EB5-2646-1F05-52A0-91A343996FD0}"/>
              </a:ext>
            </a:extLst>
          </p:cNvPr>
          <p:cNvSpPr>
            <a:spLocks noGrp="1"/>
          </p:cNvSpPr>
          <p:nvPr>
            <p:ph type="body" sz="quarter" idx="10"/>
          </p:nvPr>
        </p:nvSpPr>
        <p:spPr/>
        <p:txBody>
          <a:bodyPr/>
          <a:lstStyle/>
          <a:p>
            <a:r>
              <a:rPr lang="en-US" dirty="0"/>
              <a:t>Background Counting</a:t>
            </a:r>
          </a:p>
        </p:txBody>
      </p:sp>
      <p:sp>
        <p:nvSpPr>
          <p:cNvPr id="3" name="Text Placeholder 2">
            <a:extLst>
              <a:ext uri="{FF2B5EF4-FFF2-40B4-BE49-F238E27FC236}">
                <a16:creationId xmlns:a16="http://schemas.microsoft.com/office/drawing/2014/main" id="{98EE3E7F-C8AA-FD02-1A4F-65B523F7858B}"/>
              </a:ext>
            </a:extLst>
          </p:cNvPr>
          <p:cNvSpPr>
            <a:spLocks noGrp="1"/>
          </p:cNvSpPr>
          <p:nvPr>
            <p:ph type="body" sz="quarter" idx="11"/>
          </p:nvPr>
        </p:nvSpPr>
        <p:spPr/>
        <p:txBody>
          <a:bodyPr/>
          <a:lstStyle/>
          <a:p>
            <a:endParaRPr lang="en-US"/>
          </a:p>
        </p:txBody>
      </p:sp>
      <p:pic>
        <p:nvPicPr>
          <p:cNvPr id="7" name="Picture 6">
            <a:extLst>
              <a:ext uri="{FF2B5EF4-FFF2-40B4-BE49-F238E27FC236}">
                <a16:creationId xmlns:a16="http://schemas.microsoft.com/office/drawing/2014/main" id="{B4C8F620-C278-FC04-3138-42DBADBBBCF6}"/>
              </a:ext>
            </a:extLst>
          </p:cNvPr>
          <p:cNvPicPr/>
          <p:nvPr/>
        </p:nvPicPr>
        <p:blipFill>
          <a:blip r:embed="rId5"/>
          <a:stretch>
            <a:fillRect/>
          </a:stretch>
        </p:blipFill>
        <p:spPr>
          <a:xfrm>
            <a:off x="10216368" y="244143"/>
            <a:ext cx="1794122" cy="1194239"/>
          </a:xfrm>
          <a:prstGeom prst="rect">
            <a:avLst/>
          </a:prstGeom>
        </p:spPr>
      </p:pic>
      <p:sp>
        <p:nvSpPr>
          <p:cNvPr id="8" name="Slide Number Placeholder 7">
            <a:extLst>
              <a:ext uri="{FF2B5EF4-FFF2-40B4-BE49-F238E27FC236}">
                <a16:creationId xmlns:a16="http://schemas.microsoft.com/office/drawing/2014/main" id="{7E1BD0CA-C58B-68A4-6569-5C3A7CE8CDE8}"/>
              </a:ext>
            </a:extLst>
          </p:cNvPr>
          <p:cNvSpPr>
            <a:spLocks noGrp="1"/>
          </p:cNvSpPr>
          <p:nvPr>
            <p:ph type="sldNum" sz="quarter" idx="4"/>
          </p:nvPr>
        </p:nvSpPr>
        <p:spPr/>
        <p:txBody>
          <a:bodyPr/>
          <a:lstStyle/>
          <a:p>
            <a:fld id="{86CB4B4D-7CA3-9044-876B-883B54F8677D}" type="slidenum">
              <a:rPr lang="en-CA" smtClean="0"/>
              <a:pPr/>
              <a:t>22</a:t>
            </a:fld>
            <a:endParaRPr lang="en-CA" b="1"/>
          </a:p>
        </p:txBody>
      </p:sp>
    </p:spTree>
    <p:extLst>
      <p:ext uri="{BB962C8B-B14F-4D97-AF65-F5344CB8AC3E}">
        <p14:creationId xmlns:p14="http://schemas.microsoft.com/office/powerpoint/2010/main" val="3978947718"/>
      </p:ext>
    </p:extLst>
  </p:cSld>
  <p:clrMapOvr>
    <a:masterClrMapping/>
  </p:clrMapOvr>
  <p:transition spd="slow">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493E7-26E6-E9B1-58FD-F56DB86E1D2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BD7CFAE-9870-FB14-8DCE-909614D91F00}"/>
              </a:ext>
            </a:extLst>
          </p:cNvPr>
          <p:cNvSpPr>
            <a:spLocks noGrp="1"/>
          </p:cNvSpPr>
          <p:nvPr>
            <p:ph type="body" sz="quarter" idx="10"/>
          </p:nvPr>
        </p:nvSpPr>
        <p:spPr/>
        <p:txBody>
          <a:bodyPr/>
          <a:lstStyle/>
          <a:p>
            <a:r>
              <a:rPr lang="en-US" dirty="0"/>
              <a:t>Current Samples</a:t>
            </a:r>
          </a:p>
        </p:txBody>
      </p:sp>
      <p:sp>
        <p:nvSpPr>
          <p:cNvPr id="9" name="Slide Number Placeholder 8">
            <a:extLst>
              <a:ext uri="{FF2B5EF4-FFF2-40B4-BE49-F238E27FC236}">
                <a16:creationId xmlns:a16="http://schemas.microsoft.com/office/drawing/2014/main" id="{193D1E1C-4C6E-0D59-CCB3-36B6C7FD5E08}"/>
              </a:ext>
            </a:extLst>
          </p:cNvPr>
          <p:cNvSpPr>
            <a:spLocks noGrp="1"/>
          </p:cNvSpPr>
          <p:nvPr>
            <p:ph type="sldNum" sz="quarter" idx="4"/>
          </p:nvPr>
        </p:nvSpPr>
        <p:spPr/>
        <p:txBody>
          <a:bodyPr/>
          <a:lstStyle/>
          <a:p>
            <a:fld id="{86CB4B4D-7CA3-9044-876B-883B54F8677D}" type="slidenum">
              <a:rPr lang="en-CA" smtClean="0"/>
              <a:pPr/>
              <a:t>23</a:t>
            </a:fld>
            <a:endParaRPr lang="en-CA" b="1"/>
          </a:p>
        </p:txBody>
      </p:sp>
      <p:sp>
        <p:nvSpPr>
          <p:cNvPr id="14" name="Text Placeholder 13">
            <a:extLst>
              <a:ext uri="{FF2B5EF4-FFF2-40B4-BE49-F238E27FC236}">
                <a16:creationId xmlns:a16="http://schemas.microsoft.com/office/drawing/2014/main" id="{FB45C0FC-CC42-6BDF-011D-363DB852CC05}"/>
              </a:ext>
            </a:extLst>
          </p:cNvPr>
          <p:cNvSpPr>
            <a:spLocks noGrp="1"/>
          </p:cNvSpPr>
          <p:nvPr>
            <p:ph type="body" sz="quarter" idx="13"/>
          </p:nvPr>
        </p:nvSpPr>
        <p:spPr>
          <a:xfrm>
            <a:off x="736600" y="1853405"/>
            <a:ext cx="10622660" cy="3994150"/>
          </a:xfrm>
        </p:spPr>
        <p:txBody>
          <a:bodyPr/>
          <a:lstStyle/>
          <a:p>
            <a:pPr marL="457200" indent="-457200">
              <a:buFont typeface="Arial" panose="020B0604020202020204" pitchFamily="34" charset="0"/>
              <a:buChar char="•"/>
            </a:pPr>
            <a:r>
              <a:rPr lang="en-US" dirty="0"/>
              <a:t>Lucas cells can count in PMTs easily, but for small batches and tests it is not worth making a whole Lucas cell</a:t>
            </a:r>
          </a:p>
          <a:p>
            <a:pPr marL="457200" indent="-457200">
              <a:buFont typeface="Arial" panose="020B0604020202020204" pitchFamily="34" charset="0"/>
              <a:buChar char="•"/>
            </a:pPr>
            <a:r>
              <a:rPr lang="en-US" dirty="0"/>
              <a:t>Using sandwiched windows to count background</a:t>
            </a:r>
          </a:p>
          <a:p>
            <a:endParaRPr lang="en-US" dirty="0"/>
          </a:p>
        </p:txBody>
      </p:sp>
      <p:pic>
        <p:nvPicPr>
          <p:cNvPr id="4" name="Picture 3">
            <a:extLst>
              <a:ext uri="{FF2B5EF4-FFF2-40B4-BE49-F238E27FC236}">
                <a16:creationId xmlns:a16="http://schemas.microsoft.com/office/drawing/2014/main" id="{85C1B078-959E-8310-C321-4B9DF1A755A1}"/>
              </a:ext>
            </a:extLst>
          </p:cNvPr>
          <p:cNvPicPr>
            <a:picLocks noChangeAspect="1"/>
          </p:cNvPicPr>
          <p:nvPr/>
        </p:nvPicPr>
        <p:blipFill>
          <a:blip r:embed="rId3"/>
          <a:srcRect l="-935" t="18047" r="935" b="35353"/>
          <a:stretch>
            <a:fillRect/>
          </a:stretch>
        </p:blipFill>
        <p:spPr>
          <a:xfrm>
            <a:off x="4490907" y="4056175"/>
            <a:ext cx="3252837" cy="2021472"/>
          </a:xfrm>
          <a:prstGeom prst="rect">
            <a:avLst/>
          </a:prstGeom>
        </p:spPr>
      </p:pic>
      <p:pic>
        <p:nvPicPr>
          <p:cNvPr id="6" name="Picture 5">
            <a:extLst>
              <a:ext uri="{FF2B5EF4-FFF2-40B4-BE49-F238E27FC236}">
                <a16:creationId xmlns:a16="http://schemas.microsoft.com/office/drawing/2014/main" id="{17AE2E87-941F-307C-8E09-F19AEFB41514}"/>
              </a:ext>
            </a:extLst>
          </p:cNvPr>
          <p:cNvPicPr>
            <a:picLocks noChangeAspect="1"/>
          </p:cNvPicPr>
          <p:nvPr/>
        </p:nvPicPr>
        <p:blipFill>
          <a:blip r:embed="rId4"/>
          <a:srcRect t="27712" b="15978"/>
          <a:stretch>
            <a:fillRect/>
          </a:stretch>
        </p:blipFill>
        <p:spPr>
          <a:xfrm>
            <a:off x="8112044" y="3754779"/>
            <a:ext cx="3274924" cy="2459305"/>
          </a:xfrm>
          <a:prstGeom prst="rect">
            <a:avLst/>
          </a:prstGeom>
        </p:spPr>
      </p:pic>
      <p:pic>
        <p:nvPicPr>
          <p:cNvPr id="10" name="Picture 9">
            <a:extLst>
              <a:ext uri="{FF2B5EF4-FFF2-40B4-BE49-F238E27FC236}">
                <a16:creationId xmlns:a16="http://schemas.microsoft.com/office/drawing/2014/main" id="{5C5C0D6D-1A35-BB11-FA01-012EE0737D2F}"/>
              </a:ext>
            </a:extLst>
          </p:cNvPr>
          <p:cNvPicPr>
            <a:picLocks noChangeAspect="1"/>
          </p:cNvPicPr>
          <p:nvPr/>
        </p:nvPicPr>
        <p:blipFill>
          <a:blip r:embed="rId5"/>
          <a:srcRect l="-180" t="23671" r="180" b="21514"/>
          <a:stretch>
            <a:fillRect/>
          </a:stretch>
        </p:blipFill>
        <p:spPr>
          <a:xfrm>
            <a:off x="685789" y="3754779"/>
            <a:ext cx="3364253" cy="2459305"/>
          </a:xfrm>
          <a:prstGeom prst="rect">
            <a:avLst/>
          </a:prstGeom>
        </p:spPr>
      </p:pic>
    </p:spTree>
    <p:extLst>
      <p:ext uri="{BB962C8B-B14F-4D97-AF65-F5344CB8AC3E}">
        <p14:creationId xmlns:p14="http://schemas.microsoft.com/office/powerpoint/2010/main" val="4094426622"/>
      </p:ext>
    </p:extLst>
  </p:cSld>
  <p:clrMapOvr>
    <a:masterClrMapping/>
  </p:clrMapOvr>
  <p:transition spd="slow">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27444-2980-3500-B8CB-468F49EDBC1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99F4EC5-6649-DA53-0B50-3F4E06157EC6}"/>
              </a:ext>
            </a:extLst>
          </p:cNvPr>
          <p:cNvSpPr>
            <a:spLocks noGrp="1"/>
          </p:cNvSpPr>
          <p:nvPr>
            <p:ph type="body" sz="quarter" idx="10"/>
          </p:nvPr>
        </p:nvSpPr>
        <p:spPr>
          <a:xfrm>
            <a:off x="736600" y="661481"/>
            <a:ext cx="9380794" cy="1316076"/>
          </a:xfrm>
        </p:spPr>
        <p:txBody>
          <a:bodyPr/>
          <a:lstStyle/>
          <a:p>
            <a:r>
              <a:rPr lang="en-US" dirty="0"/>
              <a:t>Commercial Samples</a:t>
            </a:r>
          </a:p>
        </p:txBody>
      </p:sp>
      <p:sp>
        <p:nvSpPr>
          <p:cNvPr id="9" name="Slide Number Placeholder 8">
            <a:extLst>
              <a:ext uri="{FF2B5EF4-FFF2-40B4-BE49-F238E27FC236}">
                <a16:creationId xmlns:a16="http://schemas.microsoft.com/office/drawing/2014/main" id="{77A485E9-95BF-D70C-9CC0-C6C4D439B3AF}"/>
              </a:ext>
            </a:extLst>
          </p:cNvPr>
          <p:cNvSpPr>
            <a:spLocks noGrp="1"/>
          </p:cNvSpPr>
          <p:nvPr>
            <p:ph type="sldNum" sz="quarter" idx="4"/>
          </p:nvPr>
        </p:nvSpPr>
        <p:spPr/>
        <p:txBody>
          <a:bodyPr/>
          <a:lstStyle/>
          <a:p>
            <a:fld id="{86CB4B4D-7CA3-9044-876B-883B54F8677D}" type="slidenum">
              <a:rPr lang="en-CA" smtClean="0"/>
              <a:pPr/>
              <a:t>24</a:t>
            </a:fld>
            <a:endParaRPr lang="en-CA" b="1"/>
          </a:p>
        </p:txBody>
      </p:sp>
      <p:sp>
        <p:nvSpPr>
          <p:cNvPr id="14" name="Text Placeholder 13">
            <a:extLst>
              <a:ext uri="{FF2B5EF4-FFF2-40B4-BE49-F238E27FC236}">
                <a16:creationId xmlns:a16="http://schemas.microsoft.com/office/drawing/2014/main" id="{E9AE25A2-71B1-012F-4FFE-8C25B2F3B1CD}"/>
              </a:ext>
            </a:extLst>
          </p:cNvPr>
          <p:cNvSpPr>
            <a:spLocks noGrp="1"/>
          </p:cNvSpPr>
          <p:nvPr>
            <p:ph type="body" sz="quarter" idx="13"/>
          </p:nvPr>
        </p:nvSpPr>
        <p:spPr>
          <a:xfrm>
            <a:off x="8072208" y="5299323"/>
            <a:ext cx="2741178" cy="420247"/>
          </a:xfrm>
        </p:spPr>
        <p:txBody>
          <a:bodyPr>
            <a:noAutofit/>
          </a:bodyPr>
          <a:lstStyle/>
          <a:p>
            <a:pPr algn="ctr"/>
            <a:r>
              <a:rPr lang="en-US" sz="2000" dirty="0"/>
              <a:t>6.25 +/- 2.4 counts per day</a:t>
            </a:r>
          </a:p>
        </p:txBody>
      </p:sp>
      <p:sp>
        <p:nvSpPr>
          <p:cNvPr id="11" name="Text Placeholder 13">
            <a:extLst>
              <a:ext uri="{FF2B5EF4-FFF2-40B4-BE49-F238E27FC236}">
                <a16:creationId xmlns:a16="http://schemas.microsoft.com/office/drawing/2014/main" id="{964244AD-B8B2-53C5-7E2D-A386196A1AF5}"/>
              </a:ext>
            </a:extLst>
          </p:cNvPr>
          <p:cNvSpPr txBox="1">
            <a:spLocks/>
          </p:cNvSpPr>
          <p:nvPr/>
        </p:nvSpPr>
        <p:spPr>
          <a:xfrm>
            <a:off x="1378614" y="5299323"/>
            <a:ext cx="2597727" cy="797107"/>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000" b="0"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dirty="0"/>
              <a:t>11.6 +/- 4.1 counts per day</a:t>
            </a:r>
          </a:p>
        </p:txBody>
      </p:sp>
      <p:pic>
        <p:nvPicPr>
          <p:cNvPr id="34" name="Picture 33">
            <a:extLst>
              <a:ext uri="{FF2B5EF4-FFF2-40B4-BE49-F238E27FC236}">
                <a16:creationId xmlns:a16="http://schemas.microsoft.com/office/drawing/2014/main" id="{1AB1B882-442E-CB5B-A652-94D872027649}"/>
              </a:ext>
            </a:extLst>
          </p:cNvPr>
          <p:cNvPicPr>
            <a:picLocks noChangeAspect="1"/>
          </p:cNvPicPr>
          <p:nvPr/>
        </p:nvPicPr>
        <p:blipFill>
          <a:blip r:embed="rId3"/>
          <a:stretch>
            <a:fillRect/>
          </a:stretch>
        </p:blipFill>
        <p:spPr>
          <a:xfrm>
            <a:off x="5270464" y="5144197"/>
            <a:ext cx="1651071" cy="1150746"/>
          </a:xfrm>
          <a:prstGeom prst="rect">
            <a:avLst/>
          </a:prstGeom>
        </p:spPr>
      </p:pic>
      <p:pic>
        <p:nvPicPr>
          <p:cNvPr id="4" name="Picture 3">
            <a:extLst>
              <a:ext uri="{FF2B5EF4-FFF2-40B4-BE49-F238E27FC236}">
                <a16:creationId xmlns:a16="http://schemas.microsoft.com/office/drawing/2014/main" id="{E0164201-B386-0FCB-D62A-DBA7E3DE7FFF}"/>
              </a:ext>
            </a:extLst>
          </p:cNvPr>
          <p:cNvPicPr>
            <a:picLocks noChangeAspect="1"/>
          </p:cNvPicPr>
          <p:nvPr/>
        </p:nvPicPr>
        <p:blipFill>
          <a:blip r:embed="rId4"/>
          <a:stretch>
            <a:fillRect/>
          </a:stretch>
        </p:blipFill>
        <p:spPr>
          <a:xfrm>
            <a:off x="6263190" y="1939722"/>
            <a:ext cx="5572903" cy="3258005"/>
          </a:xfrm>
          <a:prstGeom prst="rect">
            <a:avLst/>
          </a:prstGeom>
        </p:spPr>
      </p:pic>
      <p:pic>
        <p:nvPicPr>
          <p:cNvPr id="6" name="Picture 5">
            <a:extLst>
              <a:ext uri="{FF2B5EF4-FFF2-40B4-BE49-F238E27FC236}">
                <a16:creationId xmlns:a16="http://schemas.microsoft.com/office/drawing/2014/main" id="{5EEBAFA9-F9AB-1734-0B49-6D5312F31064}"/>
              </a:ext>
            </a:extLst>
          </p:cNvPr>
          <p:cNvPicPr>
            <a:picLocks noChangeAspect="1"/>
          </p:cNvPicPr>
          <p:nvPr/>
        </p:nvPicPr>
        <p:blipFill>
          <a:blip r:embed="rId5"/>
          <a:stretch>
            <a:fillRect/>
          </a:stretch>
        </p:blipFill>
        <p:spPr>
          <a:xfrm>
            <a:off x="452903" y="1931875"/>
            <a:ext cx="5744377" cy="3258005"/>
          </a:xfrm>
          <a:prstGeom prst="rect">
            <a:avLst/>
          </a:prstGeom>
        </p:spPr>
      </p:pic>
    </p:spTree>
    <p:extLst>
      <p:ext uri="{BB962C8B-B14F-4D97-AF65-F5344CB8AC3E}">
        <p14:creationId xmlns:p14="http://schemas.microsoft.com/office/powerpoint/2010/main" val="482950436"/>
      </p:ext>
    </p:extLst>
  </p:cSld>
  <p:clrMapOvr>
    <a:masterClrMapping/>
  </p:clrMapOvr>
  <p:transition spd="slow">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F2EAD-E1D9-6B92-6F0B-7A46790228B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DFE469A-85A5-1206-982A-BA2A2526DDDE}"/>
              </a:ext>
            </a:extLst>
          </p:cNvPr>
          <p:cNvSpPr>
            <a:spLocks noGrp="1"/>
          </p:cNvSpPr>
          <p:nvPr>
            <p:ph type="body" sz="quarter" idx="10"/>
          </p:nvPr>
        </p:nvSpPr>
        <p:spPr>
          <a:xfrm>
            <a:off x="736600" y="661481"/>
            <a:ext cx="9380794" cy="1316076"/>
          </a:xfrm>
        </p:spPr>
        <p:txBody>
          <a:bodyPr/>
          <a:lstStyle/>
          <a:p>
            <a:r>
              <a:rPr lang="en-US" dirty="0"/>
              <a:t>In-House Samples</a:t>
            </a:r>
          </a:p>
        </p:txBody>
      </p:sp>
      <p:sp>
        <p:nvSpPr>
          <p:cNvPr id="9" name="Slide Number Placeholder 8">
            <a:extLst>
              <a:ext uri="{FF2B5EF4-FFF2-40B4-BE49-F238E27FC236}">
                <a16:creationId xmlns:a16="http://schemas.microsoft.com/office/drawing/2014/main" id="{1C21066E-A71A-C065-CB33-A77384B60D82}"/>
              </a:ext>
            </a:extLst>
          </p:cNvPr>
          <p:cNvSpPr>
            <a:spLocks noGrp="1"/>
          </p:cNvSpPr>
          <p:nvPr>
            <p:ph type="sldNum" sz="quarter" idx="4"/>
          </p:nvPr>
        </p:nvSpPr>
        <p:spPr/>
        <p:txBody>
          <a:bodyPr/>
          <a:lstStyle/>
          <a:p>
            <a:fld id="{86CB4B4D-7CA3-9044-876B-883B54F8677D}" type="slidenum">
              <a:rPr lang="en-CA" smtClean="0"/>
              <a:pPr/>
              <a:t>25</a:t>
            </a:fld>
            <a:endParaRPr lang="en-CA" b="1"/>
          </a:p>
        </p:txBody>
      </p:sp>
      <p:sp>
        <p:nvSpPr>
          <p:cNvPr id="7" name="Text Placeholder 13">
            <a:extLst>
              <a:ext uri="{FF2B5EF4-FFF2-40B4-BE49-F238E27FC236}">
                <a16:creationId xmlns:a16="http://schemas.microsoft.com/office/drawing/2014/main" id="{30E82399-F377-75BD-BA44-669DD47B893C}"/>
              </a:ext>
            </a:extLst>
          </p:cNvPr>
          <p:cNvSpPr txBox="1">
            <a:spLocks/>
          </p:cNvSpPr>
          <p:nvPr/>
        </p:nvSpPr>
        <p:spPr>
          <a:xfrm>
            <a:off x="8205351" y="5409908"/>
            <a:ext cx="2597727" cy="41259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0"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dirty="0"/>
              <a:t>18.33 +/- 4.5 counts per day</a:t>
            </a:r>
          </a:p>
        </p:txBody>
      </p:sp>
      <p:sp>
        <p:nvSpPr>
          <p:cNvPr id="32" name="Text Placeholder 13">
            <a:extLst>
              <a:ext uri="{FF2B5EF4-FFF2-40B4-BE49-F238E27FC236}">
                <a16:creationId xmlns:a16="http://schemas.microsoft.com/office/drawing/2014/main" id="{7D004C15-6012-956B-034F-DA90EE367CC3}"/>
              </a:ext>
            </a:extLst>
          </p:cNvPr>
          <p:cNvSpPr txBox="1">
            <a:spLocks/>
          </p:cNvSpPr>
          <p:nvPr/>
        </p:nvSpPr>
        <p:spPr>
          <a:xfrm>
            <a:off x="1388922" y="5197743"/>
            <a:ext cx="2597727" cy="962909"/>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0"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dirty="0"/>
              <a:t>3.23 +/- 1.42 counts per day</a:t>
            </a:r>
          </a:p>
          <a:p>
            <a:pPr algn="ctr"/>
            <a:r>
              <a:rPr lang="en-US" sz="2000" dirty="0"/>
              <a:t>(Days 11-14 were affected by a power outage)</a:t>
            </a:r>
          </a:p>
        </p:txBody>
      </p:sp>
      <p:pic>
        <p:nvPicPr>
          <p:cNvPr id="34" name="Picture 33">
            <a:extLst>
              <a:ext uri="{FF2B5EF4-FFF2-40B4-BE49-F238E27FC236}">
                <a16:creationId xmlns:a16="http://schemas.microsoft.com/office/drawing/2014/main" id="{6BAE3E4B-A5DC-6E90-7E96-3786ED6A9498}"/>
              </a:ext>
            </a:extLst>
          </p:cNvPr>
          <p:cNvPicPr>
            <a:picLocks noChangeAspect="1"/>
          </p:cNvPicPr>
          <p:nvPr/>
        </p:nvPicPr>
        <p:blipFill>
          <a:blip r:embed="rId3"/>
          <a:stretch>
            <a:fillRect/>
          </a:stretch>
        </p:blipFill>
        <p:spPr>
          <a:xfrm>
            <a:off x="5426997" y="5196875"/>
            <a:ext cx="1937599" cy="1350448"/>
          </a:xfrm>
          <a:prstGeom prst="rect">
            <a:avLst/>
          </a:prstGeom>
        </p:spPr>
      </p:pic>
      <p:pic>
        <p:nvPicPr>
          <p:cNvPr id="6" name="Picture 5">
            <a:extLst>
              <a:ext uri="{FF2B5EF4-FFF2-40B4-BE49-F238E27FC236}">
                <a16:creationId xmlns:a16="http://schemas.microsoft.com/office/drawing/2014/main" id="{0092BABA-EC72-FA0E-DD53-F2FC564001DB}"/>
              </a:ext>
            </a:extLst>
          </p:cNvPr>
          <p:cNvPicPr>
            <a:picLocks noChangeAspect="1"/>
          </p:cNvPicPr>
          <p:nvPr/>
        </p:nvPicPr>
        <p:blipFill>
          <a:blip r:embed="rId4"/>
          <a:srcRect/>
          <a:stretch/>
        </p:blipFill>
        <p:spPr>
          <a:xfrm>
            <a:off x="342508" y="2205570"/>
            <a:ext cx="5390200" cy="3031987"/>
          </a:xfrm>
          <a:prstGeom prst="rect">
            <a:avLst/>
          </a:prstGeom>
        </p:spPr>
      </p:pic>
      <p:pic>
        <p:nvPicPr>
          <p:cNvPr id="10" name="Picture 9">
            <a:extLst>
              <a:ext uri="{FF2B5EF4-FFF2-40B4-BE49-F238E27FC236}">
                <a16:creationId xmlns:a16="http://schemas.microsoft.com/office/drawing/2014/main" id="{CA3B9629-0EFE-5B77-E1B0-DB1C6A084363}"/>
              </a:ext>
            </a:extLst>
          </p:cNvPr>
          <p:cNvPicPr>
            <a:picLocks noChangeAspect="1"/>
          </p:cNvPicPr>
          <p:nvPr/>
        </p:nvPicPr>
        <p:blipFill>
          <a:blip r:embed="rId5"/>
          <a:srcRect/>
          <a:stretch/>
        </p:blipFill>
        <p:spPr>
          <a:xfrm>
            <a:off x="6428509" y="2141870"/>
            <a:ext cx="5451764" cy="3103726"/>
          </a:xfrm>
          <a:prstGeom prst="rect">
            <a:avLst/>
          </a:prstGeom>
        </p:spPr>
      </p:pic>
    </p:spTree>
    <p:extLst>
      <p:ext uri="{BB962C8B-B14F-4D97-AF65-F5344CB8AC3E}">
        <p14:creationId xmlns:p14="http://schemas.microsoft.com/office/powerpoint/2010/main" val="2389652406"/>
      </p:ext>
    </p:extLst>
  </p:cSld>
  <p:clrMapOvr>
    <a:masterClrMapping/>
  </p:clrMapOvr>
  <p:transition spd="slow">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A909A-73F2-4A40-BDF2-39030067046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583851B-1F84-055A-5A33-52BA04E6590A}"/>
              </a:ext>
            </a:extLst>
          </p:cNvPr>
          <p:cNvSpPr>
            <a:spLocks noGrp="1"/>
          </p:cNvSpPr>
          <p:nvPr>
            <p:ph type="body" sz="quarter" idx="10"/>
          </p:nvPr>
        </p:nvSpPr>
        <p:spPr>
          <a:xfrm>
            <a:off x="736600" y="661481"/>
            <a:ext cx="9380794" cy="1316076"/>
          </a:xfrm>
        </p:spPr>
        <p:txBody>
          <a:bodyPr lIns="91440" tIns="45720" rIns="91440" bIns="45720" anchor="t">
            <a:normAutofit/>
          </a:bodyPr>
          <a:lstStyle/>
          <a:p>
            <a:r>
              <a:rPr lang="en-US">
                <a:latin typeface="Calibri"/>
                <a:ea typeface="Calibri"/>
                <a:cs typeface="Calibri"/>
              </a:rPr>
              <a:t>Background Results</a:t>
            </a:r>
            <a:endParaRPr lang="en-US" dirty="0"/>
          </a:p>
        </p:txBody>
      </p:sp>
      <p:sp>
        <p:nvSpPr>
          <p:cNvPr id="9" name="Slide Number Placeholder 8">
            <a:extLst>
              <a:ext uri="{FF2B5EF4-FFF2-40B4-BE49-F238E27FC236}">
                <a16:creationId xmlns:a16="http://schemas.microsoft.com/office/drawing/2014/main" id="{2C30BCF6-9A26-7615-6631-D1F01371ECF7}"/>
              </a:ext>
            </a:extLst>
          </p:cNvPr>
          <p:cNvSpPr>
            <a:spLocks noGrp="1"/>
          </p:cNvSpPr>
          <p:nvPr>
            <p:ph type="sldNum" sz="quarter" idx="4"/>
          </p:nvPr>
        </p:nvSpPr>
        <p:spPr/>
        <p:txBody>
          <a:bodyPr/>
          <a:lstStyle/>
          <a:p>
            <a:fld id="{86CB4B4D-7CA3-9044-876B-883B54F8677D}" type="slidenum">
              <a:rPr lang="en-CA" smtClean="0"/>
              <a:pPr/>
              <a:t>26</a:t>
            </a:fld>
            <a:endParaRPr lang="en-CA" b="1"/>
          </a:p>
        </p:txBody>
      </p:sp>
      <p:sp>
        <p:nvSpPr>
          <p:cNvPr id="3" name="TextBox 2">
            <a:extLst>
              <a:ext uri="{FF2B5EF4-FFF2-40B4-BE49-F238E27FC236}">
                <a16:creationId xmlns:a16="http://schemas.microsoft.com/office/drawing/2014/main" id="{D40D6F56-A2AE-1845-2A6D-0A3B389DEAF3}"/>
              </a:ext>
            </a:extLst>
          </p:cNvPr>
          <p:cNvSpPr txBox="1"/>
          <p:nvPr/>
        </p:nvSpPr>
        <p:spPr>
          <a:xfrm>
            <a:off x="1514764" y="1659739"/>
            <a:ext cx="8607193" cy="1938992"/>
          </a:xfrm>
          <a:prstGeom prst="rect">
            <a:avLst/>
          </a:prstGeom>
          <a:noFill/>
        </p:spPr>
        <p:txBody>
          <a:bodyPr wrap="square" lIns="91440" tIns="45720" rIns="91440" bIns="45720" rtlCol="0" anchor="t">
            <a:spAutoFit/>
          </a:bodyPr>
          <a:lstStyle/>
          <a:p>
            <a:r>
              <a:rPr lang="en-US" sz="2400" dirty="0"/>
              <a:t>Commercial samples scintillate on both sides, in-house only scintillates on the bottom</a:t>
            </a:r>
            <a:endParaRPr lang="en-US" sz="2400">
              <a:ea typeface="Calibri"/>
              <a:cs typeface="Calibri"/>
            </a:endParaRPr>
          </a:p>
          <a:p>
            <a:pPr marL="285750" indent="-285750">
              <a:buFont typeface="Arial" panose="020B0604020202020204" pitchFamily="34" charset="0"/>
              <a:buChar char="•"/>
            </a:pPr>
            <a:r>
              <a:rPr lang="en-US" sz="2400" dirty="0"/>
              <a:t>Efficiency of the </a:t>
            </a:r>
            <a:r>
              <a:rPr lang="en-US" sz="2400"/>
              <a:t>disk</a:t>
            </a:r>
            <a:r>
              <a:rPr lang="en-US" sz="2400" dirty="0"/>
              <a:t> setup should be calculated</a:t>
            </a:r>
            <a:endParaRPr lang="en-US" sz="2400">
              <a:ea typeface="Calibri"/>
              <a:cs typeface="Calibri"/>
            </a:endParaRPr>
          </a:p>
          <a:p>
            <a:pPr marL="285750" indent="-285750">
              <a:buFont typeface="Arial" panose="020B0604020202020204" pitchFamily="34" charset="0"/>
              <a:buChar char="•"/>
            </a:pPr>
            <a:r>
              <a:rPr lang="en-US" sz="2400" dirty="0"/>
              <a:t>Shows promise, factor of ~6 reduction comparing selective to bulk precipitate</a:t>
            </a:r>
            <a:endParaRPr lang="en-US" sz="2400">
              <a:ea typeface="Calibri"/>
              <a:cs typeface="Calibri"/>
            </a:endParaRPr>
          </a:p>
        </p:txBody>
      </p:sp>
      <p:sp>
        <p:nvSpPr>
          <p:cNvPr id="4" name="Rectangle: Rounded Corners 3">
            <a:extLst>
              <a:ext uri="{FF2B5EF4-FFF2-40B4-BE49-F238E27FC236}">
                <a16:creationId xmlns:a16="http://schemas.microsoft.com/office/drawing/2014/main" id="{785E89BE-8CD7-143E-1698-B17DDDBCE1BB}"/>
              </a:ext>
            </a:extLst>
          </p:cNvPr>
          <p:cNvSpPr/>
          <p:nvPr/>
        </p:nvSpPr>
        <p:spPr>
          <a:xfrm>
            <a:off x="2273838" y="5434789"/>
            <a:ext cx="2230782" cy="36443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37ADA184-BBB7-E31E-A661-585E2AEA8176}"/>
              </a:ext>
            </a:extLst>
          </p:cNvPr>
          <p:cNvSpPr/>
          <p:nvPr/>
        </p:nvSpPr>
        <p:spPr>
          <a:xfrm>
            <a:off x="2273837" y="4836763"/>
            <a:ext cx="2230782" cy="36443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C8402A58-2A7F-8EBD-2FCD-05CBA9AE57AC}"/>
              </a:ext>
            </a:extLst>
          </p:cNvPr>
          <p:cNvSpPr/>
          <p:nvPr/>
        </p:nvSpPr>
        <p:spPr>
          <a:xfrm>
            <a:off x="7607838" y="5434789"/>
            <a:ext cx="2230782" cy="36443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6C399D4B-A80A-A9DF-BA8C-E507CA763DA2}"/>
              </a:ext>
            </a:extLst>
          </p:cNvPr>
          <p:cNvSpPr/>
          <p:nvPr/>
        </p:nvSpPr>
        <p:spPr>
          <a:xfrm>
            <a:off x="7607837" y="4836763"/>
            <a:ext cx="2230782" cy="364434"/>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789009E-9169-FD52-CE4A-ED706A070857}"/>
              </a:ext>
            </a:extLst>
          </p:cNvPr>
          <p:cNvSpPr txBox="1"/>
          <p:nvPr/>
        </p:nvSpPr>
        <p:spPr>
          <a:xfrm>
            <a:off x="275388" y="5206649"/>
            <a:ext cx="133494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a:ea typeface="Calibri"/>
                <a:cs typeface="Calibri"/>
              </a:rPr>
              <a:t>Scintillator</a:t>
            </a:r>
            <a:endParaRPr lang="en-US" sz="2000" dirty="0">
              <a:ea typeface="Calibri"/>
              <a:cs typeface="Calibri"/>
            </a:endParaRPr>
          </a:p>
        </p:txBody>
      </p:sp>
      <p:cxnSp>
        <p:nvCxnSpPr>
          <p:cNvPr id="11" name="Straight Arrow Connector 10">
            <a:extLst>
              <a:ext uri="{FF2B5EF4-FFF2-40B4-BE49-F238E27FC236}">
                <a16:creationId xmlns:a16="http://schemas.microsoft.com/office/drawing/2014/main" id="{BC44E5C3-679F-CB50-0E00-9F64108113DE}"/>
              </a:ext>
            </a:extLst>
          </p:cNvPr>
          <p:cNvCxnSpPr/>
          <p:nvPr/>
        </p:nvCxnSpPr>
        <p:spPr>
          <a:xfrm flipV="1">
            <a:off x="1633036" y="5154395"/>
            <a:ext cx="634678" cy="194842"/>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cxnSp>
        <p:nvCxnSpPr>
          <p:cNvPr id="12" name="Straight Arrow Connector 11">
            <a:extLst>
              <a:ext uri="{FF2B5EF4-FFF2-40B4-BE49-F238E27FC236}">
                <a16:creationId xmlns:a16="http://schemas.microsoft.com/office/drawing/2014/main" id="{677B8EE7-7099-96EF-5ACE-D7E2881F5543}"/>
              </a:ext>
            </a:extLst>
          </p:cNvPr>
          <p:cNvCxnSpPr>
            <a:cxnSpLocks/>
          </p:cNvCxnSpPr>
          <p:nvPr/>
        </p:nvCxnSpPr>
        <p:spPr>
          <a:xfrm>
            <a:off x="1623391" y="5445692"/>
            <a:ext cx="653969" cy="36652"/>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sp>
        <p:nvSpPr>
          <p:cNvPr id="13" name="TextBox 12">
            <a:extLst>
              <a:ext uri="{FF2B5EF4-FFF2-40B4-BE49-F238E27FC236}">
                <a16:creationId xmlns:a16="http://schemas.microsoft.com/office/drawing/2014/main" id="{69833562-ABEC-C5A6-2C61-49D44037C7C0}"/>
              </a:ext>
            </a:extLst>
          </p:cNvPr>
          <p:cNvSpPr txBox="1"/>
          <p:nvPr/>
        </p:nvSpPr>
        <p:spPr>
          <a:xfrm>
            <a:off x="10509336" y="5129484"/>
            <a:ext cx="133494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a:ea typeface="Calibri"/>
                <a:cs typeface="Calibri"/>
              </a:rPr>
              <a:t>Scintillator</a:t>
            </a:r>
            <a:endParaRPr lang="en-US" sz="2000" dirty="0">
              <a:ea typeface="Calibri"/>
              <a:cs typeface="Calibri"/>
            </a:endParaRPr>
          </a:p>
        </p:txBody>
      </p:sp>
      <p:cxnSp>
        <p:nvCxnSpPr>
          <p:cNvPr id="14" name="Straight Arrow Connector 13">
            <a:extLst>
              <a:ext uri="{FF2B5EF4-FFF2-40B4-BE49-F238E27FC236}">
                <a16:creationId xmlns:a16="http://schemas.microsoft.com/office/drawing/2014/main" id="{957F7203-039C-125E-DB3D-AE47FA0846EB}"/>
              </a:ext>
            </a:extLst>
          </p:cNvPr>
          <p:cNvCxnSpPr/>
          <p:nvPr/>
        </p:nvCxnSpPr>
        <p:spPr>
          <a:xfrm flipH="1">
            <a:off x="9847643" y="5305063"/>
            <a:ext cx="667474" cy="171690"/>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sp>
        <p:nvSpPr>
          <p:cNvPr id="15" name="TextBox 14">
            <a:extLst>
              <a:ext uri="{FF2B5EF4-FFF2-40B4-BE49-F238E27FC236}">
                <a16:creationId xmlns:a16="http://schemas.microsoft.com/office/drawing/2014/main" id="{C22083C5-EB92-0A29-2A0C-9ADA5A6F82DA}"/>
              </a:ext>
            </a:extLst>
          </p:cNvPr>
          <p:cNvSpPr txBox="1"/>
          <p:nvPr/>
        </p:nvSpPr>
        <p:spPr>
          <a:xfrm>
            <a:off x="5676907" y="5129484"/>
            <a:ext cx="133494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dirty="0">
                <a:ea typeface="Calibri"/>
                <a:cs typeface="Calibri"/>
              </a:rPr>
              <a:t>Undoped </a:t>
            </a:r>
            <a:r>
              <a:rPr lang="en-US" sz="2000">
                <a:ea typeface="Calibri"/>
                <a:cs typeface="Calibri"/>
              </a:rPr>
              <a:t>ZnS</a:t>
            </a:r>
            <a:endParaRPr lang="en-US"/>
          </a:p>
        </p:txBody>
      </p:sp>
      <p:cxnSp>
        <p:nvCxnSpPr>
          <p:cNvPr id="17" name="Straight Arrow Connector 16">
            <a:extLst>
              <a:ext uri="{FF2B5EF4-FFF2-40B4-BE49-F238E27FC236}">
                <a16:creationId xmlns:a16="http://schemas.microsoft.com/office/drawing/2014/main" id="{B99FFE64-E0F9-FFAE-4A93-9F6F4388219A}"/>
              </a:ext>
            </a:extLst>
          </p:cNvPr>
          <p:cNvCxnSpPr>
            <a:cxnSpLocks/>
          </p:cNvCxnSpPr>
          <p:nvPr/>
        </p:nvCxnSpPr>
        <p:spPr>
          <a:xfrm flipV="1">
            <a:off x="6957390" y="5154395"/>
            <a:ext cx="634678" cy="194842"/>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sp>
        <p:nvSpPr>
          <p:cNvPr id="18" name="TextBox 17">
            <a:extLst>
              <a:ext uri="{FF2B5EF4-FFF2-40B4-BE49-F238E27FC236}">
                <a16:creationId xmlns:a16="http://schemas.microsoft.com/office/drawing/2014/main" id="{D2EE76D3-21D5-3900-2F3B-17D22573019C}"/>
              </a:ext>
            </a:extLst>
          </p:cNvPr>
          <p:cNvSpPr txBox="1"/>
          <p:nvPr/>
        </p:nvSpPr>
        <p:spPr>
          <a:xfrm>
            <a:off x="2016767" y="4466139"/>
            <a:ext cx="2743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Commercial Sample</a:t>
            </a:r>
            <a:endParaRPr lang="en-US"/>
          </a:p>
        </p:txBody>
      </p:sp>
      <p:sp>
        <p:nvSpPr>
          <p:cNvPr id="19" name="TextBox 18">
            <a:extLst>
              <a:ext uri="{FF2B5EF4-FFF2-40B4-BE49-F238E27FC236}">
                <a16:creationId xmlns:a16="http://schemas.microsoft.com/office/drawing/2014/main" id="{31024835-CE66-0675-2DAF-F5A7AD914AEB}"/>
              </a:ext>
            </a:extLst>
          </p:cNvPr>
          <p:cNvSpPr txBox="1"/>
          <p:nvPr/>
        </p:nvSpPr>
        <p:spPr>
          <a:xfrm>
            <a:off x="7356916" y="4466501"/>
            <a:ext cx="2743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In-house Sample</a:t>
            </a:r>
            <a:endParaRPr lang="en-US"/>
          </a:p>
        </p:txBody>
      </p:sp>
    </p:spTree>
    <p:extLst>
      <p:ext uri="{BB962C8B-B14F-4D97-AF65-F5344CB8AC3E}">
        <p14:creationId xmlns:p14="http://schemas.microsoft.com/office/powerpoint/2010/main" val="2121112618"/>
      </p:ext>
    </p:extLst>
  </p:cSld>
  <p:clrMapOvr>
    <a:masterClrMapping/>
  </p:clrMapOvr>
  <p:transition spd="slow">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9918E6-1734-709D-5B76-8A80084D3578}"/>
              </a:ext>
            </a:extLst>
          </p:cNvPr>
          <p:cNvSpPr>
            <a:spLocks noGrp="1"/>
          </p:cNvSpPr>
          <p:nvPr>
            <p:ph type="body" sz="quarter" idx="10"/>
          </p:nvPr>
        </p:nvSpPr>
        <p:spPr/>
        <p:txBody>
          <a:bodyPr/>
          <a:lstStyle/>
          <a:p>
            <a:r>
              <a:rPr lang="en-US" dirty="0"/>
              <a:t>Acknowledgements and Next Steps</a:t>
            </a:r>
          </a:p>
        </p:txBody>
      </p:sp>
      <p:sp>
        <p:nvSpPr>
          <p:cNvPr id="3" name="Text Placeholder 2">
            <a:extLst>
              <a:ext uri="{FF2B5EF4-FFF2-40B4-BE49-F238E27FC236}">
                <a16:creationId xmlns:a16="http://schemas.microsoft.com/office/drawing/2014/main" id="{E57869BF-6630-94F3-DF5F-27DF551F5BAC}"/>
              </a:ext>
            </a:extLst>
          </p:cNvPr>
          <p:cNvSpPr>
            <a:spLocks noGrp="1"/>
          </p:cNvSpPr>
          <p:nvPr>
            <p:ph type="body" sz="quarter" idx="13"/>
          </p:nvPr>
        </p:nvSpPr>
        <p:spPr>
          <a:xfrm>
            <a:off x="6878781" y="2250562"/>
            <a:ext cx="4066309" cy="3994150"/>
          </a:xfrm>
        </p:spPr>
        <p:txBody>
          <a:bodyPr/>
          <a:lstStyle/>
          <a:p>
            <a:r>
              <a:rPr lang="en-US" dirty="0"/>
              <a:t>Thanks to</a:t>
            </a:r>
          </a:p>
          <a:p>
            <a:pPr marL="457200" indent="-457200">
              <a:buFont typeface="Arial" panose="020B0604020202020204" pitchFamily="34" charset="0"/>
              <a:buChar char="•"/>
            </a:pPr>
            <a:r>
              <a:rPr lang="en-US" dirty="0"/>
              <a:t>Nasim </a:t>
            </a:r>
            <a:r>
              <a:rPr lang="en-US" dirty="0" err="1"/>
              <a:t>Fatemighomi</a:t>
            </a:r>
            <a:endParaRPr lang="en-US" dirty="0"/>
          </a:p>
          <a:p>
            <a:pPr marL="457200" indent="-457200">
              <a:buFont typeface="Arial" panose="020B0604020202020204" pitchFamily="34" charset="0"/>
              <a:buChar char="•"/>
            </a:pPr>
            <a:r>
              <a:rPr lang="en-US" dirty="0"/>
              <a:t>Steve Maguire</a:t>
            </a:r>
          </a:p>
          <a:p>
            <a:pPr marL="457200" indent="-457200">
              <a:buFont typeface="Arial" panose="020B0604020202020204" pitchFamily="34" charset="0"/>
              <a:buChar char="•"/>
            </a:pPr>
            <a:r>
              <a:rPr lang="en-US" dirty="0"/>
              <a:t>Peter Qin</a:t>
            </a:r>
          </a:p>
          <a:p>
            <a:pPr marL="457200" indent="-457200">
              <a:buFont typeface="Arial" panose="020B0604020202020204" pitchFamily="34" charset="0"/>
              <a:buChar char="•"/>
            </a:pPr>
            <a:r>
              <a:rPr lang="en-US" dirty="0"/>
              <a:t>Keegan </a:t>
            </a:r>
            <a:r>
              <a:rPr lang="en-US" dirty="0" err="1"/>
              <a:t>Paleshi</a:t>
            </a:r>
            <a:endParaRPr lang="en-US" dirty="0"/>
          </a:p>
          <a:p>
            <a:pPr marL="457200" indent="-457200">
              <a:buFont typeface="Arial" panose="020B0604020202020204" pitchFamily="34" charset="0"/>
              <a:buChar char="•"/>
            </a:pPr>
            <a:r>
              <a:rPr lang="en-US" dirty="0"/>
              <a:t>Kacper </a:t>
            </a:r>
            <a:r>
              <a:rPr lang="en-US" dirty="0" err="1"/>
              <a:t>Rogut</a:t>
            </a:r>
            <a:endParaRPr lang="en-US" dirty="0"/>
          </a:p>
        </p:txBody>
      </p:sp>
      <p:sp>
        <p:nvSpPr>
          <p:cNvPr id="5" name="TextBox 4">
            <a:extLst>
              <a:ext uri="{FF2B5EF4-FFF2-40B4-BE49-F238E27FC236}">
                <a16:creationId xmlns:a16="http://schemas.microsoft.com/office/drawing/2014/main" id="{6CA14869-7145-9D18-1299-2AFACA0D4A60}"/>
              </a:ext>
            </a:extLst>
          </p:cNvPr>
          <p:cNvSpPr txBox="1"/>
          <p:nvPr/>
        </p:nvSpPr>
        <p:spPr>
          <a:xfrm>
            <a:off x="736599" y="2250562"/>
            <a:ext cx="4219921" cy="3970318"/>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2800" dirty="0">
                <a:solidFill>
                  <a:schemeClr val="bg1"/>
                </a:solidFill>
                <a:ea typeface="Calibri"/>
                <a:cs typeface="Calibri"/>
              </a:rPr>
              <a:t>Understand disk efficiency</a:t>
            </a:r>
          </a:p>
          <a:p>
            <a:pPr marL="342900" indent="-342900">
              <a:buFont typeface="Arial" panose="020B0604020202020204" pitchFamily="34" charset="0"/>
              <a:buChar char="•"/>
            </a:pPr>
            <a:r>
              <a:rPr lang="en-US" sz="2800" dirty="0">
                <a:solidFill>
                  <a:schemeClr val="bg1"/>
                </a:solidFill>
                <a:ea typeface="Calibri"/>
                <a:cs typeface="Calibri"/>
              </a:rPr>
              <a:t>Investigate other DAQ channels uncertainty</a:t>
            </a:r>
          </a:p>
          <a:p>
            <a:pPr marL="342900" indent="-342900">
              <a:buFont typeface="Arial" panose="020B0604020202020204" pitchFamily="34" charset="0"/>
              <a:buChar char="•"/>
            </a:pPr>
            <a:r>
              <a:rPr lang="en-US" sz="2800" dirty="0">
                <a:solidFill>
                  <a:schemeClr val="bg1"/>
                </a:solidFill>
                <a:ea typeface="Calibri"/>
                <a:cs typeface="Calibri"/>
              </a:rPr>
              <a:t>Use calibrated Pylon source with current procedure</a:t>
            </a:r>
          </a:p>
          <a:p>
            <a:pPr marL="342900" indent="-342900">
              <a:buFont typeface="Arial" panose="020B0604020202020204" pitchFamily="34" charset="0"/>
              <a:buChar char="•"/>
            </a:pPr>
            <a:r>
              <a:rPr lang="en-US" sz="2800" dirty="0">
                <a:solidFill>
                  <a:schemeClr val="bg1"/>
                </a:solidFill>
                <a:ea typeface="Calibri"/>
                <a:cs typeface="Calibri"/>
              </a:rPr>
              <a:t>Create less oxidized ZnS(Ag) in-house</a:t>
            </a:r>
          </a:p>
        </p:txBody>
      </p:sp>
    </p:spTree>
    <p:extLst>
      <p:ext uri="{BB962C8B-B14F-4D97-AF65-F5344CB8AC3E}">
        <p14:creationId xmlns:p14="http://schemas.microsoft.com/office/powerpoint/2010/main" val="3578289460"/>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7FA55-95CC-EC9F-669D-3457FC324FC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98E5693B-12E3-1861-BD4A-AE9D3D29166A}"/>
              </a:ext>
            </a:extLst>
          </p:cNvPr>
          <p:cNvSpPr>
            <a:spLocks noGrp="1"/>
          </p:cNvSpPr>
          <p:nvPr>
            <p:ph type="body" sz="quarter" idx="10"/>
          </p:nvPr>
        </p:nvSpPr>
        <p:spPr/>
        <p:txBody>
          <a:bodyPr/>
          <a:lstStyle/>
          <a:p>
            <a:r>
              <a:rPr lang="en-US"/>
              <a:t>Radon Decay</a:t>
            </a:r>
          </a:p>
        </p:txBody>
      </p:sp>
      <p:pic>
        <p:nvPicPr>
          <p:cNvPr id="3" name="Picture 2">
            <a:extLst>
              <a:ext uri="{FF2B5EF4-FFF2-40B4-BE49-F238E27FC236}">
                <a16:creationId xmlns:a16="http://schemas.microsoft.com/office/drawing/2014/main" id="{B39E1F1A-612F-0ED2-5C1F-8AA8F4FB161B}"/>
              </a:ext>
            </a:extLst>
          </p:cNvPr>
          <p:cNvPicPr>
            <a:picLocks noGrp="1" noRot="1" noChangeAspect="1" noMove="1" noResize="1" noEditPoints="1" noAdjustHandles="1" noChangeArrowheads="1" noChangeShapeType="1" noCrop="1"/>
          </p:cNvPicPr>
          <p:nvPr/>
        </p:nvPicPr>
        <p:blipFill>
          <a:blip r:embed="rId3"/>
          <a:stretch>
            <a:fillRect/>
          </a:stretch>
        </p:blipFill>
        <p:spPr>
          <a:xfrm>
            <a:off x="5309288" y="128427"/>
            <a:ext cx="4687204" cy="6601146"/>
          </a:xfrm>
          <a:prstGeom prst="rect">
            <a:avLst/>
          </a:prstGeom>
        </p:spPr>
      </p:pic>
      <p:sp>
        <p:nvSpPr>
          <p:cNvPr id="4" name="Slide Number Placeholder 3">
            <a:extLst>
              <a:ext uri="{FF2B5EF4-FFF2-40B4-BE49-F238E27FC236}">
                <a16:creationId xmlns:a16="http://schemas.microsoft.com/office/drawing/2014/main" id="{C3D254B6-F4A7-C3A3-90EE-6D16DDAD7A73}"/>
              </a:ext>
            </a:extLst>
          </p:cNvPr>
          <p:cNvSpPr>
            <a:spLocks noGrp="1"/>
          </p:cNvSpPr>
          <p:nvPr>
            <p:ph type="sldNum" sz="quarter" idx="4"/>
          </p:nvPr>
        </p:nvSpPr>
        <p:spPr/>
        <p:txBody>
          <a:bodyPr/>
          <a:lstStyle/>
          <a:p>
            <a:fld id="{86CB4B4D-7CA3-9044-876B-883B54F8677D}" type="slidenum">
              <a:rPr lang="en-CA" smtClean="0"/>
              <a:pPr/>
              <a:t>3</a:t>
            </a:fld>
            <a:endParaRPr lang="en-CA" b="1"/>
          </a:p>
        </p:txBody>
      </p:sp>
      <p:sp>
        <p:nvSpPr>
          <p:cNvPr id="2" name="Text Placeholder 6">
            <a:extLst>
              <a:ext uri="{FF2B5EF4-FFF2-40B4-BE49-F238E27FC236}">
                <a16:creationId xmlns:a16="http://schemas.microsoft.com/office/drawing/2014/main" id="{604E3BDC-3CBC-C18D-BAB1-E0C77CB7F6BB}"/>
              </a:ext>
            </a:extLst>
          </p:cNvPr>
          <p:cNvSpPr>
            <a:spLocks noGrp="1"/>
          </p:cNvSpPr>
          <p:nvPr>
            <p:ph type="body" sz="quarter" idx="13"/>
          </p:nvPr>
        </p:nvSpPr>
        <p:spPr>
          <a:xfrm>
            <a:off x="736600" y="1551817"/>
            <a:ext cx="3907319" cy="3994150"/>
          </a:xfrm>
        </p:spPr>
        <p:txBody>
          <a:bodyPr>
            <a:normAutofit/>
          </a:bodyPr>
          <a:lstStyle/>
          <a:p>
            <a:pPr marL="457200" indent="-457200">
              <a:buFont typeface="Arial" panose="020B0604020202020204" pitchFamily="34" charset="0"/>
              <a:buChar char="•"/>
            </a:pPr>
            <a:r>
              <a:rPr lang="en-US"/>
              <a:t>Odorless, </a:t>
            </a:r>
            <a:r>
              <a:rPr lang="en-US" err="1"/>
              <a:t>colourless</a:t>
            </a:r>
            <a:r>
              <a:rPr lang="en-US"/>
              <a:t>, inert, radioactive gas</a:t>
            </a:r>
          </a:p>
          <a:p>
            <a:pPr marL="457200" indent="-457200">
              <a:buFont typeface="Arial" panose="020B0604020202020204" pitchFamily="34" charset="0"/>
              <a:buChar char="•"/>
            </a:pPr>
            <a:r>
              <a:rPr lang="en-US"/>
              <a:t>Able to travel far from emission source</a:t>
            </a:r>
          </a:p>
          <a:p>
            <a:pPr marL="457200" indent="-457200">
              <a:buFont typeface="Arial" panose="020B0604020202020204" pitchFamily="34" charset="0"/>
              <a:buChar char="•"/>
            </a:pPr>
            <a:endParaRPr lang="en-US"/>
          </a:p>
        </p:txBody>
      </p:sp>
      <p:pic>
        <p:nvPicPr>
          <p:cNvPr id="1026" name="Picture 2" descr="Radiation Monitors: Reducing Health Risks in Modern Uranium Mining -  SensaWeb">
            <a:extLst>
              <a:ext uri="{FF2B5EF4-FFF2-40B4-BE49-F238E27FC236}">
                <a16:creationId xmlns:a16="http://schemas.microsoft.com/office/drawing/2014/main" id="{9AEE5E4D-4E66-C6E1-06F6-B4A7E7A3BF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6867" y="3948914"/>
            <a:ext cx="2758523" cy="2714537"/>
          </a:xfrm>
          <a:prstGeom prst="rect">
            <a:avLst/>
          </a:prstGeom>
          <a:noFill/>
          <a:extLst>
            <a:ext uri="{909E8E84-426E-40DD-AFC4-6F175D3DCCD1}">
              <a14:hiddenFill xmlns:a14="http://schemas.microsoft.com/office/drawing/2010/main">
                <a:solidFill>
                  <a:srgbClr val="FFFFFF"/>
                </a:solidFill>
              </a14:hiddenFill>
            </a:ext>
          </a:extLst>
        </p:spPr>
      </p:pic>
      <p:cxnSp>
        <p:nvCxnSpPr>
          <p:cNvPr id="16" name="Connector: Curved 15">
            <a:extLst>
              <a:ext uri="{FF2B5EF4-FFF2-40B4-BE49-F238E27FC236}">
                <a16:creationId xmlns:a16="http://schemas.microsoft.com/office/drawing/2014/main" id="{60075EB5-3D03-EC10-9AAE-127311A56DF2}"/>
              </a:ext>
            </a:extLst>
          </p:cNvPr>
          <p:cNvCxnSpPr>
            <a:cxnSpLocks/>
          </p:cNvCxnSpPr>
          <p:nvPr/>
        </p:nvCxnSpPr>
        <p:spPr>
          <a:xfrm rot="5400000" flipH="1" flipV="1">
            <a:off x="4914495" y="715751"/>
            <a:ext cx="630106" cy="410962"/>
          </a:xfrm>
          <a:prstGeom prst="curvedConnector3">
            <a:avLst>
              <a:gd name="adj1" fmla="val 91974"/>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32" name="Freeform: Shape 31">
            <a:extLst>
              <a:ext uri="{FF2B5EF4-FFF2-40B4-BE49-F238E27FC236}">
                <a16:creationId xmlns:a16="http://schemas.microsoft.com/office/drawing/2014/main" id="{2B3938E7-5F55-5B29-06D2-77612F22874B}"/>
              </a:ext>
            </a:extLst>
          </p:cNvPr>
          <p:cNvSpPr/>
          <p:nvPr/>
        </p:nvSpPr>
        <p:spPr>
          <a:xfrm>
            <a:off x="3376767" y="1217008"/>
            <a:ext cx="1660107" cy="4141802"/>
          </a:xfrm>
          <a:custGeom>
            <a:avLst/>
            <a:gdLst>
              <a:gd name="csX0" fmla="*/ 1626782 w 1640405"/>
              <a:gd name="csY0" fmla="*/ 0 h 4136065"/>
              <a:gd name="csX1" fmla="*/ 1403498 w 1640405"/>
              <a:gd name="csY1" fmla="*/ 2339163 h 4136065"/>
              <a:gd name="csX2" fmla="*/ 0 w 1640405"/>
              <a:gd name="csY2" fmla="*/ 4136065 h 4136065"/>
            </a:gdLst>
            <a:ahLst/>
            <a:cxnLst>
              <a:cxn ang="0">
                <a:pos x="csX0" y="csY0"/>
              </a:cxn>
              <a:cxn ang="0">
                <a:pos x="csX1" y="csY1"/>
              </a:cxn>
              <a:cxn ang="0">
                <a:pos x="csX2" y="csY2"/>
              </a:cxn>
            </a:cxnLst>
            <a:rect l="l" t="t" r="r" b="b"/>
            <a:pathLst>
              <a:path w="1640405" h="4136065">
                <a:moveTo>
                  <a:pt x="1626782" y="0"/>
                </a:moveTo>
                <a:cubicBezTo>
                  <a:pt x="1650705" y="824909"/>
                  <a:pt x="1674628" y="1649819"/>
                  <a:pt x="1403498" y="2339163"/>
                </a:cubicBezTo>
                <a:cubicBezTo>
                  <a:pt x="1132368" y="3028507"/>
                  <a:pt x="264042" y="3815316"/>
                  <a:pt x="0" y="4136065"/>
                </a:cubicBezTo>
              </a:path>
            </a:pathLst>
          </a:custGeom>
          <a:ln w="762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254689682"/>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500"/>
                                        <p:tgtEl>
                                          <p:spTgt spid="3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16"/>
                                        </p:tgtEl>
                                      </p:cBhvr>
                                    </p:animEffect>
                                    <p:set>
                                      <p:cBhvr>
                                        <p:cTn id="20" dur="1" fill="hold">
                                          <p:stCondLst>
                                            <p:cond delay="499"/>
                                          </p:stCondLst>
                                        </p:cTn>
                                        <p:tgtEl>
                                          <p:spTgt spid="16"/>
                                        </p:tgtEl>
                                        <p:attrNameLst>
                                          <p:attrName>style.visibility</p:attrName>
                                        </p:attrNameLst>
                                      </p:cBhvr>
                                      <p:to>
                                        <p:strVal val="hidden"/>
                                      </p:to>
                                    </p:set>
                                  </p:childTnLst>
                                </p:cTn>
                              </p:par>
                              <p:par>
                                <p:cTn id="21" presetID="10" presetClass="exit" presetSubtype="0" fill="hold" grpId="1" nodeType="withEffect">
                                  <p:stCondLst>
                                    <p:cond delay="0"/>
                                  </p:stCondLst>
                                  <p:childTnLst>
                                    <p:animEffect transition="out" filter="fade">
                                      <p:cBhvr>
                                        <p:cTn id="22" dur="500"/>
                                        <p:tgtEl>
                                          <p:spTgt spid="32"/>
                                        </p:tgtEl>
                                      </p:cBhvr>
                                    </p:animEffect>
                                    <p:set>
                                      <p:cBhvr>
                                        <p:cTn id="23" dur="1" fill="hold">
                                          <p:stCondLst>
                                            <p:cond delay="499"/>
                                          </p:stCondLst>
                                        </p:cTn>
                                        <p:tgtEl>
                                          <p:spTgt spid="32"/>
                                        </p:tgtEl>
                                        <p:attrNameLst>
                                          <p:attrName>style.visibility</p:attrName>
                                        </p:attrNameLst>
                                      </p:cBhvr>
                                      <p:to>
                                        <p:strVal val="hidden"/>
                                      </p:to>
                                    </p:set>
                                  </p:childTnLst>
                                </p:cTn>
                              </p:par>
                              <p:par>
                                <p:cTn id="24" presetID="10" presetClass="exit" presetSubtype="0" fill="hold" nodeType="withEffect">
                                  <p:stCondLst>
                                    <p:cond delay="0"/>
                                  </p:stCondLst>
                                  <p:childTnLst>
                                    <p:animEffect transition="out" filter="fade">
                                      <p:cBhvr>
                                        <p:cTn id="25" dur="500"/>
                                        <p:tgtEl>
                                          <p:spTgt spid="1026"/>
                                        </p:tgtEl>
                                      </p:cBhvr>
                                    </p:animEffect>
                                    <p:set>
                                      <p:cBhvr>
                                        <p:cTn id="26" dur="1" fill="hold">
                                          <p:stCondLst>
                                            <p:cond delay="499"/>
                                          </p:stCondLst>
                                        </p:cTn>
                                        <p:tgtEl>
                                          <p:spTgt spid="1026"/>
                                        </p:tgtEl>
                                        <p:attrNameLst>
                                          <p:attrName>style.visibility</p:attrName>
                                        </p:attrNameLst>
                                      </p:cBhvr>
                                      <p:to>
                                        <p:strVal val="hidden"/>
                                      </p:to>
                                    </p:set>
                                  </p:childTnLst>
                                </p:cTn>
                              </p:par>
                              <p:par>
                                <p:cTn id="27" presetID="10" presetClass="exit" presetSubtype="0" fill="hold" grpId="0" nodeType="withEffect">
                                  <p:stCondLst>
                                    <p:cond delay="0"/>
                                  </p:stCondLst>
                                  <p:childTnLst>
                                    <p:animEffect transition="out" filter="fade">
                                      <p:cBhvr>
                                        <p:cTn id="28" dur="500"/>
                                        <p:tgtEl>
                                          <p:spTgt spid="2">
                                            <p:txEl>
                                              <p:pRg st="0" end="0"/>
                                            </p:txEl>
                                          </p:spTgt>
                                        </p:tgtEl>
                                      </p:cBhvr>
                                    </p:animEffect>
                                    <p:set>
                                      <p:cBhvr>
                                        <p:cTn id="29" dur="1" fill="hold">
                                          <p:stCondLst>
                                            <p:cond delay="499"/>
                                          </p:stCondLst>
                                        </p:cTn>
                                        <p:tgtEl>
                                          <p:spTgt spid="2">
                                            <p:txEl>
                                              <p:pRg st="0" end="0"/>
                                            </p:txEl>
                                          </p:spTgt>
                                        </p:tgtEl>
                                        <p:attrNameLst>
                                          <p:attrName>style.visibility</p:attrName>
                                        </p:attrNameLst>
                                      </p:cBhvr>
                                      <p:to>
                                        <p:strVal val="hidden"/>
                                      </p:to>
                                    </p:set>
                                  </p:childTnLst>
                                </p:cTn>
                              </p:par>
                              <p:par>
                                <p:cTn id="30" presetID="10" presetClass="exit" presetSubtype="0" fill="hold" grpId="0" nodeType="withEffect">
                                  <p:stCondLst>
                                    <p:cond delay="0"/>
                                  </p:stCondLst>
                                  <p:childTnLst>
                                    <p:animEffect transition="out" filter="fade">
                                      <p:cBhvr>
                                        <p:cTn id="31" dur="500"/>
                                        <p:tgtEl>
                                          <p:spTgt spid="2">
                                            <p:txEl>
                                              <p:pRg st="1" end="1"/>
                                            </p:txEl>
                                          </p:spTgt>
                                        </p:tgtEl>
                                      </p:cBhvr>
                                    </p:animEffect>
                                    <p:set>
                                      <p:cBhvr>
                                        <p:cTn id="32" dur="1" fill="hold">
                                          <p:stCondLst>
                                            <p:cond delay="499"/>
                                          </p:stCondLst>
                                        </p:cTn>
                                        <p:tgtEl>
                                          <p:spTgt spid="2">
                                            <p:txEl>
                                              <p:pRg st="1" end="1"/>
                                            </p:txEl>
                                          </p:spTgt>
                                        </p:tgtEl>
                                        <p:attrNameLst>
                                          <p:attrName>style.visibility</p:attrName>
                                        </p:attrNameLst>
                                      </p:cBhvr>
                                      <p:to>
                                        <p:strVal val="hidden"/>
                                      </p:to>
                                    </p:set>
                                  </p:childTnLst>
                                </p:cTn>
                              </p:par>
                              <p:par>
                                <p:cTn id="33" presetID="10" presetClass="exit" presetSubtype="0" fill="hold" grpId="0" nodeType="withEffect">
                                  <p:stCondLst>
                                    <p:cond delay="0"/>
                                  </p:stCondLst>
                                  <p:childTnLst>
                                    <p:animEffect transition="out" filter="fade">
                                      <p:cBhvr>
                                        <p:cTn id="34" dur="500"/>
                                        <p:tgtEl>
                                          <p:spTgt spid="6">
                                            <p:txEl>
                                              <p:pRg st="0" end="0"/>
                                            </p:txEl>
                                          </p:spTgt>
                                        </p:tgtEl>
                                      </p:cBhvr>
                                    </p:animEffect>
                                    <p:set>
                                      <p:cBhvr>
                                        <p:cTn id="35" dur="1" fill="hold">
                                          <p:stCondLst>
                                            <p:cond delay="499"/>
                                          </p:stCondLst>
                                        </p:cTn>
                                        <p:tgtEl>
                                          <p:spTgt spid="6">
                                            <p:txEl>
                                              <p:pRg st="0" end="0"/>
                                            </p:txEl>
                                          </p:spTgt>
                                        </p:tgtEl>
                                        <p:attrNameLst>
                                          <p:attrName>style.visibility</p:attrName>
                                        </p:attrNameLst>
                                      </p:cBhvr>
                                      <p:to>
                                        <p:strVal val="hidden"/>
                                      </p:to>
                                    </p:set>
                                  </p:childTnLst>
                                </p:cTn>
                              </p:par>
                              <p:par>
                                <p:cTn id="36" presetID="42" presetClass="path" presetSubtype="0" accel="50000" decel="50000" fill="hold" nodeType="withEffect">
                                  <p:stCondLst>
                                    <p:cond delay="0"/>
                                  </p:stCondLst>
                                  <p:childTnLst>
                                    <p:animMotion origin="layout" path="M -4.16667E-6 0 L -0.13619 -0.27361 " pathEditMode="relative" rAng="0" ptsTypes="AA">
                                      <p:cBhvr>
                                        <p:cTn id="37" dur="2000" fill="hold"/>
                                        <p:tgtEl>
                                          <p:spTgt spid="3"/>
                                        </p:tgtEl>
                                        <p:attrNameLst>
                                          <p:attrName>ppt_x</p:attrName>
                                          <p:attrName>ppt_y</p:attrName>
                                        </p:attrNameLst>
                                      </p:cBhvr>
                                      <p:rCtr x="-6810" y="-1368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2" grpId="0" build="p"/>
      <p:bldP spid="32" grpId="0" animBg="1"/>
      <p:bldP spid="32"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1EC39-0E2B-105F-7F21-A7847FF9ABE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5CA2963-5EA5-0C30-901A-03BDDBF1E0D9}"/>
              </a:ext>
            </a:extLst>
          </p:cNvPr>
          <p:cNvSpPr>
            <a:spLocks noGrp="1"/>
          </p:cNvSpPr>
          <p:nvPr>
            <p:ph type="sldNum" sz="quarter" idx="4"/>
          </p:nvPr>
        </p:nvSpPr>
        <p:spPr/>
        <p:txBody>
          <a:bodyPr/>
          <a:lstStyle/>
          <a:p>
            <a:fld id="{86CB4B4D-7CA3-9044-876B-883B54F8677D}" type="slidenum">
              <a:rPr lang="en-CA" smtClean="0"/>
              <a:pPr/>
              <a:t>4</a:t>
            </a:fld>
            <a:endParaRPr lang="en-CA" b="1"/>
          </a:p>
        </p:txBody>
      </p:sp>
      <p:pic>
        <p:nvPicPr>
          <p:cNvPr id="11" name="Picture 10">
            <a:extLst>
              <a:ext uri="{FF2B5EF4-FFF2-40B4-BE49-F238E27FC236}">
                <a16:creationId xmlns:a16="http://schemas.microsoft.com/office/drawing/2014/main" id="{BC1C0F88-097C-5D69-669D-51DC7206AD0D}"/>
              </a:ext>
            </a:extLst>
          </p:cNvPr>
          <p:cNvPicPr>
            <a:picLocks noGrp="1" noRot="1" noMove="1" noResize="1" noEditPoints="1" noAdjustHandles="1" noChangeArrowheads="1" noChangeShapeType="1" noCrop="1"/>
          </p:cNvPicPr>
          <p:nvPr/>
        </p:nvPicPr>
        <p:blipFill>
          <a:blip r:embed="rId3"/>
          <a:srcRect t="47160" b="16566"/>
          <a:stretch>
            <a:fillRect/>
          </a:stretch>
        </p:blipFill>
        <p:spPr>
          <a:xfrm>
            <a:off x="2913321" y="1314110"/>
            <a:ext cx="6772940" cy="3460145"/>
          </a:xfrm>
          <a:prstGeom prst="rect">
            <a:avLst/>
          </a:prstGeom>
        </p:spPr>
      </p:pic>
      <p:sp>
        <p:nvSpPr>
          <p:cNvPr id="12" name="Oval 11">
            <a:extLst>
              <a:ext uri="{FF2B5EF4-FFF2-40B4-BE49-F238E27FC236}">
                <a16:creationId xmlns:a16="http://schemas.microsoft.com/office/drawing/2014/main" id="{AE4A7F1C-F06C-2A98-C40D-721D58259103}"/>
              </a:ext>
            </a:extLst>
          </p:cNvPr>
          <p:cNvSpPr/>
          <p:nvPr/>
        </p:nvSpPr>
        <p:spPr>
          <a:xfrm>
            <a:off x="5071534" y="2332567"/>
            <a:ext cx="224366" cy="23706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1667DEC-5D54-7157-55A4-46FA7E56AA91}"/>
              </a:ext>
            </a:extLst>
          </p:cNvPr>
          <p:cNvSpPr/>
          <p:nvPr/>
        </p:nvSpPr>
        <p:spPr>
          <a:xfrm>
            <a:off x="5071534" y="3721099"/>
            <a:ext cx="224366" cy="23706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140C737F-8819-4C97-5ABD-0B4E664E6683}"/>
              </a:ext>
            </a:extLst>
          </p:cNvPr>
          <p:cNvSpPr/>
          <p:nvPr/>
        </p:nvSpPr>
        <p:spPr>
          <a:xfrm>
            <a:off x="6870700" y="3725333"/>
            <a:ext cx="224366" cy="23706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978EEC6-157A-22CB-C936-FA96C889E5A3}"/>
              </a:ext>
            </a:extLst>
          </p:cNvPr>
          <p:cNvSpPr/>
          <p:nvPr/>
        </p:nvSpPr>
        <p:spPr>
          <a:xfrm>
            <a:off x="8665633" y="3725332"/>
            <a:ext cx="224366" cy="237066"/>
          </a:xfrm>
          <a:prstGeom prst="ellipse">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Connector: Curved 21">
            <a:extLst>
              <a:ext uri="{FF2B5EF4-FFF2-40B4-BE49-F238E27FC236}">
                <a16:creationId xmlns:a16="http://schemas.microsoft.com/office/drawing/2014/main" id="{C961AEB8-8D02-B003-C48B-16290A48F43E}"/>
              </a:ext>
            </a:extLst>
          </p:cNvPr>
          <p:cNvCxnSpPr>
            <a:cxnSpLocks/>
            <a:stCxn id="41" idx="0"/>
            <a:endCxn id="12" idx="2"/>
          </p:cNvCxnSpPr>
          <p:nvPr/>
        </p:nvCxnSpPr>
        <p:spPr>
          <a:xfrm rot="5400000" flipH="1" flipV="1">
            <a:off x="3054926" y="3520852"/>
            <a:ext cx="3086359" cy="946857"/>
          </a:xfrm>
          <a:prstGeom prst="curvedConnector2">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Curved 25">
            <a:extLst>
              <a:ext uri="{FF2B5EF4-FFF2-40B4-BE49-F238E27FC236}">
                <a16:creationId xmlns:a16="http://schemas.microsoft.com/office/drawing/2014/main" id="{3363652C-7946-6FC9-8D6B-B26391F4DFCD}"/>
              </a:ext>
            </a:extLst>
          </p:cNvPr>
          <p:cNvCxnSpPr>
            <a:cxnSpLocks/>
            <a:stCxn id="41" idx="0"/>
            <a:endCxn id="13" idx="2"/>
          </p:cNvCxnSpPr>
          <p:nvPr/>
        </p:nvCxnSpPr>
        <p:spPr>
          <a:xfrm rot="5400000" flipH="1" flipV="1">
            <a:off x="3749192" y="4215118"/>
            <a:ext cx="1697827" cy="946857"/>
          </a:xfrm>
          <a:prstGeom prst="curvedConnector2">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or: Curved 29">
            <a:extLst>
              <a:ext uri="{FF2B5EF4-FFF2-40B4-BE49-F238E27FC236}">
                <a16:creationId xmlns:a16="http://schemas.microsoft.com/office/drawing/2014/main" id="{BFDF6B1B-8DE4-4489-286B-DE64296962BE}"/>
              </a:ext>
            </a:extLst>
          </p:cNvPr>
          <p:cNvCxnSpPr>
            <a:cxnSpLocks/>
            <a:stCxn id="41" idx="0"/>
          </p:cNvCxnSpPr>
          <p:nvPr/>
        </p:nvCxnSpPr>
        <p:spPr>
          <a:xfrm rot="5400000" flipH="1" flipV="1">
            <a:off x="4648775" y="3315535"/>
            <a:ext cx="1697827" cy="2746023"/>
          </a:xfrm>
          <a:prstGeom prst="curvedConnector2">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onnector: Curved 36">
            <a:extLst>
              <a:ext uri="{FF2B5EF4-FFF2-40B4-BE49-F238E27FC236}">
                <a16:creationId xmlns:a16="http://schemas.microsoft.com/office/drawing/2014/main" id="{DE72149B-3BE1-B97B-6225-AF2C1C3D6770}"/>
              </a:ext>
            </a:extLst>
          </p:cNvPr>
          <p:cNvCxnSpPr>
            <a:cxnSpLocks/>
            <a:stCxn id="42" idx="0"/>
            <a:endCxn id="15" idx="6"/>
          </p:cNvCxnSpPr>
          <p:nvPr/>
        </p:nvCxnSpPr>
        <p:spPr>
          <a:xfrm rot="16200000" flipV="1">
            <a:off x="9115427" y="3618438"/>
            <a:ext cx="1380143" cy="1830998"/>
          </a:xfrm>
          <a:prstGeom prst="curvedConnector2">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41" name="Text Placeholder 3">
            <a:extLst>
              <a:ext uri="{FF2B5EF4-FFF2-40B4-BE49-F238E27FC236}">
                <a16:creationId xmlns:a16="http://schemas.microsoft.com/office/drawing/2014/main" id="{0704FD97-DE6A-5A74-D7BB-C186E55C2DCC}"/>
              </a:ext>
            </a:extLst>
          </p:cNvPr>
          <p:cNvSpPr txBox="1">
            <a:spLocks/>
          </p:cNvSpPr>
          <p:nvPr/>
        </p:nvSpPr>
        <p:spPr>
          <a:xfrm>
            <a:off x="3473421" y="5537459"/>
            <a:ext cx="1302512" cy="455138"/>
          </a:xfrm>
          <a:prstGeom prst="rect">
            <a:avLst/>
          </a:prstGeom>
        </p:spPr>
        <p:txBody>
          <a:bodyPr>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3000" b="0"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rgbClr val="FF0000"/>
                </a:solidFill>
              </a:rPr>
              <a:t>Assays</a:t>
            </a:r>
          </a:p>
        </p:txBody>
      </p:sp>
      <p:sp>
        <p:nvSpPr>
          <p:cNvPr id="42" name="Text Placeholder 3">
            <a:extLst>
              <a:ext uri="{FF2B5EF4-FFF2-40B4-BE49-F238E27FC236}">
                <a16:creationId xmlns:a16="http://schemas.microsoft.com/office/drawing/2014/main" id="{C7E60426-5A35-1813-3AD5-02E17AF0275E}"/>
              </a:ext>
            </a:extLst>
          </p:cNvPr>
          <p:cNvSpPr txBox="1">
            <a:spLocks/>
          </p:cNvSpPr>
          <p:nvPr/>
        </p:nvSpPr>
        <p:spPr>
          <a:xfrm>
            <a:off x="9772374" y="5224008"/>
            <a:ext cx="1897245" cy="626902"/>
          </a:xfrm>
          <a:prstGeom prst="rect">
            <a:avLst/>
          </a:prstGeom>
        </p:spPr>
        <p:txBody>
          <a:bodyPr>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3000" b="0"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rgbClr val="00B0F0"/>
                </a:solidFill>
              </a:rPr>
              <a:t>Background</a:t>
            </a:r>
          </a:p>
        </p:txBody>
      </p:sp>
    </p:spTree>
    <p:extLst>
      <p:ext uri="{BB962C8B-B14F-4D97-AF65-F5344CB8AC3E}">
        <p14:creationId xmlns:p14="http://schemas.microsoft.com/office/powerpoint/2010/main" val="36056667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par>
                                <p:cTn id="8" presetID="10" presetClass="entr" presetSubtype="0"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par>
                                <p:cTn id="11" presetID="10"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par>
                                <p:cTn id="14" presetID="10" presetClass="entr" presetSubtype="0" fill="hold"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par>
                                <p:cTn id="31" presetID="10" presetClass="entr" presetSubtype="0" fill="hold" nodeType="with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fade">
                                      <p:cBhvr>
                                        <p:cTn id="33" dur="500"/>
                                        <p:tgtEl>
                                          <p:spTgt spid="3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42"/>
                                        </p:tgtEl>
                                        <p:attrNameLst>
                                          <p:attrName>style.visibility</p:attrName>
                                        </p:attrNameLst>
                                      </p:cBhvr>
                                      <p:to>
                                        <p:strVal val="visible"/>
                                      </p:to>
                                    </p:set>
                                    <p:animEffect transition="in" filter="fade">
                                      <p:cBhvr>
                                        <p:cTn id="36"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41" grpId="0"/>
      <p:bldP spid="4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68C3C5-5836-5F1C-D1EB-1649B441EAA5}"/>
              </a:ext>
            </a:extLst>
          </p:cNvPr>
          <p:cNvSpPr>
            <a:spLocks noGrp="1"/>
          </p:cNvSpPr>
          <p:nvPr>
            <p:ph type="body" sz="quarter" idx="10"/>
          </p:nvPr>
        </p:nvSpPr>
        <p:spPr/>
        <p:txBody>
          <a:bodyPr/>
          <a:lstStyle/>
          <a:p>
            <a:r>
              <a:rPr lang="en-US"/>
              <a:t>Assays</a:t>
            </a:r>
          </a:p>
        </p:txBody>
      </p:sp>
      <p:sp>
        <p:nvSpPr>
          <p:cNvPr id="3" name="Slide Number Placeholder 2">
            <a:extLst>
              <a:ext uri="{FF2B5EF4-FFF2-40B4-BE49-F238E27FC236}">
                <a16:creationId xmlns:a16="http://schemas.microsoft.com/office/drawing/2014/main" id="{72D7EDB9-B118-21BF-29FF-A6057B0AD325}"/>
              </a:ext>
            </a:extLst>
          </p:cNvPr>
          <p:cNvSpPr>
            <a:spLocks noGrp="1"/>
          </p:cNvSpPr>
          <p:nvPr>
            <p:ph type="sldNum" sz="quarter" idx="4"/>
          </p:nvPr>
        </p:nvSpPr>
        <p:spPr/>
        <p:txBody>
          <a:bodyPr/>
          <a:lstStyle/>
          <a:p>
            <a:fld id="{86CB4B4D-7CA3-9044-876B-883B54F8677D}" type="slidenum">
              <a:rPr lang="en-CA" smtClean="0"/>
              <a:pPr/>
              <a:t>5</a:t>
            </a:fld>
            <a:endParaRPr lang="en-CA" b="1"/>
          </a:p>
        </p:txBody>
      </p:sp>
      <p:pic>
        <p:nvPicPr>
          <p:cNvPr id="30" name="Picture 29">
            <a:extLst>
              <a:ext uri="{FF2B5EF4-FFF2-40B4-BE49-F238E27FC236}">
                <a16:creationId xmlns:a16="http://schemas.microsoft.com/office/drawing/2014/main" id="{C4D2D08B-30EC-459B-4752-7F838D1A34BA}"/>
              </a:ext>
            </a:extLst>
          </p:cNvPr>
          <p:cNvPicPr>
            <a:picLocks noChangeAspect="1"/>
          </p:cNvPicPr>
          <p:nvPr/>
        </p:nvPicPr>
        <p:blipFill>
          <a:blip r:embed="rId3"/>
          <a:stretch>
            <a:fillRect/>
          </a:stretch>
        </p:blipFill>
        <p:spPr>
          <a:xfrm>
            <a:off x="6439825" y="1000263"/>
            <a:ext cx="3375436" cy="2527128"/>
          </a:xfrm>
          <a:prstGeom prst="rect">
            <a:avLst/>
          </a:prstGeom>
        </p:spPr>
      </p:pic>
      <p:pic>
        <p:nvPicPr>
          <p:cNvPr id="32" name="Picture 31">
            <a:extLst>
              <a:ext uri="{FF2B5EF4-FFF2-40B4-BE49-F238E27FC236}">
                <a16:creationId xmlns:a16="http://schemas.microsoft.com/office/drawing/2014/main" id="{35772841-3C5B-73D8-BB8C-0DBAFBF1700C}"/>
              </a:ext>
            </a:extLst>
          </p:cNvPr>
          <p:cNvPicPr>
            <a:picLocks noChangeAspect="1"/>
          </p:cNvPicPr>
          <p:nvPr/>
        </p:nvPicPr>
        <p:blipFill>
          <a:blip r:embed="rId4"/>
          <a:stretch>
            <a:fillRect/>
          </a:stretch>
        </p:blipFill>
        <p:spPr>
          <a:xfrm>
            <a:off x="2603601" y="3742852"/>
            <a:ext cx="3369504" cy="2527128"/>
          </a:xfrm>
          <a:prstGeom prst="rect">
            <a:avLst/>
          </a:prstGeom>
        </p:spPr>
      </p:pic>
      <p:pic>
        <p:nvPicPr>
          <p:cNvPr id="34" name="Picture 33">
            <a:extLst>
              <a:ext uri="{FF2B5EF4-FFF2-40B4-BE49-F238E27FC236}">
                <a16:creationId xmlns:a16="http://schemas.microsoft.com/office/drawing/2014/main" id="{72D73A6C-1BBC-5691-9890-D14C48BED5F9}"/>
              </a:ext>
            </a:extLst>
          </p:cNvPr>
          <p:cNvPicPr>
            <a:picLocks noChangeAspect="1"/>
          </p:cNvPicPr>
          <p:nvPr/>
        </p:nvPicPr>
        <p:blipFill>
          <a:blip r:embed="rId5"/>
          <a:stretch>
            <a:fillRect/>
          </a:stretch>
        </p:blipFill>
        <p:spPr>
          <a:xfrm>
            <a:off x="2603601" y="995814"/>
            <a:ext cx="3375436" cy="2531577"/>
          </a:xfrm>
          <a:prstGeom prst="rect">
            <a:avLst/>
          </a:prstGeom>
        </p:spPr>
      </p:pic>
      <p:pic>
        <p:nvPicPr>
          <p:cNvPr id="40" name="Picture 39">
            <a:extLst>
              <a:ext uri="{FF2B5EF4-FFF2-40B4-BE49-F238E27FC236}">
                <a16:creationId xmlns:a16="http://schemas.microsoft.com/office/drawing/2014/main" id="{BCB81CAE-8867-48AB-E216-AE8191F1902E}"/>
              </a:ext>
            </a:extLst>
          </p:cNvPr>
          <p:cNvPicPr>
            <a:picLocks noChangeAspect="1"/>
          </p:cNvPicPr>
          <p:nvPr/>
        </p:nvPicPr>
        <p:blipFill>
          <a:blip r:embed="rId6"/>
          <a:stretch>
            <a:fillRect/>
          </a:stretch>
        </p:blipFill>
        <p:spPr>
          <a:xfrm>
            <a:off x="6439825" y="3768467"/>
            <a:ext cx="3375437" cy="2531578"/>
          </a:xfrm>
          <a:prstGeom prst="rect">
            <a:avLst/>
          </a:prstGeom>
        </p:spPr>
      </p:pic>
      <p:sp>
        <p:nvSpPr>
          <p:cNvPr id="41" name="TextBox 40">
            <a:extLst>
              <a:ext uri="{FF2B5EF4-FFF2-40B4-BE49-F238E27FC236}">
                <a16:creationId xmlns:a16="http://schemas.microsoft.com/office/drawing/2014/main" id="{180664EF-F49C-8EE2-A6C3-A725F9453452}"/>
              </a:ext>
            </a:extLst>
          </p:cNvPr>
          <p:cNvSpPr txBox="1"/>
          <p:nvPr/>
        </p:nvSpPr>
        <p:spPr>
          <a:xfrm>
            <a:off x="662950" y="1857802"/>
            <a:ext cx="1755481" cy="954107"/>
          </a:xfrm>
          <a:prstGeom prst="rect">
            <a:avLst/>
          </a:prstGeom>
          <a:noFill/>
        </p:spPr>
        <p:txBody>
          <a:bodyPr wrap="none" rtlCol="0">
            <a:spAutoFit/>
          </a:bodyPr>
          <a:lstStyle/>
          <a:p>
            <a:pPr algn="ctr"/>
            <a:r>
              <a:rPr lang="en-US" sz="2800"/>
              <a:t>Surface </a:t>
            </a:r>
          </a:p>
          <a:p>
            <a:r>
              <a:rPr lang="en-US" sz="2800"/>
              <a:t>Emanation</a:t>
            </a:r>
          </a:p>
        </p:txBody>
      </p:sp>
      <p:sp>
        <p:nvSpPr>
          <p:cNvPr id="42" name="TextBox 41">
            <a:extLst>
              <a:ext uri="{FF2B5EF4-FFF2-40B4-BE49-F238E27FC236}">
                <a16:creationId xmlns:a16="http://schemas.microsoft.com/office/drawing/2014/main" id="{A2AABCC9-386C-A5AD-10AC-AA367A0DAA94}"/>
              </a:ext>
            </a:extLst>
          </p:cNvPr>
          <p:cNvSpPr txBox="1"/>
          <p:nvPr/>
        </p:nvSpPr>
        <p:spPr>
          <a:xfrm>
            <a:off x="865954" y="4557202"/>
            <a:ext cx="1349472" cy="954107"/>
          </a:xfrm>
          <a:prstGeom prst="rect">
            <a:avLst/>
          </a:prstGeom>
          <a:noFill/>
        </p:spPr>
        <p:txBody>
          <a:bodyPr wrap="none" rtlCol="0">
            <a:spAutoFit/>
          </a:bodyPr>
          <a:lstStyle/>
          <a:p>
            <a:r>
              <a:rPr lang="en-US" sz="2800"/>
              <a:t>Surface </a:t>
            </a:r>
          </a:p>
          <a:p>
            <a:r>
              <a:rPr lang="en-US" sz="2800"/>
              <a:t>Sphere</a:t>
            </a:r>
          </a:p>
        </p:txBody>
      </p:sp>
      <p:sp>
        <p:nvSpPr>
          <p:cNvPr id="43" name="TextBox 42">
            <a:extLst>
              <a:ext uri="{FF2B5EF4-FFF2-40B4-BE49-F238E27FC236}">
                <a16:creationId xmlns:a16="http://schemas.microsoft.com/office/drawing/2014/main" id="{A7C49B6C-3D2F-66BF-66DA-CB18D3BAFA9D}"/>
              </a:ext>
            </a:extLst>
          </p:cNvPr>
          <p:cNvSpPr txBox="1"/>
          <p:nvPr/>
        </p:nvSpPr>
        <p:spPr>
          <a:xfrm>
            <a:off x="9915600" y="1895655"/>
            <a:ext cx="2136034" cy="954107"/>
          </a:xfrm>
          <a:prstGeom prst="rect">
            <a:avLst/>
          </a:prstGeom>
          <a:noFill/>
        </p:spPr>
        <p:txBody>
          <a:bodyPr wrap="none" rtlCol="0">
            <a:spAutoFit/>
          </a:bodyPr>
          <a:lstStyle/>
          <a:p>
            <a:r>
              <a:rPr lang="en-US" sz="2800"/>
              <a:t>Underground</a:t>
            </a:r>
            <a:br>
              <a:rPr lang="en-US" sz="2800"/>
            </a:br>
            <a:r>
              <a:rPr lang="en-US" sz="2800"/>
              <a:t>UPW</a:t>
            </a:r>
          </a:p>
        </p:txBody>
      </p:sp>
      <p:sp>
        <p:nvSpPr>
          <p:cNvPr id="44" name="TextBox 43">
            <a:extLst>
              <a:ext uri="{FF2B5EF4-FFF2-40B4-BE49-F238E27FC236}">
                <a16:creationId xmlns:a16="http://schemas.microsoft.com/office/drawing/2014/main" id="{E1FC4046-0552-0536-7F16-1E2A9D7B8E13}"/>
              </a:ext>
            </a:extLst>
          </p:cNvPr>
          <p:cNvSpPr txBox="1"/>
          <p:nvPr/>
        </p:nvSpPr>
        <p:spPr>
          <a:xfrm>
            <a:off x="9915600" y="4557202"/>
            <a:ext cx="2159437" cy="954107"/>
          </a:xfrm>
          <a:prstGeom prst="rect">
            <a:avLst/>
          </a:prstGeom>
          <a:noFill/>
        </p:spPr>
        <p:txBody>
          <a:bodyPr wrap="none" rtlCol="0">
            <a:spAutoFit/>
          </a:bodyPr>
          <a:lstStyle/>
          <a:p>
            <a:r>
              <a:rPr lang="en-US" sz="2800"/>
              <a:t>Underground</a:t>
            </a:r>
            <a:br>
              <a:rPr lang="en-US" sz="2800"/>
            </a:br>
            <a:r>
              <a:rPr lang="en-US" sz="2800"/>
              <a:t>Mobile Board</a:t>
            </a:r>
          </a:p>
        </p:txBody>
      </p:sp>
    </p:spTree>
    <p:extLst>
      <p:ext uri="{BB962C8B-B14F-4D97-AF65-F5344CB8AC3E}">
        <p14:creationId xmlns:p14="http://schemas.microsoft.com/office/powerpoint/2010/main" val="2818486267"/>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F692E-5D20-2FB7-6416-D3E67638E5D9}"/>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E69CDF82-A323-0F87-D95C-D002A9930603}"/>
              </a:ext>
            </a:extLst>
          </p:cNvPr>
          <p:cNvSpPr/>
          <p:nvPr/>
        </p:nvSpPr>
        <p:spPr>
          <a:xfrm>
            <a:off x="8091780" y="2309087"/>
            <a:ext cx="1416162" cy="1911927"/>
          </a:xfrm>
          <a:prstGeom prst="rect">
            <a:avLst/>
          </a:prstGeom>
          <a:solidFill>
            <a:srgbClr val="A9D2F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D38CCD9-770D-D8FA-F36E-3CF650DA00E9}"/>
              </a:ext>
            </a:extLst>
          </p:cNvPr>
          <p:cNvSpPr/>
          <p:nvPr/>
        </p:nvSpPr>
        <p:spPr>
          <a:xfrm>
            <a:off x="6494114" y="2309090"/>
            <a:ext cx="1416162" cy="1911927"/>
          </a:xfrm>
          <a:prstGeom prst="rect">
            <a:avLst/>
          </a:prstGeom>
          <a:solidFill>
            <a:srgbClr val="A9D2F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F00B78B-7D5E-C9E4-518B-A60EB49B7A71}"/>
              </a:ext>
            </a:extLst>
          </p:cNvPr>
          <p:cNvSpPr txBox="1"/>
          <p:nvPr/>
        </p:nvSpPr>
        <p:spPr>
          <a:xfrm>
            <a:off x="2949470" y="4629130"/>
            <a:ext cx="7167924" cy="523220"/>
          </a:xfrm>
          <a:prstGeom prst="rect">
            <a:avLst/>
          </a:prstGeom>
          <a:noFill/>
        </p:spPr>
        <p:txBody>
          <a:bodyPr wrap="none" rtlCol="0">
            <a:spAutoFit/>
          </a:bodyPr>
          <a:lstStyle/>
          <a:p>
            <a:r>
              <a:rPr lang="en-US" sz="2800"/>
              <a:t>Remove water and freeze radon in charcoal trap</a:t>
            </a:r>
          </a:p>
        </p:txBody>
      </p:sp>
      <p:sp>
        <p:nvSpPr>
          <p:cNvPr id="18" name="Rectangle 17">
            <a:extLst>
              <a:ext uri="{FF2B5EF4-FFF2-40B4-BE49-F238E27FC236}">
                <a16:creationId xmlns:a16="http://schemas.microsoft.com/office/drawing/2014/main" id="{7313AF04-353A-940B-EE25-46BFB26155AE}"/>
              </a:ext>
            </a:extLst>
          </p:cNvPr>
          <p:cNvSpPr/>
          <p:nvPr/>
        </p:nvSpPr>
        <p:spPr>
          <a:xfrm>
            <a:off x="4571999" y="2309090"/>
            <a:ext cx="1665054" cy="1911927"/>
          </a:xfrm>
          <a:prstGeom prst="rect">
            <a:avLst/>
          </a:prstGeom>
          <a:solidFill>
            <a:srgbClr val="A9D2F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0A7A1EB-DF03-4CDB-3B2B-6137F167F69A}"/>
              </a:ext>
            </a:extLst>
          </p:cNvPr>
          <p:cNvSpPr/>
          <p:nvPr/>
        </p:nvSpPr>
        <p:spPr>
          <a:xfrm>
            <a:off x="736599" y="2309091"/>
            <a:ext cx="3578339" cy="1911927"/>
          </a:xfrm>
          <a:prstGeom prst="rect">
            <a:avLst/>
          </a:prstGeom>
          <a:solidFill>
            <a:srgbClr val="A9D2F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43D29E37-0069-355B-2084-3EDF30B0A4FA}"/>
              </a:ext>
            </a:extLst>
          </p:cNvPr>
          <p:cNvSpPr>
            <a:spLocks noGrp="1"/>
          </p:cNvSpPr>
          <p:nvPr>
            <p:ph type="body" sz="quarter" idx="10"/>
          </p:nvPr>
        </p:nvSpPr>
        <p:spPr/>
        <p:txBody>
          <a:bodyPr/>
          <a:lstStyle/>
          <a:p>
            <a:r>
              <a:rPr lang="en-US"/>
              <a:t>Assays</a:t>
            </a:r>
          </a:p>
        </p:txBody>
      </p:sp>
      <p:sp>
        <p:nvSpPr>
          <p:cNvPr id="3" name="Slide Number Placeholder 2">
            <a:extLst>
              <a:ext uri="{FF2B5EF4-FFF2-40B4-BE49-F238E27FC236}">
                <a16:creationId xmlns:a16="http://schemas.microsoft.com/office/drawing/2014/main" id="{BE65FF12-675F-B774-5FEE-ECBB3BD3A6F7}"/>
              </a:ext>
            </a:extLst>
          </p:cNvPr>
          <p:cNvSpPr>
            <a:spLocks noGrp="1"/>
          </p:cNvSpPr>
          <p:nvPr>
            <p:ph type="sldNum" sz="quarter" idx="4"/>
          </p:nvPr>
        </p:nvSpPr>
        <p:spPr/>
        <p:txBody>
          <a:bodyPr/>
          <a:lstStyle/>
          <a:p>
            <a:fld id="{86CB4B4D-7CA3-9044-876B-883B54F8677D}" type="slidenum">
              <a:rPr lang="en-CA" smtClean="0"/>
              <a:pPr/>
              <a:t>6</a:t>
            </a:fld>
            <a:endParaRPr lang="en-CA" b="1"/>
          </a:p>
        </p:txBody>
      </p:sp>
      <p:pic>
        <p:nvPicPr>
          <p:cNvPr id="6" name="Picture 5">
            <a:extLst>
              <a:ext uri="{FF2B5EF4-FFF2-40B4-BE49-F238E27FC236}">
                <a16:creationId xmlns:a16="http://schemas.microsoft.com/office/drawing/2014/main" id="{21CF13CD-D80A-41BA-1819-67FC21B7A48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802" b="69970" l="5114" r="94697">
                        <a14:foregroundMark x1="14015" y1="46547" x2="14015" y2="46547"/>
                        <a14:foregroundMark x1="15909" y1="35736" x2="15909" y2="35736"/>
                        <a14:foregroundMark x1="21780" y1="10511" x2="5492" y2="10511"/>
                        <a14:foregroundMark x1="5492" y1="10511" x2="5492" y2="10511"/>
                        <a14:foregroundMark x1="21023" y1="62462" x2="62311" y2="60060"/>
                        <a14:foregroundMark x1="62311" y1="60060" x2="65909" y2="60060"/>
                        <a14:foregroundMark x1="84470" y1="60661" x2="84280" y2="39640"/>
                        <a14:foregroundMark x1="82955" y1="42643" x2="92045" y2="13814"/>
                        <a14:foregroundMark x1="88447" y1="10210" x2="88447" y2="9309"/>
                        <a14:foregroundMark x1="12121" y1="55255" x2="12121" y2="34234"/>
                        <a14:foregroundMark x1="78788" y1="53153" x2="79735" y2="10210"/>
                        <a14:foregroundMark x1="88447" y1="9910" x2="78220" y2="10511"/>
                        <a14:foregroundMark x1="80492" y1="10511" x2="80492" y2="10511"/>
                        <a14:foregroundMark x1="20455" y1="11712" x2="20265" y2="56456"/>
                        <a14:foregroundMark x1="94508" y1="12012" x2="93371" y2="63363"/>
                        <a14:foregroundMark x1="93371" y1="63363" x2="94318" y2="69369"/>
                        <a14:foregroundMark x1="88068" y1="10210" x2="94697" y2="10210"/>
                        <a14:backgroundMark x1="1136" y1="43844" x2="1136" y2="43844"/>
                        <a14:backgroundMark x1="1326" y1="40240" x2="3030" y2="12312"/>
                        <a14:backgroundMark x1="52273" y1="5706" x2="52273" y2="5706"/>
                        <a14:backgroundMark x1="89015" y1="5405" x2="89015" y2="5405"/>
                        <a14:backgroundMark x1="89015" y1="4204" x2="89015" y2="4204"/>
                        <a14:backgroundMark x1="89015" y1="3003" x2="89205" y2="6006"/>
                        <a14:backgroundMark x1="88826" y1="2102" x2="88826" y2="8322"/>
                      </a14:backgroundRemoval>
                    </a14:imgEffect>
                  </a14:imgLayer>
                </a14:imgProps>
              </a:ext>
            </a:extLst>
          </a:blip>
          <a:srcRect b="22250"/>
          <a:stretch>
            <a:fillRect/>
          </a:stretch>
        </p:blipFill>
        <p:spPr>
          <a:xfrm>
            <a:off x="832740" y="2480205"/>
            <a:ext cx="3288214" cy="1612384"/>
          </a:xfrm>
          <a:prstGeom prst="rect">
            <a:avLst/>
          </a:prstGeom>
        </p:spPr>
      </p:pic>
      <p:sp>
        <p:nvSpPr>
          <p:cNvPr id="21" name="Rectangle 20">
            <a:extLst>
              <a:ext uri="{FF2B5EF4-FFF2-40B4-BE49-F238E27FC236}">
                <a16:creationId xmlns:a16="http://schemas.microsoft.com/office/drawing/2014/main" id="{F3A16E0D-0675-D777-2484-B5AA5763DEB2}"/>
              </a:ext>
            </a:extLst>
          </p:cNvPr>
          <p:cNvSpPr/>
          <p:nvPr/>
        </p:nvSpPr>
        <p:spPr>
          <a:xfrm>
            <a:off x="4571999" y="2309089"/>
            <a:ext cx="1665054" cy="1911927"/>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9ADE27E-F676-FC68-287F-0D4B33CA9696}"/>
              </a:ext>
            </a:extLst>
          </p:cNvPr>
          <p:cNvPicPr>
            <a:picLocks noChangeAspect="1"/>
          </p:cNvPicPr>
          <p:nvPr/>
        </p:nvPicPr>
        <p:blipFill>
          <a:blip r:embed="rId5"/>
          <a:srcRect l="-25295" r="24891"/>
          <a:stretch>
            <a:fillRect/>
          </a:stretch>
        </p:blipFill>
        <p:spPr>
          <a:xfrm rot="5400000">
            <a:off x="4539470" y="2223573"/>
            <a:ext cx="1635601" cy="1381318"/>
          </a:xfrm>
          <a:prstGeom prst="rect">
            <a:avLst/>
          </a:prstGeom>
        </p:spPr>
      </p:pic>
      <p:sp>
        <p:nvSpPr>
          <p:cNvPr id="22" name="Rectangle 21">
            <a:extLst>
              <a:ext uri="{FF2B5EF4-FFF2-40B4-BE49-F238E27FC236}">
                <a16:creationId xmlns:a16="http://schemas.microsoft.com/office/drawing/2014/main" id="{0352BD64-1EED-CC0F-D79E-5BFFA185B877}"/>
              </a:ext>
            </a:extLst>
          </p:cNvPr>
          <p:cNvSpPr/>
          <p:nvPr/>
        </p:nvSpPr>
        <p:spPr>
          <a:xfrm>
            <a:off x="6494114" y="2309088"/>
            <a:ext cx="1416162" cy="1911927"/>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6F1D9A0B-9EC8-1790-44B1-07408C5B78D5}"/>
              </a:ext>
            </a:extLst>
          </p:cNvPr>
          <p:cNvSpPr/>
          <p:nvPr/>
        </p:nvSpPr>
        <p:spPr>
          <a:xfrm>
            <a:off x="8092482" y="2309086"/>
            <a:ext cx="1416162" cy="1911927"/>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41C9168-1D56-5521-F489-7BE6C8926EBD}"/>
              </a:ext>
            </a:extLst>
          </p:cNvPr>
          <p:cNvPicPr>
            <a:picLocks noChangeAspect="1"/>
          </p:cNvPicPr>
          <p:nvPr/>
        </p:nvPicPr>
        <p:blipFill>
          <a:blip r:embed="rId6"/>
          <a:srcRect t="32930" r="-4034" b="2571"/>
          <a:stretch>
            <a:fillRect/>
          </a:stretch>
        </p:blipFill>
        <p:spPr>
          <a:xfrm>
            <a:off x="8388359" y="2982432"/>
            <a:ext cx="882051" cy="663589"/>
          </a:xfrm>
          <a:prstGeom prst="rect">
            <a:avLst/>
          </a:prstGeom>
        </p:spPr>
      </p:pic>
      <p:pic>
        <p:nvPicPr>
          <p:cNvPr id="14" name="Picture 13">
            <a:extLst>
              <a:ext uri="{FF2B5EF4-FFF2-40B4-BE49-F238E27FC236}">
                <a16:creationId xmlns:a16="http://schemas.microsoft.com/office/drawing/2014/main" id="{11073D93-D09F-3359-9670-6F39C1F7E7AF}"/>
              </a:ext>
            </a:extLst>
          </p:cNvPr>
          <p:cNvPicPr>
            <a:picLocks noChangeAspect="1"/>
          </p:cNvPicPr>
          <p:nvPr/>
        </p:nvPicPr>
        <p:blipFill>
          <a:blip r:embed="rId7"/>
          <a:stretch>
            <a:fillRect/>
          </a:stretch>
        </p:blipFill>
        <p:spPr>
          <a:xfrm>
            <a:off x="9689446" y="2702611"/>
            <a:ext cx="1546122" cy="1612384"/>
          </a:xfrm>
          <a:prstGeom prst="rect">
            <a:avLst/>
          </a:prstGeom>
        </p:spPr>
      </p:pic>
      <p:sp>
        <p:nvSpPr>
          <p:cNvPr id="26" name="TextBox 25">
            <a:extLst>
              <a:ext uri="{FF2B5EF4-FFF2-40B4-BE49-F238E27FC236}">
                <a16:creationId xmlns:a16="http://schemas.microsoft.com/office/drawing/2014/main" id="{36B14871-8FBB-ACF9-EE7D-EA54CFFF931C}"/>
              </a:ext>
            </a:extLst>
          </p:cNvPr>
          <p:cNvSpPr txBox="1"/>
          <p:nvPr/>
        </p:nvSpPr>
        <p:spPr>
          <a:xfrm>
            <a:off x="3362063" y="4627899"/>
            <a:ext cx="6099402" cy="523220"/>
          </a:xfrm>
          <a:prstGeom prst="rect">
            <a:avLst/>
          </a:prstGeom>
          <a:noFill/>
        </p:spPr>
        <p:txBody>
          <a:bodyPr wrap="square" rtlCol="0">
            <a:spAutoFit/>
          </a:bodyPr>
          <a:lstStyle/>
          <a:p>
            <a:pPr algn="ctr"/>
            <a:r>
              <a:rPr lang="en-US" sz="2800"/>
              <a:t>Cryopump Charcoal Trap to Trap A</a:t>
            </a:r>
          </a:p>
        </p:txBody>
      </p:sp>
      <p:sp>
        <p:nvSpPr>
          <p:cNvPr id="27" name="TextBox 26">
            <a:extLst>
              <a:ext uri="{FF2B5EF4-FFF2-40B4-BE49-F238E27FC236}">
                <a16:creationId xmlns:a16="http://schemas.microsoft.com/office/drawing/2014/main" id="{CF904DBC-445B-E685-55DA-37EE66CA2DA5}"/>
              </a:ext>
            </a:extLst>
          </p:cNvPr>
          <p:cNvSpPr txBox="1"/>
          <p:nvPr/>
        </p:nvSpPr>
        <p:spPr>
          <a:xfrm>
            <a:off x="3365602" y="4631444"/>
            <a:ext cx="6099402" cy="523220"/>
          </a:xfrm>
          <a:prstGeom prst="rect">
            <a:avLst/>
          </a:prstGeom>
          <a:noFill/>
        </p:spPr>
        <p:txBody>
          <a:bodyPr wrap="square" rtlCol="0">
            <a:spAutoFit/>
          </a:bodyPr>
          <a:lstStyle/>
          <a:p>
            <a:pPr algn="ctr"/>
            <a:r>
              <a:rPr lang="en-US" sz="2800"/>
              <a:t>Cryopump from Trap A to Trap B</a:t>
            </a:r>
          </a:p>
        </p:txBody>
      </p:sp>
      <p:sp>
        <p:nvSpPr>
          <p:cNvPr id="28" name="TextBox 27">
            <a:extLst>
              <a:ext uri="{FF2B5EF4-FFF2-40B4-BE49-F238E27FC236}">
                <a16:creationId xmlns:a16="http://schemas.microsoft.com/office/drawing/2014/main" id="{2E6B06C3-2F23-6398-0D77-F4821ACC594A}"/>
              </a:ext>
            </a:extLst>
          </p:cNvPr>
          <p:cNvSpPr txBox="1"/>
          <p:nvPr/>
        </p:nvSpPr>
        <p:spPr>
          <a:xfrm>
            <a:off x="3369144" y="4634970"/>
            <a:ext cx="6099402" cy="523220"/>
          </a:xfrm>
          <a:prstGeom prst="rect">
            <a:avLst/>
          </a:prstGeom>
          <a:noFill/>
        </p:spPr>
        <p:txBody>
          <a:bodyPr wrap="square" rtlCol="0">
            <a:spAutoFit/>
          </a:bodyPr>
          <a:lstStyle/>
          <a:p>
            <a:pPr algn="ctr"/>
            <a:r>
              <a:rPr lang="en-US" sz="2800"/>
              <a:t>Volume Share to Lucas Cell</a:t>
            </a:r>
          </a:p>
        </p:txBody>
      </p:sp>
      <p:pic>
        <p:nvPicPr>
          <p:cNvPr id="10" name="Picture 9">
            <a:extLst>
              <a:ext uri="{FF2B5EF4-FFF2-40B4-BE49-F238E27FC236}">
                <a16:creationId xmlns:a16="http://schemas.microsoft.com/office/drawing/2014/main" id="{3D7168B0-113A-E964-75D1-E7DA530FA60C}"/>
              </a:ext>
            </a:extLst>
          </p:cNvPr>
          <p:cNvPicPr>
            <a:picLocks noChangeAspect="1"/>
          </p:cNvPicPr>
          <p:nvPr/>
        </p:nvPicPr>
        <p:blipFill>
          <a:blip r:embed="rId8"/>
          <a:srcRect l="-989" t="4426" r="989" b="17323"/>
          <a:stretch>
            <a:fillRect/>
          </a:stretch>
        </p:blipFill>
        <p:spPr>
          <a:xfrm>
            <a:off x="6736473" y="2553686"/>
            <a:ext cx="981212" cy="1192725"/>
          </a:xfrm>
          <a:prstGeom prst="rect">
            <a:avLst/>
          </a:prstGeom>
        </p:spPr>
      </p:pic>
    </p:spTree>
    <p:extLst>
      <p:ext uri="{BB962C8B-B14F-4D97-AF65-F5344CB8AC3E}">
        <p14:creationId xmlns:p14="http://schemas.microsoft.com/office/powerpoint/2010/main" val="3947154642"/>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18"/>
                                        </p:tgtEl>
                                      </p:cBhvr>
                                    </p:animEffect>
                                    <p:set>
                                      <p:cBhvr>
                                        <p:cTn id="18" dur="1" fill="hold">
                                          <p:stCondLst>
                                            <p:cond delay="499"/>
                                          </p:stCondLst>
                                        </p:cTn>
                                        <p:tgtEl>
                                          <p:spTgt spid="18"/>
                                        </p:tgtEl>
                                        <p:attrNameLst>
                                          <p:attrName>style.visibility</p:attrName>
                                        </p:attrNameLst>
                                      </p:cBhvr>
                                      <p:to>
                                        <p:strVal val="hidden"/>
                                      </p:to>
                                    </p:set>
                                  </p:childTnLst>
                                </p:cTn>
                              </p:par>
                              <p:par>
                                <p:cTn id="19" presetID="10" presetClass="exit" presetSubtype="0" fill="hold" grpId="1" nodeType="withEffect">
                                  <p:stCondLst>
                                    <p:cond delay="0"/>
                                  </p:stCondLst>
                                  <p:childTnLst>
                                    <p:animEffect transition="out" filter="fade">
                                      <p:cBhvr>
                                        <p:cTn id="20" dur="500"/>
                                        <p:tgtEl>
                                          <p:spTgt spid="16"/>
                                        </p:tgtEl>
                                      </p:cBhvr>
                                    </p:animEffect>
                                    <p:set>
                                      <p:cBhvr>
                                        <p:cTn id="21" dur="1" fill="hold">
                                          <p:stCondLst>
                                            <p:cond delay="499"/>
                                          </p:stCondLst>
                                        </p:cTn>
                                        <p:tgtEl>
                                          <p:spTgt spid="16"/>
                                        </p:tgtEl>
                                        <p:attrNameLst>
                                          <p:attrName>style.visibility</p:attrName>
                                        </p:attrNameLst>
                                      </p:cBhvr>
                                      <p:to>
                                        <p:strVal val="hidden"/>
                                      </p:to>
                                    </p:set>
                                  </p:childTnLst>
                                </p:cTn>
                              </p:par>
                              <p:par>
                                <p:cTn id="22" presetID="10" presetClass="entr" presetSubtype="0"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fade">
                                      <p:cBhvr>
                                        <p:cTn id="30" dur="500"/>
                                        <p:tgtEl>
                                          <p:spTgt spid="2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grpId="1" nodeType="clickEffect">
                                  <p:stCondLst>
                                    <p:cond delay="0"/>
                                  </p:stCondLst>
                                  <p:childTnLst>
                                    <p:animEffect transition="out" filter="fade">
                                      <p:cBhvr>
                                        <p:cTn id="34" dur="500"/>
                                        <p:tgtEl>
                                          <p:spTgt spid="20"/>
                                        </p:tgtEl>
                                      </p:cBhvr>
                                    </p:animEffect>
                                    <p:set>
                                      <p:cBhvr>
                                        <p:cTn id="35" dur="1" fill="hold">
                                          <p:stCondLst>
                                            <p:cond delay="499"/>
                                          </p:stCondLst>
                                        </p:cTn>
                                        <p:tgtEl>
                                          <p:spTgt spid="20"/>
                                        </p:tgtEl>
                                        <p:attrNameLst>
                                          <p:attrName>style.visibility</p:attrName>
                                        </p:attrNameLst>
                                      </p:cBhvr>
                                      <p:to>
                                        <p:strVal val="hidden"/>
                                      </p:to>
                                    </p:set>
                                  </p:childTnLst>
                                </p:cTn>
                              </p:par>
                              <p:par>
                                <p:cTn id="36" presetID="10" presetClass="exit" presetSubtype="0" fill="hold" grpId="1" nodeType="withEffect">
                                  <p:stCondLst>
                                    <p:cond delay="0"/>
                                  </p:stCondLst>
                                  <p:childTnLst>
                                    <p:animEffect transition="out" filter="fade">
                                      <p:cBhvr>
                                        <p:cTn id="37" dur="500"/>
                                        <p:tgtEl>
                                          <p:spTgt spid="21"/>
                                        </p:tgtEl>
                                      </p:cBhvr>
                                    </p:animEffect>
                                    <p:set>
                                      <p:cBhvr>
                                        <p:cTn id="38" dur="1" fill="hold">
                                          <p:stCondLst>
                                            <p:cond delay="499"/>
                                          </p:stCondLst>
                                        </p:cTn>
                                        <p:tgtEl>
                                          <p:spTgt spid="21"/>
                                        </p:tgtEl>
                                        <p:attrNameLst>
                                          <p:attrName>style.visibility</p:attrName>
                                        </p:attrNameLst>
                                      </p:cBhvr>
                                      <p:to>
                                        <p:strVal val="hidden"/>
                                      </p:to>
                                    </p:set>
                                  </p:childTnLst>
                                </p:cTn>
                              </p:par>
                              <p:par>
                                <p:cTn id="39" presetID="10" presetClass="exit" presetSubtype="0" fill="hold" grpId="1" nodeType="withEffect">
                                  <p:stCondLst>
                                    <p:cond delay="0"/>
                                  </p:stCondLst>
                                  <p:childTnLst>
                                    <p:animEffect transition="out" filter="fade">
                                      <p:cBhvr>
                                        <p:cTn id="40" dur="500"/>
                                        <p:tgtEl>
                                          <p:spTgt spid="26"/>
                                        </p:tgtEl>
                                      </p:cBhvr>
                                    </p:animEffect>
                                    <p:set>
                                      <p:cBhvr>
                                        <p:cTn id="41" dur="1" fill="hold">
                                          <p:stCondLst>
                                            <p:cond delay="499"/>
                                          </p:stCondLst>
                                        </p:cTn>
                                        <p:tgtEl>
                                          <p:spTgt spid="26"/>
                                        </p:tgtEl>
                                        <p:attrNameLst>
                                          <p:attrName>style.visibility</p:attrName>
                                        </p:attrNameLst>
                                      </p:cBhvr>
                                      <p:to>
                                        <p:strVal val="hidden"/>
                                      </p:to>
                                    </p:set>
                                  </p:childTnLst>
                                </p:cTn>
                              </p:par>
                              <p:par>
                                <p:cTn id="42" presetID="10" presetClass="entr" presetSubtype="0" fill="hold" grpId="0" nodeType="with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fade">
                                      <p:cBhvr>
                                        <p:cTn id="44" dur="500"/>
                                        <p:tgtEl>
                                          <p:spTgt spid="22"/>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500"/>
                                        <p:tgtEl>
                                          <p:spTgt spid="23"/>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7"/>
                                        </p:tgtEl>
                                        <p:attrNameLst>
                                          <p:attrName>style.visibility</p:attrName>
                                        </p:attrNameLst>
                                      </p:cBhvr>
                                      <p:to>
                                        <p:strVal val="visible"/>
                                      </p:to>
                                    </p:set>
                                    <p:animEffect transition="in" filter="fade">
                                      <p:cBhvr>
                                        <p:cTn id="50" dur="500"/>
                                        <p:tgtEl>
                                          <p:spTgt spid="27"/>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xit" presetSubtype="0" fill="hold" grpId="1" nodeType="clickEffect">
                                  <p:stCondLst>
                                    <p:cond delay="0"/>
                                  </p:stCondLst>
                                  <p:childTnLst>
                                    <p:animEffect transition="out" filter="fade">
                                      <p:cBhvr>
                                        <p:cTn id="54" dur="500"/>
                                        <p:tgtEl>
                                          <p:spTgt spid="22"/>
                                        </p:tgtEl>
                                      </p:cBhvr>
                                    </p:animEffect>
                                    <p:set>
                                      <p:cBhvr>
                                        <p:cTn id="55" dur="1" fill="hold">
                                          <p:stCondLst>
                                            <p:cond delay="499"/>
                                          </p:stCondLst>
                                        </p:cTn>
                                        <p:tgtEl>
                                          <p:spTgt spid="22"/>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23"/>
                                        </p:tgtEl>
                                      </p:cBhvr>
                                    </p:animEffect>
                                    <p:set>
                                      <p:cBhvr>
                                        <p:cTn id="58" dur="1" fill="hold">
                                          <p:stCondLst>
                                            <p:cond delay="499"/>
                                          </p:stCondLst>
                                        </p:cTn>
                                        <p:tgtEl>
                                          <p:spTgt spid="23"/>
                                        </p:tgtEl>
                                        <p:attrNameLst>
                                          <p:attrName>style.visibility</p:attrName>
                                        </p:attrNameLst>
                                      </p:cBhvr>
                                      <p:to>
                                        <p:strVal val="hidden"/>
                                      </p:to>
                                    </p:set>
                                  </p:childTnLst>
                                </p:cTn>
                              </p:par>
                              <p:par>
                                <p:cTn id="59" presetID="10" presetClass="exit" presetSubtype="0" fill="hold" grpId="1" nodeType="withEffect">
                                  <p:stCondLst>
                                    <p:cond delay="0"/>
                                  </p:stCondLst>
                                  <p:childTnLst>
                                    <p:animEffect transition="out" filter="fade">
                                      <p:cBhvr>
                                        <p:cTn id="60" dur="500"/>
                                        <p:tgtEl>
                                          <p:spTgt spid="27"/>
                                        </p:tgtEl>
                                      </p:cBhvr>
                                    </p:animEffect>
                                    <p:set>
                                      <p:cBhvr>
                                        <p:cTn id="61" dur="1" fill="hold">
                                          <p:stCondLst>
                                            <p:cond delay="499"/>
                                          </p:stCondLst>
                                        </p:cTn>
                                        <p:tgtEl>
                                          <p:spTgt spid="27"/>
                                        </p:tgtEl>
                                        <p:attrNameLst>
                                          <p:attrName>style.visibility</p:attrName>
                                        </p:attrNameLst>
                                      </p:cBhvr>
                                      <p:to>
                                        <p:strVal val="hidden"/>
                                      </p:to>
                                    </p:set>
                                  </p:childTnLst>
                                </p:cTn>
                              </p:par>
                              <p:par>
                                <p:cTn id="62" presetID="10" presetClass="entr" presetSubtype="0" fill="hold" grpId="0" nodeType="with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fade">
                                      <p:cBhvr>
                                        <p:cTn id="64" dur="500"/>
                                        <p:tgtEl>
                                          <p:spTgt spid="24"/>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fade">
                                      <p:cBhvr>
                                        <p:cTn id="6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0" grpId="0" animBg="1"/>
      <p:bldP spid="20" grpId="1" animBg="1"/>
      <p:bldP spid="16" grpId="0"/>
      <p:bldP spid="16" grpId="1"/>
      <p:bldP spid="18" grpId="0" animBg="1"/>
      <p:bldP spid="18" grpId="1" animBg="1"/>
      <p:bldP spid="17" grpId="0" animBg="1"/>
      <p:bldP spid="21" grpId="0" animBg="1"/>
      <p:bldP spid="21" grpId="1" animBg="1"/>
      <p:bldP spid="22" grpId="0" animBg="1"/>
      <p:bldP spid="22" grpId="1" animBg="1"/>
      <p:bldP spid="24" grpId="0" animBg="1"/>
      <p:bldP spid="26" grpId="0"/>
      <p:bldP spid="26" grpId="1"/>
      <p:bldP spid="27" grpId="0"/>
      <p:bldP spid="27" grpId="1"/>
      <p:bldP spid="2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13E682ED-DF21-E1CE-ACAD-EC2D65B03EA5}"/>
              </a:ext>
            </a:extLst>
          </p:cNvPr>
          <p:cNvPicPr>
            <a:picLocks noChangeAspect="1"/>
          </p:cNvPicPr>
          <p:nvPr/>
        </p:nvPicPr>
        <p:blipFill>
          <a:blip r:embed="rId3"/>
          <a:stretch>
            <a:fillRect/>
          </a:stretch>
        </p:blipFill>
        <p:spPr>
          <a:xfrm>
            <a:off x="7286243" y="3556764"/>
            <a:ext cx="4296903" cy="2839514"/>
          </a:xfrm>
          <a:prstGeom prst="rect">
            <a:avLst/>
          </a:prstGeom>
        </p:spPr>
      </p:pic>
      <p:pic>
        <p:nvPicPr>
          <p:cNvPr id="26" name="Picture 25">
            <a:extLst>
              <a:ext uri="{FF2B5EF4-FFF2-40B4-BE49-F238E27FC236}">
                <a16:creationId xmlns:a16="http://schemas.microsoft.com/office/drawing/2014/main" id="{7B92D060-A375-2816-A6F3-B5F2BC4A7DC9}"/>
              </a:ext>
            </a:extLst>
          </p:cNvPr>
          <p:cNvPicPr>
            <a:picLocks noChangeAspect="1"/>
          </p:cNvPicPr>
          <p:nvPr/>
        </p:nvPicPr>
        <p:blipFill>
          <a:blip r:embed="rId4"/>
          <a:srcRect l="18280" b="24843"/>
          <a:stretch>
            <a:fillRect/>
          </a:stretch>
        </p:blipFill>
        <p:spPr>
          <a:xfrm>
            <a:off x="7149683" y="3528993"/>
            <a:ext cx="4410593" cy="3042278"/>
          </a:xfrm>
          <a:prstGeom prst="rect">
            <a:avLst/>
          </a:prstGeom>
        </p:spPr>
      </p:pic>
      <p:pic>
        <p:nvPicPr>
          <p:cNvPr id="10" name="Picture 9">
            <a:extLst>
              <a:ext uri="{FF2B5EF4-FFF2-40B4-BE49-F238E27FC236}">
                <a16:creationId xmlns:a16="http://schemas.microsoft.com/office/drawing/2014/main" id="{16B3AEE2-313F-1D67-1B3F-FBD4DCA3A90F}"/>
              </a:ext>
            </a:extLst>
          </p:cNvPr>
          <p:cNvPicPr>
            <a:picLocks noChangeAspect="1"/>
          </p:cNvPicPr>
          <p:nvPr/>
        </p:nvPicPr>
        <p:blipFill>
          <a:blip r:embed="rId5"/>
          <a:srcRect b="29964"/>
          <a:stretch>
            <a:fillRect/>
          </a:stretch>
        </p:blipFill>
        <p:spPr>
          <a:xfrm>
            <a:off x="8399972" y="267304"/>
            <a:ext cx="3324084" cy="3104070"/>
          </a:xfrm>
          <a:prstGeom prst="rect">
            <a:avLst/>
          </a:prstGeom>
        </p:spPr>
      </p:pic>
      <p:pic>
        <p:nvPicPr>
          <p:cNvPr id="28" name="Picture 27">
            <a:extLst>
              <a:ext uri="{FF2B5EF4-FFF2-40B4-BE49-F238E27FC236}">
                <a16:creationId xmlns:a16="http://schemas.microsoft.com/office/drawing/2014/main" id="{36A15D3E-B018-2BDC-3816-EA5F845D536A}"/>
              </a:ext>
            </a:extLst>
          </p:cNvPr>
          <p:cNvPicPr>
            <a:picLocks noChangeAspect="1"/>
          </p:cNvPicPr>
          <p:nvPr/>
        </p:nvPicPr>
        <p:blipFill>
          <a:blip r:embed="rId6"/>
          <a:srcRect l="4613" r="12380"/>
          <a:stretch>
            <a:fillRect/>
          </a:stretch>
        </p:blipFill>
        <p:spPr>
          <a:xfrm>
            <a:off x="8199970" y="284946"/>
            <a:ext cx="3518319" cy="3178947"/>
          </a:xfrm>
          <a:prstGeom prst="rect">
            <a:avLst/>
          </a:prstGeom>
        </p:spPr>
      </p:pic>
      <p:sp>
        <p:nvSpPr>
          <p:cNvPr id="6" name="Text Placeholder 5">
            <a:extLst>
              <a:ext uri="{FF2B5EF4-FFF2-40B4-BE49-F238E27FC236}">
                <a16:creationId xmlns:a16="http://schemas.microsoft.com/office/drawing/2014/main" id="{DA0265F7-B74F-8248-CED6-4F1A78E6DFCF}"/>
              </a:ext>
            </a:extLst>
          </p:cNvPr>
          <p:cNvSpPr>
            <a:spLocks noGrp="1"/>
          </p:cNvSpPr>
          <p:nvPr>
            <p:ph type="body" sz="quarter" idx="10"/>
          </p:nvPr>
        </p:nvSpPr>
        <p:spPr/>
        <p:txBody>
          <a:bodyPr/>
          <a:lstStyle/>
          <a:p>
            <a:r>
              <a:rPr lang="en-US"/>
              <a:t>Lucas Cells</a:t>
            </a:r>
          </a:p>
        </p:txBody>
      </p:sp>
      <p:sp>
        <p:nvSpPr>
          <p:cNvPr id="7" name="Text Placeholder 6">
            <a:extLst>
              <a:ext uri="{FF2B5EF4-FFF2-40B4-BE49-F238E27FC236}">
                <a16:creationId xmlns:a16="http://schemas.microsoft.com/office/drawing/2014/main" id="{C63CEFFE-1E71-300E-3F2C-92A2D4321D95}"/>
              </a:ext>
            </a:extLst>
          </p:cNvPr>
          <p:cNvSpPr>
            <a:spLocks noGrp="1"/>
          </p:cNvSpPr>
          <p:nvPr>
            <p:ph type="body" sz="quarter" idx="13"/>
          </p:nvPr>
        </p:nvSpPr>
        <p:spPr>
          <a:xfrm>
            <a:off x="736600" y="2342926"/>
            <a:ext cx="5940245" cy="3994150"/>
          </a:xfrm>
        </p:spPr>
        <p:txBody>
          <a:bodyPr/>
          <a:lstStyle/>
          <a:p>
            <a:pPr marL="457200" indent="-457200">
              <a:buFont typeface="Arial" panose="020B0604020202020204" pitchFamily="34" charset="0"/>
              <a:buChar char="•"/>
            </a:pPr>
            <a:r>
              <a:rPr lang="en-US"/>
              <a:t>Acrylics hemispheres with alpha scintillator painted on and a quick-connect for gas to come in</a:t>
            </a:r>
          </a:p>
          <a:p>
            <a:pPr marL="457200" indent="-457200">
              <a:buFont typeface="Arial" panose="020B0604020202020204" pitchFamily="34" charset="0"/>
              <a:buChar char="•"/>
            </a:pPr>
            <a:r>
              <a:rPr lang="en-US"/>
              <a:t>Put onto photomultiplier tubes to count alpha decays and relate that to radon atoms</a:t>
            </a:r>
          </a:p>
          <a:p>
            <a:pPr marL="457200" indent="-457200">
              <a:buFont typeface="Arial" panose="020B0604020202020204" pitchFamily="34" charset="0"/>
              <a:buChar char="•"/>
            </a:pPr>
            <a:r>
              <a:rPr lang="en-US"/>
              <a:t>Made at SNOLAB with many different variations of ZnS(Ag)</a:t>
            </a:r>
          </a:p>
          <a:p>
            <a:pPr marL="457200" indent="-457200">
              <a:buFont typeface="Arial" panose="020B0604020202020204" pitchFamily="34" charset="0"/>
              <a:buChar char="•"/>
            </a:pPr>
            <a:endParaRPr lang="en-US"/>
          </a:p>
          <a:p>
            <a:pPr marL="457200" indent="-457200">
              <a:buFont typeface="Arial" panose="020B0604020202020204" pitchFamily="34" charset="0"/>
              <a:buChar char="•"/>
            </a:pPr>
            <a:endParaRPr lang="en-US"/>
          </a:p>
        </p:txBody>
      </p:sp>
      <p:pic>
        <p:nvPicPr>
          <p:cNvPr id="3" name="Picture 2">
            <a:extLst>
              <a:ext uri="{FF2B5EF4-FFF2-40B4-BE49-F238E27FC236}">
                <a16:creationId xmlns:a16="http://schemas.microsoft.com/office/drawing/2014/main" id="{AB54EABE-1C01-35C3-3510-FBEC2AC25208}"/>
              </a:ext>
            </a:extLst>
          </p:cNvPr>
          <p:cNvPicPr>
            <a:picLocks noChangeAspect="1"/>
          </p:cNvPicPr>
          <p:nvPr/>
        </p:nvPicPr>
        <p:blipFill>
          <a:blip r:embed="rId7"/>
          <a:stretch>
            <a:fillRect/>
          </a:stretch>
        </p:blipFill>
        <p:spPr>
          <a:xfrm>
            <a:off x="9535892" y="470424"/>
            <a:ext cx="2183815" cy="2911753"/>
          </a:xfrm>
          <a:prstGeom prst="rect">
            <a:avLst/>
          </a:prstGeom>
        </p:spPr>
      </p:pic>
      <p:pic>
        <p:nvPicPr>
          <p:cNvPr id="9" name="Picture 8">
            <a:extLst>
              <a:ext uri="{FF2B5EF4-FFF2-40B4-BE49-F238E27FC236}">
                <a16:creationId xmlns:a16="http://schemas.microsoft.com/office/drawing/2014/main" id="{9ECD5B6F-4D61-0B04-81CD-7B4742BE95E7}"/>
              </a:ext>
            </a:extLst>
          </p:cNvPr>
          <p:cNvPicPr>
            <a:picLocks noChangeAspect="1"/>
          </p:cNvPicPr>
          <p:nvPr/>
        </p:nvPicPr>
        <p:blipFill>
          <a:blip r:embed="rId8"/>
          <a:stretch>
            <a:fillRect/>
          </a:stretch>
        </p:blipFill>
        <p:spPr>
          <a:xfrm>
            <a:off x="7102295" y="470423"/>
            <a:ext cx="2183815" cy="2911753"/>
          </a:xfrm>
          <a:prstGeom prst="rect">
            <a:avLst/>
          </a:prstGeom>
        </p:spPr>
      </p:pic>
      <p:sp>
        <p:nvSpPr>
          <p:cNvPr id="12" name="Text Placeholder 6">
            <a:extLst>
              <a:ext uri="{FF2B5EF4-FFF2-40B4-BE49-F238E27FC236}">
                <a16:creationId xmlns:a16="http://schemas.microsoft.com/office/drawing/2014/main" id="{6C930683-EDDD-F07E-30C0-C357B412BCD1}"/>
              </a:ext>
            </a:extLst>
          </p:cNvPr>
          <p:cNvSpPr txBox="1">
            <a:spLocks/>
          </p:cNvSpPr>
          <p:nvPr/>
        </p:nvSpPr>
        <p:spPr>
          <a:xfrm>
            <a:off x="7103942" y="167160"/>
            <a:ext cx="2183815" cy="27244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0"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a:t>Johnson</a:t>
            </a:r>
          </a:p>
        </p:txBody>
      </p:sp>
      <p:sp>
        <p:nvSpPr>
          <p:cNvPr id="13" name="Text Placeholder 6">
            <a:extLst>
              <a:ext uri="{FF2B5EF4-FFF2-40B4-BE49-F238E27FC236}">
                <a16:creationId xmlns:a16="http://schemas.microsoft.com/office/drawing/2014/main" id="{E439DA15-93C1-6B7D-F0DA-8652C091CEE5}"/>
              </a:ext>
            </a:extLst>
          </p:cNvPr>
          <p:cNvSpPr txBox="1">
            <a:spLocks/>
          </p:cNvSpPr>
          <p:nvPr/>
        </p:nvSpPr>
        <p:spPr>
          <a:xfrm>
            <a:off x="9535890" y="150221"/>
            <a:ext cx="2183815" cy="27244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0"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err="1"/>
              <a:t>Rexon</a:t>
            </a:r>
            <a:endParaRPr lang="en-US" sz="2000"/>
          </a:p>
        </p:txBody>
      </p:sp>
      <p:pic>
        <p:nvPicPr>
          <p:cNvPr id="11" name="Picture 10">
            <a:extLst>
              <a:ext uri="{FF2B5EF4-FFF2-40B4-BE49-F238E27FC236}">
                <a16:creationId xmlns:a16="http://schemas.microsoft.com/office/drawing/2014/main" id="{73B5AB76-34F1-3A36-F31D-BAAAAA11A9D4}"/>
              </a:ext>
            </a:extLst>
          </p:cNvPr>
          <p:cNvPicPr>
            <a:picLocks noChangeAspect="1"/>
          </p:cNvPicPr>
          <p:nvPr/>
        </p:nvPicPr>
        <p:blipFill>
          <a:blip r:embed="rId9"/>
          <a:stretch>
            <a:fillRect/>
          </a:stretch>
        </p:blipFill>
        <p:spPr>
          <a:xfrm>
            <a:off x="7103942" y="3486626"/>
            <a:ext cx="2183815" cy="2911753"/>
          </a:xfrm>
          <a:prstGeom prst="rect">
            <a:avLst/>
          </a:prstGeom>
        </p:spPr>
      </p:pic>
      <p:sp>
        <p:nvSpPr>
          <p:cNvPr id="14" name="Text Placeholder 6">
            <a:extLst>
              <a:ext uri="{FF2B5EF4-FFF2-40B4-BE49-F238E27FC236}">
                <a16:creationId xmlns:a16="http://schemas.microsoft.com/office/drawing/2014/main" id="{09617393-7168-F693-B4F6-7079C9EA6346}"/>
              </a:ext>
            </a:extLst>
          </p:cNvPr>
          <p:cNvSpPr txBox="1">
            <a:spLocks/>
          </p:cNvSpPr>
          <p:nvPr/>
        </p:nvSpPr>
        <p:spPr>
          <a:xfrm>
            <a:off x="7103942" y="6430911"/>
            <a:ext cx="2183815" cy="27244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000" b="0"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a:t>SNOLAB</a:t>
            </a:r>
          </a:p>
        </p:txBody>
      </p:sp>
      <p:pic>
        <p:nvPicPr>
          <p:cNvPr id="2" name="Picture 1">
            <a:extLst>
              <a:ext uri="{FF2B5EF4-FFF2-40B4-BE49-F238E27FC236}">
                <a16:creationId xmlns:a16="http://schemas.microsoft.com/office/drawing/2014/main" id="{CAA43C51-4524-28B5-DD4B-5D96EE0B04A7}"/>
              </a:ext>
            </a:extLst>
          </p:cNvPr>
          <p:cNvPicPr>
            <a:picLocks noChangeAspect="1"/>
          </p:cNvPicPr>
          <p:nvPr/>
        </p:nvPicPr>
        <p:blipFill>
          <a:blip r:embed="rId10"/>
          <a:srcRect/>
          <a:stretch/>
        </p:blipFill>
        <p:spPr>
          <a:xfrm>
            <a:off x="9535892" y="3476352"/>
            <a:ext cx="2183814" cy="2911753"/>
          </a:xfrm>
          <a:prstGeom prst="rect">
            <a:avLst/>
          </a:prstGeom>
        </p:spPr>
      </p:pic>
      <p:sp>
        <p:nvSpPr>
          <p:cNvPr id="4" name="Text Placeholder 6">
            <a:extLst>
              <a:ext uri="{FF2B5EF4-FFF2-40B4-BE49-F238E27FC236}">
                <a16:creationId xmlns:a16="http://schemas.microsoft.com/office/drawing/2014/main" id="{15F3F404-2AD5-3062-85C5-9DD285FA0F8B}"/>
              </a:ext>
            </a:extLst>
          </p:cNvPr>
          <p:cNvSpPr txBox="1">
            <a:spLocks/>
          </p:cNvSpPr>
          <p:nvPr/>
        </p:nvSpPr>
        <p:spPr>
          <a:xfrm>
            <a:off x="9535891" y="6421985"/>
            <a:ext cx="2183815" cy="272441"/>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000" b="0"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a:latin typeface="Calibri"/>
                <a:ea typeface="Calibri"/>
                <a:cs typeface="Calibri"/>
              </a:rPr>
              <a:t>Eljen</a:t>
            </a:r>
            <a:endParaRPr lang="en-US" sz="2000" dirty="0"/>
          </a:p>
        </p:txBody>
      </p:sp>
      <p:sp>
        <p:nvSpPr>
          <p:cNvPr id="5" name="Slide Number Placeholder 4">
            <a:extLst>
              <a:ext uri="{FF2B5EF4-FFF2-40B4-BE49-F238E27FC236}">
                <a16:creationId xmlns:a16="http://schemas.microsoft.com/office/drawing/2014/main" id="{3AB195BD-B35A-304C-8B1C-FCF137255807}"/>
              </a:ext>
            </a:extLst>
          </p:cNvPr>
          <p:cNvSpPr>
            <a:spLocks noGrp="1"/>
          </p:cNvSpPr>
          <p:nvPr>
            <p:ph type="sldNum" sz="quarter" idx="4"/>
          </p:nvPr>
        </p:nvSpPr>
        <p:spPr/>
        <p:txBody>
          <a:bodyPr/>
          <a:lstStyle/>
          <a:p>
            <a:fld id="{86CB4B4D-7CA3-9044-876B-883B54F8677D}" type="slidenum">
              <a:rPr lang="en-CA" smtClean="0"/>
              <a:pPr/>
              <a:t>7</a:t>
            </a:fld>
            <a:endParaRPr lang="en-CA" b="1"/>
          </a:p>
        </p:txBody>
      </p:sp>
    </p:spTree>
    <p:extLst>
      <p:ext uri="{BB962C8B-B14F-4D97-AF65-F5344CB8AC3E}">
        <p14:creationId xmlns:p14="http://schemas.microsoft.com/office/powerpoint/2010/main" val="3216327030"/>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0"/>
                                        </p:tgtEl>
                                      </p:cBhvr>
                                    </p:animEffect>
                                    <p:set>
                                      <p:cBhvr>
                                        <p:cTn id="7" dur="1" fill="hold">
                                          <p:stCondLst>
                                            <p:cond delay="499"/>
                                          </p:stCondLst>
                                        </p:cTn>
                                        <p:tgtEl>
                                          <p:spTgt spid="20"/>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10"/>
                                        </p:tgtEl>
                                      </p:cBhvr>
                                    </p:animEffect>
                                    <p:set>
                                      <p:cBhvr>
                                        <p:cTn id="10" dur="1" fill="hold">
                                          <p:stCondLst>
                                            <p:cond delay="499"/>
                                          </p:stCondLst>
                                        </p:cTn>
                                        <p:tgtEl>
                                          <p:spTgt spid="10"/>
                                        </p:tgtEl>
                                        <p:attrNameLst>
                                          <p:attrName>style.visibility</p:attrName>
                                        </p:attrNameLst>
                                      </p:cBhvr>
                                      <p:to>
                                        <p:strVal val="hidden"/>
                                      </p:to>
                                    </p:set>
                                  </p:childTnLst>
                                </p:cTn>
                              </p:par>
                              <p:par>
                                <p:cTn id="11" presetID="10" presetClass="entr" presetSubtype="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childTnLst>
                                </p:cTn>
                              </p:par>
                              <p:par>
                                <p:cTn id="14" presetID="10" presetClass="entr" presetSubtype="0" fill="hold"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nodeType="clickEffect">
                                  <p:stCondLst>
                                    <p:cond delay="0"/>
                                  </p:stCondLst>
                                  <p:childTnLst>
                                    <p:animEffect transition="out" filter="fade">
                                      <p:cBhvr>
                                        <p:cTn id="20" dur="500"/>
                                        <p:tgtEl>
                                          <p:spTgt spid="28"/>
                                        </p:tgtEl>
                                      </p:cBhvr>
                                    </p:animEffect>
                                    <p:set>
                                      <p:cBhvr>
                                        <p:cTn id="21" dur="1" fill="hold">
                                          <p:stCondLst>
                                            <p:cond delay="499"/>
                                          </p:stCondLst>
                                        </p:cTn>
                                        <p:tgtEl>
                                          <p:spTgt spid="28"/>
                                        </p:tgtEl>
                                        <p:attrNameLst>
                                          <p:attrName>style.visibility</p:attrName>
                                        </p:attrNameLst>
                                      </p:cBhvr>
                                      <p:to>
                                        <p:strVal val="hidden"/>
                                      </p:to>
                                    </p:set>
                                  </p:childTnLst>
                                </p:cTn>
                              </p:par>
                              <p:par>
                                <p:cTn id="22" presetID="10" presetClass="exit" presetSubtype="0" fill="hold" nodeType="withEffect">
                                  <p:stCondLst>
                                    <p:cond delay="0"/>
                                  </p:stCondLst>
                                  <p:childTnLst>
                                    <p:animEffect transition="out" filter="fade">
                                      <p:cBhvr>
                                        <p:cTn id="23" dur="500"/>
                                        <p:tgtEl>
                                          <p:spTgt spid="26"/>
                                        </p:tgtEl>
                                      </p:cBhvr>
                                    </p:animEffect>
                                    <p:set>
                                      <p:cBhvr>
                                        <p:cTn id="24" dur="1" fill="hold">
                                          <p:stCondLst>
                                            <p:cond delay="499"/>
                                          </p:stCondLst>
                                        </p:cTn>
                                        <p:tgtEl>
                                          <p:spTgt spid="26"/>
                                        </p:tgtEl>
                                        <p:attrNameLst>
                                          <p:attrName>style.visibility</p:attrName>
                                        </p:attrNameLst>
                                      </p:cBhvr>
                                      <p:to>
                                        <p:strVal val="hidden"/>
                                      </p:to>
                                    </p:set>
                                  </p:childTnLst>
                                </p:cTn>
                              </p:par>
                              <p:par>
                                <p:cTn id="25" presetID="10"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par>
                                <p:cTn id="34" presetID="10" presetClass="entr" presetSubtype="0" fill="hold" nodeType="with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fade">
                                      <p:cBhvr>
                                        <p:cTn id="36" dur="500"/>
                                        <p:tgtEl>
                                          <p:spTgt spid="3"/>
                                        </p:tgtEl>
                                      </p:cBhvr>
                                    </p:animEffect>
                                  </p:childTnLst>
                                </p:cTn>
                              </p:par>
                              <p:par>
                                <p:cTn id="37" presetID="10"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childTnLst>
                                </p:cTn>
                              </p:par>
                              <p:par>
                                <p:cTn id="43" presetID="10" presetClass="entr" presetSubtype="0" fill="hold" nodeType="withEffect">
                                  <p:stCondLst>
                                    <p:cond delay="0"/>
                                  </p:stCondLst>
                                  <p:childTnLst>
                                    <p:set>
                                      <p:cBhvr>
                                        <p:cTn id="44" dur="1" fill="hold">
                                          <p:stCondLst>
                                            <p:cond delay="0"/>
                                          </p:stCondLst>
                                        </p:cTn>
                                        <p:tgtEl>
                                          <p:spTgt spid="2"/>
                                        </p:tgtEl>
                                        <p:attrNameLst>
                                          <p:attrName>style.visibility</p:attrName>
                                        </p:attrNameLst>
                                      </p:cBhvr>
                                      <p:to>
                                        <p:strVal val="visible"/>
                                      </p:to>
                                    </p:set>
                                    <p:animEffect transition="in" filter="fade">
                                      <p:cBhvr>
                                        <p:cTn id="45" dur="500"/>
                                        <p:tgtEl>
                                          <p:spTgt spid="2"/>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fade">
                                      <p:cBhvr>
                                        <p:cTn id="4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93B76-C6EC-1FAC-FC40-F330AB31336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A8BC8B7-4ABD-D5E7-83F9-4763147E9FB2}"/>
              </a:ext>
            </a:extLst>
          </p:cNvPr>
          <p:cNvSpPr>
            <a:spLocks noGrp="1"/>
          </p:cNvSpPr>
          <p:nvPr>
            <p:ph type="body" sz="quarter" idx="10"/>
          </p:nvPr>
        </p:nvSpPr>
        <p:spPr/>
        <p:txBody>
          <a:bodyPr/>
          <a:lstStyle/>
          <a:p>
            <a:r>
              <a:rPr lang="en-US" dirty="0"/>
              <a:t>Purpose</a:t>
            </a:r>
          </a:p>
        </p:txBody>
      </p:sp>
      <p:sp>
        <p:nvSpPr>
          <p:cNvPr id="7" name="Text Placeholder 6">
            <a:extLst>
              <a:ext uri="{FF2B5EF4-FFF2-40B4-BE49-F238E27FC236}">
                <a16:creationId xmlns:a16="http://schemas.microsoft.com/office/drawing/2014/main" id="{4B720078-4AC0-CB99-69F9-F67584C37607}"/>
              </a:ext>
            </a:extLst>
          </p:cNvPr>
          <p:cNvSpPr>
            <a:spLocks noGrp="1"/>
          </p:cNvSpPr>
          <p:nvPr>
            <p:ph type="body" sz="quarter" idx="13"/>
          </p:nvPr>
        </p:nvSpPr>
        <p:spPr>
          <a:xfrm>
            <a:off x="736600" y="2342926"/>
            <a:ext cx="5940245" cy="3994150"/>
          </a:xfrm>
        </p:spPr>
        <p:txBody>
          <a:bodyPr>
            <a:normAutofit lnSpcReduction="10000"/>
          </a:bodyPr>
          <a:lstStyle/>
          <a:p>
            <a:pPr marL="457200" indent="-457200">
              <a:buFont typeface="Arial" panose="020B0604020202020204" pitchFamily="34" charset="0"/>
              <a:buChar char="•"/>
            </a:pPr>
            <a:r>
              <a:rPr lang="en-US" dirty="0"/>
              <a:t>Quantify the background and alpha detection efficiency of ZnS(Ag) scintillators that we use for radon assays.</a:t>
            </a:r>
          </a:p>
          <a:p>
            <a:pPr marL="1143000" lvl="1" indent="-457200"/>
            <a:r>
              <a:rPr lang="en-US" dirty="0"/>
              <a:t>Use a radon source to put in a number of atoms and monitor detections</a:t>
            </a:r>
          </a:p>
          <a:p>
            <a:pPr marL="1143000" lvl="1" indent="-457200"/>
            <a:r>
              <a:rPr lang="en-US" dirty="0"/>
              <a:t>Need to be able to do this several times a week</a:t>
            </a:r>
          </a:p>
          <a:p>
            <a:pPr marL="1143000" lvl="1" indent="-457200"/>
            <a:r>
              <a:rPr lang="en-US" dirty="0"/>
              <a:t>Ensure background is lower than commercial alternatives</a:t>
            </a:r>
          </a:p>
        </p:txBody>
      </p:sp>
      <p:sp>
        <p:nvSpPr>
          <p:cNvPr id="2" name="Slide Number Placeholder 1">
            <a:extLst>
              <a:ext uri="{FF2B5EF4-FFF2-40B4-BE49-F238E27FC236}">
                <a16:creationId xmlns:a16="http://schemas.microsoft.com/office/drawing/2014/main" id="{B358D552-48CF-A149-B190-3DB39E65140D}"/>
              </a:ext>
            </a:extLst>
          </p:cNvPr>
          <p:cNvSpPr>
            <a:spLocks noGrp="1"/>
          </p:cNvSpPr>
          <p:nvPr>
            <p:ph type="sldNum" sz="quarter" idx="4"/>
          </p:nvPr>
        </p:nvSpPr>
        <p:spPr/>
        <p:txBody>
          <a:bodyPr/>
          <a:lstStyle/>
          <a:p>
            <a:fld id="{86CB4B4D-7CA3-9044-876B-883B54F8677D}" type="slidenum">
              <a:rPr lang="en-CA" smtClean="0"/>
              <a:pPr/>
              <a:t>8</a:t>
            </a:fld>
            <a:endParaRPr lang="en-CA" b="1"/>
          </a:p>
        </p:txBody>
      </p:sp>
      <p:pic>
        <p:nvPicPr>
          <p:cNvPr id="4" name="Picture 3">
            <a:extLst>
              <a:ext uri="{FF2B5EF4-FFF2-40B4-BE49-F238E27FC236}">
                <a16:creationId xmlns:a16="http://schemas.microsoft.com/office/drawing/2014/main" id="{6EBB1EF6-2F61-24B7-DC58-B77511F52555}"/>
              </a:ext>
            </a:extLst>
          </p:cNvPr>
          <p:cNvPicPr>
            <a:picLocks noChangeAspect="1"/>
          </p:cNvPicPr>
          <p:nvPr/>
        </p:nvPicPr>
        <p:blipFill>
          <a:blip r:embed="rId3"/>
          <a:srcRect/>
          <a:stretch/>
        </p:blipFill>
        <p:spPr>
          <a:xfrm>
            <a:off x="6337856" y="2203075"/>
            <a:ext cx="5831102" cy="3546998"/>
          </a:xfrm>
          <a:prstGeom prst="rect">
            <a:avLst/>
          </a:prstGeom>
        </p:spPr>
      </p:pic>
    </p:spTree>
    <p:extLst>
      <p:ext uri="{BB962C8B-B14F-4D97-AF65-F5344CB8AC3E}">
        <p14:creationId xmlns:p14="http://schemas.microsoft.com/office/powerpoint/2010/main" val="4273769815"/>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A9D2F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451E46-598D-1209-A656-F9648616465C}"/>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rcRect l="104" r="-104" b="24999"/>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83CC3E40-0977-DF72-2DE1-F7E13AB70B74}"/>
              </a:ext>
            </a:extLst>
          </p:cNvPr>
          <p:cNvSpPr>
            <a:spLocks noGrp="1" noRot="1" noMove="1" noResize="1" noEditPoints="1" noAdjustHandles="1" noChangeArrowheads="1" noChangeShapeType="1"/>
          </p:cNvSpPr>
          <p:nvPr/>
        </p:nvSpPr>
        <p:spPr>
          <a:xfrm>
            <a:off x="0" y="0"/>
            <a:ext cx="12192000" cy="6858000"/>
          </a:xfrm>
          <a:prstGeom prst="rect">
            <a:avLst/>
          </a:prstGeom>
          <a:solidFill>
            <a:srgbClr val="0076BE">
              <a:alpha val="56863"/>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4ED26784-267B-C1AC-030D-63A7EBAD1087}"/>
              </a:ext>
            </a:extLst>
          </p:cNvPr>
          <p:cNvSpPr>
            <a:spLocks noGrp="1"/>
          </p:cNvSpPr>
          <p:nvPr>
            <p:ph type="body" sz="quarter" idx="10"/>
          </p:nvPr>
        </p:nvSpPr>
        <p:spPr/>
        <p:txBody>
          <a:bodyPr/>
          <a:lstStyle/>
          <a:p>
            <a:r>
              <a:rPr lang="en-US"/>
              <a:t>Scintillator Testing</a:t>
            </a:r>
          </a:p>
        </p:txBody>
      </p:sp>
      <p:sp>
        <p:nvSpPr>
          <p:cNvPr id="7" name="Text Placeholder 6">
            <a:extLst>
              <a:ext uri="{FF2B5EF4-FFF2-40B4-BE49-F238E27FC236}">
                <a16:creationId xmlns:a16="http://schemas.microsoft.com/office/drawing/2014/main" id="{99660FCA-D967-AA8B-86C8-568A49E4C8ED}"/>
              </a:ext>
            </a:extLst>
          </p:cNvPr>
          <p:cNvSpPr>
            <a:spLocks noGrp="1"/>
          </p:cNvSpPr>
          <p:nvPr>
            <p:ph type="body" sz="quarter" idx="11"/>
          </p:nvPr>
        </p:nvSpPr>
        <p:spPr/>
        <p:txBody>
          <a:bodyPr/>
          <a:lstStyle/>
          <a:p>
            <a:endParaRPr lang="en-US"/>
          </a:p>
        </p:txBody>
      </p:sp>
      <p:pic>
        <p:nvPicPr>
          <p:cNvPr id="9" name="Picture 8">
            <a:extLst>
              <a:ext uri="{FF2B5EF4-FFF2-40B4-BE49-F238E27FC236}">
                <a16:creationId xmlns:a16="http://schemas.microsoft.com/office/drawing/2014/main" id="{3D75F332-886A-3664-9BFC-E9FC19EB2932}"/>
              </a:ext>
            </a:extLst>
          </p:cNvPr>
          <p:cNvPicPr>
            <a:picLocks noGrp="1" noRot="1" noChangeAspect="1" noMove="1" noResize="1" noEditPoints="1" noAdjustHandles="1" noChangeArrowheads="1" noChangeShapeType="1" noCrop="1"/>
          </p:cNvPicPr>
          <p:nvPr/>
        </p:nvPicPr>
        <p:blipFill>
          <a:blip r:embed="rId5"/>
          <a:stretch>
            <a:fillRect/>
          </a:stretch>
        </p:blipFill>
        <p:spPr>
          <a:xfrm>
            <a:off x="10216368" y="244143"/>
            <a:ext cx="1794122" cy="1194239"/>
          </a:xfrm>
          <a:prstGeom prst="rect">
            <a:avLst/>
          </a:prstGeom>
        </p:spPr>
      </p:pic>
      <p:sp>
        <p:nvSpPr>
          <p:cNvPr id="10" name="Slide Number Placeholder 9">
            <a:extLst>
              <a:ext uri="{FF2B5EF4-FFF2-40B4-BE49-F238E27FC236}">
                <a16:creationId xmlns:a16="http://schemas.microsoft.com/office/drawing/2014/main" id="{5485DB2E-C08A-1273-0390-B7C10FC83C83}"/>
              </a:ext>
            </a:extLst>
          </p:cNvPr>
          <p:cNvSpPr>
            <a:spLocks noGrp="1"/>
          </p:cNvSpPr>
          <p:nvPr>
            <p:ph type="sldNum" sz="quarter" idx="4"/>
          </p:nvPr>
        </p:nvSpPr>
        <p:spPr/>
        <p:txBody>
          <a:bodyPr/>
          <a:lstStyle/>
          <a:p>
            <a:fld id="{86CB4B4D-7CA3-9044-876B-883B54F8677D}" type="slidenum">
              <a:rPr lang="en-CA" smtClean="0"/>
              <a:pPr/>
              <a:t>9</a:t>
            </a:fld>
            <a:endParaRPr lang="en-CA" b="1"/>
          </a:p>
        </p:txBody>
      </p:sp>
    </p:spTree>
    <p:extLst>
      <p:ext uri="{BB962C8B-B14F-4D97-AF65-F5344CB8AC3E}">
        <p14:creationId xmlns:p14="http://schemas.microsoft.com/office/powerpoint/2010/main" val="1669260246"/>
      </p:ext>
    </p:extLst>
  </p:cSld>
  <p:clrMapOvr>
    <a:masterClrMapping/>
  </p:clrMapOvr>
  <p:transition spd="slow">
    <p:fade thruBlk="1"/>
  </p:transition>
</p:sld>
</file>

<file path=ppt/theme/theme1.xml><?xml version="1.0" encoding="utf-8"?>
<a:theme xmlns:a="http://schemas.openxmlformats.org/drawingml/2006/main" name="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and acknowledgeme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title with blue backgroun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Section title with blue background &amp; subsect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slide with log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Blue slide with log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Additional not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Blank white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250ce03-b053-45da-a647-94a957216fe3"/>
    <lcf76f155ced4ddcb4097134ff3c332f xmlns="78952db2-1e93-4b5b-a8ca-5546a712ee7f">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8EE79079D324940BB4582EF49392774" ma:contentTypeVersion="14" ma:contentTypeDescription="Create a new document." ma:contentTypeScope="" ma:versionID="5b2443106dcbddf88bd76c9dac385c5b">
  <xsd:schema xmlns:xsd="http://www.w3.org/2001/XMLSchema" xmlns:xs="http://www.w3.org/2001/XMLSchema" xmlns:p="http://schemas.microsoft.com/office/2006/metadata/properties" xmlns:ns2="78952db2-1e93-4b5b-a8ca-5546a712ee7f" xmlns:ns3="5250ce03-b053-45da-a647-94a957216fe3" targetNamespace="http://schemas.microsoft.com/office/2006/metadata/properties" ma:root="true" ma:fieldsID="a9d55355341b2376d092fe1aa42191bb" ns2:_="" ns3:_="">
    <xsd:import namespace="78952db2-1e93-4b5b-a8ca-5546a712ee7f"/>
    <xsd:import namespace="5250ce03-b053-45da-a647-94a957216fe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MediaServiceDateTaken"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952db2-1e93-4b5b-a8ca-5546a712ee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3ec6080f-a001-4a05-8d2e-760ded6f73af"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250ce03-b053-45da-a647-94a957216fe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fee1d5f-c9ca-48d9-9ef8-5207e5f801d3}" ma:internalName="TaxCatchAll" ma:showField="CatchAllData" ma:web="5250ce03-b053-45da-a647-94a957216fe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1BA8B8C-B65F-4801-8C3F-5BFC33FF8624}">
  <ds:schemaRefs>
    <ds:schemaRef ds:uri="http://schemas.microsoft.com/sharepoint/v3/contenttype/forms"/>
  </ds:schemaRefs>
</ds:datastoreItem>
</file>

<file path=customXml/itemProps2.xml><?xml version="1.0" encoding="utf-8"?>
<ds:datastoreItem xmlns:ds="http://schemas.openxmlformats.org/officeDocument/2006/customXml" ds:itemID="{297E12EC-89C8-4846-980E-1FFCA445DBA6}">
  <ds:schemaRefs>
    <ds:schemaRef ds:uri="http://purl.org/dc/elements/1.1/"/>
    <ds:schemaRef ds:uri="http://schemas.microsoft.com/office/2006/documentManagement/types"/>
    <ds:schemaRef ds:uri="http://schemas.microsoft.com/office/2006/metadata/properties"/>
    <ds:schemaRef ds:uri="http://www.w3.org/XML/1998/namespace"/>
    <ds:schemaRef ds:uri="http://purl.org/dc/terms/"/>
    <ds:schemaRef ds:uri="http://purl.org/dc/dcmitype/"/>
    <ds:schemaRef ds:uri="5250ce03-b053-45da-a647-94a957216fe3"/>
    <ds:schemaRef ds:uri="http://schemas.openxmlformats.org/package/2006/metadata/core-properties"/>
    <ds:schemaRef ds:uri="http://schemas.microsoft.com/office/infopath/2007/PartnerControls"/>
    <ds:schemaRef ds:uri="78952db2-1e93-4b5b-a8ca-5546a712ee7f"/>
  </ds:schemaRefs>
</ds:datastoreItem>
</file>

<file path=customXml/itemProps3.xml><?xml version="1.0" encoding="utf-8"?>
<ds:datastoreItem xmlns:ds="http://schemas.openxmlformats.org/officeDocument/2006/customXml" ds:itemID="{67323675-5AA2-4BBF-A678-4AD5E7AFFB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8952db2-1e93-4b5b-a8ca-5546a712ee7f"/>
    <ds:schemaRef ds:uri="5250ce03-b053-45da-a647-94a957216f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20390</TotalTime>
  <Words>1854</Words>
  <Application>Microsoft Office PowerPoint</Application>
  <PresentationFormat>Widescreen</PresentationFormat>
  <Paragraphs>214</Paragraphs>
  <Slides>27</Slides>
  <Notes>27</Notes>
  <HiddenSlides>0</HiddenSlides>
  <MMClips>0</MMClips>
  <ScaleCrop>false</ScaleCrop>
  <HeadingPairs>
    <vt:vector size="6" baseType="variant">
      <vt:variant>
        <vt:lpstr>Fonts Used</vt:lpstr>
      </vt:variant>
      <vt:variant>
        <vt:i4>3</vt:i4>
      </vt:variant>
      <vt:variant>
        <vt:lpstr>Theme</vt:lpstr>
      </vt:variant>
      <vt:variant>
        <vt:i4>8</vt:i4>
      </vt:variant>
      <vt:variant>
        <vt:lpstr>Slide Titles</vt:lpstr>
      </vt:variant>
      <vt:variant>
        <vt:i4>27</vt:i4>
      </vt:variant>
    </vt:vector>
  </HeadingPairs>
  <TitlesOfParts>
    <vt:vector size="38" baseType="lpstr">
      <vt:lpstr>Aptos</vt:lpstr>
      <vt:lpstr>Arial</vt:lpstr>
      <vt:lpstr>Calibri</vt:lpstr>
      <vt:lpstr>Title</vt:lpstr>
      <vt:lpstr>Land acknowledgement</vt:lpstr>
      <vt:lpstr>Section title with blue background</vt:lpstr>
      <vt:lpstr>Section title with blue background &amp; subsection</vt:lpstr>
      <vt:lpstr>White slide with logo</vt:lpstr>
      <vt:lpstr>Blue slide with logo</vt:lpstr>
      <vt:lpstr>Additional notes</vt:lpstr>
      <vt:lpstr>Blank white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Juliette Deloye</dc:creator>
  <cp:lastModifiedBy>Connor Stubbs</cp:lastModifiedBy>
  <cp:revision>8</cp:revision>
  <dcterms:created xsi:type="dcterms:W3CDTF">2024-01-05T19:14:15Z</dcterms:created>
  <dcterms:modified xsi:type="dcterms:W3CDTF">2026-08-12T12:41:09Z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0x01010088EE79079D324940BB4582EF49392774</vt:lpwstr>
  </property>
  <property fmtid="{D5CDD505-2E9C-101B-9397-08002B2CF9AE}" pid="3" name="MediaServiceImageTags">
    <vt:lpwstr/>
  </property>
</Properties>
</file>