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7_B03B6EB8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94" r:id="rId3"/>
    <p:sldId id="259" r:id="rId4"/>
    <p:sldId id="274" r:id="rId5"/>
    <p:sldId id="276" r:id="rId6"/>
    <p:sldId id="275" r:id="rId7"/>
    <p:sldId id="260" r:id="rId8"/>
    <p:sldId id="265" r:id="rId9"/>
    <p:sldId id="261" r:id="rId10"/>
    <p:sldId id="282" r:id="rId11"/>
    <p:sldId id="281" r:id="rId12"/>
    <p:sldId id="279" r:id="rId13"/>
    <p:sldId id="280" r:id="rId14"/>
    <p:sldId id="263" r:id="rId15"/>
    <p:sldId id="277" r:id="rId16"/>
    <p:sldId id="298" r:id="rId17"/>
    <p:sldId id="287" r:id="rId18"/>
    <p:sldId id="271" r:id="rId19"/>
    <p:sldId id="290" r:id="rId20"/>
    <p:sldId id="267" r:id="rId21"/>
    <p:sldId id="292" r:id="rId22"/>
    <p:sldId id="291" r:id="rId23"/>
    <p:sldId id="293" r:id="rId24"/>
    <p:sldId id="266" r:id="rId25"/>
    <p:sldId id="273" r:id="rId26"/>
    <p:sldId id="268" r:id="rId27"/>
    <p:sldId id="285" r:id="rId28"/>
    <p:sldId id="286" r:id="rId29"/>
    <p:sldId id="299" r:id="rId30"/>
    <p:sldId id="269" r:id="rId31"/>
    <p:sldId id="283" r:id="rId32"/>
    <p:sldId id="288" r:id="rId33"/>
    <p:sldId id="301" r:id="rId34"/>
    <p:sldId id="284" r:id="rId35"/>
    <p:sldId id="270" r:id="rId36"/>
    <p:sldId id="289" r:id="rId37"/>
    <p:sldId id="302" r:id="rId38"/>
    <p:sldId id="272" r:id="rId39"/>
    <p:sldId id="295" r:id="rId40"/>
    <p:sldId id="297" r:id="rId41"/>
    <p:sldId id="264" r:id="rId42"/>
    <p:sldId id="300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9BD0248-961C-1B4F-370D-6309A4976708}" name="Kacper Rogut" initials="KR" userId="S::krogut@snolab.ca::d764417d-4c10-4768-8611-3041fc8a744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FBFC"/>
    <a:srgbClr val="4F7CA3"/>
    <a:srgbClr val="C9AF00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476AC1-9293-87B4-8D40-11CE66963BD2}" v="798" dt="2026-08-12T13:12:15.759"/>
    <p1510:client id="{8B4FA803-6BFD-CA6F-5349-9DAA71AE958A}" v="62" dt="2026-08-12T02:51:09.549"/>
    <p1510:client id="{A9104FEE-8B08-101D-04C7-995B5AAA9E9C}" v="1020" dt="2026-08-10T16:25:44.858"/>
    <p1510:client id="{CF626873-5835-09D1-453F-A34EEA44499D}" v="786" dt="2026-08-10T18:04:35.616"/>
    <p1510:client id="{E1679E20-845D-3E6C-B6E6-2BC699CA5CA4}" v="5210" dt="2026-08-11T14:52:34.0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50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cper Rogut" userId="S::krogut@snolab.ca::d764417d-4c10-4768-8611-3041fc8a7448" providerId="AD" clId="Web-{78E511C5-4539-EFB7-1E92-8B3E4F9D5B25}"/>
    <pc:docChg chg="mod addSld modSld sldOrd addMainMaster delMainMaster modMainMaster">
      <pc:chgData name="Kacper Rogut" userId="S::krogut@snolab.ca::d764417d-4c10-4768-8611-3041fc8a7448" providerId="AD" clId="Web-{78E511C5-4539-EFB7-1E92-8B3E4F9D5B25}" dt="2026-08-06T17:36:10.126" v="587"/>
      <pc:docMkLst>
        <pc:docMk/>
      </pc:docMkLst>
      <pc:sldChg chg="addSp delSp modSp mod modClrScheme chgLayout">
        <pc:chgData name="Kacper Rogut" userId="S::krogut@snolab.ca::d764417d-4c10-4768-8611-3041fc8a7448" providerId="AD" clId="Web-{78E511C5-4539-EFB7-1E92-8B3E4F9D5B25}" dt="2026-08-06T17:24:55.031" v="359"/>
        <pc:sldMkLst>
          <pc:docMk/>
          <pc:sldMk cId="109857222" sldId="256"/>
        </pc:sldMkLst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109857222" sldId="256"/>
            <ac:spMk id="2" creationId="{00000000-0000-0000-0000-000000000000}"/>
          </ac:spMkLst>
        </pc:spChg>
        <pc:spChg chg="add mod">
          <ac:chgData name="Kacper Rogut" userId="S::krogut@snolab.ca::d764417d-4c10-4768-8611-3041fc8a7448" providerId="AD" clId="Web-{78E511C5-4539-EFB7-1E92-8B3E4F9D5B25}" dt="2026-08-06T17:24:55.031" v="359"/>
          <ac:spMkLst>
            <pc:docMk/>
            <pc:sldMk cId="109857222" sldId="256"/>
            <ac:spMk id="6" creationId="{A6BD9FB8-59BE-F9CB-A00A-594F7574B089}"/>
          </ac:spMkLst>
        </pc:spChg>
      </pc:sldChg>
      <pc:sldChg chg="addSp delSp modSp mod modClrScheme chgLayout">
        <pc:chgData name="Kacper Rogut" userId="S::krogut@snolab.ca::d764417d-4c10-4768-8611-3041fc8a7448" providerId="AD" clId="Web-{78E511C5-4539-EFB7-1E92-8B3E4F9D5B25}" dt="2026-08-06T17:24:51.609" v="358"/>
        <pc:sldMkLst>
          <pc:docMk/>
          <pc:sldMk cId="3790153651" sldId="259"/>
        </pc:sldMkLst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3790153651" sldId="259"/>
            <ac:spMk id="2" creationId="{73E145FA-D86B-D1DD-32A5-94D565DF700D}"/>
          </ac:spMkLst>
        </pc:spChg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3790153651" sldId="259"/>
            <ac:spMk id="4" creationId="{D8BF8136-3B8C-F440-C0DC-30591E866B23}"/>
          </ac:spMkLst>
        </pc:spChg>
        <pc:spChg chg="add mod">
          <ac:chgData name="Kacper Rogut" userId="S::krogut@snolab.ca::d764417d-4c10-4768-8611-3041fc8a7448" providerId="AD" clId="Web-{78E511C5-4539-EFB7-1E92-8B3E4F9D5B25}" dt="2026-08-06T17:24:51.609" v="358"/>
          <ac:spMkLst>
            <pc:docMk/>
            <pc:sldMk cId="3790153651" sldId="259"/>
            <ac:spMk id="10" creationId="{13006575-E867-37D6-088F-2F48D0729E3E}"/>
          </ac:spMkLst>
        </pc:spChg>
      </pc:sldChg>
      <pc:sldChg chg="addSp delSp modSp mod modClrScheme delAnim chgLayout">
        <pc:chgData name="Kacper Rogut" userId="S::krogut@snolab.ca::d764417d-4c10-4768-8611-3041fc8a7448" providerId="AD" clId="Web-{78E511C5-4539-EFB7-1E92-8B3E4F9D5B25}" dt="2026-08-06T17:24:55.031" v="359"/>
        <pc:sldMkLst>
          <pc:docMk/>
          <pc:sldMk cId="4168153526" sldId="260"/>
        </pc:sldMkLst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4168153526" sldId="260"/>
            <ac:spMk id="2" creationId="{438538BE-0393-C95E-52A2-9FC048439521}"/>
          </ac:spMkLst>
        </pc:spChg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4168153526" sldId="260"/>
            <ac:spMk id="4" creationId="{4E667E4F-8381-A1E2-69D1-3C755BA79201}"/>
          </ac:spMkLst>
        </pc:spChg>
        <pc:spChg chg="add mod">
          <ac:chgData name="Kacper Rogut" userId="S::krogut@snolab.ca::d764417d-4c10-4768-8611-3041fc8a7448" providerId="AD" clId="Web-{78E511C5-4539-EFB7-1E92-8B3E4F9D5B25}" dt="2026-08-06T17:24:55.031" v="359"/>
          <ac:spMkLst>
            <pc:docMk/>
            <pc:sldMk cId="4168153526" sldId="260"/>
            <ac:spMk id="7" creationId="{DA11504F-8E2E-ECA4-12BB-15763EA1EF08}"/>
          </ac:spMkLst>
        </pc:spChg>
      </pc:sldChg>
      <pc:sldChg chg="addSp delSp modSp mod modClrScheme addAnim modAnim chgLayout">
        <pc:chgData name="Kacper Rogut" userId="S::krogut@snolab.ca::d764417d-4c10-4768-8611-3041fc8a7448" providerId="AD" clId="Web-{78E511C5-4539-EFB7-1E92-8B3E4F9D5B25}" dt="2026-08-06T17:30:42.469" v="371" actId="1076"/>
        <pc:sldMkLst>
          <pc:docMk/>
          <pc:sldMk cId="1337270736" sldId="261"/>
        </pc:sldMkLst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1337270736" sldId="261"/>
            <ac:spMk id="2" creationId="{164C14FC-7184-5B93-10E1-31987892B35B}"/>
          </ac:spMkLst>
        </pc:spChg>
        <pc:spChg chg="add mod">
          <ac:chgData name="Kacper Rogut" userId="S::krogut@snolab.ca::d764417d-4c10-4768-8611-3041fc8a7448" providerId="AD" clId="Web-{78E511C5-4539-EFB7-1E92-8B3E4F9D5B25}" dt="2026-08-06T17:24:55.031" v="359"/>
          <ac:spMkLst>
            <pc:docMk/>
            <pc:sldMk cId="1337270736" sldId="261"/>
            <ac:spMk id="5" creationId="{FC3AF52B-1519-C687-7AFB-03F5595F0912}"/>
          </ac:spMkLst>
        </pc:spChg>
        <pc:spChg chg="mod">
          <ac:chgData name="Kacper Rogut" userId="S::krogut@snolab.ca::d764417d-4c10-4768-8611-3041fc8a7448" providerId="AD" clId="Web-{78E511C5-4539-EFB7-1E92-8B3E4F9D5B25}" dt="2026-08-06T15:52:07.465" v="279" actId="20577"/>
          <ac:spMkLst>
            <pc:docMk/>
            <pc:sldMk cId="1337270736" sldId="261"/>
            <ac:spMk id="7" creationId="{D0DED66B-600B-3410-19C4-8A8FE854BF99}"/>
          </ac:spMkLst>
        </pc:spChg>
        <pc:spChg chg="add mod">
          <ac:chgData name="Kacper Rogut" userId="S::krogut@snolab.ca::d764417d-4c10-4768-8611-3041fc8a7448" providerId="AD" clId="Web-{78E511C5-4539-EFB7-1E92-8B3E4F9D5B25}" dt="2026-08-06T15:47:44.933" v="237" actId="20577"/>
          <ac:spMkLst>
            <pc:docMk/>
            <pc:sldMk cId="1337270736" sldId="261"/>
            <ac:spMk id="9" creationId="{75AD0112-9847-EAAA-D05A-1DECD78DE099}"/>
          </ac:spMkLst>
        </pc:spChg>
        <pc:spChg chg="add mod">
          <ac:chgData name="Kacper Rogut" userId="S::krogut@snolab.ca::d764417d-4c10-4768-8611-3041fc8a7448" providerId="AD" clId="Web-{78E511C5-4539-EFB7-1E92-8B3E4F9D5B25}" dt="2026-08-06T15:47:29.682" v="230" actId="14100"/>
          <ac:spMkLst>
            <pc:docMk/>
            <pc:sldMk cId="1337270736" sldId="261"/>
            <ac:spMk id="11" creationId="{4777AEEA-0A6E-75FC-0BC9-B2049189BFF4}"/>
          </ac:spMkLst>
        </pc:spChg>
        <pc:spChg chg="add mod">
          <ac:chgData name="Kacper Rogut" userId="S::krogut@snolab.ca::d764417d-4c10-4768-8611-3041fc8a7448" providerId="AD" clId="Web-{78E511C5-4539-EFB7-1E92-8B3E4F9D5B25}" dt="2026-08-06T15:50:21.652" v="270" actId="1076"/>
          <ac:spMkLst>
            <pc:docMk/>
            <pc:sldMk cId="1337270736" sldId="261"/>
            <ac:spMk id="15" creationId="{91D3ADE5-73A9-20AD-DCA2-0AD7ED516C9D}"/>
          </ac:spMkLst>
        </pc:spChg>
        <pc:spChg chg="add mod">
          <ac:chgData name="Kacper Rogut" userId="S::krogut@snolab.ca::d764417d-4c10-4768-8611-3041fc8a7448" providerId="AD" clId="Web-{78E511C5-4539-EFB7-1E92-8B3E4F9D5B25}" dt="2026-08-06T15:55:01.029" v="342" actId="20577"/>
          <ac:spMkLst>
            <pc:docMk/>
            <pc:sldMk cId="1337270736" sldId="261"/>
            <ac:spMk id="16" creationId="{7596C04D-C858-4A75-5FA8-D33E2536BE46}"/>
          </ac:spMkLst>
        </pc:spChg>
        <pc:spChg chg="add mod">
          <ac:chgData name="Kacper Rogut" userId="S::krogut@snolab.ca::d764417d-4c10-4768-8611-3041fc8a7448" providerId="AD" clId="Web-{78E511C5-4539-EFB7-1E92-8B3E4F9D5B25}" dt="2026-08-06T17:30:42.469" v="371" actId="1076"/>
          <ac:spMkLst>
            <pc:docMk/>
            <pc:sldMk cId="1337270736" sldId="261"/>
            <ac:spMk id="17" creationId="{0F5BC3CE-37B9-827E-F082-A46AA997DC52}"/>
          </ac:spMkLst>
        </pc:spChg>
        <pc:picChg chg="add mod">
          <ac:chgData name="Kacper Rogut" userId="S::krogut@snolab.ca::d764417d-4c10-4768-8611-3041fc8a7448" providerId="AD" clId="Web-{78E511C5-4539-EFB7-1E92-8B3E4F9D5B25}" dt="2026-08-06T15:47:34.042" v="232" actId="1076"/>
          <ac:picMkLst>
            <pc:docMk/>
            <pc:sldMk cId="1337270736" sldId="261"/>
            <ac:picMk id="4" creationId="{D1A580CB-9539-673E-CEA3-67AE378FA51B}"/>
          </ac:picMkLst>
        </pc:picChg>
        <pc:picChg chg="add mod">
          <ac:chgData name="Kacper Rogut" userId="S::krogut@snolab.ca::d764417d-4c10-4768-8611-3041fc8a7448" providerId="AD" clId="Web-{78E511C5-4539-EFB7-1E92-8B3E4F9D5B25}" dt="2026-08-06T15:47:29.682" v="231" actId="14100"/>
          <ac:picMkLst>
            <pc:docMk/>
            <pc:sldMk cId="1337270736" sldId="261"/>
            <ac:picMk id="13" creationId="{85FAC94A-69D9-F50C-9AC1-2BD607CBD9C9}"/>
          </ac:picMkLst>
        </pc:picChg>
        <pc:picChg chg="add mod">
          <ac:chgData name="Kacper Rogut" userId="S::krogut@snolab.ca::d764417d-4c10-4768-8611-3041fc8a7448" providerId="AD" clId="Web-{78E511C5-4539-EFB7-1E92-8B3E4F9D5B25}" dt="2026-08-06T15:48:59.089" v="249" actId="1076"/>
          <ac:picMkLst>
            <pc:docMk/>
            <pc:sldMk cId="1337270736" sldId="261"/>
            <ac:picMk id="14" creationId="{B4B2DC13-AEEC-EA65-86FE-237640687392}"/>
          </ac:picMkLst>
        </pc:picChg>
      </pc:sldChg>
      <pc:sldChg chg="addSp delSp modSp mod modClrScheme chgLayout">
        <pc:chgData name="Kacper Rogut" userId="S::krogut@snolab.ca::d764417d-4c10-4768-8611-3041fc8a7448" providerId="AD" clId="Web-{78E511C5-4539-EFB7-1E92-8B3E4F9D5B25}" dt="2026-08-06T17:32:57.579" v="373" actId="20577"/>
        <pc:sldMkLst>
          <pc:docMk/>
          <pc:sldMk cId="2956684984" sldId="263"/>
        </pc:sldMkLst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2956684984" sldId="263"/>
            <ac:spMk id="2" creationId="{5BB25E15-0BE2-09E2-B78C-00FB3E006624}"/>
          </ac:spMkLst>
        </pc:spChg>
        <pc:spChg chg="mod ord">
          <ac:chgData name="Kacper Rogut" userId="S::krogut@snolab.ca::d764417d-4c10-4768-8611-3041fc8a7448" providerId="AD" clId="Web-{78E511C5-4539-EFB7-1E92-8B3E4F9D5B25}" dt="2026-08-06T17:32:57.579" v="373" actId="20577"/>
          <ac:spMkLst>
            <pc:docMk/>
            <pc:sldMk cId="2956684984" sldId="263"/>
            <ac:spMk id="3" creationId="{8751DB3B-8721-73E7-B2B1-781C841680E5}"/>
          </ac:spMkLst>
        </pc:spChg>
        <pc:spChg chg="add mod">
          <ac:chgData name="Kacper Rogut" userId="S::krogut@snolab.ca::d764417d-4c10-4768-8611-3041fc8a7448" providerId="AD" clId="Web-{78E511C5-4539-EFB7-1E92-8B3E4F9D5B25}" dt="2026-08-06T17:24:55.031" v="359"/>
          <ac:spMkLst>
            <pc:docMk/>
            <pc:sldMk cId="2956684984" sldId="263"/>
            <ac:spMk id="5" creationId="{25747AF1-B398-B15E-7490-A5A6DAFB33BE}"/>
          </ac:spMkLst>
        </pc:spChg>
      </pc:sldChg>
      <pc:sldChg chg="addSp delSp modSp mod modClrScheme chgLayout">
        <pc:chgData name="Kacper Rogut" userId="S::krogut@snolab.ca::d764417d-4c10-4768-8611-3041fc8a7448" providerId="AD" clId="Web-{78E511C5-4539-EFB7-1E92-8B3E4F9D5B25}" dt="2026-08-06T17:24:55.031" v="359"/>
        <pc:sldMkLst>
          <pc:docMk/>
          <pc:sldMk cId="3884141083" sldId="264"/>
        </pc:sldMkLst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3884141083" sldId="264"/>
            <ac:spMk id="2" creationId="{03559EBE-6E70-7BE2-FBEB-3150E31FFD84}"/>
          </ac:spMkLst>
        </pc:spChg>
        <pc:spChg chg="add mod">
          <ac:chgData name="Kacper Rogut" userId="S::krogut@snolab.ca::d764417d-4c10-4768-8611-3041fc8a7448" providerId="AD" clId="Web-{78E511C5-4539-EFB7-1E92-8B3E4F9D5B25}" dt="2026-08-06T17:24:55.031" v="359"/>
          <ac:spMkLst>
            <pc:docMk/>
            <pc:sldMk cId="3884141083" sldId="264"/>
            <ac:spMk id="6" creationId="{8A0300BA-2DE1-9A76-CF55-38720A8F79AF}"/>
          </ac:spMkLst>
        </pc:spChg>
      </pc:sldChg>
      <pc:sldChg chg="addSp modSp mod ord modClrScheme chgLayout">
        <pc:chgData name="Kacper Rogut" userId="S::krogut@snolab.ca::d764417d-4c10-4768-8611-3041fc8a7448" providerId="AD" clId="Web-{78E511C5-4539-EFB7-1E92-8B3E4F9D5B25}" dt="2026-08-06T17:21:42.719" v="345"/>
        <pc:sldMkLst>
          <pc:docMk/>
          <pc:sldMk cId="1624691593" sldId="265"/>
        </pc:sldMkLst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1624691593" sldId="265"/>
            <ac:spMk id="2" creationId="{2E0F1B47-C7BB-8D1E-0D32-BB0F290C012D}"/>
          </ac:spMkLst>
        </pc:spChg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1624691593" sldId="265"/>
            <ac:spMk id="3" creationId="{3A40D2E1-3D92-FFB4-EE8B-37F13B725E57}"/>
          </ac:spMkLst>
        </pc:spChg>
        <pc:spChg chg="add mod">
          <ac:chgData name="Kacper Rogut" userId="S::krogut@snolab.ca::d764417d-4c10-4768-8611-3041fc8a7448" providerId="AD" clId="Web-{78E511C5-4539-EFB7-1E92-8B3E4F9D5B25}" dt="2026-08-06T17:21:42.719" v="345"/>
          <ac:spMkLst>
            <pc:docMk/>
            <pc:sldMk cId="1624691593" sldId="265"/>
            <ac:spMk id="5" creationId="{2E2CBABB-18A2-929D-7DC9-60A8742DBACD}"/>
          </ac:spMkLst>
        </pc:spChg>
      </pc:sldChg>
      <pc:sldChg chg="addSp delSp modSp mod modClrScheme chgLayout">
        <pc:chgData name="Kacper Rogut" userId="S::krogut@snolab.ca::d764417d-4c10-4768-8611-3041fc8a7448" providerId="AD" clId="Web-{78E511C5-4539-EFB7-1E92-8B3E4F9D5B25}" dt="2026-08-06T17:24:55.031" v="359"/>
        <pc:sldMkLst>
          <pc:docMk/>
          <pc:sldMk cId="2938770861" sldId="266"/>
        </pc:sldMkLst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2938770861" sldId="266"/>
            <ac:spMk id="2" creationId="{45148876-3E1D-A8D1-C5F1-7EEC2D0AB53E}"/>
          </ac:spMkLst>
        </pc:spChg>
        <pc:spChg chg="add mod">
          <ac:chgData name="Kacper Rogut" userId="S::krogut@snolab.ca::d764417d-4c10-4768-8611-3041fc8a7448" providerId="AD" clId="Web-{78E511C5-4539-EFB7-1E92-8B3E4F9D5B25}" dt="2026-08-06T17:24:55.031" v="359"/>
          <ac:spMkLst>
            <pc:docMk/>
            <pc:sldMk cId="2938770861" sldId="266"/>
            <ac:spMk id="8" creationId="{65F5233F-48AA-DF55-EFFD-7285CE55B65F}"/>
          </ac:spMkLst>
        </pc:spChg>
      </pc:sldChg>
      <pc:sldChg chg="addSp delSp modSp mod modClrScheme chgLayout">
        <pc:chgData name="Kacper Rogut" userId="S::krogut@snolab.ca::d764417d-4c10-4768-8611-3041fc8a7448" providerId="AD" clId="Web-{78E511C5-4539-EFB7-1E92-8B3E4F9D5B25}" dt="2026-08-06T17:24:55.031" v="359"/>
        <pc:sldMkLst>
          <pc:docMk/>
          <pc:sldMk cId="1914306504" sldId="267"/>
        </pc:sldMkLst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1914306504" sldId="267"/>
            <ac:spMk id="2" creationId="{9DB743EF-EDA6-D0C2-8988-3E89D0B3EBDD}"/>
          </ac:spMkLst>
        </pc:spChg>
        <pc:spChg chg="add mod">
          <ac:chgData name="Kacper Rogut" userId="S::krogut@snolab.ca::d764417d-4c10-4768-8611-3041fc8a7448" providerId="AD" clId="Web-{78E511C5-4539-EFB7-1E92-8B3E4F9D5B25}" dt="2026-08-06T17:24:55.031" v="359"/>
          <ac:spMkLst>
            <pc:docMk/>
            <pc:sldMk cId="1914306504" sldId="267"/>
            <ac:spMk id="8" creationId="{43080F01-5ADA-DB0C-3864-2C282823F095}"/>
          </ac:spMkLst>
        </pc:spChg>
      </pc:sldChg>
      <pc:sldChg chg="addSp delSp modSp mod modClrScheme chgLayout">
        <pc:chgData name="Kacper Rogut" userId="S::krogut@snolab.ca::d764417d-4c10-4768-8611-3041fc8a7448" providerId="AD" clId="Web-{78E511C5-4539-EFB7-1E92-8B3E4F9D5B25}" dt="2026-08-06T17:24:55.031" v="359"/>
        <pc:sldMkLst>
          <pc:docMk/>
          <pc:sldMk cId="2244666884" sldId="268"/>
        </pc:sldMkLst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2244666884" sldId="268"/>
            <ac:spMk id="2" creationId="{FD573D4A-44C8-E5EF-811C-6CBB79C0F485}"/>
          </ac:spMkLst>
        </pc:spChg>
        <pc:spChg chg="add mod">
          <ac:chgData name="Kacper Rogut" userId="S::krogut@snolab.ca::d764417d-4c10-4768-8611-3041fc8a7448" providerId="AD" clId="Web-{78E511C5-4539-EFB7-1E92-8B3E4F9D5B25}" dt="2026-08-06T17:24:55.031" v="359"/>
          <ac:spMkLst>
            <pc:docMk/>
            <pc:sldMk cId="2244666884" sldId="268"/>
            <ac:spMk id="11" creationId="{A5040A72-48F7-A3CE-CE43-FEF91A401245}"/>
          </ac:spMkLst>
        </pc:spChg>
      </pc:sldChg>
      <pc:sldChg chg="addSp delSp modSp mod modClrScheme chgLayout">
        <pc:chgData name="Kacper Rogut" userId="S::krogut@snolab.ca::d764417d-4c10-4768-8611-3041fc8a7448" providerId="AD" clId="Web-{78E511C5-4539-EFB7-1E92-8B3E4F9D5B25}" dt="2026-08-06T17:36:10.126" v="587"/>
        <pc:sldMkLst>
          <pc:docMk/>
          <pc:sldMk cId="1082994743" sldId="269"/>
        </pc:sldMkLst>
        <pc:spChg chg="add mod">
          <ac:chgData name="Kacper Rogut" userId="S::krogut@snolab.ca::d764417d-4c10-4768-8611-3041fc8a7448" providerId="AD" clId="Web-{78E511C5-4539-EFB7-1E92-8B3E4F9D5B25}" dt="2026-08-06T17:24:55.031" v="359"/>
          <ac:spMkLst>
            <pc:docMk/>
            <pc:sldMk cId="1082994743" sldId="269"/>
            <ac:spMk id="8" creationId="{B0A565F3-27C2-3095-B111-CD3980567B12}"/>
          </ac:spMkLst>
        </pc:spChg>
        <pc:picChg chg="mod modCrop">
          <ac:chgData name="Kacper Rogut" userId="S::krogut@snolab.ca::d764417d-4c10-4768-8611-3041fc8a7448" providerId="AD" clId="Web-{78E511C5-4539-EFB7-1E92-8B3E4F9D5B25}" dt="2026-08-06T17:36:09.579" v="583"/>
          <ac:picMkLst>
            <pc:docMk/>
            <pc:sldMk cId="1082994743" sldId="269"/>
            <ac:picMk id="4" creationId="{7C91ACAB-29BE-7DCF-ED1F-E0423E9456FC}"/>
          </ac:picMkLst>
        </pc:picChg>
      </pc:sldChg>
      <pc:sldChg chg="addSp delSp modSp mod modClrScheme chgLayout">
        <pc:chgData name="Kacper Rogut" userId="S::krogut@snolab.ca::d764417d-4c10-4768-8611-3041fc8a7448" providerId="AD" clId="Web-{78E511C5-4539-EFB7-1E92-8B3E4F9D5B25}" dt="2026-08-06T17:24:55.031" v="359"/>
        <pc:sldMkLst>
          <pc:docMk/>
          <pc:sldMk cId="143512628" sldId="270"/>
        </pc:sldMkLst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143512628" sldId="270"/>
            <ac:spMk id="2" creationId="{D11C4857-5B70-35D4-D242-8C6B16375F50}"/>
          </ac:spMkLst>
        </pc:spChg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143512628" sldId="270"/>
            <ac:spMk id="3" creationId="{FCA9AF89-46FB-07BC-0EE4-FC4518AF2A40}"/>
          </ac:spMkLst>
        </pc:spChg>
        <pc:spChg chg="add mod">
          <ac:chgData name="Kacper Rogut" userId="S::krogut@snolab.ca::d764417d-4c10-4768-8611-3041fc8a7448" providerId="AD" clId="Web-{78E511C5-4539-EFB7-1E92-8B3E4F9D5B25}" dt="2026-08-06T17:24:55.031" v="359"/>
          <ac:spMkLst>
            <pc:docMk/>
            <pc:sldMk cId="143512628" sldId="270"/>
            <ac:spMk id="5" creationId="{E45634B2-6ECE-DFC2-43EF-0BF8C2A18CDF}"/>
          </ac:spMkLst>
        </pc:spChg>
      </pc:sldChg>
      <pc:sldChg chg="addSp delSp modSp mod modClrScheme chgLayout">
        <pc:chgData name="Kacper Rogut" userId="S::krogut@snolab.ca::d764417d-4c10-4768-8611-3041fc8a7448" providerId="AD" clId="Web-{78E511C5-4539-EFB7-1E92-8B3E4F9D5B25}" dt="2026-08-06T17:32:19.360" v="372" actId="20577"/>
        <pc:sldMkLst>
          <pc:docMk/>
          <pc:sldMk cId="2839116884" sldId="271"/>
        </pc:sldMkLst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2839116884" sldId="271"/>
            <ac:spMk id="2" creationId="{43A60679-4F3C-4978-891D-25F55D041E36}"/>
          </ac:spMkLst>
        </pc:spChg>
        <pc:spChg chg="mod ord">
          <ac:chgData name="Kacper Rogut" userId="S::krogut@snolab.ca::d764417d-4c10-4768-8611-3041fc8a7448" providerId="AD" clId="Web-{78E511C5-4539-EFB7-1E92-8B3E4F9D5B25}" dt="2026-08-06T17:32:19.360" v="372" actId="20577"/>
          <ac:spMkLst>
            <pc:docMk/>
            <pc:sldMk cId="2839116884" sldId="271"/>
            <ac:spMk id="3" creationId="{3F876F05-D901-07A7-3944-C0E17EB4035B}"/>
          </ac:spMkLst>
        </pc:spChg>
        <pc:spChg chg="add mod">
          <ac:chgData name="Kacper Rogut" userId="S::krogut@snolab.ca::d764417d-4c10-4768-8611-3041fc8a7448" providerId="AD" clId="Web-{78E511C5-4539-EFB7-1E92-8B3E4F9D5B25}" dt="2026-08-06T17:24:55.031" v="359"/>
          <ac:spMkLst>
            <pc:docMk/>
            <pc:sldMk cId="2839116884" sldId="271"/>
            <ac:spMk id="7" creationId="{4E5936EB-5480-9BE0-53EE-DF09E1E873C3}"/>
          </ac:spMkLst>
        </pc:spChg>
      </pc:sldChg>
      <pc:sldChg chg="addSp delSp modSp mod modClrScheme chgLayout">
        <pc:chgData name="Kacper Rogut" userId="S::krogut@snolab.ca::d764417d-4c10-4768-8611-3041fc8a7448" providerId="AD" clId="Web-{78E511C5-4539-EFB7-1E92-8B3E4F9D5B25}" dt="2026-08-06T17:24:55.031" v="359"/>
        <pc:sldMkLst>
          <pc:docMk/>
          <pc:sldMk cId="3038962266" sldId="272"/>
        </pc:sldMkLst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3038962266" sldId="272"/>
            <ac:spMk id="2" creationId="{EFD0827A-B848-816B-D66A-5BA639127AA2}"/>
          </ac:spMkLst>
        </pc:spChg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3038962266" sldId="272"/>
            <ac:spMk id="3" creationId="{89795723-3770-B3BD-2E2F-986F45BDD809}"/>
          </ac:spMkLst>
        </pc:spChg>
        <pc:spChg chg="add mod">
          <ac:chgData name="Kacper Rogut" userId="S::krogut@snolab.ca::d764417d-4c10-4768-8611-3041fc8a7448" providerId="AD" clId="Web-{78E511C5-4539-EFB7-1E92-8B3E4F9D5B25}" dt="2026-08-06T17:24:55.031" v="359"/>
          <ac:spMkLst>
            <pc:docMk/>
            <pc:sldMk cId="3038962266" sldId="272"/>
            <ac:spMk id="5" creationId="{07313A64-79BD-2AE2-D633-C8D57B40EBA5}"/>
          </ac:spMkLst>
        </pc:spChg>
      </pc:sldChg>
      <pc:sldChg chg="addSp delSp modSp mod modClrScheme chgLayout">
        <pc:chgData name="Kacper Rogut" userId="S::krogut@snolab.ca::d764417d-4c10-4768-8611-3041fc8a7448" providerId="AD" clId="Web-{78E511C5-4539-EFB7-1E92-8B3E4F9D5B25}" dt="2026-08-06T17:24:55.031" v="359"/>
        <pc:sldMkLst>
          <pc:docMk/>
          <pc:sldMk cId="476081909" sldId="273"/>
        </pc:sldMkLst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476081909" sldId="273"/>
            <ac:spMk id="2" creationId="{8E3AA064-0720-55D4-CF5E-77E4783D6518}"/>
          </ac:spMkLst>
        </pc:spChg>
        <pc:spChg chg="add mod">
          <ac:chgData name="Kacper Rogut" userId="S::krogut@snolab.ca::d764417d-4c10-4768-8611-3041fc8a7448" providerId="AD" clId="Web-{78E511C5-4539-EFB7-1E92-8B3E4F9D5B25}" dt="2026-08-06T17:24:55.031" v="359"/>
          <ac:spMkLst>
            <pc:docMk/>
            <pc:sldMk cId="476081909" sldId="273"/>
            <ac:spMk id="4" creationId="{EFDD5159-9752-74C9-6596-BD3D2BAAAF57}"/>
          </ac:spMkLst>
        </pc:spChg>
      </pc:sldChg>
      <pc:sldChg chg="addSp delSp modSp mod modClrScheme addAnim delAnim chgLayout">
        <pc:chgData name="Kacper Rogut" userId="S::krogut@snolab.ca::d764417d-4c10-4768-8611-3041fc8a7448" providerId="AD" clId="Web-{78E511C5-4539-EFB7-1E92-8B3E4F9D5B25}" dt="2026-08-06T17:24:55.031" v="359"/>
        <pc:sldMkLst>
          <pc:docMk/>
          <pc:sldMk cId="3743238884" sldId="274"/>
        </pc:sldMkLst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3743238884" sldId="274"/>
            <ac:spMk id="2" creationId="{0407A851-72C6-1EB9-E77F-4A9C69549BC9}"/>
          </ac:spMkLst>
        </pc:spChg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3743238884" sldId="274"/>
            <ac:spMk id="4" creationId="{3F82B965-E115-0955-5CB8-D8248FA4FA27}"/>
          </ac:spMkLst>
        </pc:spChg>
        <pc:spChg chg="add mod">
          <ac:chgData name="Kacper Rogut" userId="S::krogut@snolab.ca::d764417d-4c10-4768-8611-3041fc8a7448" providerId="AD" clId="Web-{78E511C5-4539-EFB7-1E92-8B3E4F9D5B25}" dt="2026-08-06T17:24:55.031" v="359"/>
          <ac:spMkLst>
            <pc:docMk/>
            <pc:sldMk cId="3743238884" sldId="274"/>
            <ac:spMk id="8" creationId="{A8DE5CD5-C175-0FE9-58A5-6E9F2C28F1C9}"/>
          </ac:spMkLst>
        </pc:spChg>
        <pc:picChg chg="mod">
          <ac:chgData name="Kacper Rogut" userId="S::krogut@snolab.ca::d764417d-4c10-4768-8611-3041fc8a7448" providerId="AD" clId="Web-{78E511C5-4539-EFB7-1E92-8B3E4F9D5B25}" dt="2026-08-06T15:15:49.174" v="86" actId="1076"/>
          <ac:picMkLst>
            <pc:docMk/>
            <pc:sldMk cId="3743238884" sldId="274"/>
            <ac:picMk id="5" creationId="{D7F4EBCC-5EAE-9596-D3F6-77AB7BFD6B8D}"/>
          </ac:picMkLst>
        </pc:picChg>
        <pc:picChg chg="mod">
          <ac:chgData name="Kacper Rogut" userId="S::krogut@snolab.ca::d764417d-4c10-4768-8611-3041fc8a7448" providerId="AD" clId="Web-{78E511C5-4539-EFB7-1E92-8B3E4F9D5B25}" dt="2026-08-06T15:15:49.830" v="87" actId="1076"/>
          <ac:picMkLst>
            <pc:docMk/>
            <pc:sldMk cId="3743238884" sldId="274"/>
            <ac:picMk id="13" creationId="{F82CE2CC-3AFD-D1BB-3A9E-425E0D7E6598}"/>
          </ac:picMkLst>
        </pc:picChg>
      </pc:sldChg>
      <pc:sldChg chg="addSp delSp modSp mod modClrScheme addAnim delAnim modAnim chgLayout">
        <pc:chgData name="Kacper Rogut" userId="S::krogut@snolab.ca::d764417d-4c10-4768-8611-3041fc8a7448" providerId="AD" clId="Web-{78E511C5-4539-EFB7-1E92-8B3E4F9D5B25}" dt="2026-08-06T17:24:55.031" v="359"/>
        <pc:sldMkLst>
          <pc:docMk/>
          <pc:sldMk cId="3842964680" sldId="275"/>
        </pc:sldMkLst>
        <pc:spChg chg="mod ord">
          <ac:chgData name="Kacper Rogut" userId="S::krogut@snolab.ca::d764417d-4c10-4768-8611-3041fc8a7448" providerId="AD" clId="Web-{78E511C5-4539-EFB7-1E92-8B3E4F9D5B25}" dt="2026-08-06T15:42:55.385" v="193"/>
          <ac:spMkLst>
            <pc:docMk/>
            <pc:sldMk cId="3842964680" sldId="275"/>
            <ac:spMk id="2" creationId="{0CA61514-227D-5888-F6DF-F751B93C7A95}"/>
          </ac:spMkLst>
        </pc:spChg>
        <pc:spChg chg="add mod">
          <ac:chgData name="Kacper Rogut" userId="S::krogut@snolab.ca::d764417d-4c10-4768-8611-3041fc8a7448" providerId="AD" clId="Web-{78E511C5-4539-EFB7-1E92-8B3E4F9D5B25}" dt="2026-08-06T17:24:55.031" v="359"/>
          <ac:spMkLst>
            <pc:docMk/>
            <pc:sldMk cId="3842964680" sldId="275"/>
            <ac:spMk id="5" creationId="{61E3FE1E-17C7-1855-51AE-B13CABDCFED5}"/>
          </ac:spMkLst>
        </pc:spChg>
        <pc:spChg chg="add mod">
          <ac:chgData name="Kacper Rogut" userId="S::krogut@snolab.ca::d764417d-4c10-4768-8611-3041fc8a7448" providerId="AD" clId="Web-{78E511C5-4539-EFB7-1E92-8B3E4F9D5B25}" dt="2026-08-06T15:20:37.660" v="137" actId="1076"/>
          <ac:spMkLst>
            <pc:docMk/>
            <pc:sldMk cId="3842964680" sldId="275"/>
            <ac:spMk id="6" creationId="{16744366-47DB-AE7C-96B1-08461A9B9B72}"/>
          </ac:spMkLst>
        </pc:spChg>
        <pc:spChg chg="add mod">
          <ac:chgData name="Kacper Rogut" userId="S::krogut@snolab.ca::d764417d-4c10-4768-8611-3041fc8a7448" providerId="AD" clId="Web-{78E511C5-4539-EFB7-1E92-8B3E4F9D5B25}" dt="2026-08-06T15:20:40.347" v="138" actId="14100"/>
          <ac:spMkLst>
            <pc:docMk/>
            <pc:sldMk cId="3842964680" sldId="275"/>
            <ac:spMk id="8" creationId="{962D4D06-F407-00FD-48BA-0C0BC8D8D4BB}"/>
          </ac:spMkLst>
        </pc:spChg>
        <pc:spChg chg="add mod">
          <ac:chgData name="Kacper Rogut" userId="S::krogut@snolab.ca::d764417d-4c10-4768-8611-3041fc8a7448" providerId="AD" clId="Web-{78E511C5-4539-EFB7-1E92-8B3E4F9D5B25}" dt="2026-08-06T15:20:58.972" v="141" actId="20577"/>
          <ac:spMkLst>
            <pc:docMk/>
            <pc:sldMk cId="3842964680" sldId="275"/>
            <ac:spMk id="12" creationId="{A76CE0B2-E105-8D10-A54B-85A2129233E4}"/>
          </ac:spMkLst>
        </pc:spChg>
        <pc:spChg chg="add mod">
          <ac:chgData name="Kacper Rogut" userId="S::krogut@snolab.ca::d764417d-4c10-4768-8611-3041fc8a7448" providerId="AD" clId="Web-{78E511C5-4539-EFB7-1E92-8B3E4F9D5B25}" dt="2026-08-06T15:23:10.817" v="151" actId="20577"/>
          <ac:spMkLst>
            <pc:docMk/>
            <pc:sldMk cId="3842964680" sldId="275"/>
            <ac:spMk id="13" creationId="{DD037B19-D784-DBEE-585F-19E352F88B46}"/>
          </ac:spMkLst>
        </pc:spChg>
        <pc:spChg chg="add mod">
          <ac:chgData name="Kacper Rogut" userId="S::krogut@snolab.ca::d764417d-4c10-4768-8611-3041fc8a7448" providerId="AD" clId="Web-{78E511C5-4539-EFB7-1E92-8B3E4F9D5B25}" dt="2026-08-06T15:23:20.036" v="153" actId="20577"/>
          <ac:spMkLst>
            <pc:docMk/>
            <pc:sldMk cId="3842964680" sldId="275"/>
            <ac:spMk id="14" creationId="{3CF35AA8-AC06-378B-C673-FBE8D9C318C0}"/>
          </ac:spMkLst>
        </pc:spChg>
        <pc:spChg chg="add mod">
          <ac:chgData name="Kacper Rogut" userId="S::krogut@snolab.ca::d764417d-4c10-4768-8611-3041fc8a7448" providerId="AD" clId="Web-{78E511C5-4539-EFB7-1E92-8B3E4F9D5B25}" dt="2026-08-06T15:25:02.770" v="160"/>
          <ac:spMkLst>
            <pc:docMk/>
            <pc:sldMk cId="3842964680" sldId="275"/>
            <ac:spMk id="16" creationId="{9CAE545B-2245-A964-1588-A42A13B5958C}"/>
          </ac:spMkLst>
        </pc:spChg>
        <pc:spChg chg="add mod">
          <ac:chgData name="Kacper Rogut" userId="S::krogut@snolab.ca::d764417d-4c10-4768-8611-3041fc8a7448" providerId="AD" clId="Web-{78E511C5-4539-EFB7-1E92-8B3E4F9D5B25}" dt="2026-08-06T15:26:11.099" v="177" actId="1076"/>
          <ac:spMkLst>
            <pc:docMk/>
            <pc:sldMk cId="3842964680" sldId="275"/>
            <ac:spMk id="17" creationId="{E95177B7-1C9F-257E-1569-36C885ECE6A9}"/>
          </ac:spMkLst>
        </pc:spChg>
        <pc:spChg chg="add mod">
          <ac:chgData name="Kacper Rogut" userId="S::krogut@snolab.ca::d764417d-4c10-4768-8611-3041fc8a7448" providerId="AD" clId="Web-{78E511C5-4539-EFB7-1E92-8B3E4F9D5B25}" dt="2026-08-06T15:25:52.693" v="171"/>
          <ac:spMkLst>
            <pc:docMk/>
            <pc:sldMk cId="3842964680" sldId="275"/>
            <ac:spMk id="18" creationId="{02D8BEDA-32E5-BF6B-D39A-393040C80073}"/>
          </ac:spMkLst>
        </pc:spChg>
        <pc:picChg chg="add mod">
          <ac:chgData name="Kacper Rogut" userId="S::krogut@snolab.ca::d764417d-4c10-4768-8611-3041fc8a7448" providerId="AD" clId="Web-{78E511C5-4539-EFB7-1E92-8B3E4F9D5B25}" dt="2026-08-06T15:20:28.863" v="134" actId="14100"/>
          <ac:picMkLst>
            <pc:docMk/>
            <pc:sldMk cId="3842964680" sldId="275"/>
            <ac:picMk id="4" creationId="{002E42BA-B70F-FEF6-5584-2D5AA5B99907}"/>
          </ac:picMkLst>
        </pc:picChg>
        <pc:picChg chg="add mod">
          <ac:chgData name="Kacper Rogut" userId="S::krogut@snolab.ca::d764417d-4c10-4768-8611-3041fc8a7448" providerId="AD" clId="Web-{78E511C5-4539-EFB7-1E92-8B3E4F9D5B25}" dt="2026-08-06T15:20:43.535" v="139" actId="1076"/>
          <ac:picMkLst>
            <pc:docMk/>
            <pc:sldMk cId="3842964680" sldId="275"/>
            <ac:picMk id="10" creationId="{E503F043-0554-D9CE-17EC-782FA78E101C}"/>
          </ac:picMkLst>
        </pc:picChg>
        <pc:picChg chg="mod">
          <ac:chgData name="Kacper Rogut" userId="S::krogut@snolab.ca::d764417d-4c10-4768-8611-3041fc8a7448" providerId="AD" clId="Web-{78E511C5-4539-EFB7-1E92-8B3E4F9D5B25}" dt="2026-08-06T15:25:56.693" v="173" actId="1076"/>
          <ac:picMkLst>
            <pc:docMk/>
            <pc:sldMk cId="3842964680" sldId="275"/>
            <ac:picMk id="11" creationId="{21A44094-9CC5-7F53-2B98-DB4D52634F7B}"/>
          </ac:picMkLst>
        </pc:picChg>
        <pc:picChg chg="add mod">
          <ac:chgData name="Kacper Rogut" userId="S::krogut@snolab.ca::d764417d-4c10-4768-8611-3041fc8a7448" providerId="AD" clId="Web-{78E511C5-4539-EFB7-1E92-8B3E4F9D5B25}" dt="2026-08-06T15:22:55.082" v="150" actId="1076"/>
          <ac:picMkLst>
            <pc:docMk/>
            <pc:sldMk cId="3842964680" sldId="275"/>
            <ac:picMk id="15" creationId="{9A91B897-B69A-594C-B7F7-4941E13D6154}"/>
          </ac:picMkLst>
        </pc:picChg>
      </pc:sldChg>
      <pc:sldChg chg="addSp delSp modSp new mod modClrScheme chgLayout">
        <pc:chgData name="Kacper Rogut" userId="S::krogut@snolab.ca::d764417d-4c10-4768-8611-3041fc8a7448" providerId="AD" clId="Web-{78E511C5-4539-EFB7-1E92-8B3E4F9D5B25}" dt="2026-08-06T17:24:55.031" v="359"/>
        <pc:sldMkLst>
          <pc:docMk/>
          <pc:sldMk cId="3435754157" sldId="276"/>
        </pc:sldMkLst>
        <pc:spChg chg="mod ord">
          <ac:chgData name="Kacper Rogut" userId="S::krogut@snolab.ca::d764417d-4c10-4768-8611-3041fc8a7448" providerId="AD" clId="Web-{78E511C5-4539-EFB7-1E92-8B3E4F9D5B25}" dt="2026-08-06T15:43:55.713" v="218" actId="20577"/>
          <ac:spMkLst>
            <pc:docMk/>
            <pc:sldMk cId="3435754157" sldId="276"/>
            <ac:spMk id="2" creationId="{7E86F595-244F-70AE-BFA3-0F28DD9BDC6F}"/>
          </ac:spMkLst>
        </pc:spChg>
        <pc:spChg chg="add mod">
          <ac:chgData name="Kacper Rogut" userId="S::krogut@snolab.ca::d764417d-4c10-4768-8611-3041fc8a7448" providerId="AD" clId="Web-{78E511C5-4539-EFB7-1E92-8B3E4F9D5B25}" dt="2026-08-06T17:24:55.031" v="359"/>
          <ac:spMkLst>
            <pc:docMk/>
            <pc:sldMk cId="3435754157" sldId="276"/>
            <ac:spMk id="4" creationId="{28E9E340-A62E-521B-9256-A20729B68D3D}"/>
          </ac:spMkLst>
        </pc:spChg>
      </pc:sldChg>
      <pc:sldMasterChg chg="add del mod addSldLayout delSldLayout modSldLayout">
        <pc:chgData name="Kacper Rogut" userId="S::krogut@snolab.ca::d764417d-4c10-4768-8611-3041fc8a7448" providerId="AD" clId="Web-{78E511C5-4539-EFB7-1E92-8B3E4F9D5B25}" dt="2026-08-06T17:24:57.516" v="360"/>
        <pc:sldMasterMkLst>
          <pc:docMk/>
          <pc:sldMasterMk cId="1453287151" sldId="2147483816"/>
        </pc:sldMasterMkLst>
        <pc:sldLayoutChg chg="add del mod">
          <pc:chgData name="Kacper Rogut" userId="S::krogut@snolab.ca::d764417d-4c10-4768-8611-3041fc8a7448" providerId="AD" clId="Web-{78E511C5-4539-EFB7-1E92-8B3E4F9D5B25}" dt="2026-08-06T17:24:57.516" v="360"/>
          <pc:sldLayoutMkLst>
            <pc:docMk/>
            <pc:sldMasterMk cId="1453287151" sldId="2147483816"/>
            <pc:sldLayoutMk cId="2997607969" sldId="2147483817"/>
          </pc:sldLayoutMkLst>
        </pc:sldLayoutChg>
        <pc:sldLayoutChg chg="add del mod">
          <pc:chgData name="Kacper Rogut" userId="S::krogut@snolab.ca::d764417d-4c10-4768-8611-3041fc8a7448" providerId="AD" clId="Web-{78E511C5-4539-EFB7-1E92-8B3E4F9D5B25}" dt="2026-08-06T17:24:57.516" v="360"/>
          <pc:sldLayoutMkLst>
            <pc:docMk/>
            <pc:sldMasterMk cId="1453287151" sldId="2147483816"/>
            <pc:sldLayoutMk cId="1411756918" sldId="2147483818"/>
          </pc:sldLayoutMkLst>
        </pc:sldLayoutChg>
        <pc:sldLayoutChg chg="add del mod">
          <pc:chgData name="Kacper Rogut" userId="S::krogut@snolab.ca::d764417d-4c10-4768-8611-3041fc8a7448" providerId="AD" clId="Web-{78E511C5-4539-EFB7-1E92-8B3E4F9D5B25}" dt="2026-08-06T17:24:57.516" v="360"/>
          <pc:sldLayoutMkLst>
            <pc:docMk/>
            <pc:sldMasterMk cId="1453287151" sldId="2147483816"/>
            <pc:sldLayoutMk cId="114616596" sldId="2147483819"/>
          </pc:sldLayoutMkLst>
        </pc:sldLayoutChg>
        <pc:sldLayoutChg chg="add del mod">
          <pc:chgData name="Kacper Rogut" userId="S::krogut@snolab.ca::d764417d-4c10-4768-8611-3041fc8a7448" providerId="AD" clId="Web-{78E511C5-4539-EFB7-1E92-8B3E4F9D5B25}" dt="2026-08-06T17:24:57.516" v="360"/>
          <pc:sldLayoutMkLst>
            <pc:docMk/>
            <pc:sldMasterMk cId="1453287151" sldId="2147483816"/>
            <pc:sldLayoutMk cId="74452213" sldId="2147483820"/>
          </pc:sldLayoutMkLst>
        </pc:sldLayoutChg>
        <pc:sldLayoutChg chg="add del mod">
          <pc:chgData name="Kacper Rogut" userId="S::krogut@snolab.ca::d764417d-4c10-4768-8611-3041fc8a7448" providerId="AD" clId="Web-{78E511C5-4539-EFB7-1E92-8B3E4F9D5B25}" dt="2026-08-06T17:24:57.516" v="360"/>
          <pc:sldLayoutMkLst>
            <pc:docMk/>
            <pc:sldMasterMk cId="1453287151" sldId="2147483816"/>
            <pc:sldLayoutMk cId="1440238010" sldId="2147483821"/>
          </pc:sldLayoutMkLst>
        </pc:sldLayoutChg>
        <pc:sldLayoutChg chg="add del mod">
          <pc:chgData name="Kacper Rogut" userId="S::krogut@snolab.ca::d764417d-4c10-4768-8611-3041fc8a7448" providerId="AD" clId="Web-{78E511C5-4539-EFB7-1E92-8B3E4F9D5B25}" dt="2026-08-06T17:24:57.516" v="360"/>
          <pc:sldLayoutMkLst>
            <pc:docMk/>
            <pc:sldMasterMk cId="1453287151" sldId="2147483816"/>
            <pc:sldLayoutMk cId="2858342885" sldId="2147483822"/>
          </pc:sldLayoutMkLst>
        </pc:sldLayoutChg>
        <pc:sldLayoutChg chg="add del mod">
          <pc:chgData name="Kacper Rogut" userId="S::krogut@snolab.ca::d764417d-4c10-4768-8611-3041fc8a7448" providerId="AD" clId="Web-{78E511C5-4539-EFB7-1E92-8B3E4F9D5B25}" dt="2026-08-06T17:24:57.516" v="360"/>
          <pc:sldLayoutMkLst>
            <pc:docMk/>
            <pc:sldMasterMk cId="1453287151" sldId="2147483816"/>
            <pc:sldLayoutMk cId="1174545304" sldId="2147483823"/>
          </pc:sldLayoutMkLst>
        </pc:sldLayoutChg>
        <pc:sldLayoutChg chg="add del mod">
          <pc:chgData name="Kacper Rogut" userId="S::krogut@snolab.ca::d764417d-4c10-4768-8611-3041fc8a7448" providerId="AD" clId="Web-{78E511C5-4539-EFB7-1E92-8B3E4F9D5B25}" dt="2026-08-06T17:24:57.516" v="360"/>
          <pc:sldLayoutMkLst>
            <pc:docMk/>
            <pc:sldMasterMk cId="1453287151" sldId="2147483816"/>
            <pc:sldLayoutMk cId="4209580530" sldId="2147483824"/>
          </pc:sldLayoutMkLst>
        </pc:sldLayoutChg>
        <pc:sldLayoutChg chg="add del mod">
          <pc:chgData name="Kacper Rogut" userId="S::krogut@snolab.ca::d764417d-4c10-4768-8611-3041fc8a7448" providerId="AD" clId="Web-{78E511C5-4539-EFB7-1E92-8B3E4F9D5B25}" dt="2026-08-06T17:24:57.516" v="360"/>
          <pc:sldLayoutMkLst>
            <pc:docMk/>
            <pc:sldMasterMk cId="1453287151" sldId="2147483816"/>
            <pc:sldLayoutMk cId="1085169565" sldId="2147483825"/>
          </pc:sldLayoutMkLst>
        </pc:sldLayoutChg>
        <pc:sldLayoutChg chg="add del mod">
          <pc:chgData name="Kacper Rogut" userId="S::krogut@snolab.ca::d764417d-4c10-4768-8611-3041fc8a7448" providerId="AD" clId="Web-{78E511C5-4539-EFB7-1E92-8B3E4F9D5B25}" dt="2026-08-06T17:24:57.516" v="360"/>
          <pc:sldLayoutMkLst>
            <pc:docMk/>
            <pc:sldMasterMk cId="1453287151" sldId="2147483816"/>
            <pc:sldLayoutMk cId="1262740125" sldId="2147483826"/>
          </pc:sldLayoutMkLst>
        </pc:sldLayoutChg>
        <pc:sldLayoutChg chg="add del mod">
          <pc:chgData name="Kacper Rogut" userId="S::krogut@snolab.ca::d764417d-4c10-4768-8611-3041fc8a7448" providerId="AD" clId="Web-{78E511C5-4539-EFB7-1E92-8B3E4F9D5B25}" dt="2026-08-06T17:24:57.516" v="360"/>
          <pc:sldLayoutMkLst>
            <pc:docMk/>
            <pc:sldMasterMk cId="1453287151" sldId="2147483816"/>
            <pc:sldLayoutMk cId="2770128636" sldId="2147483827"/>
          </pc:sldLayoutMkLst>
        </pc:sldLayoutChg>
      </pc:sldMasterChg>
    </pc:docChg>
  </pc:docChgLst>
  <pc:docChgLst>
    <pc:chgData name="Kacper Rogut" userId="S::krogut@snolab.ca::d764417d-4c10-4768-8611-3041fc8a7448" providerId="AD" clId="Web-{A9104FEE-8B08-101D-04C7-995B5AAA9E9C}"/>
    <pc:docChg chg="addSld delSld modSld sldOrd">
      <pc:chgData name="Kacper Rogut" userId="S::krogut@snolab.ca::d764417d-4c10-4768-8611-3041fc8a7448" providerId="AD" clId="Web-{A9104FEE-8B08-101D-04C7-995B5AAA9E9C}" dt="2026-08-10T16:25:43.795" v="916" actId="20577"/>
      <pc:docMkLst>
        <pc:docMk/>
      </pc:docMkLst>
      <pc:sldChg chg="addSp delSp modSp">
        <pc:chgData name="Kacper Rogut" userId="S::krogut@snolab.ca::d764417d-4c10-4768-8611-3041fc8a7448" providerId="AD" clId="Web-{A9104FEE-8B08-101D-04C7-995B5AAA9E9C}" dt="2026-08-10T14:38:21.151" v="390" actId="1076"/>
        <pc:sldMkLst>
          <pc:docMk/>
          <pc:sldMk cId="109857222" sldId="256"/>
        </pc:sldMkLst>
        <pc:spChg chg="add mod">
          <ac:chgData name="Kacper Rogut" userId="S::krogut@snolab.ca::d764417d-4c10-4768-8611-3041fc8a7448" providerId="AD" clId="Web-{A9104FEE-8B08-101D-04C7-995B5AAA9E9C}" dt="2026-08-10T14:38:21.151" v="390" actId="1076"/>
          <ac:spMkLst>
            <pc:docMk/>
            <pc:sldMk cId="109857222" sldId="256"/>
            <ac:spMk id="5" creationId="{2B7FE1D3-72A7-D8EA-E5AA-C025E0F3A237}"/>
          </ac:spMkLst>
        </pc:spChg>
      </pc:sldChg>
      <pc:sldChg chg="modSp modAnim">
        <pc:chgData name="Kacper Rogut" userId="S::krogut@snolab.ca::d764417d-4c10-4768-8611-3041fc8a7448" providerId="AD" clId="Web-{A9104FEE-8B08-101D-04C7-995B5AAA9E9C}" dt="2026-08-10T16:25:43.795" v="916" actId="20577"/>
        <pc:sldMkLst>
          <pc:docMk/>
          <pc:sldMk cId="4168153526" sldId="260"/>
        </pc:sldMkLst>
        <pc:spChg chg="mod">
          <ac:chgData name="Kacper Rogut" userId="S::krogut@snolab.ca::d764417d-4c10-4768-8611-3041fc8a7448" providerId="AD" clId="Web-{A9104FEE-8B08-101D-04C7-995B5AAA9E9C}" dt="2026-08-10T15:51:08.154" v="658" actId="20577"/>
          <ac:spMkLst>
            <pc:docMk/>
            <pc:sldMk cId="4168153526" sldId="260"/>
            <ac:spMk id="4" creationId="{4E667E4F-8381-A1E2-69D1-3C755BA79201}"/>
          </ac:spMkLst>
        </pc:spChg>
        <pc:spChg chg="mod">
          <ac:chgData name="Kacper Rogut" userId="S::krogut@snolab.ca::d764417d-4c10-4768-8611-3041fc8a7448" providerId="AD" clId="Web-{A9104FEE-8B08-101D-04C7-995B5AAA9E9C}" dt="2026-08-10T15:51:03.966" v="654" actId="14100"/>
          <ac:spMkLst>
            <pc:docMk/>
            <pc:sldMk cId="4168153526" sldId="260"/>
            <ac:spMk id="5" creationId="{AC63E4D8-5D80-BE55-B59E-F2EF52359F3A}"/>
          </ac:spMkLst>
        </pc:spChg>
        <pc:spChg chg="mod">
          <ac:chgData name="Kacper Rogut" userId="S::krogut@snolab.ca::d764417d-4c10-4768-8611-3041fc8a7448" providerId="AD" clId="Web-{A9104FEE-8B08-101D-04C7-995B5AAA9E9C}" dt="2026-08-10T15:51:03.966" v="653" actId="14100"/>
          <ac:spMkLst>
            <pc:docMk/>
            <pc:sldMk cId="4168153526" sldId="260"/>
            <ac:spMk id="20" creationId="{05C84E10-5D78-3BF8-4622-B8D44727FFE5}"/>
          </ac:spMkLst>
        </pc:spChg>
        <pc:spChg chg="mod">
          <ac:chgData name="Kacper Rogut" userId="S::krogut@snolab.ca::d764417d-4c10-4768-8611-3041fc8a7448" providerId="AD" clId="Web-{A9104FEE-8B08-101D-04C7-995B5AAA9E9C}" dt="2026-08-10T15:51:03.966" v="652" actId="14100"/>
          <ac:spMkLst>
            <pc:docMk/>
            <pc:sldMk cId="4168153526" sldId="260"/>
            <ac:spMk id="21" creationId="{2A6D6702-A862-4A8F-3590-1A0A69BE6E32}"/>
          </ac:spMkLst>
        </pc:spChg>
        <pc:spChg chg="mod">
          <ac:chgData name="Kacper Rogut" userId="S::krogut@snolab.ca::d764417d-4c10-4768-8611-3041fc8a7448" providerId="AD" clId="Web-{A9104FEE-8B08-101D-04C7-995B5AAA9E9C}" dt="2026-08-10T15:51:03.966" v="650" actId="14100"/>
          <ac:spMkLst>
            <pc:docMk/>
            <pc:sldMk cId="4168153526" sldId="260"/>
            <ac:spMk id="23" creationId="{49C465A5-4C13-DF2C-1DCA-5634AF4E30E1}"/>
          </ac:spMkLst>
        </pc:spChg>
        <pc:spChg chg="mod">
          <ac:chgData name="Kacper Rogut" userId="S::krogut@snolab.ca::d764417d-4c10-4768-8611-3041fc8a7448" providerId="AD" clId="Web-{A9104FEE-8B08-101D-04C7-995B5AAA9E9C}" dt="2026-08-10T15:51:03.966" v="649" actId="14100"/>
          <ac:spMkLst>
            <pc:docMk/>
            <pc:sldMk cId="4168153526" sldId="260"/>
            <ac:spMk id="24" creationId="{0DB7F33F-4010-B994-4216-FF3585960820}"/>
          </ac:spMkLst>
        </pc:spChg>
        <pc:spChg chg="mod">
          <ac:chgData name="Kacper Rogut" userId="S::krogut@snolab.ca::d764417d-4c10-4768-8611-3041fc8a7448" providerId="AD" clId="Web-{A9104FEE-8B08-101D-04C7-995B5AAA9E9C}" dt="2026-08-10T15:51:03.966" v="648" actId="14100"/>
          <ac:spMkLst>
            <pc:docMk/>
            <pc:sldMk cId="4168153526" sldId="260"/>
            <ac:spMk id="25" creationId="{72DBE7E6-81D2-DDDA-AE91-B5D9CA5A1A03}"/>
          </ac:spMkLst>
        </pc:spChg>
        <pc:spChg chg="mod">
          <ac:chgData name="Kacper Rogut" userId="S::krogut@snolab.ca::d764417d-4c10-4768-8611-3041fc8a7448" providerId="AD" clId="Web-{A9104FEE-8B08-101D-04C7-995B5AAA9E9C}" dt="2026-08-10T15:51:03.966" v="647" actId="14100"/>
          <ac:spMkLst>
            <pc:docMk/>
            <pc:sldMk cId="4168153526" sldId="260"/>
            <ac:spMk id="29" creationId="{EB2D4C7E-CE31-F726-CD7E-5927C21988E1}"/>
          </ac:spMkLst>
        </pc:spChg>
        <pc:spChg chg="mod">
          <ac:chgData name="Kacper Rogut" userId="S::krogut@snolab.ca::d764417d-4c10-4768-8611-3041fc8a7448" providerId="AD" clId="Web-{A9104FEE-8B08-101D-04C7-995B5AAA9E9C}" dt="2026-08-10T15:51:03.966" v="646" actId="14100"/>
          <ac:spMkLst>
            <pc:docMk/>
            <pc:sldMk cId="4168153526" sldId="260"/>
            <ac:spMk id="30" creationId="{5A37EBE7-260C-6EDF-6048-EE8530E3972C}"/>
          </ac:spMkLst>
        </pc:spChg>
        <pc:spChg chg="mod">
          <ac:chgData name="Kacper Rogut" userId="S::krogut@snolab.ca::d764417d-4c10-4768-8611-3041fc8a7448" providerId="AD" clId="Web-{A9104FEE-8B08-101D-04C7-995B5AAA9E9C}" dt="2026-08-10T15:51:03.966" v="645" actId="14100"/>
          <ac:spMkLst>
            <pc:docMk/>
            <pc:sldMk cId="4168153526" sldId="260"/>
            <ac:spMk id="32" creationId="{CECCA8CF-E556-D7F5-35C6-B91C13D6A255}"/>
          </ac:spMkLst>
        </pc:spChg>
        <pc:picChg chg="mod">
          <ac:chgData name="Kacper Rogut" userId="S::krogut@snolab.ca::d764417d-4c10-4768-8611-3041fc8a7448" providerId="AD" clId="Web-{A9104FEE-8B08-101D-04C7-995B5AAA9E9C}" dt="2026-08-10T15:51:03.966" v="655" actId="14100"/>
          <ac:picMkLst>
            <pc:docMk/>
            <pc:sldMk cId="4168153526" sldId="260"/>
            <ac:picMk id="3" creationId="{295D9BD4-C100-762C-5AE2-D11DDECF68FF}"/>
          </ac:picMkLst>
        </pc:picChg>
        <pc:picChg chg="mod">
          <ac:chgData name="Kacper Rogut" userId="S::krogut@snolab.ca::d764417d-4c10-4768-8611-3041fc8a7448" providerId="AD" clId="Web-{A9104FEE-8B08-101D-04C7-995B5AAA9E9C}" dt="2026-08-10T15:51:03.966" v="651" actId="14100"/>
          <ac:picMkLst>
            <pc:docMk/>
            <pc:sldMk cId="4168153526" sldId="260"/>
            <ac:picMk id="22" creationId="{875B85C5-4652-078D-BC47-796EFD1DD544}"/>
          </ac:picMkLst>
        </pc:picChg>
      </pc:sldChg>
      <pc:sldChg chg="modSp">
        <pc:chgData name="Kacper Rogut" userId="S::krogut@snolab.ca::d764417d-4c10-4768-8611-3041fc8a7448" providerId="AD" clId="Web-{A9104FEE-8B08-101D-04C7-995B5AAA9E9C}" dt="2026-08-10T15:51:26.997" v="662" actId="20577"/>
        <pc:sldMkLst>
          <pc:docMk/>
          <pc:sldMk cId="1337270736" sldId="261"/>
        </pc:sldMkLst>
        <pc:spChg chg="mod">
          <ac:chgData name="Kacper Rogut" userId="S::krogut@snolab.ca::d764417d-4c10-4768-8611-3041fc8a7448" providerId="AD" clId="Web-{A9104FEE-8B08-101D-04C7-995B5AAA9E9C}" dt="2026-08-10T15:51:26.997" v="662" actId="20577"/>
          <ac:spMkLst>
            <pc:docMk/>
            <pc:sldMk cId="1337270736" sldId="261"/>
            <ac:spMk id="17" creationId="{0F5BC3CE-37B9-827E-F082-A46AA997DC52}"/>
          </ac:spMkLst>
        </pc:spChg>
      </pc:sldChg>
      <pc:sldChg chg="modSp">
        <pc:chgData name="Kacper Rogut" userId="S::krogut@snolab.ca::d764417d-4c10-4768-8611-3041fc8a7448" providerId="AD" clId="Web-{A9104FEE-8B08-101D-04C7-995B5AAA9E9C}" dt="2026-08-10T13:46:33.618" v="23" actId="14100"/>
        <pc:sldMkLst>
          <pc:docMk/>
          <pc:sldMk cId="2956684984" sldId="263"/>
        </pc:sldMkLst>
        <pc:spChg chg="mod">
          <ac:chgData name="Kacper Rogut" userId="S::krogut@snolab.ca::d764417d-4c10-4768-8611-3041fc8a7448" providerId="AD" clId="Web-{A9104FEE-8B08-101D-04C7-995B5AAA9E9C}" dt="2026-08-10T13:46:33.618" v="23" actId="14100"/>
          <ac:spMkLst>
            <pc:docMk/>
            <pc:sldMk cId="2956684984" sldId="263"/>
            <ac:spMk id="3" creationId="{8751DB3B-8721-73E7-B2B1-781C841680E5}"/>
          </ac:spMkLst>
        </pc:spChg>
      </pc:sldChg>
      <pc:sldChg chg="addSp delSp modSp addAnim delAnim">
        <pc:chgData name="Kacper Rogut" userId="S::krogut@snolab.ca::d764417d-4c10-4768-8611-3041fc8a7448" providerId="AD" clId="Web-{A9104FEE-8B08-101D-04C7-995B5AAA9E9C}" dt="2026-08-10T14:36:28.917" v="354" actId="20577"/>
        <pc:sldMkLst>
          <pc:docMk/>
          <pc:sldMk cId="3884141083" sldId="264"/>
        </pc:sldMkLst>
      </pc:sldChg>
      <pc:sldChg chg="addSp delSp modSp addAnim">
        <pc:chgData name="Kacper Rogut" userId="S::krogut@snolab.ca::d764417d-4c10-4768-8611-3041fc8a7448" providerId="AD" clId="Web-{A9104FEE-8B08-101D-04C7-995B5AAA9E9C}" dt="2026-08-10T15:16:27.090" v="566" actId="1076"/>
        <pc:sldMkLst>
          <pc:docMk/>
          <pc:sldMk cId="1624691593" sldId="265"/>
        </pc:sldMkLst>
        <pc:spChg chg="mod">
          <ac:chgData name="Kacper Rogut" userId="S::krogut@snolab.ca::d764417d-4c10-4768-8611-3041fc8a7448" providerId="AD" clId="Web-{A9104FEE-8B08-101D-04C7-995B5AAA9E9C}" dt="2026-08-10T15:15:56.512" v="545" actId="20577"/>
          <ac:spMkLst>
            <pc:docMk/>
            <pc:sldMk cId="1624691593" sldId="265"/>
            <ac:spMk id="3" creationId="{3A40D2E1-3D92-FFB4-EE8B-37F13B725E57}"/>
          </ac:spMkLst>
        </pc:spChg>
        <pc:spChg chg="add mod">
          <ac:chgData name="Kacper Rogut" userId="S::krogut@snolab.ca::d764417d-4c10-4768-8611-3041fc8a7448" providerId="AD" clId="Web-{A9104FEE-8B08-101D-04C7-995B5AAA9E9C}" dt="2026-08-10T15:16:27.027" v="557" actId="1076"/>
          <ac:spMkLst>
            <pc:docMk/>
            <pc:sldMk cId="1624691593" sldId="265"/>
            <ac:spMk id="7" creationId="{25061380-D659-D08D-EBB4-075C0F951C1C}"/>
          </ac:spMkLst>
        </pc:spChg>
        <pc:spChg chg="add mod">
          <ac:chgData name="Kacper Rogut" userId="S::krogut@snolab.ca::d764417d-4c10-4768-8611-3041fc8a7448" providerId="AD" clId="Web-{A9104FEE-8B08-101D-04C7-995B5AAA9E9C}" dt="2026-08-10T15:16:27.027" v="558" actId="1076"/>
          <ac:spMkLst>
            <pc:docMk/>
            <pc:sldMk cId="1624691593" sldId="265"/>
            <ac:spMk id="9" creationId="{A47837A5-E7E8-703D-9329-4C96346CC5FB}"/>
          </ac:spMkLst>
        </pc:spChg>
        <pc:spChg chg="add mod">
          <ac:chgData name="Kacper Rogut" userId="S::krogut@snolab.ca::d764417d-4c10-4768-8611-3041fc8a7448" providerId="AD" clId="Web-{A9104FEE-8B08-101D-04C7-995B5AAA9E9C}" dt="2026-08-10T15:16:27.059" v="561" actId="1076"/>
          <ac:spMkLst>
            <pc:docMk/>
            <pc:sldMk cId="1624691593" sldId="265"/>
            <ac:spMk id="15" creationId="{14933242-5E0C-4461-80F1-997BB57A83F2}"/>
          </ac:spMkLst>
        </pc:spChg>
        <pc:spChg chg="add mod">
          <ac:chgData name="Kacper Rogut" userId="S::krogut@snolab.ca::d764417d-4c10-4768-8611-3041fc8a7448" providerId="AD" clId="Web-{A9104FEE-8B08-101D-04C7-995B5AAA9E9C}" dt="2026-08-10T15:16:27.059" v="562" actId="1076"/>
          <ac:spMkLst>
            <pc:docMk/>
            <pc:sldMk cId="1624691593" sldId="265"/>
            <ac:spMk id="17" creationId="{DD06A004-E8BF-B450-7409-35461CEEEFFD}"/>
          </ac:spMkLst>
        </pc:spChg>
        <pc:cxnChg chg="add mod">
          <ac:chgData name="Kacper Rogut" userId="S::krogut@snolab.ca::d764417d-4c10-4768-8611-3041fc8a7448" providerId="AD" clId="Web-{A9104FEE-8B08-101D-04C7-995B5AAA9E9C}" dt="2026-08-10T15:16:27.043" v="559" actId="1076"/>
          <ac:cxnSpMkLst>
            <pc:docMk/>
            <pc:sldMk cId="1624691593" sldId="265"/>
            <ac:cxnSpMk id="11" creationId="{5D4B57F6-5E0C-2E31-0572-E0F01AC61F47}"/>
          </ac:cxnSpMkLst>
        </pc:cxnChg>
        <pc:cxnChg chg="add mod">
          <ac:chgData name="Kacper Rogut" userId="S::krogut@snolab.ca::d764417d-4c10-4768-8611-3041fc8a7448" providerId="AD" clId="Web-{A9104FEE-8B08-101D-04C7-995B5AAA9E9C}" dt="2026-08-10T15:16:27.043" v="560" actId="1076"/>
          <ac:cxnSpMkLst>
            <pc:docMk/>
            <pc:sldMk cId="1624691593" sldId="265"/>
            <ac:cxnSpMk id="13" creationId="{AB243B44-A7DB-3238-5D5D-C19E80D2B26D}"/>
          </ac:cxnSpMkLst>
        </pc:cxnChg>
        <pc:cxnChg chg="add mod">
          <ac:chgData name="Kacper Rogut" userId="S::krogut@snolab.ca::d764417d-4c10-4768-8611-3041fc8a7448" providerId="AD" clId="Web-{A9104FEE-8B08-101D-04C7-995B5AAA9E9C}" dt="2026-08-10T15:16:27.074" v="563" actId="1076"/>
          <ac:cxnSpMkLst>
            <pc:docMk/>
            <pc:sldMk cId="1624691593" sldId="265"/>
            <ac:cxnSpMk id="19" creationId="{40A50854-4B21-9402-50B3-393081765B16}"/>
          </ac:cxnSpMkLst>
        </pc:cxnChg>
        <pc:cxnChg chg="add mod">
          <ac:chgData name="Kacper Rogut" userId="S::krogut@snolab.ca::d764417d-4c10-4768-8611-3041fc8a7448" providerId="AD" clId="Web-{A9104FEE-8B08-101D-04C7-995B5AAA9E9C}" dt="2026-08-10T15:16:27.074" v="564" actId="1076"/>
          <ac:cxnSpMkLst>
            <pc:docMk/>
            <pc:sldMk cId="1624691593" sldId="265"/>
            <ac:cxnSpMk id="21" creationId="{863E1DC5-6C69-F9AB-D36A-924FC8E5E7D3}"/>
          </ac:cxnSpMkLst>
        </pc:cxnChg>
        <pc:cxnChg chg="add mod">
          <ac:chgData name="Kacper Rogut" userId="S::krogut@snolab.ca::d764417d-4c10-4768-8611-3041fc8a7448" providerId="AD" clId="Web-{A9104FEE-8B08-101D-04C7-995B5AAA9E9C}" dt="2026-08-10T15:16:27.074" v="565" actId="1076"/>
          <ac:cxnSpMkLst>
            <pc:docMk/>
            <pc:sldMk cId="1624691593" sldId="265"/>
            <ac:cxnSpMk id="23" creationId="{598C3B88-2096-3CBA-B45F-F4035C1D110C}"/>
          </ac:cxnSpMkLst>
        </pc:cxnChg>
        <pc:cxnChg chg="add mod">
          <ac:chgData name="Kacper Rogut" userId="S::krogut@snolab.ca::d764417d-4c10-4768-8611-3041fc8a7448" providerId="AD" clId="Web-{A9104FEE-8B08-101D-04C7-995B5AAA9E9C}" dt="2026-08-10T15:16:27.090" v="566" actId="1076"/>
          <ac:cxnSpMkLst>
            <pc:docMk/>
            <pc:sldMk cId="1624691593" sldId="265"/>
            <ac:cxnSpMk id="25" creationId="{1F2FFD89-EF43-65D4-3473-3E5905D7BEB9}"/>
          </ac:cxnSpMkLst>
        </pc:cxnChg>
      </pc:sldChg>
      <pc:sldChg chg="modSp">
        <pc:chgData name="Kacper Rogut" userId="S::krogut@snolab.ca::d764417d-4c10-4768-8611-3041fc8a7448" providerId="AD" clId="Web-{A9104FEE-8B08-101D-04C7-995B5AAA9E9C}" dt="2026-08-10T15:23:16.418" v="625" actId="20577"/>
        <pc:sldMkLst>
          <pc:docMk/>
          <pc:sldMk cId="143512628" sldId="270"/>
        </pc:sldMkLst>
        <pc:spChg chg="mod">
          <ac:chgData name="Kacper Rogut" userId="S::krogut@snolab.ca::d764417d-4c10-4768-8611-3041fc8a7448" providerId="AD" clId="Web-{A9104FEE-8B08-101D-04C7-995B5AAA9E9C}" dt="2026-08-10T15:23:16.418" v="625" actId="20577"/>
          <ac:spMkLst>
            <pc:docMk/>
            <pc:sldMk cId="143512628" sldId="270"/>
            <ac:spMk id="3" creationId="{FCA9AF89-46FB-07BC-0EE4-FC4518AF2A40}"/>
          </ac:spMkLst>
        </pc:spChg>
      </pc:sldChg>
      <pc:sldChg chg="modSp">
        <pc:chgData name="Kacper Rogut" userId="S::krogut@snolab.ca::d764417d-4c10-4768-8611-3041fc8a7448" providerId="AD" clId="Web-{A9104FEE-8B08-101D-04C7-995B5AAA9E9C}" dt="2026-08-10T16:14:40.889" v="731" actId="1076"/>
        <pc:sldMkLst>
          <pc:docMk/>
          <pc:sldMk cId="2839116884" sldId="271"/>
        </pc:sldMkLst>
        <pc:spChg chg="mod">
          <ac:chgData name="Kacper Rogut" userId="S::krogut@snolab.ca::d764417d-4c10-4768-8611-3041fc8a7448" providerId="AD" clId="Web-{A9104FEE-8B08-101D-04C7-995B5AAA9E9C}" dt="2026-08-10T16:14:40.889" v="731" actId="1076"/>
          <ac:spMkLst>
            <pc:docMk/>
            <pc:sldMk cId="2839116884" sldId="271"/>
            <ac:spMk id="9" creationId="{F694E733-DB14-B28A-671E-A331F26D1B7F}"/>
          </ac:spMkLst>
        </pc:spChg>
      </pc:sldChg>
      <pc:sldChg chg="addSp delSp modSp addAnim delAnim">
        <pc:chgData name="Kacper Rogut" userId="S::krogut@snolab.ca::d764417d-4c10-4768-8611-3041fc8a7448" providerId="AD" clId="Web-{A9104FEE-8B08-101D-04C7-995B5AAA9E9C}" dt="2026-08-10T15:45:56.341" v="633" actId="20577"/>
        <pc:sldMkLst>
          <pc:docMk/>
          <pc:sldMk cId="2081076261" sldId="277"/>
        </pc:sldMkLst>
        <pc:spChg chg="add mod">
          <ac:chgData name="Kacper Rogut" userId="S::krogut@snolab.ca::d764417d-4c10-4768-8611-3041fc8a7448" providerId="AD" clId="Web-{A9104FEE-8B08-101D-04C7-995B5AAA9E9C}" dt="2026-08-10T14:18:23.088" v="280" actId="1076"/>
          <ac:spMkLst>
            <pc:docMk/>
            <pc:sldMk cId="2081076261" sldId="277"/>
            <ac:spMk id="6" creationId="{B7EB22E5-5A66-E9B3-8AE0-9C9FD1FC2F7C}"/>
          </ac:spMkLst>
        </pc:spChg>
        <pc:spChg chg="add mod">
          <ac:chgData name="Kacper Rogut" userId="S::krogut@snolab.ca::d764417d-4c10-4768-8611-3041fc8a7448" providerId="AD" clId="Web-{A9104FEE-8B08-101D-04C7-995B5AAA9E9C}" dt="2026-08-10T14:18:23.103" v="281" actId="1076"/>
          <ac:spMkLst>
            <pc:docMk/>
            <pc:sldMk cId="2081076261" sldId="277"/>
            <ac:spMk id="12" creationId="{0C1A7F5A-B6B2-E845-D0BF-2F47758D4B57}"/>
          </ac:spMkLst>
        </pc:spChg>
        <pc:spChg chg="add mod">
          <ac:chgData name="Kacper Rogut" userId="S::krogut@snolab.ca::d764417d-4c10-4768-8611-3041fc8a7448" providerId="AD" clId="Web-{A9104FEE-8B08-101D-04C7-995B5AAA9E9C}" dt="2026-08-10T14:18:23.119" v="282" actId="1076"/>
          <ac:spMkLst>
            <pc:docMk/>
            <pc:sldMk cId="2081076261" sldId="277"/>
            <ac:spMk id="13" creationId="{DACEF157-18DE-CBD0-8ED2-A098390AD333}"/>
          </ac:spMkLst>
        </pc:spChg>
        <pc:spChg chg="add mod">
          <ac:chgData name="Kacper Rogut" userId="S::krogut@snolab.ca::d764417d-4c10-4768-8611-3041fc8a7448" providerId="AD" clId="Web-{A9104FEE-8B08-101D-04C7-995B5AAA9E9C}" dt="2026-08-10T15:45:56.341" v="633" actId="20577"/>
          <ac:spMkLst>
            <pc:docMk/>
            <pc:sldMk cId="2081076261" sldId="277"/>
            <ac:spMk id="15" creationId="{1D3DCF02-4F7E-F91F-3D1B-7DD35617334C}"/>
          </ac:spMkLst>
        </pc:spChg>
        <pc:spChg chg="add mod">
          <ac:chgData name="Kacper Rogut" userId="S::krogut@snolab.ca::d764417d-4c10-4768-8611-3041fc8a7448" providerId="AD" clId="Web-{A9104FEE-8B08-101D-04C7-995B5AAA9E9C}" dt="2026-08-10T14:18:23.135" v="284" actId="1076"/>
          <ac:spMkLst>
            <pc:docMk/>
            <pc:sldMk cId="2081076261" sldId="277"/>
            <ac:spMk id="16" creationId="{A6B090BB-8ACF-BCDB-6C60-5EC3C59876C7}"/>
          </ac:spMkLst>
        </pc:spChg>
        <pc:spChg chg="add mod">
          <ac:chgData name="Kacper Rogut" userId="S::krogut@snolab.ca::d764417d-4c10-4768-8611-3041fc8a7448" providerId="AD" clId="Web-{A9104FEE-8B08-101D-04C7-995B5AAA9E9C}" dt="2026-08-10T14:18:23.150" v="285" actId="1076"/>
          <ac:spMkLst>
            <pc:docMk/>
            <pc:sldMk cId="2081076261" sldId="277"/>
            <ac:spMk id="17" creationId="{2B27A16D-4F74-1EBE-9E4B-79C35E47E848}"/>
          </ac:spMkLst>
        </pc:spChg>
        <pc:spChg chg="add mod">
          <ac:chgData name="Kacper Rogut" userId="S::krogut@snolab.ca::d764417d-4c10-4768-8611-3041fc8a7448" providerId="AD" clId="Web-{A9104FEE-8B08-101D-04C7-995B5AAA9E9C}" dt="2026-08-10T14:26:20.932" v="325" actId="14100"/>
          <ac:spMkLst>
            <pc:docMk/>
            <pc:sldMk cId="2081076261" sldId="277"/>
            <ac:spMk id="18" creationId="{3139E63D-5A4E-5977-F4A4-18E72430E127}"/>
          </ac:spMkLst>
        </pc:spChg>
        <pc:spChg chg="add mod">
          <ac:chgData name="Kacper Rogut" userId="S::krogut@snolab.ca::d764417d-4c10-4768-8611-3041fc8a7448" providerId="AD" clId="Web-{A9104FEE-8B08-101D-04C7-995B5AAA9E9C}" dt="2026-08-10T14:18:23.166" v="287" actId="1076"/>
          <ac:spMkLst>
            <pc:docMk/>
            <pc:sldMk cId="2081076261" sldId="277"/>
            <ac:spMk id="20" creationId="{694AE096-7ABD-78DC-2BDD-19DA09FD8FB6}"/>
          </ac:spMkLst>
        </pc:spChg>
        <pc:spChg chg="add mod">
          <ac:chgData name="Kacper Rogut" userId="S::krogut@snolab.ca::d764417d-4c10-4768-8611-3041fc8a7448" providerId="AD" clId="Web-{A9104FEE-8B08-101D-04C7-995B5AAA9E9C}" dt="2026-08-10T14:18:23.197" v="288" actId="1076"/>
          <ac:spMkLst>
            <pc:docMk/>
            <pc:sldMk cId="2081076261" sldId="277"/>
            <ac:spMk id="21" creationId="{8DCC539F-717E-EF79-82A1-F5A5C6D486FE}"/>
          </ac:spMkLst>
        </pc:spChg>
        <pc:spChg chg="add mod ord">
          <ac:chgData name="Kacper Rogut" userId="S::krogut@snolab.ca::d764417d-4c10-4768-8611-3041fc8a7448" providerId="AD" clId="Web-{A9104FEE-8B08-101D-04C7-995B5AAA9E9C}" dt="2026-08-10T14:24:17.119" v="323"/>
          <ac:spMkLst>
            <pc:docMk/>
            <pc:sldMk cId="2081076261" sldId="277"/>
            <ac:spMk id="22" creationId="{10D0AB32-5F19-B463-DF58-DC672BB06429}"/>
          </ac:spMkLst>
        </pc:spChg>
        <pc:spChg chg="add mod">
          <ac:chgData name="Kacper Rogut" userId="S::krogut@snolab.ca::d764417d-4c10-4768-8611-3041fc8a7448" providerId="AD" clId="Web-{A9104FEE-8B08-101D-04C7-995B5AAA9E9C}" dt="2026-08-10T14:18:23.213" v="289" actId="1076"/>
          <ac:spMkLst>
            <pc:docMk/>
            <pc:sldMk cId="2081076261" sldId="277"/>
            <ac:spMk id="27" creationId="{C1BBA138-3C9C-5B84-E4C6-4E2F1A26BDFE}"/>
          </ac:spMkLst>
        </pc:spChg>
        <pc:spChg chg="add mod">
          <ac:chgData name="Kacper Rogut" userId="S::krogut@snolab.ca::d764417d-4c10-4768-8611-3041fc8a7448" providerId="AD" clId="Web-{A9104FEE-8B08-101D-04C7-995B5AAA9E9C}" dt="2026-08-10T14:18:23.213" v="290" actId="1076"/>
          <ac:spMkLst>
            <pc:docMk/>
            <pc:sldMk cId="2081076261" sldId="277"/>
            <ac:spMk id="29" creationId="{434FB6A7-6E3A-C823-2042-A7DB3F1CAB91}"/>
          </ac:spMkLst>
        </pc:spChg>
        <pc:spChg chg="add mod">
          <ac:chgData name="Kacper Rogut" userId="S::krogut@snolab.ca::d764417d-4c10-4768-8611-3041fc8a7448" providerId="AD" clId="Web-{A9104FEE-8B08-101D-04C7-995B5AAA9E9C}" dt="2026-08-10T14:18:23.228" v="291" actId="1076"/>
          <ac:spMkLst>
            <pc:docMk/>
            <pc:sldMk cId="2081076261" sldId="277"/>
            <ac:spMk id="30" creationId="{8F6D65C8-3989-18A0-0E33-3815A3A8FD16}"/>
          </ac:spMkLst>
        </pc:spChg>
        <pc:spChg chg="add mod">
          <ac:chgData name="Kacper Rogut" userId="S::krogut@snolab.ca::d764417d-4c10-4768-8611-3041fc8a7448" providerId="AD" clId="Web-{A9104FEE-8B08-101D-04C7-995B5AAA9E9C}" dt="2026-08-10T14:18:23.244" v="292" actId="1076"/>
          <ac:spMkLst>
            <pc:docMk/>
            <pc:sldMk cId="2081076261" sldId="277"/>
            <ac:spMk id="31" creationId="{5BAADCD0-41F3-87F6-6491-B97FE36A0382}"/>
          </ac:spMkLst>
        </pc:spChg>
        <pc:spChg chg="add mod">
          <ac:chgData name="Kacper Rogut" userId="S::krogut@snolab.ca::d764417d-4c10-4768-8611-3041fc8a7448" providerId="AD" clId="Web-{A9104FEE-8B08-101D-04C7-995B5AAA9E9C}" dt="2026-08-10T15:45:46.997" v="632" actId="20577"/>
          <ac:spMkLst>
            <pc:docMk/>
            <pc:sldMk cId="2081076261" sldId="277"/>
            <ac:spMk id="33" creationId="{588AC5AC-DA8C-20BD-93DC-D5FD0BEE3E8A}"/>
          </ac:spMkLst>
        </pc:spChg>
        <pc:spChg chg="add mod">
          <ac:chgData name="Kacper Rogut" userId="S::krogut@snolab.ca::d764417d-4c10-4768-8611-3041fc8a7448" providerId="AD" clId="Web-{A9104FEE-8B08-101D-04C7-995B5AAA9E9C}" dt="2026-08-10T14:24:09.869" v="322" actId="14100"/>
          <ac:spMkLst>
            <pc:docMk/>
            <pc:sldMk cId="2081076261" sldId="277"/>
            <ac:spMk id="37" creationId="{C3569C3C-2F15-6A7D-58F7-89213BC4B81B}"/>
          </ac:spMkLst>
        </pc:spChg>
        <pc:spChg chg="add mod">
          <ac:chgData name="Kacper Rogut" userId="S::krogut@snolab.ca::d764417d-4c10-4768-8611-3041fc8a7448" providerId="AD" clId="Web-{A9104FEE-8B08-101D-04C7-995B5AAA9E9C}" dt="2026-08-10T14:20:32.244" v="320" actId="1076"/>
          <ac:spMkLst>
            <pc:docMk/>
            <pc:sldMk cId="2081076261" sldId="277"/>
            <ac:spMk id="38" creationId="{03E66C9C-5D2D-B1F4-A0DC-E4422978F2AD}"/>
          </ac:spMkLst>
        </pc:spChg>
      </pc:sldChg>
      <pc:sldChg chg="addSp modSp addAnim delAnim">
        <pc:chgData name="Kacper Rogut" userId="S::krogut@snolab.ca::d764417d-4c10-4768-8611-3041fc8a7448" providerId="AD" clId="Web-{A9104FEE-8B08-101D-04C7-995B5AAA9E9C}" dt="2026-08-10T16:10:46.764" v="690" actId="14100"/>
        <pc:sldMkLst>
          <pc:docMk/>
          <pc:sldMk cId="636031484" sldId="281"/>
        </pc:sldMkLst>
        <pc:spChg chg="mod">
          <ac:chgData name="Kacper Rogut" userId="S::krogut@snolab.ca::d764417d-4c10-4768-8611-3041fc8a7448" providerId="AD" clId="Web-{A9104FEE-8B08-101D-04C7-995B5AAA9E9C}" dt="2026-08-10T16:10:46.764" v="690" actId="14100"/>
          <ac:spMkLst>
            <pc:docMk/>
            <pc:sldMk cId="636031484" sldId="281"/>
            <ac:spMk id="3" creationId="{BF395185-3539-A1FC-B872-EA4F2DD90846}"/>
          </ac:spMkLst>
        </pc:spChg>
      </pc:sldChg>
      <pc:sldChg chg="addSp delSp modSp addAnim delAnim">
        <pc:chgData name="Kacper Rogut" userId="S::krogut@snolab.ca::d764417d-4c10-4768-8611-3041fc8a7448" providerId="AD" clId="Web-{A9104FEE-8B08-101D-04C7-995B5AAA9E9C}" dt="2026-08-10T13:22:46.478" v="20"/>
        <pc:sldMkLst>
          <pc:docMk/>
          <pc:sldMk cId="58834771" sldId="282"/>
        </pc:sldMkLst>
      </pc:sldChg>
      <pc:sldChg chg="addSp delSp modSp ord addAnim delAnim">
        <pc:chgData name="Kacper Rogut" userId="S::krogut@snolab.ca::d764417d-4c10-4768-8611-3041fc8a7448" providerId="AD" clId="Web-{A9104FEE-8B08-101D-04C7-995B5AAA9E9C}" dt="2026-08-10T16:15:57.982" v="834" actId="14100"/>
        <pc:sldMkLst>
          <pc:docMk/>
          <pc:sldMk cId="1153319387" sldId="287"/>
        </pc:sldMkLst>
        <pc:spChg chg="add mod">
          <ac:chgData name="Kacper Rogut" userId="S::krogut@snolab.ca::d764417d-4c10-4768-8611-3041fc8a7448" providerId="AD" clId="Web-{A9104FEE-8B08-101D-04C7-995B5AAA9E9C}" dt="2026-08-10T16:15:15.654" v="743" actId="1076"/>
          <ac:spMkLst>
            <pc:docMk/>
            <pc:sldMk cId="1153319387" sldId="287"/>
            <ac:spMk id="3" creationId="{1E68ECAE-4EDB-B902-A99E-887832C2D1C3}"/>
          </ac:spMkLst>
        </pc:spChg>
        <pc:spChg chg="mod">
          <ac:chgData name="Kacper Rogut" userId="S::krogut@snolab.ca::d764417d-4c10-4768-8611-3041fc8a7448" providerId="AD" clId="Web-{A9104FEE-8B08-101D-04C7-995B5AAA9E9C}" dt="2026-08-10T16:15:06.123" v="742" actId="1076"/>
          <ac:spMkLst>
            <pc:docMk/>
            <pc:sldMk cId="1153319387" sldId="287"/>
            <ac:spMk id="5" creationId="{91765D69-F73C-4CEC-D81F-B05B61B73C6D}"/>
          </ac:spMkLst>
        </pc:spChg>
        <pc:picChg chg="mod">
          <ac:chgData name="Kacper Rogut" userId="S::krogut@snolab.ca::d764417d-4c10-4768-8611-3041fc8a7448" providerId="AD" clId="Web-{A9104FEE-8B08-101D-04C7-995B5AAA9E9C}" dt="2026-08-10T16:15:57.982" v="834" actId="14100"/>
          <ac:picMkLst>
            <pc:docMk/>
            <pc:sldMk cId="1153319387" sldId="287"/>
            <ac:picMk id="6" creationId="{18CBBDEC-7B0B-6DA4-6C2A-F0019BD627AF}"/>
          </ac:picMkLst>
        </pc:picChg>
      </pc:sldChg>
      <pc:sldChg chg="addSp delSp modSp ord">
        <pc:chgData name="Kacper Rogut" userId="S::krogut@snolab.ca::d764417d-4c10-4768-8611-3041fc8a7448" providerId="AD" clId="Web-{A9104FEE-8B08-101D-04C7-995B5AAA9E9C}" dt="2026-08-10T15:22:22.106" v="623" actId="20577"/>
        <pc:sldMkLst>
          <pc:docMk/>
          <pc:sldMk cId="1553305412" sldId="288"/>
        </pc:sldMkLst>
        <pc:spChg chg="add mod">
          <ac:chgData name="Kacper Rogut" userId="S::krogut@snolab.ca::d764417d-4c10-4768-8611-3041fc8a7448" providerId="AD" clId="Web-{A9104FEE-8B08-101D-04C7-995B5AAA9E9C}" dt="2026-08-10T15:22:22.106" v="623" actId="20577"/>
          <ac:spMkLst>
            <pc:docMk/>
            <pc:sldMk cId="1553305412" sldId="288"/>
            <ac:spMk id="6" creationId="{A2290CEA-FB59-5F6E-2005-5B663850B24B}"/>
          </ac:spMkLst>
        </pc:spChg>
        <pc:spChg chg="mod">
          <ac:chgData name="Kacper Rogut" userId="S::krogut@snolab.ca::d764417d-4c10-4768-8611-3041fc8a7448" providerId="AD" clId="Web-{A9104FEE-8B08-101D-04C7-995B5AAA9E9C}" dt="2026-08-10T15:20:11.387" v="584" actId="1076"/>
          <ac:spMkLst>
            <pc:docMk/>
            <pc:sldMk cId="1553305412" sldId="288"/>
            <ac:spMk id="11" creationId="{8D3077FF-F35B-6512-BF1D-027770F1B5EB}"/>
          </ac:spMkLst>
        </pc:spChg>
        <pc:picChg chg="mod">
          <ac:chgData name="Kacper Rogut" userId="S::krogut@snolab.ca::d764417d-4c10-4768-8611-3041fc8a7448" providerId="AD" clId="Web-{A9104FEE-8B08-101D-04C7-995B5AAA9E9C}" dt="2026-08-10T15:20:17.856" v="587" actId="1076"/>
          <ac:picMkLst>
            <pc:docMk/>
            <pc:sldMk cId="1553305412" sldId="288"/>
            <ac:picMk id="7" creationId="{13384FB3-FEF8-1C59-3700-4422E14AB754}"/>
          </ac:picMkLst>
        </pc:picChg>
        <pc:picChg chg="mod">
          <ac:chgData name="Kacper Rogut" userId="S::krogut@snolab.ca::d764417d-4c10-4768-8611-3041fc8a7448" providerId="AD" clId="Web-{A9104FEE-8B08-101D-04C7-995B5AAA9E9C}" dt="2026-08-10T15:20:29.215" v="590" actId="1076"/>
          <ac:picMkLst>
            <pc:docMk/>
            <pc:sldMk cId="1553305412" sldId="288"/>
            <ac:picMk id="8" creationId="{D3CD9242-F388-C54E-DECF-2C7AAA9BB3D7}"/>
          </ac:picMkLst>
        </pc:picChg>
        <pc:picChg chg="mod">
          <ac:chgData name="Kacper Rogut" userId="S::krogut@snolab.ca::d764417d-4c10-4768-8611-3041fc8a7448" providerId="AD" clId="Web-{A9104FEE-8B08-101D-04C7-995B5AAA9E9C}" dt="2026-08-10T15:20:22.121" v="589" actId="14100"/>
          <ac:picMkLst>
            <pc:docMk/>
            <pc:sldMk cId="1553305412" sldId="288"/>
            <ac:picMk id="10" creationId="{CC7CE963-C881-CD5B-3883-8BC31975B4B2}"/>
          </ac:picMkLst>
        </pc:picChg>
        <pc:cxnChg chg="mod">
          <ac:chgData name="Kacper Rogut" userId="S::krogut@snolab.ca::d764417d-4c10-4768-8611-3041fc8a7448" providerId="AD" clId="Web-{A9104FEE-8B08-101D-04C7-995B5AAA9E9C}" dt="2026-08-10T15:20:44.590" v="592" actId="1076"/>
          <ac:cxnSpMkLst>
            <pc:docMk/>
            <pc:sldMk cId="1553305412" sldId="288"/>
            <ac:cxnSpMk id="12" creationId="{BC8C4EB5-6804-65D1-2341-ED82ACA10D47}"/>
          </ac:cxnSpMkLst>
        </pc:cxnChg>
        <pc:cxnChg chg="mod">
          <ac:chgData name="Kacper Rogut" userId="S::krogut@snolab.ca::d764417d-4c10-4768-8611-3041fc8a7448" providerId="AD" clId="Web-{A9104FEE-8B08-101D-04C7-995B5AAA9E9C}" dt="2026-08-10T15:21:12.090" v="593" actId="14100"/>
          <ac:cxnSpMkLst>
            <pc:docMk/>
            <pc:sldMk cId="1553305412" sldId="288"/>
            <ac:cxnSpMk id="13" creationId="{A9ABCC8B-AFFD-28EC-70E2-2FFC506998B7}"/>
          </ac:cxnSpMkLst>
        </pc:cxnChg>
      </pc:sldChg>
      <pc:sldChg chg="modSp">
        <pc:chgData name="Kacper Rogut" userId="S::krogut@snolab.ca::d764417d-4c10-4768-8611-3041fc8a7448" providerId="AD" clId="Web-{A9104FEE-8B08-101D-04C7-995B5AAA9E9C}" dt="2026-08-10T16:10:22.482" v="683" actId="20577"/>
        <pc:sldMkLst>
          <pc:docMk/>
          <pc:sldMk cId="143107931" sldId="289"/>
        </pc:sldMkLst>
      </pc:sldChg>
      <pc:sldChg chg="addSp delSp modSp add replId addAnim delAnim">
        <pc:chgData name="Kacper Rogut" userId="S::krogut@snolab.ca::d764417d-4c10-4768-8611-3041fc8a7448" providerId="AD" clId="Web-{A9104FEE-8B08-101D-04C7-995B5AAA9E9C}" dt="2026-08-10T16:24:50.670" v="914" actId="14100"/>
        <pc:sldMkLst>
          <pc:docMk/>
          <pc:sldMk cId="3070494382" sldId="290"/>
        </pc:sldMkLst>
        <pc:spChg chg="add mod">
          <ac:chgData name="Kacper Rogut" userId="S::krogut@snolab.ca::d764417d-4c10-4768-8611-3041fc8a7448" providerId="AD" clId="Web-{A9104FEE-8B08-101D-04C7-995B5AAA9E9C}" dt="2026-08-10T16:21:38.451" v="906" actId="1076"/>
          <ac:spMkLst>
            <pc:docMk/>
            <pc:sldMk cId="3070494382" sldId="290"/>
            <ac:spMk id="8" creationId="{1D3A78FA-C876-2158-4101-471763C01F2E}"/>
          </ac:spMkLst>
        </pc:spChg>
        <pc:spChg chg="add mod">
          <ac:chgData name="Kacper Rogut" userId="S::krogut@snolab.ca::d764417d-4c10-4768-8611-3041fc8a7448" providerId="AD" clId="Web-{A9104FEE-8B08-101D-04C7-995B5AAA9E9C}" dt="2026-08-10T16:19:44.170" v="878" actId="20577"/>
          <ac:spMkLst>
            <pc:docMk/>
            <pc:sldMk cId="3070494382" sldId="290"/>
            <ac:spMk id="13" creationId="{8424219F-55A1-7F66-7063-7B3430FFBE7D}"/>
          </ac:spMkLst>
        </pc:spChg>
        <pc:spChg chg="add mod">
          <ac:chgData name="Kacper Rogut" userId="S::krogut@snolab.ca::d764417d-4c10-4768-8611-3041fc8a7448" providerId="AD" clId="Web-{A9104FEE-8B08-101D-04C7-995B5AAA9E9C}" dt="2026-08-10T16:21:43.201" v="907" actId="1076"/>
          <ac:spMkLst>
            <pc:docMk/>
            <pc:sldMk cId="3070494382" sldId="290"/>
            <ac:spMk id="14" creationId="{DEF7FCE3-0475-B81C-19EF-0B2B157BE604}"/>
          </ac:spMkLst>
        </pc:spChg>
        <pc:spChg chg="add mod">
          <ac:chgData name="Kacper Rogut" userId="S::krogut@snolab.ca::d764417d-4c10-4768-8611-3041fc8a7448" providerId="AD" clId="Web-{A9104FEE-8B08-101D-04C7-995B5AAA9E9C}" dt="2026-08-10T16:21:43.217" v="908" actId="1076"/>
          <ac:spMkLst>
            <pc:docMk/>
            <pc:sldMk cId="3070494382" sldId="290"/>
            <ac:spMk id="15" creationId="{37781369-3975-DE30-4901-DC6D56DFC19C}"/>
          </ac:spMkLst>
        </pc:spChg>
        <pc:cxnChg chg="add mod">
          <ac:chgData name="Kacper Rogut" userId="S::krogut@snolab.ca::d764417d-4c10-4768-8611-3041fc8a7448" providerId="AD" clId="Web-{A9104FEE-8B08-101D-04C7-995B5AAA9E9C}" dt="2026-08-10T16:24:50.670" v="914" actId="14100"/>
          <ac:cxnSpMkLst>
            <pc:docMk/>
            <pc:sldMk cId="3070494382" sldId="290"/>
            <ac:cxnSpMk id="17" creationId="{BACB5ECD-F605-0C91-5BFB-36FD94F9683A}"/>
          </ac:cxnSpMkLst>
        </pc:cxnChg>
      </pc:sldChg>
    </pc:docChg>
  </pc:docChgLst>
  <pc:docChgLst>
    <pc:chgData name="Kacper Rogut" userId="S::krogut@snolab.ca::d764417d-4c10-4768-8611-3041fc8a7448" providerId="AD" clId="Web-{116F90C8-6CC8-2D3E-C17D-D2D5E35BF07F}"/>
    <pc:docChg chg="addSld modSld">
      <pc:chgData name="Kacper Rogut" userId="S::krogut@snolab.ca::d764417d-4c10-4768-8611-3041fc8a7448" providerId="AD" clId="Web-{116F90C8-6CC8-2D3E-C17D-D2D5E35BF07F}" dt="2026-08-09T16:40:59.990" v="888" actId="20577"/>
      <pc:docMkLst>
        <pc:docMk/>
      </pc:docMkLst>
      <pc:sldChg chg="modSp">
        <pc:chgData name="Kacper Rogut" userId="S::krogut@snolab.ca::d764417d-4c10-4768-8611-3041fc8a7448" providerId="AD" clId="Web-{116F90C8-6CC8-2D3E-C17D-D2D5E35BF07F}" dt="2026-08-09T16:01:22.422" v="431" actId="20577"/>
        <pc:sldMkLst>
          <pc:docMk/>
          <pc:sldMk cId="2244666884" sldId="268"/>
        </pc:sldMkLst>
        <pc:spChg chg="mod">
          <ac:chgData name="Kacper Rogut" userId="S::krogut@snolab.ca::d764417d-4c10-4768-8611-3041fc8a7448" providerId="AD" clId="Web-{116F90C8-6CC8-2D3E-C17D-D2D5E35BF07F}" dt="2026-08-09T16:01:22.422" v="431" actId="20577"/>
          <ac:spMkLst>
            <pc:docMk/>
            <pc:sldMk cId="2244666884" sldId="268"/>
            <ac:spMk id="13" creationId="{A8A6D2DB-7531-9DFD-520A-43950B686BD5}"/>
          </ac:spMkLst>
        </pc:spChg>
      </pc:sldChg>
      <pc:sldChg chg="modSp">
        <pc:chgData name="Kacper Rogut" userId="S::krogut@snolab.ca::d764417d-4c10-4768-8611-3041fc8a7448" providerId="AD" clId="Web-{116F90C8-6CC8-2D3E-C17D-D2D5E35BF07F}" dt="2026-08-09T16:40:13.990" v="886" actId="20577"/>
        <pc:sldMkLst>
          <pc:docMk/>
          <pc:sldMk cId="143512628" sldId="270"/>
        </pc:sldMkLst>
        <pc:spChg chg="mod">
          <ac:chgData name="Kacper Rogut" userId="S::krogut@snolab.ca::d764417d-4c10-4768-8611-3041fc8a7448" providerId="AD" clId="Web-{116F90C8-6CC8-2D3E-C17D-D2D5E35BF07F}" dt="2026-08-09T16:32:02.016" v="670" actId="20577"/>
          <ac:spMkLst>
            <pc:docMk/>
            <pc:sldMk cId="143512628" sldId="270"/>
            <ac:spMk id="2" creationId="{D11C4857-5B70-35D4-D242-8C6B16375F50}"/>
          </ac:spMkLst>
        </pc:spChg>
        <pc:spChg chg="mod">
          <ac:chgData name="Kacper Rogut" userId="S::krogut@snolab.ca::d764417d-4c10-4768-8611-3041fc8a7448" providerId="AD" clId="Web-{116F90C8-6CC8-2D3E-C17D-D2D5E35BF07F}" dt="2026-08-09T16:40:13.990" v="886" actId="20577"/>
          <ac:spMkLst>
            <pc:docMk/>
            <pc:sldMk cId="143512628" sldId="270"/>
            <ac:spMk id="3" creationId="{FCA9AF89-46FB-07BC-0EE4-FC4518AF2A40}"/>
          </ac:spMkLst>
        </pc:spChg>
      </pc:sldChg>
      <pc:sldChg chg="addSp delSp modSp addAnim">
        <pc:chgData name="Kacper Rogut" userId="S::krogut@snolab.ca::d764417d-4c10-4768-8611-3041fc8a7448" providerId="AD" clId="Web-{116F90C8-6CC8-2D3E-C17D-D2D5E35BF07F}" dt="2026-08-09T15:55:46.122" v="350"/>
        <pc:sldMkLst>
          <pc:docMk/>
          <pc:sldMk cId="2839116884" sldId="271"/>
        </pc:sldMkLst>
        <pc:spChg chg="mod">
          <ac:chgData name="Kacper Rogut" userId="S::krogut@snolab.ca::d764417d-4c10-4768-8611-3041fc8a7448" providerId="AD" clId="Web-{116F90C8-6CC8-2D3E-C17D-D2D5E35BF07F}" dt="2026-08-09T15:54:02.137" v="324" actId="1076"/>
          <ac:spMkLst>
            <pc:docMk/>
            <pc:sldMk cId="2839116884" sldId="271"/>
            <ac:spMk id="3" creationId="{3F876F05-D901-07A7-3944-C0E17EB4035B}"/>
          </ac:spMkLst>
        </pc:spChg>
        <pc:spChg chg="add mod">
          <ac:chgData name="Kacper Rogut" userId="S::krogut@snolab.ca::d764417d-4c10-4768-8611-3041fc8a7448" providerId="AD" clId="Web-{116F90C8-6CC8-2D3E-C17D-D2D5E35BF07F}" dt="2026-08-09T15:54:07.996" v="325" actId="20577"/>
          <ac:spMkLst>
            <pc:docMk/>
            <pc:sldMk cId="2839116884" sldId="271"/>
            <ac:spMk id="9" creationId="{F694E733-DB14-B28A-671E-A331F26D1B7F}"/>
          </ac:spMkLst>
        </pc:spChg>
        <pc:picChg chg="mod modCrop">
          <ac:chgData name="Kacper Rogut" userId="S::krogut@snolab.ca::d764417d-4c10-4768-8611-3041fc8a7448" providerId="AD" clId="Web-{116F90C8-6CC8-2D3E-C17D-D2D5E35BF07F}" dt="2026-08-09T15:51:46.839" v="270" actId="1076"/>
          <ac:picMkLst>
            <pc:docMk/>
            <pc:sldMk cId="2839116884" sldId="271"/>
            <ac:picMk id="4" creationId="{E92543F7-2C4F-BA30-4567-9C2D38AE3843}"/>
          </ac:picMkLst>
        </pc:picChg>
      </pc:sldChg>
      <pc:sldChg chg="modSp">
        <pc:chgData name="Kacper Rogut" userId="S::krogut@snolab.ca::d764417d-4c10-4768-8611-3041fc8a7448" providerId="AD" clId="Web-{116F90C8-6CC8-2D3E-C17D-D2D5E35BF07F}" dt="2026-08-09T15:50:49.291" v="256" actId="20577"/>
        <pc:sldMkLst>
          <pc:docMk/>
          <pc:sldMk cId="2081076261" sldId="277"/>
        </pc:sldMkLst>
      </pc:sldChg>
      <pc:sldChg chg="modSp">
        <pc:chgData name="Kacper Rogut" userId="S::krogut@snolab.ca::d764417d-4c10-4768-8611-3041fc8a7448" providerId="AD" clId="Web-{116F90C8-6CC8-2D3E-C17D-D2D5E35BF07F}" dt="2026-08-09T16:05:51.628" v="511" actId="20577"/>
        <pc:sldMkLst>
          <pc:docMk/>
          <pc:sldMk cId="3395017165" sldId="283"/>
        </pc:sldMkLst>
        <pc:spChg chg="mod">
          <ac:chgData name="Kacper Rogut" userId="S::krogut@snolab.ca::d764417d-4c10-4768-8611-3041fc8a7448" providerId="AD" clId="Web-{116F90C8-6CC8-2D3E-C17D-D2D5E35BF07F}" dt="2026-08-09T16:05:51.628" v="511" actId="20577"/>
          <ac:spMkLst>
            <pc:docMk/>
            <pc:sldMk cId="3395017165" sldId="283"/>
            <ac:spMk id="3" creationId="{98A5F97A-7488-350F-92B2-DC8B4A3C9E6D}"/>
          </ac:spMkLst>
        </pc:spChg>
        <pc:picChg chg="mod modCrop">
          <ac:chgData name="Kacper Rogut" userId="S::krogut@snolab.ca::d764417d-4c10-4768-8611-3041fc8a7448" providerId="AD" clId="Web-{116F90C8-6CC8-2D3E-C17D-D2D5E35BF07F}" dt="2026-08-09T16:04:57.425" v="490" actId="14100"/>
          <ac:picMkLst>
            <pc:docMk/>
            <pc:sldMk cId="3395017165" sldId="283"/>
            <ac:picMk id="7" creationId="{3395B0BD-FE64-EF94-4D2D-58A2B1390102}"/>
          </ac:picMkLst>
        </pc:picChg>
      </pc:sldChg>
      <pc:sldChg chg="addSp delSp modSp addAnim">
        <pc:chgData name="Kacper Rogut" userId="S::krogut@snolab.ca::d764417d-4c10-4768-8611-3041fc8a7448" providerId="AD" clId="Web-{116F90C8-6CC8-2D3E-C17D-D2D5E35BF07F}" dt="2026-08-09T16:07:40.442" v="543" actId="1076"/>
        <pc:sldMkLst>
          <pc:docMk/>
          <pc:sldMk cId="2655854740" sldId="284"/>
        </pc:sldMkLst>
        <pc:spChg chg="add mod">
          <ac:chgData name="Kacper Rogut" userId="S::krogut@snolab.ca::d764417d-4c10-4768-8611-3041fc8a7448" providerId="AD" clId="Web-{116F90C8-6CC8-2D3E-C17D-D2D5E35BF07F}" dt="2026-08-09T16:07:30.957" v="540" actId="1076"/>
          <ac:spMkLst>
            <pc:docMk/>
            <pc:sldMk cId="2655854740" sldId="284"/>
            <ac:spMk id="3" creationId="{16179745-7F36-AB3E-59C1-DFDC19D66F64}"/>
          </ac:spMkLst>
        </pc:spChg>
        <pc:spChg chg="add mod">
          <ac:chgData name="Kacper Rogut" userId="S::krogut@snolab.ca::d764417d-4c10-4768-8611-3041fc8a7448" providerId="AD" clId="Web-{116F90C8-6CC8-2D3E-C17D-D2D5E35BF07F}" dt="2026-08-09T16:07:33.301" v="541" actId="1076"/>
          <ac:spMkLst>
            <pc:docMk/>
            <pc:sldMk cId="2655854740" sldId="284"/>
            <ac:spMk id="5" creationId="{BC422797-23F2-5C03-B6D8-5C41B79C2CCC}"/>
          </ac:spMkLst>
        </pc:spChg>
        <pc:spChg chg="add mod">
          <ac:chgData name="Kacper Rogut" userId="S::krogut@snolab.ca::d764417d-4c10-4768-8611-3041fc8a7448" providerId="AD" clId="Web-{116F90C8-6CC8-2D3E-C17D-D2D5E35BF07F}" dt="2026-08-09T16:07:40.442" v="543" actId="1076"/>
          <ac:spMkLst>
            <pc:docMk/>
            <pc:sldMk cId="2655854740" sldId="284"/>
            <ac:spMk id="9" creationId="{B3E3794B-5A34-E194-4F60-22779CE29101}"/>
          </ac:spMkLst>
        </pc:spChg>
        <pc:picChg chg="mod modCrop">
          <ac:chgData name="Kacper Rogut" userId="S::krogut@snolab.ca::d764417d-4c10-4768-8611-3041fc8a7448" providerId="AD" clId="Web-{116F90C8-6CC8-2D3E-C17D-D2D5E35BF07F}" dt="2026-08-09T16:07:28.036" v="539" actId="14100"/>
          <ac:picMkLst>
            <pc:docMk/>
            <pc:sldMk cId="2655854740" sldId="284"/>
            <ac:picMk id="6" creationId="{3F87D253-B38C-3EB9-433F-F18FEFBF12EF}"/>
          </ac:picMkLst>
        </pc:picChg>
      </pc:sldChg>
      <pc:sldChg chg="modSp">
        <pc:chgData name="Kacper Rogut" userId="S::krogut@snolab.ca::d764417d-4c10-4768-8611-3041fc8a7448" providerId="AD" clId="Web-{116F90C8-6CC8-2D3E-C17D-D2D5E35BF07F}" dt="2026-08-09T16:01:40.079" v="437" actId="20577"/>
        <pc:sldMkLst>
          <pc:docMk/>
          <pc:sldMk cId="2837668109" sldId="285"/>
        </pc:sldMkLst>
        <pc:spChg chg="mod">
          <ac:chgData name="Kacper Rogut" userId="S::krogut@snolab.ca::d764417d-4c10-4768-8611-3041fc8a7448" providerId="AD" clId="Web-{116F90C8-6CC8-2D3E-C17D-D2D5E35BF07F}" dt="2026-08-09T16:01:40.079" v="437" actId="20577"/>
          <ac:spMkLst>
            <pc:docMk/>
            <pc:sldMk cId="2837668109" sldId="285"/>
            <ac:spMk id="6" creationId="{AC7E0A7C-552E-F38C-6000-DA81340C52F6}"/>
          </ac:spMkLst>
        </pc:spChg>
      </pc:sldChg>
      <pc:sldChg chg="modSp">
        <pc:chgData name="Kacper Rogut" userId="S::krogut@snolab.ca::d764417d-4c10-4768-8611-3041fc8a7448" providerId="AD" clId="Web-{116F90C8-6CC8-2D3E-C17D-D2D5E35BF07F}" dt="2026-08-09T16:01:00.610" v="427" actId="20577"/>
        <pc:sldMkLst>
          <pc:docMk/>
          <pc:sldMk cId="2639483851" sldId="286"/>
        </pc:sldMkLst>
        <pc:spChg chg="mod">
          <ac:chgData name="Kacper Rogut" userId="S::krogut@snolab.ca::d764417d-4c10-4768-8611-3041fc8a7448" providerId="AD" clId="Web-{116F90C8-6CC8-2D3E-C17D-D2D5E35BF07F}" dt="2026-08-09T15:58:29.999" v="380" actId="20577"/>
          <ac:spMkLst>
            <pc:docMk/>
            <pc:sldMk cId="2639483851" sldId="286"/>
            <ac:spMk id="8" creationId="{72CFCB47-35C2-ADF9-0AEC-2CDDA01B75E8}"/>
          </ac:spMkLst>
        </pc:spChg>
        <pc:spChg chg="mod">
          <ac:chgData name="Kacper Rogut" userId="S::krogut@snolab.ca::d764417d-4c10-4768-8611-3041fc8a7448" providerId="AD" clId="Web-{116F90C8-6CC8-2D3E-C17D-D2D5E35BF07F}" dt="2026-08-09T15:58:25.967" v="375" actId="20577"/>
          <ac:spMkLst>
            <pc:docMk/>
            <pc:sldMk cId="2639483851" sldId="286"/>
            <ac:spMk id="9" creationId="{BC136231-1F2D-5142-F83C-452CB27E674A}"/>
          </ac:spMkLst>
        </pc:spChg>
        <pc:spChg chg="mod">
          <ac:chgData name="Kacper Rogut" userId="S::krogut@snolab.ca::d764417d-4c10-4768-8611-3041fc8a7448" providerId="AD" clId="Web-{116F90C8-6CC8-2D3E-C17D-D2D5E35BF07F}" dt="2026-08-09T16:01:00.610" v="427" actId="20577"/>
          <ac:spMkLst>
            <pc:docMk/>
            <pc:sldMk cId="2639483851" sldId="286"/>
            <ac:spMk id="10" creationId="{748FEC46-6D6F-D576-59E3-B012C31AA19F}"/>
          </ac:spMkLst>
        </pc:spChg>
      </pc:sldChg>
      <pc:sldChg chg="addSp delSp modSp add replId addAnim delAnim">
        <pc:chgData name="Kacper Rogut" userId="S::krogut@snolab.ca::d764417d-4c10-4768-8611-3041fc8a7448" providerId="AD" clId="Web-{116F90C8-6CC8-2D3E-C17D-D2D5E35BF07F}" dt="2026-08-09T15:57:37.873" v="362"/>
        <pc:sldMkLst>
          <pc:docMk/>
          <pc:sldMk cId="1153319387" sldId="287"/>
        </pc:sldMkLst>
        <pc:spChg chg="mod">
          <ac:chgData name="Kacper Rogut" userId="S::krogut@snolab.ca::d764417d-4c10-4768-8611-3041fc8a7448" providerId="AD" clId="Web-{116F90C8-6CC8-2D3E-C17D-D2D5E35BF07F}" dt="2026-08-09T15:55:24.216" v="348" actId="20577"/>
          <ac:spMkLst>
            <pc:docMk/>
            <pc:sldMk cId="1153319387" sldId="287"/>
            <ac:spMk id="5" creationId="{91765D69-F73C-4CEC-D81F-B05B61B73C6D}"/>
          </ac:spMkLst>
        </pc:spChg>
        <pc:picChg chg="mod modCrop">
          <ac:chgData name="Kacper Rogut" userId="S::krogut@snolab.ca::d764417d-4c10-4768-8611-3041fc8a7448" providerId="AD" clId="Web-{116F90C8-6CC8-2D3E-C17D-D2D5E35BF07F}" dt="2026-08-09T15:54:55.153" v="338" actId="1076"/>
          <ac:picMkLst>
            <pc:docMk/>
            <pc:sldMk cId="1153319387" sldId="287"/>
            <ac:picMk id="6" creationId="{18CBBDEC-7B0B-6DA4-6C2A-F0019BD627AF}"/>
          </ac:picMkLst>
        </pc:picChg>
      </pc:sldChg>
      <pc:sldChg chg="addSp delSp modSp new">
        <pc:chgData name="Kacper Rogut" userId="S::krogut@snolab.ca::d764417d-4c10-4768-8611-3041fc8a7448" providerId="AD" clId="Web-{116F90C8-6CC8-2D3E-C17D-D2D5E35BF07F}" dt="2026-08-09T16:30:43.219" v="662" actId="1076"/>
        <pc:sldMkLst>
          <pc:docMk/>
          <pc:sldMk cId="1553305412" sldId="288"/>
        </pc:sldMkLst>
        <pc:spChg chg="add mod">
          <ac:chgData name="Kacper Rogut" userId="S::krogut@snolab.ca::d764417d-4c10-4768-8611-3041fc8a7448" providerId="AD" clId="Web-{116F90C8-6CC8-2D3E-C17D-D2D5E35BF07F}" dt="2026-08-09T16:25:20.776" v="592"/>
          <ac:spMkLst>
            <pc:docMk/>
            <pc:sldMk cId="1553305412" sldId="288"/>
            <ac:spMk id="11" creationId="{8D3077FF-F35B-6512-BF1D-027770F1B5EB}"/>
          </ac:spMkLst>
        </pc:spChg>
        <pc:picChg chg="add mod ord">
          <ac:chgData name="Kacper Rogut" userId="S::krogut@snolab.ca::d764417d-4c10-4768-8611-3041fc8a7448" providerId="AD" clId="Web-{116F90C8-6CC8-2D3E-C17D-D2D5E35BF07F}" dt="2026-08-09T16:24:04.541" v="580" actId="1076"/>
          <ac:picMkLst>
            <pc:docMk/>
            <pc:sldMk cId="1553305412" sldId="288"/>
            <ac:picMk id="7" creationId="{13384FB3-FEF8-1C59-3700-4422E14AB754}"/>
          </ac:picMkLst>
        </pc:picChg>
        <pc:picChg chg="add mod">
          <ac:chgData name="Kacper Rogut" userId="S::krogut@snolab.ca::d764417d-4c10-4768-8611-3041fc8a7448" providerId="AD" clId="Web-{116F90C8-6CC8-2D3E-C17D-D2D5E35BF07F}" dt="2026-08-09T16:24:09.026" v="582" actId="1076"/>
          <ac:picMkLst>
            <pc:docMk/>
            <pc:sldMk cId="1553305412" sldId="288"/>
            <ac:picMk id="8" creationId="{D3CD9242-F388-C54E-DECF-2C7AAA9BB3D7}"/>
          </ac:picMkLst>
        </pc:picChg>
        <pc:picChg chg="add mod modCrop">
          <ac:chgData name="Kacper Rogut" userId="S::krogut@snolab.ca::d764417d-4c10-4768-8611-3041fc8a7448" providerId="AD" clId="Web-{116F90C8-6CC8-2D3E-C17D-D2D5E35BF07F}" dt="2026-08-09T16:25:04.323" v="586"/>
          <ac:picMkLst>
            <pc:docMk/>
            <pc:sldMk cId="1553305412" sldId="288"/>
            <ac:picMk id="10" creationId="{CC7CE963-C881-CD5B-3883-8BC31975B4B2}"/>
          </ac:picMkLst>
        </pc:picChg>
        <pc:cxnChg chg="add mod">
          <ac:chgData name="Kacper Rogut" userId="S::krogut@snolab.ca::d764417d-4c10-4768-8611-3041fc8a7448" providerId="AD" clId="Web-{116F90C8-6CC8-2D3E-C17D-D2D5E35BF07F}" dt="2026-08-09T16:26:38.763" v="647" actId="1076"/>
          <ac:cxnSpMkLst>
            <pc:docMk/>
            <pc:sldMk cId="1553305412" sldId="288"/>
            <ac:cxnSpMk id="12" creationId="{BC8C4EB5-6804-65D1-2341-ED82ACA10D47}"/>
          </ac:cxnSpMkLst>
        </pc:cxnChg>
        <pc:cxnChg chg="add mod">
          <ac:chgData name="Kacper Rogut" userId="S::krogut@snolab.ca::d764417d-4c10-4768-8611-3041fc8a7448" providerId="AD" clId="Web-{116F90C8-6CC8-2D3E-C17D-D2D5E35BF07F}" dt="2026-08-09T16:26:49.138" v="649" actId="1076"/>
          <ac:cxnSpMkLst>
            <pc:docMk/>
            <pc:sldMk cId="1553305412" sldId="288"/>
            <ac:cxnSpMk id="13" creationId="{A9ABCC8B-AFFD-28EC-70E2-2FFC506998B7}"/>
          </ac:cxnSpMkLst>
        </pc:cxnChg>
      </pc:sldChg>
      <pc:sldChg chg="modSp add replId">
        <pc:chgData name="Kacper Rogut" userId="S::krogut@snolab.ca::d764417d-4c10-4768-8611-3041fc8a7448" providerId="AD" clId="Web-{116F90C8-6CC8-2D3E-C17D-D2D5E35BF07F}" dt="2026-08-09T16:40:59.990" v="888" actId="20577"/>
        <pc:sldMkLst>
          <pc:docMk/>
          <pc:sldMk cId="143107931" sldId="289"/>
        </pc:sldMkLst>
      </pc:sldChg>
    </pc:docChg>
  </pc:docChgLst>
  <pc:docChgLst>
    <pc:chgData name="Kacper Rogut" userId="S::krogut@snolab.ca::d764417d-4c10-4768-8611-3041fc8a7448" providerId="AD" clId="Web-{28CAF423-BE19-7106-EB6F-7C54CEFE749A}"/>
    <pc:docChg chg="addSld modSld sldOrd">
      <pc:chgData name="Kacper Rogut" userId="S::krogut@snolab.ca::d764417d-4c10-4768-8611-3041fc8a7448" providerId="AD" clId="Web-{28CAF423-BE19-7106-EB6F-7C54CEFE749A}" dt="2026-08-06T15:15:08.993" v="958"/>
      <pc:docMkLst>
        <pc:docMk/>
      </pc:docMkLst>
      <pc:sldChg chg="modSp">
        <pc:chgData name="Kacper Rogut" userId="S::krogut@snolab.ca::d764417d-4c10-4768-8611-3041fc8a7448" providerId="AD" clId="Web-{28CAF423-BE19-7106-EB6F-7C54CEFE749A}" dt="2026-08-06T14:48:33.944" v="552" actId="20577"/>
        <pc:sldMkLst>
          <pc:docMk/>
          <pc:sldMk cId="3790153651" sldId="259"/>
        </pc:sldMkLst>
        <pc:spChg chg="mod">
          <ac:chgData name="Kacper Rogut" userId="S::krogut@snolab.ca::d764417d-4c10-4768-8611-3041fc8a7448" providerId="AD" clId="Web-{28CAF423-BE19-7106-EB6F-7C54CEFE749A}" dt="2026-08-06T14:48:33.944" v="552" actId="20577"/>
          <ac:spMkLst>
            <pc:docMk/>
            <pc:sldMk cId="3790153651" sldId="259"/>
            <ac:spMk id="4" creationId="{D8BF8136-3B8C-F440-C0DC-30591E866B23}"/>
          </ac:spMkLst>
        </pc:spChg>
      </pc:sldChg>
      <pc:sldChg chg="addSp delSp modSp addAnim delAnim modAnim">
        <pc:chgData name="Kacper Rogut" userId="S::krogut@snolab.ca::d764417d-4c10-4768-8611-3041fc8a7448" providerId="AD" clId="Web-{28CAF423-BE19-7106-EB6F-7C54CEFE749A}" dt="2026-08-06T14:15:22.501" v="349"/>
        <pc:sldMkLst>
          <pc:docMk/>
          <pc:sldMk cId="4168153526" sldId="260"/>
        </pc:sldMkLst>
        <pc:spChg chg="mod">
          <ac:chgData name="Kacper Rogut" userId="S::krogut@snolab.ca::d764417d-4c10-4768-8611-3041fc8a7448" providerId="AD" clId="Web-{28CAF423-BE19-7106-EB6F-7C54CEFE749A}" dt="2026-08-06T14:12:40.202" v="325" actId="20577"/>
          <ac:spMkLst>
            <pc:docMk/>
            <pc:sldMk cId="4168153526" sldId="260"/>
            <ac:spMk id="4" creationId="{4E667E4F-8381-A1E2-69D1-3C755BA79201}"/>
          </ac:spMkLst>
        </pc:spChg>
        <pc:spChg chg="add mod">
          <ac:chgData name="Kacper Rogut" userId="S::krogut@snolab.ca::d764417d-4c10-4768-8611-3041fc8a7448" providerId="AD" clId="Web-{28CAF423-BE19-7106-EB6F-7C54CEFE749A}" dt="2026-08-06T13:30:45.454" v="3"/>
          <ac:spMkLst>
            <pc:docMk/>
            <pc:sldMk cId="4168153526" sldId="260"/>
            <ac:spMk id="5" creationId="{AC63E4D8-5D80-BE55-B59E-F2EF52359F3A}"/>
          </ac:spMkLst>
        </pc:spChg>
        <pc:spChg chg="add mod">
          <ac:chgData name="Kacper Rogut" userId="S::krogut@snolab.ca::d764417d-4c10-4768-8611-3041fc8a7448" providerId="AD" clId="Web-{28CAF423-BE19-7106-EB6F-7C54CEFE749A}" dt="2026-08-06T13:48:23.169" v="83" actId="1076"/>
          <ac:spMkLst>
            <pc:docMk/>
            <pc:sldMk cId="4168153526" sldId="260"/>
            <ac:spMk id="20" creationId="{05C84E10-5D78-3BF8-4622-B8D44727FFE5}"/>
          </ac:spMkLst>
        </pc:spChg>
        <pc:spChg chg="add mod">
          <ac:chgData name="Kacper Rogut" userId="S::krogut@snolab.ca::d764417d-4c10-4768-8611-3041fc8a7448" providerId="AD" clId="Web-{28CAF423-BE19-7106-EB6F-7C54CEFE749A}" dt="2026-08-06T14:02:41.023" v="194" actId="1076"/>
          <ac:spMkLst>
            <pc:docMk/>
            <pc:sldMk cId="4168153526" sldId="260"/>
            <ac:spMk id="21" creationId="{2A6D6702-A862-4A8F-3590-1A0A69BE6E32}"/>
          </ac:spMkLst>
        </pc:spChg>
        <pc:spChg chg="add">
          <ac:chgData name="Kacper Rogut" userId="S::krogut@snolab.ca::d764417d-4c10-4768-8611-3041fc8a7448" providerId="AD" clId="Web-{28CAF423-BE19-7106-EB6F-7C54CEFE749A}" dt="2026-08-06T13:50:43.795" v="103"/>
          <ac:spMkLst>
            <pc:docMk/>
            <pc:sldMk cId="4168153526" sldId="260"/>
            <ac:spMk id="23" creationId="{49C465A5-4C13-DF2C-1DCA-5634AF4E30E1}"/>
          </ac:spMkLst>
        </pc:spChg>
        <pc:spChg chg="add mod">
          <ac:chgData name="Kacper Rogut" userId="S::krogut@snolab.ca::d764417d-4c10-4768-8611-3041fc8a7448" providerId="AD" clId="Web-{28CAF423-BE19-7106-EB6F-7C54CEFE749A}" dt="2026-08-06T13:51:40.296" v="126" actId="14100"/>
          <ac:spMkLst>
            <pc:docMk/>
            <pc:sldMk cId="4168153526" sldId="260"/>
            <ac:spMk id="24" creationId="{0DB7F33F-4010-B994-4216-FF3585960820}"/>
          </ac:spMkLst>
        </pc:spChg>
        <pc:spChg chg="add mod">
          <ac:chgData name="Kacper Rogut" userId="S::krogut@snolab.ca::d764417d-4c10-4768-8611-3041fc8a7448" providerId="AD" clId="Web-{28CAF423-BE19-7106-EB6F-7C54CEFE749A}" dt="2026-08-06T13:54:53.408" v="129"/>
          <ac:spMkLst>
            <pc:docMk/>
            <pc:sldMk cId="4168153526" sldId="260"/>
            <ac:spMk id="25" creationId="{72DBE7E6-81D2-DDDA-AE91-B5D9CA5A1A03}"/>
          </ac:spMkLst>
        </pc:spChg>
        <pc:spChg chg="add mod">
          <ac:chgData name="Kacper Rogut" userId="S::krogut@snolab.ca::d764417d-4c10-4768-8611-3041fc8a7448" providerId="AD" clId="Web-{28CAF423-BE19-7106-EB6F-7C54CEFE749A}" dt="2026-08-06T14:01:00.569" v="181"/>
          <ac:spMkLst>
            <pc:docMk/>
            <pc:sldMk cId="4168153526" sldId="260"/>
            <ac:spMk id="29" creationId="{EB2D4C7E-CE31-F726-CD7E-5927C21988E1}"/>
          </ac:spMkLst>
        </pc:spChg>
        <pc:spChg chg="add mod">
          <ac:chgData name="Kacper Rogut" userId="S::krogut@snolab.ca::d764417d-4c10-4768-8611-3041fc8a7448" providerId="AD" clId="Web-{28CAF423-BE19-7106-EB6F-7C54CEFE749A}" dt="2026-08-06T14:05:35.056" v="223" actId="1076"/>
          <ac:spMkLst>
            <pc:docMk/>
            <pc:sldMk cId="4168153526" sldId="260"/>
            <ac:spMk id="30" creationId="{5A37EBE7-260C-6EDF-6048-EE8530E3972C}"/>
          </ac:spMkLst>
        </pc:spChg>
        <pc:spChg chg="add mod">
          <ac:chgData name="Kacper Rogut" userId="S::krogut@snolab.ca::d764417d-4c10-4768-8611-3041fc8a7448" providerId="AD" clId="Web-{28CAF423-BE19-7106-EB6F-7C54CEFE749A}" dt="2026-08-06T14:03:46.368" v="219" actId="1076"/>
          <ac:spMkLst>
            <pc:docMk/>
            <pc:sldMk cId="4168153526" sldId="260"/>
            <ac:spMk id="32" creationId="{CECCA8CF-E556-D7F5-35C6-B91C13D6A255}"/>
          </ac:spMkLst>
        </pc:spChg>
        <pc:picChg chg="mod">
          <ac:chgData name="Kacper Rogut" userId="S::krogut@snolab.ca::d764417d-4c10-4768-8611-3041fc8a7448" providerId="AD" clId="Web-{28CAF423-BE19-7106-EB6F-7C54CEFE749A}" dt="2026-08-06T14:02:46.711" v="196" actId="1076"/>
          <ac:picMkLst>
            <pc:docMk/>
            <pc:sldMk cId="4168153526" sldId="260"/>
            <ac:picMk id="3" creationId="{295D9BD4-C100-762C-5AE2-D11DDECF68FF}"/>
          </ac:picMkLst>
        </pc:picChg>
        <pc:picChg chg="add mod">
          <ac:chgData name="Kacper Rogut" userId="S::krogut@snolab.ca::d764417d-4c10-4768-8611-3041fc8a7448" providerId="AD" clId="Web-{28CAF423-BE19-7106-EB6F-7C54CEFE749A}" dt="2026-08-06T14:02:27.007" v="193" actId="1076"/>
          <ac:picMkLst>
            <pc:docMk/>
            <pc:sldMk cId="4168153526" sldId="260"/>
            <ac:picMk id="22" creationId="{875B85C5-4652-078D-BC47-796EFD1DD544}"/>
          </ac:picMkLst>
        </pc:picChg>
      </pc:sldChg>
      <pc:sldChg chg="modSp">
        <pc:chgData name="Kacper Rogut" userId="S::krogut@snolab.ca::d764417d-4c10-4768-8611-3041fc8a7448" providerId="AD" clId="Web-{28CAF423-BE19-7106-EB6F-7C54CEFE749A}" dt="2026-08-06T14:22:14.239" v="378" actId="14100"/>
        <pc:sldMkLst>
          <pc:docMk/>
          <pc:sldMk cId="1624691593" sldId="265"/>
        </pc:sldMkLst>
        <pc:spChg chg="mod">
          <ac:chgData name="Kacper Rogut" userId="S::krogut@snolab.ca::d764417d-4c10-4768-8611-3041fc8a7448" providerId="AD" clId="Web-{28CAF423-BE19-7106-EB6F-7C54CEFE749A}" dt="2026-08-06T14:22:14.239" v="378" actId="14100"/>
          <ac:spMkLst>
            <pc:docMk/>
            <pc:sldMk cId="1624691593" sldId="265"/>
            <ac:spMk id="3" creationId="{3A40D2E1-3D92-FFB4-EE8B-37F13B725E57}"/>
          </ac:spMkLst>
        </pc:spChg>
      </pc:sldChg>
      <pc:sldChg chg="modSp">
        <pc:chgData name="Kacper Rogut" userId="S::krogut@snolab.ca::d764417d-4c10-4768-8611-3041fc8a7448" providerId="AD" clId="Web-{28CAF423-BE19-7106-EB6F-7C54CEFE749A}" dt="2026-08-06T14:57:13.794" v="576" actId="20577"/>
        <pc:sldMkLst>
          <pc:docMk/>
          <pc:sldMk cId="3038962266" sldId="272"/>
        </pc:sldMkLst>
        <pc:spChg chg="mod">
          <ac:chgData name="Kacper Rogut" userId="S::krogut@snolab.ca::d764417d-4c10-4768-8611-3041fc8a7448" providerId="AD" clId="Web-{28CAF423-BE19-7106-EB6F-7C54CEFE749A}" dt="2026-08-06T14:57:13.794" v="576" actId="20577"/>
          <ac:spMkLst>
            <pc:docMk/>
            <pc:sldMk cId="3038962266" sldId="272"/>
            <ac:spMk id="3" creationId="{89795723-3770-B3BD-2E2F-986F45BDD809}"/>
          </ac:spMkLst>
        </pc:spChg>
      </pc:sldChg>
      <pc:sldChg chg="addSp delSp modSp add ord replId addAnim modAnim">
        <pc:chgData name="Kacper Rogut" userId="S::krogut@snolab.ca::d764417d-4c10-4768-8611-3041fc8a7448" providerId="AD" clId="Web-{28CAF423-BE19-7106-EB6F-7C54CEFE749A}" dt="2026-08-06T15:13:48.305" v="768" actId="1076"/>
        <pc:sldMkLst>
          <pc:docMk/>
          <pc:sldMk cId="3743238884" sldId="274"/>
        </pc:sldMkLst>
        <pc:spChg chg="mod">
          <ac:chgData name="Kacper Rogut" userId="S::krogut@snolab.ca::d764417d-4c10-4768-8611-3041fc8a7448" providerId="AD" clId="Web-{28CAF423-BE19-7106-EB6F-7C54CEFE749A}" dt="2026-08-06T14:30:50.558" v="459" actId="20577"/>
          <ac:spMkLst>
            <pc:docMk/>
            <pc:sldMk cId="3743238884" sldId="274"/>
            <ac:spMk id="2" creationId="{0407A851-72C6-1EB9-E77F-4A9C69549BC9}"/>
          </ac:spMkLst>
        </pc:spChg>
        <pc:spChg chg="mod">
          <ac:chgData name="Kacper Rogut" userId="S::krogut@snolab.ca::d764417d-4c10-4768-8611-3041fc8a7448" providerId="AD" clId="Web-{28CAF423-BE19-7106-EB6F-7C54CEFE749A}" dt="2026-08-06T15:07:54.457" v="731" actId="14100"/>
          <ac:spMkLst>
            <pc:docMk/>
            <pc:sldMk cId="3743238884" sldId="274"/>
            <ac:spMk id="4" creationId="{3F82B965-E115-0955-5CB8-D8248FA4FA27}"/>
          </ac:spMkLst>
        </pc:spChg>
        <pc:spChg chg="add mod">
          <ac:chgData name="Kacper Rogut" userId="S::krogut@snolab.ca::d764417d-4c10-4768-8611-3041fc8a7448" providerId="AD" clId="Web-{28CAF423-BE19-7106-EB6F-7C54CEFE749A}" dt="2026-08-06T15:02:55.891" v="689" actId="20577"/>
          <ac:spMkLst>
            <pc:docMk/>
            <pc:sldMk cId="3743238884" sldId="274"/>
            <ac:spMk id="6" creationId="{34A8226A-BA12-06FA-BABC-13AEF29AAE04}"/>
          </ac:spMkLst>
        </pc:spChg>
        <pc:picChg chg="add mod">
          <ac:chgData name="Kacper Rogut" userId="S::krogut@snolab.ca::d764417d-4c10-4768-8611-3041fc8a7448" providerId="AD" clId="Web-{28CAF423-BE19-7106-EB6F-7C54CEFE749A}" dt="2026-08-06T15:01:52.625" v="668" actId="14100"/>
          <ac:picMkLst>
            <pc:docMk/>
            <pc:sldMk cId="3743238884" sldId="274"/>
            <ac:picMk id="3" creationId="{DEBF12DE-C175-EFC7-75B9-9B5A1A7FD66F}"/>
          </ac:picMkLst>
        </pc:picChg>
        <pc:picChg chg="add mod">
          <ac:chgData name="Kacper Rogut" userId="S::krogut@snolab.ca::d764417d-4c10-4768-8611-3041fc8a7448" providerId="AD" clId="Web-{28CAF423-BE19-7106-EB6F-7C54CEFE749A}" dt="2026-08-06T15:13:47.914" v="767" actId="14100"/>
          <ac:picMkLst>
            <pc:docMk/>
            <pc:sldMk cId="3743238884" sldId="274"/>
            <ac:picMk id="5" creationId="{D7F4EBCC-5EAE-9596-D3F6-77AB7BFD6B8D}"/>
          </ac:picMkLst>
        </pc:picChg>
        <pc:picChg chg="add mod">
          <ac:chgData name="Kacper Rogut" userId="S::krogut@snolab.ca::d764417d-4c10-4768-8611-3041fc8a7448" providerId="AD" clId="Web-{28CAF423-BE19-7106-EB6F-7C54CEFE749A}" dt="2026-08-06T15:13:16.070" v="755" actId="1076"/>
          <ac:picMkLst>
            <pc:docMk/>
            <pc:sldMk cId="3743238884" sldId="274"/>
            <ac:picMk id="10" creationId="{2EEA4A02-A9E7-30EF-0AC9-3DA5CE108732}"/>
          </ac:picMkLst>
        </pc:picChg>
        <pc:picChg chg="add mod">
          <ac:chgData name="Kacper Rogut" userId="S::krogut@snolab.ca::d764417d-4c10-4768-8611-3041fc8a7448" providerId="AD" clId="Web-{28CAF423-BE19-7106-EB6F-7C54CEFE749A}" dt="2026-08-06T15:05:47.987" v="711" actId="14100"/>
          <ac:picMkLst>
            <pc:docMk/>
            <pc:sldMk cId="3743238884" sldId="274"/>
            <ac:picMk id="11" creationId="{8F4EBE2E-0C5F-DE9C-14B7-FE2F956F8B96}"/>
          </ac:picMkLst>
        </pc:picChg>
        <pc:picChg chg="add mod">
          <ac:chgData name="Kacper Rogut" userId="S::krogut@snolab.ca::d764417d-4c10-4768-8611-3041fc8a7448" providerId="AD" clId="Web-{28CAF423-BE19-7106-EB6F-7C54CEFE749A}" dt="2026-08-06T15:06:23.191" v="715" actId="1076"/>
          <ac:picMkLst>
            <pc:docMk/>
            <pc:sldMk cId="3743238884" sldId="274"/>
            <ac:picMk id="12" creationId="{7452F5EE-A91C-D594-0F35-FF586EB1FD9E}"/>
          </ac:picMkLst>
        </pc:picChg>
        <pc:picChg chg="add mod">
          <ac:chgData name="Kacper Rogut" userId="S::krogut@snolab.ca::d764417d-4c10-4768-8611-3041fc8a7448" providerId="AD" clId="Web-{28CAF423-BE19-7106-EB6F-7C54CEFE749A}" dt="2026-08-06T15:13:48.305" v="768" actId="1076"/>
          <ac:picMkLst>
            <pc:docMk/>
            <pc:sldMk cId="3743238884" sldId="274"/>
            <ac:picMk id="13" creationId="{F82CE2CC-3AFD-D1BB-3A9E-425E0D7E6598}"/>
          </ac:picMkLst>
        </pc:picChg>
      </pc:sldChg>
      <pc:sldChg chg="addSp delSp modSp add ord replId addAnim">
        <pc:chgData name="Kacper Rogut" userId="S::krogut@snolab.ca::d764417d-4c10-4768-8611-3041fc8a7448" providerId="AD" clId="Web-{28CAF423-BE19-7106-EB6F-7C54CEFE749A}" dt="2026-08-06T15:15:08.993" v="958"/>
        <pc:sldMkLst>
          <pc:docMk/>
          <pc:sldMk cId="3842964680" sldId="275"/>
        </pc:sldMkLst>
        <pc:spChg chg="mod">
          <ac:chgData name="Kacper Rogut" userId="S::krogut@snolab.ca::d764417d-4c10-4768-8611-3041fc8a7448" providerId="AD" clId="Web-{28CAF423-BE19-7106-EB6F-7C54CEFE749A}" dt="2026-08-06T15:14:20.477" v="775" actId="20577"/>
          <ac:spMkLst>
            <pc:docMk/>
            <pc:sldMk cId="3842964680" sldId="275"/>
            <ac:spMk id="2" creationId="{0CA61514-227D-5888-F6DF-F751B93C7A95}"/>
          </ac:spMkLst>
        </pc:spChg>
        <pc:picChg chg="add mod">
          <ac:chgData name="Kacper Rogut" userId="S::krogut@snolab.ca::d764417d-4c10-4768-8611-3041fc8a7448" providerId="AD" clId="Web-{28CAF423-BE19-7106-EB6F-7C54CEFE749A}" dt="2026-08-06T15:14:32.930" v="778" actId="14100"/>
          <ac:picMkLst>
            <pc:docMk/>
            <pc:sldMk cId="3842964680" sldId="275"/>
            <ac:picMk id="11" creationId="{21A44094-9CC5-7F53-2B98-DB4D52634F7B}"/>
          </ac:picMkLst>
        </pc:picChg>
      </pc:sldChg>
    </pc:docChg>
  </pc:docChgLst>
  <pc:docChgLst>
    <pc:chgData name="Kacper Rogut" userId="S::krogut@snolab.ca::d764417d-4c10-4768-8611-3041fc8a7448" providerId="AD" clId="Web-{0DAB65CE-12B2-61C7-DF5D-90B10ACB25D5}"/>
    <pc:docChg chg="mod addSld delSld modSld sldOrd">
      <pc:chgData name="Kacper Rogut" userId="S::krogut@snolab.ca::d764417d-4c10-4768-8611-3041fc8a7448" providerId="AD" clId="Web-{0DAB65CE-12B2-61C7-DF5D-90B10ACB25D5}" dt="2026-08-06T20:06:03.280" v="2948" actId="20577"/>
      <pc:docMkLst>
        <pc:docMk/>
      </pc:docMkLst>
      <pc:sldChg chg="addSp modSp">
        <pc:chgData name="Kacper Rogut" userId="S::krogut@snolab.ca::d764417d-4c10-4768-8611-3041fc8a7448" providerId="AD" clId="Web-{0DAB65CE-12B2-61C7-DF5D-90B10ACB25D5}" dt="2026-08-06T19:58:12.653" v="2905" actId="20577"/>
        <pc:sldMkLst>
          <pc:docMk/>
          <pc:sldMk cId="4168153526" sldId="260"/>
        </pc:sldMkLst>
      </pc:sldChg>
      <pc:sldChg chg="modSp">
        <pc:chgData name="Kacper Rogut" userId="S::krogut@snolab.ca::d764417d-4c10-4768-8611-3041fc8a7448" providerId="AD" clId="Web-{0DAB65CE-12B2-61C7-DF5D-90B10ACB25D5}" dt="2026-08-06T19:59:22.107" v="2923" actId="20577"/>
        <pc:sldMkLst>
          <pc:docMk/>
          <pc:sldMk cId="1337270736" sldId="261"/>
        </pc:sldMkLst>
        <pc:spChg chg="mod">
          <ac:chgData name="Kacper Rogut" userId="S::krogut@snolab.ca::d764417d-4c10-4768-8611-3041fc8a7448" providerId="AD" clId="Web-{0DAB65CE-12B2-61C7-DF5D-90B10ACB25D5}" dt="2026-08-06T19:59:22.107" v="2923" actId="20577"/>
          <ac:spMkLst>
            <pc:docMk/>
            <pc:sldMk cId="1337270736" sldId="261"/>
            <ac:spMk id="17" creationId="{0F5BC3CE-37B9-827E-F082-A46AA997DC52}"/>
          </ac:spMkLst>
        </pc:spChg>
      </pc:sldChg>
      <pc:sldChg chg="modSp">
        <pc:chgData name="Kacper Rogut" userId="S::krogut@snolab.ca::d764417d-4c10-4768-8611-3041fc8a7448" providerId="AD" clId="Web-{0DAB65CE-12B2-61C7-DF5D-90B10ACB25D5}" dt="2026-08-06T17:52:44.288" v="43" actId="1076"/>
        <pc:sldMkLst>
          <pc:docMk/>
          <pc:sldMk cId="2956684984" sldId="263"/>
        </pc:sldMkLst>
        <pc:spChg chg="mod">
          <ac:chgData name="Kacper Rogut" userId="S::krogut@snolab.ca::d764417d-4c10-4768-8611-3041fc8a7448" providerId="AD" clId="Web-{0DAB65CE-12B2-61C7-DF5D-90B10ACB25D5}" dt="2026-08-06T17:52:32.741" v="41" actId="20577"/>
          <ac:spMkLst>
            <pc:docMk/>
            <pc:sldMk cId="2956684984" sldId="263"/>
            <ac:spMk id="3" creationId="{8751DB3B-8721-73E7-B2B1-781C841680E5}"/>
          </ac:spMkLst>
        </pc:spChg>
        <pc:picChg chg="mod">
          <ac:chgData name="Kacper Rogut" userId="S::krogut@snolab.ca::d764417d-4c10-4768-8611-3041fc8a7448" providerId="AD" clId="Web-{0DAB65CE-12B2-61C7-DF5D-90B10ACB25D5}" dt="2026-08-06T17:52:36.601" v="42" actId="1076"/>
          <ac:picMkLst>
            <pc:docMk/>
            <pc:sldMk cId="2956684984" sldId="263"/>
            <ac:picMk id="7" creationId="{FCCE6F58-B49F-18A3-F516-2F75F959204D}"/>
          </ac:picMkLst>
        </pc:picChg>
        <pc:picChg chg="mod">
          <ac:chgData name="Kacper Rogut" userId="S::krogut@snolab.ca::d764417d-4c10-4768-8611-3041fc8a7448" providerId="AD" clId="Web-{0DAB65CE-12B2-61C7-DF5D-90B10ACB25D5}" dt="2026-08-06T17:52:44.288" v="43" actId="1076"/>
          <ac:picMkLst>
            <pc:docMk/>
            <pc:sldMk cId="2956684984" sldId="263"/>
            <ac:picMk id="8" creationId="{06D18891-9D09-B1DB-79AF-90A24DAA7E83}"/>
          </ac:picMkLst>
        </pc:picChg>
      </pc:sldChg>
      <pc:sldChg chg="modSp">
        <pc:chgData name="Kacper Rogut" userId="S::krogut@snolab.ca::d764417d-4c10-4768-8611-3041fc8a7448" providerId="AD" clId="Web-{0DAB65CE-12B2-61C7-DF5D-90B10ACB25D5}" dt="2026-08-06T18:15:29.944" v="537" actId="20577"/>
        <pc:sldMkLst>
          <pc:docMk/>
          <pc:sldMk cId="3884141083" sldId="264"/>
        </pc:sldMkLst>
      </pc:sldChg>
      <pc:sldChg chg="modSp">
        <pc:chgData name="Kacper Rogut" userId="S::krogut@snolab.ca::d764417d-4c10-4768-8611-3041fc8a7448" providerId="AD" clId="Web-{0DAB65CE-12B2-61C7-DF5D-90B10ACB25D5}" dt="2026-08-06T19:59:06.372" v="2920" actId="20577"/>
        <pc:sldMkLst>
          <pc:docMk/>
          <pc:sldMk cId="1624691593" sldId="265"/>
        </pc:sldMkLst>
        <pc:spChg chg="mod">
          <ac:chgData name="Kacper Rogut" userId="S::krogut@snolab.ca::d764417d-4c10-4768-8611-3041fc8a7448" providerId="AD" clId="Web-{0DAB65CE-12B2-61C7-DF5D-90B10ACB25D5}" dt="2026-08-06T19:59:06.372" v="2920" actId="20577"/>
          <ac:spMkLst>
            <pc:docMk/>
            <pc:sldMk cId="1624691593" sldId="265"/>
            <ac:spMk id="3" creationId="{3A40D2E1-3D92-FFB4-EE8B-37F13B725E57}"/>
          </ac:spMkLst>
        </pc:spChg>
      </pc:sldChg>
      <pc:sldChg chg="modSp">
        <pc:chgData name="Kacper Rogut" userId="S::krogut@snolab.ca::d764417d-4c10-4768-8611-3041fc8a7448" providerId="AD" clId="Web-{0DAB65CE-12B2-61C7-DF5D-90B10ACB25D5}" dt="2026-08-06T19:29:46.806" v="2859" actId="20577"/>
        <pc:sldMkLst>
          <pc:docMk/>
          <pc:sldMk cId="1914306504" sldId="267"/>
        </pc:sldMkLst>
      </pc:sldChg>
      <pc:sldChg chg="addSp delSp modSp addAnim">
        <pc:chgData name="Kacper Rogut" userId="S::krogut@snolab.ca::d764417d-4c10-4768-8611-3041fc8a7448" providerId="AD" clId="Web-{0DAB65CE-12B2-61C7-DF5D-90B10ACB25D5}" dt="2026-08-06T19:20:22.429" v="2761" actId="20577"/>
        <pc:sldMkLst>
          <pc:docMk/>
          <pc:sldMk cId="1082994743" sldId="269"/>
        </pc:sldMkLst>
        <pc:spChg chg="add mod">
          <ac:chgData name="Kacper Rogut" userId="S::krogut@snolab.ca::d764417d-4c10-4768-8611-3041fc8a7448" providerId="AD" clId="Web-{0DAB65CE-12B2-61C7-DF5D-90B10ACB25D5}" dt="2026-08-06T19:20:06.570" v="2756" actId="20577"/>
          <ac:spMkLst>
            <pc:docMk/>
            <pc:sldMk cId="1082994743" sldId="269"/>
            <ac:spMk id="12" creationId="{1B2CE1A1-D3F1-904D-13F4-D6EEBFED2E12}"/>
          </ac:spMkLst>
        </pc:spChg>
        <pc:spChg chg="add mod">
          <ac:chgData name="Kacper Rogut" userId="S::krogut@snolab.ca::d764417d-4c10-4768-8611-3041fc8a7448" providerId="AD" clId="Web-{0DAB65CE-12B2-61C7-DF5D-90B10ACB25D5}" dt="2026-08-06T19:20:22.429" v="2761" actId="20577"/>
          <ac:spMkLst>
            <pc:docMk/>
            <pc:sldMk cId="1082994743" sldId="269"/>
            <ac:spMk id="14" creationId="{B90F6B9E-10B9-59CC-79BE-ED0FC8B4718B}"/>
          </ac:spMkLst>
        </pc:spChg>
        <pc:picChg chg="mod">
          <ac:chgData name="Kacper Rogut" userId="S::krogut@snolab.ca::d764417d-4c10-4768-8611-3041fc8a7448" providerId="AD" clId="Web-{0DAB65CE-12B2-61C7-DF5D-90B10ACB25D5}" dt="2026-08-06T19:19:32.054" v="2740" actId="1076"/>
          <ac:picMkLst>
            <pc:docMk/>
            <pc:sldMk cId="1082994743" sldId="269"/>
            <ac:picMk id="4" creationId="{7C91ACAB-29BE-7DCF-ED1F-E0423E9456FC}"/>
          </ac:picMkLst>
        </pc:picChg>
      </pc:sldChg>
      <pc:sldChg chg="modSp">
        <pc:chgData name="Kacper Rogut" userId="S::krogut@snolab.ca::d764417d-4c10-4768-8611-3041fc8a7448" providerId="AD" clId="Web-{0DAB65CE-12B2-61C7-DF5D-90B10ACB25D5}" dt="2026-08-06T20:06:03.280" v="2948" actId="20577"/>
        <pc:sldMkLst>
          <pc:docMk/>
          <pc:sldMk cId="143512628" sldId="270"/>
        </pc:sldMkLst>
        <pc:spChg chg="mod">
          <ac:chgData name="Kacper Rogut" userId="S::krogut@snolab.ca::d764417d-4c10-4768-8611-3041fc8a7448" providerId="AD" clId="Web-{0DAB65CE-12B2-61C7-DF5D-90B10ACB25D5}" dt="2026-08-06T20:06:03.280" v="2948" actId="20577"/>
          <ac:spMkLst>
            <pc:docMk/>
            <pc:sldMk cId="143512628" sldId="270"/>
            <ac:spMk id="3" creationId="{FCA9AF89-46FB-07BC-0EE4-FC4518AF2A40}"/>
          </ac:spMkLst>
        </pc:spChg>
      </pc:sldChg>
      <pc:sldChg chg="modSp">
        <pc:chgData name="Kacper Rogut" userId="S::krogut@snolab.ca::d764417d-4c10-4768-8611-3041fc8a7448" providerId="AD" clId="Web-{0DAB65CE-12B2-61C7-DF5D-90B10ACB25D5}" dt="2026-08-06T19:29:57.728" v="2862" actId="20577"/>
        <pc:sldMkLst>
          <pc:docMk/>
          <pc:sldMk cId="2839116884" sldId="271"/>
        </pc:sldMkLst>
        <pc:spChg chg="mod">
          <ac:chgData name="Kacper Rogut" userId="S::krogut@snolab.ca::d764417d-4c10-4768-8611-3041fc8a7448" providerId="AD" clId="Web-{0DAB65CE-12B2-61C7-DF5D-90B10ACB25D5}" dt="2026-08-06T19:29:57.728" v="2862" actId="20577"/>
          <ac:spMkLst>
            <pc:docMk/>
            <pc:sldMk cId="2839116884" sldId="271"/>
            <ac:spMk id="3" creationId="{3F876F05-D901-07A7-3944-C0E17EB4035B}"/>
          </ac:spMkLst>
        </pc:spChg>
      </pc:sldChg>
      <pc:sldChg chg="modSp">
        <pc:chgData name="Kacper Rogut" userId="S::krogut@snolab.ca::d764417d-4c10-4768-8611-3041fc8a7448" providerId="AD" clId="Web-{0DAB65CE-12B2-61C7-DF5D-90B10ACB25D5}" dt="2026-08-06T18:39:02.615" v="2636" actId="20577"/>
        <pc:sldMkLst>
          <pc:docMk/>
          <pc:sldMk cId="3038962266" sldId="272"/>
        </pc:sldMkLst>
        <pc:spChg chg="mod">
          <ac:chgData name="Kacper Rogut" userId="S::krogut@snolab.ca::d764417d-4c10-4768-8611-3041fc8a7448" providerId="AD" clId="Web-{0DAB65CE-12B2-61C7-DF5D-90B10ACB25D5}" dt="2026-08-06T18:39:02.615" v="2636" actId="20577"/>
          <ac:spMkLst>
            <pc:docMk/>
            <pc:sldMk cId="3038962266" sldId="272"/>
            <ac:spMk id="3" creationId="{89795723-3770-B3BD-2E2F-986F45BDD809}"/>
          </ac:spMkLst>
        </pc:spChg>
      </pc:sldChg>
      <pc:sldChg chg="modSp">
        <pc:chgData name="Kacper Rogut" userId="S::krogut@snolab.ca::d764417d-4c10-4768-8611-3041fc8a7448" providerId="AD" clId="Web-{0DAB65CE-12B2-61C7-DF5D-90B10ACB25D5}" dt="2026-08-06T19:57:25.731" v="2897" actId="20577"/>
        <pc:sldMkLst>
          <pc:docMk/>
          <pc:sldMk cId="3435754157" sldId="276"/>
        </pc:sldMkLst>
        <pc:spChg chg="mod">
          <ac:chgData name="Kacper Rogut" userId="S::krogut@snolab.ca::d764417d-4c10-4768-8611-3041fc8a7448" providerId="AD" clId="Web-{0DAB65CE-12B2-61C7-DF5D-90B10ACB25D5}" dt="2026-08-06T19:57:25.731" v="2897" actId="20577"/>
          <ac:spMkLst>
            <pc:docMk/>
            <pc:sldMk cId="3435754157" sldId="276"/>
            <ac:spMk id="2" creationId="{7E86F595-244F-70AE-BFA3-0F28DD9BDC6F}"/>
          </ac:spMkLst>
        </pc:spChg>
      </pc:sldChg>
      <pc:sldChg chg="addSp delSp modSp add replId">
        <pc:chgData name="Kacper Rogut" userId="S::krogut@snolab.ca::d764417d-4c10-4768-8611-3041fc8a7448" providerId="AD" clId="Web-{0DAB65CE-12B2-61C7-DF5D-90B10ACB25D5}" dt="2026-08-06T20:02:01.982" v="2933" actId="20577"/>
        <pc:sldMkLst>
          <pc:docMk/>
          <pc:sldMk cId="2081076261" sldId="277"/>
        </pc:sldMkLst>
      </pc:sldChg>
      <pc:sldChg chg="modSp add ord replId">
        <pc:chgData name="Kacper Rogut" userId="S::krogut@snolab.ca::d764417d-4c10-4768-8611-3041fc8a7448" providerId="AD" clId="Web-{0DAB65CE-12B2-61C7-DF5D-90B10ACB25D5}" dt="2026-08-06T18:10:29.003" v="514" actId="1076"/>
        <pc:sldMkLst>
          <pc:docMk/>
          <pc:sldMk cId="2571968960" sldId="279"/>
        </pc:sldMkLst>
        <pc:spChg chg="mod">
          <ac:chgData name="Kacper Rogut" userId="S::krogut@snolab.ca::d764417d-4c10-4768-8611-3041fc8a7448" providerId="AD" clId="Web-{0DAB65CE-12B2-61C7-DF5D-90B10ACB25D5}" dt="2026-08-06T18:10:29.003" v="514" actId="1076"/>
          <ac:spMkLst>
            <pc:docMk/>
            <pc:sldMk cId="2571968960" sldId="279"/>
            <ac:spMk id="2" creationId="{18202364-5D80-F27C-AB09-0B44D1FFD4A4}"/>
          </ac:spMkLst>
        </pc:spChg>
      </pc:sldChg>
      <pc:sldChg chg="modSp add replId">
        <pc:chgData name="Kacper Rogut" userId="S::krogut@snolab.ca::d764417d-4c10-4768-8611-3041fc8a7448" providerId="AD" clId="Web-{0DAB65CE-12B2-61C7-DF5D-90B10ACB25D5}" dt="2026-08-06T18:10:19.362" v="510" actId="1076"/>
        <pc:sldMkLst>
          <pc:docMk/>
          <pc:sldMk cId="2315393570" sldId="280"/>
        </pc:sldMkLst>
        <pc:spChg chg="mod">
          <ac:chgData name="Kacper Rogut" userId="S::krogut@snolab.ca::d764417d-4c10-4768-8611-3041fc8a7448" providerId="AD" clId="Web-{0DAB65CE-12B2-61C7-DF5D-90B10ACB25D5}" dt="2026-08-06T18:10:19.362" v="510" actId="1076"/>
          <ac:spMkLst>
            <pc:docMk/>
            <pc:sldMk cId="2315393570" sldId="280"/>
            <ac:spMk id="2" creationId="{7439E5F1-1803-5BDA-DA15-4E7CAD5EC9F7}"/>
          </ac:spMkLst>
        </pc:spChg>
      </pc:sldChg>
      <pc:sldChg chg="addSp modSp add replId">
        <pc:chgData name="Kacper Rogut" userId="S::krogut@snolab.ca::d764417d-4c10-4768-8611-3041fc8a7448" providerId="AD" clId="Web-{0DAB65CE-12B2-61C7-DF5D-90B10ACB25D5}" dt="2026-08-06T18:24:42.684" v="1953" actId="1076"/>
        <pc:sldMkLst>
          <pc:docMk/>
          <pc:sldMk cId="636031484" sldId="281"/>
        </pc:sldMkLst>
        <pc:spChg chg="add mod">
          <ac:chgData name="Kacper Rogut" userId="S::krogut@snolab.ca::d764417d-4c10-4768-8611-3041fc8a7448" providerId="AD" clId="Web-{0DAB65CE-12B2-61C7-DF5D-90B10ACB25D5}" dt="2026-08-06T18:06:35.219" v="500" actId="14100"/>
          <ac:spMkLst>
            <pc:docMk/>
            <pc:sldMk cId="636031484" sldId="281"/>
            <ac:spMk id="3" creationId="{BF395185-3539-A1FC-B872-EA4F2DD90846}"/>
          </ac:spMkLst>
        </pc:spChg>
      </pc:sldChg>
      <pc:sldChg chg="addSp delSp modSp add ord replId addAnim delAnim modAnim">
        <pc:chgData name="Kacper Rogut" userId="S::krogut@snolab.ca::d764417d-4c10-4768-8611-3041fc8a7448" providerId="AD" clId="Web-{0DAB65CE-12B2-61C7-DF5D-90B10ACB25D5}" dt="2026-08-06T18:26:35.342" v="2613"/>
        <pc:sldMkLst>
          <pc:docMk/>
          <pc:sldMk cId="58834771" sldId="282"/>
        </pc:sldMkLst>
        <pc:spChg chg="add mod">
          <ac:chgData name="Kacper Rogut" userId="S::krogut@snolab.ca::d764417d-4c10-4768-8611-3041fc8a7448" providerId="AD" clId="Web-{0DAB65CE-12B2-61C7-DF5D-90B10ACB25D5}" dt="2026-08-06T18:20:20.478" v="616" actId="20577"/>
          <ac:spMkLst>
            <pc:docMk/>
            <pc:sldMk cId="58834771" sldId="282"/>
            <ac:spMk id="7" creationId="{9E568BF7-A907-ECA6-D9DA-22116A5F4078}"/>
          </ac:spMkLst>
        </pc:spChg>
        <pc:spChg chg="mod">
          <ac:chgData name="Kacper Rogut" userId="S::krogut@snolab.ca::d764417d-4c10-4768-8611-3041fc8a7448" providerId="AD" clId="Web-{0DAB65CE-12B2-61C7-DF5D-90B10ACB25D5}" dt="2026-08-06T18:19:33.290" v="598" actId="14100"/>
          <ac:spMkLst>
            <pc:docMk/>
            <pc:sldMk cId="58834771" sldId="282"/>
            <ac:spMk id="11" creationId="{C86E6E54-B2A1-E698-F6AA-75765E604DDE}"/>
          </ac:spMkLst>
        </pc:spChg>
      </pc:sldChg>
      <pc:sldChg chg="delSp modSp add replId">
        <pc:chgData name="Kacper Rogut" userId="S::krogut@snolab.ca::d764417d-4c10-4768-8611-3041fc8a7448" providerId="AD" clId="Web-{0DAB65CE-12B2-61C7-DF5D-90B10ACB25D5}" dt="2026-08-06T19:21:15.320" v="2774" actId="1076"/>
        <pc:sldMkLst>
          <pc:docMk/>
          <pc:sldMk cId="3395017165" sldId="283"/>
        </pc:sldMkLst>
        <pc:spChg chg="mod">
          <ac:chgData name="Kacper Rogut" userId="S::krogut@snolab.ca::d764417d-4c10-4768-8611-3041fc8a7448" providerId="AD" clId="Web-{0DAB65CE-12B2-61C7-DF5D-90B10ACB25D5}" dt="2026-08-06T19:20:56.523" v="2770" actId="20577"/>
          <ac:spMkLst>
            <pc:docMk/>
            <pc:sldMk cId="3395017165" sldId="283"/>
            <ac:spMk id="3" creationId="{98A5F97A-7488-350F-92B2-DC8B4A3C9E6D}"/>
          </ac:spMkLst>
        </pc:spChg>
        <pc:picChg chg="mod">
          <ac:chgData name="Kacper Rogut" userId="S::krogut@snolab.ca::d764417d-4c10-4768-8611-3041fc8a7448" providerId="AD" clId="Web-{0DAB65CE-12B2-61C7-DF5D-90B10ACB25D5}" dt="2026-08-06T19:21:15.320" v="2774" actId="1076"/>
          <ac:picMkLst>
            <pc:docMk/>
            <pc:sldMk cId="3395017165" sldId="283"/>
            <ac:picMk id="7" creationId="{3395B0BD-FE64-EF94-4D2D-58A2B1390102}"/>
          </ac:picMkLst>
        </pc:picChg>
      </pc:sldChg>
      <pc:sldChg chg="addSp delSp modSp add replId">
        <pc:chgData name="Kacper Rogut" userId="S::krogut@snolab.ca::d764417d-4c10-4768-8611-3041fc8a7448" providerId="AD" clId="Web-{0DAB65CE-12B2-61C7-DF5D-90B10ACB25D5}" dt="2026-08-06T19:22:41.460" v="2786" actId="1076"/>
        <pc:sldMkLst>
          <pc:docMk/>
          <pc:sldMk cId="2655854740" sldId="284"/>
        </pc:sldMkLst>
        <pc:picChg chg="add mod ord">
          <ac:chgData name="Kacper Rogut" userId="S::krogut@snolab.ca::d764417d-4c10-4768-8611-3041fc8a7448" providerId="AD" clId="Web-{0DAB65CE-12B2-61C7-DF5D-90B10ACB25D5}" dt="2026-08-06T19:22:41.460" v="2786" actId="1076"/>
          <ac:picMkLst>
            <pc:docMk/>
            <pc:sldMk cId="2655854740" sldId="284"/>
            <ac:picMk id="6" creationId="{3F87D253-B38C-3EB9-433F-F18FEFBF12EF}"/>
          </ac:picMkLst>
        </pc:picChg>
      </pc:sldChg>
    </pc:docChg>
  </pc:docChgLst>
  <pc:docChgLst>
    <pc:chgData name="Kacper Rogut" userId="S::krogut@snolab.ca::d764417d-4c10-4768-8611-3041fc8a7448" providerId="AD" clId="Web-{F7D58505-FFCA-8936-5852-E290C7636A4D}"/>
    <pc:docChg chg="modSld">
      <pc:chgData name="Kacper Rogut" userId="S::krogut@snolab.ca::d764417d-4c10-4768-8611-3041fc8a7448" providerId="AD" clId="Web-{F7D58505-FFCA-8936-5852-E290C7636A4D}" dt="2026-08-07T03:16:11.575" v="1" actId="1076"/>
      <pc:docMkLst>
        <pc:docMk/>
      </pc:docMkLst>
      <pc:sldChg chg="modSp">
        <pc:chgData name="Kacper Rogut" userId="S::krogut@snolab.ca::d764417d-4c10-4768-8611-3041fc8a7448" providerId="AD" clId="Web-{F7D58505-FFCA-8936-5852-E290C7636A4D}" dt="2026-08-07T03:16:11.575" v="1" actId="1076"/>
        <pc:sldMkLst>
          <pc:docMk/>
          <pc:sldMk cId="4168153526" sldId="260"/>
        </pc:sldMkLst>
        <pc:spChg chg="mod">
          <ac:chgData name="Kacper Rogut" userId="S::krogut@snolab.ca::d764417d-4c10-4768-8611-3041fc8a7448" providerId="AD" clId="Web-{F7D58505-FFCA-8936-5852-E290C7636A4D}" dt="2026-08-07T03:16:11.575" v="1" actId="1076"/>
          <ac:spMkLst>
            <pc:docMk/>
            <pc:sldMk cId="4168153526" sldId="260"/>
            <ac:spMk id="32" creationId="{CECCA8CF-E556-D7F5-35C6-B91C13D6A255}"/>
          </ac:spMkLst>
        </pc:spChg>
      </pc:sldChg>
    </pc:docChg>
  </pc:docChgLst>
  <pc:docChgLst>
    <pc:chgData name="Kacper Rogut" userId="S::krogut@snolab.ca::d764417d-4c10-4768-8611-3041fc8a7448" providerId="AD" clId="Web-{9149FEC6-9747-3F10-6925-53CE35AE6BC4}"/>
    <pc:docChg chg="addSld modSld">
      <pc:chgData name="Kacper Rogut" userId="S::krogut@snolab.ca::d764417d-4c10-4768-8611-3041fc8a7448" providerId="AD" clId="Web-{9149FEC6-9747-3F10-6925-53CE35AE6BC4}" dt="2026-08-07T14:00:41.185" v="473" actId="20577"/>
      <pc:docMkLst>
        <pc:docMk/>
      </pc:docMkLst>
      <pc:sldChg chg="delSp modSp delAnim">
        <pc:chgData name="Kacper Rogut" userId="S::krogut@snolab.ca::d764417d-4c10-4768-8611-3041fc8a7448" providerId="AD" clId="Web-{9149FEC6-9747-3F10-6925-53CE35AE6BC4}" dt="2026-08-07T13:30:07.268" v="73" actId="14100"/>
        <pc:sldMkLst>
          <pc:docMk/>
          <pc:sldMk cId="2938770861" sldId="266"/>
        </pc:sldMkLst>
        <pc:spChg chg="mod">
          <ac:chgData name="Kacper Rogut" userId="S::krogut@snolab.ca::d764417d-4c10-4768-8611-3041fc8a7448" providerId="AD" clId="Web-{9149FEC6-9747-3F10-6925-53CE35AE6BC4}" dt="2026-08-07T13:30:07.268" v="73" actId="14100"/>
          <ac:spMkLst>
            <pc:docMk/>
            <pc:sldMk cId="2938770861" sldId="266"/>
            <ac:spMk id="14" creationId="{36B6793D-1270-2338-81C8-BFDA25F73142}"/>
          </ac:spMkLst>
        </pc:spChg>
        <pc:picChg chg="mod">
          <ac:chgData name="Kacper Rogut" userId="S::krogut@snolab.ca::d764417d-4c10-4768-8611-3041fc8a7448" providerId="AD" clId="Web-{9149FEC6-9747-3F10-6925-53CE35AE6BC4}" dt="2026-08-07T13:28:43.018" v="54"/>
          <ac:picMkLst>
            <pc:docMk/>
            <pc:sldMk cId="2938770861" sldId="266"/>
            <ac:picMk id="7" creationId="{76463595-E1E6-C33A-3C7C-57A95F64C856}"/>
          </ac:picMkLst>
        </pc:picChg>
      </pc:sldChg>
      <pc:sldChg chg="addSp delSp modSp addAnim delAnim modAnim">
        <pc:chgData name="Kacper Rogut" userId="S::krogut@snolab.ca::d764417d-4c10-4768-8611-3041fc8a7448" providerId="AD" clId="Web-{9149FEC6-9747-3F10-6925-53CE35AE6BC4}" dt="2026-08-07T13:44:44.523" v="217"/>
        <pc:sldMkLst>
          <pc:docMk/>
          <pc:sldMk cId="2244666884" sldId="268"/>
        </pc:sldMkLst>
        <pc:spChg chg="add mod">
          <ac:chgData name="Kacper Rogut" userId="S::krogut@snolab.ca::d764417d-4c10-4768-8611-3041fc8a7448" providerId="AD" clId="Web-{9149FEC6-9747-3F10-6925-53CE35AE6BC4}" dt="2026-08-07T13:43:06.570" v="210" actId="1076"/>
          <ac:spMkLst>
            <pc:docMk/>
            <pc:sldMk cId="2244666884" sldId="268"/>
            <ac:spMk id="13" creationId="{A8A6D2DB-7531-9DFD-520A-43950B686BD5}"/>
          </ac:spMkLst>
        </pc:spChg>
      </pc:sldChg>
      <pc:sldChg chg="modSp addAnim delAnim modAnim">
        <pc:chgData name="Kacper Rogut" userId="S::krogut@snolab.ca::d764417d-4c10-4768-8611-3041fc8a7448" providerId="AD" clId="Web-{9149FEC6-9747-3F10-6925-53CE35AE6BC4}" dt="2026-08-07T13:31:22.862" v="79"/>
        <pc:sldMkLst>
          <pc:docMk/>
          <pc:sldMk cId="476081909" sldId="273"/>
        </pc:sldMkLst>
        <pc:spChg chg="mod">
          <ac:chgData name="Kacper Rogut" userId="S::krogut@snolab.ca::d764417d-4c10-4768-8611-3041fc8a7448" providerId="AD" clId="Web-{9149FEC6-9747-3F10-6925-53CE35AE6BC4}" dt="2026-08-07T13:25:14.376" v="2" actId="20577"/>
          <ac:spMkLst>
            <pc:docMk/>
            <pc:sldMk cId="476081909" sldId="273"/>
            <ac:spMk id="2" creationId="{8E3AA064-0720-55D4-CF5E-77E4783D6518}"/>
          </ac:spMkLst>
        </pc:spChg>
      </pc:sldChg>
      <pc:sldChg chg="addSp delSp modSp add replId delAnim">
        <pc:chgData name="Kacper Rogut" userId="S::krogut@snolab.ca::d764417d-4c10-4768-8611-3041fc8a7448" providerId="AD" clId="Web-{9149FEC6-9747-3F10-6925-53CE35AE6BC4}" dt="2026-08-07T13:55:37.605" v="382" actId="20577"/>
        <pc:sldMkLst>
          <pc:docMk/>
          <pc:sldMk cId="2837668109" sldId="285"/>
        </pc:sldMkLst>
        <pc:spChg chg="mod">
          <ac:chgData name="Kacper Rogut" userId="S::krogut@snolab.ca::d764417d-4c10-4768-8611-3041fc8a7448" providerId="AD" clId="Web-{9149FEC6-9747-3F10-6925-53CE35AE6BC4}" dt="2026-08-07T13:55:37.605" v="382" actId="20577"/>
          <ac:spMkLst>
            <pc:docMk/>
            <pc:sldMk cId="2837668109" sldId="285"/>
            <ac:spMk id="6" creationId="{AC7E0A7C-552E-F38C-6000-DA81340C52F6}"/>
          </ac:spMkLst>
        </pc:spChg>
      </pc:sldChg>
      <pc:sldChg chg="delSp modSp add replId delAnim">
        <pc:chgData name="Kacper Rogut" userId="S::krogut@snolab.ca::d764417d-4c10-4768-8611-3041fc8a7448" providerId="AD" clId="Web-{9149FEC6-9747-3F10-6925-53CE35AE6BC4}" dt="2026-08-07T14:00:41.185" v="473" actId="20577"/>
        <pc:sldMkLst>
          <pc:docMk/>
          <pc:sldMk cId="2639483851" sldId="286"/>
        </pc:sldMkLst>
        <pc:spChg chg="mod">
          <ac:chgData name="Kacper Rogut" userId="S::krogut@snolab.ca::d764417d-4c10-4768-8611-3041fc8a7448" providerId="AD" clId="Web-{9149FEC6-9747-3F10-6925-53CE35AE6BC4}" dt="2026-08-07T13:58:12.591" v="445" actId="20577"/>
          <ac:spMkLst>
            <pc:docMk/>
            <pc:sldMk cId="2639483851" sldId="286"/>
            <ac:spMk id="8" creationId="{72CFCB47-35C2-ADF9-0AEC-2CDDA01B75E8}"/>
          </ac:spMkLst>
        </pc:spChg>
        <pc:spChg chg="mod">
          <ac:chgData name="Kacper Rogut" userId="S::krogut@snolab.ca::d764417d-4c10-4768-8611-3041fc8a7448" providerId="AD" clId="Web-{9149FEC6-9747-3F10-6925-53CE35AE6BC4}" dt="2026-08-07T14:00:41.185" v="473" actId="20577"/>
          <ac:spMkLst>
            <pc:docMk/>
            <pc:sldMk cId="2639483851" sldId="286"/>
            <ac:spMk id="9" creationId="{BC136231-1F2D-5142-F83C-452CB27E674A}"/>
          </ac:spMkLst>
        </pc:spChg>
        <pc:spChg chg="mod">
          <ac:chgData name="Kacper Rogut" userId="S::krogut@snolab.ca::d764417d-4c10-4768-8611-3041fc8a7448" providerId="AD" clId="Web-{9149FEC6-9747-3F10-6925-53CE35AE6BC4}" dt="2026-08-07T14:00:26.420" v="469" actId="14100"/>
          <ac:spMkLst>
            <pc:docMk/>
            <pc:sldMk cId="2639483851" sldId="286"/>
            <ac:spMk id="10" creationId="{748FEC46-6D6F-D576-59E3-B012C31AA19F}"/>
          </ac:spMkLst>
        </pc:spChg>
        <pc:picChg chg="mod">
          <ac:chgData name="Kacper Rogut" userId="S::krogut@snolab.ca::d764417d-4c10-4768-8611-3041fc8a7448" providerId="AD" clId="Web-{9149FEC6-9747-3F10-6925-53CE35AE6BC4}" dt="2026-08-07T13:57:03.200" v="410" actId="1076"/>
          <ac:picMkLst>
            <pc:docMk/>
            <pc:sldMk cId="2639483851" sldId="286"/>
            <ac:picMk id="4" creationId="{E866DC7A-0457-CC81-1A03-344407C5C288}"/>
          </ac:picMkLst>
        </pc:picChg>
      </pc:sldChg>
    </pc:docChg>
  </pc:docChgLst>
  <pc:docChgLst>
    <pc:chgData name="Kacper Rogut" userId="S::krogut@snolab.ca::d764417d-4c10-4768-8611-3041fc8a7448" providerId="AD" clId="Web-{23FC8530-9731-3BDF-8DED-265482C214B2}"/>
    <pc:docChg chg="modSld">
      <pc:chgData name="Kacper Rogut" userId="S::krogut@snolab.ca::d764417d-4c10-4768-8611-3041fc8a7448" providerId="AD" clId="Web-{23FC8530-9731-3BDF-8DED-265482C214B2}" dt="2026-08-06T17:39:14.418" v="2010"/>
      <pc:docMkLst>
        <pc:docMk/>
      </pc:docMkLst>
      <pc:sldChg chg="delSp modSp">
        <pc:chgData name="Kacper Rogut" userId="S::krogut@snolab.ca::d764417d-4c10-4768-8611-3041fc8a7448" providerId="AD" clId="Web-{23FC8530-9731-3BDF-8DED-265482C214B2}" dt="2026-08-06T17:39:14.418" v="2010"/>
        <pc:sldMkLst>
          <pc:docMk/>
          <pc:sldMk cId="1082994743" sldId="269"/>
        </pc:sldMkLst>
        <pc:picChg chg="mod modCrop">
          <ac:chgData name="Kacper Rogut" userId="S::krogut@snolab.ca::d764417d-4c10-4768-8611-3041fc8a7448" providerId="AD" clId="Web-{23FC8530-9731-3BDF-8DED-265482C214B2}" dt="2026-08-06T17:39:14.418" v="2010"/>
          <ac:picMkLst>
            <pc:docMk/>
            <pc:sldMk cId="1082994743" sldId="269"/>
            <ac:picMk id="4" creationId="{7C91ACAB-29BE-7DCF-ED1F-E0423E9456FC}"/>
          </ac:picMkLst>
        </pc:picChg>
      </pc:sldChg>
    </pc:docChg>
  </pc:docChgLst>
  <pc:docChgLst>
    <pc:chgData name="Kacper Rogut" userId="S::krogut@snolab.ca::d764417d-4c10-4768-8611-3041fc8a7448" providerId="AD" clId="Web-{C9BD6043-A46F-D47C-ECBE-052456F9BC1F}"/>
    <pc:docChg chg="addSld delSld modSld">
      <pc:chgData name="Kacper Rogut" userId="S::krogut@snolab.ca::d764417d-4c10-4768-8611-3041fc8a7448" providerId="AD" clId="Web-{C9BD6043-A46F-D47C-ECBE-052456F9BC1F}" dt="2026-08-05T18:25:59.250" v="1322" actId="14100"/>
      <pc:docMkLst>
        <pc:docMk/>
      </pc:docMkLst>
      <pc:sldChg chg="addSp delSp modSp addAnim delAnim modAnim">
        <pc:chgData name="Kacper Rogut" userId="S::krogut@snolab.ca::d764417d-4c10-4768-8611-3041fc8a7448" providerId="AD" clId="Web-{C9BD6043-A46F-D47C-ECBE-052456F9BC1F}" dt="2026-08-05T18:12:11.374" v="1275"/>
        <pc:sldMkLst>
          <pc:docMk/>
          <pc:sldMk cId="3790153651" sldId="259"/>
        </pc:sldMkLst>
        <pc:spChg chg="mod">
          <ac:chgData name="Kacper Rogut" userId="S::krogut@snolab.ca::d764417d-4c10-4768-8611-3041fc8a7448" providerId="AD" clId="Web-{C9BD6043-A46F-D47C-ECBE-052456F9BC1F}" dt="2026-08-04T18:27:39.871" v="605" actId="20577"/>
          <ac:spMkLst>
            <pc:docMk/>
            <pc:sldMk cId="3790153651" sldId="259"/>
            <ac:spMk id="2" creationId="{73E145FA-D86B-D1DD-32A5-94D565DF700D}"/>
          </ac:spMkLst>
        </pc:spChg>
        <pc:spChg chg="add mod">
          <ac:chgData name="Kacper Rogut" userId="S::krogut@snolab.ca::d764417d-4c10-4768-8611-3041fc8a7448" providerId="AD" clId="Web-{C9BD6043-A46F-D47C-ECBE-052456F9BC1F}" dt="2026-08-05T18:07:42.984" v="1251"/>
          <ac:spMkLst>
            <pc:docMk/>
            <pc:sldMk cId="3790153651" sldId="259"/>
            <ac:spMk id="3" creationId="{0F006461-0F6B-3619-5695-60094240D049}"/>
          </ac:spMkLst>
        </pc:spChg>
        <pc:spChg chg="mod">
          <ac:chgData name="Kacper Rogut" userId="S::krogut@snolab.ca::d764417d-4c10-4768-8611-3041fc8a7448" providerId="AD" clId="Web-{C9BD6043-A46F-D47C-ECBE-052456F9BC1F}" dt="2026-08-05T18:04:30.968" v="1232" actId="20577"/>
          <ac:spMkLst>
            <pc:docMk/>
            <pc:sldMk cId="3790153651" sldId="259"/>
            <ac:spMk id="4" creationId="{D8BF8136-3B8C-F440-C0DC-30591E866B23}"/>
          </ac:spMkLst>
        </pc:spChg>
        <pc:spChg chg="mod">
          <ac:chgData name="Kacper Rogut" userId="S::krogut@snolab.ca::d764417d-4c10-4768-8611-3041fc8a7448" providerId="AD" clId="Web-{C9BD6043-A46F-D47C-ECBE-052456F9BC1F}" dt="2026-08-05T18:04:48.734" v="1234" actId="1076"/>
          <ac:spMkLst>
            <pc:docMk/>
            <pc:sldMk cId="3790153651" sldId="259"/>
            <ac:spMk id="6" creationId="{9E6ABEDF-EA75-8635-3047-23627FA36AAB}"/>
          </ac:spMkLst>
        </pc:spChg>
        <pc:spChg chg="add mod">
          <ac:chgData name="Kacper Rogut" userId="S::krogut@snolab.ca::d764417d-4c10-4768-8611-3041fc8a7448" providerId="AD" clId="Web-{C9BD6043-A46F-D47C-ECBE-052456F9BC1F}" dt="2026-08-05T18:10:55.421" v="1271" actId="1076"/>
          <ac:spMkLst>
            <pc:docMk/>
            <pc:sldMk cId="3790153651" sldId="259"/>
            <ac:spMk id="9" creationId="{071D9BF4-C76B-AFF2-C354-04504EBBA552}"/>
          </ac:spMkLst>
        </pc:spChg>
        <pc:picChg chg="mod">
          <ac:chgData name="Kacper Rogut" userId="S::krogut@snolab.ca::d764417d-4c10-4768-8611-3041fc8a7448" providerId="AD" clId="Web-{C9BD6043-A46F-D47C-ECBE-052456F9BC1F}" dt="2026-08-05T18:04:41.624" v="1233" actId="1076"/>
          <ac:picMkLst>
            <pc:docMk/>
            <pc:sldMk cId="3790153651" sldId="259"/>
            <ac:picMk id="5" creationId="{42684590-486B-FE26-FEA1-DBD733725A38}"/>
          </ac:picMkLst>
        </pc:picChg>
        <pc:picChg chg="add mod">
          <ac:chgData name="Kacper Rogut" userId="S::krogut@snolab.ca::d764417d-4c10-4768-8611-3041fc8a7448" providerId="AD" clId="Web-{C9BD6043-A46F-D47C-ECBE-052456F9BC1F}" dt="2026-08-05T18:09:41.718" v="1263" actId="1076"/>
          <ac:picMkLst>
            <pc:docMk/>
            <pc:sldMk cId="3790153651" sldId="259"/>
            <ac:picMk id="8" creationId="{4C5051AE-84A1-DAAC-5162-256CEEC08D17}"/>
          </ac:picMkLst>
        </pc:picChg>
      </pc:sldChg>
      <pc:sldChg chg="addSp delSp modSp">
        <pc:chgData name="Kacper Rogut" userId="S::krogut@snolab.ca::d764417d-4c10-4768-8611-3041fc8a7448" providerId="AD" clId="Web-{C9BD6043-A46F-D47C-ECBE-052456F9BC1F}" dt="2026-08-05T18:25:59.250" v="1322" actId="14100"/>
        <pc:sldMkLst>
          <pc:docMk/>
          <pc:sldMk cId="4168153526" sldId="260"/>
        </pc:sldMkLst>
        <pc:spChg chg="mod">
          <ac:chgData name="Kacper Rogut" userId="S::krogut@snolab.ca::d764417d-4c10-4768-8611-3041fc8a7448" providerId="AD" clId="Web-{C9BD6043-A46F-D47C-ECBE-052456F9BC1F}" dt="2026-08-05T18:24:35.968" v="1314" actId="14100"/>
          <ac:spMkLst>
            <pc:docMk/>
            <pc:sldMk cId="4168153526" sldId="260"/>
            <ac:spMk id="4" creationId="{4E667E4F-8381-A1E2-69D1-3C755BA79201}"/>
          </ac:spMkLst>
        </pc:spChg>
        <pc:picChg chg="add mod">
          <ac:chgData name="Kacper Rogut" userId="S::krogut@snolab.ca::d764417d-4c10-4768-8611-3041fc8a7448" providerId="AD" clId="Web-{C9BD6043-A46F-D47C-ECBE-052456F9BC1F}" dt="2026-08-05T18:25:59.250" v="1322" actId="14100"/>
          <ac:picMkLst>
            <pc:docMk/>
            <pc:sldMk cId="4168153526" sldId="260"/>
            <ac:picMk id="3" creationId="{295D9BD4-C100-762C-5AE2-D11DDECF68FF}"/>
          </ac:picMkLst>
        </pc:picChg>
      </pc:sldChg>
      <pc:sldChg chg="addSp delSp modSp add replId">
        <pc:chgData name="Kacper Rogut" userId="S::krogut@snolab.ca::d764417d-4c10-4768-8611-3041fc8a7448" providerId="AD" clId="Web-{C9BD6043-A46F-D47C-ECBE-052456F9BC1F}" dt="2026-08-05T15:57:04.021" v="769"/>
        <pc:sldMkLst>
          <pc:docMk/>
          <pc:sldMk cId="2956684984" sldId="263"/>
        </pc:sldMkLst>
        <pc:spChg chg="mod">
          <ac:chgData name="Kacper Rogut" userId="S::krogut@snolab.ca::d764417d-4c10-4768-8611-3041fc8a7448" providerId="AD" clId="Web-{C9BD6043-A46F-D47C-ECBE-052456F9BC1F}" dt="2026-07-30T14:55:18.691" v="127" actId="20577"/>
          <ac:spMkLst>
            <pc:docMk/>
            <pc:sldMk cId="2956684984" sldId="263"/>
            <ac:spMk id="2" creationId="{5BB25E15-0BE2-09E2-B78C-00FB3E006624}"/>
          </ac:spMkLst>
        </pc:spChg>
        <pc:spChg chg="mod">
          <ac:chgData name="Kacper Rogut" userId="S::krogut@snolab.ca::d764417d-4c10-4768-8611-3041fc8a7448" providerId="AD" clId="Web-{C9BD6043-A46F-D47C-ECBE-052456F9BC1F}" dt="2026-08-05T15:43:19.687" v="749" actId="14100"/>
          <ac:spMkLst>
            <pc:docMk/>
            <pc:sldMk cId="2956684984" sldId="263"/>
            <ac:spMk id="3" creationId="{8751DB3B-8721-73E7-B2B1-781C841680E5}"/>
          </ac:spMkLst>
        </pc:spChg>
        <pc:picChg chg="add mod">
          <ac:chgData name="Kacper Rogut" userId="S::krogut@snolab.ca::d764417d-4c10-4768-8611-3041fc8a7448" providerId="AD" clId="Web-{C9BD6043-A46F-D47C-ECBE-052456F9BC1F}" dt="2026-08-05T15:54:34.973" v="759" actId="1076"/>
          <ac:picMkLst>
            <pc:docMk/>
            <pc:sldMk cId="2956684984" sldId="263"/>
            <ac:picMk id="7" creationId="{FCCE6F58-B49F-18A3-F516-2F75F959204D}"/>
          </ac:picMkLst>
        </pc:picChg>
        <pc:picChg chg="add mod">
          <ac:chgData name="Kacper Rogut" userId="S::krogut@snolab.ca::d764417d-4c10-4768-8611-3041fc8a7448" providerId="AD" clId="Web-{C9BD6043-A46F-D47C-ECBE-052456F9BC1F}" dt="2026-08-05T15:55:00.145" v="762" actId="1076"/>
          <ac:picMkLst>
            <pc:docMk/>
            <pc:sldMk cId="2956684984" sldId="263"/>
            <ac:picMk id="8" creationId="{06D18891-9D09-B1DB-79AF-90A24DAA7E83}"/>
          </ac:picMkLst>
        </pc:picChg>
      </pc:sldChg>
      <pc:sldChg chg="addSp modSp add replId">
        <pc:chgData name="Kacper Rogut" userId="S::krogut@snolab.ca::d764417d-4c10-4768-8611-3041fc8a7448" providerId="AD" clId="Web-{C9BD6043-A46F-D47C-ECBE-052456F9BC1F}" dt="2026-08-05T15:57:07.224" v="773" actId="1076"/>
        <pc:sldMkLst>
          <pc:docMk/>
          <pc:sldMk cId="3884141083" sldId="264"/>
        </pc:sldMkLst>
      </pc:sldChg>
      <pc:sldChg chg="addSp modSp add replId">
        <pc:chgData name="Kacper Rogut" userId="S::krogut@snolab.ca::d764417d-4c10-4768-8611-3041fc8a7448" providerId="AD" clId="Web-{C9BD6043-A46F-D47C-ECBE-052456F9BC1F}" dt="2026-08-05T17:51:47.952" v="1224" actId="14100"/>
        <pc:sldMkLst>
          <pc:docMk/>
          <pc:sldMk cId="1624691593" sldId="265"/>
        </pc:sldMkLst>
        <pc:spChg chg="mod">
          <ac:chgData name="Kacper Rogut" userId="S::krogut@snolab.ca::d764417d-4c10-4768-8611-3041fc8a7448" providerId="AD" clId="Web-{C9BD6043-A46F-D47C-ECBE-052456F9BC1F}" dt="2026-08-05T17:51:00.062" v="1221" actId="20577"/>
          <ac:spMkLst>
            <pc:docMk/>
            <pc:sldMk cId="1624691593" sldId="265"/>
            <ac:spMk id="2" creationId="{2E0F1B47-C7BB-8D1E-0D32-BB0F290C012D}"/>
          </ac:spMkLst>
        </pc:spChg>
        <pc:spChg chg="mod">
          <ac:chgData name="Kacper Rogut" userId="S::krogut@snolab.ca::d764417d-4c10-4768-8611-3041fc8a7448" providerId="AD" clId="Web-{C9BD6043-A46F-D47C-ECBE-052456F9BC1F}" dt="2026-08-05T17:51:47.952" v="1224" actId="14100"/>
          <ac:spMkLst>
            <pc:docMk/>
            <pc:sldMk cId="1624691593" sldId="265"/>
            <ac:spMk id="3" creationId="{3A40D2E1-3D92-FFB4-EE8B-37F13B725E57}"/>
          </ac:spMkLst>
        </pc:spChg>
      </pc:sldChg>
      <pc:sldChg chg="addSp delSp modSp add replId addAnim delAnim">
        <pc:chgData name="Kacper Rogut" userId="S::krogut@snolab.ca::d764417d-4c10-4768-8611-3041fc8a7448" providerId="AD" clId="Web-{C9BD6043-A46F-D47C-ECBE-052456F9BC1F}" dt="2026-08-05T17:34:16.593" v="1000" actId="1076"/>
        <pc:sldMkLst>
          <pc:docMk/>
          <pc:sldMk cId="2938770861" sldId="266"/>
        </pc:sldMkLst>
        <pc:spChg chg="mod">
          <ac:chgData name="Kacper Rogut" userId="S::krogut@snolab.ca::d764417d-4c10-4768-8611-3041fc8a7448" providerId="AD" clId="Web-{C9BD6043-A46F-D47C-ECBE-052456F9BC1F}" dt="2026-08-04T18:22:36.451" v="569" actId="20577"/>
          <ac:spMkLst>
            <pc:docMk/>
            <pc:sldMk cId="2938770861" sldId="266"/>
            <ac:spMk id="2" creationId="{45148876-3E1D-A8D1-C5F1-7EEC2D0AB53E}"/>
          </ac:spMkLst>
        </pc:spChg>
        <pc:spChg chg="add mod">
          <ac:chgData name="Kacper Rogut" userId="S::krogut@snolab.ca::d764417d-4c10-4768-8611-3041fc8a7448" providerId="AD" clId="Web-{C9BD6043-A46F-D47C-ECBE-052456F9BC1F}" dt="2026-08-05T17:27:57.014" v="961" actId="14100"/>
          <ac:spMkLst>
            <pc:docMk/>
            <pc:sldMk cId="2938770861" sldId="266"/>
            <ac:spMk id="14" creationId="{36B6793D-1270-2338-81C8-BFDA25F73142}"/>
          </ac:spMkLst>
        </pc:spChg>
        <pc:picChg chg="add mod">
          <ac:chgData name="Kacper Rogut" userId="S::krogut@snolab.ca::d764417d-4c10-4768-8611-3041fc8a7448" providerId="AD" clId="Web-{C9BD6043-A46F-D47C-ECBE-052456F9BC1F}" dt="2026-08-05T17:34:16.593" v="1000" actId="1076"/>
          <ac:picMkLst>
            <pc:docMk/>
            <pc:sldMk cId="2938770861" sldId="266"/>
            <ac:picMk id="4" creationId="{C61DA2B8-9C5F-06CF-67CD-596166E4019D}"/>
          </ac:picMkLst>
        </pc:picChg>
        <pc:picChg chg="add mod modCrop">
          <ac:chgData name="Kacper Rogut" userId="S::krogut@snolab.ca::d764417d-4c10-4768-8611-3041fc8a7448" providerId="AD" clId="Web-{C9BD6043-A46F-D47C-ECBE-052456F9BC1F}" dt="2026-08-05T17:26:34.889" v="938" actId="1076"/>
          <ac:picMkLst>
            <pc:docMk/>
            <pc:sldMk cId="2938770861" sldId="266"/>
            <ac:picMk id="5" creationId="{26B5962D-B235-EF11-F08E-1385997C65D2}"/>
          </ac:picMkLst>
        </pc:picChg>
        <pc:picChg chg="add mod">
          <ac:chgData name="Kacper Rogut" userId="S::krogut@snolab.ca::d764417d-4c10-4768-8611-3041fc8a7448" providerId="AD" clId="Web-{C9BD6043-A46F-D47C-ECBE-052456F9BC1F}" dt="2026-08-05T17:26:41.092" v="940" actId="1076"/>
          <ac:picMkLst>
            <pc:docMk/>
            <pc:sldMk cId="2938770861" sldId="266"/>
            <ac:picMk id="6" creationId="{86D60B01-D2FC-A776-1FB8-0C1427E52A3D}"/>
          </ac:picMkLst>
        </pc:picChg>
        <pc:picChg chg="add mod modCrop">
          <ac:chgData name="Kacper Rogut" userId="S::krogut@snolab.ca::d764417d-4c10-4768-8611-3041fc8a7448" providerId="AD" clId="Web-{C9BD6043-A46F-D47C-ECBE-052456F9BC1F}" dt="2026-08-05T17:25:33.342" v="928" actId="1076"/>
          <ac:picMkLst>
            <pc:docMk/>
            <pc:sldMk cId="2938770861" sldId="266"/>
            <ac:picMk id="7" creationId="{76463595-E1E6-C33A-3C7C-57A95F64C856}"/>
          </ac:picMkLst>
        </pc:picChg>
      </pc:sldChg>
      <pc:sldChg chg="addSp modSp add replId">
        <pc:chgData name="Kacper Rogut" userId="S::krogut@snolab.ca::d764417d-4c10-4768-8611-3041fc8a7448" providerId="AD" clId="Web-{C9BD6043-A46F-D47C-ECBE-052456F9BC1F}" dt="2026-08-05T17:52:10.796" v="1229" actId="1076"/>
        <pc:sldMkLst>
          <pc:docMk/>
          <pc:sldMk cId="1914306504" sldId="267"/>
        </pc:sldMkLst>
        <pc:spChg chg="mod">
          <ac:chgData name="Kacper Rogut" userId="S::krogut@snolab.ca::d764417d-4c10-4768-8611-3041fc8a7448" providerId="AD" clId="Web-{C9BD6043-A46F-D47C-ECBE-052456F9BC1F}" dt="2026-08-04T18:14:19.282" v="435" actId="20577"/>
          <ac:spMkLst>
            <pc:docMk/>
            <pc:sldMk cId="1914306504" sldId="267"/>
            <ac:spMk id="2" creationId="{9DB743EF-EDA6-D0C2-8988-3E89D0B3EBDD}"/>
          </ac:spMkLst>
        </pc:spChg>
      </pc:sldChg>
      <pc:sldChg chg="addSp delSp modSp add replId addAnim delAnim modAnim">
        <pc:chgData name="Kacper Rogut" userId="S::krogut@snolab.ca::d764417d-4c10-4768-8611-3041fc8a7448" providerId="AD" clId="Web-{C9BD6043-A46F-D47C-ECBE-052456F9BC1F}" dt="2026-08-05T17:50:18.265" v="1216"/>
        <pc:sldMkLst>
          <pc:docMk/>
          <pc:sldMk cId="2244666884" sldId="268"/>
        </pc:sldMkLst>
        <pc:spChg chg="mod">
          <ac:chgData name="Kacper Rogut" userId="S::krogut@snolab.ca::d764417d-4c10-4768-8611-3041fc8a7448" providerId="AD" clId="Web-{C9BD6043-A46F-D47C-ECBE-052456F9BC1F}" dt="2026-08-04T18:22:47.607" v="572" actId="20577"/>
          <ac:spMkLst>
            <pc:docMk/>
            <pc:sldMk cId="2244666884" sldId="268"/>
            <ac:spMk id="2" creationId="{FD573D4A-44C8-E5EF-811C-6CBB79C0F485}"/>
          </ac:spMkLst>
        </pc:spChg>
      </pc:sldChg>
      <pc:sldChg chg="addSp modSp add replId">
        <pc:chgData name="Kacper Rogut" userId="S::krogut@snolab.ca::d764417d-4c10-4768-8611-3041fc8a7448" providerId="AD" clId="Web-{C9BD6043-A46F-D47C-ECBE-052456F9BC1F}" dt="2026-08-05T14:39:20.878" v="686" actId="14100"/>
        <pc:sldMkLst>
          <pc:docMk/>
          <pc:sldMk cId="1082994743" sldId="269"/>
        </pc:sldMkLst>
        <pc:picChg chg="add mod">
          <ac:chgData name="Kacper Rogut" userId="S::krogut@snolab.ca::d764417d-4c10-4768-8611-3041fc8a7448" providerId="AD" clId="Web-{C9BD6043-A46F-D47C-ECBE-052456F9BC1F}" dt="2026-08-05T14:37:37.049" v="679" actId="1076"/>
          <ac:picMkLst>
            <pc:docMk/>
            <pc:sldMk cId="1082994743" sldId="269"/>
            <ac:picMk id="4" creationId="{7C91ACAB-29BE-7DCF-ED1F-E0423E9456FC}"/>
          </ac:picMkLst>
        </pc:picChg>
      </pc:sldChg>
      <pc:sldChg chg="modSp add replId">
        <pc:chgData name="Kacper Rogut" userId="S::krogut@snolab.ca::d764417d-4c10-4768-8611-3041fc8a7448" providerId="AD" clId="Web-{C9BD6043-A46F-D47C-ECBE-052456F9BC1F}" dt="2026-08-04T18:25:49.293" v="601" actId="20577"/>
        <pc:sldMkLst>
          <pc:docMk/>
          <pc:sldMk cId="143512628" sldId="270"/>
        </pc:sldMkLst>
        <pc:spChg chg="mod">
          <ac:chgData name="Kacper Rogut" userId="S::krogut@snolab.ca::d764417d-4c10-4768-8611-3041fc8a7448" providerId="AD" clId="Web-{C9BD6043-A46F-D47C-ECBE-052456F9BC1F}" dt="2026-08-04T18:25:45.872" v="600" actId="20577"/>
          <ac:spMkLst>
            <pc:docMk/>
            <pc:sldMk cId="143512628" sldId="270"/>
            <ac:spMk id="2" creationId="{D11C4857-5B70-35D4-D242-8C6B16375F50}"/>
          </ac:spMkLst>
        </pc:spChg>
        <pc:spChg chg="mod">
          <ac:chgData name="Kacper Rogut" userId="S::krogut@snolab.ca::d764417d-4c10-4768-8611-3041fc8a7448" providerId="AD" clId="Web-{C9BD6043-A46F-D47C-ECBE-052456F9BC1F}" dt="2026-08-04T18:25:49.293" v="601" actId="20577"/>
          <ac:spMkLst>
            <pc:docMk/>
            <pc:sldMk cId="143512628" sldId="270"/>
            <ac:spMk id="3" creationId="{FCA9AF89-46FB-07BC-0EE4-FC4518AF2A40}"/>
          </ac:spMkLst>
        </pc:spChg>
      </pc:sldChg>
      <pc:sldChg chg="addSp delSp modSp add replId">
        <pc:chgData name="Kacper Rogut" userId="S::krogut@snolab.ca::d764417d-4c10-4768-8611-3041fc8a7448" providerId="AD" clId="Web-{C9BD6043-A46F-D47C-ECBE-052456F9BC1F}" dt="2026-08-05T14:35:41.564" v="670" actId="1076"/>
        <pc:sldMkLst>
          <pc:docMk/>
          <pc:sldMk cId="2839116884" sldId="271"/>
        </pc:sldMkLst>
        <pc:spChg chg="mod">
          <ac:chgData name="Kacper Rogut" userId="S::krogut@snolab.ca::d764417d-4c10-4768-8611-3041fc8a7448" providerId="AD" clId="Web-{C9BD6043-A46F-D47C-ECBE-052456F9BC1F}" dt="2026-08-05T14:09:25.052" v="621" actId="20577"/>
          <ac:spMkLst>
            <pc:docMk/>
            <pc:sldMk cId="2839116884" sldId="271"/>
            <ac:spMk id="2" creationId="{43A60679-4F3C-4978-891D-25F55D041E36}"/>
          </ac:spMkLst>
        </pc:spChg>
        <pc:spChg chg="mod">
          <ac:chgData name="Kacper Rogut" userId="S::krogut@snolab.ca::d764417d-4c10-4768-8611-3041fc8a7448" providerId="AD" clId="Web-{C9BD6043-A46F-D47C-ECBE-052456F9BC1F}" dt="2026-08-05T14:32:33.405" v="653" actId="20577"/>
          <ac:spMkLst>
            <pc:docMk/>
            <pc:sldMk cId="2839116884" sldId="271"/>
            <ac:spMk id="3" creationId="{3F876F05-D901-07A7-3944-C0E17EB4035B}"/>
          </ac:spMkLst>
        </pc:spChg>
        <pc:picChg chg="add mod">
          <ac:chgData name="Kacper Rogut" userId="S::krogut@snolab.ca::d764417d-4c10-4768-8611-3041fc8a7448" providerId="AD" clId="Web-{C9BD6043-A46F-D47C-ECBE-052456F9BC1F}" dt="2026-08-05T14:34:37.579" v="656" actId="1076"/>
          <ac:picMkLst>
            <pc:docMk/>
            <pc:sldMk cId="2839116884" sldId="271"/>
            <ac:picMk id="4" creationId="{E92543F7-2C4F-BA30-4567-9C2D38AE3843}"/>
          </ac:picMkLst>
        </pc:picChg>
      </pc:sldChg>
      <pc:sldChg chg="modSp add replId">
        <pc:chgData name="Kacper Rogut" userId="S::krogut@snolab.ca::d764417d-4c10-4768-8611-3041fc8a7448" providerId="AD" clId="Web-{C9BD6043-A46F-D47C-ECBE-052456F9BC1F}" dt="2026-08-05T14:51:57.341" v="702" actId="20577"/>
        <pc:sldMkLst>
          <pc:docMk/>
          <pc:sldMk cId="3038962266" sldId="272"/>
        </pc:sldMkLst>
        <pc:spChg chg="mod">
          <ac:chgData name="Kacper Rogut" userId="S::krogut@snolab.ca::d764417d-4c10-4768-8611-3041fc8a7448" providerId="AD" clId="Web-{C9BD6043-A46F-D47C-ECBE-052456F9BC1F}" dt="2026-08-05T14:51:57.341" v="702" actId="20577"/>
          <ac:spMkLst>
            <pc:docMk/>
            <pc:sldMk cId="3038962266" sldId="272"/>
            <ac:spMk id="2" creationId="{EFD0827A-B848-816B-D66A-5BA639127AA2}"/>
          </ac:spMkLst>
        </pc:spChg>
      </pc:sldChg>
      <pc:sldChg chg="addSp delSp modSp add replId addAnim delAnim modAnim">
        <pc:chgData name="Kacper Rogut" userId="S::krogut@snolab.ca::d764417d-4c10-4768-8611-3041fc8a7448" providerId="AD" clId="Web-{C9BD6043-A46F-D47C-ECBE-052456F9BC1F}" dt="2026-08-05T17:50:41.281" v="1218"/>
        <pc:sldMkLst>
          <pc:docMk/>
          <pc:sldMk cId="476081909" sldId="273"/>
        </pc:sldMkLst>
        <pc:spChg chg="add mod">
          <ac:chgData name="Kacper Rogut" userId="S::krogut@snolab.ca::d764417d-4c10-4768-8611-3041fc8a7448" providerId="AD" clId="Web-{C9BD6043-A46F-D47C-ECBE-052456F9BC1F}" dt="2026-08-05T17:46:05.656" v="1185" actId="1076"/>
          <ac:spMkLst>
            <pc:docMk/>
            <pc:sldMk cId="476081909" sldId="273"/>
            <ac:spMk id="18" creationId="{8E017E78-5CA2-DECF-C0D9-684D479FE509}"/>
          </ac:spMkLst>
        </pc:spChg>
        <pc:spChg chg="add mod">
          <ac:chgData name="Kacper Rogut" userId="S::krogut@snolab.ca::d764417d-4c10-4768-8611-3041fc8a7448" providerId="AD" clId="Web-{C9BD6043-A46F-D47C-ECBE-052456F9BC1F}" dt="2026-08-05T17:46:05.656" v="1186" actId="1076"/>
          <ac:spMkLst>
            <pc:docMk/>
            <pc:sldMk cId="476081909" sldId="273"/>
            <ac:spMk id="20" creationId="{28C9339A-692C-6E65-B861-805791E3191C}"/>
          </ac:spMkLst>
        </pc:spChg>
        <pc:spChg chg="add mod">
          <ac:chgData name="Kacper Rogut" userId="S::krogut@snolab.ca::d764417d-4c10-4768-8611-3041fc8a7448" providerId="AD" clId="Web-{C9BD6043-A46F-D47C-ECBE-052456F9BC1F}" dt="2026-08-05T17:46:05.687" v="1188" actId="1076"/>
          <ac:spMkLst>
            <pc:docMk/>
            <pc:sldMk cId="476081909" sldId="273"/>
            <ac:spMk id="24" creationId="{B298ED51-6008-DE57-A436-D278498C0050}"/>
          </ac:spMkLst>
        </pc:spChg>
        <pc:spChg chg="add mod">
          <ac:chgData name="Kacper Rogut" userId="S::krogut@snolab.ca::d764417d-4c10-4768-8611-3041fc8a7448" providerId="AD" clId="Web-{C9BD6043-A46F-D47C-ECBE-052456F9BC1F}" dt="2026-08-05T17:46:05.687" v="1189" actId="1076"/>
          <ac:spMkLst>
            <pc:docMk/>
            <pc:sldMk cId="476081909" sldId="273"/>
            <ac:spMk id="26" creationId="{CB1BD103-23A2-10F7-E9C5-DEEF029F6073}"/>
          </ac:spMkLst>
        </pc:spChg>
        <pc:spChg chg="add mod">
          <ac:chgData name="Kacper Rogut" userId="S::krogut@snolab.ca::d764417d-4c10-4768-8611-3041fc8a7448" providerId="AD" clId="Web-{C9BD6043-A46F-D47C-ECBE-052456F9BC1F}" dt="2026-08-05T17:46:05.702" v="1190" actId="1076"/>
          <ac:spMkLst>
            <pc:docMk/>
            <pc:sldMk cId="476081909" sldId="273"/>
            <ac:spMk id="28" creationId="{5286D45C-E4FC-9A67-6031-1335651E8B5D}"/>
          </ac:spMkLst>
        </pc:spChg>
        <pc:spChg chg="add mod">
          <ac:chgData name="Kacper Rogut" userId="S::krogut@snolab.ca::d764417d-4c10-4768-8611-3041fc8a7448" providerId="AD" clId="Web-{C9BD6043-A46F-D47C-ECBE-052456F9BC1F}" dt="2026-08-05T17:46:05.702" v="1191" actId="1076"/>
          <ac:spMkLst>
            <pc:docMk/>
            <pc:sldMk cId="476081909" sldId="273"/>
            <ac:spMk id="30" creationId="{FC1A98E9-DB51-A427-4DD2-F6DCFF68B19A}"/>
          </ac:spMkLst>
        </pc:spChg>
        <pc:spChg chg="add mod">
          <ac:chgData name="Kacper Rogut" userId="S::krogut@snolab.ca::d764417d-4c10-4768-8611-3041fc8a7448" providerId="AD" clId="Web-{C9BD6043-A46F-D47C-ECBE-052456F9BC1F}" dt="2026-08-05T17:46:05.718" v="1192" actId="1076"/>
          <ac:spMkLst>
            <pc:docMk/>
            <pc:sldMk cId="476081909" sldId="273"/>
            <ac:spMk id="32" creationId="{456886C1-8FA8-49EB-BFD1-942902DDE68C}"/>
          </ac:spMkLst>
        </pc:spChg>
        <pc:spChg chg="add mod">
          <ac:chgData name="Kacper Rogut" userId="S::krogut@snolab.ca::d764417d-4c10-4768-8611-3041fc8a7448" providerId="AD" clId="Web-{C9BD6043-A46F-D47C-ECBE-052456F9BC1F}" dt="2026-08-05T17:46:05.718" v="1193" actId="1076"/>
          <ac:spMkLst>
            <pc:docMk/>
            <pc:sldMk cId="476081909" sldId="273"/>
            <ac:spMk id="34" creationId="{97C56E2B-87C4-4B09-F66D-DEF247532B65}"/>
          </ac:spMkLst>
        </pc:spChg>
        <pc:spChg chg="add mod">
          <ac:chgData name="Kacper Rogut" userId="S::krogut@snolab.ca::d764417d-4c10-4768-8611-3041fc8a7448" providerId="AD" clId="Web-{C9BD6043-A46F-D47C-ECBE-052456F9BC1F}" dt="2026-08-05T17:46:05.734" v="1194" actId="1076"/>
          <ac:spMkLst>
            <pc:docMk/>
            <pc:sldMk cId="476081909" sldId="273"/>
            <ac:spMk id="35" creationId="{901613E5-FB13-26DB-D700-F02A8778FBFF}"/>
          </ac:spMkLst>
        </pc:spChg>
        <pc:spChg chg="add mod">
          <ac:chgData name="Kacper Rogut" userId="S::krogut@snolab.ca::d764417d-4c10-4768-8611-3041fc8a7448" providerId="AD" clId="Web-{C9BD6043-A46F-D47C-ECBE-052456F9BC1F}" dt="2026-08-05T17:46:05.734" v="1195" actId="1076"/>
          <ac:spMkLst>
            <pc:docMk/>
            <pc:sldMk cId="476081909" sldId="273"/>
            <ac:spMk id="36" creationId="{BF73EDDC-232B-01B8-90FB-79B8DCF82322}"/>
          </ac:spMkLst>
        </pc:spChg>
        <pc:spChg chg="add mod">
          <ac:chgData name="Kacper Rogut" userId="S::krogut@snolab.ca::d764417d-4c10-4768-8611-3041fc8a7448" providerId="AD" clId="Web-{C9BD6043-A46F-D47C-ECBE-052456F9BC1F}" dt="2026-08-05T17:46:05.749" v="1196" actId="1076"/>
          <ac:spMkLst>
            <pc:docMk/>
            <pc:sldMk cId="476081909" sldId="273"/>
            <ac:spMk id="37" creationId="{61C1C38C-E2EE-77F1-D8A1-AF7EDE84EF53}"/>
          </ac:spMkLst>
        </pc:spChg>
        <pc:picChg chg="add mod">
          <ac:chgData name="Kacper Rogut" userId="S::krogut@snolab.ca::d764417d-4c10-4768-8611-3041fc8a7448" providerId="AD" clId="Web-{C9BD6043-A46F-D47C-ECBE-052456F9BC1F}" dt="2026-08-05T17:46:05.640" v="1184" actId="1076"/>
          <ac:picMkLst>
            <pc:docMk/>
            <pc:sldMk cId="476081909" sldId="273"/>
            <ac:picMk id="12" creationId="{EE9F38E6-6DAB-7A2B-DD4D-78270D2F9404}"/>
          </ac:picMkLst>
        </pc:picChg>
        <pc:picChg chg="add mod">
          <ac:chgData name="Kacper Rogut" userId="S::krogut@snolab.ca::d764417d-4c10-4768-8611-3041fc8a7448" providerId="AD" clId="Web-{C9BD6043-A46F-D47C-ECBE-052456F9BC1F}" dt="2026-08-05T17:46:05.671" v="1187" actId="1076"/>
          <ac:picMkLst>
            <pc:docMk/>
            <pc:sldMk cId="476081909" sldId="273"/>
            <ac:picMk id="22" creationId="{60B84A85-C808-3299-D2D1-1155A03E5B58}"/>
          </ac:picMkLst>
        </pc:picChg>
      </pc:sldChg>
    </pc:docChg>
  </pc:docChgLst>
  <pc:docChgLst>
    <pc:chgData name="Kacper Rogut" userId="S::krogut@snolab.ca::d764417d-4c10-4768-8611-3041fc8a7448" providerId="AD" clId="Web-{8B4FA803-6BFD-CA6F-5349-9DAA71AE958A}"/>
    <pc:docChg chg="modSld sldOrd">
      <pc:chgData name="Kacper Rogut" userId="S::krogut@snolab.ca::d764417d-4c10-4768-8611-3041fc8a7448" providerId="AD" clId="Web-{8B4FA803-6BFD-CA6F-5349-9DAA71AE958A}" dt="2026-08-12T02:51:09.549" v="67"/>
      <pc:docMkLst>
        <pc:docMk/>
      </pc:docMkLst>
      <pc:sldChg chg="addSp delSp modSp addAnim delAnim modAnim">
        <pc:chgData name="Kacper Rogut" userId="S::krogut@snolab.ca::d764417d-4c10-4768-8611-3041fc8a7448" providerId="AD" clId="Web-{8B4FA803-6BFD-CA6F-5349-9DAA71AE958A}" dt="2026-08-12T02:45:25.747" v="40"/>
        <pc:sldMkLst>
          <pc:docMk/>
          <pc:sldMk cId="3790153651" sldId="259"/>
        </pc:sldMkLst>
        <pc:spChg chg="mod">
          <ac:chgData name="Kacper Rogut" userId="S::krogut@snolab.ca::d764417d-4c10-4768-8611-3041fc8a7448" providerId="AD" clId="Web-{8B4FA803-6BFD-CA6F-5349-9DAA71AE958A}" dt="2026-08-12T02:44:42.510" v="33" actId="1076"/>
          <ac:spMkLst>
            <pc:docMk/>
            <pc:sldMk cId="3790153651" sldId="259"/>
            <ac:spMk id="3" creationId="{0F006461-0F6B-3619-5695-60094240D049}"/>
          </ac:spMkLst>
        </pc:spChg>
        <pc:spChg chg="mod">
          <ac:chgData name="Kacper Rogut" userId="S::krogut@snolab.ca::d764417d-4c10-4768-8611-3041fc8a7448" providerId="AD" clId="Web-{8B4FA803-6BFD-CA6F-5349-9DAA71AE958A}" dt="2026-08-12T02:43:52.259" v="29" actId="20577"/>
          <ac:spMkLst>
            <pc:docMk/>
            <pc:sldMk cId="3790153651" sldId="259"/>
            <ac:spMk id="4" creationId="{D8BF8136-3B8C-F440-C0DC-30591E866B23}"/>
          </ac:spMkLst>
        </pc:spChg>
        <pc:picChg chg="add del mod">
          <ac:chgData name="Kacper Rogut" userId="S::krogut@snolab.ca::d764417d-4c10-4768-8611-3041fc8a7448" providerId="AD" clId="Web-{8B4FA803-6BFD-CA6F-5349-9DAA71AE958A}" dt="2026-08-12T02:43:43.228" v="25"/>
          <ac:picMkLst>
            <pc:docMk/>
            <pc:sldMk cId="3790153651" sldId="259"/>
            <ac:picMk id="7" creationId="{A0E4FB03-6BB0-1E2B-56DE-1CB49CAB107C}"/>
          </ac:picMkLst>
        </pc:picChg>
      </pc:sldChg>
      <pc:sldChg chg="modSp">
        <pc:chgData name="Kacper Rogut" userId="S::krogut@snolab.ca::d764417d-4c10-4768-8611-3041fc8a7448" providerId="AD" clId="Web-{8B4FA803-6BFD-CA6F-5349-9DAA71AE958A}" dt="2026-08-12T02:42:29.711" v="22" actId="20577"/>
        <pc:sldMkLst>
          <pc:docMk/>
          <pc:sldMk cId="4168153526" sldId="260"/>
        </pc:sldMkLst>
        <pc:spChg chg="mod">
          <ac:chgData name="Kacper Rogut" userId="S::krogut@snolab.ca::d764417d-4c10-4768-8611-3041fc8a7448" providerId="AD" clId="Web-{8B4FA803-6BFD-CA6F-5349-9DAA71AE958A}" dt="2026-08-12T02:42:29.711" v="22" actId="20577"/>
          <ac:spMkLst>
            <pc:docMk/>
            <pc:sldMk cId="4168153526" sldId="260"/>
            <ac:spMk id="2" creationId="{438538BE-0393-C95E-52A2-9FC048439521}"/>
          </ac:spMkLst>
        </pc:spChg>
      </pc:sldChg>
      <pc:sldChg chg="delSp modSp delAnim">
        <pc:chgData name="Kacper Rogut" userId="S::krogut@snolab.ca::d764417d-4c10-4768-8611-3041fc8a7448" providerId="AD" clId="Web-{8B4FA803-6BFD-CA6F-5349-9DAA71AE958A}" dt="2026-08-12T02:51:02.720" v="66" actId="20577"/>
        <pc:sldMkLst>
          <pc:docMk/>
          <pc:sldMk cId="3884141083" sldId="264"/>
        </pc:sldMkLst>
        <pc:spChg chg="mod">
          <ac:chgData name="Kacper Rogut" userId="S::krogut@snolab.ca::d764417d-4c10-4768-8611-3041fc8a7448" providerId="AD" clId="Web-{8B4FA803-6BFD-CA6F-5349-9DAA71AE958A}" dt="2026-08-12T02:51:02.720" v="66" actId="20577"/>
          <ac:spMkLst>
            <pc:docMk/>
            <pc:sldMk cId="3884141083" sldId="264"/>
            <ac:spMk id="10" creationId="{BC7BA009-CB08-C5DE-87FA-CAA8E41B2B2B}"/>
          </ac:spMkLst>
        </pc:spChg>
        <pc:picChg chg="del">
          <ac:chgData name="Kacper Rogut" userId="S::krogut@snolab.ca::d764417d-4c10-4768-8611-3041fc8a7448" providerId="AD" clId="Web-{8B4FA803-6BFD-CA6F-5349-9DAA71AE958A}" dt="2026-08-12T02:39:37.974" v="0"/>
          <ac:picMkLst>
            <pc:docMk/>
            <pc:sldMk cId="3884141083" sldId="264"/>
            <ac:picMk id="4" creationId="{B7986902-18D3-71FE-2E74-76C506C1E47C}"/>
          </ac:picMkLst>
        </pc:picChg>
        <pc:picChg chg="del">
          <ac:chgData name="Kacper Rogut" userId="S::krogut@snolab.ca::d764417d-4c10-4768-8611-3041fc8a7448" providerId="AD" clId="Web-{8B4FA803-6BFD-CA6F-5349-9DAA71AE958A}" dt="2026-08-12T02:39:37.974" v="2"/>
          <ac:picMkLst>
            <pc:docMk/>
            <pc:sldMk cId="3884141083" sldId="264"/>
            <ac:picMk id="7" creationId="{FDB2242F-1401-DE58-04F5-10FECB7F1174}"/>
          </ac:picMkLst>
        </pc:picChg>
        <pc:picChg chg="del">
          <ac:chgData name="Kacper Rogut" userId="S::krogut@snolab.ca::d764417d-4c10-4768-8611-3041fc8a7448" providerId="AD" clId="Web-{8B4FA803-6BFD-CA6F-5349-9DAA71AE958A}" dt="2026-08-12T02:39:37.974" v="1"/>
          <ac:picMkLst>
            <pc:docMk/>
            <pc:sldMk cId="3884141083" sldId="264"/>
            <ac:picMk id="8" creationId="{C37FFE6F-8034-94F2-2ADA-4E75D4D4ABAC}"/>
          </ac:picMkLst>
        </pc:picChg>
      </pc:sldChg>
      <pc:sldChg chg="ord">
        <pc:chgData name="Kacper Rogut" userId="S::krogut@snolab.ca::d764417d-4c10-4768-8611-3041fc8a7448" providerId="AD" clId="Web-{8B4FA803-6BFD-CA6F-5349-9DAA71AE958A}" dt="2026-08-12T02:51:09.549" v="67"/>
        <pc:sldMkLst>
          <pc:docMk/>
          <pc:sldMk cId="3038962266" sldId="272"/>
        </pc:sldMkLst>
      </pc:sldChg>
      <pc:sldChg chg="modSp">
        <pc:chgData name="Kacper Rogut" userId="S::krogut@snolab.ca::d764417d-4c10-4768-8611-3041fc8a7448" providerId="AD" clId="Web-{8B4FA803-6BFD-CA6F-5349-9DAA71AE958A}" dt="2026-08-12T02:42:24.695" v="18" actId="20577"/>
        <pc:sldMkLst>
          <pc:docMk/>
          <pc:sldMk cId="3842964680" sldId="275"/>
        </pc:sldMkLst>
        <pc:spChg chg="mod">
          <ac:chgData name="Kacper Rogut" userId="S::krogut@snolab.ca::d764417d-4c10-4768-8611-3041fc8a7448" providerId="AD" clId="Web-{8B4FA803-6BFD-CA6F-5349-9DAA71AE958A}" dt="2026-08-12T02:42:24.695" v="18" actId="20577"/>
          <ac:spMkLst>
            <pc:docMk/>
            <pc:sldMk cId="3842964680" sldId="275"/>
            <ac:spMk id="2" creationId="{0CA61514-227D-5888-F6DF-F751B93C7A95}"/>
          </ac:spMkLst>
        </pc:spChg>
      </pc:sldChg>
      <pc:sldChg chg="modSp">
        <pc:chgData name="Kacper Rogut" userId="S::krogut@snolab.ca::d764417d-4c10-4768-8611-3041fc8a7448" providerId="AD" clId="Web-{8B4FA803-6BFD-CA6F-5349-9DAA71AE958A}" dt="2026-08-12T02:46:18.279" v="43" actId="20577"/>
        <pc:sldMkLst>
          <pc:docMk/>
          <pc:sldMk cId="2081076261" sldId="277"/>
        </pc:sldMkLst>
        <pc:spChg chg="mod">
          <ac:chgData name="Kacper Rogut" userId="S::krogut@snolab.ca::d764417d-4c10-4768-8611-3041fc8a7448" providerId="AD" clId="Web-{8B4FA803-6BFD-CA6F-5349-9DAA71AE958A}" dt="2026-08-12T02:46:18.279" v="43" actId="20577"/>
          <ac:spMkLst>
            <pc:docMk/>
            <pc:sldMk cId="2081076261" sldId="277"/>
            <ac:spMk id="20" creationId="{694AE096-7ABD-78DC-2BDD-19DA09FD8FB6}"/>
          </ac:spMkLst>
        </pc:spChg>
      </pc:sldChg>
      <pc:sldChg chg="modSp">
        <pc:chgData name="Kacper Rogut" userId="S::krogut@snolab.ca::d764417d-4c10-4768-8611-3041fc8a7448" providerId="AD" clId="Web-{8B4FA803-6BFD-CA6F-5349-9DAA71AE958A}" dt="2026-08-12T02:46:07.794" v="42" actId="20577"/>
        <pc:sldMkLst>
          <pc:docMk/>
          <pc:sldMk cId="2315393570" sldId="280"/>
        </pc:sldMkLst>
        <pc:spChg chg="mod">
          <ac:chgData name="Kacper Rogut" userId="S::krogut@snolab.ca::d764417d-4c10-4768-8611-3041fc8a7448" providerId="AD" clId="Web-{8B4FA803-6BFD-CA6F-5349-9DAA71AE958A}" dt="2026-08-12T02:46:07.794" v="42" actId="20577"/>
          <ac:spMkLst>
            <pc:docMk/>
            <pc:sldMk cId="2315393570" sldId="280"/>
            <ac:spMk id="2" creationId="{7439E5F1-1803-5BDA-DA15-4E7CAD5EC9F7}"/>
          </ac:spMkLst>
        </pc:spChg>
      </pc:sldChg>
      <pc:sldChg chg="ord">
        <pc:chgData name="Kacper Rogut" userId="S::krogut@snolab.ca::d764417d-4c10-4768-8611-3041fc8a7448" providerId="AD" clId="Web-{8B4FA803-6BFD-CA6F-5349-9DAA71AE958A}" dt="2026-08-12T02:41:15.804" v="11"/>
        <pc:sldMkLst>
          <pc:docMk/>
          <pc:sldMk cId="4211322277" sldId="299"/>
        </pc:sldMkLst>
      </pc:sldChg>
      <pc:sldChg chg="addSp delSp modSp addAnim delAnim modAnim">
        <pc:chgData name="Kacper Rogut" userId="S::krogut@snolab.ca::d764417d-4c10-4768-8611-3041fc8a7448" providerId="AD" clId="Web-{8B4FA803-6BFD-CA6F-5349-9DAA71AE958A}" dt="2026-08-12T02:41:05.897" v="10"/>
        <pc:sldMkLst>
          <pc:docMk/>
          <pc:sldMk cId="2692925679" sldId="301"/>
        </pc:sldMkLst>
        <pc:picChg chg="add mod">
          <ac:chgData name="Kacper Rogut" userId="S::krogut@snolab.ca::d764417d-4c10-4768-8611-3041fc8a7448" providerId="AD" clId="Web-{8B4FA803-6BFD-CA6F-5349-9DAA71AE958A}" dt="2026-08-12T02:40:53.069" v="7" actId="1076"/>
          <ac:picMkLst>
            <pc:docMk/>
            <pc:sldMk cId="2692925679" sldId="301"/>
            <ac:picMk id="3" creationId="{FF92D96F-E651-EA72-F79F-4E355C3C729E}"/>
          </ac:picMkLst>
        </pc:picChg>
        <pc:picChg chg="del">
          <ac:chgData name="Kacper Rogut" userId="S::krogut@snolab.ca::d764417d-4c10-4768-8611-3041fc8a7448" providerId="AD" clId="Web-{8B4FA803-6BFD-CA6F-5349-9DAA71AE958A}" dt="2026-08-12T02:40:46.772" v="4"/>
          <ac:picMkLst>
            <pc:docMk/>
            <pc:sldMk cId="2692925679" sldId="301"/>
            <ac:picMk id="14" creationId="{5B0F78DE-F924-8FCF-2AE7-CC71751C6BD3}"/>
          </ac:picMkLst>
        </pc:picChg>
      </pc:sldChg>
    </pc:docChg>
  </pc:docChgLst>
  <pc:docChgLst>
    <pc:chgData name="Kacper Rogut" userId="S::krogut@snolab.ca::d764417d-4c10-4768-8611-3041fc8a7448" providerId="AD" clId="Web-{CF626873-5835-09D1-453F-A34EEA44499D}"/>
    <pc:docChg chg="addSld delSld modSld">
      <pc:chgData name="Kacper Rogut" userId="S::krogut@snolab.ca::d764417d-4c10-4768-8611-3041fc8a7448" providerId="AD" clId="Web-{CF626873-5835-09D1-453F-A34EEA44499D}" dt="2026-08-10T18:04:35.616" v="688"/>
      <pc:docMkLst>
        <pc:docMk/>
      </pc:docMkLst>
      <pc:sldChg chg="modSp addAnim delAnim modAnim">
        <pc:chgData name="Kacper Rogut" userId="S::krogut@snolab.ca::d764417d-4c10-4768-8611-3041fc8a7448" providerId="AD" clId="Web-{CF626873-5835-09D1-453F-A34EEA44499D}" dt="2026-08-10T17:01:08.094" v="7"/>
        <pc:sldMkLst>
          <pc:docMk/>
          <pc:sldMk cId="4168153526" sldId="260"/>
        </pc:sldMkLst>
        <pc:spChg chg="mod">
          <ac:chgData name="Kacper Rogut" userId="S::krogut@snolab.ca::d764417d-4c10-4768-8611-3041fc8a7448" providerId="AD" clId="Web-{CF626873-5835-09D1-453F-A34EEA44499D}" dt="2026-08-10T17:00:47.531" v="3" actId="1076"/>
          <ac:spMkLst>
            <pc:docMk/>
            <pc:sldMk cId="4168153526" sldId="260"/>
            <ac:spMk id="21" creationId="{2A6D6702-A862-4A8F-3590-1A0A69BE6E32}"/>
          </ac:spMkLst>
        </pc:spChg>
        <pc:picChg chg="mod">
          <ac:chgData name="Kacper Rogut" userId="S::krogut@snolab.ca::d764417d-4c10-4768-8611-3041fc8a7448" providerId="AD" clId="Web-{CF626873-5835-09D1-453F-A34EEA44499D}" dt="2026-08-10T16:59:55.375" v="1" actId="1076"/>
          <ac:picMkLst>
            <pc:docMk/>
            <pc:sldMk cId="4168153526" sldId="260"/>
            <ac:picMk id="3" creationId="{295D9BD4-C100-762C-5AE2-D11DDECF68FF}"/>
          </ac:picMkLst>
        </pc:picChg>
      </pc:sldChg>
      <pc:sldChg chg="modSp">
        <pc:chgData name="Kacper Rogut" userId="S::krogut@snolab.ca::d764417d-4c10-4768-8611-3041fc8a7448" providerId="AD" clId="Web-{CF626873-5835-09D1-453F-A34EEA44499D}" dt="2026-08-10T17:02:02.969" v="14" actId="1076"/>
        <pc:sldMkLst>
          <pc:docMk/>
          <pc:sldMk cId="1337270736" sldId="261"/>
        </pc:sldMkLst>
        <pc:spChg chg="mod">
          <ac:chgData name="Kacper Rogut" userId="S::krogut@snolab.ca::d764417d-4c10-4768-8611-3041fc8a7448" providerId="AD" clId="Web-{CF626873-5835-09D1-453F-A34EEA44499D}" dt="2026-08-10T17:02:00.500" v="13" actId="1076"/>
          <ac:spMkLst>
            <pc:docMk/>
            <pc:sldMk cId="1337270736" sldId="261"/>
            <ac:spMk id="9" creationId="{75AD0112-9847-EAAA-D05A-1DECD78DE099}"/>
          </ac:spMkLst>
        </pc:spChg>
        <pc:spChg chg="mod">
          <ac:chgData name="Kacper Rogut" userId="S::krogut@snolab.ca::d764417d-4c10-4768-8611-3041fc8a7448" providerId="AD" clId="Web-{CF626873-5835-09D1-453F-A34EEA44499D}" dt="2026-08-10T17:01:47.141" v="10" actId="1076"/>
          <ac:spMkLst>
            <pc:docMk/>
            <pc:sldMk cId="1337270736" sldId="261"/>
            <ac:spMk id="11" creationId="{4777AEEA-0A6E-75FC-0BC9-B2049189BFF4}"/>
          </ac:spMkLst>
        </pc:spChg>
        <pc:picChg chg="mod">
          <ac:chgData name="Kacper Rogut" userId="S::krogut@snolab.ca::d764417d-4c10-4768-8611-3041fc8a7448" providerId="AD" clId="Web-{CF626873-5835-09D1-453F-A34EEA44499D}" dt="2026-08-10T17:01:52.078" v="11" actId="14100"/>
          <ac:picMkLst>
            <pc:docMk/>
            <pc:sldMk cId="1337270736" sldId="261"/>
            <ac:picMk id="4" creationId="{D1A580CB-9539-673E-CEA3-67AE378FA51B}"/>
          </ac:picMkLst>
        </pc:picChg>
        <pc:picChg chg="mod">
          <ac:chgData name="Kacper Rogut" userId="S::krogut@snolab.ca::d764417d-4c10-4768-8611-3041fc8a7448" providerId="AD" clId="Web-{CF626873-5835-09D1-453F-A34EEA44499D}" dt="2026-08-10T17:01:44.578" v="9" actId="1076"/>
          <ac:picMkLst>
            <pc:docMk/>
            <pc:sldMk cId="1337270736" sldId="261"/>
            <ac:picMk id="13" creationId="{85FAC94A-69D9-F50C-9AC1-2BD607CBD9C9}"/>
          </ac:picMkLst>
        </pc:picChg>
        <pc:picChg chg="mod">
          <ac:chgData name="Kacper Rogut" userId="S::krogut@snolab.ca::d764417d-4c10-4768-8611-3041fc8a7448" providerId="AD" clId="Web-{CF626873-5835-09D1-453F-A34EEA44499D}" dt="2026-08-10T17:02:02.969" v="14" actId="1076"/>
          <ac:picMkLst>
            <pc:docMk/>
            <pc:sldMk cId="1337270736" sldId="261"/>
            <ac:picMk id="14" creationId="{B4B2DC13-AEEC-EA65-86FE-237640687392}"/>
          </ac:picMkLst>
        </pc:picChg>
      </pc:sldChg>
      <pc:sldChg chg="addSp delSp modSp">
        <pc:chgData name="Kacper Rogut" userId="S::krogut@snolab.ca::d764417d-4c10-4768-8611-3041fc8a7448" providerId="AD" clId="Web-{CF626873-5835-09D1-453F-A34EEA44499D}" dt="2026-08-10T17:07:17.501" v="74" actId="20577"/>
        <pc:sldMkLst>
          <pc:docMk/>
          <pc:sldMk cId="2956684984" sldId="263"/>
        </pc:sldMkLst>
        <pc:spChg chg="mod">
          <ac:chgData name="Kacper Rogut" userId="S::krogut@snolab.ca::d764417d-4c10-4768-8611-3041fc8a7448" providerId="AD" clId="Web-{CF626873-5835-09D1-453F-A34EEA44499D}" dt="2026-08-10T17:07:17.501" v="74" actId="20577"/>
          <ac:spMkLst>
            <pc:docMk/>
            <pc:sldMk cId="2956684984" sldId="263"/>
            <ac:spMk id="3" creationId="{8751DB3B-8721-73E7-B2B1-781C841680E5}"/>
          </ac:spMkLst>
        </pc:spChg>
        <pc:spChg chg="add mod">
          <ac:chgData name="Kacper Rogut" userId="S::krogut@snolab.ca::d764417d-4c10-4768-8611-3041fc8a7448" providerId="AD" clId="Web-{CF626873-5835-09D1-453F-A34EEA44499D}" dt="2026-08-10T17:07:06.579" v="71" actId="20577"/>
          <ac:spMkLst>
            <pc:docMk/>
            <pc:sldMk cId="2956684984" sldId="263"/>
            <ac:spMk id="4" creationId="{7F4C09F4-F6B3-7ADB-9AF5-5AAEC81A9EDE}"/>
          </ac:spMkLst>
        </pc:spChg>
        <pc:spChg chg="add mod ord">
          <ac:chgData name="Kacper Rogut" userId="S::krogut@snolab.ca::d764417d-4c10-4768-8611-3041fc8a7448" providerId="AD" clId="Web-{CF626873-5835-09D1-453F-A34EEA44499D}" dt="2026-08-10T17:06:35.344" v="57" actId="1076"/>
          <ac:spMkLst>
            <pc:docMk/>
            <pc:sldMk cId="2956684984" sldId="263"/>
            <ac:spMk id="9" creationId="{157F8E2D-5B3F-4C48-59EF-3A3C406C29E6}"/>
          </ac:spMkLst>
        </pc:spChg>
        <pc:picChg chg="mod">
          <ac:chgData name="Kacper Rogut" userId="S::krogut@snolab.ca::d764417d-4c10-4768-8611-3041fc8a7448" providerId="AD" clId="Web-{CF626873-5835-09D1-453F-A34EEA44499D}" dt="2026-08-10T17:06:35.344" v="58" actId="1076"/>
          <ac:picMkLst>
            <pc:docMk/>
            <pc:sldMk cId="2956684984" sldId="263"/>
            <ac:picMk id="7" creationId="{FCCE6F58-B49F-18A3-F516-2F75F959204D}"/>
          </ac:picMkLst>
        </pc:picChg>
        <pc:picChg chg="mod">
          <ac:chgData name="Kacper Rogut" userId="S::krogut@snolab.ca::d764417d-4c10-4768-8611-3041fc8a7448" providerId="AD" clId="Web-{CF626873-5835-09D1-453F-A34EEA44499D}" dt="2026-08-10T17:06:35.360" v="59" actId="1076"/>
          <ac:picMkLst>
            <pc:docMk/>
            <pc:sldMk cId="2956684984" sldId="263"/>
            <ac:picMk id="8" creationId="{06D18891-9D09-B1DB-79AF-90A24DAA7E83}"/>
          </ac:picMkLst>
        </pc:picChg>
      </pc:sldChg>
      <pc:sldChg chg="modSp">
        <pc:chgData name="Kacper Rogut" userId="S::krogut@snolab.ca::d764417d-4c10-4768-8611-3041fc8a7448" providerId="AD" clId="Web-{CF626873-5835-09D1-453F-A34EEA44499D}" dt="2026-08-10T17:09:52.610" v="81" actId="1076"/>
        <pc:sldMkLst>
          <pc:docMk/>
          <pc:sldMk cId="3884141083" sldId="264"/>
        </pc:sldMkLst>
      </pc:sldChg>
      <pc:sldChg chg="addSp modSp addAnim delAnim modAnim">
        <pc:chgData name="Kacper Rogut" userId="S::krogut@snolab.ca::d764417d-4c10-4768-8611-3041fc8a7448" providerId="AD" clId="Web-{CF626873-5835-09D1-453F-A34EEA44499D}" dt="2026-08-10T17:40:33.098" v="241"/>
        <pc:sldMkLst>
          <pc:docMk/>
          <pc:sldMk cId="1624691593" sldId="265"/>
        </pc:sldMkLst>
        <pc:spChg chg="add mod">
          <ac:chgData name="Kacper Rogut" userId="S::krogut@snolab.ca::d764417d-4c10-4768-8611-3041fc8a7448" providerId="AD" clId="Web-{CF626873-5835-09D1-453F-A34EEA44499D}" dt="2026-08-10T17:38:08.738" v="216" actId="1076"/>
          <ac:spMkLst>
            <pc:docMk/>
            <pc:sldMk cId="1624691593" sldId="265"/>
            <ac:spMk id="8" creationId="{788B8E86-1D02-73B7-B2EE-0DD32F909115}"/>
          </ac:spMkLst>
        </pc:spChg>
        <pc:spChg chg="add mod">
          <ac:chgData name="Kacper Rogut" userId="S::krogut@snolab.ca::d764417d-4c10-4768-8611-3041fc8a7448" providerId="AD" clId="Web-{CF626873-5835-09D1-453F-A34EEA44499D}" dt="2026-08-10T17:39:24.395" v="234" actId="1076"/>
          <ac:spMkLst>
            <pc:docMk/>
            <pc:sldMk cId="1624691593" sldId="265"/>
            <ac:spMk id="10" creationId="{D0C8CE65-7ADE-E64E-7DD0-F377F2DAAFC9}"/>
          </ac:spMkLst>
        </pc:spChg>
        <pc:cxnChg chg="add mod">
          <ac:chgData name="Kacper Rogut" userId="S::krogut@snolab.ca::d764417d-4c10-4768-8611-3041fc8a7448" providerId="AD" clId="Web-{CF626873-5835-09D1-453F-A34EEA44499D}" dt="2026-08-10T17:34:50.785" v="186"/>
          <ac:cxnSpMkLst>
            <pc:docMk/>
            <pc:sldMk cId="1624691593" sldId="265"/>
            <ac:cxnSpMk id="6" creationId="{C3CFB745-B143-B779-04B3-F87341C6FE02}"/>
          </ac:cxnSpMkLst>
        </pc:cxnChg>
        <pc:cxnChg chg="mod">
          <ac:chgData name="Kacper Rogut" userId="S::krogut@snolab.ca::d764417d-4c10-4768-8611-3041fc8a7448" providerId="AD" clId="Web-{CF626873-5835-09D1-453F-A34EEA44499D}" dt="2026-08-10T17:34:37.785" v="182"/>
          <ac:cxnSpMkLst>
            <pc:docMk/>
            <pc:sldMk cId="1624691593" sldId="265"/>
            <ac:cxnSpMk id="11" creationId="{5D4B57F6-5E0C-2E31-0572-E0F01AC61F47}"/>
          </ac:cxnSpMkLst>
        </pc:cxnChg>
        <pc:cxnChg chg="mod">
          <ac:chgData name="Kacper Rogut" userId="S::krogut@snolab.ca::d764417d-4c10-4768-8611-3041fc8a7448" providerId="AD" clId="Web-{CF626873-5835-09D1-453F-A34EEA44499D}" dt="2026-08-10T17:32:50.691" v="172"/>
          <ac:cxnSpMkLst>
            <pc:docMk/>
            <pc:sldMk cId="1624691593" sldId="265"/>
            <ac:cxnSpMk id="13" creationId="{AB243B44-A7DB-3238-5D5D-C19E80D2B26D}"/>
          </ac:cxnSpMkLst>
        </pc:cxnChg>
        <pc:cxnChg chg="mod">
          <ac:chgData name="Kacper Rogut" userId="S::krogut@snolab.ca::d764417d-4c10-4768-8611-3041fc8a7448" providerId="AD" clId="Web-{CF626873-5835-09D1-453F-A34EEA44499D}" dt="2026-08-10T17:34:53.722" v="187"/>
          <ac:cxnSpMkLst>
            <pc:docMk/>
            <pc:sldMk cId="1624691593" sldId="265"/>
            <ac:cxnSpMk id="19" creationId="{40A50854-4B21-9402-50B3-393081765B16}"/>
          </ac:cxnSpMkLst>
        </pc:cxnChg>
        <pc:cxnChg chg="mod">
          <ac:chgData name="Kacper Rogut" userId="S::krogut@snolab.ca::d764417d-4c10-4768-8611-3041fc8a7448" providerId="AD" clId="Web-{CF626873-5835-09D1-453F-A34EEA44499D}" dt="2026-08-10T17:34:56.191" v="188"/>
          <ac:cxnSpMkLst>
            <pc:docMk/>
            <pc:sldMk cId="1624691593" sldId="265"/>
            <ac:cxnSpMk id="21" creationId="{863E1DC5-6C69-F9AB-D36A-924FC8E5E7D3}"/>
          </ac:cxnSpMkLst>
        </pc:cxnChg>
        <pc:cxnChg chg="mod">
          <ac:chgData name="Kacper Rogut" userId="S::krogut@snolab.ca::d764417d-4c10-4768-8611-3041fc8a7448" providerId="AD" clId="Web-{CF626873-5835-09D1-453F-A34EEA44499D}" dt="2026-08-10T17:38:51.926" v="220"/>
          <ac:cxnSpMkLst>
            <pc:docMk/>
            <pc:sldMk cId="1624691593" sldId="265"/>
            <ac:cxnSpMk id="23" creationId="{598C3B88-2096-3CBA-B45F-F4035C1D110C}"/>
          </ac:cxnSpMkLst>
        </pc:cxnChg>
        <pc:cxnChg chg="mod">
          <ac:chgData name="Kacper Rogut" userId="S::krogut@snolab.ca::d764417d-4c10-4768-8611-3041fc8a7448" providerId="AD" clId="Web-{CF626873-5835-09D1-453F-A34EEA44499D}" dt="2026-08-10T17:34:41.738" v="183"/>
          <ac:cxnSpMkLst>
            <pc:docMk/>
            <pc:sldMk cId="1624691593" sldId="265"/>
            <ac:cxnSpMk id="25" creationId="{1F2FFD89-EF43-65D4-3473-3E5905D7BEB9}"/>
          </ac:cxnSpMkLst>
        </pc:cxnChg>
      </pc:sldChg>
      <pc:sldChg chg="addSp delSp modSp addAnim">
        <pc:chgData name="Kacper Rogut" userId="S::krogut@snolab.ca::d764417d-4c10-4768-8611-3041fc8a7448" providerId="AD" clId="Web-{CF626873-5835-09D1-453F-A34EEA44499D}" dt="2026-08-10T17:56:28.990" v="365" actId="1076"/>
        <pc:sldMkLst>
          <pc:docMk/>
          <pc:sldMk cId="1914306504" sldId="267"/>
        </pc:sldMkLst>
        <pc:spChg chg="mod">
          <ac:chgData name="Kacper Rogut" userId="S::krogut@snolab.ca::d764417d-4c10-4768-8611-3041fc8a7448" providerId="AD" clId="Web-{CF626873-5835-09D1-453F-A34EEA44499D}" dt="2026-08-10T17:54:21.646" v="329" actId="20577"/>
          <ac:spMkLst>
            <pc:docMk/>
            <pc:sldMk cId="1914306504" sldId="267"/>
            <ac:spMk id="2" creationId="{9DB743EF-EDA6-D0C2-8988-3E89D0B3EBDD}"/>
          </ac:spMkLst>
        </pc:spChg>
        <pc:spChg chg="add mod">
          <ac:chgData name="Kacper Rogut" userId="S::krogut@snolab.ca::d764417d-4c10-4768-8611-3041fc8a7448" providerId="AD" clId="Web-{CF626873-5835-09D1-453F-A34EEA44499D}" dt="2026-08-10T17:56:28.990" v="365" actId="1076"/>
          <ac:spMkLst>
            <pc:docMk/>
            <pc:sldMk cId="1914306504" sldId="267"/>
            <ac:spMk id="16" creationId="{C753C1E1-68CC-0AA9-2B33-9CF68B983426}"/>
          </ac:spMkLst>
        </pc:spChg>
        <pc:spChg chg="add mod">
          <ac:chgData name="Kacper Rogut" userId="S::krogut@snolab.ca::d764417d-4c10-4768-8611-3041fc8a7448" providerId="AD" clId="Web-{CF626873-5835-09D1-453F-A34EEA44499D}" dt="2026-08-10T17:54:06.490" v="328" actId="1076"/>
          <ac:spMkLst>
            <pc:docMk/>
            <pc:sldMk cId="1914306504" sldId="267"/>
            <ac:spMk id="17" creationId="{170E77B3-B064-E3BF-8794-05931B15D083}"/>
          </ac:spMkLst>
        </pc:spChg>
        <pc:spChg chg="add mod">
          <ac:chgData name="Kacper Rogut" userId="S::krogut@snolab.ca::d764417d-4c10-4768-8611-3041fc8a7448" providerId="AD" clId="Web-{CF626873-5835-09D1-453F-A34EEA44499D}" dt="2026-08-10T17:54:45.318" v="335" actId="20577"/>
          <ac:spMkLst>
            <pc:docMk/>
            <pc:sldMk cId="1914306504" sldId="267"/>
            <ac:spMk id="18" creationId="{9910A3D1-4EEF-A505-7184-38A3F14D34B9}"/>
          </ac:spMkLst>
        </pc:spChg>
      </pc:sldChg>
      <pc:sldChg chg="modSp">
        <pc:chgData name="Kacper Rogut" userId="S::krogut@snolab.ca::d764417d-4c10-4768-8611-3041fc8a7448" providerId="AD" clId="Web-{CF626873-5835-09D1-453F-A34EEA44499D}" dt="2026-08-10T17:24:35.815" v="143" actId="1076"/>
        <pc:sldMkLst>
          <pc:docMk/>
          <pc:sldMk cId="2244666884" sldId="268"/>
        </pc:sldMkLst>
      </pc:sldChg>
      <pc:sldChg chg="addSp delSp modSp">
        <pc:chgData name="Kacper Rogut" userId="S::krogut@snolab.ca::d764417d-4c10-4768-8611-3041fc8a7448" providerId="AD" clId="Web-{CF626873-5835-09D1-453F-A34EEA44499D}" dt="2026-08-10T17:25:21.581" v="151" actId="1076"/>
        <pc:sldMkLst>
          <pc:docMk/>
          <pc:sldMk cId="1082994743" sldId="269"/>
        </pc:sldMkLst>
        <pc:spChg chg="mod">
          <ac:chgData name="Kacper Rogut" userId="S::krogut@snolab.ca::d764417d-4c10-4768-8611-3041fc8a7448" providerId="AD" clId="Web-{CF626873-5835-09D1-453F-A34EEA44499D}" dt="2026-08-10T17:25:21.581" v="151" actId="1076"/>
          <ac:spMkLst>
            <pc:docMk/>
            <pc:sldMk cId="1082994743" sldId="269"/>
            <ac:spMk id="12" creationId="{1B2CE1A1-D3F1-904D-13F4-D6EEBFED2E12}"/>
          </ac:spMkLst>
        </pc:spChg>
        <pc:spChg chg="mod">
          <ac:chgData name="Kacper Rogut" userId="S::krogut@snolab.ca::d764417d-4c10-4768-8611-3041fc8a7448" providerId="AD" clId="Web-{CF626873-5835-09D1-453F-A34EEA44499D}" dt="2026-08-10T17:25:19.159" v="150" actId="1076"/>
          <ac:spMkLst>
            <pc:docMk/>
            <pc:sldMk cId="1082994743" sldId="269"/>
            <ac:spMk id="14" creationId="{B90F6B9E-10B9-59CC-79BE-ED0FC8B4718B}"/>
          </ac:spMkLst>
        </pc:spChg>
        <pc:picChg chg="mod">
          <ac:chgData name="Kacper Rogut" userId="S::krogut@snolab.ca::d764417d-4c10-4768-8611-3041fc8a7448" providerId="AD" clId="Web-{CF626873-5835-09D1-453F-A34EEA44499D}" dt="2026-08-10T17:25:03.049" v="149" actId="1076"/>
          <ac:picMkLst>
            <pc:docMk/>
            <pc:sldMk cId="1082994743" sldId="269"/>
            <ac:picMk id="4" creationId="{7C91ACAB-29BE-7DCF-ED1F-E0423E9456FC}"/>
          </ac:picMkLst>
        </pc:picChg>
      </pc:sldChg>
      <pc:sldChg chg="modSp">
        <pc:chgData name="Kacper Rogut" userId="S::krogut@snolab.ca::d764417d-4c10-4768-8611-3041fc8a7448" providerId="AD" clId="Web-{CF626873-5835-09D1-453F-A34EEA44499D}" dt="2026-08-10T17:26:03.003" v="156" actId="20577"/>
        <pc:sldMkLst>
          <pc:docMk/>
          <pc:sldMk cId="143512628" sldId="270"/>
        </pc:sldMkLst>
        <pc:spChg chg="mod">
          <ac:chgData name="Kacper Rogut" userId="S::krogut@snolab.ca::d764417d-4c10-4768-8611-3041fc8a7448" providerId="AD" clId="Web-{CF626873-5835-09D1-453F-A34EEA44499D}" dt="2026-08-10T17:26:03.003" v="156" actId="20577"/>
          <ac:spMkLst>
            <pc:docMk/>
            <pc:sldMk cId="143512628" sldId="270"/>
            <ac:spMk id="3" creationId="{FCA9AF89-46FB-07BC-0EE4-FC4518AF2A40}"/>
          </ac:spMkLst>
        </pc:spChg>
      </pc:sldChg>
      <pc:sldChg chg="addAnim delAnim">
        <pc:chgData name="Kacper Rogut" userId="S::krogut@snolab.ca::d764417d-4c10-4768-8611-3041fc8a7448" providerId="AD" clId="Web-{CF626873-5835-09D1-453F-A34EEA44499D}" dt="2026-08-10T17:09:02.470" v="80"/>
        <pc:sldMkLst>
          <pc:docMk/>
          <pc:sldMk cId="2081076261" sldId="277"/>
        </pc:sldMkLst>
      </pc:sldChg>
      <pc:sldChg chg="modSp">
        <pc:chgData name="Kacper Rogut" userId="S::krogut@snolab.ca::d764417d-4c10-4768-8611-3041fc8a7448" providerId="AD" clId="Web-{CF626873-5835-09D1-453F-A34EEA44499D}" dt="2026-08-10T17:03:03.313" v="20" actId="1076"/>
        <pc:sldMkLst>
          <pc:docMk/>
          <pc:sldMk cId="58834771" sldId="282"/>
        </pc:sldMkLst>
      </pc:sldChg>
      <pc:sldChg chg="addSp delSp">
        <pc:chgData name="Kacper Rogut" userId="S::krogut@snolab.ca::d764417d-4c10-4768-8611-3041fc8a7448" providerId="AD" clId="Web-{CF626873-5835-09D1-453F-A34EEA44499D}" dt="2026-08-10T17:23:39.018" v="126"/>
        <pc:sldMkLst>
          <pc:docMk/>
          <pc:sldMk cId="2837668109" sldId="285"/>
        </pc:sldMkLst>
        <pc:spChg chg="add">
          <ac:chgData name="Kacper Rogut" userId="S::krogut@snolab.ca::d764417d-4c10-4768-8611-3041fc8a7448" providerId="AD" clId="Web-{CF626873-5835-09D1-453F-A34EEA44499D}" dt="2026-08-10T17:23:34.409" v="125"/>
          <ac:spMkLst>
            <pc:docMk/>
            <pc:sldMk cId="2837668109" sldId="285"/>
            <ac:spMk id="14" creationId="{1E895C2F-02C7-EEED-FA83-52BC25798F4B}"/>
          </ac:spMkLst>
        </pc:spChg>
        <pc:picChg chg="add">
          <ac:chgData name="Kacper Rogut" userId="S::krogut@snolab.ca::d764417d-4c10-4768-8611-3041fc8a7448" providerId="AD" clId="Web-{CF626873-5835-09D1-453F-A34EEA44499D}" dt="2026-08-10T17:23:34.362" v="122"/>
          <ac:picMkLst>
            <pc:docMk/>
            <pc:sldMk cId="2837668109" sldId="285"/>
            <ac:picMk id="7" creationId="{AE9E75B5-A236-A229-0A2F-A56FE49826C5}"/>
          </ac:picMkLst>
        </pc:picChg>
        <pc:picChg chg="add">
          <ac:chgData name="Kacper Rogut" userId="S::krogut@snolab.ca::d764417d-4c10-4768-8611-3041fc8a7448" providerId="AD" clId="Web-{CF626873-5835-09D1-453F-A34EEA44499D}" dt="2026-08-10T17:23:34.377" v="123"/>
          <ac:picMkLst>
            <pc:docMk/>
            <pc:sldMk cId="2837668109" sldId="285"/>
            <ac:picMk id="9" creationId="{A976E436-06AA-DF0C-495D-5C049A9BCC93}"/>
          </ac:picMkLst>
        </pc:picChg>
      </pc:sldChg>
      <pc:sldChg chg="modSp">
        <pc:chgData name="Kacper Rogut" userId="S::krogut@snolab.ca::d764417d-4c10-4768-8611-3041fc8a7448" providerId="AD" clId="Web-{CF626873-5835-09D1-453F-A34EEA44499D}" dt="2026-08-10T17:23:29.127" v="119" actId="1076"/>
        <pc:sldMkLst>
          <pc:docMk/>
          <pc:sldMk cId="2639483851" sldId="286"/>
        </pc:sldMkLst>
        <pc:spChg chg="mod">
          <ac:chgData name="Kacper Rogut" userId="S::krogut@snolab.ca::d764417d-4c10-4768-8611-3041fc8a7448" providerId="AD" clId="Web-{CF626873-5835-09D1-453F-A34EEA44499D}" dt="2026-08-10T17:23:08.377" v="115" actId="1076"/>
          <ac:spMkLst>
            <pc:docMk/>
            <pc:sldMk cId="2639483851" sldId="286"/>
            <ac:spMk id="3" creationId="{F0BCDEB5-C849-7210-57E9-4D84CDCD8B06}"/>
          </ac:spMkLst>
        </pc:spChg>
        <pc:spChg chg="mod">
          <ac:chgData name="Kacper Rogut" userId="S::krogut@snolab.ca::d764417d-4c10-4768-8611-3041fc8a7448" providerId="AD" clId="Web-{CF626873-5835-09D1-453F-A34EEA44499D}" dt="2026-08-10T17:21:40.518" v="91" actId="1076"/>
          <ac:spMkLst>
            <pc:docMk/>
            <pc:sldMk cId="2639483851" sldId="286"/>
            <ac:spMk id="8" creationId="{72CFCB47-35C2-ADF9-0AEC-2CDDA01B75E8}"/>
          </ac:spMkLst>
        </pc:spChg>
        <pc:spChg chg="mod">
          <ac:chgData name="Kacper Rogut" userId="S::krogut@snolab.ca::d764417d-4c10-4768-8611-3041fc8a7448" providerId="AD" clId="Web-{CF626873-5835-09D1-453F-A34EEA44499D}" dt="2026-08-10T17:21:48.612" v="98" actId="14100"/>
          <ac:spMkLst>
            <pc:docMk/>
            <pc:sldMk cId="2639483851" sldId="286"/>
            <ac:spMk id="9" creationId="{BC136231-1F2D-5142-F83C-452CB27E674A}"/>
          </ac:spMkLst>
        </pc:spChg>
        <pc:spChg chg="mod">
          <ac:chgData name="Kacper Rogut" userId="S::krogut@snolab.ca::d764417d-4c10-4768-8611-3041fc8a7448" providerId="AD" clId="Web-{CF626873-5835-09D1-453F-A34EEA44499D}" dt="2026-08-10T17:22:18.955" v="108" actId="1076"/>
          <ac:spMkLst>
            <pc:docMk/>
            <pc:sldMk cId="2639483851" sldId="286"/>
            <ac:spMk id="10" creationId="{748FEC46-6D6F-D576-59E3-B012C31AA19F}"/>
          </ac:spMkLst>
        </pc:spChg>
        <pc:picChg chg="mod">
          <ac:chgData name="Kacper Rogut" userId="S::krogut@snolab.ca::d764417d-4c10-4768-8611-3041fc8a7448" providerId="AD" clId="Web-{CF626873-5835-09D1-453F-A34EEA44499D}" dt="2026-08-10T17:23:29.127" v="119" actId="1076"/>
          <ac:picMkLst>
            <pc:docMk/>
            <pc:sldMk cId="2639483851" sldId="286"/>
            <ac:picMk id="4" creationId="{E866DC7A-0457-CC81-1A03-344407C5C288}"/>
          </ac:picMkLst>
        </pc:picChg>
        <pc:picChg chg="mod">
          <ac:chgData name="Kacper Rogut" userId="S::krogut@snolab.ca::d764417d-4c10-4768-8611-3041fc8a7448" providerId="AD" clId="Web-{CF626873-5835-09D1-453F-A34EEA44499D}" dt="2026-08-10T17:22:53.034" v="111" actId="1076"/>
          <ac:picMkLst>
            <pc:docMk/>
            <pc:sldMk cId="2639483851" sldId="286"/>
            <ac:picMk id="19" creationId="{F5713714-CB31-CFB1-FF7A-F88EBA1AA3EA}"/>
          </ac:picMkLst>
        </pc:picChg>
      </pc:sldChg>
      <pc:sldChg chg="addAnim modAnim">
        <pc:chgData name="Kacper Rogut" userId="S::krogut@snolab.ca::d764417d-4c10-4768-8611-3041fc8a7448" providerId="AD" clId="Web-{CF626873-5835-09D1-453F-A34EEA44499D}" dt="2026-08-10T17:10:13.704" v="83"/>
        <pc:sldMkLst>
          <pc:docMk/>
          <pc:sldMk cId="1153319387" sldId="287"/>
        </pc:sldMkLst>
      </pc:sldChg>
      <pc:sldChg chg="modSp">
        <pc:chgData name="Kacper Rogut" userId="S::krogut@snolab.ca::d764417d-4c10-4768-8611-3041fc8a7448" providerId="AD" clId="Web-{CF626873-5835-09D1-453F-A34EEA44499D}" dt="2026-08-10T17:25:37.409" v="153" actId="1076"/>
        <pc:sldMkLst>
          <pc:docMk/>
          <pc:sldMk cId="1553305412" sldId="288"/>
        </pc:sldMkLst>
        <pc:picChg chg="mod">
          <ac:chgData name="Kacper Rogut" userId="S::krogut@snolab.ca::d764417d-4c10-4768-8611-3041fc8a7448" providerId="AD" clId="Web-{CF626873-5835-09D1-453F-A34EEA44499D}" dt="2026-08-10T17:25:37.409" v="153" actId="1076"/>
          <ac:picMkLst>
            <pc:docMk/>
            <pc:sldMk cId="1553305412" sldId="288"/>
            <ac:picMk id="10" creationId="{CC7CE963-C881-CD5B-3883-8BC31975B4B2}"/>
          </ac:picMkLst>
        </pc:picChg>
      </pc:sldChg>
      <pc:sldChg chg="modSp">
        <pc:chgData name="Kacper Rogut" userId="S::krogut@snolab.ca::d764417d-4c10-4768-8611-3041fc8a7448" providerId="AD" clId="Web-{CF626873-5835-09D1-453F-A34EEA44499D}" dt="2026-08-10T17:46:21.442" v="261" actId="20577"/>
        <pc:sldMkLst>
          <pc:docMk/>
          <pc:sldMk cId="143107931" sldId="289"/>
        </pc:sldMkLst>
      </pc:sldChg>
      <pc:sldChg chg="addSp delSp modSp addAnim modAnim">
        <pc:chgData name="Kacper Rogut" userId="S::krogut@snolab.ca::d764417d-4c10-4768-8611-3041fc8a7448" providerId="AD" clId="Web-{CF626873-5835-09D1-453F-A34EEA44499D}" dt="2026-08-10T17:42:45.692" v="256"/>
        <pc:sldMkLst>
          <pc:docMk/>
          <pc:sldMk cId="3070494382" sldId="290"/>
        </pc:sldMkLst>
        <pc:spChg chg="add del">
          <ac:chgData name="Kacper Rogut" userId="S::krogut@snolab.ca::d764417d-4c10-4768-8611-3041fc8a7448" providerId="AD" clId="Web-{CF626873-5835-09D1-453F-A34EEA44499D}" dt="2026-08-10T17:42:15.270" v="254"/>
          <ac:spMkLst>
            <pc:docMk/>
            <pc:sldMk cId="3070494382" sldId="290"/>
            <ac:spMk id="2" creationId="{8519D176-5463-F428-5B15-DDE373A32FF7}"/>
          </ac:spMkLst>
        </pc:spChg>
        <pc:spChg chg="mod">
          <ac:chgData name="Kacper Rogut" userId="S::krogut@snolab.ca::d764417d-4c10-4768-8611-3041fc8a7448" providerId="AD" clId="Web-{CF626873-5835-09D1-453F-A34EEA44499D}" dt="2026-08-10T17:42:04.551" v="253" actId="14100"/>
          <ac:spMkLst>
            <pc:docMk/>
            <pc:sldMk cId="3070494382" sldId="290"/>
            <ac:spMk id="8" creationId="{1D3A78FA-C876-2158-4101-471763C01F2E}"/>
          </ac:spMkLst>
        </pc:spChg>
        <pc:spChg chg="mod">
          <ac:chgData name="Kacper Rogut" userId="S::krogut@snolab.ca::d764417d-4c10-4768-8611-3041fc8a7448" providerId="AD" clId="Web-{CF626873-5835-09D1-453F-A34EEA44499D}" dt="2026-08-10T17:42:04.551" v="252" actId="14100"/>
          <ac:spMkLst>
            <pc:docMk/>
            <pc:sldMk cId="3070494382" sldId="290"/>
            <ac:spMk id="13" creationId="{8424219F-55A1-7F66-7063-7B3430FFBE7D}"/>
          </ac:spMkLst>
        </pc:spChg>
        <pc:spChg chg="mod">
          <ac:chgData name="Kacper Rogut" userId="S::krogut@snolab.ca::d764417d-4c10-4768-8611-3041fc8a7448" providerId="AD" clId="Web-{CF626873-5835-09D1-453F-A34EEA44499D}" dt="2026-08-10T17:42:04.551" v="251" actId="14100"/>
          <ac:spMkLst>
            <pc:docMk/>
            <pc:sldMk cId="3070494382" sldId="290"/>
            <ac:spMk id="14" creationId="{DEF7FCE3-0475-B81C-19EF-0B2B157BE604}"/>
          </ac:spMkLst>
        </pc:spChg>
        <pc:spChg chg="mod">
          <ac:chgData name="Kacper Rogut" userId="S::krogut@snolab.ca::d764417d-4c10-4768-8611-3041fc8a7448" providerId="AD" clId="Web-{CF626873-5835-09D1-453F-A34EEA44499D}" dt="2026-08-10T17:42:04.551" v="250" actId="14100"/>
          <ac:spMkLst>
            <pc:docMk/>
            <pc:sldMk cId="3070494382" sldId="290"/>
            <ac:spMk id="15" creationId="{37781369-3975-DE30-4901-DC6D56DFC19C}"/>
          </ac:spMkLst>
        </pc:spChg>
        <pc:cxnChg chg="mod">
          <ac:chgData name="Kacper Rogut" userId="S::krogut@snolab.ca::d764417d-4c10-4768-8611-3041fc8a7448" providerId="AD" clId="Web-{CF626873-5835-09D1-453F-A34EEA44499D}" dt="2026-08-10T17:42:45.692" v="256"/>
          <ac:cxnSpMkLst>
            <pc:docMk/>
            <pc:sldMk cId="3070494382" sldId="290"/>
            <ac:cxnSpMk id="17" creationId="{BACB5ECD-F605-0C91-5BFB-36FD94F9683A}"/>
          </ac:cxnSpMkLst>
        </pc:cxnChg>
      </pc:sldChg>
      <pc:sldChg chg="addSp delSp modSp add replId">
        <pc:chgData name="Kacper Rogut" userId="S::krogut@snolab.ca::d764417d-4c10-4768-8611-3041fc8a7448" providerId="AD" clId="Web-{CF626873-5835-09D1-453F-A34EEA44499D}" dt="2026-08-10T18:04:35.616" v="688"/>
        <pc:sldMkLst>
          <pc:docMk/>
          <pc:sldMk cId="3622991745" sldId="291"/>
        </pc:sldMkLst>
        <pc:spChg chg="mod">
          <ac:chgData name="Kacper Rogut" userId="S::krogut@snolab.ca::d764417d-4c10-4768-8611-3041fc8a7448" providerId="AD" clId="Web-{CF626873-5835-09D1-453F-A34EEA44499D}" dt="2026-08-10T17:54:28.006" v="331" actId="20577"/>
          <ac:spMkLst>
            <pc:docMk/>
            <pc:sldMk cId="3622991745" sldId="291"/>
            <ac:spMk id="2" creationId="{186FE77D-9B34-5F6A-F246-72A4F3150D9A}"/>
          </ac:spMkLst>
        </pc:spChg>
        <pc:spChg chg="mod">
          <ac:chgData name="Kacper Rogut" userId="S::krogut@snolab.ca::d764417d-4c10-4768-8611-3041fc8a7448" providerId="AD" clId="Web-{CF626873-5835-09D1-453F-A34EEA44499D}" dt="2026-08-10T18:00:16.334" v="409" actId="14100"/>
          <ac:spMkLst>
            <pc:docMk/>
            <pc:sldMk cId="3622991745" sldId="291"/>
            <ac:spMk id="3" creationId="{B8741653-5167-B6D9-97FB-B8537EFDAD03}"/>
          </ac:spMkLst>
        </pc:spChg>
        <pc:graphicFrameChg chg="add mod modGraphic">
          <ac:chgData name="Kacper Rogut" userId="S::krogut@snolab.ca::d764417d-4c10-4768-8611-3041fc8a7448" providerId="AD" clId="Web-{CF626873-5835-09D1-453F-A34EEA44499D}" dt="2026-08-10T18:04:35.616" v="688"/>
          <ac:graphicFrameMkLst>
            <pc:docMk/>
            <pc:sldMk cId="3622991745" sldId="291"/>
            <ac:graphicFrameMk id="7" creationId="{0EA01BCC-98A3-A101-0BC8-572CC04E06D2}"/>
          </ac:graphicFrameMkLst>
        </pc:graphicFrameChg>
      </pc:sldChg>
      <pc:sldChg chg="addSp delSp modSp add replId addAnim delAnim modAnim">
        <pc:chgData name="Kacper Rogut" userId="S::krogut@snolab.ca::d764417d-4c10-4768-8611-3041fc8a7448" providerId="AD" clId="Web-{CF626873-5835-09D1-453F-A34EEA44499D}" dt="2026-08-10T17:58:36.990" v="400"/>
        <pc:sldMkLst>
          <pc:docMk/>
          <pc:sldMk cId="229816299" sldId="292"/>
        </pc:sldMkLst>
        <pc:spChg chg="mod">
          <ac:chgData name="Kacper Rogut" userId="S::krogut@snolab.ca::d764417d-4c10-4768-8611-3041fc8a7448" providerId="AD" clId="Web-{CF626873-5835-09D1-453F-A34EEA44499D}" dt="2026-08-10T17:54:25.412" v="330" actId="20577"/>
          <ac:spMkLst>
            <pc:docMk/>
            <pc:sldMk cId="229816299" sldId="292"/>
            <ac:spMk id="2" creationId="{92470714-B2D8-B0DD-75C4-91484951895E}"/>
          </ac:spMkLst>
        </pc:spChg>
        <pc:spChg chg="add mod">
          <ac:chgData name="Kacper Rogut" userId="S::krogut@snolab.ca::d764417d-4c10-4768-8611-3041fc8a7448" providerId="AD" clId="Web-{CF626873-5835-09D1-453F-A34EEA44499D}" dt="2026-08-10T17:57:12.990" v="384" actId="1076"/>
          <ac:spMkLst>
            <pc:docMk/>
            <pc:sldMk cId="229816299" sldId="292"/>
            <ac:spMk id="5" creationId="{DB6066AE-9854-FE83-6FFD-F65A61C1596D}"/>
          </ac:spMkLst>
        </pc:spChg>
        <pc:spChg chg="add mod">
          <ac:chgData name="Kacper Rogut" userId="S::krogut@snolab.ca::d764417d-4c10-4768-8611-3041fc8a7448" providerId="AD" clId="Web-{CF626873-5835-09D1-453F-A34EEA44499D}" dt="2026-08-10T17:57:38.006" v="387" actId="20577"/>
          <ac:spMkLst>
            <pc:docMk/>
            <pc:sldMk cId="229816299" sldId="292"/>
            <ac:spMk id="7" creationId="{96EEDA6A-008F-0B6D-AB40-3607D3F99C3F}"/>
          </ac:spMkLst>
        </pc:spChg>
        <pc:spChg chg="add mod">
          <ac:chgData name="Kacper Rogut" userId="S::krogut@snolab.ca::d764417d-4c10-4768-8611-3041fc8a7448" providerId="AD" clId="Web-{CF626873-5835-09D1-453F-A34EEA44499D}" dt="2026-08-10T17:58:11.584" v="393" actId="1076"/>
          <ac:spMkLst>
            <pc:docMk/>
            <pc:sldMk cId="229816299" sldId="292"/>
            <ac:spMk id="10" creationId="{EB677DCF-FA01-1DFA-BEA0-8F3F4C765F6F}"/>
          </ac:spMkLst>
        </pc:spChg>
      </pc:sldChg>
    </pc:docChg>
  </pc:docChgLst>
  <pc:docChgLst>
    <pc:chgData name="Kacper Rogut" userId="S::krogut@snolab.ca::d764417d-4c10-4768-8611-3041fc8a7448" providerId="AD" clId="Web-{E1679E20-845D-3E6C-B6E6-2BC699CA5CA4}"/>
    <pc:docChg chg="mod addSld delSld modSld sldOrd">
      <pc:chgData name="Kacper Rogut" userId="S::krogut@snolab.ca::d764417d-4c10-4768-8611-3041fc8a7448" providerId="AD" clId="Web-{E1679E20-845D-3E6C-B6E6-2BC699CA5CA4}" dt="2026-08-11T14:52:34.017" v="4786" actId="20577"/>
      <pc:docMkLst>
        <pc:docMk/>
      </pc:docMkLst>
      <pc:sldChg chg="modSp">
        <pc:chgData name="Kacper Rogut" userId="S::krogut@snolab.ca::d764417d-4c10-4768-8611-3041fc8a7448" providerId="AD" clId="Web-{E1679E20-845D-3E6C-B6E6-2BC699CA5CA4}" dt="2026-08-10T19:54:51.536" v="691"/>
        <pc:sldMkLst>
          <pc:docMk/>
          <pc:sldMk cId="109857222" sldId="256"/>
        </pc:sldMkLst>
        <pc:spChg chg="mod">
          <ac:chgData name="Kacper Rogut" userId="S::krogut@snolab.ca::d764417d-4c10-4768-8611-3041fc8a7448" providerId="AD" clId="Web-{E1679E20-845D-3E6C-B6E6-2BC699CA5CA4}" dt="2026-08-10T18:05:25.891" v="1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Kacper Rogut" userId="S::krogut@snolab.ca::d764417d-4c10-4768-8611-3041fc8a7448" providerId="AD" clId="Web-{E1679E20-845D-3E6C-B6E6-2BC699CA5CA4}" dt="2026-08-10T18:59:41.927" v="600"/>
          <ac:spMkLst>
            <pc:docMk/>
            <pc:sldMk cId="109857222" sldId="256"/>
            <ac:spMk id="5" creationId="{2B7FE1D3-72A7-D8EA-E5AA-C025E0F3A237}"/>
          </ac:spMkLst>
        </pc:spChg>
        <pc:picChg chg="mod">
          <ac:chgData name="Kacper Rogut" userId="S::krogut@snolab.ca::d764417d-4c10-4768-8611-3041fc8a7448" providerId="AD" clId="Web-{E1679E20-845D-3E6C-B6E6-2BC699CA5CA4}" dt="2026-08-10T19:54:51.536" v="691"/>
          <ac:picMkLst>
            <pc:docMk/>
            <pc:sldMk cId="109857222" sldId="256"/>
            <ac:picMk id="4" creationId="{5486CE71-3A3F-22FF-776F-E07D22C002D4}"/>
          </ac:picMkLst>
        </pc:picChg>
      </pc:sldChg>
      <pc:sldChg chg="modSp">
        <pc:chgData name="Kacper Rogut" userId="S::krogut@snolab.ca::d764417d-4c10-4768-8611-3041fc8a7448" providerId="AD" clId="Web-{E1679E20-845D-3E6C-B6E6-2BC699CA5CA4}" dt="2026-08-10T19:14:42.917" v="612" actId="20577"/>
        <pc:sldMkLst>
          <pc:docMk/>
          <pc:sldMk cId="3790153651" sldId="259"/>
        </pc:sldMkLst>
        <pc:spChg chg="mod">
          <ac:chgData name="Kacper Rogut" userId="S::krogut@snolab.ca::d764417d-4c10-4768-8611-3041fc8a7448" providerId="AD" clId="Web-{E1679E20-845D-3E6C-B6E6-2BC699CA5CA4}" dt="2026-08-10T19:14:42.917" v="612" actId="20577"/>
          <ac:spMkLst>
            <pc:docMk/>
            <pc:sldMk cId="3790153651" sldId="259"/>
            <ac:spMk id="4" creationId="{D8BF8136-3B8C-F440-C0DC-30591E866B23}"/>
          </ac:spMkLst>
        </pc:spChg>
      </pc:sldChg>
      <pc:sldChg chg="delSp modSp addAnim delAnim modAnim">
        <pc:chgData name="Kacper Rogut" userId="S::krogut@snolab.ca::d764417d-4c10-4768-8611-3041fc8a7448" providerId="AD" clId="Web-{E1679E20-845D-3E6C-B6E6-2BC699CA5CA4}" dt="2026-08-10T19:56:53.303" v="710"/>
        <pc:sldMkLst>
          <pc:docMk/>
          <pc:sldMk cId="4168153526" sldId="260"/>
        </pc:sldMkLst>
        <pc:spChg chg="mod">
          <ac:chgData name="Kacper Rogut" userId="S::krogut@snolab.ca::d764417d-4c10-4768-8611-3041fc8a7448" providerId="AD" clId="Web-{E1679E20-845D-3E6C-B6E6-2BC699CA5CA4}" dt="2026-08-10T19:55:30.521" v="695" actId="14100"/>
          <ac:spMkLst>
            <pc:docMk/>
            <pc:sldMk cId="4168153526" sldId="260"/>
            <ac:spMk id="20" creationId="{05C84E10-5D78-3BF8-4622-B8D44727FFE5}"/>
          </ac:spMkLst>
        </pc:spChg>
        <pc:spChg chg="mod">
          <ac:chgData name="Kacper Rogut" userId="S::krogut@snolab.ca::d764417d-4c10-4768-8611-3041fc8a7448" providerId="AD" clId="Web-{E1679E20-845D-3E6C-B6E6-2BC699CA5CA4}" dt="2026-08-10T19:56:02.255" v="702" actId="14100"/>
          <ac:spMkLst>
            <pc:docMk/>
            <pc:sldMk cId="4168153526" sldId="260"/>
            <ac:spMk id="23" creationId="{49C465A5-4C13-DF2C-1DCA-5634AF4E30E1}"/>
          </ac:spMkLst>
        </pc:spChg>
        <pc:spChg chg="mod">
          <ac:chgData name="Kacper Rogut" userId="S::krogut@snolab.ca::d764417d-4c10-4768-8611-3041fc8a7448" providerId="AD" clId="Web-{E1679E20-845D-3E6C-B6E6-2BC699CA5CA4}" dt="2026-08-10T19:55:25.849" v="694" actId="1076"/>
          <ac:spMkLst>
            <pc:docMk/>
            <pc:sldMk cId="4168153526" sldId="260"/>
            <ac:spMk id="24" creationId="{0DB7F33F-4010-B994-4216-FF3585960820}"/>
          </ac:spMkLst>
        </pc:spChg>
        <pc:spChg chg="mod">
          <ac:chgData name="Kacper Rogut" userId="S::krogut@snolab.ca::d764417d-4c10-4768-8611-3041fc8a7448" providerId="AD" clId="Web-{E1679E20-845D-3E6C-B6E6-2BC699CA5CA4}" dt="2026-08-10T19:56:08.537" v="704" actId="1076"/>
          <ac:spMkLst>
            <pc:docMk/>
            <pc:sldMk cId="4168153526" sldId="260"/>
            <ac:spMk id="30" creationId="{5A37EBE7-260C-6EDF-6048-EE8530E3972C}"/>
          </ac:spMkLst>
        </pc:spChg>
        <pc:spChg chg="mod">
          <ac:chgData name="Kacper Rogut" userId="S::krogut@snolab.ca::d764417d-4c10-4768-8611-3041fc8a7448" providerId="AD" clId="Web-{E1679E20-845D-3E6C-B6E6-2BC699CA5CA4}" dt="2026-08-10T18:35:51.794" v="490" actId="1076"/>
          <ac:spMkLst>
            <pc:docMk/>
            <pc:sldMk cId="4168153526" sldId="260"/>
            <ac:spMk id="32" creationId="{CECCA8CF-E556-D7F5-35C6-B91C13D6A255}"/>
          </ac:spMkLst>
        </pc:spChg>
        <pc:picChg chg="mod">
          <ac:chgData name="Kacper Rogut" userId="S::krogut@snolab.ca::d764417d-4c10-4768-8611-3041fc8a7448" providerId="AD" clId="Web-{E1679E20-845D-3E6C-B6E6-2BC699CA5CA4}" dt="2026-08-10T18:35:57.184" v="491" actId="1076"/>
          <ac:picMkLst>
            <pc:docMk/>
            <pc:sldMk cId="4168153526" sldId="260"/>
            <ac:picMk id="22" creationId="{875B85C5-4652-078D-BC47-796EFD1DD544}"/>
          </ac:picMkLst>
        </pc:picChg>
      </pc:sldChg>
      <pc:sldChg chg="addSp delSp modSp addAnim delAnim modAnim">
        <pc:chgData name="Kacper Rogut" userId="S::krogut@snolab.ca::d764417d-4c10-4768-8611-3041fc8a7448" providerId="AD" clId="Web-{E1679E20-845D-3E6C-B6E6-2BC699CA5CA4}" dt="2026-08-11T13:42:09.605" v="1084"/>
        <pc:sldMkLst>
          <pc:docMk/>
          <pc:sldMk cId="1337270736" sldId="261"/>
        </pc:sldMkLst>
        <pc:spChg chg="mod">
          <ac:chgData name="Kacper Rogut" userId="S::krogut@snolab.ca::d764417d-4c10-4768-8611-3041fc8a7448" providerId="AD" clId="Web-{E1679E20-845D-3E6C-B6E6-2BC699CA5CA4}" dt="2026-08-11T13:28:17.479" v="1025" actId="20577"/>
          <ac:spMkLst>
            <pc:docMk/>
            <pc:sldMk cId="1337270736" sldId="261"/>
            <ac:spMk id="5" creationId="{FC3AF52B-1519-C687-7AFB-03F5595F0912}"/>
          </ac:spMkLst>
        </pc:spChg>
        <pc:spChg chg="mod">
          <ac:chgData name="Kacper Rogut" userId="S::krogut@snolab.ca::d764417d-4c10-4768-8611-3041fc8a7448" providerId="AD" clId="Web-{E1679E20-845D-3E6C-B6E6-2BC699CA5CA4}" dt="2026-08-10T19:18:15.481" v="622" actId="20577"/>
          <ac:spMkLst>
            <pc:docMk/>
            <pc:sldMk cId="1337270736" sldId="261"/>
            <ac:spMk id="7" creationId="{D0DED66B-600B-3410-19C4-8A8FE854BF99}"/>
          </ac:spMkLst>
        </pc:spChg>
        <pc:picChg chg="add del mod">
          <ac:chgData name="Kacper Rogut" userId="S::krogut@snolab.ca::d764417d-4c10-4768-8611-3041fc8a7448" providerId="AD" clId="Web-{E1679E20-845D-3E6C-B6E6-2BC699CA5CA4}" dt="2026-08-11T13:28:16.775" v="1024"/>
          <ac:picMkLst>
            <pc:docMk/>
            <pc:sldMk cId="1337270736" sldId="261"/>
            <ac:picMk id="3" creationId="{7D95A970-8B71-02B2-0A08-53C8C0E4EDA7}"/>
          </ac:picMkLst>
        </pc:picChg>
        <pc:picChg chg="add del mod">
          <ac:chgData name="Kacper Rogut" userId="S::krogut@snolab.ca::d764417d-4c10-4768-8611-3041fc8a7448" providerId="AD" clId="Web-{E1679E20-845D-3E6C-B6E6-2BC699CA5CA4}" dt="2026-08-11T13:28:31.432" v="1030"/>
          <ac:picMkLst>
            <pc:docMk/>
            <pc:sldMk cId="1337270736" sldId="261"/>
            <ac:picMk id="6" creationId="{856BFFB7-2B27-3134-05FF-2A55D3777595}"/>
          </ac:picMkLst>
        </pc:picChg>
        <pc:picChg chg="add del mod modCrop">
          <ac:chgData name="Kacper Rogut" userId="S::krogut@snolab.ca::d764417d-4c10-4768-8611-3041fc8a7448" providerId="AD" clId="Web-{E1679E20-845D-3E6C-B6E6-2BC699CA5CA4}" dt="2026-08-11T13:31:32.041" v="1063"/>
          <ac:picMkLst>
            <pc:docMk/>
            <pc:sldMk cId="1337270736" sldId="261"/>
            <ac:picMk id="8" creationId="{7E709C08-F3DB-3DF4-5C46-A3B053CDE07A}"/>
          </ac:picMkLst>
        </pc:picChg>
        <pc:picChg chg="add mod ord">
          <ac:chgData name="Kacper Rogut" userId="S::krogut@snolab.ca::d764417d-4c10-4768-8611-3041fc8a7448" providerId="AD" clId="Web-{E1679E20-845D-3E6C-B6E6-2BC699CA5CA4}" dt="2026-08-11T13:36:09.167" v="1073" actId="1076"/>
          <ac:picMkLst>
            <pc:docMk/>
            <pc:sldMk cId="1337270736" sldId="261"/>
            <ac:picMk id="10" creationId="{32575728-F12E-7010-D4C1-5F46F2753EB9}"/>
          </ac:picMkLst>
        </pc:picChg>
        <pc:picChg chg="add mod">
          <ac:chgData name="Kacper Rogut" userId="S::krogut@snolab.ca::d764417d-4c10-4768-8611-3041fc8a7448" providerId="AD" clId="Web-{E1679E20-845D-3E6C-B6E6-2BC699CA5CA4}" dt="2026-08-11T13:36:45.823" v="1078" actId="1076"/>
          <ac:picMkLst>
            <pc:docMk/>
            <pc:sldMk cId="1337270736" sldId="261"/>
            <ac:picMk id="12" creationId="{6FBF486D-FA45-DC86-E876-5A3CB1DCFA3D}"/>
          </ac:picMkLst>
        </pc:picChg>
      </pc:sldChg>
      <pc:sldChg chg="addSp delSp modSp mod ord setBg addAnim">
        <pc:chgData name="Kacper Rogut" userId="S::krogut@snolab.ca::d764417d-4c10-4768-8611-3041fc8a7448" providerId="AD" clId="Web-{E1679E20-845D-3E6C-B6E6-2BC699CA5CA4}" dt="2026-08-11T14:03:55.106" v="4294"/>
        <pc:sldMkLst>
          <pc:docMk/>
          <pc:sldMk cId="3884141083" sldId="264"/>
        </pc:sldMkLst>
        <pc:spChg chg="mod">
          <ac:chgData name="Kacper Rogut" userId="S::krogut@snolab.ca::d764417d-4c10-4768-8611-3041fc8a7448" providerId="AD" clId="Web-{E1679E20-845D-3E6C-B6E6-2BC699CA5CA4}" dt="2026-08-11T14:03:55.106" v="4294"/>
          <ac:spMkLst>
            <pc:docMk/>
            <pc:sldMk cId="3884141083" sldId="264"/>
            <ac:spMk id="2" creationId="{03559EBE-6E70-7BE2-FBEB-3150E31FFD84}"/>
          </ac:spMkLst>
        </pc:spChg>
        <pc:spChg chg="mod ord">
          <ac:chgData name="Kacper Rogut" userId="S::krogut@snolab.ca::d764417d-4c10-4768-8611-3041fc8a7448" providerId="AD" clId="Web-{E1679E20-845D-3E6C-B6E6-2BC699CA5CA4}" dt="2026-08-11T14:03:55.106" v="4294"/>
          <ac:spMkLst>
            <pc:docMk/>
            <pc:sldMk cId="3884141083" sldId="264"/>
            <ac:spMk id="6" creationId="{8A0300BA-2DE1-9A76-CF55-38720A8F79AF}"/>
          </ac:spMkLst>
        </pc:spChg>
        <pc:spChg chg="add mod">
          <ac:chgData name="Kacper Rogut" userId="S::krogut@snolab.ca::d764417d-4c10-4768-8611-3041fc8a7448" providerId="AD" clId="Web-{E1679E20-845D-3E6C-B6E6-2BC699CA5CA4}" dt="2026-08-11T14:03:55.106" v="4294"/>
          <ac:spMkLst>
            <pc:docMk/>
            <pc:sldMk cId="3884141083" sldId="264"/>
            <ac:spMk id="10" creationId="{BC7BA009-CB08-C5DE-87FA-CAA8E41B2B2B}"/>
          </ac:spMkLst>
        </pc:spChg>
        <pc:picChg chg="add mod">
          <ac:chgData name="Kacper Rogut" userId="S::krogut@snolab.ca::d764417d-4c10-4768-8611-3041fc8a7448" providerId="AD" clId="Web-{E1679E20-845D-3E6C-B6E6-2BC699CA5CA4}" dt="2026-08-11T14:03:55.106" v="4294"/>
          <ac:picMkLst>
            <pc:docMk/>
            <pc:sldMk cId="3884141083" sldId="264"/>
            <ac:picMk id="4" creationId="{B7986902-18D3-71FE-2E74-76C506C1E47C}"/>
          </ac:picMkLst>
        </pc:picChg>
        <pc:picChg chg="add mod">
          <ac:chgData name="Kacper Rogut" userId="S::krogut@snolab.ca::d764417d-4c10-4768-8611-3041fc8a7448" providerId="AD" clId="Web-{E1679E20-845D-3E6C-B6E6-2BC699CA5CA4}" dt="2026-08-11T14:03:55.106" v="4294"/>
          <ac:picMkLst>
            <pc:docMk/>
            <pc:sldMk cId="3884141083" sldId="264"/>
            <ac:picMk id="7" creationId="{FDB2242F-1401-DE58-04F5-10FECB7F1174}"/>
          </ac:picMkLst>
        </pc:picChg>
      </pc:sldChg>
      <pc:sldChg chg="addSp modSp addAnim delAnim modAnim">
        <pc:chgData name="Kacper Rogut" userId="S::krogut@snolab.ca::d764417d-4c10-4768-8611-3041fc8a7448" providerId="AD" clId="Web-{E1679E20-845D-3E6C-B6E6-2BC699CA5CA4}" dt="2026-08-10T20:14:32.516" v="844" actId="1076"/>
        <pc:sldMkLst>
          <pc:docMk/>
          <pc:sldMk cId="1624691593" sldId="265"/>
        </pc:sldMkLst>
        <pc:spChg chg="mod">
          <ac:chgData name="Kacper Rogut" userId="S::krogut@snolab.ca::d764417d-4c10-4768-8611-3041fc8a7448" providerId="AD" clId="Web-{E1679E20-845D-3E6C-B6E6-2BC699CA5CA4}" dt="2026-08-10T20:05:41.839" v="767" actId="1076"/>
          <ac:spMkLst>
            <pc:docMk/>
            <pc:sldMk cId="1624691593" sldId="265"/>
            <ac:spMk id="3" creationId="{3A40D2E1-3D92-FFB4-EE8B-37F13B725E57}"/>
          </ac:spMkLst>
        </pc:spChg>
        <pc:spChg chg="mod">
          <ac:chgData name="Kacper Rogut" userId="S::krogut@snolab.ca::d764417d-4c10-4768-8611-3041fc8a7448" providerId="AD" clId="Web-{E1679E20-845D-3E6C-B6E6-2BC699CA5CA4}" dt="2026-08-10T20:04:54.995" v="758" actId="1076"/>
          <ac:spMkLst>
            <pc:docMk/>
            <pc:sldMk cId="1624691593" sldId="265"/>
            <ac:spMk id="8" creationId="{788B8E86-1D02-73B7-B2EE-0DD32F909115}"/>
          </ac:spMkLst>
        </pc:spChg>
        <pc:spChg chg="mod">
          <ac:chgData name="Kacper Rogut" userId="S::krogut@snolab.ca::d764417d-4c10-4768-8611-3041fc8a7448" providerId="AD" clId="Web-{E1679E20-845D-3E6C-B6E6-2BC699CA5CA4}" dt="2026-08-10T20:05:33.198" v="765" actId="1076"/>
          <ac:spMkLst>
            <pc:docMk/>
            <pc:sldMk cId="1624691593" sldId="265"/>
            <ac:spMk id="10" creationId="{D0C8CE65-7ADE-E64E-7DD0-F377F2DAAFC9}"/>
          </ac:spMkLst>
        </pc:spChg>
        <pc:spChg chg="mod">
          <ac:chgData name="Kacper Rogut" userId="S::krogut@snolab.ca::d764417d-4c10-4768-8611-3041fc8a7448" providerId="AD" clId="Web-{E1679E20-845D-3E6C-B6E6-2BC699CA5CA4}" dt="2026-08-10T20:00:41.477" v="739" actId="1076"/>
          <ac:spMkLst>
            <pc:docMk/>
            <pc:sldMk cId="1624691593" sldId="265"/>
            <ac:spMk id="15" creationId="{14933242-5E0C-4461-80F1-997BB57A83F2}"/>
          </ac:spMkLst>
        </pc:spChg>
        <pc:spChg chg="add mod">
          <ac:chgData name="Kacper Rogut" userId="S::krogut@snolab.ca::d764417d-4c10-4768-8611-3041fc8a7448" providerId="AD" clId="Web-{E1679E20-845D-3E6C-B6E6-2BC699CA5CA4}" dt="2026-08-10T20:05:27.448" v="764" actId="1076"/>
          <ac:spMkLst>
            <pc:docMk/>
            <pc:sldMk cId="1624691593" sldId="265"/>
            <ac:spMk id="16" creationId="{6EA95E8F-3481-3F8D-9B42-66FAFA59EF9C}"/>
          </ac:spMkLst>
        </pc:spChg>
        <pc:spChg chg="mod">
          <ac:chgData name="Kacper Rogut" userId="S::krogut@snolab.ca::d764417d-4c10-4768-8611-3041fc8a7448" providerId="AD" clId="Web-{E1679E20-845D-3E6C-B6E6-2BC699CA5CA4}" dt="2026-08-10T20:00:41.492" v="740" actId="1076"/>
          <ac:spMkLst>
            <pc:docMk/>
            <pc:sldMk cId="1624691593" sldId="265"/>
            <ac:spMk id="17" creationId="{DD06A004-E8BF-B450-7409-35461CEEEFFD}"/>
          </ac:spMkLst>
        </pc:spChg>
        <pc:cxnChg chg="mod">
          <ac:chgData name="Kacper Rogut" userId="S::krogut@snolab.ca::d764417d-4c10-4768-8611-3041fc8a7448" providerId="AD" clId="Web-{E1679E20-845D-3E6C-B6E6-2BC699CA5CA4}" dt="2026-08-10T20:00:57.133" v="746" actId="1076"/>
          <ac:cxnSpMkLst>
            <pc:docMk/>
            <pc:sldMk cId="1624691593" sldId="265"/>
            <ac:cxnSpMk id="6" creationId="{C3CFB745-B143-B779-04B3-F87341C6FE02}"/>
          </ac:cxnSpMkLst>
        </pc:cxnChg>
        <pc:cxnChg chg="mod">
          <ac:chgData name="Kacper Rogut" userId="S::krogut@snolab.ca::d764417d-4c10-4768-8611-3041fc8a7448" providerId="AD" clId="Web-{E1679E20-845D-3E6C-B6E6-2BC699CA5CA4}" dt="2026-08-10T20:04:54.948" v="755" actId="1076"/>
          <ac:cxnSpMkLst>
            <pc:docMk/>
            <pc:sldMk cId="1624691593" sldId="265"/>
            <ac:cxnSpMk id="11" creationId="{5D4B57F6-5E0C-2E31-0572-E0F01AC61F47}"/>
          </ac:cxnSpMkLst>
        </pc:cxnChg>
        <pc:cxnChg chg="add mod">
          <ac:chgData name="Kacper Rogut" userId="S::krogut@snolab.ca::d764417d-4c10-4768-8611-3041fc8a7448" providerId="AD" clId="Web-{E1679E20-845D-3E6C-B6E6-2BC699CA5CA4}" dt="2026-08-10T20:05:23.808" v="763" actId="14100"/>
          <ac:cxnSpMkLst>
            <pc:docMk/>
            <pc:sldMk cId="1624691593" sldId="265"/>
            <ac:cxnSpMk id="12" creationId="{CCD711E6-5A43-8937-BB36-94196EE37302}"/>
          </ac:cxnSpMkLst>
        </pc:cxnChg>
        <pc:cxnChg chg="mod">
          <ac:chgData name="Kacper Rogut" userId="S::krogut@snolab.ca::d764417d-4c10-4768-8611-3041fc8a7448" providerId="AD" clId="Web-{E1679E20-845D-3E6C-B6E6-2BC699CA5CA4}" dt="2026-08-10T20:04:54.964" v="756" actId="1076"/>
          <ac:cxnSpMkLst>
            <pc:docMk/>
            <pc:sldMk cId="1624691593" sldId="265"/>
            <ac:cxnSpMk id="13" creationId="{AB243B44-A7DB-3238-5D5D-C19E80D2B26D}"/>
          </ac:cxnSpMkLst>
        </pc:cxnChg>
        <pc:cxnChg chg="mod">
          <ac:chgData name="Kacper Rogut" userId="S::krogut@snolab.ca::d764417d-4c10-4768-8611-3041fc8a7448" providerId="AD" clId="Web-{E1679E20-845D-3E6C-B6E6-2BC699CA5CA4}" dt="2026-08-10T20:00:41.508" v="741" actId="1076"/>
          <ac:cxnSpMkLst>
            <pc:docMk/>
            <pc:sldMk cId="1624691593" sldId="265"/>
            <ac:cxnSpMk id="19" creationId="{40A50854-4B21-9402-50B3-393081765B16}"/>
          </ac:cxnSpMkLst>
        </pc:cxnChg>
        <pc:cxnChg chg="mod">
          <ac:chgData name="Kacper Rogut" userId="S::krogut@snolab.ca::d764417d-4c10-4768-8611-3041fc8a7448" providerId="AD" clId="Web-{E1679E20-845D-3E6C-B6E6-2BC699CA5CA4}" dt="2026-08-10T20:00:41.524" v="742" actId="1076"/>
          <ac:cxnSpMkLst>
            <pc:docMk/>
            <pc:sldMk cId="1624691593" sldId="265"/>
            <ac:cxnSpMk id="21" creationId="{863E1DC5-6C69-F9AB-D36A-924FC8E5E7D3}"/>
          </ac:cxnSpMkLst>
        </pc:cxnChg>
        <pc:cxnChg chg="mod">
          <ac:chgData name="Kacper Rogut" userId="S::krogut@snolab.ca::d764417d-4c10-4768-8611-3041fc8a7448" providerId="AD" clId="Web-{E1679E20-845D-3E6C-B6E6-2BC699CA5CA4}" dt="2026-08-10T20:14:32.516" v="844" actId="1076"/>
          <ac:cxnSpMkLst>
            <pc:docMk/>
            <pc:sldMk cId="1624691593" sldId="265"/>
            <ac:cxnSpMk id="23" creationId="{598C3B88-2096-3CBA-B45F-F4035C1D110C}"/>
          </ac:cxnSpMkLst>
        </pc:cxnChg>
        <pc:cxnChg chg="mod">
          <ac:chgData name="Kacper Rogut" userId="S::krogut@snolab.ca::d764417d-4c10-4768-8611-3041fc8a7448" providerId="AD" clId="Web-{E1679E20-845D-3E6C-B6E6-2BC699CA5CA4}" dt="2026-08-10T20:04:54.979" v="757" actId="1076"/>
          <ac:cxnSpMkLst>
            <pc:docMk/>
            <pc:sldMk cId="1624691593" sldId="265"/>
            <ac:cxnSpMk id="25" creationId="{1F2FFD89-EF43-65D4-3473-3E5905D7BEB9}"/>
          </ac:cxnSpMkLst>
        </pc:cxnChg>
      </pc:sldChg>
      <pc:sldChg chg="modSp addAnim delAnim modAnim">
        <pc:chgData name="Kacper Rogut" userId="S::krogut@snolab.ca::d764417d-4c10-4768-8611-3041fc8a7448" providerId="AD" clId="Web-{E1679E20-845D-3E6C-B6E6-2BC699CA5CA4}" dt="2026-08-11T14:41:11.516" v="4606" actId="20577"/>
        <pc:sldMkLst>
          <pc:docMk/>
          <pc:sldMk cId="2938770861" sldId="266"/>
        </pc:sldMkLst>
        <pc:spChg chg="mod">
          <ac:chgData name="Kacper Rogut" userId="S::krogut@snolab.ca::d764417d-4c10-4768-8611-3041fc8a7448" providerId="AD" clId="Web-{E1679E20-845D-3E6C-B6E6-2BC699CA5CA4}" dt="2026-08-11T14:41:11.516" v="4606" actId="20577"/>
          <ac:spMkLst>
            <pc:docMk/>
            <pc:sldMk cId="2938770861" sldId="266"/>
            <ac:spMk id="14" creationId="{36B6793D-1270-2338-81C8-BFDA25F73142}"/>
          </ac:spMkLst>
        </pc:spChg>
      </pc:sldChg>
      <pc:sldChg chg="modSp">
        <pc:chgData name="Kacper Rogut" userId="S::krogut@snolab.ca::d764417d-4c10-4768-8611-3041fc8a7448" providerId="AD" clId="Web-{E1679E20-845D-3E6C-B6E6-2BC699CA5CA4}" dt="2026-08-11T14:09:22.013" v="4350" actId="20577"/>
        <pc:sldMkLst>
          <pc:docMk/>
          <pc:sldMk cId="1914306504" sldId="267"/>
        </pc:sldMkLst>
        <pc:spChg chg="mod">
          <ac:chgData name="Kacper Rogut" userId="S::krogut@snolab.ca::d764417d-4c10-4768-8611-3041fc8a7448" providerId="AD" clId="Web-{E1679E20-845D-3E6C-B6E6-2BC699CA5CA4}" dt="2026-08-11T14:09:22.013" v="4350" actId="20577"/>
          <ac:spMkLst>
            <pc:docMk/>
            <pc:sldMk cId="1914306504" sldId="267"/>
            <ac:spMk id="16" creationId="{C753C1E1-68CC-0AA9-2B33-9CF68B983426}"/>
          </ac:spMkLst>
        </pc:spChg>
      </pc:sldChg>
      <pc:sldChg chg="addSp delSp modSp delAnim">
        <pc:chgData name="Kacper Rogut" userId="S::krogut@snolab.ca::d764417d-4c10-4768-8611-3041fc8a7448" providerId="AD" clId="Web-{E1679E20-845D-3E6C-B6E6-2BC699CA5CA4}" dt="2026-08-10T20:23:41.740" v="901"/>
        <pc:sldMkLst>
          <pc:docMk/>
          <pc:sldMk cId="2244666884" sldId="268"/>
        </pc:sldMkLst>
        <pc:spChg chg="add">
          <ac:chgData name="Kacper Rogut" userId="S::krogut@snolab.ca::d764417d-4c10-4768-8611-3041fc8a7448" providerId="AD" clId="Web-{E1679E20-845D-3E6C-B6E6-2BC699CA5CA4}" dt="2026-08-10T20:23:32.990" v="900"/>
          <ac:spMkLst>
            <pc:docMk/>
            <pc:sldMk cId="2244666884" sldId="268"/>
            <ac:spMk id="12" creationId="{C9DCE10B-D1D4-D9E5-FB9B-E6E9CA0F7EEB}"/>
          </ac:spMkLst>
        </pc:spChg>
        <pc:spChg chg="mod">
          <ac:chgData name="Kacper Rogut" userId="S::krogut@snolab.ca::d764417d-4c10-4768-8611-3041fc8a7448" providerId="AD" clId="Web-{E1679E20-845D-3E6C-B6E6-2BC699CA5CA4}" dt="2026-08-10T20:22:48.161" v="893" actId="14100"/>
          <ac:spMkLst>
            <pc:docMk/>
            <pc:sldMk cId="2244666884" sldId="268"/>
            <ac:spMk id="13" creationId="{A8A6D2DB-7531-9DFD-520A-43950B686BD5}"/>
          </ac:spMkLst>
        </pc:spChg>
        <pc:picChg chg="add">
          <ac:chgData name="Kacper Rogut" userId="S::krogut@snolab.ca::d764417d-4c10-4768-8611-3041fc8a7448" providerId="AD" clId="Web-{E1679E20-845D-3E6C-B6E6-2BC699CA5CA4}" dt="2026-08-10T20:23:32.959" v="898"/>
          <ac:picMkLst>
            <pc:docMk/>
            <pc:sldMk cId="2244666884" sldId="268"/>
            <ac:picMk id="7" creationId="{C4EC0197-6624-2FCD-8DCA-2B21F73F6091}"/>
          </ac:picMkLst>
        </pc:picChg>
        <pc:picChg chg="add">
          <ac:chgData name="Kacper Rogut" userId="S::krogut@snolab.ca::d764417d-4c10-4768-8611-3041fc8a7448" providerId="AD" clId="Web-{E1679E20-845D-3E6C-B6E6-2BC699CA5CA4}" dt="2026-08-10T20:23:32.974" v="899"/>
          <ac:picMkLst>
            <pc:docMk/>
            <pc:sldMk cId="2244666884" sldId="268"/>
            <ac:picMk id="9" creationId="{E418A784-A254-C666-FFB1-683DC728D5EC}"/>
          </ac:picMkLst>
        </pc:picChg>
      </pc:sldChg>
      <pc:sldChg chg="addSp modSp addAnim delAnim">
        <pc:chgData name="Kacper Rogut" userId="S::krogut@snolab.ca::d764417d-4c10-4768-8611-3041fc8a7448" providerId="AD" clId="Web-{E1679E20-845D-3E6C-B6E6-2BC699CA5CA4}" dt="2026-08-10T20:28:40.118" v="951" actId="1076"/>
        <pc:sldMkLst>
          <pc:docMk/>
          <pc:sldMk cId="143512628" sldId="270"/>
        </pc:sldMkLst>
        <pc:spChg chg="mod">
          <ac:chgData name="Kacper Rogut" userId="S::krogut@snolab.ca::d764417d-4c10-4768-8611-3041fc8a7448" providerId="AD" clId="Web-{E1679E20-845D-3E6C-B6E6-2BC699CA5CA4}" dt="2026-08-10T20:28:29.946" v="950" actId="20577"/>
          <ac:spMkLst>
            <pc:docMk/>
            <pc:sldMk cId="143512628" sldId="270"/>
            <ac:spMk id="3" creationId="{FCA9AF89-46FB-07BC-0EE4-FC4518AF2A40}"/>
          </ac:spMkLst>
        </pc:spChg>
        <pc:spChg chg="add mod">
          <ac:chgData name="Kacper Rogut" userId="S::krogut@snolab.ca::d764417d-4c10-4768-8611-3041fc8a7448" providerId="AD" clId="Web-{E1679E20-845D-3E6C-B6E6-2BC699CA5CA4}" dt="2026-08-10T20:27:43.180" v="927" actId="20577"/>
          <ac:spMkLst>
            <pc:docMk/>
            <pc:sldMk cId="143512628" sldId="270"/>
            <ac:spMk id="4" creationId="{9279218D-03B0-9EC4-2B2C-EA525E8736CE}"/>
          </ac:spMkLst>
        </pc:spChg>
        <pc:spChg chg="add mod">
          <ac:chgData name="Kacper Rogut" userId="S::krogut@snolab.ca::d764417d-4c10-4768-8611-3041fc8a7448" providerId="AD" clId="Web-{E1679E20-845D-3E6C-B6E6-2BC699CA5CA4}" dt="2026-08-10T20:28:40.118" v="951" actId="1076"/>
          <ac:spMkLst>
            <pc:docMk/>
            <pc:sldMk cId="143512628" sldId="270"/>
            <ac:spMk id="6" creationId="{394E54FC-928C-4182-C8A8-470CFD5CBBA5}"/>
          </ac:spMkLst>
        </pc:spChg>
      </pc:sldChg>
      <pc:sldChg chg="modSp">
        <pc:chgData name="Kacper Rogut" userId="S::krogut@snolab.ca::d764417d-4c10-4768-8611-3041fc8a7448" providerId="AD" clId="Web-{E1679E20-845D-3E6C-B6E6-2BC699CA5CA4}" dt="2026-08-10T20:14:16.047" v="843" actId="1076"/>
        <pc:sldMkLst>
          <pc:docMk/>
          <pc:sldMk cId="2839116884" sldId="271"/>
        </pc:sldMkLst>
        <pc:spChg chg="mod">
          <ac:chgData name="Kacper Rogut" userId="S::krogut@snolab.ca::d764417d-4c10-4768-8611-3041fc8a7448" providerId="AD" clId="Web-{E1679E20-845D-3E6C-B6E6-2BC699CA5CA4}" dt="2026-08-10T20:14:16.047" v="843" actId="1076"/>
          <ac:spMkLst>
            <pc:docMk/>
            <pc:sldMk cId="2839116884" sldId="271"/>
            <ac:spMk id="3" creationId="{3F876F05-D901-07A7-3944-C0E17EB4035B}"/>
          </ac:spMkLst>
        </pc:spChg>
        <pc:picChg chg="mod">
          <ac:chgData name="Kacper Rogut" userId="S::krogut@snolab.ca::d764417d-4c10-4768-8611-3041fc8a7448" providerId="AD" clId="Web-{E1679E20-845D-3E6C-B6E6-2BC699CA5CA4}" dt="2026-08-10T18:51:33.487" v="556" actId="14100"/>
          <ac:picMkLst>
            <pc:docMk/>
            <pc:sldMk cId="2839116884" sldId="271"/>
            <ac:picMk id="4" creationId="{E92543F7-2C4F-BA30-4567-9C2D38AE3843}"/>
          </ac:picMkLst>
        </pc:picChg>
      </pc:sldChg>
      <pc:sldChg chg="modSp">
        <pc:chgData name="Kacper Rogut" userId="S::krogut@snolab.ca::d764417d-4c10-4768-8611-3041fc8a7448" providerId="AD" clId="Web-{E1679E20-845D-3E6C-B6E6-2BC699CA5CA4}" dt="2026-08-10T20:29:40.978" v="997" actId="20577"/>
        <pc:sldMkLst>
          <pc:docMk/>
          <pc:sldMk cId="3038962266" sldId="272"/>
        </pc:sldMkLst>
        <pc:spChg chg="mod">
          <ac:chgData name="Kacper Rogut" userId="S::krogut@snolab.ca::d764417d-4c10-4768-8611-3041fc8a7448" providerId="AD" clId="Web-{E1679E20-845D-3E6C-B6E6-2BC699CA5CA4}" dt="2026-08-10T20:29:40.978" v="997" actId="20577"/>
          <ac:spMkLst>
            <pc:docMk/>
            <pc:sldMk cId="3038962266" sldId="272"/>
            <ac:spMk id="3" creationId="{89795723-3770-B3BD-2E2F-986F45BDD809}"/>
          </ac:spMkLst>
        </pc:spChg>
      </pc:sldChg>
      <pc:sldChg chg="modSp modAnim">
        <pc:chgData name="Kacper Rogut" userId="S::krogut@snolab.ca::d764417d-4c10-4768-8611-3041fc8a7448" providerId="AD" clId="Web-{E1679E20-845D-3E6C-B6E6-2BC699CA5CA4}" dt="2026-08-10T20:19:49.472" v="870"/>
        <pc:sldMkLst>
          <pc:docMk/>
          <pc:sldMk cId="476081909" sldId="273"/>
        </pc:sldMkLst>
        <pc:spChg chg="mod">
          <ac:chgData name="Kacper Rogut" userId="S::krogut@snolab.ca::d764417d-4c10-4768-8611-3041fc8a7448" providerId="AD" clId="Web-{E1679E20-845D-3E6C-B6E6-2BC699CA5CA4}" dt="2026-08-10T20:18:56.519" v="863" actId="1076"/>
          <ac:spMkLst>
            <pc:docMk/>
            <pc:sldMk cId="476081909" sldId="273"/>
            <ac:spMk id="35" creationId="{901613E5-FB13-26DB-D700-F02A8778FBFF}"/>
          </ac:spMkLst>
        </pc:spChg>
        <pc:spChg chg="mod">
          <ac:chgData name="Kacper Rogut" userId="S::krogut@snolab.ca::d764417d-4c10-4768-8611-3041fc8a7448" providerId="AD" clId="Web-{E1679E20-845D-3E6C-B6E6-2BC699CA5CA4}" dt="2026-08-10T20:19:26.222" v="869" actId="1076"/>
          <ac:spMkLst>
            <pc:docMk/>
            <pc:sldMk cId="476081909" sldId="273"/>
            <ac:spMk id="36" creationId="{BF73EDDC-232B-01B8-90FB-79B8DCF82322}"/>
          </ac:spMkLst>
        </pc:spChg>
      </pc:sldChg>
      <pc:sldChg chg="modSp">
        <pc:chgData name="Kacper Rogut" userId="S::krogut@snolab.ca::d764417d-4c10-4768-8611-3041fc8a7448" providerId="AD" clId="Web-{E1679E20-845D-3E6C-B6E6-2BC699CA5CA4}" dt="2026-08-10T20:05:54.871" v="769" actId="20577"/>
        <pc:sldMkLst>
          <pc:docMk/>
          <pc:sldMk cId="3743238884" sldId="274"/>
        </pc:sldMkLst>
        <pc:spChg chg="mod">
          <ac:chgData name="Kacper Rogut" userId="S::krogut@snolab.ca::d764417d-4c10-4768-8611-3041fc8a7448" providerId="AD" clId="Web-{E1679E20-845D-3E6C-B6E6-2BC699CA5CA4}" dt="2026-08-10T20:05:54.871" v="769" actId="20577"/>
          <ac:spMkLst>
            <pc:docMk/>
            <pc:sldMk cId="3743238884" sldId="274"/>
            <ac:spMk id="4" creationId="{3F82B965-E115-0955-5CB8-D8248FA4FA27}"/>
          </ac:spMkLst>
        </pc:spChg>
        <pc:spChg chg="mod">
          <ac:chgData name="Kacper Rogut" userId="S::krogut@snolab.ca::d764417d-4c10-4768-8611-3041fc8a7448" providerId="AD" clId="Web-{E1679E20-845D-3E6C-B6E6-2BC699CA5CA4}" dt="2026-08-10T18:35:13.012" v="488" actId="20577"/>
          <ac:spMkLst>
            <pc:docMk/>
            <pc:sldMk cId="3743238884" sldId="274"/>
            <ac:spMk id="6" creationId="{34A8226A-BA12-06FA-BABC-13AEF29AAE04}"/>
          </ac:spMkLst>
        </pc:spChg>
      </pc:sldChg>
      <pc:sldChg chg="modSp">
        <pc:chgData name="Kacper Rogut" userId="S::krogut@snolab.ca::d764417d-4c10-4768-8611-3041fc8a7448" providerId="AD" clId="Web-{E1679E20-845D-3E6C-B6E6-2BC699CA5CA4}" dt="2026-08-10T20:05:49.714" v="768" actId="1076"/>
        <pc:sldMkLst>
          <pc:docMk/>
          <pc:sldMk cId="3842964680" sldId="275"/>
        </pc:sldMkLst>
        <pc:spChg chg="mod">
          <ac:chgData name="Kacper Rogut" userId="S::krogut@snolab.ca::d764417d-4c10-4768-8611-3041fc8a7448" providerId="AD" clId="Web-{E1679E20-845D-3E6C-B6E6-2BC699CA5CA4}" dt="2026-08-10T20:05:49.714" v="768" actId="1076"/>
          <ac:spMkLst>
            <pc:docMk/>
            <pc:sldMk cId="3842964680" sldId="275"/>
            <ac:spMk id="12" creationId="{A76CE0B2-E105-8D10-A54B-85A2129233E4}"/>
          </ac:spMkLst>
        </pc:spChg>
      </pc:sldChg>
      <pc:sldChg chg="modSp">
        <pc:chgData name="Kacper Rogut" userId="S::krogut@snolab.ca::d764417d-4c10-4768-8611-3041fc8a7448" providerId="AD" clId="Web-{E1679E20-845D-3E6C-B6E6-2BC699CA5CA4}" dt="2026-08-11T14:00:11.622" v="4286" actId="1076"/>
        <pc:sldMkLst>
          <pc:docMk/>
          <pc:sldMk cId="2081076261" sldId="277"/>
        </pc:sldMkLst>
        <pc:spChg chg="ord">
          <ac:chgData name="Kacper Rogut" userId="S::krogut@snolab.ca::d764417d-4c10-4768-8611-3041fc8a7448" providerId="AD" clId="Web-{E1679E20-845D-3E6C-B6E6-2BC699CA5CA4}" dt="2026-08-10T20:12:12.749" v="821"/>
          <ac:spMkLst>
            <pc:docMk/>
            <pc:sldMk cId="2081076261" sldId="277"/>
            <ac:spMk id="2" creationId="{FF6D711D-AEEC-F6D7-F66A-713A15F5BA2B}"/>
          </ac:spMkLst>
        </pc:spChg>
        <pc:spChg chg="mod">
          <ac:chgData name="Kacper Rogut" userId="S::krogut@snolab.ca::d764417d-4c10-4768-8611-3041fc8a7448" providerId="AD" clId="Web-{E1679E20-845D-3E6C-B6E6-2BC699CA5CA4}" dt="2026-08-10T20:10:34.733" v="806" actId="20577"/>
          <ac:spMkLst>
            <pc:docMk/>
            <pc:sldMk cId="2081076261" sldId="277"/>
            <ac:spMk id="6" creationId="{B7EB22E5-5A66-E9B3-8AE0-9C9FD1FC2F7C}"/>
          </ac:spMkLst>
        </pc:spChg>
        <pc:spChg chg="mod">
          <ac:chgData name="Kacper Rogut" userId="S::krogut@snolab.ca::d764417d-4c10-4768-8611-3041fc8a7448" providerId="AD" clId="Web-{E1679E20-845D-3E6C-B6E6-2BC699CA5CA4}" dt="2026-08-10T20:11:47.327" v="817" actId="14100"/>
          <ac:spMkLst>
            <pc:docMk/>
            <pc:sldMk cId="2081076261" sldId="277"/>
            <ac:spMk id="12" creationId="{0C1A7F5A-B6B2-E845-D0BF-2F47758D4B57}"/>
          </ac:spMkLst>
        </pc:spChg>
        <pc:spChg chg="mod">
          <ac:chgData name="Kacper Rogut" userId="S::krogut@snolab.ca::d764417d-4c10-4768-8611-3041fc8a7448" providerId="AD" clId="Web-{E1679E20-845D-3E6C-B6E6-2BC699CA5CA4}" dt="2026-08-11T14:00:11.606" v="4285" actId="1076"/>
          <ac:spMkLst>
            <pc:docMk/>
            <pc:sldMk cId="2081076261" sldId="277"/>
            <ac:spMk id="13" creationId="{DACEF157-18DE-CBD0-8ED2-A098390AD333}"/>
          </ac:spMkLst>
        </pc:spChg>
        <pc:spChg chg="mod">
          <ac:chgData name="Kacper Rogut" userId="S::krogut@snolab.ca::d764417d-4c10-4768-8611-3041fc8a7448" providerId="AD" clId="Web-{E1679E20-845D-3E6C-B6E6-2BC699CA5CA4}" dt="2026-08-11T14:00:11.622" v="4286" actId="1076"/>
          <ac:spMkLst>
            <pc:docMk/>
            <pc:sldMk cId="2081076261" sldId="277"/>
            <ac:spMk id="15" creationId="{1D3DCF02-4F7E-F91F-3D1B-7DD35617334C}"/>
          </ac:spMkLst>
        </pc:spChg>
        <pc:spChg chg="mod">
          <ac:chgData name="Kacper Rogut" userId="S::krogut@snolab.ca::d764417d-4c10-4768-8611-3041fc8a7448" providerId="AD" clId="Web-{E1679E20-845D-3E6C-B6E6-2BC699CA5CA4}" dt="2026-08-10T19:19:58.091" v="624" actId="20577"/>
          <ac:spMkLst>
            <pc:docMk/>
            <pc:sldMk cId="2081076261" sldId="277"/>
            <ac:spMk id="16" creationId="{A6B090BB-8ACF-BCDB-6C60-5EC3C59876C7}"/>
          </ac:spMkLst>
        </pc:spChg>
        <pc:spChg chg="mod">
          <ac:chgData name="Kacper Rogut" userId="S::krogut@snolab.ca::d764417d-4c10-4768-8611-3041fc8a7448" providerId="AD" clId="Web-{E1679E20-845D-3E6C-B6E6-2BC699CA5CA4}" dt="2026-08-10T20:10:28.029" v="803" actId="1076"/>
          <ac:spMkLst>
            <pc:docMk/>
            <pc:sldMk cId="2081076261" sldId="277"/>
            <ac:spMk id="17" creationId="{2B27A16D-4F74-1EBE-9E4B-79C35E47E848}"/>
          </ac:spMkLst>
        </pc:spChg>
        <pc:spChg chg="mod ord">
          <ac:chgData name="Kacper Rogut" userId="S::krogut@snolab.ca::d764417d-4c10-4768-8611-3041fc8a7448" providerId="AD" clId="Web-{E1679E20-845D-3E6C-B6E6-2BC699CA5CA4}" dt="2026-08-10T20:12:48.968" v="825" actId="1076"/>
          <ac:spMkLst>
            <pc:docMk/>
            <pc:sldMk cId="2081076261" sldId="277"/>
            <ac:spMk id="18" creationId="{3139E63D-5A4E-5977-F4A4-18E72430E127}"/>
          </ac:spMkLst>
        </pc:spChg>
        <pc:spChg chg="mod">
          <ac:chgData name="Kacper Rogut" userId="S::krogut@snolab.ca::d764417d-4c10-4768-8611-3041fc8a7448" providerId="AD" clId="Web-{E1679E20-845D-3E6C-B6E6-2BC699CA5CA4}" dt="2026-08-10T20:11:02.530" v="811" actId="14100"/>
          <ac:spMkLst>
            <pc:docMk/>
            <pc:sldMk cId="2081076261" sldId="277"/>
            <ac:spMk id="20" creationId="{694AE096-7ABD-78DC-2BDD-19DA09FD8FB6}"/>
          </ac:spMkLst>
        </pc:spChg>
        <pc:spChg chg="ord">
          <ac:chgData name="Kacper Rogut" userId="S::krogut@snolab.ca::d764417d-4c10-4768-8611-3041fc8a7448" providerId="AD" clId="Web-{E1679E20-845D-3E6C-B6E6-2BC699CA5CA4}" dt="2026-08-10T20:12:32.109" v="823"/>
          <ac:spMkLst>
            <pc:docMk/>
            <pc:sldMk cId="2081076261" sldId="277"/>
            <ac:spMk id="22" creationId="{10D0AB32-5F19-B463-DF58-DC672BB06429}"/>
          </ac:spMkLst>
        </pc:spChg>
        <pc:spChg chg="mod">
          <ac:chgData name="Kacper Rogut" userId="S::krogut@snolab.ca::d764417d-4c10-4768-8611-3041fc8a7448" providerId="AD" clId="Web-{E1679E20-845D-3E6C-B6E6-2BC699CA5CA4}" dt="2026-08-10T20:11:09.655" v="812" actId="1076"/>
          <ac:spMkLst>
            <pc:docMk/>
            <pc:sldMk cId="2081076261" sldId="277"/>
            <ac:spMk id="27" creationId="{C1BBA138-3C9C-5B84-E4C6-4E2F1A26BDFE}"/>
          </ac:spMkLst>
        </pc:spChg>
        <pc:spChg chg="mod ord">
          <ac:chgData name="Kacper Rogut" userId="S::krogut@snolab.ca::d764417d-4c10-4768-8611-3041fc8a7448" providerId="AD" clId="Web-{E1679E20-845D-3E6C-B6E6-2BC699CA5CA4}" dt="2026-08-10T20:11:16.233" v="813" actId="1076"/>
          <ac:spMkLst>
            <pc:docMk/>
            <pc:sldMk cId="2081076261" sldId="277"/>
            <ac:spMk id="31" creationId="{5BAADCD0-41F3-87F6-6491-B97FE36A0382}"/>
          </ac:spMkLst>
        </pc:spChg>
        <pc:spChg chg="mod">
          <ac:chgData name="Kacper Rogut" userId="S::krogut@snolab.ca::d764417d-4c10-4768-8611-3041fc8a7448" providerId="AD" clId="Web-{E1679E20-845D-3E6C-B6E6-2BC699CA5CA4}" dt="2026-08-10T20:11:17.842" v="814" actId="1076"/>
          <ac:spMkLst>
            <pc:docMk/>
            <pc:sldMk cId="2081076261" sldId="277"/>
            <ac:spMk id="33" creationId="{588AC5AC-DA8C-20BD-93DC-D5FD0BEE3E8A}"/>
          </ac:spMkLst>
        </pc:spChg>
        <pc:spChg chg="mod ord">
          <ac:chgData name="Kacper Rogut" userId="S::krogut@snolab.ca::d764417d-4c10-4768-8611-3041fc8a7448" providerId="AD" clId="Web-{E1679E20-845D-3E6C-B6E6-2BC699CA5CA4}" dt="2026-08-10T20:10:47.108" v="809"/>
          <ac:spMkLst>
            <pc:docMk/>
            <pc:sldMk cId="2081076261" sldId="277"/>
            <ac:spMk id="37" creationId="{C3569C3C-2F15-6A7D-58F7-89213BC4B81B}"/>
          </ac:spMkLst>
        </pc:spChg>
      </pc:sldChg>
      <pc:sldChg chg="modSp">
        <pc:chgData name="Kacper Rogut" userId="S::krogut@snolab.ca::d764417d-4c10-4768-8611-3041fc8a7448" providerId="AD" clId="Web-{E1679E20-845D-3E6C-B6E6-2BC699CA5CA4}" dt="2026-08-10T18:09:29.690" v="101" actId="20577"/>
        <pc:sldMkLst>
          <pc:docMk/>
          <pc:sldMk cId="2571968960" sldId="279"/>
        </pc:sldMkLst>
        <pc:spChg chg="mod">
          <ac:chgData name="Kacper Rogut" userId="S::krogut@snolab.ca::d764417d-4c10-4768-8611-3041fc8a7448" providerId="AD" clId="Web-{E1679E20-845D-3E6C-B6E6-2BC699CA5CA4}" dt="2026-08-10T18:09:29.690" v="101" actId="20577"/>
          <ac:spMkLst>
            <pc:docMk/>
            <pc:sldMk cId="2571968960" sldId="279"/>
            <ac:spMk id="2" creationId="{18202364-5D80-F27C-AB09-0B44D1FFD4A4}"/>
          </ac:spMkLst>
        </pc:spChg>
      </pc:sldChg>
      <pc:sldChg chg="modSp">
        <pc:chgData name="Kacper Rogut" userId="S::krogut@snolab.ca::d764417d-4c10-4768-8611-3041fc8a7448" providerId="AD" clId="Web-{E1679E20-845D-3E6C-B6E6-2BC699CA5CA4}" dt="2026-08-10T18:39:54.936" v="539" actId="20577"/>
        <pc:sldMkLst>
          <pc:docMk/>
          <pc:sldMk cId="2315393570" sldId="280"/>
        </pc:sldMkLst>
        <pc:spChg chg="mod">
          <ac:chgData name="Kacper Rogut" userId="S::krogut@snolab.ca::d764417d-4c10-4768-8611-3041fc8a7448" providerId="AD" clId="Web-{E1679E20-845D-3E6C-B6E6-2BC699CA5CA4}" dt="2026-08-10T18:39:54.936" v="539" actId="20577"/>
          <ac:spMkLst>
            <pc:docMk/>
            <pc:sldMk cId="2315393570" sldId="280"/>
            <ac:spMk id="2" creationId="{7439E5F1-1803-5BDA-DA15-4E7CAD5EC9F7}"/>
          </ac:spMkLst>
        </pc:spChg>
      </pc:sldChg>
      <pc:sldChg chg="addSp delSp modSp addAnim delAnim">
        <pc:chgData name="Kacper Rogut" userId="S::krogut@snolab.ca::d764417d-4c10-4768-8611-3041fc8a7448" providerId="AD" clId="Web-{E1679E20-845D-3E6C-B6E6-2BC699CA5CA4}" dt="2026-08-11T14:39:44.359" v="4601" actId="1076"/>
        <pc:sldMkLst>
          <pc:docMk/>
          <pc:sldMk cId="636031484" sldId="281"/>
        </pc:sldMkLst>
        <pc:spChg chg="mod">
          <ac:chgData name="Kacper Rogut" userId="S::krogut@snolab.ca::d764417d-4c10-4768-8611-3041fc8a7448" providerId="AD" clId="Web-{E1679E20-845D-3E6C-B6E6-2BC699CA5CA4}" dt="2026-08-11T14:34:36.640" v="4479" actId="20577"/>
          <ac:spMkLst>
            <pc:docMk/>
            <pc:sldMk cId="636031484" sldId="281"/>
            <ac:spMk id="3" creationId="{BF395185-3539-A1FC-B872-EA4F2DD90846}"/>
          </ac:spMkLst>
        </pc:spChg>
        <pc:spChg chg="del">
          <ac:chgData name="Kacper Rogut" userId="S::krogut@snolab.ca::d764417d-4c10-4768-8611-3041fc8a7448" providerId="AD" clId="Web-{E1679E20-845D-3E6C-B6E6-2BC699CA5CA4}" dt="2026-08-11T14:39:36.062" v="4595"/>
          <ac:spMkLst>
            <pc:docMk/>
            <pc:sldMk cId="636031484" sldId="281"/>
            <ac:spMk id="11" creationId="{46C2C058-8DF7-2E30-9E2E-650DABC4C7E5}"/>
          </ac:spMkLst>
        </pc:spChg>
        <pc:picChg chg="del">
          <ac:chgData name="Kacper Rogut" userId="S::krogut@snolab.ca::d764417d-4c10-4768-8611-3041fc8a7448" providerId="AD" clId="Web-{E1679E20-845D-3E6C-B6E6-2BC699CA5CA4}" dt="2026-08-11T14:33:41.015" v="4447"/>
          <ac:picMkLst>
            <pc:docMk/>
            <pc:sldMk cId="636031484" sldId="281"/>
            <ac:picMk id="4" creationId="{9E9FA67D-04D1-C59A-FEBD-C87E5D58930B}"/>
          </ac:picMkLst>
        </pc:picChg>
        <pc:picChg chg="del">
          <ac:chgData name="Kacper Rogut" userId="S::krogut@snolab.ca::d764417d-4c10-4768-8611-3041fc8a7448" providerId="AD" clId="Web-{E1679E20-845D-3E6C-B6E6-2BC699CA5CA4}" dt="2026-08-11T14:33:41.015" v="4446"/>
          <ac:picMkLst>
            <pc:docMk/>
            <pc:sldMk cId="636031484" sldId="281"/>
            <ac:picMk id="5" creationId="{E6F15BCA-AE72-4896-A634-62254447E632}"/>
          </ac:picMkLst>
        </pc:picChg>
        <pc:picChg chg="del">
          <ac:chgData name="Kacper Rogut" userId="S::krogut@snolab.ca::d764417d-4c10-4768-8611-3041fc8a7448" providerId="AD" clId="Web-{E1679E20-845D-3E6C-B6E6-2BC699CA5CA4}" dt="2026-08-11T14:33:41.015" v="4445"/>
          <ac:picMkLst>
            <pc:docMk/>
            <pc:sldMk cId="636031484" sldId="281"/>
            <ac:picMk id="7" creationId="{3455915F-2A07-68CB-EABC-BA77F4408F4A}"/>
          </ac:picMkLst>
        </pc:picChg>
        <pc:picChg chg="add del mod">
          <ac:chgData name="Kacper Rogut" userId="S::krogut@snolab.ca::d764417d-4c10-4768-8611-3041fc8a7448" providerId="AD" clId="Web-{E1679E20-845D-3E6C-B6E6-2BC699CA5CA4}" dt="2026-08-11T14:38:24.625" v="4579"/>
          <ac:picMkLst>
            <pc:docMk/>
            <pc:sldMk cId="636031484" sldId="281"/>
            <ac:picMk id="8" creationId="{E8367907-3039-689A-305B-DC2319A86410}"/>
          </ac:picMkLst>
        </pc:picChg>
        <pc:picChg chg="add del mod">
          <ac:chgData name="Kacper Rogut" userId="S::krogut@snolab.ca::d764417d-4c10-4768-8611-3041fc8a7448" providerId="AD" clId="Web-{E1679E20-845D-3E6C-B6E6-2BC699CA5CA4}" dt="2026-08-11T14:38:24.625" v="4578"/>
          <ac:picMkLst>
            <pc:docMk/>
            <pc:sldMk cId="636031484" sldId="281"/>
            <ac:picMk id="10" creationId="{674CA0E7-BA21-6CA7-81B2-440B21D21A05}"/>
          </ac:picMkLst>
        </pc:picChg>
        <pc:picChg chg="add del mod">
          <ac:chgData name="Kacper Rogut" userId="S::krogut@snolab.ca::d764417d-4c10-4768-8611-3041fc8a7448" providerId="AD" clId="Web-{E1679E20-845D-3E6C-B6E6-2BC699CA5CA4}" dt="2026-08-11T14:38:24.625" v="4577"/>
          <ac:picMkLst>
            <pc:docMk/>
            <pc:sldMk cId="636031484" sldId="281"/>
            <ac:picMk id="14" creationId="{B1BF888C-4DDA-C135-B085-07BDC5D7860A}"/>
          </ac:picMkLst>
        </pc:picChg>
        <pc:picChg chg="add del mod">
          <ac:chgData name="Kacper Rogut" userId="S::krogut@snolab.ca::d764417d-4c10-4768-8611-3041fc8a7448" providerId="AD" clId="Web-{E1679E20-845D-3E6C-B6E6-2BC699CA5CA4}" dt="2026-08-11T14:38:24.625" v="4576"/>
          <ac:picMkLst>
            <pc:docMk/>
            <pc:sldMk cId="636031484" sldId="281"/>
            <ac:picMk id="16" creationId="{196BC06A-7AF4-451F-2BAC-173A88D54C89}"/>
          </ac:picMkLst>
        </pc:picChg>
        <pc:picChg chg="add del mod">
          <ac:chgData name="Kacper Rogut" userId="S::krogut@snolab.ca::d764417d-4c10-4768-8611-3041fc8a7448" providerId="AD" clId="Web-{E1679E20-845D-3E6C-B6E6-2BC699CA5CA4}" dt="2026-08-11T14:38:24.625" v="4575"/>
          <ac:picMkLst>
            <pc:docMk/>
            <pc:sldMk cId="636031484" sldId="281"/>
            <ac:picMk id="18" creationId="{8AC02E67-3478-325F-9EC6-350471D9F2A9}"/>
          </ac:picMkLst>
        </pc:picChg>
        <pc:picChg chg="add del mod">
          <ac:chgData name="Kacper Rogut" userId="S::krogut@snolab.ca::d764417d-4c10-4768-8611-3041fc8a7448" providerId="AD" clId="Web-{E1679E20-845D-3E6C-B6E6-2BC699CA5CA4}" dt="2026-08-11T14:36:00.015" v="4483"/>
          <ac:picMkLst>
            <pc:docMk/>
            <pc:sldMk cId="636031484" sldId="281"/>
            <ac:picMk id="19" creationId="{C536A7BA-B9CD-3B72-3902-772D826F4D2B}"/>
          </ac:picMkLst>
        </pc:picChg>
        <pc:picChg chg="add del mod modCrop">
          <ac:chgData name="Kacper Rogut" userId="S::krogut@snolab.ca::d764417d-4c10-4768-8611-3041fc8a7448" providerId="AD" clId="Web-{E1679E20-845D-3E6C-B6E6-2BC699CA5CA4}" dt="2026-08-11T14:36:34.968" v="4554"/>
          <ac:picMkLst>
            <pc:docMk/>
            <pc:sldMk cId="636031484" sldId="281"/>
            <ac:picMk id="20" creationId="{797414C2-3DCB-6371-602A-D3E444FF6309}"/>
          </ac:picMkLst>
        </pc:picChg>
        <pc:picChg chg="add del">
          <ac:chgData name="Kacper Rogut" userId="S::krogut@snolab.ca::d764417d-4c10-4768-8611-3041fc8a7448" providerId="AD" clId="Web-{E1679E20-845D-3E6C-B6E6-2BC699CA5CA4}" dt="2026-08-11T14:38:24.375" v="4574"/>
          <ac:picMkLst>
            <pc:docMk/>
            <pc:sldMk cId="636031484" sldId="281"/>
            <ac:picMk id="22" creationId="{2E4A3561-FCB8-797F-7932-59459F697360}"/>
          </ac:picMkLst>
        </pc:picChg>
        <pc:picChg chg="add del">
          <ac:chgData name="Kacper Rogut" userId="S::krogut@snolab.ca::d764417d-4c10-4768-8611-3041fc8a7448" providerId="AD" clId="Web-{E1679E20-845D-3E6C-B6E6-2BC699CA5CA4}" dt="2026-08-11T14:38:24.375" v="4573"/>
          <ac:picMkLst>
            <pc:docMk/>
            <pc:sldMk cId="636031484" sldId="281"/>
            <ac:picMk id="24" creationId="{9143ED6F-0D58-149D-9D36-99C10336E8DD}"/>
          </ac:picMkLst>
        </pc:picChg>
        <pc:picChg chg="add del">
          <ac:chgData name="Kacper Rogut" userId="S::krogut@snolab.ca::d764417d-4c10-4768-8611-3041fc8a7448" providerId="AD" clId="Web-{E1679E20-845D-3E6C-B6E6-2BC699CA5CA4}" dt="2026-08-11T14:38:24.359" v="4572"/>
          <ac:picMkLst>
            <pc:docMk/>
            <pc:sldMk cId="636031484" sldId="281"/>
            <ac:picMk id="26" creationId="{4630672F-503A-6889-6663-FA976A5BFBC3}"/>
          </ac:picMkLst>
        </pc:picChg>
        <pc:picChg chg="add del">
          <ac:chgData name="Kacper Rogut" userId="S::krogut@snolab.ca::d764417d-4c10-4768-8611-3041fc8a7448" providerId="AD" clId="Web-{E1679E20-845D-3E6C-B6E6-2BC699CA5CA4}" dt="2026-08-11T14:38:24.359" v="4571"/>
          <ac:picMkLst>
            <pc:docMk/>
            <pc:sldMk cId="636031484" sldId="281"/>
            <ac:picMk id="28" creationId="{A8D48B9A-5B90-1196-E5C0-647642046149}"/>
          </ac:picMkLst>
        </pc:picChg>
        <pc:picChg chg="add del">
          <ac:chgData name="Kacper Rogut" userId="S::krogut@snolab.ca::d764417d-4c10-4768-8611-3041fc8a7448" providerId="AD" clId="Web-{E1679E20-845D-3E6C-B6E6-2BC699CA5CA4}" dt="2026-08-11T14:38:24.359" v="4570"/>
          <ac:picMkLst>
            <pc:docMk/>
            <pc:sldMk cId="636031484" sldId="281"/>
            <ac:picMk id="30" creationId="{F77622B0-2A2C-AD25-8510-82C546327983}"/>
          </ac:picMkLst>
        </pc:picChg>
        <pc:picChg chg="add del">
          <ac:chgData name="Kacper Rogut" userId="S::krogut@snolab.ca::d764417d-4c10-4768-8611-3041fc8a7448" providerId="AD" clId="Web-{E1679E20-845D-3E6C-B6E6-2BC699CA5CA4}" dt="2026-08-11T14:38:24.359" v="4569"/>
          <ac:picMkLst>
            <pc:docMk/>
            <pc:sldMk cId="636031484" sldId="281"/>
            <ac:picMk id="32" creationId="{658B8EF3-F09B-11A7-7EDF-20D0C61F8F7A}"/>
          </ac:picMkLst>
        </pc:picChg>
        <pc:picChg chg="add mod">
          <ac:chgData name="Kacper Rogut" userId="S::krogut@snolab.ca::d764417d-4c10-4768-8611-3041fc8a7448" providerId="AD" clId="Web-{E1679E20-845D-3E6C-B6E6-2BC699CA5CA4}" dt="2026-08-11T14:39:44.297" v="4596" actId="1076"/>
          <ac:picMkLst>
            <pc:docMk/>
            <pc:sldMk cId="636031484" sldId="281"/>
            <ac:picMk id="34" creationId="{92D696AB-9A68-8089-9D8B-D751C607CA2F}"/>
          </ac:picMkLst>
        </pc:picChg>
        <pc:picChg chg="add mod">
          <ac:chgData name="Kacper Rogut" userId="S::krogut@snolab.ca::d764417d-4c10-4768-8611-3041fc8a7448" providerId="AD" clId="Web-{E1679E20-845D-3E6C-B6E6-2BC699CA5CA4}" dt="2026-08-11T14:39:44.312" v="4597" actId="1076"/>
          <ac:picMkLst>
            <pc:docMk/>
            <pc:sldMk cId="636031484" sldId="281"/>
            <ac:picMk id="36" creationId="{77646F72-6CF2-9790-EC6E-018AA4360651}"/>
          </ac:picMkLst>
        </pc:picChg>
        <pc:picChg chg="add mod">
          <ac:chgData name="Kacper Rogut" userId="S::krogut@snolab.ca::d764417d-4c10-4768-8611-3041fc8a7448" providerId="AD" clId="Web-{E1679E20-845D-3E6C-B6E6-2BC699CA5CA4}" dt="2026-08-11T14:39:44.328" v="4598" actId="1076"/>
          <ac:picMkLst>
            <pc:docMk/>
            <pc:sldMk cId="636031484" sldId="281"/>
            <ac:picMk id="38" creationId="{72EB2103-4AA3-EDCE-E6E6-22A135E91110}"/>
          </ac:picMkLst>
        </pc:picChg>
        <pc:picChg chg="add mod">
          <ac:chgData name="Kacper Rogut" userId="S::krogut@snolab.ca::d764417d-4c10-4768-8611-3041fc8a7448" providerId="AD" clId="Web-{E1679E20-845D-3E6C-B6E6-2BC699CA5CA4}" dt="2026-08-11T14:39:44.343" v="4599" actId="1076"/>
          <ac:picMkLst>
            <pc:docMk/>
            <pc:sldMk cId="636031484" sldId="281"/>
            <ac:picMk id="40" creationId="{F89366F5-27BE-06D6-BD90-0E642F5C7AD6}"/>
          </ac:picMkLst>
        </pc:picChg>
        <pc:picChg chg="add mod">
          <ac:chgData name="Kacper Rogut" userId="S::krogut@snolab.ca::d764417d-4c10-4768-8611-3041fc8a7448" providerId="AD" clId="Web-{E1679E20-845D-3E6C-B6E6-2BC699CA5CA4}" dt="2026-08-11T14:39:44.343" v="4600" actId="1076"/>
          <ac:picMkLst>
            <pc:docMk/>
            <pc:sldMk cId="636031484" sldId="281"/>
            <ac:picMk id="42" creationId="{8EEE526C-9289-6581-F8C0-B30E33E0514B}"/>
          </ac:picMkLst>
        </pc:picChg>
        <pc:picChg chg="add mod">
          <ac:chgData name="Kacper Rogut" userId="S::krogut@snolab.ca::d764417d-4c10-4768-8611-3041fc8a7448" providerId="AD" clId="Web-{E1679E20-845D-3E6C-B6E6-2BC699CA5CA4}" dt="2026-08-11T14:39:44.359" v="4601" actId="1076"/>
          <ac:picMkLst>
            <pc:docMk/>
            <pc:sldMk cId="636031484" sldId="281"/>
            <ac:picMk id="44" creationId="{CBF96BEA-D052-A352-30EA-779B435D9111}"/>
          </ac:picMkLst>
        </pc:picChg>
      </pc:sldChg>
      <pc:sldChg chg="addSp delSp modSp addAnim delAnim">
        <pc:chgData name="Kacper Rogut" userId="S::krogut@snolab.ca::d764417d-4c10-4768-8611-3041fc8a7448" providerId="AD" clId="Web-{E1679E20-845D-3E6C-B6E6-2BC699CA5CA4}" dt="2026-08-11T14:39:20.437" v="4594"/>
        <pc:sldMkLst>
          <pc:docMk/>
          <pc:sldMk cId="58834771" sldId="282"/>
        </pc:sldMkLst>
        <pc:spChg chg="mod">
          <ac:chgData name="Kacper Rogut" userId="S::krogut@snolab.ca::d764417d-4c10-4768-8611-3041fc8a7448" providerId="AD" clId="Web-{E1679E20-845D-3E6C-B6E6-2BC699CA5CA4}" dt="2026-08-10T20:08:52.513" v="771" actId="1076"/>
          <ac:spMkLst>
            <pc:docMk/>
            <pc:sldMk cId="58834771" sldId="282"/>
            <ac:spMk id="2" creationId="{E025419E-E307-CA16-D0E5-F3892A51CE0A}"/>
          </ac:spMkLst>
        </pc:spChg>
        <pc:spChg chg="mod">
          <ac:chgData name="Kacper Rogut" userId="S::krogut@snolab.ca::d764417d-4c10-4768-8611-3041fc8a7448" providerId="AD" clId="Web-{E1679E20-845D-3E6C-B6E6-2BC699CA5CA4}" dt="2026-08-11T14:31:25.171" v="4431" actId="1076"/>
          <ac:spMkLst>
            <pc:docMk/>
            <pc:sldMk cId="58834771" sldId="282"/>
            <ac:spMk id="11" creationId="{C86E6E54-B2A1-E698-F6AA-75765E604DDE}"/>
          </ac:spMkLst>
        </pc:spChg>
        <pc:picChg chg="add del mod">
          <ac:chgData name="Kacper Rogut" userId="S::krogut@snolab.ca::d764417d-4c10-4768-8611-3041fc8a7448" providerId="AD" clId="Web-{E1679E20-845D-3E6C-B6E6-2BC699CA5CA4}" dt="2026-08-11T14:32:12.906" v="4432"/>
          <ac:picMkLst>
            <pc:docMk/>
            <pc:sldMk cId="58834771" sldId="282"/>
            <ac:picMk id="3" creationId="{1371BE3E-6335-E70B-8813-DCFBAC225A1D}"/>
          </ac:picMkLst>
        </pc:picChg>
        <pc:picChg chg="add mod">
          <ac:chgData name="Kacper Rogut" userId="S::krogut@snolab.ca::d764417d-4c10-4768-8611-3041fc8a7448" providerId="AD" clId="Web-{E1679E20-845D-3E6C-B6E6-2BC699CA5CA4}" dt="2026-08-11T14:31:05.093" v="4430" actId="14100"/>
          <ac:picMkLst>
            <pc:docMk/>
            <pc:sldMk cId="58834771" sldId="282"/>
            <ac:picMk id="4" creationId="{16D9D1A8-1DA7-1EC9-71B7-BACBED42CFDB}"/>
          </ac:picMkLst>
        </pc:picChg>
        <pc:picChg chg="add mod">
          <ac:chgData name="Kacper Rogut" userId="S::krogut@snolab.ca::d764417d-4c10-4768-8611-3041fc8a7448" providerId="AD" clId="Web-{E1679E20-845D-3E6C-B6E6-2BC699CA5CA4}" dt="2026-08-11T14:28:18.249" v="4424" actId="14100"/>
          <ac:picMkLst>
            <pc:docMk/>
            <pc:sldMk cId="58834771" sldId="282"/>
            <ac:picMk id="5" creationId="{6D44BAD3-00E6-C314-2F37-7129E44A7ED9}"/>
          </ac:picMkLst>
        </pc:picChg>
        <pc:picChg chg="add del mod modCrop">
          <ac:chgData name="Kacper Rogut" userId="S::krogut@snolab.ca::d764417d-4c10-4768-8611-3041fc8a7448" providerId="AD" clId="Web-{E1679E20-845D-3E6C-B6E6-2BC699CA5CA4}" dt="2026-08-11T14:26:15.342" v="4414"/>
          <ac:picMkLst>
            <pc:docMk/>
            <pc:sldMk cId="58834771" sldId="282"/>
            <ac:picMk id="6" creationId="{0D9C8B1A-B04A-D402-A326-9CD5FD9ABC68}"/>
          </ac:picMkLst>
        </pc:picChg>
        <pc:picChg chg="add del mod">
          <ac:chgData name="Kacper Rogut" userId="S::krogut@snolab.ca::d764417d-4c10-4768-8611-3041fc8a7448" providerId="AD" clId="Web-{E1679E20-845D-3E6C-B6E6-2BC699CA5CA4}" dt="2026-08-11T14:25:55.983" v="4383"/>
          <ac:picMkLst>
            <pc:docMk/>
            <pc:sldMk cId="58834771" sldId="282"/>
            <ac:picMk id="8" creationId="{CC8C1B52-C49F-E1AC-A820-D28005F5372A}"/>
          </ac:picMkLst>
        </pc:picChg>
        <pc:picChg chg="add mod">
          <ac:chgData name="Kacper Rogut" userId="S::krogut@snolab.ca::d764417d-4c10-4768-8611-3041fc8a7448" providerId="AD" clId="Web-{E1679E20-845D-3E6C-B6E6-2BC699CA5CA4}" dt="2026-08-11T14:38:10.672" v="4562" actId="1076"/>
          <ac:picMkLst>
            <pc:docMk/>
            <pc:sldMk cId="58834771" sldId="282"/>
            <ac:picMk id="9" creationId="{7C1F93A8-7600-A74B-B7DB-4EA3DC2A19D7}"/>
          </ac:picMkLst>
        </pc:picChg>
        <pc:picChg chg="add mod">
          <ac:chgData name="Kacper Rogut" userId="S::krogut@snolab.ca::d764417d-4c10-4768-8611-3041fc8a7448" providerId="AD" clId="Web-{E1679E20-845D-3E6C-B6E6-2BC699CA5CA4}" dt="2026-08-11T14:32:46.140" v="4439" actId="14100"/>
          <ac:picMkLst>
            <pc:docMk/>
            <pc:sldMk cId="58834771" sldId="282"/>
            <ac:picMk id="10" creationId="{E234BC0F-B362-B05A-81CB-C2E45945ED9D}"/>
          </ac:picMkLst>
        </pc:picChg>
        <pc:picChg chg="add mod">
          <ac:chgData name="Kacper Rogut" userId="S::krogut@snolab.ca::d764417d-4c10-4768-8611-3041fc8a7448" providerId="AD" clId="Web-{E1679E20-845D-3E6C-B6E6-2BC699CA5CA4}" dt="2026-08-11T14:38:03.265" v="4560" actId="1076"/>
          <ac:picMkLst>
            <pc:docMk/>
            <pc:sldMk cId="58834771" sldId="282"/>
            <ac:picMk id="12" creationId="{6F402ED6-5D35-C0D9-FE32-2D58D43C14A2}"/>
          </ac:picMkLst>
        </pc:picChg>
        <pc:picChg chg="add mod">
          <ac:chgData name="Kacper Rogut" userId="S::krogut@snolab.ca::d764417d-4c10-4768-8611-3041fc8a7448" providerId="AD" clId="Web-{E1679E20-845D-3E6C-B6E6-2BC699CA5CA4}" dt="2026-08-11T14:38:03.265" v="4561" actId="1076"/>
          <ac:picMkLst>
            <pc:docMk/>
            <pc:sldMk cId="58834771" sldId="282"/>
            <ac:picMk id="14" creationId="{9A14BD74-6F4E-6AB4-B0D9-91B768EB36E2}"/>
          </ac:picMkLst>
        </pc:picChg>
        <pc:picChg chg="del mod ord">
          <ac:chgData name="Kacper Rogut" userId="S::krogut@snolab.ca::d764417d-4c10-4768-8611-3041fc8a7448" providerId="AD" clId="Web-{E1679E20-845D-3E6C-B6E6-2BC699CA5CA4}" dt="2026-08-11T14:26:03.733" v="4385"/>
          <ac:picMkLst>
            <pc:docMk/>
            <pc:sldMk cId="58834771" sldId="282"/>
            <ac:picMk id="17" creationId="{064905D6-90C8-79FC-B06A-D6CAD02092C1}"/>
          </ac:picMkLst>
        </pc:picChg>
      </pc:sldChg>
      <pc:sldChg chg="modSp">
        <pc:chgData name="Kacper Rogut" userId="S::krogut@snolab.ca::d764417d-4c10-4768-8611-3041fc8a7448" providerId="AD" clId="Web-{E1679E20-845D-3E6C-B6E6-2BC699CA5CA4}" dt="2026-08-10T20:27:24.555" v="920"/>
        <pc:sldMkLst>
          <pc:docMk/>
          <pc:sldMk cId="2655854740" sldId="284"/>
        </pc:sldMkLst>
        <pc:spChg chg="mod">
          <ac:chgData name="Kacper Rogut" userId="S::krogut@snolab.ca::d764417d-4c10-4768-8611-3041fc8a7448" providerId="AD" clId="Web-{E1679E20-845D-3E6C-B6E6-2BC699CA5CA4}" dt="2026-08-10T20:27:24.555" v="920"/>
          <ac:spMkLst>
            <pc:docMk/>
            <pc:sldMk cId="2655854740" sldId="284"/>
            <ac:spMk id="3" creationId="{16179745-7F36-AB3E-59C1-DFDC19D66F64}"/>
          </ac:spMkLst>
        </pc:spChg>
        <pc:spChg chg="mod">
          <ac:chgData name="Kacper Rogut" userId="S::krogut@snolab.ca::d764417d-4c10-4768-8611-3041fc8a7448" providerId="AD" clId="Web-{E1679E20-845D-3E6C-B6E6-2BC699CA5CA4}" dt="2026-08-10T20:26:40.632" v="913" actId="1076"/>
          <ac:spMkLst>
            <pc:docMk/>
            <pc:sldMk cId="2655854740" sldId="284"/>
            <ac:spMk id="5" creationId="{BC422797-23F2-5C03-B6D8-5C41B79C2CCC}"/>
          </ac:spMkLst>
        </pc:spChg>
        <pc:spChg chg="mod">
          <ac:chgData name="Kacper Rogut" userId="S::krogut@snolab.ca::d764417d-4c10-4768-8611-3041fc8a7448" providerId="AD" clId="Web-{E1679E20-845D-3E6C-B6E6-2BC699CA5CA4}" dt="2026-08-10T20:27:21.883" v="919"/>
          <ac:spMkLst>
            <pc:docMk/>
            <pc:sldMk cId="2655854740" sldId="284"/>
            <ac:spMk id="9" creationId="{B3E3794B-5A34-E194-4F60-22779CE29101}"/>
          </ac:spMkLst>
        </pc:spChg>
        <pc:picChg chg="mod">
          <ac:chgData name="Kacper Rogut" userId="S::krogut@snolab.ca::d764417d-4c10-4768-8611-3041fc8a7448" providerId="AD" clId="Web-{E1679E20-845D-3E6C-B6E6-2BC699CA5CA4}" dt="2026-08-10T20:27:14.039" v="917" actId="1076"/>
          <ac:picMkLst>
            <pc:docMk/>
            <pc:sldMk cId="2655854740" sldId="284"/>
            <ac:picMk id="6" creationId="{3F87D253-B38C-3EB9-433F-F18FEFBF12EF}"/>
          </ac:picMkLst>
        </pc:picChg>
      </pc:sldChg>
      <pc:sldChg chg="delSp">
        <pc:chgData name="Kacper Rogut" userId="S::krogut@snolab.ca::d764417d-4c10-4768-8611-3041fc8a7448" providerId="AD" clId="Web-{E1679E20-845D-3E6C-B6E6-2BC699CA5CA4}" dt="2026-08-10T18:53:58.457" v="565"/>
        <pc:sldMkLst>
          <pc:docMk/>
          <pc:sldMk cId="2837668109" sldId="285"/>
        </pc:sldMkLst>
      </pc:sldChg>
      <pc:sldChg chg="modSp">
        <pc:chgData name="Kacper Rogut" userId="S::krogut@snolab.ca::d764417d-4c10-4768-8611-3041fc8a7448" providerId="AD" clId="Web-{E1679E20-845D-3E6C-B6E6-2BC699CA5CA4}" dt="2026-08-10T19:22:42.139" v="634" actId="20577"/>
        <pc:sldMkLst>
          <pc:docMk/>
          <pc:sldMk cId="2639483851" sldId="286"/>
        </pc:sldMkLst>
        <pc:spChg chg="mod">
          <ac:chgData name="Kacper Rogut" userId="S::krogut@snolab.ca::d764417d-4c10-4768-8611-3041fc8a7448" providerId="AD" clId="Web-{E1679E20-845D-3E6C-B6E6-2BC699CA5CA4}" dt="2026-08-10T19:22:42.139" v="634" actId="20577"/>
          <ac:spMkLst>
            <pc:docMk/>
            <pc:sldMk cId="2639483851" sldId="286"/>
            <ac:spMk id="9" creationId="{BC136231-1F2D-5142-F83C-452CB27E674A}"/>
          </ac:spMkLst>
        </pc:spChg>
      </pc:sldChg>
      <pc:sldChg chg="modSp">
        <pc:chgData name="Kacper Rogut" userId="S::krogut@snolab.ca::d764417d-4c10-4768-8611-3041fc8a7448" providerId="AD" clId="Web-{E1679E20-845D-3E6C-B6E6-2BC699CA5CA4}" dt="2026-08-10T20:13:53.984" v="842" actId="20577"/>
        <pc:sldMkLst>
          <pc:docMk/>
          <pc:sldMk cId="1153319387" sldId="287"/>
        </pc:sldMkLst>
        <pc:spChg chg="mod">
          <ac:chgData name="Kacper Rogut" userId="S::krogut@snolab.ca::d764417d-4c10-4768-8611-3041fc8a7448" providerId="AD" clId="Web-{E1679E20-845D-3E6C-B6E6-2BC699CA5CA4}" dt="2026-08-10T20:13:53.984" v="842" actId="20577"/>
          <ac:spMkLst>
            <pc:docMk/>
            <pc:sldMk cId="1153319387" sldId="287"/>
            <ac:spMk id="3" creationId="{1E68ECAE-4EDB-B902-A99E-887832C2D1C3}"/>
          </ac:spMkLst>
        </pc:spChg>
        <pc:spChg chg="mod">
          <ac:chgData name="Kacper Rogut" userId="S::krogut@snolab.ca::d764417d-4c10-4768-8611-3041fc8a7448" providerId="AD" clId="Web-{E1679E20-845D-3E6C-B6E6-2BC699CA5CA4}" dt="2026-08-10T20:13:51.719" v="840" actId="20577"/>
          <ac:spMkLst>
            <pc:docMk/>
            <pc:sldMk cId="1153319387" sldId="287"/>
            <ac:spMk id="5" creationId="{91765D69-F73C-4CEC-D81F-B05B61B73C6D}"/>
          </ac:spMkLst>
        </pc:spChg>
        <pc:picChg chg="mod">
          <ac:chgData name="Kacper Rogut" userId="S::krogut@snolab.ca::d764417d-4c10-4768-8611-3041fc8a7448" providerId="AD" clId="Web-{E1679E20-845D-3E6C-B6E6-2BC699CA5CA4}" dt="2026-08-10T18:51:08.799" v="553" actId="1076"/>
          <ac:picMkLst>
            <pc:docMk/>
            <pc:sldMk cId="1153319387" sldId="287"/>
            <ac:picMk id="6" creationId="{18CBBDEC-7B0B-6DA4-6C2A-F0019BD627AF}"/>
          </ac:picMkLst>
        </pc:picChg>
      </pc:sldChg>
      <pc:sldChg chg="addSp delSp modSp">
        <pc:chgData name="Kacper Rogut" userId="S::krogut@snolab.ca::d764417d-4c10-4768-8611-3041fc8a7448" providerId="AD" clId="Web-{E1679E20-845D-3E6C-B6E6-2BC699CA5CA4}" dt="2026-08-11T13:46:48.292" v="1088"/>
        <pc:sldMkLst>
          <pc:docMk/>
          <pc:sldMk cId="1553305412" sldId="288"/>
        </pc:sldMkLst>
        <pc:spChg chg="mod">
          <ac:chgData name="Kacper Rogut" userId="S::krogut@snolab.ca::d764417d-4c10-4768-8611-3041fc8a7448" providerId="AD" clId="Web-{E1679E20-845D-3E6C-B6E6-2BC699CA5CA4}" dt="2026-08-10T20:25:02.303" v="906" actId="1076"/>
          <ac:spMkLst>
            <pc:docMk/>
            <pc:sldMk cId="1553305412" sldId="288"/>
            <ac:spMk id="11" creationId="{8D3077FF-F35B-6512-BF1D-027770F1B5EB}"/>
          </ac:spMkLst>
        </pc:spChg>
        <pc:picChg chg="add del mod">
          <ac:chgData name="Kacper Rogut" userId="S::krogut@snolab.ca::d764417d-4c10-4768-8611-3041fc8a7448" providerId="AD" clId="Web-{E1679E20-845D-3E6C-B6E6-2BC699CA5CA4}" dt="2026-08-11T13:46:48.292" v="1088"/>
          <ac:picMkLst>
            <pc:docMk/>
            <pc:sldMk cId="1553305412" sldId="288"/>
            <ac:picMk id="2" creationId="{7FF09DA1-1276-D3F4-AC9D-EA26657F45E2}"/>
          </ac:picMkLst>
        </pc:picChg>
        <pc:picChg chg="mod">
          <ac:chgData name="Kacper Rogut" userId="S::krogut@snolab.ca::d764417d-4c10-4768-8611-3041fc8a7448" providerId="AD" clId="Web-{E1679E20-845D-3E6C-B6E6-2BC699CA5CA4}" dt="2026-08-10T20:25:44.069" v="907" actId="14100"/>
          <ac:picMkLst>
            <pc:docMk/>
            <pc:sldMk cId="1553305412" sldId="288"/>
            <ac:picMk id="10" creationId="{CC7CE963-C881-CD5B-3883-8BC31975B4B2}"/>
          </ac:picMkLst>
        </pc:picChg>
      </pc:sldChg>
      <pc:sldChg chg="addSp delSp modSp addAnim delAnim">
        <pc:chgData name="Kacper Rogut" userId="S::krogut@snolab.ca::d764417d-4c10-4768-8611-3041fc8a7448" providerId="AD" clId="Web-{E1679E20-845D-3E6C-B6E6-2BC699CA5CA4}" dt="2026-08-11T14:51:57.345" v="4761"/>
        <pc:sldMkLst>
          <pc:docMk/>
          <pc:sldMk cId="143107931" sldId="289"/>
        </pc:sldMkLst>
        <pc:spChg chg="del mod">
          <ac:chgData name="Kacper Rogut" userId="S::krogut@snolab.ca::d764417d-4c10-4768-8611-3041fc8a7448" providerId="AD" clId="Web-{E1679E20-845D-3E6C-B6E6-2BC699CA5CA4}" dt="2026-08-11T14:51:57.345" v="4761"/>
          <ac:spMkLst>
            <pc:docMk/>
            <pc:sldMk cId="143107931" sldId="289"/>
            <ac:spMk id="3" creationId="{41B0DD21-5F12-F4B4-20ED-99E2F9BD573B}"/>
          </ac:spMkLst>
        </pc:spChg>
        <pc:spChg chg="add mod">
          <ac:chgData name="Kacper Rogut" userId="S::krogut@snolab.ca::d764417d-4c10-4768-8611-3041fc8a7448" providerId="AD" clId="Web-{E1679E20-845D-3E6C-B6E6-2BC699CA5CA4}" dt="2026-08-11T14:51:27.923" v="4751" actId="20577"/>
          <ac:spMkLst>
            <pc:docMk/>
            <pc:sldMk cId="143107931" sldId="289"/>
            <ac:spMk id="4" creationId="{0812E320-1A52-9CF8-ECC2-892086DBF979}"/>
          </ac:spMkLst>
        </pc:spChg>
        <pc:spChg chg="add mod">
          <ac:chgData name="Kacper Rogut" userId="S::krogut@snolab.ca::d764417d-4c10-4768-8611-3041fc8a7448" providerId="AD" clId="Web-{E1679E20-845D-3E6C-B6E6-2BC699CA5CA4}" dt="2026-08-11T14:51:35.532" v="4755" actId="14100"/>
          <ac:spMkLst>
            <pc:docMk/>
            <pc:sldMk cId="143107931" sldId="289"/>
            <ac:spMk id="6" creationId="{3C58850C-63F7-3ED0-FF10-0C7293DA66EA}"/>
          </ac:spMkLst>
        </pc:spChg>
        <pc:spChg chg="add mod">
          <ac:chgData name="Kacper Rogut" userId="S::krogut@snolab.ca::d764417d-4c10-4768-8611-3041fc8a7448" providerId="AD" clId="Web-{E1679E20-845D-3E6C-B6E6-2BC699CA5CA4}" dt="2026-08-11T14:51:57.345" v="4761"/>
          <ac:spMkLst>
            <pc:docMk/>
            <pc:sldMk cId="143107931" sldId="289"/>
            <ac:spMk id="8" creationId="{EEC5E8E2-1758-F739-CBB2-B035F154FB6A}"/>
          </ac:spMkLst>
        </pc:spChg>
      </pc:sldChg>
      <pc:sldChg chg="addSp modSp addAnim modAnim">
        <pc:chgData name="Kacper Rogut" userId="S::krogut@snolab.ca::d764417d-4c10-4768-8611-3041fc8a7448" providerId="AD" clId="Web-{E1679E20-845D-3E6C-B6E6-2BC699CA5CA4}" dt="2026-08-11T14:08:36.950" v="4331" actId="14100"/>
        <pc:sldMkLst>
          <pc:docMk/>
          <pc:sldMk cId="3070494382" sldId="290"/>
        </pc:sldMkLst>
        <pc:spChg chg="add mod">
          <ac:chgData name="Kacper Rogut" userId="S::krogut@snolab.ca::d764417d-4c10-4768-8611-3041fc8a7448" providerId="AD" clId="Web-{E1679E20-845D-3E6C-B6E6-2BC699CA5CA4}" dt="2026-08-11T14:08:36.950" v="4331" actId="14100"/>
          <ac:spMkLst>
            <pc:docMk/>
            <pc:sldMk cId="3070494382" sldId="290"/>
            <ac:spMk id="3" creationId="{6CDBD1A5-6856-B804-5344-C66BAB2C99A6}"/>
          </ac:spMkLst>
        </pc:spChg>
        <pc:spChg chg="mod">
          <ac:chgData name="Kacper Rogut" userId="S::krogut@snolab.ca::d764417d-4c10-4768-8611-3041fc8a7448" providerId="AD" clId="Web-{E1679E20-845D-3E6C-B6E6-2BC699CA5CA4}" dt="2026-08-10T18:43:28.156" v="541"/>
          <ac:spMkLst>
            <pc:docMk/>
            <pc:sldMk cId="3070494382" sldId="290"/>
            <ac:spMk id="13" creationId="{8424219F-55A1-7F66-7063-7B3430FFBE7D}"/>
          </ac:spMkLst>
        </pc:spChg>
      </pc:sldChg>
      <pc:sldChg chg="addSp delSp modSp addAnim delAnim modAnim">
        <pc:chgData name="Kacper Rogut" userId="S::krogut@snolab.ca::d764417d-4c10-4768-8611-3041fc8a7448" providerId="AD" clId="Web-{E1679E20-845D-3E6C-B6E6-2BC699CA5CA4}" dt="2026-08-11T14:14:29.904" v="4381"/>
        <pc:sldMkLst>
          <pc:docMk/>
          <pc:sldMk cId="3622991745" sldId="291"/>
        </pc:sldMkLst>
        <pc:spChg chg="mod">
          <ac:chgData name="Kacper Rogut" userId="S::krogut@snolab.ca::d764417d-4c10-4768-8611-3041fc8a7448" providerId="AD" clId="Web-{E1679E20-845D-3E6C-B6E6-2BC699CA5CA4}" dt="2026-08-10T20:17:18.111" v="857" actId="14100"/>
          <ac:spMkLst>
            <pc:docMk/>
            <pc:sldMk cId="3622991745" sldId="291"/>
            <ac:spMk id="3" creationId="{B8741653-5167-B6D9-97FB-B8537EFDAD03}"/>
          </ac:spMkLst>
        </pc:spChg>
        <pc:spChg chg="add del mod">
          <ac:chgData name="Kacper Rogut" userId="S::krogut@snolab.ca::d764417d-4c10-4768-8611-3041fc8a7448" providerId="AD" clId="Web-{E1679E20-845D-3E6C-B6E6-2BC699CA5CA4}" dt="2026-08-11T14:12:42.904" v="4371"/>
          <ac:spMkLst>
            <pc:docMk/>
            <pc:sldMk cId="3622991745" sldId="291"/>
            <ac:spMk id="6" creationId="{6BC9E24F-FCA3-0396-10B2-7139FC2CE09A}"/>
          </ac:spMkLst>
        </pc:spChg>
        <pc:spChg chg="add mod">
          <ac:chgData name="Kacper Rogut" userId="S::krogut@snolab.ca::d764417d-4c10-4768-8611-3041fc8a7448" providerId="AD" clId="Web-{E1679E20-845D-3E6C-B6E6-2BC699CA5CA4}" dt="2026-08-11T14:13:01.138" v="4375" actId="1076"/>
          <ac:spMkLst>
            <pc:docMk/>
            <pc:sldMk cId="3622991745" sldId="291"/>
            <ac:spMk id="10" creationId="{95B3C9D1-2E95-AA6F-A758-E940BD49479A}"/>
          </ac:spMkLst>
        </pc:spChg>
        <pc:graphicFrameChg chg="mod modGraphic">
          <ac:chgData name="Kacper Rogut" userId="S::krogut@snolab.ca::d764417d-4c10-4768-8611-3041fc8a7448" providerId="AD" clId="Web-{E1679E20-845D-3E6C-B6E6-2BC699CA5CA4}" dt="2026-08-11T14:11:33.873" v="4360"/>
          <ac:graphicFrameMkLst>
            <pc:docMk/>
            <pc:sldMk cId="3622991745" sldId="291"/>
            <ac:graphicFrameMk id="7" creationId="{0EA01BCC-98A3-A101-0BC8-572CC04E06D2}"/>
          </ac:graphicFrameMkLst>
        </pc:graphicFrameChg>
        <pc:picChg chg="add mod">
          <ac:chgData name="Kacper Rogut" userId="S::krogut@snolab.ca::d764417d-4c10-4768-8611-3041fc8a7448" providerId="AD" clId="Web-{E1679E20-845D-3E6C-B6E6-2BC699CA5CA4}" dt="2026-08-11T14:12:27.310" v="4368" actId="1076"/>
          <ac:picMkLst>
            <pc:docMk/>
            <pc:sldMk cId="3622991745" sldId="291"/>
            <ac:picMk id="5" creationId="{A316F61B-8E9F-F1B6-4BDC-2BC36149940F}"/>
          </ac:picMkLst>
        </pc:picChg>
      </pc:sldChg>
      <pc:sldChg chg="modSp">
        <pc:chgData name="Kacper Rogut" userId="S::krogut@snolab.ca::d764417d-4c10-4768-8611-3041fc8a7448" providerId="AD" clId="Web-{E1679E20-845D-3E6C-B6E6-2BC699CA5CA4}" dt="2026-08-11T14:40:37.812" v="4604" actId="20577"/>
        <pc:sldMkLst>
          <pc:docMk/>
          <pc:sldMk cId="229816299" sldId="292"/>
        </pc:sldMkLst>
        <pc:spChg chg="mod">
          <ac:chgData name="Kacper Rogut" userId="S::krogut@snolab.ca::d764417d-4c10-4768-8611-3041fc8a7448" providerId="AD" clId="Web-{E1679E20-845D-3E6C-B6E6-2BC699CA5CA4}" dt="2026-08-11T14:40:37.812" v="4604" actId="20577"/>
          <ac:spMkLst>
            <pc:docMk/>
            <pc:sldMk cId="229816299" sldId="292"/>
            <ac:spMk id="5" creationId="{DB6066AE-9854-FE83-6FFD-F65A61C1596D}"/>
          </ac:spMkLst>
        </pc:spChg>
      </pc:sldChg>
      <pc:sldChg chg="delSp modSp new">
        <pc:chgData name="Kacper Rogut" userId="S::krogut@snolab.ca::d764417d-4c10-4768-8611-3041fc8a7448" providerId="AD" clId="Web-{E1679E20-845D-3E6C-B6E6-2BC699CA5CA4}" dt="2026-08-10T20:17:38.112" v="859" actId="1076"/>
        <pc:sldMkLst>
          <pc:docMk/>
          <pc:sldMk cId="1534094847" sldId="293"/>
        </pc:sldMkLst>
        <pc:spChg chg="mod">
          <ac:chgData name="Kacper Rogut" userId="S::krogut@snolab.ca::d764417d-4c10-4768-8611-3041fc8a7448" providerId="AD" clId="Web-{E1679E20-845D-3E6C-B6E6-2BC699CA5CA4}" dt="2026-08-10T20:17:38.112" v="859" actId="1076"/>
          <ac:spMkLst>
            <pc:docMk/>
            <pc:sldMk cId="1534094847" sldId="293"/>
            <ac:spMk id="2" creationId="{517B4902-6C06-D28D-5C39-0E555C816897}"/>
          </ac:spMkLst>
        </pc:spChg>
      </pc:sldChg>
      <pc:sldChg chg="delSp modSp new">
        <pc:chgData name="Kacper Rogut" userId="S::krogut@snolab.ca::d764417d-4c10-4768-8611-3041fc8a7448" providerId="AD" clId="Web-{E1679E20-845D-3E6C-B6E6-2BC699CA5CA4}" dt="2026-08-10T18:34:26.387" v="478" actId="1076"/>
        <pc:sldMkLst>
          <pc:docMk/>
          <pc:sldMk cId="2493953915" sldId="294"/>
        </pc:sldMkLst>
        <pc:spChg chg="mod">
          <ac:chgData name="Kacper Rogut" userId="S::krogut@snolab.ca::d764417d-4c10-4768-8611-3041fc8a7448" providerId="AD" clId="Web-{E1679E20-845D-3E6C-B6E6-2BC699CA5CA4}" dt="2026-08-10T18:34:26.387" v="478" actId="1076"/>
          <ac:spMkLst>
            <pc:docMk/>
            <pc:sldMk cId="2493953915" sldId="294"/>
            <ac:spMk id="2" creationId="{E34C236B-75D2-743F-B698-6D59C45A8D1C}"/>
          </ac:spMkLst>
        </pc:spChg>
      </pc:sldChg>
      <pc:sldChg chg="addSp delSp modSp new">
        <pc:chgData name="Kacper Rogut" userId="S::krogut@snolab.ca::d764417d-4c10-4768-8611-3041fc8a7448" providerId="AD" clId="Web-{E1679E20-845D-3E6C-B6E6-2BC699CA5CA4}" dt="2026-08-10T20:29:21.649" v="982"/>
        <pc:sldMkLst>
          <pc:docMk/>
          <pc:sldMk cId="3596240047" sldId="295"/>
        </pc:sldMkLst>
        <pc:spChg chg="mod">
          <ac:chgData name="Kacper Rogut" userId="S::krogut@snolab.ca::d764417d-4c10-4768-8611-3041fc8a7448" providerId="AD" clId="Web-{E1679E20-845D-3E6C-B6E6-2BC699CA5CA4}" dt="2026-08-10T18:38:18.060" v="504" actId="20577"/>
          <ac:spMkLst>
            <pc:docMk/>
            <pc:sldMk cId="3596240047" sldId="295"/>
            <ac:spMk id="2" creationId="{1A3C0405-0618-573D-DBD8-76CAEE68A3B0}"/>
          </ac:spMkLst>
        </pc:spChg>
        <pc:spChg chg="add mod">
          <ac:chgData name="Kacper Rogut" userId="S::krogut@snolab.ca::d764417d-4c10-4768-8611-3041fc8a7448" providerId="AD" clId="Web-{E1679E20-845D-3E6C-B6E6-2BC699CA5CA4}" dt="2026-08-10T20:29:21.649" v="982"/>
          <ac:spMkLst>
            <pc:docMk/>
            <pc:sldMk cId="3596240047" sldId="295"/>
            <ac:spMk id="6" creationId="{76E57DE9-33B7-1EED-2466-BB70EF071DC9}"/>
          </ac:spMkLst>
        </pc:spChg>
      </pc:sldChg>
      <pc:sldChg chg="modSp new">
        <pc:chgData name="Kacper Rogut" userId="S::krogut@snolab.ca::d764417d-4c10-4768-8611-3041fc8a7448" providerId="AD" clId="Web-{E1679E20-845D-3E6C-B6E6-2BC699CA5CA4}" dt="2026-08-10T18:38:51.263" v="517" actId="20577"/>
        <pc:sldMkLst>
          <pc:docMk/>
          <pc:sldMk cId="154170664" sldId="297"/>
        </pc:sldMkLst>
        <pc:spChg chg="mod">
          <ac:chgData name="Kacper Rogut" userId="S::krogut@snolab.ca::d764417d-4c10-4768-8611-3041fc8a7448" providerId="AD" clId="Web-{E1679E20-845D-3E6C-B6E6-2BC699CA5CA4}" dt="2026-08-10T18:38:51.263" v="517" actId="20577"/>
          <ac:spMkLst>
            <pc:docMk/>
            <pc:sldMk cId="154170664" sldId="297"/>
            <ac:spMk id="2" creationId="{41887A46-E015-4643-FC04-061DAA170F57}"/>
          </ac:spMkLst>
        </pc:spChg>
      </pc:sldChg>
      <pc:sldChg chg="modSp add ord replId">
        <pc:chgData name="Kacper Rogut" userId="S::krogut@snolab.ca::d764417d-4c10-4768-8611-3041fc8a7448" providerId="AD" clId="Web-{E1679E20-845D-3E6C-B6E6-2BC699CA5CA4}" dt="2026-08-10T18:39:52.529" v="538" actId="20577"/>
        <pc:sldMkLst>
          <pc:docMk/>
          <pc:sldMk cId="4036650368" sldId="298"/>
        </pc:sldMkLst>
        <pc:spChg chg="mod">
          <ac:chgData name="Kacper Rogut" userId="S::krogut@snolab.ca::d764417d-4c10-4768-8611-3041fc8a7448" providerId="AD" clId="Web-{E1679E20-845D-3E6C-B6E6-2BC699CA5CA4}" dt="2026-08-10T18:39:52.529" v="538" actId="20577"/>
          <ac:spMkLst>
            <pc:docMk/>
            <pc:sldMk cId="4036650368" sldId="298"/>
            <ac:spMk id="2" creationId="{87F7806B-A21B-217F-2248-E608B7AA701C}"/>
          </ac:spMkLst>
        </pc:spChg>
      </pc:sldChg>
      <pc:sldChg chg="modSp add ord replId">
        <pc:chgData name="Kacper Rogut" userId="S::krogut@snolab.ca::d764417d-4c10-4768-8611-3041fc8a7448" providerId="AD" clId="Web-{E1679E20-845D-3E6C-B6E6-2BC699CA5CA4}" dt="2026-08-10T19:02:57.960" v="606" actId="20577"/>
        <pc:sldMkLst>
          <pc:docMk/>
          <pc:sldMk cId="4211322277" sldId="299"/>
        </pc:sldMkLst>
        <pc:spChg chg="mod">
          <ac:chgData name="Kacper Rogut" userId="S::krogut@snolab.ca::d764417d-4c10-4768-8611-3041fc8a7448" providerId="AD" clId="Web-{E1679E20-845D-3E6C-B6E6-2BC699CA5CA4}" dt="2026-08-10T19:02:57.960" v="606" actId="20577"/>
          <ac:spMkLst>
            <pc:docMk/>
            <pc:sldMk cId="4211322277" sldId="299"/>
            <ac:spMk id="2" creationId="{CDED5852-925A-68A2-32BD-F1536466AA33}"/>
          </ac:spMkLst>
        </pc:spChg>
      </pc:sldChg>
      <pc:sldChg chg="add replId">
        <pc:chgData name="Kacper Rogut" userId="S::krogut@snolab.ca::d764417d-4c10-4768-8611-3041fc8a7448" providerId="AD" clId="Web-{E1679E20-845D-3E6C-B6E6-2BC699CA5CA4}" dt="2026-08-10T19:45:15.937" v="651"/>
        <pc:sldMkLst>
          <pc:docMk/>
          <pc:sldMk cId="2029227521" sldId="300"/>
        </pc:sldMkLst>
      </pc:sldChg>
      <pc:sldChg chg="addSp delSp modSp add replId addAnim delAnim modAnim">
        <pc:chgData name="Kacper Rogut" userId="S::krogut@snolab.ca::d764417d-4c10-4768-8611-3041fc8a7448" providerId="AD" clId="Web-{E1679E20-845D-3E6C-B6E6-2BC699CA5CA4}" dt="2026-08-11T13:59:01.497" v="4284"/>
        <pc:sldMkLst>
          <pc:docMk/>
          <pc:sldMk cId="2692925679" sldId="301"/>
        </pc:sldMkLst>
        <pc:spChg chg="add del">
          <ac:chgData name="Kacper Rogut" userId="S::krogut@snolab.ca::d764417d-4c10-4768-8611-3041fc8a7448" providerId="AD" clId="Web-{E1679E20-845D-3E6C-B6E6-2BC699CA5CA4}" dt="2026-08-11T13:48:07.417" v="1192"/>
          <ac:spMkLst>
            <pc:docMk/>
            <pc:sldMk cId="2692925679" sldId="301"/>
            <ac:spMk id="3" creationId="{28608A0E-4857-18D1-5484-9A11CBAD6790}"/>
          </ac:spMkLst>
        </pc:spChg>
        <pc:spChg chg="add mod">
          <ac:chgData name="Kacper Rogut" userId="S::krogut@snolab.ca::d764417d-4c10-4768-8611-3041fc8a7448" providerId="AD" clId="Web-{E1679E20-845D-3E6C-B6E6-2BC699CA5CA4}" dt="2026-08-11T13:48:33.621" v="1362"/>
          <ac:spMkLst>
            <pc:docMk/>
            <pc:sldMk cId="2692925679" sldId="301"/>
            <ac:spMk id="5" creationId="{F9B1A206-40F3-5BD9-02D8-485325B8C1D4}"/>
          </ac:spMkLst>
        </pc:spChg>
        <pc:spChg chg="mod">
          <ac:chgData name="Kacper Rogut" userId="S::krogut@snolab.ca::d764417d-4c10-4768-8611-3041fc8a7448" providerId="AD" clId="Web-{E1679E20-845D-3E6C-B6E6-2BC699CA5CA4}" dt="2026-08-11T13:47:09.589" v="1095" actId="1076"/>
          <ac:spMkLst>
            <pc:docMk/>
            <pc:sldMk cId="2692925679" sldId="301"/>
            <ac:spMk id="6" creationId="{FBCCBBA7-C363-6228-448B-911C359A05C6}"/>
          </ac:spMkLst>
        </pc:spChg>
        <pc:spChg chg="add mod">
          <ac:chgData name="Kacper Rogut" userId="S::krogut@snolab.ca::d764417d-4c10-4768-8611-3041fc8a7448" providerId="AD" clId="Web-{E1679E20-845D-3E6C-B6E6-2BC699CA5CA4}" dt="2026-08-11T13:51:46.699" v="2710"/>
          <ac:spMkLst>
            <pc:docMk/>
            <pc:sldMk cId="2692925679" sldId="301"/>
            <ac:spMk id="9" creationId="{59BB1233-6411-C15B-AB9D-F8AF843390D3}"/>
          </ac:spMkLst>
        </pc:spChg>
        <pc:spChg chg="mod">
          <ac:chgData name="Kacper Rogut" userId="S::krogut@snolab.ca::d764417d-4c10-4768-8611-3041fc8a7448" providerId="AD" clId="Web-{E1679E20-845D-3E6C-B6E6-2BC699CA5CA4}" dt="2026-08-11T13:47:05.839" v="1092" actId="1076"/>
          <ac:spMkLst>
            <pc:docMk/>
            <pc:sldMk cId="2692925679" sldId="301"/>
            <ac:spMk id="11" creationId="{A79C4388-EF48-5D4D-8438-1DC8A6631EA6}"/>
          </ac:spMkLst>
        </pc:spChg>
        <pc:spChg chg="add del mod">
          <ac:chgData name="Kacper Rogut" userId="S::krogut@snolab.ca::d764417d-4c10-4768-8611-3041fc8a7448" providerId="AD" clId="Web-{E1679E20-845D-3E6C-B6E6-2BC699CA5CA4}" dt="2026-08-11T13:58:11.700" v="4275"/>
          <ac:spMkLst>
            <pc:docMk/>
            <pc:sldMk cId="2692925679" sldId="301"/>
            <ac:spMk id="16" creationId="{079DDF46-C965-89F9-9E91-DC1979484B4E}"/>
          </ac:spMkLst>
        </pc:spChg>
        <pc:spChg chg="add mod">
          <ac:chgData name="Kacper Rogut" userId="S::krogut@snolab.ca::d764417d-4c10-4768-8611-3041fc8a7448" providerId="AD" clId="Web-{E1679E20-845D-3E6C-B6E6-2BC699CA5CA4}" dt="2026-08-11T13:58:31.419" v="4281" actId="1076"/>
          <ac:spMkLst>
            <pc:docMk/>
            <pc:sldMk cId="2692925679" sldId="301"/>
            <ac:spMk id="18" creationId="{A146B88D-EBCF-4EF7-08FA-5ECD76B41F88}"/>
          </ac:spMkLst>
        </pc:spChg>
        <pc:picChg chg="add mod modCrop">
          <ac:chgData name="Kacper Rogut" userId="S::krogut@snolab.ca::d764417d-4c10-4768-8611-3041fc8a7448" providerId="AD" clId="Web-{E1679E20-845D-3E6C-B6E6-2BC699CA5CA4}" dt="2026-08-11T13:55:13.512" v="4254"/>
          <ac:picMkLst>
            <pc:docMk/>
            <pc:sldMk cId="2692925679" sldId="301"/>
            <ac:picMk id="2" creationId="{1FE0D3AA-AC49-C427-5E6B-BD8ADD51E171}"/>
          </ac:picMkLst>
        </pc:picChg>
        <pc:picChg chg="mod">
          <ac:chgData name="Kacper Rogut" userId="S::krogut@snolab.ca::d764417d-4c10-4768-8611-3041fc8a7448" providerId="AD" clId="Web-{E1679E20-845D-3E6C-B6E6-2BC699CA5CA4}" dt="2026-08-11T13:47:05.824" v="1090" actId="1076"/>
          <ac:picMkLst>
            <pc:docMk/>
            <pc:sldMk cId="2692925679" sldId="301"/>
            <ac:picMk id="7" creationId="{A205A8C4-DC6F-8BA8-A516-665180F20D76}"/>
          </ac:picMkLst>
        </pc:picChg>
        <pc:picChg chg="mod">
          <ac:chgData name="Kacper Rogut" userId="S::krogut@snolab.ca::d764417d-4c10-4768-8611-3041fc8a7448" providerId="AD" clId="Web-{E1679E20-845D-3E6C-B6E6-2BC699CA5CA4}" dt="2026-08-11T13:47:26.214" v="1096" actId="1076"/>
          <ac:picMkLst>
            <pc:docMk/>
            <pc:sldMk cId="2692925679" sldId="301"/>
            <ac:picMk id="8" creationId="{0858AA76-329E-E53D-F823-817737ED50FC}"/>
          </ac:picMkLst>
        </pc:picChg>
        <pc:picChg chg="mod">
          <ac:chgData name="Kacper Rogut" userId="S::krogut@snolab.ca::d764417d-4c10-4768-8611-3041fc8a7448" providerId="AD" clId="Web-{E1679E20-845D-3E6C-B6E6-2BC699CA5CA4}" dt="2026-08-11T13:47:05.839" v="1091" actId="1076"/>
          <ac:picMkLst>
            <pc:docMk/>
            <pc:sldMk cId="2692925679" sldId="301"/>
            <ac:picMk id="10" creationId="{4A6C7ECB-8058-4FB2-C3DE-25659CF05CD8}"/>
          </ac:picMkLst>
        </pc:picChg>
        <pc:picChg chg="add mod modCrop">
          <ac:chgData name="Kacper Rogut" userId="S::krogut@snolab.ca::d764417d-4c10-4768-8611-3041fc8a7448" providerId="AD" clId="Web-{E1679E20-845D-3E6C-B6E6-2BC699CA5CA4}" dt="2026-08-11T13:55:13.559" v="4256"/>
          <ac:picMkLst>
            <pc:docMk/>
            <pc:sldMk cId="2692925679" sldId="301"/>
            <ac:picMk id="14" creationId="{5B0F78DE-F924-8FCF-2AE7-CC71751C6BD3}"/>
          </ac:picMkLst>
        </pc:picChg>
        <pc:picChg chg="add mod">
          <ac:chgData name="Kacper Rogut" userId="S::krogut@snolab.ca::d764417d-4c10-4768-8611-3041fc8a7448" providerId="AD" clId="Web-{E1679E20-845D-3E6C-B6E6-2BC699CA5CA4}" dt="2026-08-11T13:52:51.684" v="3062" actId="1076"/>
          <ac:picMkLst>
            <pc:docMk/>
            <pc:sldMk cId="2692925679" sldId="301"/>
            <ac:picMk id="15" creationId="{988AE3B5-06D6-5B90-D391-4CBC4C5479EC}"/>
          </ac:picMkLst>
        </pc:picChg>
        <pc:cxnChg chg="mod">
          <ac:chgData name="Kacper Rogut" userId="S::krogut@snolab.ca::d764417d-4c10-4768-8611-3041fc8a7448" providerId="AD" clId="Web-{E1679E20-845D-3E6C-B6E6-2BC699CA5CA4}" dt="2026-08-11T13:47:05.839" v="1093" actId="1076"/>
          <ac:cxnSpMkLst>
            <pc:docMk/>
            <pc:sldMk cId="2692925679" sldId="301"/>
            <ac:cxnSpMk id="12" creationId="{64FD099B-ED11-128E-249A-3A1A65B6F1C0}"/>
          </ac:cxnSpMkLst>
        </pc:cxnChg>
        <pc:cxnChg chg="mod">
          <ac:chgData name="Kacper Rogut" userId="S::krogut@snolab.ca::d764417d-4c10-4768-8611-3041fc8a7448" providerId="AD" clId="Web-{E1679E20-845D-3E6C-B6E6-2BC699CA5CA4}" dt="2026-08-11T13:47:05.855" v="1094" actId="1076"/>
          <ac:cxnSpMkLst>
            <pc:docMk/>
            <pc:sldMk cId="2692925679" sldId="301"/>
            <ac:cxnSpMk id="13" creationId="{F20CE2BD-5CCD-66C5-4F67-63B818A2DC47}"/>
          </ac:cxnSpMkLst>
        </pc:cxnChg>
      </pc:sldChg>
      <pc:sldChg chg="modSp add ord replId">
        <pc:chgData name="Kacper Rogut" userId="S::krogut@snolab.ca::d764417d-4c10-4768-8611-3041fc8a7448" providerId="AD" clId="Web-{E1679E20-845D-3E6C-B6E6-2BC699CA5CA4}" dt="2026-08-11T14:52:34.017" v="4786" actId="20577"/>
        <pc:sldMkLst>
          <pc:docMk/>
          <pc:sldMk cId="2182248120" sldId="302"/>
        </pc:sldMkLst>
        <pc:spChg chg="mod">
          <ac:chgData name="Kacper Rogut" userId="S::krogut@snolab.ca::d764417d-4c10-4768-8611-3041fc8a7448" providerId="AD" clId="Web-{E1679E20-845D-3E6C-B6E6-2BC699CA5CA4}" dt="2026-08-11T14:52:34.017" v="4786" actId="20577"/>
          <ac:spMkLst>
            <pc:docMk/>
            <pc:sldMk cId="2182248120" sldId="302"/>
            <ac:spMk id="2" creationId="{54650E44-8EA7-F685-2BE3-749AB07BFDE1}"/>
          </ac:spMkLst>
        </pc:spChg>
      </pc:sldChg>
    </pc:docChg>
  </pc:docChgLst>
  <pc:docChgLst>
    <pc:chgData name="Kacper Rogut" userId="S::krogut@snolab.ca::d764417d-4c10-4768-8611-3041fc8a7448" providerId="AD" clId="Web-{4C476AC1-9293-87B4-8D40-11CE66963BD2}"/>
    <pc:docChg chg="modSld">
      <pc:chgData name="Kacper Rogut" userId="S::krogut@snolab.ca::d764417d-4c10-4768-8611-3041fc8a7448" providerId="AD" clId="Web-{4C476AC1-9293-87B4-8D40-11CE66963BD2}" dt="2026-08-12T13:11:55.634" v="640" actId="20577"/>
      <pc:docMkLst>
        <pc:docMk/>
      </pc:docMkLst>
      <pc:sldChg chg="addSp delSp modSp">
        <pc:chgData name="Kacper Rogut" userId="S::krogut@snolab.ca::d764417d-4c10-4768-8611-3041fc8a7448" providerId="AD" clId="Web-{4C476AC1-9293-87B4-8D40-11CE66963BD2}" dt="2026-08-11T15:55:26.752" v="171"/>
        <pc:sldMkLst>
          <pc:docMk/>
          <pc:sldMk cId="109857222" sldId="256"/>
        </pc:sldMkLst>
        <pc:spChg chg="mod">
          <ac:chgData name="Kacper Rogut" userId="S::krogut@snolab.ca::d764417d-4c10-4768-8611-3041fc8a7448" providerId="AD" clId="Web-{4C476AC1-9293-87B4-8D40-11CE66963BD2}" dt="2026-08-11T15:24:55.220" v="10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Kacper Rogut" userId="S::krogut@snolab.ca::d764417d-4c10-4768-8611-3041fc8a7448" providerId="AD" clId="Web-{4C476AC1-9293-87B4-8D40-11CE66963BD2}" dt="2026-08-11T15:26:21.549" v="125"/>
          <ac:spMkLst>
            <pc:docMk/>
            <pc:sldMk cId="109857222" sldId="256"/>
            <ac:spMk id="5" creationId="{2B7FE1D3-72A7-D8EA-E5AA-C025E0F3A237}"/>
          </ac:spMkLst>
        </pc:spChg>
        <pc:picChg chg="add del mod">
          <ac:chgData name="Kacper Rogut" userId="S::krogut@snolab.ca::d764417d-4c10-4768-8611-3041fc8a7448" providerId="AD" clId="Web-{4C476AC1-9293-87B4-8D40-11CE66963BD2}" dt="2026-08-11T15:30:15.895" v="134"/>
          <ac:picMkLst>
            <pc:docMk/>
            <pc:sldMk cId="109857222" sldId="256"/>
            <ac:picMk id="3" creationId="{DC825B5B-DF3B-B4C5-66FA-F0C744B5753B}"/>
          </ac:picMkLst>
        </pc:picChg>
        <pc:picChg chg="mod">
          <ac:chgData name="Kacper Rogut" userId="S::krogut@snolab.ca::d764417d-4c10-4768-8611-3041fc8a7448" providerId="AD" clId="Web-{4C476AC1-9293-87B4-8D40-11CE66963BD2}" dt="2026-08-11T15:26:07.908" v="123" actId="1076"/>
          <ac:picMkLst>
            <pc:docMk/>
            <pc:sldMk cId="109857222" sldId="256"/>
            <ac:picMk id="4" creationId="{5486CE71-3A3F-22FF-776F-E07D22C002D4}"/>
          </ac:picMkLst>
        </pc:picChg>
        <pc:picChg chg="add del mod">
          <ac:chgData name="Kacper Rogut" userId="S::krogut@snolab.ca::d764417d-4c10-4768-8611-3041fc8a7448" providerId="AD" clId="Web-{4C476AC1-9293-87B4-8D40-11CE66963BD2}" dt="2026-08-11T15:29:57.785" v="131"/>
          <ac:picMkLst>
            <pc:docMk/>
            <pc:sldMk cId="109857222" sldId="256"/>
            <ac:picMk id="7" creationId="{D611F975-009F-AC2E-EE19-CD112A68FDD7}"/>
          </ac:picMkLst>
        </pc:picChg>
        <pc:picChg chg="add del mod">
          <ac:chgData name="Kacper Rogut" userId="S::krogut@snolab.ca::d764417d-4c10-4768-8611-3041fc8a7448" providerId="AD" clId="Web-{4C476AC1-9293-87B4-8D40-11CE66963BD2}" dt="2026-08-11T15:30:11.707" v="133"/>
          <ac:picMkLst>
            <pc:docMk/>
            <pc:sldMk cId="109857222" sldId="256"/>
            <ac:picMk id="8" creationId="{CBCFCC0F-24A4-F9CC-CC97-10866AE068AA}"/>
          </ac:picMkLst>
        </pc:picChg>
        <pc:picChg chg="add del mod">
          <ac:chgData name="Kacper Rogut" userId="S::krogut@snolab.ca::d764417d-4c10-4768-8611-3041fc8a7448" providerId="AD" clId="Web-{4C476AC1-9293-87B4-8D40-11CE66963BD2}" dt="2026-08-11T15:55:26.315" v="170"/>
          <ac:picMkLst>
            <pc:docMk/>
            <pc:sldMk cId="109857222" sldId="256"/>
            <ac:picMk id="9" creationId="{370EF62E-1724-6FB6-5E33-624ABC3CAAD8}"/>
          </ac:picMkLst>
        </pc:picChg>
        <pc:picChg chg="add">
          <ac:chgData name="Kacper Rogut" userId="S::krogut@snolab.ca::d764417d-4c10-4768-8611-3041fc8a7448" providerId="AD" clId="Web-{4C476AC1-9293-87B4-8D40-11CE66963BD2}" dt="2026-08-11T15:55:26.752" v="171"/>
          <ac:picMkLst>
            <pc:docMk/>
            <pc:sldMk cId="109857222" sldId="256"/>
            <ac:picMk id="11" creationId="{39391A66-A640-189B-BA63-7979637BD741}"/>
          </ac:picMkLst>
        </pc:picChg>
      </pc:sldChg>
      <pc:sldChg chg="modSp">
        <pc:chgData name="Kacper Rogut" userId="S::krogut@snolab.ca::d764417d-4c10-4768-8611-3041fc8a7448" providerId="AD" clId="Web-{4C476AC1-9293-87B4-8D40-11CE66963BD2}" dt="2026-08-11T19:17:11.314" v="421" actId="20577"/>
        <pc:sldMkLst>
          <pc:docMk/>
          <pc:sldMk cId="3790153651" sldId="259"/>
        </pc:sldMkLst>
        <pc:spChg chg="mod">
          <ac:chgData name="Kacper Rogut" userId="S::krogut@snolab.ca::d764417d-4c10-4768-8611-3041fc8a7448" providerId="AD" clId="Web-{4C476AC1-9293-87B4-8D40-11CE66963BD2}" dt="2026-08-11T19:17:11.314" v="421" actId="20577"/>
          <ac:spMkLst>
            <pc:docMk/>
            <pc:sldMk cId="3790153651" sldId="259"/>
            <ac:spMk id="4" creationId="{D8BF8136-3B8C-F440-C0DC-30591E866B23}"/>
          </ac:spMkLst>
        </pc:spChg>
      </pc:sldChg>
      <pc:sldChg chg="addSp delSp modSp addAnim delAnim modAnim">
        <pc:chgData name="Kacper Rogut" userId="S::krogut@snolab.ca::d764417d-4c10-4768-8611-3041fc8a7448" providerId="AD" clId="Web-{4C476AC1-9293-87B4-8D40-11CE66963BD2}" dt="2026-08-11T17:31:58.324" v="374"/>
        <pc:sldMkLst>
          <pc:docMk/>
          <pc:sldMk cId="1337270736" sldId="261"/>
        </pc:sldMkLst>
        <pc:spChg chg="mod">
          <ac:chgData name="Kacper Rogut" userId="S::krogut@snolab.ca::d764417d-4c10-4768-8611-3041fc8a7448" providerId="AD" clId="Web-{4C476AC1-9293-87B4-8D40-11CE66963BD2}" dt="2026-08-11T15:04:36.381" v="99" actId="20577"/>
          <ac:spMkLst>
            <pc:docMk/>
            <pc:sldMk cId="1337270736" sldId="261"/>
            <ac:spMk id="17" creationId="{0F5BC3CE-37B9-827E-F082-A46AA997DC52}"/>
          </ac:spMkLst>
        </pc:spChg>
        <pc:picChg chg="add del mod ord modCrop">
          <ac:chgData name="Kacper Rogut" userId="S::krogut@snolab.ca::d764417d-4c10-4768-8611-3041fc8a7448" providerId="AD" clId="Web-{4C476AC1-9293-87B4-8D40-11CE66963BD2}" dt="2026-08-11T17:31:58.324" v="374"/>
          <ac:picMkLst>
            <pc:docMk/>
            <pc:sldMk cId="1337270736" sldId="261"/>
            <ac:picMk id="3" creationId="{F6666320-A905-BDAB-010D-9FCCC473438D}"/>
          </ac:picMkLst>
        </pc:picChg>
      </pc:sldChg>
      <pc:sldChg chg="addSp delSp modSp mod setBg addAnim delAnim setClrOvrMap">
        <pc:chgData name="Kacper Rogut" userId="S::krogut@snolab.ca::d764417d-4c10-4768-8611-3041fc8a7448" providerId="AD" clId="Web-{4C476AC1-9293-87B4-8D40-11CE66963BD2}" dt="2026-08-11T17:34:11.904" v="393"/>
        <pc:sldMkLst>
          <pc:docMk/>
          <pc:sldMk cId="3884141083" sldId="264"/>
        </pc:sldMkLst>
        <pc:spChg chg="mod">
          <ac:chgData name="Kacper Rogut" userId="S::krogut@snolab.ca::d764417d-4c10-4768-8611-3041fc8a7448" providerId="AD" clId="Web-{4C476AC1-9293-87B4-8D40-11CE66963BD2}" dt="2026-08-11T17:33:39.279" v="391"/>
          <ac:spMkLst>
            <pc:docMk/>
            <pc:sldMk cId="3884141083" sldId="264"/>
            <ac:spMk id="2" creationId="{03559EBE-6E70-7BE2-FBEB-3150E31FFD84}"/>
          </ac:spMkLst>
        </pc:spChg>
        <pc:spChg chg="mod">
          <ac:chgData name="Kacper Rogut" userId="S::krogut@snolab.ca::d764417d-4c10-4768-8611-3041fc8a7448" providerId="AD" clId="Web-{4C476AC1-9293-87B4-8D40-11CE66963BD2}" dt="2026-08-11T17:33:39.279" v="391"/>
          <ac:spMkLst>
            <pc:docMk/>
            <pc:sldMk cId="3884141083" sldId="264"/>
            <ac:spMk id="6" creationId="{8A0300BA-2DE1-9A76-CF55-38720A8F79AF}"/>
          </ac:spMkLst>
        </pc:spChg>
        <pc:spChg chg="mod ord">
          <ac:chgData name="Kacper Rogut" userId="S::krogut@snolab.ca::d764417d-4c10-4768-8611-3041fc8a7448" providerId="AD" clId="Web-{4C476AC1-9293-87B4-8D40-11CE66963BD2}" dt="2026-08-11T17:33:39.279" v="391"/>
          <ac:spMkLst>
            <pc:docMk/>
            <pc:sldMk cId="3884141083" sldId="264"/>
            <ac:spMk id="10" creationId="{BC7BA009-CB08-C5DE-87FA-CAA8E41B2B2B}"/>
          </ac:spMkLst>
        </pc:spChg>
        <pc:spChg chg="add del">
          <ac:chgData name="Kacper Rogut" userId="S::krogut@snolab.ca::d764417d-4c10-4768-8611-3041fc8a7448" providerId="AD" clId="Web-{4C476AC1-9293-87B4-8D40-11CE66963BD2}" dt="2026-08-11T17:33:39.279" v="391"/>
          <ac:spMkLst>
            <pc:docMk/>
            <pc:sldMk cId="3884141083" sldId="264"/>
            <ac:spMk id="15" creationId="{61B2A784-4501-42A8-86DF-DB27DE395089}"/>
          </ac:spMkLst>
        </pc:spChg>
        <pc:spChg chg="add del">
          <ac:chgData name="Kacper Rogut" userId="S::krogut@snolab.ca::d764417d-4c10-4768-8611-3041fc8a7448" providerId="AD" clId="Web-{4C476AC1-9293-87B4-8D40-11CE66963BD2}" dt="2026-08-11T17:33:39.279" v="391"/>
          <ac:spMkLst>
            <pc:docMk/>
            <pc:sldMk cId="3884141083" sldId="264"/>
            <ac:spMk id="17" creationId="{8A330AB8-A767-46C8-ABEF-2477854EF61D}"/>
          </ac:spMkLst>
        </pc:spChg>
        <pc:spChg chg="add del">
          <ac:chgData name="Kacper Rogut" userId="S::krogut@snolab.ca::d764417d-4c10-4768-8611-3041fc8a7448" providerId="AD" clId="Web-{4C476AC1-9293-87B4-8D40-11CE66963BD2}" dt="2026-08-11T17:33:39.279" v="391"/>
          <ac:spMkLst>
            <pc:docMk/>
            <pc:sldMk cId="3884141083" sldId="264"/>
            <ac:spMk id="19" creationId="{88E62604-C40E-4D56-9D66-FD94B0CA40CB}"/>
          </ac:spMkLst>
        </pc:spChg>
        <pc:spChg chg="add del">
          <ac:chgData name="Kacper Rogut" userId="S::krogut@snolab.ca::d764417d-4c10-4768-8611-3041fc8a7448" providerId="AD" clId="Web-{4C476AC1-9293-87B4-8D40-11CE66963BD2}" dt="2026-08-11T17:33:39.279" v="391"/>
          <ac:spMkLst>
            <pc:docMk/>
            <pc:sldMk cId="3884141083" sldId="264"/>
            <ac:spMk id="21" creationId="{057426C9-BA75-4FF0-984A-E94823AF7911}"/>
          </ac:spMkLst>
        </pc:spChg>
        <pc:spChg chg="add del">
          <ac:chgData name="Kacper Rogut" userId="S::krogut@snolab.ca::d764417d-4c10-4768-8611-3041fc8a7448" providerId="AD" clId="Web-{4C476AC1-9293-87B4-8D40-11CE66963BD2}" dt="2026-08-11T17:33:39.279" v="390"/>
          <ac:spMkLst>
            <pc:docMk/>
            <pc:sldMk cId="3884141083" sldId="264"/>
            <ac:spMk id="26" creationId="{D9D9D0AB-1E2F-44A8-B9C6-FA4098301883}"/>
          </ac:spMkLst>
        </pc:spChg>
        <pc:spChg chg="add del">
          <ac:chgData name="Kacper Rogut" userId="S::krogut@snolab.ca::d764417d-4c10-4768-8611-3041fc8a7448" providerId="AD" clId="Web-{4C476AC1-9293-87B4-8D40-11CE66963BD2}" dt="2026-08-11T17:33:39.279" v="390"/>
          <ac:spMkLst>
            <pc:docMk/>
            <pc:sldMk cId="3884141083" sldId="264"/>
            <ac:spMk id="28" creationId="{50E2AEF9-3220-4407-B76B-1B6E3952E8E3}"/>
          </ac:spMkLst>
        </pc:spChg>
        <pc:spChg chg="add del">
          <ac:chgData name="Kacper Rogut" userId="S::krogut@snolab.ca::d764417d-4c10-4768-8611-3041fc8a7448" providerId="AD" clId="Web-{4C476AC1-9293-87B4-8D40-11CE66963BD2}" dt="2026-08-11T17:33:39.279" v="390"/>
          <ac:spMkLst>
            <pc:docMk/>
            <pc:sldMk cId="3884141083" sldId="264"/>
            <ac:spMk id="30" creationId="{2CAFBD32-D3B9-4AA1-8A52-E7788A9556B8}"/>
          </ac:spMkLst>
        </pc:spChg>
        <pc:spChg chg="add del">
          <ac:chgData name="Kacper Rogut" userId="S::krogut@snolab.ca::d764417d-4c10-4768-8611-3041fc8a7448" providerId="AD" clId="Web-{4C476AC1-9293-87B4-8D40-11CE66963BD2}" dt="2026-08-11T17:33:39.279" v="390"/>
          <ac:spMkLst>
            <pc:docMk/>
            <pc:sldMk cId="3884141083" sldId="264"/>
            <ac:spMk id="32" creationId="{7B1FFF1B-D8E7-43C1-963D-013BA4049457}"/>
          </ac:spMkLst>
        </pc:spChg>
        <pc:picChg chg="mod">
          <ac:chgData name="Kacper Rogut" userId="S::krogut@snolab.ca::d764417d-4c10-4768-8611-3041fc8a7448" providerId="AD" clId="Web-{4C476AC1-9293-87B4-8D40-11CE66963BD2}" dt="2026-08-11T17:33:39.279" v="391"/>
          <ac:picMkLst>
            <pc:docMk/>
            <pc:sldMk cId="3884141083" sldId="264"/>
            <ac:picMk id="4" creationId="{B7986902-18D3-71FE-2E74-76C506C1E47C}"/>
          </ac:picMkLst>
        </pc:picChg>
        <pc:picChg chg="add del">
          <ac:chgData name="Kacper Rogut" userId="S::krogut@snolab.ca::d764417d-4c10-4768-8611-3041fc8a7448" providerId="AD" clId="Web-{4C476AC1-9293-87B4-8D40-11CE66963BD2}" dt="2026-08-11T17:32:07.559" v="376"/>
          <ac:picMkLst>
            <pc:docMk/>
            <pc:sldMk cId="3884141083" sldId="264"/>
            <ac:picMk id="5" creationId="{7A710EEB-E1AB-C4E1-C73D-C108252B97E1}"/>
          </ac:picMkLst>
        </pc:picChg>
        <pc:picChg chg="mod ord">
          <ac:chgData name="Kacper Rogut" userId="S::krogut@snolab.ca::d764417d-4c10-4768-8611-3041fc8a7448" providerId="AD" clId="Web-{4C476AC1-9293-87B4-8D40-11CE66963BD2}" dt="2026-08-11T17:33:39.279" v="391"/>
          <ac:picMkLst>
            <pc:docMk/>
            <pc:sldMk cId="3884141083" sldId="264"/>
            <ac:picMk id="7" creationId="{FDB2242F-1401-DE58-04F5-10FECB7F1174}"/>
          </ac:picMkLst>
        </pc:picChg>
        <pc:picChg chg="add mod ord">
          <ac:chgData name="Kacper Rogut" userId="S::krogut@snolab.ca::d764417d-4c10-4768-8611-3041fc8a7448" providerId="AD" clId="Web-{4C476AC1-9293-87B4-8D40-11CE66963BD2}" dt="2026-08-11T17:33:39.279" v="391"/>
          <ac:picMkLst>
            <pc:docMk/>
            <pc:sldMk cId="3884141083" sldId="264"/>
            <ac:picMk id="8" creationId="{C37FFE6F-8034-94F2-2ADA-4E75D4D4ABAC}"/>
          </ac:picMkLst>
        </pc:picChg>
      </pc:sldChg>
      <pc:sldChg chg="addSp delSp modSp addAnim delAnim modAnim">
        <pc:chgData name="Kacper Rogut" userId="S::krogut@snolab.ca::d764417d-4c10-4768-8611-3041fc8a7448" providerId="AD" clId="Web-{4C476AC1-9293-87B4-8D40-11CE66963BD2}" dt="2026-08-11T17:11:43.780" v="278" actId="1076"/>
        <pc:sldMkLst>
          <pc:docMk/>
          <pc:sldMk cId="1914306504" sldId="267"/>
        </pc:sldMkLst>
        <pc:spChg chg="mod">
          <ac:chgData name="Kacper Rogut" userId="S::krogut@snolab.ca::d764417d-4c10-4768-8611-3041fc8a7448" providerId="AD" clId="Web-{4C476AC1-9293-87B4-8D40-11CE66963BD2}" dt="2026-08-11T17:11:22.264" v="274" actId="1076"/>
          <ac:spMkLst>
            <pc:docMk/>
            <pc:sldMk cId="1914306504" sldId="267"/>
            <ac:spMk id="17" creationId="{170E77B3-B064-E3BF-8794-05931B15D083}"/>
          </ac:spMkLst>
        </pc:spChg>
        <pc:spChg chg="mod">
          <ac:chgData name="Kacper Rogut" userId="S::krogut@snolab.ca::d764417d-4c10-4768-8611-3041fc8a7448" providerId="AD" clId="Web-{4C476AC1-9293-87B4-8D40-11CE66963BD2}" dt="2026-08-11T17:11:09.889" v="272" actId="1076"/>
          <ac:spMkLst>
            <pc:docMk/>
            <pc:sldMk cId="1914306504" sldId="267"/>
            <ac:spMk id="18" creationId="{9910A3D1-4EEF-A505-7184-38A3F14D34B9}"/>
          </ac:spMkLst>
        </pc:spChg>
        <pc:picChg chg="add mod">
          <ac:chgData name="Kacper Rogut" userId="S::krogut@snolab.ca::d764417d-4c10-4768-8611-3041fc8a7448" providerId="AD" clId="Web-{4C476AC1-9293-87B4-8D40-11CE66963BD2}" dt="2026-08-11T17:06:54.292" v="242" actId="14100"/>
          <ac:picMkLst>
            <pc:docMk/>
            <pc:sldMk cId="1914306504" sldId="267"/>
            <ac:picMk id="3" creationId="{DC59159D-0494-9A4C-AB80-956BBAD293C8}"/>
          </ac:picMkLst>
        </pc:picChg>
        <pc:picChg chg="add mod">
          <ac:chgData name="Kacper Rogut" userId="S::krogut@snolab.ca::d764417d-4c10-4768-8611-3041fc8a7448" providerId="AD" clId="Web-{4C476AC1-9293-87B4-8D40-11CE66963BD2}" dt="2026-08-11T17:07:43.855" v="247" actId="14100"/>
          <ac:picMkLst>
            <pc:docMk/>
            <pc:sldMk cId="1914306504" sldId="267"/>
            <ac:picMk id="4" creationId="{23BCAA7F-E175-11D6-8080-2BA2B062F7CF}"/>
          </ac:picMkLst>
        </pc:picChg>
        <pc:picChg chg="add mod">
          <ac:chgData name="Kacper Rogut" userId="S::krogut@snolab.ca::d764417d-4c10-4768-8611-3041fc8a7448" providerId="AD" clId="Web-{4C476AC1-9293-87B4-8D40-11CE66963BD2}" dt="2026-08-11T17:11:43.780" v="278" actId="1076"/>
          <ac:picMkLst>
            <pc:docMk/>
            <pc:sldMk cId="1914306504" sldId="267"/>
            <ac:picMk id="5" creationId="{D979E38B-863E-B7BE-4766-5E353A4608A1}"/>
          </ac:picMkLst>
        </pc:picChg>
        <pc:picChg chg="del">
          <ac:chgData name="Kacper Rogut" userId="S::krogut@snolab.ca::d764417d-4c10-4768-8611-3041fc8a7448" providerId="AD" clId="Web-{4C476AC1-9293-87B4-8D40-11CE66963BD2}" dt="2026-08-11T17:06:44.463" v="239"/>
          <ac:picMkLst>
            <pc:docMk/>
            <pc:sldMk cId="1914306504" sldId="267"/>
            <ac:picMk id="13" creationId="{86EA89CC-2F47-46C2-14B4-9AEB4B3D29C6}"/>
          </ac:picMkLst>
        </pc:picChg>
        <pc:picChg chg="del">
          <ac:chgData name="Kacper Rogut" userId="S::krogut@snolab.ca::d764417d-4c10-4768-8611-3041fc8a7448" providerId="AD" clId="Web-{4C476AC1-9293-87B4-8D40-11CE66963BD2}" dt="2026-08-11T17:07:34.120" v="243"/>
          <ac:picMkLst>
            <pc:docMk/>
            <pc:sldMk cId="1914306504" sldId="267"/>
            <ac:picMk id="15" creationId="{3BF3FA6D-088B-77E3-2827-ED7416E10055}"/>
          </ac:picMkLst>
        </pc:picChg>
      </pc:sldChg>
      <pc:sldChg chg="modSp addAnim delAnim modAnim">
        <pc:chgData name="Kacper Rogut" userId="S::krogut@snolab.ca::d764417d-4c10-4768-8611-3041fc8a7448" providerId="AD" clId="Web-{4C476AC1-9293-87B4-8D40-11CE66963BD2}" dt="2026-08-11T19:47:15.583" v="592" actId="20577"/>
        <pc:sldMkLst>
          <pc:docMk/>
          <pc:sldMk cId="3842964680" sldId="275"/>
        </pc:sldMkLst>
        <pc:spChg chg="mod">
          <ac:chgData name="Kacper Rogut" userId="S::krogut@snolab.ca::d764417d-4c10-4768-8611-3041fc8a7448" providerId="AD" clId="Web-{4C476AC1-9293-87B4-8D40-11CE66963BD2}" dt="2026-08-11T19:47:15.583" v="592" actId="20577"/>
          <ac:spMkLst>
            <pc:docMk/>
            <pc:sldMk cId="3842964680" sldId="275"/>
            <ac:spMk id="13" creationId="{DD037B19-D784-DBEE-585F-19E352F88B46}"/>
          </ac:spMkLst>
        </pc:spChg>
      </pc:sldChg>
      <pc:sldChg chg="addSp delSp">
        <pc:chgData name="Kacper Rogut" userId="S::krogut@snolab.ca::d764417d-4c10-4768-8611-3041fc8a7448" providerId="AD" clId="Web-{4C476AC1-9293-87B4-8D40-11CE66963BD2}" dt="2026-08-11T15:55:07.768" v="166"/>
        <pc:sldMkLst>
          <pc:docMk/>
          <pc:sldMk cId="3435754157" sldId="276"/>
        </pc:sldMkLst>
        <pc:picChg chg="add del">
          <ac:chgData name="Kacper Rogut" userId="S::krogut@snolab.ca::d764417d-4c10-4768-8611-3041fc8a7448" providerId="AD" clId="Web-{4C476AC1-9293-87B4-8D40-11CE66963BD2}" dt="2026-08-11T15:55:07.768" v="166"/>
          <ac:picMkLst>
            <pc:docMk/>
            <pc:sldMk cId="3435754157" sldId="276"/>
            <ac:picMk id="5" creationId="{BE327F26-19D1-53F4-162B-D965D537A562}"/>
          </ac:picMkLst>
        </pc:picChg>
      </pc:sldChg>
      <pc:sldChg chg="addSp delSp modSp">
        <pc:chgData name="Kacper Rogut" userId="S::krogut@snolab.ca::d764417d-4c10-4768-8611-3041fc8a7448" providerId="AD" clId="Web-{4C476AC1-9293-87B4-8D40-11CE66963BD2}" dt="2026-08-11T15:55:41.862" v="175"/>
        <pc:sldMkLst>
          <pc:docMk/>
          <pc:sldMk cId="2571968960" sldId="279"/>
        </pc:sldMkLst>
        <pc:picChg chg="add del mod">
          <ac:chgData name="Kacper Rogut" userId="S::krogut@snolab.ca::d764417d-4c10-4768-8611-3041fc8a7448" providerId="AD" clId="Web-{4C476AC1-9293-87B4-8D40-11CE66963BD2}" dt="2026-08-11T15:55:41.862" v="175"/>
          <ac:picMkLst>
            <pc:docMk/>
            <pc:sldMk cId="2571968960" sldId="279"/>
            <ac:picMk id="5" creationId="{0C60180C-016F-82C3-E89C-650BB475326E}"/>
          </ac:picMkLst>
        </pc:picChg>
      </pc:sldChg>
      <pc:sldChg chg="addSp delSp">
        <pc:chgData name="Kacper Rogut" userId="S::krogut@snolab.ca::d764417d-4c10-4768-8611-3041fc8a7448" providerId="AD" clId="Web-{4C476AC1-9293-87B4-8D40-11CE66963BD2}" dt="2026-08-11T15:55:40.362" v="173"/>
        <pc:sldMkLst>
          <pc:docMk/>
          <pc:sldMk cId="2315393570" sldId="280"/>
        </pc:sldMkLst>
        <pc:picChg chg="add del">
          <ac:chgData name="Kacper Rogut" userId="S::krogut@snolab.ca::d764417d-4c10-4768-8611-3041fc8a7448" providerId="AD" clId="Web-{4C476AC1-9293-87B4-8D40-11CE66963BD2}" dt="2026-08-11T15:55:40.362" v="173"/>
          <ac:picMkLst>
            <pc:docMk/>
            <pc:sldMk cId="2315393570" sldId="280"/>
            <ac:picMk id="5" creationId="{C43A0AD4-9210-3154-CC2F-3484A483C981}"/>
          </ac:picMkLst>
        </pc:picChg>
      </pc:sldChg>
      <pc:sldChg chg="modSp">
        <pc:chgData name="Kacper Rogut" userId="S::krogut@snolab.ca::d764417d-4c10-4768-8611-3041fc8a7448" providerId="AD" clId="Web-{4C476AC1-9293-87B4-8D40-11CE66963BD2}" dt="2026-08-11T17:12:57.171" v="286" actId="20577"/>
        <pc:sldMkLst>
          <pc:docMk/>
          <pc:sldMk cId="2837668109" sldId="285"/>
        </pc:sldMkLst>
        <pc:spChg chg="mod">
          <ac:chgData name="Kacper Rogut" userId="S::krogut@snolab.ca::d764417d-4c10-4768-8611-3041fc8a7448" providerId="AD" clId="Web-{4C476AC1-9293-87B4-8D40-11CE66963BD2}" dt="2026-08-11T17:12:57.171" v="286" actId="20577"/>
          <ac:spMkLst>
            <pc:docMk/>
            <pc:sldMk cId="2837668109" sldId="285"/>
            <ac:spMk id="6" creationId="{AC7E0A7C-552E-F38C-6000-DA81340C52F6}"/>
          </ac:spMkLst>
        </pc:spChg>
      </pc:sldChg>
      <pc:sldChg chg="modSp">
        <pc:chgData name="Kacper Rogut" userId="S::krogut@snolab.ca::d764417d-4c10-4768-8611-3041fc8a7448" providerId="AD" clId="Web-{4C476AC1-9293-87B4-8D40-11CE66963BD2}" dt="2026-08-11T17:13:17.921" v="293" actId="14100"/>
        <pc:sldMkLst>
          <pc:docMk/>
          <pc:sldMk cId="2639483851" sldId="286"/>
        </pc:sldMkLst>
        <pc:spChg chg="mod">
          <ac:chgData name="Kacper Rogut" userId="S::krogut@snolab.ca::d764417d-4c10-4768-8611-3041fc8a7448" providerId="AD" clId="Web-{4C476AC1-9293-87B4-8D40-11CE66963BD2}" dt="2026-08-11T17:13:02.859" v="287" actId="20577"/>
          <ac:spMkLst>
            <pc:docMk/>
            <pc:sldMk cId="2639483851" sldId="286"/>
            <ac:spMk id="8" creationId="{72CFCB47-35C2-ADF9-0AEC-2CDDA01B75E8}"/>
          </ac:spMkLst>
        </pc:spChg>
        <pc:spChg chg="mod">
          <ac:chgData name="Kacper Rogut" userId="S::krogut@snolab.ca::d764417d-4c10-4768-8611-3041fc8a7448" providerId="AD" clId="Web-{4C476AC1-9293-87B4-8D40-11CE66963BD2}" dt="2026-08-11T17:13:17.921" v="293" actId="14100"/>
          <ac:spMkLst>
            <pc:docMk/>
            <pc:sldMk cId="2639483851" sldId="286"/>
            <ac:spMk id="9" creationId="{BC136231-1F2D-5142-F83C-452CB27E674A}"/>
          </ac:spMkLst>
        </pc:spChg>
      </pc:sldChg>
      <pc:sldChg chg="modSp modTransition">
        <pc:chgData name="Kacper Rogut" userId="S::krogut@snolab.ca::d764417d-4c10-4768-8611-3041fc8a7448" providerId="AD" clId="Web-{4C476AC1-9293-87B4-8D40-11CE66963BD2}" dt="2026-08-11T20:11:25.195" v="639" actId="1076"/>
        <pc:sldMkLst>
          <pc:docMk/>
          <pc:sldMk cId="1553305412" sldId="288"/>
        </pc:sldMkLst>
        <pc:spChg chg="mod">
          <ac:chgData name="Kacper Rogut" userId="S::krogut@snolab.ca::d764417d-4c10-4768-8611-3041fc8a7448" providerId="AD" clId="Web-{4C476AC1-9293-87B4-8D40-11CE66963BD2}" dt="2026-08-11T20:11:25.195" v="639" actId="1076"/>
          <ac:spMkLst>
            <pc:docMk/>
            <pc:sldMk cId="1553305412" sldId="288"/>
            <ac:spMk id="6" creationId="{A2290CEA-FB59-5F6E-2005-5B663850B24B}"/>
          </ac:spMkLst>
        </pc:spChg>
      </pc:sldChg>
      <pc:sldChg chg="delSp modSp">
        <pc:chgData name="Kacper Rogut" userId="S::krogut@snolab.ca::d764417d-4c10-4768-8611-3041fc8a7448" providerId="AD" clId="Web-{4C476AC1-9293-87B4-8D40-11CE66963BD2}" dt="2026-08-12T13:11:55.634" v="640" actId="20577"/>
        <pc:sldMkLst>
          <pc:docMk/>
          <pc:sldMk cId="143107931" sldId="289"/>
        </pc:sldMkLst>
        <pc:spChg chg="mod">
          <ac:chgData name="Kacper Rogut" userId="S::krogut@snolab.ca::d764417d-4c10-4768-8611-3041fc8a7448" providerId="AD" clId="Web-{4C476AC1-9293-87B4-8D40-11CE66963BD2}" dt="2026-08-12T13:11:55.634" v="640" actId="20577"/>
          <ac:spMkLst>
            <pc:docMk/>
            <pc:sldMk cId="143107931" sldId="289"/>
            <ac:spMk id="4" creationId="{0812E320-1A52-9CF8-ECC2-892086DBF979}"/>
          </ac:spMkLst>
        </pc:spChg>
        <pc:spChg chg="mod">
          <ac:chgData name="Kacper Rogut" userId="S::krogut@snolab.ca::d764417d-4c10-4768-8611-3041fc8a7448" providerId="AD" clId="Web-{4C476AC1-9293-87B4-8D40-11CE66963BD2}" dt="2026-08-11T17:22:38.584" v="304" actId="1076"/>
          <ac:spMkLst>
            <pc:docMk/>
            <pc:sldMk cId="143107931" sldId="289"/>
            <ac:spMk id="6" creationId="{3C58850C-63F7-3ED0-FF10-0C7293DA66EA}"/>
          </ac:spMkLst>
        </pc:spChg>
        <pc:spChg chg="del">
          <ac:chgData name="Kacper Rogut" userId="S::krogut@snolab.ca::d764417d-4c10-4768-8611-3041fc8a7448" providerId="AD" clId="Web-{4C476AC1-9293-87B4-8D40-11CE66963BD2}" dt="2026-08-11T15:09:01.977" v="101"/>
          <ac:spMkLst>
            <pc:docMk/>
            <pc:sldMk cId="143107931" sldId="289"/>
            <ac:spMk id="8" creationId="{EEC5E8E2-1758-F739-CBB2-B035F154FB6A}"/>
          </ac:spMkLst>
        </pc:spChg>
      </pc:sldChg>
      <pc:sldChg chg="addAnim delAnim">
        <pc:chgData name="Kacper Rogut" userId="S::krogut@snolab.ca::d764417d-4c10-4768-8611-3041fc8a7448" providerId="AD" clId="Web-{4C476AC1-9293-87B4-8D40-11CE66963BD2}" dt="2026-08-11T17:23:08.678" v="306"/>
        <pc:sldMkLst>
          <pc:docMk/>
          <pc:sldMk cId="3070494382" sldId="290"/>
        </pc:sldMkLst>
      </pc:sldChg>
      <pc:sldChg chg="addSp delSp modSp addAnim delAnim modAnim">
        <pc:chgData name="Kacper Rogut" userId="S::krogut@snolab.ca::d764417d-4c10-4768-8611-3041fc8a7448" providerId="AD" clId="Web-{4C476AC1-9293-87B4-8D40-11CE66963BD2}" dt="2026-08-11T17:28:05.072" v="358"/>
        <pc:sldMkLst>
          <pc:docMk/>
          <pc:sldMk cId="3622991745" sldId="291"/>
        </pc:sldMkLst>
        <pc:spChg chg="mod">
          <ac:chgData name="Kacper Rogut" userId="S::krogut@snolab.ca::d764417d-4c10-4768-8611-3041fc8a7448" providerId="AD" clId="Web-{4C476AC1-9293-87B4-8D40-11CE66963BD2}" dt="2026-08-11T17:24:51.663" v="347" actId="1076"/>
          <ac:spMkLst>
            <pc:docMk/>
            <pc:sldMk cId="3622991745" sldId="291"/>
            <ac:spMk id="3" creationId="{B8741653-5167-B6D9-97FB-B8537EFDAD03}"/>
          </ac:spMkLst>
        </pc:spChg>
        <pc:spChg chg="add mod">
          <ac:chgData name="Kacper Rogut" userId="S::krogut@snolab.ca::d764417d-4c10-4768-8611-3041fc8a7448" providerId="AD" clId="Web-{4C476AC1-9293-87B4-8D40-11CE66963BD2}" dt="2026-08-11T17:24:47.945" v="346" actId="14100"/>
          <ac:spMkLst>
            <pc:docMk/>
            <pc:sldMk cId="3622991745" sldId="291"/>
            <ac:spMk id="4" creationId="{10609625-4380-022F-3BC2-B7DF715D7477}"/>
          </ac:spMkLst>
        </pc:spChg>
        <pc:picChg chg="del">
          <ac:chgData name="Kacper Rogut" userId="S::krogut@snolab.ca::d764417d-4c10-4768-8611-3041fc8a7448" providerId="AD" clId="Web-{4C476AC1-9293-87B4-8D40-11CE66963BD2}" dt="2026-08-11T17:27:07.962" v="348"/>
          <ac:picMkLst>
            <pc:docMk/>
            <pc:sldMk cId="3622991745" sldId="291"/>
            <ac:picMk id="5" creationId="{A316F61B-8E9F-F1B6-4BDC-2BC36149940F}"/>
          </ac:picMkLst>
        </pc:picChg>
        <pc:picChg chg="add del mod">
          <ac:chgData name="Kacper Rogut" userId="S::krogut@snolab.ca::d764417d-4c10-4768-8611-3041fc8a7448" providerId="AD" clId="Web-{4C476AC1-9293-87B4-8D40-11CE66963BD2}" dt="2026-08-11T17:27:15.134" v="351"/>
          <ac:picMkLst>
            <pc:docMk/>
            <pc:sldMk cId="3622991745" sldId="291"/>
            <ac:picMk id="6" creationId="{25EB6E88-E3DF-641C-F834-8638F373322E}"/>
          </ac:picMkLst>
        </pc:picChg>
        <pc:picChg chg="add mod">
          <ac:chgData name="Kacper Rogut" userId="S::krogut@snolab.ca::d764417d-4c10-4768-8611-3041fc8a7448" providerId="AD" clId="Web-{4C476AC1-9293-87B4-8D40-11CE66963BD2}" dt="2026-08-11T17:27:24.712" v="355" actId="14100"/>
          <ac:picMkLst>
            <pc:docMk/>
            <pc:sldMk cId="3622991745" sldId="291"/>
            <ac:picMk id="9" creationId="{D59F63BC-161E-0BE6-0F74-5A9169C2AE4F}"/>
          </ac:picMkLst>
        </pc:picChg>
      </pc:sldChg>
      <pc:sldChg chg="addSp delSp modSp addAnim delAnim">
        <pc:chgData name="Kacper Rogut" userId="S::krogut@snolab.ca::d764417d-4c10-4768-8611-3041fc8a7448" providerId="AD" clId="Web-{4C476AC1-9293-87B4-8D40-11CE66963BD2}" dt="2026-08-11T17:12:31.015" v="284"/>
        <pc:sldMkLst>
          <pc:docMk/>
          <pc:sldMk cId="229816299" sldId="292"/>
        </pc:sldMkLst>
        <pc:spChg chg="mod">
          <ac:chgData name="Kacper Rogut" userId="S::krogut@snolab.ca::d764417d-4c10-4768-8611-3041fc8a7448" providerId="AD" clId="Web-{4C476AC1-9293-87B4-8D40-11CE66963BD2}" dt="2026-08-11T17:12:23.468" v="283" actId="1076"/>
          <ac:spMkLst>
            <pc:docMk/>
            <pc:sldMk cId="229816299" sldId="292"/>
            <ac:spMk id="7" creationId="{96EEDA6A-008F-0B6D-AB40-3607D3F99C3F}"/>
          </ac:spMkLst>
        </pc:spChg>
        <pc:spChg chg="mod">
          <ac:chgData name="Kacper Rogut" userId="S::krogut@snolab.ca::d764417d-4c10-4768-8611-3041fc8a7448" providerId="AD" clId="Web-{4C476AC1-9293-87B4-8D40-11CE66963BD2}" dt="2026-08-11T17:11:51.248" v="280" actId="1076"/>
          <ac:spMkLst>
            <pc:docMk/>
            <pc:sldMk cId="229816299" sldId="292"/>
            <ac:spMk id="10" creationId="{EB677DCF-FA01-1DFA-BEA0-8F3F4C765F6F}"/>
          </ac:spMkLst>
        </pc:spChg>
        <pc:picChg chg="del">
          <ac:chgData name="Kacper Rogut" userId="S::krogut@snolab.ca::d764417d-4c10-4768-8611-3041fc8a7448" providerId="AD" clId="Web-{4C476AC1-9293-87B4-8D40-11CE66963BD2}" dt="2026-08-11T17:08:03.183" v="248"/>
          <ac:picMkLst>
            <pc:docMk/>
            <pc:sldMk cId="229816299" sldId="292"/>
            <ac:picMk id="3" creationId="{9210095D-D001-4C08-41E8-5E215F5CC2B1}"/>
          </ac:picMkLst>
        </pc:picChg>
        <pc:picChg chg="add mod">
          <ac:chgData name="Kacper Rogut" userId="S::krogut@snolab.ca::d764417d-4c10-4768-8611-3041fc8a7448" providerId="AD" clId="Web-{4C476AC1-9293-87B4-8D40-11CE66963BD2}" dt="2026-08-11T17:11:57.936" v="282" actId="1076"/>
          <ac:picMkLst>
            <pc:docMk/>
            <pc:sldMk cId="229816299" sldId="292"/>
            <ac:picMk id="4" creationId="{1BE49396-3E0D-3280-4E5C-A1067509C8F1}"/>
          </ac:picMkLst>
        </pc:picChg>
        <pc:picChg chg="add mod modCrop">
          <ac:chgData name="Kacper Rogut" userId="S::krogut@snolab.ca::d764417d-4c10-4768-8611-3041fc8a7448" providerId="AD" clId="Web-{4C476AC1-9293-87B4-8D40-11CE66963BD2}" dt="2026-08-11T17:09:16.184" v="255" actId="1076"/>
          <ac:picMkLst>
            <pc:docMk/>
            <pc:sldMk cId="229816299" sldId="292"/>
            <ac:picMk id="6" creationId="{C945AD23-D78C-00F9-2FBD-D3561D8EF766}"/>
          </ac:picMkLst>
        </pc:picChg>
        <pc:picChg chg="del">
          <ac:chgData name="Kacper Rogut" userId="S::krogut@snolab.ca::d764417d-4c10-4768-8611-3041fc8a7448" providerId="AD" clId="Web-{4C476AC1-9293-87B4-8D40-11CE66963BD2}" dt="2026-08-11T17:08:03.667" v="249"/>
          <ac:picMkLst>
            <pc:docMk/>
            <pc:sldMk cId="229816299" sldId="292"/>
            <ac:picMk id="11" creationId="{16ABEEB4-93F6-B010-99BD-C078507933CB}"/>
          </ac:picMkLst>
        </pc:picChg>
        <pc:picChg chg="add">
          <ac:chgData name="Kacper Rogut" userId="S::krogut@snolab.ca::d764417d-4c10-4768-8611-3041fc8a7448" providerId="AD" clId="Web-{4C476AC1-9293-87B4-8D40-11CE66963BD2}" dt="2026-08-11T17:11:46.139" v="279"/>
          <ac:picMkLst>
            <pc:docMk/>
            <pc:sldMk cId="229816299" sldId="292"/>
            <ac:picMk id="12" creationId="{B3A6E29A-94F9-C6B3-3663-BB80A9540573}"/>
          </ac:picMkLst>
        </pc:picChg>
      </pc:sldChg>
      <pc:sldChg chg="addSp delSp modSp">
        <pc:chgData name="Kacper Rogut" userId="S::krogut@snolab.ca::d764417d-4c10-4768-8611-3041fc8a7448" providerId="AD" clId="Web-{4C476AC1-9293-87B4-8D40-11CE66963BD2}" dt="2026-08-11T15:55:31.471" v="172"/>
        <pc:sldMkLst>
          <pc:docMk/>
          <pc:sldMk cId="2493953915" sldId="294"/>
        </pc:sldMkLst>
        <pc:spChg chg="mod">
          <ac:chgData name="Kacper Rogut" userId="S::krogut@snolab.ca::d764417d-4c10-4768-8611-3041fc8a7448" providerId="AD" clId="Web-{4C476AC1-9293-87B4-8D40-11CE66963BD2}" dt="2026-08-11T14:55:55.392" v="27" actId="1076"/>
          <ac:spMkLst>
            <pc:docMk/>
            <pc:sldMk cId="2493953915" sldId="294"/>
            <ac:spMk id="2" creationId="{E34C236B-75D2-743F-B698-6D59C45A8D1C}"/>
          </ac:spMkLst>
        </pc:spChg>
        <pc:picChg chg="add del mod">
          <ac:chgData name="Kacper Rogut" userId="S::krogut@snolab.ca::d764417d-4c10-4768-8611-3041fc8a7448" providerId="AD" clId="Web-{4C476AC1-9293-87B4-8D40-11CE66963BD2}" dt="2026-08-11T15:29:17.019" v="127"/>
          <ac:picMkLst>
            <pc:docMk/>
            <pc:sldMk cId="2493953915" sldId="294"/>
            <ac:picMk id="3" creationId="{09BD78A7-50A9-738D-3C27-C1E7BA7B3A19}"/>
          </ac:picMkLst>
        </pc:picChg>
        <pc:picChg chg="add del mod">
          <ac:chgData name="Kacper Rogut" userId="S::krogut@snolab.ca::d764417d-4c10-4768-8611-3041fc8a7448" providerId="AD" clId="Web-{4C476AC1-9293-87B4-8D40-11CE66963BD2}" dt="2026-08-11T15:52:54.048" v="137"/>
          <ac:picMkLst>
            <pc:docMk/>
            <pc:sldMk cId="2493953915" sldId="294"/>
            <ac:picMk id="5" creationId="{9B508876-C696-461B-DC37-0475FC6314B6}"/>
          </ac:picMkLst>
        </pc:picChg>
        <pc:picChg chg="add del mod">
          <ac:chgData name="Kacper Rogut" userId="S::krogut@snolab.ca::d764417d-4c10-4768-8611-3041fc8a7448" providerId="AD" clId="Web-{4C476AC1-9293-87B4-8D40-11CE66963BD2}" dt="2026-08-11T15:54:52.408" v="162"/>
          <ac:picMkLst>
            <pc:docMk/>
            <pc:sldMk cId="2493953915" sldId="294"/>
            <ac:picMk id="6" creationId="{51C919BD-F3AD-810A-598D-91379B59AB52}"/>
          </ac:picMkLst>
        </pc:picChg>
        <pc:picChg chg="add del">
          <ac:chgData name="Kacper Rogut" userId="S::krogut@snolab.ca::d764417d-4c10-4768-8611-3041fc8a7448" providerId="AD" clId="Web-{4C476AC1-9293-87B4-8D40-11CE66963BD2}" dt="2026-08-11T15:55:31.471" v="172"/>
          <ac:picMkLst>
            <pc:docMk/>
            <pc:sldMk cId="2493953915" sldId="294"/>
            <ac:picMk id="8" creationId="{1116DAFF-B826-B2E1-49B5-A6E59A9A2F13}"/>
          </ac:picMkLst>
        </pc:picChg>
      </pc:sldChg>
      <pc:sldChg chg="addSp delSp modSp modTransition addAnim delAnim">
        <pc:chgData name="Kacper Rogut" userId="S::krogut@snolab.ca::d764417d-4c10-4768-8611-3041fc8a7448" providerId="AD" clId="Web-{4C476AC1-9293-87B4-8D40-11CE66963BD2}" dt="2026-08-11T18:36:19.666" v="420"/>
        <pc:sldMkLst>
          <pc:docMk/>
          <pc:sldMk cId="2692925679" sldId="301"/>
        </pc:sldMkLst>
        <pc:spChg chg="add del mod">
          <ac:chgData name="Kacper Rogut" userId="S::krogut@snolab.ca::d764417d-4c10-4768-8611-3041fc8a7448" providerId="AD" clId="Web-{4C476AC1-9293-87B4-8D40-11CE66963BD2}" dt="2026-08-11T18:35:19.197" v="419"/>
          <ac:spMkLst>
            <pc:docMk/>
            <pc:sldMk cId="2692925679" sldId="301"/>
            <ac:spMk id="3" creationId="{F9E94EA5-5D0F-E028-6983-CF4DED008363}"/>
          </ac:spMkLst>
        </pc:spChg>
        <pc:spChg chg="mod">
          <ac:chgData name="Kacper Rogut" userId="S::krogut@snolab.ca::d764417d-4c10-4768-8611-3041fc8a7448" providerId="AD" clId="Web-{4C476AC1-9293-87B4-8D40-11CE66963BD2}" dt="2026-08-11T17:14:17.813" v="295" actId="20577"/>
          <ac:spMkLst>
            <pc:docMk/>
            <pc:sldMk cId="2692925679" sldId="301"/>
            <ac:spMk id="5" creationId="{F9B1A206-40F3-5BD9-02D8-485325B8C1D4}"/>
          </ac:spMkLst>
        </pc:spChg>
        <pc:spChg chg="mod">
          <ac:chgData name="Kacper Rogut" userId="S::krogut@snolab.ca::d764417d-4c10-4768-8611-3041fc8a7448" providerId="AD" clId="Web-{4C476AC1-9293-87B4-8D40-11CE66963BD2}" dt="2026-08-11T18:32:48.776" v="394" actId="1076"/>
          <ac:spMkLst>
            <pc:docMk/>
            <pc:sldMk cId="2692925679" sldId="301"/>
            <ac:spMk id="6" creationId="{FBCCBBA7-C363-6228-448B-911C359A05C6}"/>
          </ac:spMkLst>
        </pc:spChg>
        <pc:spChg chg="mod">
          <ac:chgData name="Kacper Rogut" userId="S::krogut@snolab.ca::d764417d-4c10-4768-8611-3041fc8a7448" providerId="AD" clId="Web-{4C476AC1-9293-87B4-8D40-11CE66963BD2}" dt="2026-08-11T18:36:19.666" v="420"/>
          <ac:spMkLst>
            <pc:docMk/>
            <pc:sldMk cId="2692925679" sldId="301"/>
            <ac:spMk id="9" creationId="{59BB1233-6411-C15B-AB9D-F8AF843390D3}"/>
          </ac:spMkLst>
        </pc:spChg>
        <pc:picChg chg="mod">
          <ac:chgData name="Kacper Rogut" userId="S::krogut@snolab.ca::d764417d-4c10-4768-8611-3041fc8a7448" providerId="AD" clId="Web-{4C476AC1-9293-87B4-8D40-11CE66963BD2}" dt="2026-08-11T15:05:51.694" v="100" actId="1076"/>
          <ac:picMkLst>
            <pc:docMk/>
            <pc:sldMk cId="2692925679" sldId="301"/>
            <ac:picMk id="14" creationId="{5B0F78DE-F924-8FCF-2AE7-CC71751C6BD3}"/>
          </ac:picMkLst>
        </pc:picChg>
      </pc:sldChg>
      <pc:sldChg chg="delSp modSp">
        <pc:chgData name="Kacper Rogut" userId="S::krogut@snolab.ca::d764417d-4c10-4768-8611-3041fc8a7448" providerId="AD" clId="Web-{4C476AC1-9293-87B4-8D40-11CE66963BD2}" dt="2026-08-11T14:54:24.860" v="15" actId="1076"/>
        <pc:sldMkLst>
          <pc:docMk/>
          <pc:sldMk cId="2182248120" sldId="302"/>
        </pc:sldMkLst>
        <pc:spChg chg="mod">
          <ac:chgData name="Kacper Rogut" userId="S::krogut@snolab.ca::d764417d-4c10-4768-8611-3041fc8a7448" providerId="AD" clId="Web-{4C476AC1-9293-87B4-8D40-11CE66963BD2}" dt="2026-08-11T14:54:24.860" v="15" actId="1076"/>
          <ac:spMkLst>
            <pc:docMk/>
            <pc:sldMk cId="2182248120" sldId="302"/>
            <ac:spMk id="2" creationId="{54650E44-8EA7-F685-2BE3-749AB07BFDE1}"/>
          </ac:spMkLst>
        </pc:spChg>
        <pc:spChg chg="del">
          <ac:chgData name="Kacper Rogut" userId="S::krogut@snolab.ca::d764417d-4c10-4768-8611-3041fc8a7448" providerId="AD" clId="Web-{4C476AC1-9293-87B4-8D40-11CE66963BD2}" dt="2026-08-11T14:53:44.235" v="6"/>
          <ac:spMkLst>
            <pc:docMk/>
            <pc:sldMk cId="2182248120" sldId="302"/>
            <ac:spMk id="6" creationId="{12C89AFF-06FC-95BF-9D1A-7222D327B6F5}"/>
          </ac:spMkLst>
        </pc:spChg>
      </pc:sldChg>
    </pc:docChg>
  </pc:docChgLst>
</pc:chgInfo>
</file>

<file path=ppt/comments/modernComment_107_B03B6EB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DB77EA2-4BAF-4F8E-85CF-A1168F6D99F4}" authorId="{B9BD0248-961C-1B4F-370D-6309A4976708}" created="2026-08-06T20:01:25.982">
    <pc:sldMkLst xmlns:pc="http://schemas.microsoft.com/office/powerpoint/2013/main/command">
      <pc:docMk/>
      <pc:sldMk cId="2956684984" sldId="263"/>
    </pc:sldMkLst>
    <p188:txBody>
      <a:bodyPr/>
      <a:lstStyle/>
      <a:p>
        <a:r>
          <a:rPr lang="en-US"/>
          <a:t>order  ksp precipitates 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60796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4012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12863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75691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1659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5221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3801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34288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4530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58053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8/12/2026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69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28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microsoft.com/office/2018/10/relationships/comments" Target="../comments/modernComment_107_B03B6EB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imblefuneralhomes.com/obituaries/henry-f-lucas" TargetMode="External"/><Relationship Id="rId2" Type="http://schemas.openxmlformats.org/officeDocument/2006/relationships/hyperlink" Target="https://pubs.aip.org/aip/rsi/article-abstract/28/9/680/299355/Improved-Low-Level-Alpha-Scintillation-Counter-for?redirectedFrom=fulltext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sv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86CE71-3A3F-22FF-776F-E07D22C0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3000" contrast="-68000"/>
                    </a14:imgEffect>
                  </a14:imgLayer>
                </a14:imgProps>
              </a:ext>
            </a:extLst>
          </a:blip>
          <a:srcRect l="16794" r="41018"/>
          <a:stretch>
            <a:fillRect/>
          </a:stretch>
        </p:blipFill>
        <p:spPr>
          <a:xfrm rot="5400000">
            <a:off x="2667000" y="-2666999"/>
            <a:ext cx="6857999" cy="1219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17448"/>
            <a:ext cx="9550400" cy="290051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ea typeface="+mj-lt"/>
                <a:cs typeface="+mj-lt"/>
              </a:rPr>
              <a:t>Developing Silver Doped Zinc Sulfide Scintillator for Lucas Cell </a:t>
            </a:r>
            <a:r>
              <a:rPr lang="en-US" sz="5900" baseline="30000" dirty="0">
                <a:solidFill>
                  <a:schemeClr val="tx1"/>
                </a:solidFill>
                <a:ea typeface="+mj-lt"/>
                <a:cs typeface="+mj-lt"/>
              </a:rPr>
              <a:t>222</a:t>
            </a:r>
            <a:r>
              <a:rPr lang="en-US" dirty="0">
                <a:solidFill>
                  <a:schemeClr val="tx1"/>
                </a:solidFill>
                <a:ea typeface="+mj-lt"/>
                <a:cs typeface="+mj-lt"/>
              </a:rPr>
              <a:t>Radon Counting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D9FB8-59BE-F9CB-A00A-594F7574B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1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B7FE1D3-72A7-D8EA-E5AA-C025E0F3A237}"/>
              </a:ext>
            </a:extLst>
          </p:cNvPr>
          <p:cNvSpPr/>
          <p:nvPr/>
        </p:nvSpPr>
        <p:spPr>
          <a:xfrm>
            <a:off x="1467630" y="4853887"/>
            <a:ext cx="6441996" cy="12140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tx1"/>
                </a:solidFill>
                <a:ea typeface="Calibri Light"/>
                <a:cs typeface="Calibri Light"/>
              </a:rPr>
              <a:t>Kacper Rogut (He/Him)</a:t>
            </a:r>
            <a:endParaRPr lang="en-US"/>
          </a:p>
          <a:p>
            <a:r>
              <a:rPr lang="en-US" sz="3200" dirty="0">
                <a:solidFill>
                  <a:schemeClr val="tx1"/>
                </a:solidFill>
                <a:ea typeface="Calibri Light"/>
                <a:cs typeface="Calibri Light"/>
              </a:rPr>
              <a:t>Undergraduate Chemistry Assistant</a:t>
            </a:r>
          </a:p>
        </p:txBody>
      </p:sp>
      <p:pic>
        <p:nvPicPr>
          <p:cNvPr id="11" name="Picture 10" descr="SNOLAB | SciVideos">
            <a:extLst>
              <a:ext uri="{FF2B5EF4-FFF2-40B4-BE49-F238E27FC236}">
                <a16:creationId xmlns:a16="http://schemas.microsoft.com/office/drawing/2014/main" id="{39391A66-A640-189B-BA63-7979637BD7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4657" y="4694611"/>
            <a:ext cx="3841135" cy="258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D96A8-13A7-4B53-1ACF-0B7DFD9A4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5419E-E307-CA16-D0E5-F3892A51C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999" y="499533"/>
            <a:ext cx="10772775" cy="1658198"/>
          </a:xfrm>
        </p:spPr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Synthesis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6E6E54-B2A1-E698-F6AA-75765E604DDE}"/>
              </a:ext>
            </a:extLst>
          </p:cNvPr>
          <p:cNvSpPr txBox="1"/>
          <p:nvPr/>
        </p:nvSpPr>
        <p:spPr>
          <a:xfrm>
            <a:off x="159169" y="3683147"/>
            <a:ext cx="9439275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0" indent="-228600" algn="l" rtl="0">
              <a:buFont typeface="Calibri,Sans-Serif"/>
              <a:buChar char="-"/>
            </a:pPr>
            <a:r>
              <a:rPr lang="en-US" sz="3200" b="0" i="0" u="none" strike="noStrike" baseline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 Zinc Acetate and Sodium sulfide as initial reagents</a:t>
            </a:r>
            <a:r>
              <a:rPr lang="en-US" sz="3200" b="0" i="0">
                <a:solidFill>
                  <a:srgbClr val="000000"/>
                </a:solidFill>
                <a:latin typeface="Calibri Light"/>
                <a:ea typeface="Arial"/>
                <a:cs typeface="Arial"/>
              </a:rPr>
              <a:t>​</a:t>
            </a:r>
          </a:p>
          <a:p>
            <a:pPr algn="ctr"/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B165526-F0A2-65E3-D6E6-6CBA9C148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10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568BF7-A907-ECA6-D9DA-22116A5F4078}"/>
              </a:ext>
            </a:extLst>
          </p:cNvPr>
          <p:cNvSpPr txBox="1"/>
          <p:nvPr/>
        </p:nvSpPr>
        <p:spPr>
          <a:xfrm>
            <a:off x="656921" y="1950062"/>
            <a:ext cx="6302389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14350" indent="-514350">
              <a:buAutoNum type="arabicPeriod"/>
            </a:pPr>
            <a:r>
              <a:rPr lang="en-US" sz="3200">
                <a:ea typeface="Calibri Light"/>
                <a:cs typeface="Calibri Light"/>
              </a:rPr>
              <a:t>Synthesize zinc sulfide</a:t>
            </a:r>
            <a:endParaRPr lang="en-US"/>
          </a:p>
          <a:p>
            <a:r>
              <a:rPr lang="en-US" sz="3200">
                <a:ea typeface="Calibri Light"/>
                <a:cs typeface="Calibri Light"/>
              </a:rPr>
              <a:t>2.  Silver doping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D9D1A8-1DA7-1EC9-71B7-BACBED42C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10" y="4337762"/>
            <a:ext cx="3256384" cy="15414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44BAD3-00E6-C314-2F37-7129E44A7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4574" y="4335916"/>
            <a:ext cx="2322544" cy="15451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1F93A8-7600-A74B-B7DB-4EA3DC2A19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724" y="4218992"/>
            <a:ext cx="2527819" cy="1670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34BC0F-B362-B05A-81CB-C2E45945ED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26" y="5880715"/>
            <a:ext cx="5348384" cy="5394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F402ED6-5D35-C0D9-FE32-2D58D43C14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9952" y="5894518"/>
            <a:ext cx="4624095" cy="5429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14BD74-6F4E-6AB4-B0D9-91B768EB36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0840" y="4352147"/>
            <a:ext cx="1964095" cy="154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3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9E306-0299-E67B-C826-2370DF756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FD99C-0536-ED77-A20C-0E8AB03B1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Synthesis</a:t>
            </a:r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37DDABC-BD82-CFAC-87F6-52E7EC725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11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395185-3539-A1FC-B872-EA4F2DD90846}"/>
              </a:ext>
            </a:extLst>
          </p:cNvPr>
          <p:cNvSpPr txBox="1"/>
          <p:nvPr/>
        </p:nvSpPr>
        <p:spPr>
          <a:xfrm>
            <a:off x="659990" y="4324350"/>
            <a:ext cx="9749913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Calibri"/>
              <a:buChar char="-"/>
            </a:pPr>
            <a:r>
              <a:rPr lang="en-US" sz="3600" baseline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Zinc Sulfide is formed as a precipitate. </a:t>
            </a:r>
            <a:endParaRPr lang="en-US">
              <a:solidFill>
                <a:srgbClr val="000000"/>
              </a:solidFill>
              <a:latin typeface="Calibri Light"/>
              <a:ea typeface="Calibri Light" panose="020F0302020204030204"/>
              <a:cs typeface="Calibri Light" panose="020F0302020204030204"/>
            </a:endParaRPr>
          </a:p>
          <a:p>
            <a:pPr marL="1485900" lvl="2" indent="-571500">
              <a:buFont typeface="Wingdings"/>
              <a:buChar char="§"/>
            </a:pPr>
            <a:r>
              <a:rPr lang="en-US" sz="360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Everything else</a:t>
            </a:r>
            <a:r>
              <a:rPr lang="en-US" sz="3600" baseline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 stays in solution.</a:t>
            </a:r>
            <a:r>
              <a:rPr lang="en-US" sz="3600" dirty="0">
                <a:latin typeface="Calibri Light"/>
                <a:ea typeface="Arial"/>
                <a:cs typeface="Arial"/>
              </a:rPr>
              <a:t>​</a:t>
            </a:r>
            <a:endParaRPr lang="en-US">
              <a:ea typeface="Calibri Light" panose="020F0302020204030204"/>
              <a:cs typeface="Calibri Light" panose="020F0302020204030204"/>
            </a:endParaRPr>
          </a:p>
          <a:p>
            <a:pPr marL="571500" lvl="1" indent="-571500" rtl="0">
              <a:buFont typeface="Calibri"/>
              <a:buChar char="-"/>
            </a:pPr>
            <a:r>
              <a:rPr lang="en-US" sz="3600" baseline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Product is filtered and collected as a wet solid</a:t>
            </a:r>
            <a:r>
              <a:rPr lang="en-US" sz="3600" dirty="0">
                <a:latin typeface="Calibri Light"/>
                <a:ea typeface="Arial"/>
                <a:cs typeface="Arial"/>
              </a:rPr>
              <a:t>​</a:t>
            </a:r>
          </a:p>
          <a:p>
            <a:pPr rtl="0"/>
            <a:r>
              <a:rPr lang="en-US" sz="3200" baseline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  =&gt; Bulk ZnS</a:t>
            </a:r>
            <a:r>
              <a:rPr lang="en-US" sz="3200">
                <a:latin typeface="Calibri Light"/>
                <a:ea typeface="Arial"/>
                <a:cs typeface="Arial"/>
              </a:rPr>
              <a:t>​</a:t>
            </a:r>
          </a:p>
          <a:p>
            <a:pPr algn="ctr"/>
            <a:endParaRPr lang="en-US" sz="2800" dirty="0">
              <a:ea typeface="Calibri Light"/>
              <a:cs typeface="Calibri Light"/>
            </a:endParaRPr>
          </a:p>
        </p:txBody>
      </p:sp>
      <p:pic>
        <p:nvPicPr>
          <p:cNvPr id="34" name="Picture 33" descr="A diagram of a chemical element&#10;&#10;AI-generated content may be incorrect.">
            <a:extLst>
              <a:ext uri="{FF2B5EF4-FFF2-40B4-BE49-F238E27FC236}">
                <a16:creationId xmlns:a16="http://schemas.microsoft.com/office/drawing/2014/main" id="{92D696AB-9A68-8089-9D8B-D751C607C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59" y="1958456"/>
            <a:ext cx="3256384" cy="1541495"/>
          </a:xfrm>
          <a:prstGeom prst="rect">
            <a:avLst/>
          </a:prstGeom>
        </p:spPr>
      </p:pic>
      <p:pic>
        <p:nvPicPr>
          <p:cNvPr id="36" name="Picture 35" descr="A close-up of a chemical formula&#10;&#10;AI-generated content may be incorrect.">
            <a:extLst>
              <a:ext uri="{FF2B5EF4-FFF2-40B4-BE49-F238E27FC236}">
                <a16:creationId xmlns:a16="http://schemas.microsoft.com/office/drawing/2014/main" id="{77646F72-6CF2-9790-EC6E-018AA43606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0043" y="1956610"/>
            <a:ext cx="2322544" cy="1545188"/>
          </a:xfrm>
          <a:prstGeom prst="rect">
            <a:avLst/>
          </a:prstGeom>
        </p:spPr>
      </p:pic>
      <p:pic>
        <p:nvPicPr>
          <p:cNvPr id="38" name="Picture 37" descr="A diagram of a molecule&#10;&#10;AI-generated content may be incorrect.">
            <a:extLst>
              <a:ext uri="{FF2B5EF4-FFF2-40B4-BE49-F238E27FC236}">
                <a16:creationId xmlns:a16="http://schemas.microsoft.com/office/drawing/2014/main" id="{72EB2103-4AA3-EDCE-E6E6-22A135E91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3193" y="1839686"/>
            <a:ext cx="2527819" cy="1670180"/>
          </a:xfrm>
          <a:prstGeom prst="rect">
            <a:avLst/>
          </a:prstGeom>
        </p:spPr>
      </p:pic>
      <p:pic>
        <p:nvPicPr>
          <p:cNvPr id="40" name="Picture 39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F89366F5-27BE-06D6-BD90-0E642F5C7A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695" y="3501409"/>
            <a:ext cx="5348384" cy="53942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EEE526C-9289-6581-F8C0-B30E33E051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5421" y="3515212"/>
            <a:ext cx="4624095" cy="542925"/>
          </a:xfrm>
          <a:prstGeom prst="rect">
            <a:avLst/>
          </a:prstGeom>
        </p:spPr>
      </p:pic>
      <p:pic>
        <p:nvPicPr>
          <p:cNvPr id="44" name="Picture 43" descr="A diagram of a molecule&#10;&#10;AI-generated content may be incorrect.">
            <a:extLst>
              <a:ext uri="{FF2B5EF4-FFF2-40B4-BE49-F238E27FC236}">
                <a16:creationId xmlns:a16="http://schemas.microsoft.com/office/drawing/2014/main" id="{CBF96BEA-D052-A352-30EA-779B435D91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6309" y="1972841"/>
            <a:ext cx="1964095" cy="154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3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A931F-E3C5-9010-F467-7DA3E4925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02364-5D80-F27C-AB09-0B44D1FFD4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212" y="2136205"/>
            <a:ext cx="10782300" cy="2600325"/>
          </a:xfrm>
        </p:spPr>
        <p:txBody>
          <a:bodyPr/>
          <a:lstStyle/>
          <a:p>
            <a:pPr algn="ctr"/>
            <a:r>
              <a:rPr lang="en-US">
                <a:ea typeface="+mj-lt"/>
                <a:cs typeface="+mj-lt"/>
              </a:rPr>
              <a:t>How do you remove background? </a:t>
            </a:r>
            <a:endParaRPr lang="en-US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6E0E38-D37B-936D-37A6-35218FC10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68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8EBC2-F76E-3269-690A-C5EB036BC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9E5F1-1803-5BDA-DA15-4E7CAD5EC9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1436" y="2593405"/>
            <a:ext cx="10782300" cy="1676400"/>
          </a:xfrm>
        </p:spPr>
        <p:txBody>
          <a:bodyPr/>
          <a:lstStyle/>
          <a:p>
            <a:r>
              <a:rPr lang="en-US">
                <a:ea typeface="+mj-lt"/>
                <a:cs typeface="+mj-lt"/>
              </a:rPr>
              <a:t>Selective Precipitate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346FE2-A1F2-6CCE-3BFC-D6A2C73EE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393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40EBE-FC47-86E4-FCA5-6229AD5AB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57F8E2D-5B3F-4C48-59EF-3A3C406C29E6}"/>
              </a:ext>
            </a:extLst>
          </p:cNvPr>
          <p:cNvSpPr/>
          <p:nvPr/>
        </p:nvSpPr>
        <p:spPr>
          <a:xfrm>
            <a:off x="2353732" y="3523827"/>
            <a:ext cx="7739378" cy="20497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B25E15-0BE2-09E2-B78C-00FB3E006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Selective Precipitate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1DB3B-8721-73E7-B2B1-781C84168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823" y="1927013"/>
            <a:ext cx="7495396" cy="376618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7345" lvl="1">
              <a:buFont typeface="Calibri" pitchFamily="34" charset="0"/>
              <a:buChar char="-"/>
            </a:pPr>
            <a:r>
              <a:rPr lang="en-US" sz="3600" dirty="0">
                <a:ea typeface="Calibri Light"/>
                <a:cs typeface="Calibri Light"/>
              </a:rPr>
              <a:t>This method takes advantage of </a:t>
            </a:r>
            <a:r>
              <a:rPr lang="en-US" sz="3600" dirty="0" err="1">
                <a:ea typeface="Calibri Light"/>
                <a:cs typeface="Calibri Light"/>
              </a:rPr>
              <a:t>Ksp</a:t>
            </a:r>
            <a:r>
              <a:rPr lang="en-US" sz="3600" dirty="0">
                <a:ea typeface="Calibri Light"/>
                <a:cs typeface="Calibri Light"/>
              </a:rPr>
              <a:t>, product solubility</a:t>
            </a:r>
            <a:r>
              <a:rPr lang="en-US" sz="3000" dirty="0">
                <a:ea typeface="Calibri Light"/>
                <a:cs typeface="Calibri Light"/>
              </a:rPr>
              <a:t> </a:t>
            </a:r>
            <a:endParaRPr lang="en-US" sz="3600" dirty="0">
              <a:ea typeface="Calibri Light"/>
              <a:cs typeface="Calibri Light"/>
            </a:endParaRPr>
          </a:p>
          <a:p>
            <a:pPr marL="1199515" lvl="5">
              <a:buFont typeface="Calibri" pitchFamily="34" charset="0"/>
              <a:buChar char="-"/>
            </a:pPr>
            <a:r>
              <a:rPr lang="en-US" sz="3200">
                <a:ea typeface="Calibri Light"/>
                <a:cs typeface="Calibri Light"/>
              </a:rPr>
              <a:t>Smaller</a:t>
            </a:r>
            <a:r>
              <a:rPr lang="en-US" sz="3200" i="0">
                <a:ea typeface="Calibri Light"/>
                <a:cs typeface="Calibri Light"/>
              </a:rPr>
              <a:t> Ksp = first to precipitate </a:t>
            </a:r>
          </a:p>
          <a:p>
            <a:pPr marL="4445" lvl="1" indent="0">
              <a:buNone/>
            </a:pPr>
            <a:endParaRPr lang="en-US" sz="3200">
              <a:ea typeface="Calibri Light"/>
              <a:cs typeface="Calibri Ligh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CE6F58-B49F-18A3-F516-2F75F9592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0966" y="4638258"/>
            <a:ext cx="7589308" cy="8456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D18891-9D09-B1DB-79AF-90A24DAA7E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246" y="3618971"/>
            <a:ext cx="7585075" cy="794808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747AF1-B398-B15E-7490-A5A6DAFB3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14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4C09F4-F6B3-7ADB-9AF5-5AAEC81A9EDE}"/>
              </a:ext>
            </a:extLst>
          </p:cNvPr>
          <p:cNvSpPr txBox="1"/>
          <p:nvPr/>
        </p:nvSpPr>
        <p:spPr>
          <a:xfrm>
            <a:off x="660400" y="5545667"/>
            <a:ext cx="871220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7345" lvl="1" indent="-347345">
              <a:buFont typeface="Calibri,Sans-Serif"/>
              <a:buChar char="-"/>
            </a:pPr>
            <a:r>
              <a:rPr lang="en-US" sz="3600" baseline="0" dirty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The impurities uranium,</a:t>
            </a:r>
            <a:r>
              <a:rPr lang="en-US" sz="3600" dirty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 </a:t>
            </a:r>
            <a:r>
              <a:rPr lang="en-US" sz="3600" baseline="0" dirty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thorium, and lead </a:t>
            </a:r>
            <a:r>
              <a:rPr lang="en-US" sz="3600" dirty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have extremally</a:t>
            </a:r>
            <a:r>
              <a:rPr lang="en-US" sz="3600" baseline="0" dirty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 small </a:t>
            </a:r>
            <a:r>
              <a:rPr lang="en-US" sz="3600" baseline="0" dirty="0" err="1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Ksp</a:t>
            </a:r>
            <a:r>
              <a:rPr lang="en-US" sz="3600" baseline="0" dirty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 in </a:t>
            </a:r>
            <a:r>
              <a:rPr lang="en-US" sz="3600" dirty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this reaction</a:t>
            </a:r>
            <a:r>
              <a:rPr lang="en-US" sz="3600" dirty="0">
                <a:latin typeface="Calibri Light"/>
                <a:ea typeface="Arial"/>
                <a:cs typeface="Arial"/>
              </a:rPr>
              <a:t>​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68498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5C9DF-D83F-319E-FD57-38490550E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rrow: Bent-Up 21">
            <a:extLst>
              <a:ext uri="{FF2B5EF4-FFF2-40B4-BE49-F238E27FC236}">
                <a16:creationId xmlns:a16="http://schemas.microsoft.com/office/drawing/2014/main" id="{10D0AB32-5F19-B463-DF58-DC672BB06429}"/>
              </a:ext>
            </a:extLst>
          </p:cNvPr>
          <p:cNvSpPr/>
          <p:nvPr/>
        </p:nvSpPr>
        <p:spPr>
          <a:xfrm rot="10800000" flipH="1">
            <a:off x="3470501" y="2318959"/>
            <a:ext cx="3340728" cy="535780"/>
          </a:xfrm>
          <a:prstGeom prst="bentUpArrow">
            <a:avLst/>
          </a:prstGeom>
          <a:solidFill>
            <a:srgbClr val="ED7D3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U-Turn 17">
            <a:extLst>
              <a:ext uri="{FF2B5EF4-FFF2-40B4-BE49-F238E27FC236}">
                <a16:creationId xmlns:a16="http://schemas.microsoft.com/office/drawing/2014/main" id="{3139E63D-5A4E-5977-F4A4-18E72430E127}"/>
              </a:ext>
            </a:extLst>
          </p:cNvPr>
          <p:cNvSpPr/>
          <p:nvPr/>
        </p:nvSpPr>
        <p:spPr>
          <a:xfrm>
            <a:off x="1923962" y="2316508"/>
            <a:ext cx="1868981" cy="707779"/>
          </a:xfrm>
          <a:prstGeom prst="uturnArrow">
            <a:avLst/>
          </a:prstGeom>
          <a:solidFill>
            <a:srgbClr val="ED7D3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5BAADCD0-41F3-87F6-6491-B97FE36A0382}"/>
              </a:ext>
            </a:extLst>
          </p:cNvPr>
          <p:cNvSpPr/>
          <p:nvPr/>
        </p:nvSpPr>
        <p:spPr>
          <a:xfrm>
            <a:off x="8446305" y="3259990"/>
            <a:ext cx="1161748" cy="427588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U-Turn 36">
            <a:extLst>
              <a:ext uri="{FF2B5EF4-FFF2-40B4-BE49-F238E27FC236}">
                <a16:creationId xmlns:a16="http://schemas.microsoft.com/office/drawing/2014/main" id="{C3569C3C-2F15-6A7D-58F7-89213BC4B81B}"/>
              </a:ext>
            </a:extLst>
          </p:cNvPr>
          <p:cNvSpPr/>
          <p:nvPr/>
        </p:nvSpPr>
        <p:spPr>
          <a:xfrm>
            <a:off x="4396408" y="2560028"/>
            <a:ext cx="2063534" cy="424057"/>
          </a:xfrm>
          <a:prstGeom prst="uturnArrow">
            <a:avLst/>
          </a:prstGeom>
          <a:solidFill>
            <a:srgbClr val="ED7D3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6D711D-AEEC-F6D7-F66A-713A15F5B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Selective Precipitate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7D3FEA-6E9D-4F95-D959-A2780726B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15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7EB22E5-5A66-E9B3-8AE0-9C9FD1FC2F7C}"/>
              </a:ext>
            </a:extLst>
          </p:cNvPr>
          <p:cNvSpPr/>
          <p:nvPr/>
        </p:nvSpPr>
        <p:spPr>
          <a:xfrm>
            <a:off x="2980419" y="2858990"/>
            <a:ext cx="2157685" cy="2420308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>
                <a:ea typeface="Calibri Light"/>
                <a:cs typeface="Calibri Light"/>
              </a:rPr>
              <a:t>Zinc Acetate Solution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C1A7F5A-B6B2-E845-D0BF-2F47758D4B57}"/>
              </a:ext>
            </a:extLst>
          </p:cNvPr>
          <p:cNvSpPr/>
          <p:nvPr/>
        </p:nvSpPr>
        <p:spPr>
          <a:xfrm>
            <a:off x="659878" y="2994587"/>
            <a:ext cx="2057174" cy="1321702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>
                <a:solidFill>
                  <a:srgbClr val="FFFFFF"/>
                </a:solidFill>
                <a:ea typeface="+mn-lt"/>
                <a:cs typeface="+mn-lt"/>
              </a:rPr>
              <a:t>Sodium sulfide </a:t>
            </a:r>
            <a:endParaRPr lang="en-US"/>
          </a:p>
        </p:txBody>
      </p:sp>
      <p:sp>
        <p:nvSpPr>
          <p:cNvPr id="13" name="Arrow: Bent 12">
            <a:extLst>
              <a:ext uri="{FF2B5EF4-FFF2-40B4-BE49-F238E27FC236}">
                <a16:creationId xmlns:a16="http://schemas.microsoft.com/office/drawing/2014/main" id="{DACEF157-18DE-CBD0-8ED2-A098390AD333}"/>
              </a:ext>
            </a:extLst>
          </p:cNvPr>
          <p:cNvSpPr/>
          <p:nvPr/>
        </p:nvSpPr>
        <p:spPr>
          <a:xfrm rot="10800000">
            <a:off x="2959188" y="5343865"/>
            <a:ext cx="862606" cy="984256"/>
          </a:xfrm>
          <a:prstGeom prst="ben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D3DCF02-4F7E-F91F-3D1B-7DD35617334C}"/>
              </a:ext>
            </a:extLst>
          </p:cNvPr>
          <p:cNvSpPr/>
          <p:nvPr/>
        </p:nvSpPr>
        <p:spPr>
          <a:xfrm>
            <a:off x="913359" y="5342690"/>
            <a:ext cx="1963868" cy="11972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ea typeface="+mn-lt"/>
                <a:cs typeface="+mn-lt"/>
              </a:rPr>
              <a:t>Solid Waste</a:t>
            </a:r>
            <a:endParaRPr lang="en-US">
              <a:solidFill>
                <a:schemeClr val="tx1"/>
              </a:solidFill>
              <a:ea typeface="Calibri Light"/>
              <a:cs typeface="Calibri Ligh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B090BB-8ACF-BCDB-6C60-5EC3C59876C7}"/>
              </a:ext>
            </a:extLst>
          </p:cNvPr>
          <p:cNvSpPr txBox="1"/>
          <p:nvPr/>
        </p:nvSpPr>
        <p:spPr>
          <a:xfrm>
            <a:off x="3817481" y="5560463"/>
            <a:ext cx="199938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ea typeface="Calibri Light"/>
                <a:cs typeface="Calibri Light"/>
              </a:rPr>
              <a:t>Precipitated Pb Impurities</a:t>
            </a:r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27A16D-4F74-1EBE-9E4B-79C35E47E848}"/>
              </a:ext>
            </a:extLst>
          </p:cNvPr>
          <p:cNvSpPr txBox="1"/>
          <p:nvPr/>
        </p:nvSpPr>
        <p:spPr>
          <a:xfrm>
            <a:off x="1497994" y="1905561"/>
            <a:ext cx="273547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Calibri Light"/>
                <a:cs typeface="Segoe UI"/>
              </a:rPr>
              <a:t>Add a few drops</a:t>
            </a:r>
            <a:endParaRPr lang="en-US" sz="2800">
              <a:ea typeface="Calibri Light"/>
              <a:cs typeface="Segoe UI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94AE096-7ABD-78DC-2BDD-19DA09FD8FB6}"/>
              </a:ext>
            </a:extLst>
          </p:cNvPr>
          <p:cNvSpPr/>
          <p:nvPr/>
        </p:nvSpPr>
        <p:spPr>
          <a:xfrm>
            <a:off x="5616890" y="2879457"/>
            <a:ext cx="2772769" cy="170972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dirty="0">
                <a:ea typeface="Calibri Light"/>
                <a:cs typeface="Calibri Light"/>
              </a:rPr>
              <a:t>ZnS + unprecipitated </a:t>
            </a:r>
            <a:r>
              <a:rPr lang="en-US" sz="3200">
                <a:ea typeface="Calibri Light"/>
                <a:cs typeface="Calibri Light"/>
              </a:rPr>
              <a:t>impurities</a:t>
            </a:r>
            <a:endParaRPr lang="en-US" sz="3200" dirty="0">
              <a:ea typeface="Calibri Light"/>
              <a:cs typeface="Calibri Ligh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DCC539F-717E-EF79-82A1-F5A5C6D486FE}"/>
              </a:ext>
            </a:extLst>
          </p:cNvPr>
          <p:cNvSpPr txBox="1"/>
          <p:nvPr/>
        </p:nvSpPr>
        <p:spPr>
          <a:xfrm>
            <a:off x="4675814" y="1768761"/>
            <a:ext cx="6096000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aseline="0">
                <a:solidFill>
                  <a:srgbClr val="262626"/>
                </a:solidFill>
                <a:latin typeface="Calibri Light"/>
              </a:rPr>
              <a:t>95% </a:t>
            </a:r>
            <a:r>
              <a:rPr lang="en-US" sz="2800">
                <a:solidFill>
                  <a:srgbClr val="262626"/>
                </a:solidFill>
                <a:latin typeface="Calibri Light"/>
              </a:rPr>
              <a:t>mol equivalent</a:t>
            </a:r>
            <a:r>
              <a:rPr lang="en-US" sz="2800" dirty="0">
                <a:solidFill>
                  <a:srgbClr val="262626"/>
                </a:solidFill>
                <a:latin typeface="Calibri Light"/>
              </a:rPr>
              <a:t> </a:t>
            </a:r>
            <a:endParaRPr lang="en-US" sz="2800">
              <a:ea typeface="Calibri Light"/>
              <a:cs typeface="Calibri Light"/>
            </a:endParaRPr>
          </a:p>
          <a:p>
            <a:pPr algn="ctr"/>
            <a:endParaRPr lang="en-US"/>
          </a:p>
        </p:txBody>
      </p:sp>
      <p:sp>
        <p:nvSpPr>
          <p:cNvPr id="27" name="Arrow: Bent 26">
            <a:extLst>
              <a:ext uri="{FF2B5EF4-FFF2-40B4-BE49-F238E27FC236}">
                <a16:creationId xmlns:a16="http://schemas.microsoft.com/office/drawing/2014/main" id="{C1BBA138-3C9C-5B84-E4C6-4E2F1A26BDFE}"/>
              </a:ext>
            </a:extLst>
          </p:cNvPr>
          <p:cNvSpPr/>
          <p:nvPr/>
        </p:nvSpPr>
        <p:spPr>
          <a:xfrm rot="10800000" flipH="1">
            <a:off x="7324413" y="4648204"/>
            <a:ext cx="1066712" cy="968044"/>
          </a:xfrm>
          <a:prstGeom prst="ben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34FB6A7-6E3A-C823-2042-A7DB3F1CAB91}"/>
              </a:ext>
            </a:extLst>
          </p:cNvPr>
          <p:cNvSpPr/>
          <p:nvPr/>
        </p:nvSpPr>
        <p:spPr>
          <a:xfrm>
            <a:off x="8601387" y="4853527"/>
            <a:ext cx="1870562" cy="108066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>
                <a:ea typeface="Calibri Light"/>
                <a:cs typeface="Calibri Light"/>
              </a:rPr>
              <a:t>SP ZnS</a:t>
            </a:r>
            <a:endParaRPr lang="en-US" sz="4000" dirty="0">
              <a:ea typeface="Calibri Light"/>
              <a:cs typeface="Calibri Ligh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F6D65C8-3989-18A0-0E33-3815A3A8FD16}"/>
              </a:ext>
            </a:extLst>
          </p:cNvPr>
          <p:cNvSpPr txBox="1"/>
          <p:nvPr/>
        </p:nvSpPr>
        <p:spPr>
          <a:xfrm>
            <a:off x="5430651" y="4530952"/>
            <a:ext cx="181293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400">
                <a:ea typeface="Calibri Light"/>
                <a:cs typeface="Calibri Light"/>
              </a:rPr>
              <a:t>Filter Precipitated</a:t>
            </a:r>
            <a:r>
              <a:rPr lang="en-US" sz="2400" dirty="0">
                <a:ea typeface="Calibri Light"/>
                <a:cs typeface="Calibri Light"/>
              </a:rPr>
              <a:t> ZnS</a:t>
            </a:r>
            <a:endParaRPr lang="en-US" dirty="0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88AC5AC-DA8C-20BD-93DC-D5FD0BEE3E8A}"/>
              </a:ext>
            </a:extLst>
          </p:cNvPr>
          <p:cNvSpPr/>
          <p:nvPr/>
        </p:nvSpPr>
        <p:spPr>
          <a:xfrm>
            <a:off x="9715766" y="2881526"/>
            <a:ext cx="1979419" cy="118174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ea typeface="+mn-lt"/>
                <a:cs typeface="+mn-lt"/>
              </a:rPr>
              <a:t>Liquid Waste</a:t>
            </a:r>
            <a:endParaRPr lang="en-US">
              <a:solidFill>
                <a:schemeClr val="tx1"/>
              </a:solidFill>
              <a:ea typeface="Calibri Light"/>
              <a:cs typeface="Calibri Ligh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3E66C9C-5D2D-B1F4-A0DC-E4422978F2AD}"/>
              </a:ext>
            </a:extLst>
          </p:cNvPr>
          <p:cNvSpPr txBox="1"/>
          <p:nvPr/>
        </p:nvSpPr>
        <p:spPr>
          <a:xfrm>
            <a:off x="8503595" y="2885873"/>
            <a:ext cx="1532108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Calibri Light"/>
                <a:ea typeface="Calibri Light"/>
                <a:cs typeface="Calibri Light"/>
              </a:rPr>
              <a:t>Filtrate</a:t>
            </a:r>
            <a:r>
              <a:rPr sz="2400" dirty="0">
                <a:latin typeface="Calibri Light"/>
                <a:ea typeface="Calibri Light"/>
                <a:cs typeface="Calibri Light"/>
              </a:rPr>
              <a:t>​</a:t>
            </a:r>
            <a:endParaRPr lang="en-US" dirty="0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07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8" grpId="0" animBg="1"/>
      <p:bldP spid="31" grpId="0" animBg="1"/>
      <p:bldP spid="37" grpId="0" animBg="1"/>
      <p:bldP spid="6" grpId="0" animBg="1"/>
      <p:bldP spid="12" grpId="0" animBg="1"/>
      <p:bldP spid="13" grpId="0" animBg="1"/>
      <p:bldP spid="15" grpId="0" animBg="1"/>
      <p:bldP spid="16" grpId="0"/>
      <p:bldP spid="17" grpId="0"/>
      <p:bldP spid="20" grpId="0" animBg="1"/>
      <p:bldP spid="21" grpId="0"/>
      <p:bldP spid="27" grpId="0" animBg="1"/>
      <p:bldP spid="29" grpId="0" animBg="1"/>
      <p:bldP spid="30" grpId="0"/>
      <p:bldP spid="33" grpId="0" animBg="1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E3AFA-C20E-55F9-0964-40049F62B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7806B-A21B-217F-2248-E608B7AA7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3315" y="3239950"/>
            <a:ext cx="8565573" cy="1676400"/>
          </a:xfrm>
        </p:spPr>
        <p:txBody>
          <a:bodyPr/>
          <a:lstStyle/>
          <a:p>
            <a:pPr algn="ctr"/>
            <a:r>
              <a:rPr lang="en-US" dirty="0">
                <a:ea typeface="+mj-lt"/>
                <a:cs typeface="+mj-lt"/>
              </a:rPr>
              <a:t>ZnS Background </a:t>
            </a:r>
            <a:r>
              <a:rPr lang="en-US">
                <a:ea typeface="+mj-lt"/>
                <a:cs typeface="+mj-lt"/>
              </a:rPr>
              <a:t>Testing</a:t>
            </a:r>
            <a:endParaRPr lang="en-US" dirty="0">
              <a:ea typeface="+mj-lt"/>
              <a:cs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1BFB59-3939-693B-07A5-F9F9C4D49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650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8543F-7AA5-2B35-47B6-52765FE66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A29BD-BFC7-EF5A-77B1-D0210EABA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Radon Counting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CBBDEC-7B0B-6DA4-6C2A-F0019BD627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048" r="-423" b="20884"/>
          <a:stretch>
            <a:fillRect/>
          </a:stretch>
        </p:blipFill>
        <p:spPr>
          <a:xfrm>
            <a:off x="6682905" y="1910463"/>
            <a:ext cx="5327660" cy="4789519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7D150A-D5A2-BFB6-FB2A-4DE3A3BDF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17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765D69-F73C-4CEC-D81F-B05B61B73C6D}"/>
              </a:ext>
            </a:extLst>
          </p:cNvPr>
          <p:cNvSpPr txBox="1"/>
          <p:nvPr/>
        </p:nvSpPr>
        <p:spPr>
          <a:xfrm>
            <a:off x="652540" y="3417663"/>
            <a:ext cx="5748803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Calibri"/>
              <a:buChar char="-"/>
            </a:pPr>
            <a:r>
              <a:rPr lang="en-US" sz="3600">
                <a:solidFill>
                  <a:srgbClr val="000000"/>
                </a:solidFill>
                <a:latin typeface="Calibri Light"/>
                <a:ea typeface="Arial"/>
                <a:cs typeface="Arial"/>
              </a:rPr>
              <a:t>Three samples we tested:</a:t>
            </a:r>
            <a:endParaRPr lang="en-US" sz="3600" b="0" i="0" dirty="0">
              <a:solidFill>
                <a:srgbClr val="000000"/>
              </a:solidFill>
              <a:latin typeface="Calibri Light"/>
              <a:ea typeface="Arial"/>
              <a:cs typeface="Arial"/>
            </a:endParaRPr>
          </a:p>
          <a:p>
            <a:pPr marL="914400" lvl="1" indent="-457200"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 Light"/>
                <a:ea typeface="Arial"/>
                <a:cs typeface="Arial"/>
              </a:rPr>
              <a:t> In-house SP ZnS</a:t>
            </a:r>
            <a:endParaRPr lang="en-US" sz="2800" dirty="0">
              <a:solidFill>
                <a:srgbClr val="000000"/>
              </a:solidFill>
              <a:latin typeface="Calibri Light"/>
              <a:ea typeface="Arial"/>
              <a:cs typeface="Arial"/>
            </a:endParaRPr>
          </a:p>
          <a:p>
            <a:pPr marL="914400" lvl="1" indent="-457200"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 Light"/>
                <a:ea typeface="Arial"/>
                <a:cs typeface="Arial"/>
              </a:rPr>
              <a:t> In-house bulk ZnS</a:t>
            </a:r>
            <a:endParaRPr lang="en-US" sz="2800" dirty="0">
              <a:solidFill>
                <a:srgbClr val="000000"/>
              </a:solidFill>
              <a:latin typeface="Calibri Light"/>
              <a:ea typeface="Arial"/>
              <a:cs typeface="Arial"/>
            </a:endParaRPr>
          </a:p>
          <a:p>
            <a:pPr marL="914400" lvl="1" indent="-457200"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Calibri Light"/>
                <a:ea typeface="Arial"/>
                <a:cs typeface="Arial"/>
              </a:rPr>
              <a:t> Commercial </a:t>
            </a:r>
            <a:r>
              <a:rPr lang="en-US" sz="2800" dirty="0" err="1">
                <a:solidFill>
                  <a:srgbClr val="000000"/>
                </a:solidFill>
                <a:latin typeface="Calibri Light"/>
                <a:ea typeface="Arial"/>
                <a:cs typeface="Arial"/>
              </a:rPr>
              <a:t>ZnS:Ag</a:t>
            </a:r>
            <a:endParaRPr lang="en-US" sz="2800" dirty="0">
              <a:solidFill>
                <a:srgbClr val="000000"/>
              </a:solidFill>
              <a:latin typeface="Calibri Light"/>
              <a:ea typeface="Arial"/>
              <a:cs typeface="Arial"/>
            </a:endParaRPr>
          </a:p>
          <a:p>
            <a:pPr marL="342900" indent="-342900" algn="ctr" rtl="0">
              <a:buFont typeface="Calibri"/>
              <a:buChar char="-"/>
            </a:pPr>
            <a:endParaRPr lang="en-US" sz="2000">
              <a:ea typeface="Calibri Light"/>
              <a:cs typeface="Calibri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68ECAE-4EDB-B902-A99E-887832C2D1C3}"/>
              </a:ext>
            </a:extLst>
          </p:cNvPr>
          <p:cNvSpPr txBox="1"/>
          <p:nvPr/>
        </p:nvSpPr>
        <p:spPr>
          <a:xfrm>
            <a:off x="655899" y="1914644"/>
            <a:ext cx="4639519" cy="1508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Calibri"/>
              <a:buChar char="-"/>
            </a:pPr>
            <a:r>
              <a:rPr lang="en-US" sz="3600" baseline="0">
                <a:latin typeface="Calibri Light"/>
                <a:ea typeface="Arial"/>
                <a:cs typeface="Arial"/>
              </a:rPr>
              <a:t>Initial background testing:</a:t>
            </a:r>
            <a:r>
              <a:rPr lang="en-US" sz="3600">
                <a:latin typeface="Calibri Light"/>
                <a:ea typeface="Arial"/>
                <a:cs typeface="Arial"/>
              </a:rPr>
              <a:t>​</a:t>
            </a:r>
            <a:endParaRPr lang="en-US"/>
          </a:p>
          <a:p>
            <a:pPr algn="ctr"/>
            <a:endParaRPr lang="en-US" sz="2000" dirty="0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15331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76CB7-9D7E-3A62-9067-92810FD42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60679-4F3C-4978-891D-25F55D041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Radon Counting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76F05-D901-07A7-3944-C0E17EB40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627" y="3940204"/>
            <a:ext cx="5488110" cy="158764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lvl="2" indent="-342900">
              <a:buFont typeface="Calibri" pitchFamily="34" charset="0"/>
              <a:buChar char="-"/>
            </a:pPr>
            <a:r>
              <a:rPr lang="en-US" sz="3200" i="0">
                <a:ea typeface="Calibri Light"/>
                <a:cs typeface="Calibri Light"/>
              </a:rPr>
              <a:t>Acrylic windows, same material as LC</a:t>
            </a:r>
          </a:p>
          <a:p>
            <a:pPr marL="0" lvl="2" indent="0">
              <a:buNone/>
            </a:pPr>
            <a:endParaRPr lang="en-US" sz="3200" i="0">
              <a:ea typeface="Calibri Light"/>
              <a:cs typeface="Calibri Light"/>
            </a:endParaRPr>
          </a:p>
          <a:p>
            <a:pPr marL="342900" lvl="2" indent="-342900">
              <a:buFont typeface="Calibri" pitchFamily="34" charset="0"/>
              <a:buChar char="-"/>
            </a:pPr>
            <a:r>
              <a:rPr lang="en-US" sz="3200" i="0">
                <a:ea typeface="Calibri Light"/>
                <a:cs typeface="Calibri Light"/>
              </a:rPr>
              <a:t>Sandwich with a scintillating commercial </a:t>
            </a:r>
            <a:r>
              <a:rPr lang="en-US" sz="3200" i="0" err="1">
                <a:ea typeface="Calibri Light"/>
                <a:cs typeface="Calibri Light"/>
              </a:rPr>
              <a:t>ZnS:Ag</a:t>
            </a:r>
            <a:endParaRPr lang="en-US" sz="3200" i="0">
              <a:ea typeface="Calibri Light"/>
              <a:cs typeface="Calibri Light"/>
            </a:endParaRPr>
          </a:p>
          <a:p>
            <a:pPr marL="342900" lvl="2" indent="-342900">
              <a:buFont typeface="Calibri" pitchFamily="34" charset="0"/>
              <a:buChar char="-"/>
            </a:pPr>
            <a:endParaRPr lang="en-US" sz="3200" i="0">
              <a:ea typeface="Calibri Light"/>
              <a:cs typeface="Calibri Light"/>
            </a:endParaRPr>
          </a:p>
          <a:p>
            <a:pPr marL="342900" lvl="2" indent="-342900">
              <a:buFont typeface="Calibri" pitchFamily="34" charset="0"/>
              <a:buChar char="-"/>
            </a:pPr>
            <a:endParaRPr lang="en-US" sz="3200" i="0">
              <a:ea typeface="Calibri Light"/>
              <a:cs typeface="Calibri Ligh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2543F7-2C4F-BA30-4567-9C2D38AE38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383" b="26225"/>
          <a:stretch>
            <a:fillRect/>
          </a:stretch>
        </p:blipFill>
        <p:spPr>
          <a:xfrm>
            <a:off x="6773080" y="1863654"/>
            <a:ext cx="5286517" cy="483808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936EB-5480-9BE0-53EE-DF09E1E87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18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94E733-DB14-B28A-671E-A331F26D1B7F}"/>
              </a:ext>
            </a:extLst>
          </p:cNvPr>
          <p:cNvSpPr txBox="1"/>
          <p:nvPr/>
        </p:nvSpPr>
        <p:spPr>
          <a:xfrm>
            <a:off x="567234" y="2156156"/>
            <a:ext cx="6096000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 indent="-457200">
              <a:buFont typeface="Calibri"/>
              <a:buChar char="-"/>
            </a:pPr>
            <a:r>
              <a:rPr lang="en-US" sz="3200">
                <a:solidFill>
                  <a:srgbClr val="000000"/>
                </a:solidFill>
                <a:highlight>
                  <a:srgbClr val="FFFFFF"/>
                </a:highlight>
                <a:latin typeface="Calibri Light"/>
                <a:ea typeface="Arial"/>
                <a:cs typeface="Arial"/>
              </a:rPr>
              <a:t>Developed new procedure </a:t>
            </a:r>
            <a:r>
              <a:rPr lang="en-US" sz="3200" dirty="0">
                <a:solidFill>
                  <a:srgbClr val="000000"/>
                </a:solidFill>
                <a:highlight>
                  <a:srgbClr val="FFFFFF"/>
                </a:highlight>
                <a:latin typeface="Calibri Light"/>
                <a:ea typeface="Arial"/>
                <a:cs typeface="Arial"/>
              </a:rPr>
              <a:t>for Radon counting</a:t>
            </a:r>
            <a:endParaRPr lang="en-US" dirty="0">
              <a:ea typeface="Calibri Light" panose="020F0302020204030204"/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3911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9F20D-8E6C-A217-ADC5-3E0105731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9D176-5463-F428-5B15-DDE373A32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Radon Counting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56DA07-5FF0-2778-C1A1-3972DF754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19</a:t>
            </a:fld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D3A78FA-C876-2158-4101-471763C01F2E}"/>
              </a:ext>
            </a:extLst>
          </p:cNvPr>
          <p:cNvSpPr/>
          <p:nvPr/>
        </p:nvSpPr>
        <p:spPr>
          <a:xfrm>
            <a:off x="1285692" y="4308098"/>
            <a:ext cx="5423665" cy="61381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ea typeface="Calibri Light"/>
                <a:cs typeface="Calibri Light"/>
              </a:rPr>
              <a:t>SP, </a:t>
            </a:r>
            <a:r>
              <a:rPr lang="en-US" sz="3600">
                <a:solidFill>
                  <a:schemeClr val="tx1"/>
                </a:solidFill>
                <a:ea typeface="Calibri Light"/>
                <a:cs typeface="Calibri Light"/>
              </a:rPr>
              <a:t>Bulk, or Commercial ZnS</a:t>
            </a:r>
            <a:endParaRPr lang="en-US" sz="3600" dirty="0">
              <a:solidFill>
                <a:schemeClr val="tx1"/>
              </a:solidFill>
              <a:ea typeface="Calibri Light"/>
              <a:cs typeface="Calibri Light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424219F-55A1-7F66-7063-7B3430FFBE7D}"/>
              </a:ext>
            </a:extLst>
          </p:cNvPr>
          <p:cNvSpPr/>
          <p:nvPr/>
        </p:nvSpPr>
        <p:spPr>
          <a:xfrm>
            <a:off x="1285691" y="3575034"/>
            <a:ext cx="5423665" cy="6138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ea typeface="Calibri Light"/>
                <a:cs typeface="Calibri Light"/>
              </a:rPr>
              <a:t>Commercial </a:t>
            </a:r>
            <a:r>
              <a:rPr lang="en-US" sz="3600" dirty="0" err="1">
                <a:solidFill>
                  <a:schemeClr val="tx1"/>
                </a:solidFill>
                <a:ea typeface="Calibri Light"/>
                <a:cs typeface="Calibri Light"/>
              </a:rPr>
              <a:t>ZnS:Ag</a:t>
            </a:r>
          </a:p>
        </p:txBody>
      </p:sp>
      <p:sp>
        <p:nvSpPr>
          <p:cNvPr id="14" name="Arrow: Left 13">
            <a:extLst>
              <a:ext uri="{FF2B5EF4-FFF2-40B4-BE49-F238E27FC236}">
                <a16:creationId xmlns:a16="http://schemas.microsoft.com/office/drawing/2014/main" id="{DEF7FCE3-0475-B81C-19EF-0B2B157BE604}"/>
              </a:ext>
            </a:extLst>
          </p:cNvPr>
          <p:cNvSpPr/>
          <p:nvPr/>
        </p:nvSpPr>
        <p:spPr>
          <a:xfrm>
            <a:off x="6691516" y="4123518"/>
            <a:ext cx="2607202" cy="260720"/>
          </a:xfrm>
          <a:prstGeom prst="lef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781369-3975-DE30-4901-DC6D56DFC19C}"/>
              </a:ext>
            </a:extLst>
          </p:cNvPr>
          <p:cNvSpPr txBox="1"/>
          <p:nvPr/>
        </p:nvSpPr>
        <p:spPr>
          <a:xfrm>
            <a:off x="7867941" y="3547879"/>
            <a:ext cx="320177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ea typeface="Calibri Light"/>
                <a:cs typeface="Calibri Light"/>
              </a:rPr>
              <a:t>ZnS Coating</a:t>
            </a:r>
          </a:p>
        </p:txBody>
      </p: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BACB5ECD-F605-0C91-5BFB-36FD94F9683A}"/>
              </a:ext>
            </a:extLst>
          </p:cNvPr>
          <p:cNvCxnSpPr>
            <a:cxnSpLocks/>
          </p:cNvCxnSpPr>
          <p:nvPr/>
        </p:nvCxnSpPr>
        <p:spPr>
          <a:xfrm flipV="1">
            <a:off x="6278512" y="2116173"/>
            <a:ext cx="2463945" cy="2167130"/>
          </a:xfrm>
          <a:prstGeom prst="curvedConnector3">
            <a:avLst/>
          </a:prstGeom>
          <a:ln w="57150">
            <a:solidFill>
              <a:srgbClr val="C9AF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CDBD1A5-6856-B804-5344-C66BAB2C99A6}"/>
              </a:ext>
            </a:extLst>
          </p:cNvPr>
          <p:cNvSpPr txBox="1"/>
          <p:nvPr/>
        </p:nvSpPr>
        <p:spPr>
          <a:xfrm>
            <a:off x="8172061" y="2293775"/>
            <a:ext cx="2464837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baseline="0">
                <a:latin typeface="Calibri Light"/>
              </a:rPr>
              <a:t>Visible Light</a:t>
            </a:r>
            <a:r>
              <a:rPr sz="2800">
                <a:latin typeface="Calibri Light"/>
                <a:ea typeface="Calibri Light"/>
                <a:cs typeface="Calibri Light"/>
              </a:rPr>
              <a:t>​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49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C236B-75D2-743F-B698-6D59C45A8D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7509" y="1886528"/>
            <a:ext cx="9502863" cy="3083405"/>
          </a:xfrm>
        </p:spPr>
        <p:txBody>
          <a:bodyPr/>
          <a:lstStyle/>
          <a:p>
            <a:pPr algn="ctr"/>
            <a:r>
              <a:rPr lang="en-US" sz="9600">
                <a:ea typeface="Calibri Light"/>
                <a:cs typeface="Calibri Light"/>
              </a:rPr>
              <a:t>Background: Radon at SNOLAB</a:t>
            </a:r>
            <a:endParaRPr lang="en-US" sz="96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324D8-6487-F14A-C202-227412FC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953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C2488-5E19-F709-3758-4E275AE2B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743EF-EDA6-D0C2-8988-3E89D0B3E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Window Radon </a:t>
            </a:r>
            <a:r>
              <a:rPr lang="en-US" dirty="0">
                <a:ea typeface="Calibri Light"/>
                <a:cs typeface="Calibri Light"/>
              </a:rPr>
              <a:t>Counting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080F01-5ADA-DB0C-3864-2C282823F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20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53C1E1-68CC-0AA9-2B33-9CF68B983426}"/>
              </a:ext>
            </a:extLst>
          </p:cNvPr>
          <p:cNvSpPr txBox="1"/>
          <p:nvPr/>
        </p:nvSpPr>
        <p:spPr>
          <a:xfrm>
            <a:off x="2629888" y="1675765"/>
            <a:ext cx="692906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ea typeface="Calibri Light"/>
                <a:cs typeface="Calibri Light"/>
              </a:rPr>
              <a:t>Sandwich:</a:t>
            </a:r>
            <a:endParaRPr lang="en-US" sz="3600" dirty="0">
              <a:ea typeface="Calibri Light"/>
              <a:cs typeface="Calibri Light"/>
            </a:endParaRPr>
          </a:p>
          <a:p>
            <a:pPr algn="ctr"/>
            <a:r>
              <a:rPr lang="en-US" sz="3600" dirty="0">
                <a:ea typeface="Calibri Light"/>
                <a:cs typeface="Calibri Light"/>
              </a:rPr>
              <a:t>Commercial on commercial </a:t>
            </a:r>
            <a:r>
              <a:rPr lang="en-US" sz="3600" dirty="0" err="1">
                <a:ea typeface="Calibri Light"/>
                <a:cs typeface="Calibri Light"/>
              </a:rPr>
              <a:t>ZnS:Ag</a:t>
            </a:r>
            <a:endParaRPr lang="en-US" sz="3600" dirty="0">
              <a:ea typeface="Calibri Light"/>
              <a:cs typeface="Calibri Ligh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0E77B3-B064-E3BF-8794-05931B15D083}"/>
              </a:ext>
            </a:extLst>
          </p:cNvPr>
          <p:cNvSpPr txBox="1"/>
          <p:nvPr/>
        </p:nvSpPr>
        <p:spPr>
          <a:xfrm>
            <a:off x="1009320" y="5822636"/>
            <a:ext cx="407291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ea typeface="Calibri Light"/>
                <a:cs typeface="Calibri Light"/>
              </a:rPr>
              <a:t>~12 Radon counts/day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10A3D1-4EEF-A505-7184-38A3F14D34B9}"/>
              </a:ext>
            </a:extLst>
          </p:cNvPr>
          <p:cNvSpPr txBox="1"/>
          <p:nvPr/>
        </p:nvSpPr>
        <p:spPr>
          <a:xfrm>
            <a:off x="7181313" y="5795939"/>
            <a:ext cx="6096000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aseline="0">
                <a:latin typeface="Calibri Light"/>
              </a:rPr>
              <a:t>~</a:t>
            </a:r>
            <a:r>
              <a:rPr lang="en-US" sz="2800">
                <a:latin typeface="Calibri Light"/>
              </a:rPr>
              <a:t>6</a:t>
            </a:r>
            <a:r>
              <a:rPr lang="en-US" sz="2800" baseline="0">
                <a:latin typeface="Calibri Light"/>
              </a:rPr>
              <a:t> Radon counts/day</a:t>
            </a:r>
            <a:r>
              <a:rPr sz="2800" dirty="0">
                <a:latin typeface="Calibri Light"/>
                <a:ea typeface="Calibri Light"/>
                <a:cs typeface="Calibri Light"/>
              </a:rPr>
              <a:t>​</a:t>
            </a:r>
            <a:endParaRPr lang="en-US" dirty="0"/>
          </a:p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59159D-0494-9A4C-AB80-956BBAD29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894" y="2807007"/>
            <a:ext cx="5451373" cy="29810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BCAA7F-E175-11D6-8080-2BA2B062F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047" y="2875116"/>
            <a:ext cx="4984033" cy="29185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79E38B-863E-B7BE-4766-5E353A460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3534" y="5877079"/>
            <a:ext cx="1444934" cy="91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306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9352D-DD8F-8DB4-4EB7-4CF3839A9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70714-B2D8-B0DD-75C4-914849518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Window Radon </a:t>
            </a:r>
            <a:r>
              <a:rPr lang="en-US" dirty="0">
                <a:ea typeface="Calibri Light"/>
                <a:cs typeface="Calibri Light"/>
              </a:rPr>
              <a:t>Counting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9960BCE-138D-E966-0A6F-B7066EDCD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21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6066AE-9854-FE83-6FFD-F65A61C1596D}"/>
              </a:ext>
            </a:extLst>
          </p:cNvPr>
          <p:cNvSpPr txBox="1"/>
          <p:nvPr/>
        </p:nvSpPr>
        <p:spPr>
          <a:xfrm>
            <a:off x="2388973" y="1716076"/>
            <a:ext cx="7300782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latin typeface="Calibri Light"/>
              </a:rPr>
              <a:t>Sandwich:</a:t>
            </a:r>
          </a:p>
          <a:p>
            <a:r>
              <a:rPr lang="en-US" sz="3600">
                <a:latin typeface="Calibri Light"/>
              </a:rPr>
              <a:t>In-House ZnS on commercial</a:t>
            </a:r>
            <a:r>
              <a:rPr lang="en-US" sz="3600" baseline="0">
                <a:latin typeface="Calibri Light"/>
              </a:rPr>
              <a:t> </a:t>
            </a:r>
            <a:r>
              <a:rPr lang="en-US" sz="3600" baseline="0" err="1">
                <a:latin typeface="Calibri Light"/>
              </a:rPr>
              <a:t>ZnS:Ag</a:t>
            </a:r>
            <a:r>
              <a:rPr sz="3600" dirty="0">
                <a:latin typeface="Calibri Light"/>
                <a:ea typeface="Calibri Light"/>
                <a:cs typeface="Calibri Light"/>
              </a:rPr>
              <a:t>​</a:t>
            </a:r>
            <a:endParaRPr lang="en-US">
              <a:ea typeface="Calibri Light"/>
              <a:cs typeface="Calibri Light"/>
            </a:endParaRPr>
          </a:p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EEDA6A-008F-0B6D-AB40-3607D3F99C3F}"/>
              </a:ext>
            </a:extLst>
          </p:cNvPr>
          <p:cNvSpPr txBox="1"/>
          <p:nvPr/>
        </p:nvSpPr>
        <p:spPr>
          <a:xfrm>
            <a:off x="1077663" y="5796224"/>
            <a:ext cx="407291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ea typeface="Calibri Light"/>
                <a:cs typeface="Calibri Light"/>
              </a:rPr>
              <a:t>~18 Radon counts/day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677DCF-FA01-1DFA-BEA0-8F3F4C765F6F}"/>
              </a:ext>
            </a:extLst>
          </p:cNvPr>
          <p:cNvSpPr txBox="1"/>
          <p:nvPr/>
        </p:nvSpPr>
        <p:spPr>
          <a:xfrm>
            <a:off x="7175399" y="5916343"/>
            <a:ext cx="6096000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aseline="0">
                <a:latin typeface="Calibri Light"/>
              </a:rPr>
              <a:t>~</a:t>
            </a:r>
            <a:r>
              <a:rPr lang="en-US" sz="2800">
                <a:latin typeface="Calibri Light"/>
              </a:rPr>
              <a:t>3</a:t>
            </a:r>
            <a:r>
              <a:rPr lang="en-US" sz="2800" baseline="0">
                <a:latin typeface="Calibri Light"/>
              </a:rPr>
              <a:t> Radon counts/day</a:t>
            </a:r>
            <a:r>
              <a:rPr sz="2800" dirty="0">
                <a:latin typeface="Calibri Light"/>
                <a:ea typeface="Calibri Light"/>
                <a:cs typeface="Calibri Light"/>
              </a:rPr>
              <a:t>​</a:t>
            </a:r>
            <a:endParaRPr lang="en-US" dirty="0"/>
          </a:p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E49396-3E0D-3280-4E5C-A1067509C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0819" y="2892358"/>
            <a:ext cx="5405157" cy="30233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45AD23-D78C-00F9-2FBD-D3561D8EF7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167" t="29726" r="806" b="24502"/>
          <a:stretch>
            <a:fillRect/>
          </a:stretch>
        </p:blipFill>
        <p:spPr>
          <a:xfrm>
            <a:off x="376903" y="2859616"/>
            <a:ext cx="5489692" cy="30189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3A6E29A-94F9-C6B3-3663-BB80A9540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3534" y="5877079"/>
            <a:ext cx="1444934" cy="91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1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997CD-E83E-16E4-D8C5-52C9BF34B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FE77D-9B34-5F6A-F246-72A4F3150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Window Radon </a:t>
            </a:r>
            <a:r>
              <a:rPr lang="en-US" dirty="0">
                <a:ea typeface="Calibri Light"/>
                <a:cs typeface="Calibri Light"/>
              </a:rPr>
              <a:t>Counting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41653-5167-B6D9-97FB-B8537EFDA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688" y="5501141"/>
            <a:ext cx="10341644" cy="128492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7345" lvl="1">
              <a:buFont typeface="Calibri" pitchFamily="34" charset="0"/>
              <a:buChar char="-"/>
            </a:pPr>
            <a:r>
              <a:rPr lang="en-US" sz="3200" dirty="0">
                <a:ea typeface="Calibri Light"/>
                <a:cs typeface="Calibri Light"/>
              </a:rPr>
              <a:t>This demonstrates our new Rn assay system is working and lowering </a:t>
            </a:r>
            <a:r>
              <a:rPr lang="en-US" sz="3200" dirty="0" err="1">
                <a:ea typeface="Calibri Light"/>
                <a:cs typeface="Calibri Light"/>
              </a:rPr>
              <a:t>ZnS:Ag</a:t>
            </a:r>
            <a:r>
              <a:rPr lang="en-US" sz="3200" dirty="0">
                <a:ea typeface="Calibri Light"/>
                <a:cs typeface="Calibri Light"/>
              </a:rPr>
              <a:t> background</a:t>
            </a:r>
            <a:endParaRPr lang="en-US"/>
          </a:p>
          <a:p>
            <a:pPr marL="347345" lvl="1">
              <a:buFont typeface="Calibri" pitchFamily="34" charset="0"/>
              <a:buChar char="-"/>
            </a:pPr>
            <a:endParaRPr lang="en-US" sz="3600" dirty="0">
              <a:ea typeface="Calibri Light"/>
              <a:cs typeface="Calibri Light"/>
            </a:endParaRPr>
          </a:p>
          <a:p>
            <a:pPr marL="347345" lvl="1">
              <a:buFont typeface="Calibri" pitchFamily="34" charset="0"/>
              <a:buChar char="-"/>
            </a:pPr>
            <a:endParaRPr lang="en-US" sz="3600" dirty="0">
              <a:ea typeface="Calibri Light"/>
              <a:cs typeface="Calibri Light"/>
            </a:endParaRPr>
          </a:p>
          <a:p>
            <a:pPr marL="4445" lvl="1" indent="0">
              <a:buNone/>
            </a:pPr>
            <a:endParaRPr lang="en-US" sz="3600" dirty="0">
              <a:ea typeface="Calibri Light"/>
              <a:cs typeface="Calibri Light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E835067-8565-D258-B681-B40DF55C6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22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EA01BCC-98A3-A101-0BC8-572CC04E06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840347"/>
              </p:ext>
            </p:extLst>
          </p:nvPr>
        </p:nvGraphicFramePr>
        <p:xfrm>
          <a:off x="658886" y="2025972"/>
          <a:ext cx="9268376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2481">
                  <a:extLst>
                    <a:ext uri="{9D8B030D-6E8A-4147-A177-3AD203B41FA5}">
                      <a16:colId xmlns:a16="http://schemas.microsoft.com/office/drawing/2014/main" val="3578627248"/>
                    </a:ext>
                  </a:extLst>
                </a:gridCol>
                <a:gridCol w="3051485">
                  <a:extLst>
                    <a:ext uri="{9D8B030D-6E8A-4147-A177-3AD203B41FA5}">
                      <a16:colId xmlns:a16="http://schemas.microsoft.com/office/drawing/2014/main" val="3242872626"/>
                    </a:ext>
                  </a:extLst>
                </a:gridCol>
                <a:gridCol w="3124410">
                  <a:extLst>
                    <a:ext uri="{9D8B030D-6E8A-4147-A177-3AD203B41FA5}">
                      <a16:colId xmlns:a16="http://schemas.microsoft.com/office/drawing/2014/main" val="2178061868"/>
                    </a:ext>
                  </a:extLst>
                </a:gridCol>
              </a:tblGrid>
              <a:tr h="47595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800"/>
                        <a:t>Bottom Window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800"/>
                        <a:t>Top Window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800"/>
                        <a:t>Radon Count / 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050360"/>
                  </a:ext>
                </a:extLst>
              </a:tr>
              <a:tr h="47595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800"/>
                        <a:t>In-house ZnS SP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800" b="0" i="0" u="none" strike="noStrike" noProof="0">
                          <a:latin typeface="Calibri Light"/>
                          <a:ea typeface="Calibri Light"/>
                          <a:cs typeface="Calibri Light"/>
                        </a:rPr>
                        <a:t>Commercial Eljean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800"/>
                        <a:t>3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3270981"/>
                  </a:ext>
                </a:extLst>
              </a:tr>
              <a:tr h="47595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800" dirty="0"/>
                        <a:t>Commercial </a:t>
                      </a:r>
                      <a:r>
                        <a:rPr lang="en-US" sz="2800" dirty="0" err="1"/>
                        <a:t>St.G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800" b="0" i="0" u="none" strike="noStrike" noProof="0" dirty="0">
                          <a:latin typeface="Calibri Light"/>
                          <a:ea typeface="Calibri Light"/>
                          <a:cs typeface="Calibri Light"/>
                        </a:rPr>
                        <a:t>Commercial </a:t>
                      </a:r>
                      <a:r>
                        <a:rPr lang="en-US" sz="2800" b="0" i="0" u="none" strike="noStrike" noProof="0" dirty="0" err="1">
                          <a:latin typeface="Calibri Light"/>
                          <a:ea typeface="Calibri Light"/>
                          <a:cs typeface="Calibri Light"/>
                        </a:rPr>
                        <a:t>St.G</a:t>
                      </a:r>
                      <a:r>
                        <a:rPr lang="en-US" sz="2800" b="0" i="0" u="none" strike="noStrike" noProof="0" dirty="0">
                          <a:latin typeface="Calibri Light"/>
                          <a:ea typeface="Calibri Light"/>
                          <a:cs typeface="Calibri Light"/>
                        </a:rPr>
                        <a:t>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800"/>
                        <a:t>6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025746"/>
                  </a:ext>
                </a:extLst>
              </a:tr>
              <a:tr h="47595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800" dirty="0"/>
                        <a:t>Commercial </a:t>
                      </a:r>
                      <a:r>
                        <a:rPr lang="en-US" sz="2800" dirty="0" err="1"/>
                        <a:t>St.G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800" b="0" i="0" u="none" strike="noStrike" noProof="0">
                          <a:latin typeface="Calibri Light"/>
                          <a:ea typeface="Calibri Light"/>
                          <a:cs typeface="Calibri Light"/>
                        </a:rPr>
                        <a:t>Commercial Eljean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800"/>
                        <a:t>12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2836058"/>
                  </a:ext>
                </a:extLst>
              </a:tr>
              <a:tr h="47595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800" dirty="0"/>
                        <a:t>In-house </a:t>
                      </a:r>
                      <a:r>
                        <a:rPr lang="en-US" sz="2800"/>
                        <a:t>ZnS Bulk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800" b="0" i="0" u="none" strike="noStrike" noProof="0">
                          <a:latin typeface="Calibri Light"/>
                          <a:ea typeface="Calibri Light"/>
                          <a:cs typeface="Calibri Light"/>
                        </a:rPr>
                        <a:t>Commercial Eljean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800"/>
                        <a:t>18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031319"/>
                  </a:ext>
                </a:extLst>
              </a:tr>
            </a:tbl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95B3C9D1-2E95-AA6F-A758-E940BD49479A}"/>
              </a:ext>
            </a:extLst>
          </p:cNvPr>
          <p:cNvSpPr/>
          <p:nvPr/>
        </p:nvSpPr>
        <p:spPr>
          <a:xfrm>
            <a:off x="7397102" y="2381100"/>
            <a:ext cx="1955440" cy="79948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609625-4380-022F-3BC2-B7DF715D7477}"/>
              </a:ext>
            </a:extLst>
          </p:cNvPr>
          <p:cNvSpPr txBox="1"/>
          <p:nvPr/>
        </p:nvSpPr>
        <p:spPr>
          <a:xfrm>
            <a:off x="656216" y="4717227"/>
            <a:ext cx="1005122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en-US" sz="3200" dirty="0">
                <a:ea typeface="Calibri Light"/>
                <a:cs typeface="Calibri Light"/>
              </a:rPr>
              <a:t>Two </a:t>
            </a:r>
            <a:r>
              <a:rPr lang="en-US" sz="3200">
                <a:ea typeface="Calibri Light"/>
                <a:cs typeface="Calibri Light"/>
              </a:rPr>
              <a:t>coatings, therefore SP may be as low as 0 counts / day</a:t>
            </a:r>
            <a:endParaRPr lang="en-US" sz="3200" dirty="0">
              <a:ea typeface="Calibri Light"/>
              <a:cs typeface="Calibri Ligh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9F63BC-161E-0BE6-0F74-5A9169C2A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8691" y="2034708"/>
            <a:ext cx="2195794" cy="208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991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B4902-6C06-D28D-5C39-0E555C816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58752" y="2655413"/>
            <a:ext cx="6672943" cy="1548064"/>
          </a:xfrm>
        </p:spPr>
        <p:txBody>
          <a:bodyPr/>
          <a:lstStyle/>
          <a:p>
            <a:r>
              <a:rPr lang="en-US" sz="9600">
                <a:ea typeface="Calibri Light"/>
                <a:cs typeface="Calibri Light"/>
              </a:rPr>
              <a:t>Silver Doping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29C17D-7DB7-C567-EF50-4C1E054C0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0948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7C345-8422-F4B8-BFE6-3DA3B43D1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48876-3E1D-A8D1-C5F1-7EEC2D0AB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Silver Doping Oven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1DA2B8-9C5F-06CF-67CD-596166E40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8979" y="1877477"/>
            <a:ext cx="2732060" cy="20062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B5962D-B235-EF11-F08E-1385997C65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79" r="-187" b="14146"/>
          <a:stretch>
            <a:fillRect/>
          </a:stretch>
        </p:blipFill>
        <p:spPr>
          <a:xfrm>
            <a:off x="5300421" y="4069032"/>
            <a:ext cx="2848668" cy="25247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D60B01-D2FC-A776-1FB8-0C1427E52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4938" y="4069061"/>
            <a:ext cx="3458705" cy="2526223"/>
          </a:xfrm>
          <a:prstGeom prst="rect">
            <a:avLst/>
          </a:prstGeom>
        </p:spPr>
      </p:pic>
      <p:pic>
        <p:nvPicPr>
          <p:cNvPr id="7" name="Picture 6" descr="Media (27).jpg">
            <a:extLst>
              <a:ext uri="{FF2B5EF4-FFF2-40B4-BE49-F238E27FC236}">
                <a16:creationId xmlns:a16="http://schemas.microsoft.com/office/drawing/2014/main" id="{76463595-E1E6-C33A-3C7C-57A95F64C85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8250" r="397" b="25250"/>
          <a:stretch>
            <a:fillRect/>
          </a:stretch>
        </p:blipFill>
        <p:spPr>
          <a:xfrm>
            <a:off x="5294155" y="1877794"/>
            <a:ext cx="3231784" cy="200562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6B6793D-1270-2338-81C8-BFDA25F73142}"/>
              </a:ext>
            </a:extLst>
          </p:cNvPr>
          <p:cNvSpPr txBox="1"/>
          <p:nvPr/>
        </p:nvSpPr>
        <p:spPr>
          <a:xfrm>
            <a:off x="658678" y="2166889"/>
            <a:ext cx="4277407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Calibri"/>
              <a:buChar char="-"/>
            </a:pPr>
            <a:r>
              <a:rPr lang="en-US" sz="3600">
                <a:solidFill>
                  <a:srgbClr val="262626"/>
                </a:solidFill>
                <a:latin typeface="Calibri Light"/>
                <a:ea typeface="Segoe UI"/>
                <a:cs typeface="Segoe UI"/>
              </a:rPr>
              <a:t>Silver is baked into the ZnS</a:t>
            </a:r>
          </a:p>
          <a:p>
            <a:pPr marL="342900" indent="-342900">
              <a:buFont typeface="Calibri"/>
              <a:buChar char="-"/>
            </a:pPr>
            <a:r>
              <a:rPr lang="en-US" sz="3600" dirty="0">
                <a:solidFill>
                  <a:srgbClr val="262626"/>
                </a:solidFill>
                <a:latin typeface="Calibri Light"/>
                <a:ea typeface="Segoe UI"/>
                <a:cs typeface="Segoe UI"/>
              </a:rPr>
              <a:t>Air causes </a:t>
            </a:r>
            <a:r>
              <a:rPr lang="en-US" sz="3600">
                <a:solidFill>
                  <a:srgbClr val="262626"/>
                </a:solidFill>
                <a:latin typeface="Calibri Light"/>
                <a:ea typeface="Segoe UI"/>
                <a:cs typeface="Segoe UI"/>
              </a:rPr>
              <a:t>oxidation</a:t>
            </a:r>
          </a:p>
          <a:p>
            <a:r>
              <a:rPr lang="en-US" sz="3600" dirty="0">
                <a:solidFill>
                  <a:srgbClr val="262626"/>
                </a:solidFill>
                <a:latin typeface="Calibri Light"/>
                <a:ea typeface="Segoe UI"/>
                <a:cs typeface="Segoe UI"/>
              </a:rPr>
              <a:t> =&gt; </a:t>
            </a:r>
            <a:r>
              <a:rPr lang="en-US" sz="3600" dirty="0" err="1">
                <a:solidFill>
                  <a:srgbClr val="262626"/>
                </a:solidFill>
                <a:latin typeface="Calibri Light"/>
                <a:ea typeface="Segoe UI"/>
                <a:cs typeface="Segoe UI"/>
              </a:rPr>
              <a:t>ZnO</a:t>
            </a:r>
            <a:endParaRPr lang="en-US" sz="3600" dirty="0">
              <a:solidFill>
                <a:srgbClr val="262626"/>
              </a:solidFill>
              <a:latin typeface="Calibri Light"/>
              <a:ea typeface="Segoe UI"/>
              <a:cs typeface="Segoe UI"/>
            </a:endParaRPr>
          </a:p>
          <a:p>
            <a:pPr marL="342900" indent="-342900">
              <a:buFont typeface="Calibri"/>
              <a:buChar char="-"/>
            </a:pPr>
            <a:r>
              <a:rPr lang="en-US" sz="3600">
                <a:solidFill>
                  <a:srgbClr val="262626"/>
                </a:solidFill>
                <a:latin typeface="Calibri Light"/>
                <a:ea typeface="Segoe UI"/>
                <a:cs typeface="Segoe UI"/>
              </a:rPr>
              <a:t>Makeshift inert oven</a:t>
            </a:r>
            <a:endParaRPr lang="en-US" sz="3600" dirty="0">
              <a:solidFill>
                <a:srgbClr val="262626"/>
              </a:solidFill>
              <a:latin typeface="Calibri Light"/>
              <a:ea typeface="Segoe UI"/>
              <a:cs typeface="Segoe UI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5F5233F-48AA-DF55-EFFD-7285CE55B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7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7A2AA-B052-2DAD-C384-AA3F9F8F5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AA064-0720-55D4-CF5E-77E4783D6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Silver Doping Oven Set Up</a:t>
            </a:r>
            <a:endParaRPr lang="en-US"/>
          </a:p>
        </p:txBody>
      </p:sp>
      <p:pic>
        <p:nvPicPr>
          <p:cNvPr id="12" name="Picture 11" descr="Media (28).jpg">
            <a:extLst>
              <a:ext uri="{FF2B5EF4-FFF2-40B4-BE49-F238E27FC236}">
                <a16:creationId xmlns:a16="http://schemas.microsoft.com/office/drawing/2014/main" id="{EE9F38E6-6DAB-7A2B-DD4D-78270D2F94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006" t="15200" r="251" b="-547"/>
          <a:stretch>
            <a:fillRect/>
          </a:stretch>
        </p:blipFill>
        <p:spPr>
          <a:xfrm>
            <a:off x="2024881" y="1833136"/>
            <a:ext cx="7484511" cy="4643511"/>
          </a:xfrm>
          <a:prstGeom prst="rect">
            <a:avLst/>
          </a:prstGeom>
        </p:spPr>
      </p:pic>
      <p:sp>
        <p:nvSpPr>
          <p:cNvPr id="18" name="Arrow: Right 17">
            <a:extLst>
              <a:ext uri="{FF2B5EF4-FFF2-40B4-BE49-F238E27FC236}">
                <a16:creationId xmlns:a16="http://schemas.microsoft.com/office/drawing/2014/main" id="{8E017E78-5CA2-DECF-C0D9-684D479FE509}"/>
              </a:ext>
            </a:extLst>
          </p:cNvPr>
          <p:cNvSpPr/>
          <p:nvPr/>
        </p:nvSpPr>
        <p:spPr>
          <a:xfrm rot="11580000">
            <a:off x="4865460" y="3612762"/>
            <a:ext cx="1539393" cy="273215"/>
          </a:xfrm>
          <a:custGeom>
            <a:avLst/>
            <a:gdLst>
              <a:gd name="csX0" fmla="*/ 0 w 1539393"/>
              <a:gd name="csY0" fmla="*/ 68304 h 273215"/>
              <a:gd name="csX1" fmla="*/ 425512 w 1539393"/>
              <a:gd name="csY1" fmla="*/ 68304 h 273215"/>
              <a:gd name="csX2" fmla="*/ 865051 w 1539393"/>
              <a:gd name="csY2" fmla="*/ 68304 h 273215"/>
              <a:gd name="csX3" fmla="*/ 1402786 w 1539393"/>
              <a:gd name="csY3" fmla="*/ 68304 h 273215"/>
              <a:gd name="csX4" fmla="*/ 1402786 w 1539393"/>
              <a:gd name="csY4" fmla="*/ 0 h 273215"/>
              <a:gd name="csX5" fmla="*/ 1539393 w 1539393"/>
              <a:gd name="csY5" fmla="*/ 136608 h 273215"/>
              <a:gd name="csX6" fmla="*/ 1402786 w 1539393"/>
              <a:gd name="csY6" fmla="*/ 273215 h 273215"/>
              <a:gd name="csX7" fmla="*/ 1402786 w 1539393"/>
              <a:gd name="csY7" fmla="*/ 204911 h 273215"/>
              <a:gd name="csX8" fmla="*/ 907135 w 1539393"/>
              <a:gd name="csY8" fmla="*/ 204911 h 273215"/>
              <a:gd name="csX9" fmla="*/ 439540 w 1539393"/>
              <a:gd name="csY9" fmla="*/ 204911 h 273215"/>
              <a:gd name="csX10" fmla="*/ 0 w 1539393"/>
              <a:gd name="csY10" fmla="*/ 204911 h 273215"/>
              <a:gd name="csX11" fmla="*/ 0 w 1539393"/>
              <a:gd name="csY11" fmla="*/ 68304 h 2732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1539393" h="273215" fill="none" extrusionOk="0">
                <a:moveTo>
                  <a:pt x="0" y="68304"/>
                </a:moveTo>
                <a:cubicBezTo>
                  <a:pt x="109069" y="57575"/>
                  <a:pt x="265869" y="47657"/>
                  <a:pt x="425512" y="68304"/>
                </a:cubicBezTo>
                <a:cubicBezTo>
                  <a:pt x="585155" y="88951"/>
                  <a:pt x="706373" y="71070"/>
                  <a:pt x="865051" y="68304"/>
                </a:cubicBezTo>
                <a:cubicBezTo>
                  <a:pt x="1023729" y="65538"/>
                  <a:pt x="1262953" y="44541"/>
                  <a:pt x="1402786" y="68304"/>
                </a:cubicBezTo>
                <a:cubicBezTo>
                  <a:pt x="1404287" y="49058"/>
                  <a:pt x="1403579" y="20651"/>
                  <a:pt x="1402786" y="0"/>
                </a:cubicBezTo>
                <a:cubicBezTo>
                  <a:pt x="1453755" y="54797"/>
                  <a:pt x="1499597" y="97292"/>
                  <a:pt x="1539393" y="136608"/>
                </a:cubicBezTo>
                <a:cubicBezTo>
                  <a:pt x="1505164" y="182399"/>
                  <a:pt x="1447208" y="224728"/>
                  <a:pt x="1402786" y="273215"/>
                </a:cubicBezTo>
                <a:cubicBezTo>
                  <a:pt x="1401677" y="246309"/>
                  <a:pt x="1405531" y="222406"/>
                  <a:pt x="1402786" y="204911"/>
                </a:cubicBezTo>
                <a:cubicBezTo>
                  <a:pt x="1243094" y="220902"/>
                  <a:pt x="1100949" y="214878"/>
                  <a:pt x="907135" y="204911"/>
                </a:cubicBezTo>
                <a:cubicBezTo>
                  <a:pt x="713321" y="194944"/>
                  <a:pt x="662852" y="186880"/>
                  <a:pt x="439540" y="204911"/>
                </a:cubicBezTo>
                <a:cubicBezTo>
                  <a:pt x="216229" y="222942"/>
                  <a:pt x="106776" y="213658"/>
                  <a:pt x="0" y="204911"/>
                </a:cubicBezTo>
                <a:cubicBezTo>
                  <a:pt x="3732" y="171383"/>
                  <a:pt x="2277" y="126254"/>
                  <a:pt x="0" y="68304"/>
                </a:cubicBezTo>
                <a:close/>
              </a:path>
              <a:path w="1539393" h="273215" stroke="0" extrusionOk="0">
                <a:moveTo>
                  <a:pt x="0" y="68304"/>
                </a:moveTo>
                <a:cubicBezTo>
                  <a:pt x="229478" y="54927"/>
                  <a:pt x="338865" y="47933"/>
                  <a:pt x="481623" y="68304"/>
                </a:cubicBezTo>
                <a:cubicBezTo>
                  <a:pt x="624381" y="88675"/>
                  <a:pt x="777243" y="47611"/>
                  <a:pt x="935191" y="68304"/>
                </a:cubicBezTo>
                <a:cubicBezTo>
                  <a:pt x="1093139" y="88997"/>
                  <a:pt x="1252410" y="90076"/>
                  <a:pt x="1402786" y="68304"/>
                </a:cubicBezTo>
                <a:cubicBezTo>
                  <a:pt x="1400674" y="44670"/>
                  <a:pt x="1400193" y="31512"/>
                  <a:pt x="1402786" y="0"/>
                </a:cubicBezTo>
                <a:cubicBezTo>
                  <a:pt x="1427187" y="35243"/>
                  <a:pt x="1484077" y="68509"/>
                  <a:pt x="1539393" y="136608"/>
                </a:cubicBezTo>
                <a:cubicBezTo>
                  <a:pt x="1479746" y="182660"/>
                  <a:pt x="1460072" y="220600"/>
                  <a:pt x="1402786" y="273215"/>
                </a:cubicBezTo>
                <a:cubicBezTo>
                  <a:pt x="1399859" y="242771"/>
                  <a:pt x="1402679" y="230264"/>
                  <a:pt x="1402786" y="204911"/>
                </a:cubicBezTo>
                <a:cubicBezTo>
                  <a:pt x="1279895" y="223549"/>
                  <a:pt x="1038033" y="218417"/>
                  <a:pt x="907135" y="204911"/>
                </a:cubicBezTo>
                <a:cubicBezTo>
                  <a:pt x="776237" y="191405"/>
                  <a:pt x="562936" y="191236"/>
                  <a:pt x="425512" y="204911"/>
                </a:cubicBezTo>
                <a:cubicBezTo>
                  <a:pt x="288088" y="218586"/>
                  <a:pt x="127527" y="205904"/>
                  <a:pt x="0" y="204911"/>
                </a:cubicBezTo>
                <a:cubicBezTo>
                  <a:pt x="-151" y="145751"/>
                  <a:pt x="-899" y="134277"/>
                  <a:pt x="0" y="68304"/>
                </a:cubicBezTo>
                <a:close/>
              </a:path>
            </a:pathLst>
          </a:custGeom>
          <a:solidFill>
            <a:srgbClr val="FF0000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82109514">
                  <a:prstGeom prst="rightArrow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a typeface="Calibri Light"/>
              <a:cs typeface="Calibri Light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28C9339A-692C-6E65-B861-805791E3191C}"/>
              </a:ext>
            </a:extLst>
          </p:cNvPr>
          <p:cNvSpPr/>
          <p:nvPr/>
        </p:nvSpPr>
        <p:spPr>
          <a:xfrm rot="14820000">
            <a:off x="6145206" y="4936782"/>
            <a:ext cx="1199091" cy="255897"/>
          </a:xfrm>
          <a:custGeom>
            <a:avLst/>
            <a:gdLst>
              <a:gd name="csX0" fmla="*/ 0 w 1199091"/>
              <a:gd name="csY0" fmla="*/ 63974 h 255897"/>
              <a:gd name="csX1" fmla="*/ 514149 w 1199091"/>
              <a:gd name="csY1" fmla="*/ 63974 h 255897"/>
              <a:gd name="csX2" fmla="*/ 1071143 w 1199091"/>
              <a:gd name="csY2" fmla="*/ 63974 h 255897"/>
              <a:gd name="csX3" fmla="*/ 1071143 w 1199091"/>
              <a:gd name="csY3" fmla="*/ 0 h 255897"/>
              <a:gd name="csX4" fmla="*/ 1199091 w 1199091"/>
              <a:gd name="csY4" fmla="*/ 127949 h 255897"/>
              <a:gd name="csX5" fmla="*/ 1071143 w 1199091"/>
              <a:gd name="csY5" fmla="*/ 255897 h 255897"/>
              <a:gd name="csX6" fmla="*/ 1071143 w 1199091"/>
              <a:gd name="csY6" fmla="*/ 191923 h 255897"/>
              <a:gd name="csX7" fmla="*/ 524860 w 1199091"/>
              <a:gd name="csY7" fmla="*/ 191923 h 255897"/>
              <a:gd name="csX8" fmla="*/ 0 w 1199091"/>
              <a:gd name="csY8" fmla="*/ 191923 h 255897"/>
              <a:gd name="csX9" fmla="*/ 0 w 1199091"/>
              <a:gd name="csY9" fmla="*/ 63974 h 2558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1199091" h="255897" fill="none" extrusionOk="0">
                <a:moveTo>
                  <a:pt x="0" y="63974"/>
                </a:moveTo>
                <a:cubicBezTo>
                  <a:pt x="132056" y="62568"/>
                  <a:pt x="361217" y="52865"/>
                  <a:pt x="514149" y="63974"/>
                </a:cubicBezTo>
                <a:cubicBezTo>
                  <a:pt x="667081" y="75083"/>
                  <a:pt x="900287" y="70461"/>
                  <a:pt x="1071143" y="63974"/>
                </a:cubicBezTo>
                <a:cubicBezTo>
                  <a:pt x="1073503" y="45177"/>
                  <a:pt x="1068733" y="29249"/>
                  <a:pt x="1071143" y="0"/>
                </a:cubicBezTo>
                <a:cubicBezTo>
                  <a:pt x="1110671" y="43362"/>
                  <a:pt x="1158135" y="84543"/>
                  <a:pt x="1199091" y="127949"/>
                </a:cubicBezTo>
                <a:cubicBezTo>
                  <a:pt x="1139925" y="180450"/>
                  <a:pt x="1113441" y="225227"/>
                  <a:pt x="1071143" y="255897"/>
                </a:cubicBezTo>
                <a:cubicBezTo>
                  <a:pt x="1074046" y="238165"/>
                  <a:pt x="1073970" y="215520"/>
                  <a:pt x="1071143" y="191923"/>
                </a:cubicBezTo>
                <a:cubicBezTo>
                  <a:pt x="880626" y="199314"/>
                  <a:pt x="718659" y="210516"/>
                  <a:pt x="524860" y="191923"/>
                </a:cubicBezTo>
                <a:cubicBezTo>
                  <a:pt x="331061" y="173330"/>
                  <a:pt x="186468" y="198835"/>
                  <a:pt x="0" y="191923"/>
                </a:cubicBezTo>
                <a:cubicBezTo>
                  <a:pt x="-781" y="146723"/>
                  <a:pt x="2480" y="117729"/>
                  <a:pt x="0" y="63974"/>
                </a:cubicBezTo>
                <a:close/>
              </a:path>
              <a:path w="1199091" h="255897" stroke="0" extrusionOk="0">
                <a:moveTo>
                  <a:pt x="0" y="63974"/>
                </a:moveTo>
                <a:cubicBezTo>
                  <a:pt x="168040" y="81143"/>
                  <a:pt x="385344" y="68340"/>
                  <a:pt x="503437" y="63974"/>
                </a:cubicBezTo>
                <a:cubicBezTo>
                  <a:pt x="621530" y="59608"/>
                  <a:pt x="895160" y="74815"/>
                  <a:pt x="1071143" y="63974"/>
                </a:cubicBezTo>
                <a:cubicBezTo>
                  <a:pt x="1071310" y="46397"/>
                  <a:pt x="1070963" y="29755"/>
                  <a:pt x="1071143" y="0"/>
                </a:cubicBezTo>
                <a:cubicBezTo>
                  <a:pt x="1114364" y="38140"/>
                  <a:pt x="1142964" y="68140"/>
                  <a:pt x="1199091" y="127949"/>
                </a:cubicBezTo>
                <a:cubicBezTo>
                  <a:pt x="1156360" y="160910"/>
                  <a:pt x="1120553" y="198642"/>
                  <a:pt x="1071143" y="255897"/>
                </a:cubicBezTo>
                <a:cubicBezTo>
                  <a:pt x="1070580" y="241873"/>
                  <a:pt x="1071387" y="213887"/>
                  <a:pt x="1071143" y="191923"/>
                </a:cubicBezTo>
                <a:cubicBezTo>
                  <a:pt x="953571" y="165211"/>
                  <a:pt x="657941" y="202825"/>
                  <a:pt x="535572" y="191923"/>
                </a:cubicBezTo>
                <a:cubicBezTo>
                  <a:pt x="413203" y="181021"/>
                  <a:pt x="253334" y="213006"/>
                  <a:pt x="0" y="191923"/>
                </a:cubicBezTo>
                <a:cubicBezTo>
                  <a:pt x="6085" y="156113"/>
                  <a:pt x="-5302" y="94985"/>
                  <a:pt x="0" y="63974"/>
                </a:cubicBezTo>
                <a:close/>
              </a:path>
            </a:pathLst>
          </a:custGeom>
          <a:solidFill>
            <a:srgbClr val="FF0000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368507227">
                  <a:prstGeom prst="rightArrow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a typeface="Calibri Light"/>
              <a:cs typeface="Calibri Light"/>
            </a:endParaRPr>
          </a:p>
        </p:txBody>
      </p:sp>
      <p:pic>
        <p:nvPicPr>
          <p:cNvPr id="22" name="Picture 21" descr="A metal pipe in a box&#10;&#10;AI-generated content may be incorrect.">
            <a:extLst>
              <a:ext uri="{FF2B5EF4-FFF2-40B4-BE49-F238E27FC236}">
                <a16:creationId xmlns:a16="http://schemas.microsoft.com/office/drawing/2014/main" id="{60B84A85-C808-3299-D2D1-1155A03E5B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755" t="25806" r="31604" b="19891"/>
          <a:stretch>
            <a:fillRect/>
          </a:stretch>
        </p:blipFill>
        <p:spPr>
          <a:xfrm>
            <a:off x="3491625" y="4182514"/>
            <a:ext cx="1206084" cy="9060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4" name="Arrow: Right 23">
            <a:extLst>
              <a:ext uri="{FF2B5EF4-FFF2-40B4-BE49-F238E27FC236}">
                <a16:creationId xmlns:a16="http://schemas.microsoft.com/office/drawing/2014/main" id="{B298ED51-6008-DE57-A436-D278498C0050}"/>
              </a:ext>
            </a:extLst>
          </p:cNvPr>
          <p:cNvSpPr/>
          <p:nvPr/>
        </p:nvSpPr>
        <p:spPr>
          <a:xfrm rot="5580000">
            <a:off x="3816998" y="3746724"/>
            <a:ext cx="658764" cy="273215"/>
          </a:xfrm>
          <a:custGeom>
            <a:avLst/>
            <a:gdLst>
              <a:gd name="csX0" fmla="*/ 0 w 658764"/>
              <a:gd name="csY0" fmla="*/ 68304 h 273215"/>
              <a:gd name="csX1" fmla="*/ 522157 w 658764"/>
              <a:gd name="csY1" fmla="*/ 68304 h 273215"/>
              <a:gd name="csX2" fmla="*/ 522157 w 658764"/>
              <a:gd name="csY2" fmla="*/ 0 h 273215"/>
              <a:gd name="csX3" fmla="*/ 658764 w 658764"/>
              <a:gd name="csY3" fmla="*/ 136608 h 273215"/>
              <a:gd name="csX4" fmla="*/ 522157 w 658764"/>
              <a:gd name="csY4" fmla="*/ 273215 h 273215"/>
              <a:gd name="csX5" fmla="*/ 522157 w 658764"/>
              <a:gd name="csY5" fmla="*/ 204911 h 273215"/>
              <a:gd name="csX6" fmla="*/ 0 w 658764"/>
              <a:gd name="csY6" fmla="*/ 204911 h 273215"/>
              <a:gd name="csX7" fmla="*/ 0 w 658764"/>
              <a:gd name="csY7" fmla="*/ 68304 h 2732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58764" h="273215" fill="none" extrusionOk="0">
                <a:moveTo>
                  <a:pt x="0" y="68304"/>
                </a:moveTo>
                <a:cubicBezTo>
                  <a:pt x="216766" y="86880"/>
                  <a:pt x="411310" y="93936"/>
                  <a:pt x="522157" y="68304"/>
                </a:cubicBezTo>
                <a:cubicBezTo>
                  <a:pt x="523951" y="44536"/>
                  <a:pt x="522271" y="18945"/>
                  <a:pt x="522157" y="0"/>
                </a:cubicBezTo>
                <a:cubicBezTo>
                  <a:pt x="588878" y="61814"/>
                  <a:pt x="620419" y="103696"/>
                  <a:pt x="658764" y="136608"/>
                </a:cubicBezTo>
                <a:cubicBezTo>
                  <a:pt x="616616" y="188568"/>
                  <a:pt x="587866" y="217930"/>
                  <a:pt x="522157" y="273215"/>
                </a:cubicBezTo>
                <a:cubicBezTo>
                  <a:pt x="523486" y="254541"/>
                  <a:pt x="522924" y="219623"/>
                  <a:pt x="522157" y="204911"/>
                </a:cubicBezTo>
                <a:cubicBezTo>
                  <a:pt x="344826" y="221765"/>
                  <a:pt x="207678" y="202371"/>
                  <a:pt x="0" y="204911"/>
                </a:cubicBezTo>
                <a:cubicBezTo>
                  <a:pt x="-3681" y="166211"/>
                  <a:pt x="-4223" y="100108"/>
                  <a:pt x="0" y="68304"/>
                </a:cubicBezTo>
                <a:close/>
              </a:path>
              <a:path w="658764" h="273215" stroke="0" extrusionOk="0">
                <a:moveTo>
                  <a:pt x="0" y="68304"/>
                </a:moveTo>
                <a:cubicBezTo>
                  <a:pt x="108831" y="61768"/>
                  <a:pt x="315599" y="64177"/>
                  <a:pt x="522157" y="68304"/>
                </a:cubicBezTo>
                <a:cubicBezTo>
                  <a:pt x="524204" y="37027"/>
                  <a:pt x="524498" y="22695"/>
                  <a:pt x="522157" y="0"/>
                </a:cubicBezTo>
                <a:cubicBezTo>
                  <a:pt x="592150" y="64900"/>
                  <a:pt x="608005" y="92407"/>
                  <a:pt x="658764" y="136608"/>
                </a:cubicBezTo>
                <a:cubicBezTo>
                  <a:pt x="608087" y="194484"/>
                  <a:pt x="578186" y="224589"/>
                  <a:pt x="522157" y="273215"/>
                </a:cubicBezTo>
                <a:cubicBezTo>
                  <a:pt x="522766" y="244622"/>
                  <a:pt x="523251" y="219410"/>
                  <a:pt x="522157" y="204911"/>
                </a:cubicBezTo>
                <a:cubicBezTo>
                  <a:pt x="343242" y="206862"/>
                  <a:pt x="108956" y="184438"/>
                  <a:pt x="0" y="204911"/>
                </a:cubicBezTo>
                <a:cubicBezTo>
                  <a:pt x="-271" y="172949"/>
                  <a:pt x="-601" y="118167"/>
                  <a:pt x="0" y="68304"/>
                </a:cubicBezTo>
                <a:close/>
              </a:path>
            </a:pathLst>
          </a:custGeom>
          <a:solidFill>
            <a:srgbClr val="FF0000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55046596">
                  <a:prstGeom prst="rightArrow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a typeface="Calibri Light"/>
              <a:cs typeface="Calibri Light"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CB1BD103-23A2-10F7-E9C5-DEEF029F6073}"/>
              </a:ext>
            </a:extLst>
          </p:cNvPr>
          <p:cNvSpPr/>
          <p:nvPr/>
        </p:nvSpPr>
        <p:spPr>
          <a:xfrm rot="-5220000">
            <a:off x="3495877" y="3608032"/>
            <a:ext cx="658764" cy="273215"/>
          </a:xfrm>
          <a:custGeom>
            <a:avLst/>
            <a:gdLst>
              <a:gd name="csX0" fmla="*/ 0 w 658764"/>
              <a:gd name="csY0" fmla="*/ 68304 h 273215"/>
              <a:gd name="csX1" fmla="*/ 522157 w 658764"/>
              <a:gd name="csY1" fmla="*/ 68304 h 273215"/>
              <a:gd name="csX2" fmla="*/ 522157 w 658764"/>
              <a:gd name="csY2" fmla="*/ 0 h 273215"/>
              <a:gd name="csX3" fmla="*/ 658764 w 658764"/>
              <a:gd name="csY3" fmla="*/ 136608 h 273215"/>
              <a:gd name="csX4" fmla="*/ 522157 w 658764"/>
              <a:gd name="csY4" fmla="*/ 273215 h 273215"/>
              <a:gd name="csX5" fmla="*/ 522157 w 658764"/>
              <a:gd name="csY5" fmla="*/ 204911 h 273215"/>
              <a:gd name="csX6" fmla="*/ 0 w 658764"/>
              <a:gd name="csY6" fmla="*/ 204911 h 273215"/>
              <a:gd name="csX7" fmla="*/ 0 w 658764"/>
              <a:gd name="csY7" fmla="*/ 68304 h 2732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58764" h="273215" fill="none" extrusionOk="0">
                <a:moveTo>
                  <a:pt x="0" y="68304"/>
                </a:moveTo>
                <a:cubicBezTo>
                  <a:pt x="243622" y="64998"/>
                  <a:pt x="272399" y="46008"/>
                  <a:pt x="522157" y="68304"/>
                </a:cubicBezTo>
                <a:cubicBezTo>
                  <a:pt x="520047" y="43044"/>
                  <a:pt x="524086" y="19744"/>
                  <a:pt x="522157" y="0"/>
                </a:cubicBezTo>
                <a:cubicBezTo>
                  <a:pt x="562560" y="29091"/>
                  <a:pt x="609949" y="93680"/>
                  <a:pt x="658764" y="136608"/>
                </a:cubicBezTo>
                <a:cubicBezTo>
                  <a:pt x="592765" y="201917"/>
                  <a:pt x="553815" y="228047"/>
                  <a:pt x="522157" y="273215"/>
                </a:cubicBezTo>
                <a:cubicBezTo>
                  <a:pt x="522516" y="254370"/>
                  <a:pt x="522825" y="234704"/>
                  <a:pt x="522157" y="204911"/>
                </a:cubicBezTo>
                <a:cubicBezTo>
                  <a:pt x="380649" y="192710"/>
                  <a:pt x="233660" y="227719"/>
                  <a:pt x="0" y="204911"/>
                </a:cubicBezTo>
                <a:cubicBezTo>
                  <a:pt x="5352" y="164772"/>
                  <a:pt x="1288" y="106684"/>
                  <a:pt x="0" y="68304"/>
                </a:cubicBezTo>
                <a:close/>
              </a:path>
              <a:path w="658764" h="273215" stroke="0" extrusionOk="0">
                <a:moveTo>
                  <a:pt x="0" y="68304"/>
                </a:moveTo>
                <a:cubicBezTo>
                  <a:pt x="144210" y="90429"/>
                  <a:pt x="372962" y="90992"/>
                  <a:pt x="522157" y="68304"/>
                </a:cubicBezTo>
                <a:cubicBezTo>
                  <a:pt x="519805" y="38094"/>
                  <a:pt x="522412" y="21516"/>
                  <a:pt x="522157" y="0"/>
                </a:cubicBezTo>
                <a:cubicBezTo>
                  <a:pt x="554119" y="45308"/>
                  <a:pt x="594618" y="85090"/>
                  <a:pt x="658764" y="136608"/>
                </a:cubicBezTo>
                <a:cubicBezTo>
                  <a:pt x="626223" y="160584"/>
                  <a:pt x="595273" y="209781"/>
                  <a:pt x="522157" y="273215"/>
                </a:cubicBezTo>
                <a:cubicBezTo>
                  <a:pt x="521557" y="258159"/>
                  <a:pt x="519353" y="229487"/>
                  <a:pt x="522157" y="204911"/>
                </a:cubicBezTo>
                <a:cubicBezTo>
                  <a:pt x="368821" y="193259"/>
                  <a:pt x="247351" y="193626"/>
                  <a:pt x="0" y="204911"/>
                </a:cubicBezTo>
                <a:cubicBezTo>
                  <a:pt x="1498" y="136674"/>
                  <a:pt x="620" y="128148"/>
                  <a:pt x="0" y="68304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3499211612">
                  <a:prstGeom prst="rightArrow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a typeface="Calibri Light"/>
              <a:cs typeface="Calibri Light"/>
            </a:endParaRP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5286D45C-E4FC-9A67-6031-1335651E8B5D}"/>
              </a:ext>
            </a:extLst>
          </p:cNvPr>
          <p:cNvSpPr/>
          <p:nvPr/>
        </p:nvSpPr>
        <p:spPr>
          <a:xfrm>
            <a:off x="3835457" y="2273194"/>
            <a:ext cx="668289" cy="273215"/>
          </a:xfrm>
          <a:custGeom>
            <a:avLst/>
            <a:gdLst>
              <a:gd name="csX0" fmla="*/ 0 w 668289"/>
              <a:gd name="csY0" fmla="*/ 68304 h 273215"/>
              <a:gd name="csX1" fmla="*/ 531682 w 668289"/>
              <a:gd name="csY1" fmla="*/ 68304 h 273215"/>
              <a:gd name="csX2" fmla="*/ 531682 w 668289"/>
              <a:gd name="csY2" fmla="*/ 0 h 273215"/>
              <a:gd name="csX3" fmla="*/ 668289 w 668289"/>
              <a:gd name="csY3" fmla="*/ 136608 h 273215"/>
              <a:gd name="csX4" fmla="*/ 531682 w 668289"/>
              <a:gd name="csY4" fmla="*/ 273215 h 273215"/>
              <a:gd name="csX5" fmla="*/ 531682 w 668289"/>
              <a:gd name="csY5" fmla="*/ 204911 h 273215"/>
              <a:gd name="csX6" fmla="*/ 0 w 668289"/>
              <a:gd name="csY6" fmla="*/ 204911 h 273215"/>
              <a:gd name="csX7" fmla="*/ 0 w 668289"/>
              <a:gd name="csY7" fmla="*/ 68304 h 2732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68289" h="273215" fill="none" extrusionOk="0">
                <a:moveTo>
                  <a:pt x="0" y="68304"/>
                </a:moveTo>
                <a:cubicBezTo>
                  <a:pt x="193100" y="65330"/>
                  <a:pt x="282812" y="45386"/>
                  <a:pt x="531682" y="68304"/>
                </a:cubicBezTo>
                <a:cubicBezTo>
                  <a:pt x="529572" y="43044"/>
                  <a:pt x="533611" y="19744"/>
                  <a:pt x="531682" y="0"/>
                </a:cubicBezTo>
                <a:cubicBezTo>
                  <a:pt x="572085" y="29091"/>
                  <a:pt x="619474" y="93680"/>
                  <a:pt x="668289" y="136608"/>
                </a:cubicBezTo>
                <a:cubicBezTo>
                  <a:pt x="602290" y="201917"/>
                  <a:pt x="563340" y="228047"/>
                  <a:pt x="531682" y="273215"/>
                </a:cubicBezTo>
                <a:cubicBezTo>
                  <a:pt x="532041" y="254370"/>
                  <a:pt x="532350" y="234704"/>
                  <a:pt x="531682" y="204911"/>
                </a:cubicBezTo>
                <a:cubicBezTo>
                  <a:pt x="421710" y="184481"/>
                  <a:pt x="205292" y="225691"/>
                  <a:pt x="0" y="204911"/>
                </a:cubicBezTo>
                <a:cubicBezTo>
                  <a:pt x="5352" y="164772"/>
                  <a:pt x="1288" y="106684"/>
                  <a:pt x="0" y="68304"/>
                </a:cubicBezTo>
                <a:close/>
              </a:path>
              <a:path w="668289" h="273215" stroke="0" extrusionOk="0">
                <a:moveTo>
                  <a:pt x="0" y="68304"/>
                </a:moveTo>
                <a:cubicBezTo>
                  <a:pt x="191074" y="78019"/>
                  <a:pt x="283919" y="89922"/>
                  <a:pt x="531682" y="68304"/>
                </a:cubicBezTo>
                <a:cubicBezTo>
                  <a:pt x="529330" y="38094"/>
                  <a:pt x="531937" y="21516"/>
                  <a:pt x="531682" y="0"/>
                </a:cubicBezTo>
                <a:cubicBezTo>
                  <a:pt x="563644" y="45308"/>
                  <a:pt x="604143" y="85090"/>
                  <a:pt x="668289" y="136608"/>
                </a:cubicBezTo>
                <a:cubicBezTo>
                  <a:pt x="635748" y="160584"/>
                  <a:pt x="604798" y="209781"/>
                  <a:pt x="531682" y="273215"/>
                </a:cubicBezTo>
                <a:cubicBezTo>
                  <a:pt x="531082" y="258159"/>
                  <a:pt x="528878" y="229487"/>
                  <a:pt x="531682" y="204911"/>
                </a:cubicBezTo>
                <a:cubicBezTo>
                  <a:pt x="297884" y="198717"/>
                  <a:pt x="262931" y="217974"/>
                  <a:pt x="0" y="204911"/>
                </a:cubicBezTo>
                <a:cubicBezTo>
                  <a:pt x="1498" y="136674"/>
                  <a:pt x="620" y="128148"/>
                  <a:pt x="0" y="68304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3499211612">
                  <a:prstGeom prst="rightArrow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a typeface="Calibri Light"/>
              <a:cs typeface="Calibri Light"/>
            </a:endParaRPr>
          </a:p>
        </p:txBody>
      </p:sp>
      <p:sp>
        <p:nvSpPr>
          <p:cNvPr id="30" name="Arrow: Curved Up 29">
            <a:extLst>
              <a:ext uri="{FF2B5EF4-FFF2-40B4-BE49-F238E27FC236}">
                <a16:creationId xmlns:a16="http://schemas.microsoft.com/office/drawing/2014/main" id="{FC1A98E9-DB51-A427-4DD2-F6DCFF68B19A}"/>
              </a:ext>
            </a:extLst>
          </p:cNvPr>
          <p:cNvSpPr/>
          <p:nvPr/>
        </p:nvSpPr>
        <p:spPr>
          <a:xfrm>
            <a:off x="4757237" y="2596950"/>
            <a:ext cx="531667" cy="888422"/>
          </a:xfrm>
          <a:prstGeom prst="curvedUpArrow">
            <a:avLst/>
          </a:prstGeom>
          <a:solidFill>
            <a:srgbClr val="00B0F0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456886C1-8FA8-49EB-BFD1-942902DDE68C}"/>
              </a:ext>
            </a:extLst>
          </p:cNvPr>
          <p:cNvSpPr/>
          <p:nvPr/>
        </p:nvSpPr>
        <p:spPr>
          <a:xfrm rot="900000">
            <a:off x="6008544" y="2776302"/>
            <a:ext cx="825018" cy="247238"/>
          </a:xfrm>
          <a:custGeom>
            <a:avLst/>
            <a:gdLst>
              <a:gd name="csX0" fmla="*/ 0 w 825018"/>
              <a:gd name="csY0" fmla="*/ 61810 h 247238"/>
              <a:gd name="csX1" fmla="*/ 364727 w 825018"/>
              <a:gd name="csY1" fmla="*/ 61810 h 247238"/>
              <a:gd name="csX2" fmla="*/ 701399 w 825018"/>
              <a:gd name="csY2" fmla="*/ 61810 h 247238"/>
              <a:gd name="csX3" fmla="*/ 701399 w 825018"/>
              <a:gd name="csY3" fmla="*/ 0 h 247238"/>
              <a:gd name="csX4" fmla="*/ 825018 w 825018"/>
              <a:gd name="csY4" fmla="*/ 123619 h 247238"/>
              <a:gd name="csX5" fmla="*/ 701399 w 825018"/>
              <a:gd name="csY5" fmla="*/ 247238 h 247238"/>
              <a:gd name="csX6" fmla="*/ 701399 w 825018"/>
              <a:gd name="csY6" fmla="*/ 185429 h 247238"/>
              <a:gd name="csX7" fmla="*/ 371741 w 825018"/>
              <a:gd name="csY7" fmla="*/ 185429 h 247238"/>
              <a:gd name="csX8" fmla="*/ 0 w 825018"/>
              <a:gd name="csY8" fmla="*/ 185429 h 247238"/>
              <a:gd name="csX9" fmla="*/ 0 w 825018"/>
              <a:gd name="csY9" fmla="*/ 61810 h 2472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825018" h="247238" fill="none" extrusionOk="0">
                <a:moveTo>
                  <a:pt x="0" y="61810"/>
                </a:moveTo>
                <a:cubicBezTo>
                  <a:pt x="164865" y="73833"/>
                  <a:pt x="260952" y="46124"/>
                  <a:pt x="364727" y="61810"/>
                </a:cubicBezTo>
                <a:cubicBezTo>
                  <a:pt x="468502" y="77496"/>
                  <a:pt x="592295" y="76695"/>
                  <a:pt x="701399" y="61810"/>
                </a:cubicBezTo>
                <a:cubicBezTo>
                  <a:pt x="701130" y="34157"/>
                  <a:pt x="699760" y="22959"/>
                  <a:pt x="701399" y="0"/>
                </a:cubicBezTo>
                <a:cubicBezTo>
                  <a:pt x="742383" y="40219"/>
                  <a:pt x="797235" y="90431"/>
                  <a:pt x="825018" y="123619"/>
                </a:cubicBezTo>
                <a:cubicBezTo>
                  <a:pt x="798716" y="151011"/>
                  <a:pt x="742089" y="203425"/>
                  <a:pt x="701399" y="247238"/>
                </a:cubicBezTo>
                <a:cubicBezTo>
                  <a:pt x="703471" y="228778"/>
                  <a:pt x="699683" y="208162"/>
                  <a:pt x="701399" y="185429"/>
                </a:cubicBezTo>
                <a:cubicBezTo>
                  <a:pt x="587883" y="175471"/>
                  <a:pt x="522131" y="189413"/>
                  <a:pt x="371741" y="185429"/>
                </a:cubicBezTo>
                <a:cubicBezTo>
                  <a:pt x="221351" y="181445"/>
                  <a:pt x="93436" y="168648"/>
                  <a:pt x="0" y="185429"/>
                </a:cubicBezTo>
                <a:cubicBezTo>
                  <a:pt x="-3494" y="144717"/>
                  <a:pt x="-3847" y="119924"/>
                  <a:pt x="0" y="61810"/>
                </a:cubicBezTo>
                <a:close/>
              </a:path>
              <a:path w="825018" h="247238" stroke="0" extrusionOk="0">
                <a:moveTo>
                  <a:pt x="0" y="61810"/>
                </a:moveTo>
                <a:cubicBezTo>
                  <a:pt x="98570" y="74917"/>
                  <a:pt x="268374" y="65940"/>
                  <a:pt x="343686" y="61810"/>
                </a:cubicBezTo>
                <a:cubicBezTo>
                  <a:pt x="418998" y="57680"/>
                  <a:pt x="583130" y="70020"/>
                  <a:pt x="701399" y="61810"/>
                </a:cubicBezTo>
                <a:cubicBezTo>
                  <a:pt x="700897" y="33290"/>
                  <a:pt x="698584" y="17175"/>
                  <a:pt x="701399" y="0"/>
                </a:cubicBezTo>
                <a:cubicBezTo>
                  <a:pt x="736745" y="33640"/>
                  <a:pt x="787831" y="89663"/>
                  <a:pt x="825018" y="123619"/>
                </a:cubicBezTo>
                <a:cubicBezTo>
                  <a:pt x="786048" y="161775"/>
                  <a:pt x="741842" y="215705"/>
                  <a:pt x="701399" y="247238"/>
                </a:cubicBezTo>
                <a:cubicBezTo>
                  <a:pt x="701760" y="217730"/>
                  <a:pt x="701513" y="200623"/>
                  <a:pt x="701399" y="185429"/>
                </a:cubicBezTo>
                <a:cubicBezTo>
                  <a:pt x="619160" y="190379"/>
                  <a:pt x="498868" y="200199"/>
                  <a:pt x="343686" y="185429"/>
                </a:cubicBezTo>
                <a:cubicBezTo>
                  <a:pt x="188504" y="170659"/>
                  <a:pt x="144828" y="200231"/>
                  <a:pt x="0" y="185429"/>
                </a:cubicBezTo>
                <a:cubicBezTo>
                  <a:pt x="-871" y="128128"/>
                  <a:pt x="4078" y="117346"/>
                  <a:pt x="0" y="61810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3499211612">
                  <a:prstGeom prst="rightArrow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a typeface="Calibri Light"/>
              <a:cs typeface="Calibri Light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7C56E2B-87C4-4B09-F66D-DEF247532B65}"/>
              </a:ext>
            </a:extLst>
          </p:cNvPr>
          <p:cNvSpPr/>
          <p:nvPr/>
        </p:nvSpPr>
        <p:spPr>
          <a:xfrm>
            <a:off x="6315874" y="5818132"/>
            <a:ext cx="2125806" cy="68839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ea typeface="Calibri Light"/>
                <a:cs typeface="Calibri Light"/>
              </a:rPr>
              <a:t>Argon Tank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01613E5-FB13-26DB-D700-F02A8778FBFF}"/>
              </a:ext>
            </a:extLst>
          </p:cNvPr>
          <p:cNvSpPr/>
          <p:nvPr/>
        </p:nvSpPr>
        <p:spPr>
          <a:xfrm>
            <a:off x="1914934" y="4082996"/>
            <a:ext cx="1246576" cy="688397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b="1">
                <a:ea typeface="Calibri Light"/>
                <a:cs typeface="Calibri Light"/>
              </a:rPr>
              <a:t>Oven</a:t>
            </a:r>
            <a:endParaRPr 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F73EDDC-232B-01B8-90FB-79B8DCF82322}"/>
              </a:ext>
            </a:extLst>
          </p:cNvPr>
          <p:cNvSpPr/>
          <p:nvPr/>
        </p:nvSpPr>
        <p:spPr>
          <a:xfrm>
            <a:off x="4755786" y="1716649"/>
            <a:ext cx="2247622" cy="568773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b="1">
                <a:ea typeface="Calibri Light"/>
                <a:cs typeface="Calibri Light"/>
              </a:rPr>
              <a:t>Charcoal Trap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61C1C38C-E2EE-77F1-D8A1-AF7EDE84EF53}"/>
              </a:ext>
            </a:extLst>
          </p:cNvPr>
          <p:cNvSpPr/>
          <p:nvPr/>
        </p:nvSpPr>
        <p:spPr>
          <a:xfrm>
            <a:off x="8045027" y="4079208"/>
            <a:ext cx="1588499" cy="561397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b="1">
                <a:ea typeface="Calibri Light"/>
                <a:cs typeface="Calibri Light"/>
              </a:rPr>
              <a:t>Vacuum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D5159-9752-74C9-6596-BD3D2BAAA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8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4" grpId="0" animBg="1"/>
      <p:bldP spid="26" grpId="0" animBg="1"/>
      <p:bldP spid="28" grpId="0" animBg="1"/>
      <p:bldP spid="30" grpId="0" animBg="1"/>
      <p:bldP spid="32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E6EC8-E3EC-E672-0D8B-6B48FAD2E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73D4A-44C8-E5EF-811C-6CBB79C0F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Silver Doping Procedure</a:t>
            </a:r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5040A72-48F7-A3CE-CE43-FEF91A401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26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A6D2DB-7531-9DFD-520A-43950B686BD5}"/>
              </a:ext>
            </a:extLst>
          </p:cNvPr>
          <p:cNvSpPr txBox="1"/>
          <p:nvPr/>
        </p:nvSpPr>
        <p:spPr>
          <a:xfrm>
            <a:off x="795829" y="2151866"/>
            <a:ext cx="3644747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262626"/>
                </a:solidFill>
                <a:latin typeface="Calibri Light"/>
                <a:ea typeface="Calibri Light"/>
                <a:cs typeface="Calibri Light"/>
              </a:rPr>
              <a:t>The sample mixture:</a:t>
            </a:r>
            <a:endParaRPr lang="en-US" sz="32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marL="342900" indent="-342900">
              <a:buFont typeface="Calibri"/>
              <a:buChar char="-"/>
            </a:pPr>
            <a:r>
              <a:rPr lang="en-US" sz="3200">
                <a:solidFill>
                  <a:srgbClr val="262626"/>
                </a:solidFill>
                <a:latin typeface="Calibri Light"/>
                <a:ea typeface="Calibri Light"/>
                <a:cs typeface="Calibri Light"/>
              </a:rPr>
              <a:t>ZnS</a:t>
            </a:r>
            <a:endParaRPr lang="en-US" sz="32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marL="342900" indent="-342900">
              <a:buFont typeface="Calibri"/>
              <a:buChar char="-"/>
            </a:pPr>
            <a:r>
              <a:rPr lang="en-US" sz="3200">
                <a:solidFill>
                  <a:srgbClr val="262626"/>
                </a:solidFill>
                <a:latin typeface="Calibri Light"/>
                <a:ea typeface="Calibri Light"/>
                <a:cs typeface="Calibri Light"/>
              </a:rPr>
              <a:t>Silver</a:t>
            </a:r>
            <a:r>
              <a:rPr lang="en-US" sz="3200" b="0" i="0" u="none" strike="noStrike" baseline="0">
                <a:solidFill>
                  <a:srgbClr val="262626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sz="3200">
                <a:solidFill>
                  <a:srgbClr val="262626"/>
                </a:solidFill>
                <a:latin typeface="Calibri Light"/>
                <a:ea typeface="Calibri Light"/>
                <a:cs typeface="Calibri Light"/>
              </a:rPr>
              <a:t>acetate</a:t>
            </a:r>
            <a:endParaRPr lang="en-US" sz="32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marL="342900" indent="-342900">
              <a:buFont typeface="Calibri"/>
              <a:buChar char="-"/>
            </a:pPr>
            <a:r>
              <a:rPr lang="en-US" sz="3200">
                <a:solidFill>
                  <a:srgbClr val="262626"/>
                </a:solidFill>
                <a:latin typeface="Calibri Light"/>
                <a:ea typeface="Calibri Light"/>
                <a:cs typeface="Calibri Light"/>
              </a:rPr>
              <a:t>Salt (flux)</a:t>
            </a:r>
            <a:endParaRPr lang="en-US" sz="32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marL="342900" indent="-342900">
              <a:buFont typeface="Calibri"/>
              <a:buChar char="-"/>
            </a:pPr>
            <a:r>
              <a:rPr lang="en-US" sz="3200">
                <a:solidFill>
                  <a:srgbClr val="262626"/>
                </a:solidFill>
                <a:latin typeface="Calibri Light"/>
                <a:ea typeface="Calibri Light"/>
                <a:cs typeface="Calibri Light"/>
              </a:rPr>
              <a:t>Elemental</a:t>
            </a:r>
            <a:r>
              <a:rPr lang="en-US" sz="3200" b="0" i="0" u="none" strike="noStrike" baseline="0">
                <a:solidFill>
                  <a:srgbClr val="262626"/>
                </a:solidFill>
                <a:latin typeface="Calibri Light"/>
                <a:ea typeface="Calibri Light"/>
                <a:cs typeface="Calibri Light"/>
              </a:rPr>
              <a:t> sulfur</a:t>
            </a:r>
            <a:r>
              <a:rPr lang="en-US" sz="3200">
                <a:solidFill>
                  <a:srgbClr val="262626"/>
                </a:solidFill>
                <a:latin typeface="Calibri Light"/>
                <a:ea typeface="Calibri Light"/>
                <a:cs typeface="Calibri Light"/>
              </a:rPr>
              <a:t> (O</a:t>
            </a:r>
            <a:r>
              <a:rPr lang="en-US" sz="3200" baseline="-25000">
                <a:solidFill>
                  <a:srgbClr val="262626"/>
                </a:solidFill>
                <a:latin typeface="Calibri Light"/>
                <a:ea typeface="Calibri Light"/>
                <a:cs typeface="Calibri Light"/>
              </a:rPr>
              <a:t>2</a:t>
            </a:r>
            <a:r>
              <a:rPr lang="en-US" sz="3200" dirty="0">
                <a:solidFill>
                  <a:srgbClr val="262626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sz="3200">
                <a:solidFill>
                  <a:srgbClr val="262626"/>
                </a:solidFill>
                <a:latin typeface="Calibri Light"/>
                <a:ea typeface="Calibri Light"/>
                <a:cs typeface="Calibri Light"/>
              </a:rPr>
              <a:t>scavenger) </a:t>
            </a:r>
            <a:r>
              <a:rPr sz="3200" b="0" i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​</a:t>
            </a:r>
            <a:endParaRPr lang="en-US" sz="3200">
              <a:ea typeface="Calibri Light" panose="020F0302020204030204"/>
              <a:cs typeface="Calibri Light" panose="020F0302020204030204"/>
            </a:endParaRPr>
          </a:p>
          <a:p>
            <a:pPr algn="ctr"/>
            <a:endParaRPr lang="en-US" sz="2400"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7" name="Picture 6" descr="Media (28).jpg">
            <a:extLst>
              <a:ext uri="{FF2B5EF4-FFF2-40B4-BE49-F238E27FC236}">
                <a16:creationId xmlns:a16="http://schemas.microsoft.com/office/drawing/2014/main" id="{C4EC0197-6624-2FCD-8DCA-2B21F73F60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006" t="15200" r="251" b="-547"/>
          <a:stretch>
            <a:fillRect/>
          </a:stretch>
        </p:blipFill>
        <p:spPr>
          <a:xfrm>
            <a:off x="4845473" y="1843483"/>
            <a:ext cx="6989211" cy="4338711"/>
          </a:xfrm>
          <a:prstGeom prst="rect">
            <a:avLst/>
          </a:prstGeom>
        </p:spPr>
      </p:pic>
      <p:pic>
        <p:nvPicPr>
          <p:cNvPr id="9" name="Picture 8" descr="A metal pipe in a box&#10;&#10;AI-generated content may be incorrect.">
            <a:extLst>
              <a:ext uri="{FF2B5EF4-FFF2-40B4-BE49-F238E27FC236}">
                <a16:creationId xmlns:a16="http://schemas.microsoft.com/office/drawing/2014/main" id="{E418A784-A254-C666-FFB1-683DC728D5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755" t="25806" r="31604" b="19891"/>
          <a:stretch>
            <a:fillRect/>
          </a:stretch>
        </p:blipFill>
        <p:spPr>
          <a:xfrm>
            <a:off x="6167533" y="4192861"/>
            <a:ext cx="1129884" cy="8488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DCE10B-D1D4-D9E5-FB9B-E6E9CA0F7EEB}"/>
              </a:ext>
            </a:extLst>
          </p:cNvPr>
          <p:cNvSpPr txBox="1"/>
          <p:nvPr/>
        </p:nvSpPr>
        <p:spPr>
          <a:xfrm>
            <a:off x="3962297" y="6189791"/>
            <a:ext cx="666686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0" i="1">
                <a:solidFill>
                  <a:srgbClr val="1F1F1F"/>
                </a:solidFill>
                <a:latin typeface="Georgia"/>
              </a:rPr>
              <a:t>Synthesis of Silver-Activated Zinc Sulfide (Zns:Ag) Powder by Thermal Diffusion Method for Production of Thin Film Alpha Scintillators </a:t>
            </a:r>
            <a:r>
              <a:rPr lang="en-US" sz="1200" b="0" i="0">
                <a:solidFill>
                  <a:srgbClr val="1F1F1F"/>
                </a:solidFill>
                <a:latin typeface="Georgia"/>
              </a:rPr>
              <a:t>by Mehdi Sohrabi, Fereshteh Saheli and Kheirollah Mohammadi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66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DD9CC-74BE-9D94-B859-6BC6A411E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FCDAA-CF7E-5EDC-5F82-271367403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Silver Doping Procedure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7E0A7C-552E-F38C-6000-DA81340C52F6}"/>
              </a:ext>
            </a:extLst>
          </p:cNvPr>
          <p:cNvSpPr txBox="1"/>
          <p:nvPr/>
        </p:nvSpPr>
        <p:spPr>
          <a:xfrm>
            <a:off x="712757" y="2137379"/>
            <a:ext cx="3832412" cy="33547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AutoNum type="arabicPeriod"/>
            </a:pPr>
            <a:r>
              <a:rPr lang="en-US" sz="3600" dirty="0">
                <a:solidFill>
                  <a:srgbClr val="262626"/>
                </a:solidFill>
                <a:ea typeface="Calibri Light" panose="020F0302020204030204"/>
                <a:cs typeface="Arial"/>
              </a:rPr>
              <a:t>Create vacuum, fill with </a:t>
            </a:r>
            <a:r>
              <a:rPr lang="en-US" sz="3600" dirty="0" err="1">
                <a:solidFill>
                  <a:srgbClr val="262626"/>
                </a:solidFill>
                <a:ea typeface="Calibri Light" panose="020F0302020204030204"/>
                <a:cs typeface="Arial"/>
              </a:rPr>
              <a:t>Ar</a:t>
            </a:r>
            <a:r>
              <a:rPr lang="en-US" sz="3600" dirty="0">
                <a:solidFill>
                  <a:srgbClr val="262626"/>
                </a:solidFill>
                <a:ea typeface="Calibri Light" panose="020F0302020204030204"/>
                <a:cs typeface="Arial"/>
              </a:rPr>
              <a:t> x5</a:t>
            </a:r>
          </a:p>
          <a:p>
            <a:pPr marL="457200" indent="-457200">
              <a:buAutoNum type="arabicPeriod"/>
            </a:pPr>
            <a:endParaRPr lang="en-US" sz="3600">
              <a:solidFill>
                <a:srgbClr val="262626"/>
              </a:solidFill>
              <a:ea typeface="Calibri Light" panose="020F0302020204030204"/>
              <a:cs typeface="Arial"/>
            </a:endParaRPr>
          </a:p>
          <a:p>
            <a:pPr marL="457200" indent="-457200">
              <a:buAutoNum type="arabicPeriod"/>
            </a:pPr>
            <a:r>
              <a:rPr lang="en-US" sz="3600">
                <a:solidFill>
                  <a:srgbClr val="262626"/>
                </a:solidFill>
                <a:ea typeface="Calibri Light"/>
                <a:cs typeface="Calibri Light"/>
              </a:rPr>
              <a:t>Bake moisture off at 120°C</a:t>
            </a:r>
            <a:endParaRPr lang="en-US" sz="3600">
              <a:solidFill>
                <a:srgbClr val="262626"/>
              </a:solidFill>
              <a:ea typeface="Calibri Light"/>
              <a:cs typeface="Arial"/>
            </a:endParaRPr>
          </a:p>
          <a:p>
            <a:pPr algn="ctr"/>
            <a:endParaRPr lang="en-US" sz="3200">
              <a:ea typeface="Calibri Light"/>
              <a:cs typeface="Calibri Light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2A90BBF-3436-3FEA-90DB-F4587179A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27</a:t>
            </a:fld>
            <a:endParaRPr lang="en-US"/>
          </a:p>
        </p:txBody>
      </p:sp>
      <p:pic>
        <p:nvPicPr>
          <p:cNvPr id="7" name="Picture 6" descr="Media (28).jpg">
            <a:extLst>
              <a:ext uri="{FF2B5EF4-FFF2-40B4-BE49-F238E27FC236}">
                <a16:creationId xmlns:a16="http://schemas.microsoft.com/office/drawing/2014/main" id="{AE9E75B5-A236-A229-0A2F-A56FE49826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006" t="15200" r="251" b="-547"/>
          <a:stretch>
            <a:fillRect/>
          </a:stretch>
        </p:blipFill>
        <p:spPr>
          <a:xfrm>
            <a:off x="4845473" y="1843483"/>
            <a:ext cx="6989211" cy="4338711"/>
          </a:xfrm>
          <a:prstGeom prst="rect">
            <a:avLst/>
          </a:prstGeom>
        </p:spPr>
      </p:pic>
      <p:pic>
        <p:nvPicPr>
          <p:cNvPr id="9" name="Picture 8" descr="A metal pipe in a box&#10;&#10;AI-generated content may be incorrect.">
            <a:extLst>
              <a:ext uri="{FF2B5EF4-FFF2-40B4-BE49-F238E27FC236}">
                <a16:creationId xmlns:a16="http://schemas.microsoft.com/office/drawing/2014/main" id="{A976E436-06AA-DF0C-495D-5C049A9BCC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755" t="25806" r="31604" b="19891"/>
          <a:stretch>
            <a:fillRect/>
          </a:stretch>
        </p:blipFill>
        <p:spPr>
          <a:xfrm>
            <a:off x="6167533" y="4192861"/>
            <a:ext cx="1129884" cy="8488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E895C2F-02C7-EEED-FA83-52BC25798F4B}"/>
              </a:ext>
            </a:extLst>
          </p:cNvPr>
          <p:cNvSpPr txBox="1"/>
          <p:nvPr/>
        </p:nvSpPr>
        <p:spPr>
          <a:xfrm>
            <a:off x="3962297" y="6189791"/>
            <a:ext cx="666686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0" i="1">
                <a:solidFill>
                  <a:srgbClr val="1F1F1F"/>
                </a:solidFill>
                <a:latin typeface="Georgia"/>
              </a:rPr>
              <a:t>Synthesis of Silver-Activated Zinc Sulfide (Zns:Ag) Powder by Thermal Diffusion Method for Production of Thin Film Alpha Scintillators </a:t>
            </a:r>
            <a:r>
              <a:rPr lang="en-US" sz="1200" b="0" i="0">
                <a:solidFill>
                  <a:srgbClr val="1F1F1F"/>
                </a:solidFill>
                <a:latin typeface="Georgia"/>
              </a:rPr>
              <a:t>by Mehdi Sohrabi, Fereshteh Saheli and Kheirollah Mohammadi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6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22BB4-C971-ED1E-A5D3-65A619C08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2FC0D-2755-C4BB-9562-124D01343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Silver Doping Procedure</a:t>
            </a:r>
            <a:endParaRPr lang="en-US"/>
          </a:p>
        </p:txBody>
      </p:sp>
      <p:pic>
        <p:nvPicPr>
          <p:cNvPr id="4" name="Picture 3" descr="Media (28).jpg">
            <a:extLst>
              <a:ext uri="{FF2B5EF4-FFF2-40B4-BE49-F238E27FC236}">
                <a16:creationId xmlns:a16="http://schemas.microsoft.com/office/drawing/2014/main" id="{E866DC7A-0457-CC81-1A03-344407C5C2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006" t="15200" r="251" b="-547"/>
          <a:stretch>
            <a:fillRect/>
          </a:stretch>
        </p:blipFill>
        <p:spPr>
          <a:xfrm>
            <a:off x="4845473" y="1843483"/>
            <a:ext cx="6989211" cy="43387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CFCB47-35C2-ADF9-0AEC-2CDDA01B75E8}"/>
              </a:ext>
            </a:extLst>
          </p:cNvPr>
          <p:cNvSpPr txBox="1"/>
          <p:nvPr/>
        </p:nvSpPr>
        <p:spPr>
          <a:xfrm>
            <a:off x="596286" y="1813799"/>
            <a:ext cx="6096000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3. Heat to 350°C</a:t>
            </a:r>
            <a:endParaRPr lang="en-US" sz="2800">
              <a:solidFill>
                <a:srgbClr val="000000"/>
              </a:solidFill>
              <a:latin typeface="Calibri Light"/>
              <a:ea typeface="Calibri Light" panose="020F0302020204030204"/>
              <a:cs typeface="Calibri Light" panose="020F0302020204030204"/>
            </a:endParaRPr>
          </a:p>
          <a:p>
            <a:pPr marL="342900" indent="-342900">
              <a:buFont typeface="Calibri"/>
              <a:buChar char="-"/>
            </a:pPr>
            <a:r>
              <a:rPr lang="en-US" sz="280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Sulfur</a:t>
            </a:r>
            <a:r>
              <a:rPr lang="en-US" sz="2800" b="0" i="0" u="none" strike="noStrike" baseline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 </a:t>
            </a:r>
            <a:r>
              <a:rPr lang="en-US" sz="280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melts</a:t>
            </a:r>
            <a:endParaRPr lang="en-US" sz="2800">
              <a:solidFill>
                <a:srgbClr val="262626"/>
              </a:solidFill>
              <a:latin typeface="Calibri Light"/>
              <a:ea typeface="Calibri Light"/>
              <a:cs typeface="Arial"/>
            </a:endParaRPr>
          </a:p>
          <a:p>
            <a:pPr marL="342900" indent="-342900">
              <a:buFont typeface="Calibri"/>
              <a:buChar char="-"/>
            </a:pPr>
            <a:r>
              <a:rPr lang="en-US" sz="2800">
                <a:solidFill>
                  <a:srgbClr val="262626"/>
                </a:solidFill>
                <a:latin typeface="Calibri Light"/>
                <a:ea typeface="Calibri Light"/>
                <a:cs typeface="Arial"/>
              </a:rPr>
              <a:t>Displaces</a:t>
            </a:r>
            <a:r>
              <a:rPr lang="en-US" sz="2800">
                <a:solidFill>
                  <a:srgbClr val="262626"/>
                </a:solidFill>
                <a:cs typeface="Arial"/>
              </a:rPr>
              <a:t> air in pores</a:t>
            </a:r>
            <a:endParaRPr lang="en-US" sz="2800">
              <a:solidFill>
                <a:srgbClr val="262626"/>
              </a:solidFill>
              <a:ea typeface="Calibri Light"/>
              <a:cs typeface="Arial"/>
            </a:endParaRPr>
          </a:p>
          <a:p>
            <a:pPr algn="ctr"/>
            <a:endParaRPr lang="en-US" sz="2400" dirty="0"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136231-1F2D-5142-F83C-452CB27E674A}"/>
              </a:ext>
            </a:extLst>
          </p:cNvPr>
          <p:cNvSpPr txBox="1"/>
          <p:nvPr/>
        </p:nvSpPr>
        <p:spPr>
          <a:xfrm>
            <a:off x="594000" y="3261650"/>
            <a:ext cx="4482085" cy="21852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4. Heat slowly to 950°C </a:t>
            </a:r>
            <a:endParaRPr lang="en-US" sz="2800">
              <a:solidFill>
                <a:srgbClr val="000000"/>
              </a:solidFill>
              <a:latin typeface="Calibri Light"/>
              <a:ea typeface="Calibri Light" panose="020F0302020204030204"/>
              <a:cs typeface="Calibri Light" panose="020F0302020204030204"/>
            </a:endParaRPr>
          </a:p>
          <a:p>
            <a:pPr marL="342900" indent="-342900">
              <a:buFont typeface="Calibri"/>
              <a:buChar char="-"/>
            </a:pPr>
            <a:r>
              <a:rPr lang="en-US" sz="280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Sulfur boils, reacts with O</a:t>
            </a:r>
            <a:r>
              <a:rPr lang="en-US" sz="2800" baseline="-2500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2 </a:t>
            </a:r>
            <a:r>
              <a:rPr lang="en-US" sz="280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and leaves as gas  </a:t>
            </a:r>
            <a:endParaRPr lang="en-US" sz="280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marL="342900" indent="-342900">
              <a:buFont typeface="Calibri"/>
              <a:buChar char="-"/>
            </a:pPr>
            <a:r>
              <a:rPr lang="en-US" sz="280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ZnS and Ag melts</a:t>
            </a:r>
            <a:r>
              <a:rPr lang="en-US" sz="2800" b="0" i="0" u="none" strike="noStrike" baseline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 at </a:t>
            </a:r>
            <a:r>
              <a:rPr lang="en-US" sz="280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900°C</a:t>
            </a:r>
            <a:r>
              <a:rPr lang="en-US" sz="2800" b="0" i="0" u="none" strike="noStrike" baseline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 </a:t>
            </a:r>
            <a:r>
              <a:rPr lang="en-US" sz="2800" b="0" i="0" dirty="0">
                <a:solidFill>
                  <a:srgbClr val="000000"/>
                </a:solidFill>
                <a:latin typeface="Calibri Light"/>
                <a:ea typeface="Arial"/>
                <a:cs typeface="Arial"/>
              </a:rPr>
              <a:t>​</a:t>
            </a:r>
            <a:endParaRPr lang="en-US" sz="2800" dirty="0">
              <a:ea typeface="Calibri Light"/>
              <a:cs typeface="Calibri Light"/>
            </a:endParaRPr>
          </a:p>
          <a:p>
            <a:pPr algn="ctr"/>
            <a:endParaRPr lang="en-US" sz="2400" dirty="0">
              <a:ea typeface="Calibri Light"/>
              <a:cs typeface="Calibri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8FEC46-6D6F-D576-59E3-B012C31AA19F}"/>
              </a:ext>
            </a:extLst>
          </p:cNvPr>
          <p:cNvSpPr txBox="1"/>
          <p:nvPr/>
        </p:nvSpPr>
        <p:spPr>
          <a:xfrm>
            <a:off x="594002" y="5174555"/>
            <a:ext cx="4285298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5. </a:t>
            </a:r>
            <a:r>
              <a:rPr lang="en-US" sz="2800" b="0" i="0" u="none" strike="noStrike" baseline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Cool to </a:t>
            </a:r>
            <a:r>
              <a:rPr lang="en-US" sz="280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room</a:t>
            </a:r>
            <a:r>
              <a:rPr lang="en-US" sz="2800" b="0" i="0" u="none" strike="noStrike" baseline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 </a:t>
            </a:r>
            <a:r>
              <a:rPr lang="en-US" sz="280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temp </a:t>
            </a:r>
            <a:endParaRPr lang="en-US" sz="2800">
              <a:solidFill>
                <a:srgbClr val="262626"/>
              </a:solidFill>
              <a:latin typeface="Calibri Light"/>
              <a:ea typeface="Calibri Light" panose="020F0302020204030204"/>
              <a:cs typeface="Arial"/>
            </a:endParaRPr>
          </a:p>
          <a:p>
            <a:pPr marL="342900" indent="-342900">
              <a:buFont typeface="Calibri"/>
              <a:buChar char="-"/>
            </a:pPr>
            <a:r>
              <a:rPr lang="en-US" sz="280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Wash with UPW to remove salt</a:t>
            </a:r>
            <a:endParaRPr lang="en-US" sz="2800">
              <a:solidFill>
                <a:srgbClr val="262626"/>
              </a:solidFill>
              <a:ea typeface="Calibri Light"/>
              <a:cs typeface="Arial"/>
            </a:endParaRPr>
          </a:p>
          <a:p>
            <a:pPr algn="ctr"/>
            <a:endParaRPr lang="en-US" sz="2400" dirty="0">
              <a:ea typeface="Calibri Light"/>
              <a:cs typeface="Calibri Light"/>
            </a:endParaRPr>
          </a:p>
        </p:txBody>
      </p:sp>
      <p:pic>
        <p:nvPicPr>
          <p:cNvPr id="19" name="Picture 18" descr="A metal pipe in a box&#10;&#10;AI-generated content may be incorrect.">
            <a:extLst>
              <a:ext uri="{FF2B5EF4-FFF2-40B4-BE49-F238E27FC236}">
                <a16:creationId xmlns:a16="http://schemas.microsoft.com/office/drawing/2014/main" id="{F5713714-CB31-CFB1-FF7A-F88EBA1AA3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755" t="25806" r="31604" b="19891"/>
          <a:stretch>
            <a:fillRect/>
          </a:stretch>
        </p:blipFill>
        <p:spPr>
          <a:xfrm>
            <a:off x="6167533" y="4192861"/>
            <a:ext cx="1129884" cy="8488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30A1DEC-48A1-6BC2-377F-755A03E80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28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BCDEB5-C849-7210-57E9-4D84CDCD8B06}"/>
              </a:ext>
            </a:extLst>
          </p:cNvPr>
          <p:cNvSpPr txBox="1"/>
          <p:nvPr/>
        </p:nvSpPr>
        <p:spPr>
          <a:xfrm>
            <a:off x="3962297" y="6189791"/>
            <a:ext cx="666686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0" i="1">
                <a:solidFill>
                  <a:srgbClr val="1F1F1F"/>
                </a:solidFill>
                <a:latin typeface="Georgia"/>
              </a:rPr>
              <a:t>Synthesis of Silver-Activated Zinc Sulfide (Zns:Ag) Powder by Thermal Diffusion Method for Production of Thin Film Alpha Scintillators </a:t>
            </a:r>
            <a:r>
              <a:rPr lang="en-US" sz="1200" b="0" i="0">
                <a:solidFill>
                  <a:srgbClr val="1F1F1F"/>
                </a:solidFill>
                <a:latin typeface="Georgia"/>
              </a:rPr>
              <a:t>by Mehdi Sohrabi, Fereshteh Saheli and Kheirollah Mohammadi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48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52B7F-8334-457B-8A81-3A6D488D2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D5852-925A-68A2-32BD-F1536466AA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793" y="2655413"/>
            <a:ext cx="9067800" cy="1548064"/>
          </a:xfrm>
        </p:spPr>
        <p:txBody>
          <a:bodyPr/>
          <a:lstStyle/>
          <a:p>
            <a:r>
              <a:rPr lang="en-US" sz="9600">
                <a:ea typeface="Calibri Light"/>
                <a:cs typeface="Calibri Light"/>
              </a:rPr>
              <a:t>Silver Doping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27EB8-9342-B413-90A1-A38982F05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322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145FA-D86B-D1DD-32A5-94D565DF7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 to the project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BF8136-3B8C-F440-C0DC-30591E866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399" y="2011680"/>
            <a:ext cx="4701268" cy="376618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Calibri" pitchFamily="34" charset="0"/>
              <a:buChar char="-"/>
            </a:pPr>
            <a:r>
              <a:rPr lang="en-US" sz="3200">
                <a:ea typeface="Calibri Light" panose="020F0302020204030204"/>
                <a:cs typeface="Calibri Light" panose="020F0302020204030204"/>
              </a:rPr>
              <a:t> First thing to understand is Radon</a:t>
            </a:r>
          </a:p>
          <a:p>
            <a:pPr marL="347345" lvl="1">
              <a:buFont typeface="Courier New" pitchFamily="34" charset="0"/>
              <a:buChar char="o"/>
            </a:pPr>
            <a:r>
              <a:rPr lang="en-US" sz="3200">
                <a:ea typeface="+mn-lt"/>
                <a:cs typeface="+mn-lt"/>
              </a:rPr>
              <a:t>Noble Gas</a:t>
            </a:r>
          </a:p>
          <a:p>
            <a:pPr marL="347345" lvl="1">
              <a:buFont typeface="Courier New,monospace" pitchFamily="34" charset="0"/>
              <a:buChar char="o"/>
            </a:pPr>
            <a:r>
              <a:rPr lang="en-US" sz="3200">
                <a:ea typeface="+mn-lt"/>
                <a:cs typeface="+mn-lt"/>
              </a:rPr>
              <a:t>α-particle decay</a:t>
            </a:r>
            <a:endParaRPr lang="en-US" sz="3200">
              <a:solidFill>
                <a:srgbClr val="000000"/>
              </a:solidFill>
              <a:ea typeface="+mn-lt"/>
              <a:cs typeface="+mn-lt"/>
            </a:endParaRPr>
          </a:p>
          <a:p>
            <a:pPr marL="347345" lvl="1">
              <a:buFont typeface="Courier New" pitchFamily="34" charset="0"/>
              <a:buChar char="o"/>
            </a:pPr>
            <a:r>
              <a:rPr lang="en-US" sz="3200" baseline="30000">
                <a:ea typeface="+mn-lt"/>
                <a:cs typeface="+mn-lt"/>
              </a:rPr>
              <a:t>222</a:t>
            </a:r>
            <a:r>
              <a:rPr lang="en-US" sz="3200">
                <a:ea typeface="+mn-lt"/>
                <a:cs typeface="+mn-lt"/>
              </a:rPr>
              <a:t>Rn half-life ~4 days</a:t>
            </a:r>
            <a:endParaRPr lang="en-US" sz="3200">
              <a:ea typeface="Calibri Light" panose="020F0302020204030204"/>
              <a:cs typeface="Calibri Light" panose="020F0302020204030204"/>
            </a:endParaRPr>
          </a:p>
          <a:p>
            <a:pPr>
              <a:buFont typeface="Calibri" pitchFamily="34" charset="0"/>
              <a:buChar char="-"/>
            </a:pPr>
            <a:r>
              <a:rPr lang="en-US" sz="3200">
                <a:ea typeface="+mn-lt"/>
                <a:cs typeface="+mn-lt"/>
              </a:rPr>
              <a:t> Emanates from materials and from underground</a:t>
            </a:r>
            <a:endParaRPr lang="en-US" sz="3200">
              <a:solidFill>
                <a:srgbClr val="000000"/>
              </a:solidFill>
              <a:ea typeface="+mn-lt"/>
              <a:cs typeface="+mn-lt"/>
            </a:endParaRPr>
          </a:p>
          <a:p>
            <a:pPr>
              <a:buFont typeface="Calibri" pitchFamily="34" charset="0"/>
              <a:buChar char="-"/>
            </a:pPr>
            <a:r>
              <a:rPr lang="en-US" sz="3200">
                <a:ea typeface="+mn-lt"/>
                <a:cs typeface="+mn-lt"/>
              </a:rPr>
              <a:t> A significant background source in low background experiments</a:t>
            </a:r>
            <a:endParaRPr lang="en-US" sz="3200">
              <a:solidFill>
                <a:srgbClr val="000000"/>
              </a:solidFill>
              <a:ea typeface="+mn-lt"/>
              <a:cs typeface="+mn-lt"/>
            </a:endParaRPr>
          </a:p>
          <a:p>
            <a:pPr marL="4445" lvl="1" indent="0">
              <a:buNone/>
            </a:pPr>
            <a:endParaRPr lang="en-US" sz="2800" dirty="0">
              <a:ea typeface="+mn-lt"/>
              <a:cs typeface="+mn-lt"/>
            </a:endParaRPr>
          </a:p>
          <a:p>
            <a:pPr>
              <a:buFont typeface="Calibri" pitchFamily="34" charset="0"/>
              <a:buChar char="-"/>
            </a:pPr>
            <a:endParaRPr lang="en-US" sz="3600" dirty="0">
              <a:ea typeface="+mn-lt"/>
              <a:cs typeface="+mn-lt"/>
            </a:endParaRPr>
          </a:p>
        </p:txBody>
      </p:sp>
      <p:pic>
        <p:nvPicPr>
          <p:cNvPr id="5" name="Graphic 4" descr="Group (periodic table) - Wikipedia">
            <a:extLst>
              <a:ext uri="{FF2B5EF4-FFF2-40B4-BE49-F238E27FC236}">
                <a16:creationId xmlns:a16="http://schemas.microsoft.com/office/drawing/2014/main" id="{42684590-486B-FE26-FEA1-DBD733725A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67215" y="2016155"/>
            <a:ext cx="6226627" cy="332475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9E6ABEDF-EA75-8635-3047-23627FA36AAB}"/>
              </a:ext>
            </a:extLst>
          </p:cNvPr>
          <p:cNvSpPr/>
          <p:nvPr/>
        </p:nvSpPr>
        <p:spPr>
          <a:xfrm>
            <a:off x="10866594" y="3681667"/>
            <a:ext cx="1119083" cy="85056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006461-0F6B-3619-5695-60094240D049}"/>
              </a:ext>
            </a:extLst>
          </p:cNvPr>
          <p:cNvSpPr/>
          <p:nvPr/>
        </p:nvSpPr>
        <p:spPr>
          <a:xfrm>
            <a:off x="5268871" y="1620063"/>
            <a:ext cx="6926384" cy="43473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Decay chain of uranium-238, with radon near the middle">
            <a:extLst>
              <a:ext uri="{FF2B5EF4-FFF2-40B4-BE49-F238E27FC236}">
                <a16:creationId xmlns:a16="http://schemas.microsoft.com/office/drawing/2014/main" id="{4C5051AE-84A1-DAAC-5162-256CEEC08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1477" y="722718"/>
            <a:ext cx="3895968" cy="539302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71D9BF4-C76B-AFF2-C354-04504EBBA552}"/>
              </a:ext>
            </a:extLst>
          </p:cNvPr>
          <p:cNvSpPr/>
          <p:nvPr/>
        </p:nvSpPr>
        <p:spPr>
          <a:xfrm>
            <a:off x="7366000" y="3018691"/>
            <a:ext cx="1123461" cy="86946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3006575-E867-37D6-088F-2F48D0729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15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animBg="1"/>
      <p:bldP spid="3" grpId="0" animBg="1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F508D-4509-D12A-5D70-43CBC4E4F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91ACAB-29BE-7DCF-ED1F-E0423E9456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2" r="-822" b="33750"/>
          <a:stretch>
            <a:fillRect/>
          </a:stretch>
        </p:blipFill>
        <p:spPr>
          <a:xfrm>
            <a:off x="2236770" y="102400"/>
            <a:ext cx="7532053" cy="6647560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0A565F3-27C2-3095-B111-CD3980567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29</a:t>
            </a:fld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B2CE1A1-D3F1-904D-13F4-D6EEBFED2E12}"/>
              </a:ext>
            </a:extLst>
          </p:cNvPr>
          <p:cNvSpPr/>
          <p:nvPr/>
        </p:nvSpPr>
        <p:spPr>
          <a:xfrm>
            <a:off x="8968651" y="2282459"/>
            <a:ext cx="2902949" cy="1609147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 b="1">
                <a:ea typeface="Calibri Light"/>
                <a:cs typeface="Calibri Light"/>
              </a:rPr>
              <a:t>Commercial </a:t>
            </a:r>
            <a:r>
              <a:rPr lang="en-US" sz="4000" b="1" err="1">
                <a:ea typeface="Calibri Light"/>
                <a:cs typeface="Calibri Light"/>
              </a:rPr>
              <a:t>Zns:Ag</a:t>
            </a:r>
            <a:endParaRPr lang="en-US" sz="4000">
              <a:ea typeface="Calibri Light"/>
              <a:cs typeface="Calibri Light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90F6B9E-10B9-59CC-79BE-ED0FC8B4718B}"/>
              </a:ext>
            </a:extLst>
          </p:cNvPr>
          <p:cNvSpPr/>
          <p:nvPr/>
        </p:nvSpPr>
        <p:spPr>
          <a:xfrm>
            <a:off x="240877" y="2339308"/>
            <a:ext cx="2902949" cy="1609147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 b="1">
                <a:ea typeface="Calibri Light"/>
                <a:cs typeface="Calibri Light"/>
              </a:rPr>
              <a:t>In-House </a:t>
            </a:r>
            <a:r>
              <a:rPr lang="en-US" sz="4000" b="1" err="1">
                <a:ea typeface="Calibri Light"/>
                <a:cs typeface="Calibri Light"/>
              </a:rPr>
              <a:t>Zns:Ag</a:t>
            </a:r>
            <a:endParaRPr lang="en-US" sz="4000" err="1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8299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FD5E9-BAD2-91DA-982E-AC1127F44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F7A88-7DBC-8228-660F-A4634D061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Silver Doping Results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5F97A-7488-350F-92B2-DC8B4A3C9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690" y="2336496"/>
            <a:ext cx="3761100" cy="355429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Calibri"/>
              <a:buChar char="-"/>
            </a:pPr>
            <a:r>
              <a:rPr lang="en-US" sz="4000">
                <a:ea typeface="+mn-lt"/>
                <a:cs typeface="+mn-lt"/>
              </a:rPr>
              <a:t> Doping worked</a:t>
            </a:r>
            <a:endParaRPr lang="en-US" sz="4000">
              <a:ea typeface="Calibri Light" panose="020F0302020204030204"/>
              <a:cs typeface="Calibri Light" panose="020F0302020204030204"/>
            </a:endParaRPr>
          </a:p>
          <a:p>
            <a:pPr>
              <a:buFont typeface="Calibri"/>
              <a:buChar char="-"/>
            </a:pPr>
            <a:endParaRPr lang="en-US" sz="4000">
              <a:ea typeface="+mn-lt"/>
              <a:cs typeface="+mn-lt"/>
            </a:endParaRPr>
          </a:p>
          <a:p>
            <a:pPr>
              <a:buFont typeface="Calibri"/>
              <a:buChar char="-"/>
            </a:pPr>
            <a:r>
              <a:rPr lang="en-US" sz="4000">
                <a:ea typeface="+mn-lt"/>
                <a:cs typeface="+mn-lt"/>
              </a:rPr>
              <a:t> There is light</a:t>
            </a:r>
          </a:p>
          <a:p>
            <a:pPr lvl="2" indent="-342900">
              <a:buFont typeface="Wingdings"/>
              <a:buChar char="§"/>
            </a:pPr>
            <a:r>
              <a:rPr lang="en-US" sz="3200" i="0">
                <a:ea typeface="+mn-lt"/>
                <a:cs typeface="+mn-lt"/>
              </a:rPr>
              <a:t>Green / Blue</a:t>
            </a:r>
          </a:p>
          <a:p>
            <a:pPr>
              <a:buFont typeface="Calibri" pitchFamily="34" charset="0"/>
              <a:buChar char="-"/>
            </a:pPr>
            <a:endParaRPr lang="en-US">
              <a:ea typeface="+mn-lt"/>
              <a:cs typeface="+mn-lt"/>
            </a:endParaRPr>
          </a:p>
          <a:p>
            <a:pPr marL="0" indent="0">
              <a:buNone/>
            </a:pPr>
            <a:endParaRPr lang="en-US">
              <a:ea typeface="+mn-lt"/>
              <a:cs typeface="+mn-lt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57050-C4B7-4B19-DCAD-3548D3A30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31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95B0BD-FE64-EF94-4D2D-58A2B13901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557" t="25862" r="11069" b="29598"/>
          <a:stretch>
            <a:fillRect/>
          </a:stretch>
        </p:blipFill>
        <p:spPr>
          <a:xfrm>
            <a:off x="4431466" y="1809939"/>
            <a:ext cx="5791953" cy="47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171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3384FB3-FEF8-1C59-3700-4422E14AB7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5087" y="81329"/>
            <a:ext cx="8096834" cy="536734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0EE63B-C871-04F5-5B07-5FAFB1388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32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CD9242-F388-C54E-DECF-2C7AAA9BB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041" y="716136"/>
            <a:ext cx="4333875" cy="295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7CE963-C881-CD5B-3883-8BC31975B4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7217" r="9974" b="12029"/>
          <a:stretch>
            <a:fillRect/>
          </a:stretch>
        </p:blipFill>
        <p:spPr>
          <a:xfrm>
            <a:off x="1699883" y="5386888"/>
            <a:ext cx="7859996" cy="9805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D3077FF-F35B-6512-BF1D-027770F1B5EB}"/>
              </a:ext>
            </a:extLst>
          </p:cNvPr>
          <p:cNvSpPr txBox="1"/>
          <p:nvPr/>
        </p:nvSpPr>
        <p:spPr>
          <a:xfrm>
            <a:off x="1849860" y="6421847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/>
              <a:t>https://www.gigahertz-optik.com/en-us/service-and-support/knowledge-base/basics-light-measurement/light-color/</a:t>
            </a:r>
          </a:p>
          <a:p>
            <a:pPr algn="ctr"/>
            <a:endParaRPr lang="en-US" sz="120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C8C4EB5-6804-65D1-2341-ED82ACA10D47}"/>
              </a:ext>
            </a:extLst>
          </p:cNvPr>
          <p:cNvCxnSpPr/>
          <p:nvPr/>
        </p:nvCxnSpPr>
        <p:spPr>
          <a:xfrm>
            <a:off x="3258960" y="718932"/>
            <a:ext cx="2359" cy="409506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9ABCC8B-AFFD-28EC-70E2-2FFC506998B7}"/>
              </a:ext>
            </a:extLst>
          </p:cNvPr>
          <p:cNvCxnSpPr>
            <a:cxnSpLocks/>
          </p:cNvCxnSpPr>
          <p:nvPr/>
        </p:nvCxnSpPr>
        <p:spPr>
          <a:xfrm>
            <a:off x="4614532" y="718932"/>
            <a:ext cx="69877" cy="4114354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2290CEA-FB59-5F6E-2005-5B663850B24B}"/>
              </a:ext>
            </a:extLst>
          </p:cNvPr>
          <p:cNvSpPr txBox="1"/>
          <p:nvPr/>
        </p:nvSpPr>
        <p:spPr>
          <a:xfrm>
            <a:off x="9259747" y="2273652"/>
            <a:ext cx="2932254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Thank you to</a:t>
            </a:r>
            <a:endParaRPr lang="en-US"/>
          </a:p>
          <a:p>
            <a:r>
              <a:rPr lang="en-US" b="1"/>
              <a:t>Prof. Stefan Siemann </a:t>
            </a:r>
            <a:endParaRPr lang="en-US" b="1" dirty="0"/>
          </a:p>
          <a:p>
            <a:r>
              <a:rPr lang="en-US"/>
              <a:t>School of </a:t>
            </a:r>
            <a:r>
              <a:rPr lang="en-US" dirty="0"/>
              <a:t>Natural Sciences Laurentian University</a:t>
            </a:r>
            <a:endParaRPr lang="en-US" b="1">
              <a:ea typeface="Calibri Light"/>
              <a:cs typeface="Calibri Light"/>
            </a:endParaRPr>
          </a:p>
          <a:p>
            <a:endParaRPr lang="en-US" dirty="0">
              <a:ea typeface="Calibri Light"/>
              <a:cs typeface="Calibri Light"/>
            </a:endParaRPr>
          </a:p>
          <a:p>
            <a:endParaRPr lang="en-US" dirty="0">
              <a:ea typeface="Calibri Light"/>
              <a:cs typeface="Calibri Light"/>
            </a:endParaRPr>
          </a:p>
          <a:p>
            <a:r>
              <a:rPr lang="en-US">
                <a:ea typeface="Calibri Light" panose="020F0302020204030204"/>
                <a:cs typeface="Calibri Light" panose="020F0302020204030204"/>
              </a:rPr>
              <a:t>*Amplitudes are normalized</a:t>
            </a:r>
          </a:p>
          <a:p>
            <a:pPr algn="ctr"/>
            <a:endParaRPr lang="en-US">
              <a:ea typeface="Calibri Light" panose="020F0302020204030204"/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533054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6379C-0EB2-765B-0056-A4A9B3B65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05A8C4-DC6F-8BA8-A516-665180F20D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45" y="58238"/>
            <a:ext cx="8096834" cy="536734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D69FDD-8553-85C6-95F6-0C0C6DECD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33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8AA76-329E-E53D-F823-817737ED5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7193" y="693045"/>
            <a:ext cx="4333875" cy="295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C7ECB-8058-4FB2-C3DE-25659CF05C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7217" r="9974" b="12029"/>
          <a:stretch>
            <a:fillRect/>
          </a:stretch>
        </p:blipFill>
        <p:spPr>
          <a:xfrm>
            <a:off x="537641" y="5363797"/>
            <a:ext cx="7859996" cy="9805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9C4388-EF48-5D4D-8438-1DC8A6631EA6}"/>
              </a:ext>
            </a:extLst>
          </p:cNvPr>
          <p:cNvSpPr txBox="1"/>
          <p:nvPr/>
        </p:nvSpPr>
        <p:spPr>
          <a:xfrm>
            <a:off x="687618" y="6398756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/>
              <a:t>https://www.gigahertz-optik.com/en-us/service-and-support/knowledge-base/basics-light-measurement/light-color/</a:t>
            </a:r>
          </a:p>
          <a:p>
            <a:pPr algn="ctr"/>
            <a:endParaRPr lang="en-US" sz="120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4FD099B-ED11-128E-249A-3A1A65B6F1C0}"/>
              </a:ext>
            </a:extLst>
          </p:cNvPr>
          <p:cNvCxnSpPr/>
          <p:nvPr/>
        </p:nvCxnSpPr>
        <p:spPr>
          <a:xfrm>
            <a:off x="2096718" y="695841"/>
            <a:ext cx="2359" cy="409506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20CE2BD-5CCD-66C5-4F67-63B818A2DC47}"/>
              </a:ext>
            </a:extLst>
          </p:cNvPr>
          <p:cNvCxnSpPr>
            <a:cxnSpLocks/>
          </p:cNvCxnSpPr>
          <p:nvPr/>
        </p:nvCxnSpPr>
        <p:spPr>
          <a:xfrm>
            <a:off x="3452290" y="695841"/>
            <a:ext cx="69877" cy="4114354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BCCBBA7-C363-6228-448B-911C359A05C6}"/>
              </a:ext>
            </a:extLst>
          </p:cNvPr>
          <p:cNvSpPr txBox="1"/>
          <p:nvPr/>
        </p:nvSpPr>
        <p:spPr>
          <a:xfrm>
            <a:off x="8524514" y="4923189"/>
            <a:ext cx="2932254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Thank you to</a:t>
            </a:r>
            <a:endParaRPr lang="en-US"/>
          </a:p>
          <a:p>
            <a:r>
              <a:rPr lang="en-US" b="1"/>
              <a:t>Prof. Stefan Siemann </a:t>
            </a:r>
            <a:endParaRPr lang="en-US" b="1" dirty="0"/>
          </a:p>
          <a:p>
            <a:r>
              <a:rPr lang="en-US"/>
              <a:t>School of </a:t>
            </a:r>
            <a:r>
              <a:rPr lang="en-US" dirty="0"/>
              <a:t>Natural Sciences Laurentian University</a:t>
            </a:r>
            <a:endParaRPr lang="en-US" b="1">
              <a:ea typeface="Calibri Light"/>
              <a:cs typeface="Calibri Light"/>
            </a:endParaRPr>
          </a:p>
          <a:p>
            <a:pPr algn="ctr"/>
            <a:endParaRPr lang="en-US"/>
          </a:p>
        </p:txBody>
      </p:sp>
      <p:pic>
        <p:nvPicPr>
          <p:cNvPr id="2" name="Picture 1" descr="Photomultiplier tube - Wikipedia">
            <a:extLst>
              <a:ext uri="{FF2B5EF4-FFF2-40B4-BE49-F238E27FC236}">
                <a16:creationId xmlns:a16="http://schemas.microsoft.com/office/drawing/2014/main" id="{1FE0D3AA-AC49-C427-5E6B-BD8ADD51E17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712" b="2933"/>
          <a:stretch>
            <a:fillRect/>
          </a:stretch>
        </p:blipFill>
        <p:spPr>
          <a:xfrm>
            <a:off x="8946284" y="57391"/>
            <a:ext cx="2181326" cy="2798285"/>
          </a:xfrm>
          <a:prstGeom prst="rect">
            <a:avLst/>
          </a:prstGeom>
        </p:spPr>
      </p:pic>
      <p:sp>
        <p:nvSpPr>
          <p:cNvPr id="5" name="Arrow: Up 4">
            <a:extLst>
              <a:ext uri="{FF2B5EF4-FFF2-40B4-BE49-F238E27FC236}">
                <a16:creationId xmlns:a16="http://schemas.microsoft.com/office/drawing/2014/main" id="{F9B1A206-40F3-5BD9-02D8-485325B8C1D4}"/>
              </a:ext>
            </a:extLst>
          </p:cNvPr>
          <p:cNvSpPr/>
          <p:nvPr/>
        </p:nvSpPr>
        <p:spPr>
          <a:xfrm rot="1200000">
            <a:off x="9106749" y="2723918"/>
            <a:ext cx="633549" cy="1527858"/>
          </a:xfrm>
          <a:prstGeom prst="up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Calibri Light"/>
                <a:cs typeface="Calibri Light"/>
              </a:rPr>
              <a:t>Light</a:t>
            </a:r>
            <a:endParaRPr lang="en-US"/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59BB1233-6411-C15B-AB9D-F8AF843390D3}"/>
              </a:ext>
            </a:extLst>
          </p:cNvPr>
          <p:cNvSpPr/>
          <p:nvPr/>
        </p:nvSpPr>
        <p:spPr>
          <a:xfrm rot="20520000">
            <a:off x="10268991" y="2723918"/>
            <a:ext cx="633549" cy="152785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Calibri Light"/>
                <a:cs typeface="Calibri Light"/>
              </a:rPr>
              <a:t>Light</a:t>
            </a:r>
            <a:endParaRPr lang="en-US"/>
          </a:p>
        </p:txBody>
      </p:sp>
      <p:pic>
        <p:nvPicPr>
          <p:cNvPr id="15" name="Picture 14" descr="Shouting Emoticon Stock Illustrations – 1,232 Shouting Emoticon Stock  Illustrations, Vectors &amp; Clipart - Dreamstime">
            <a:extLst>
              <a:ext uri="{FF2B5EF4-FFF2-40B4-BE49-F238E27FC236}">
                <a16:creationId xmlns:a16="http://schemas.microsoft.com/office/drawing/2014/main" id="{988AE3B5-06D6-5B90-D391-4CBC4C5479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5072" y="2366480"/>
            <a:ext cx="1434523" cy="105516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146B88D-EBCF-4EF7-08FA-5ECD76B41F88}"/>
              </a:ext>
            </a:extLst>
          </p:cNvPr>
          <p:cNvSpPr/>
          <p:nvPr/>
        </p:nvSpPr>
        <p:spPr>
          <a:xfrm>
            <a:off x="8291907" y="245731"/>
            <a:ext cx="1548283" cy="662421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 b="1">
                <a:ea typeface="Calibri Light"/>
                <a:cs typeface="Calibri Light"/>
              </a:rPr>
              <a:t>PMT</a:t>
            </a:r>
            <a:endParaRPr lang="en-US"/>
          </a:p>
        </p:txBody>
      </p:sp>
      <p:pic>
        <p:nvPicPr>
          <p:cNvPr id="3" name="Picture 2" descr="This may contain: an emoticive smiley face giving the thumbs up sign">
            <a:extLst>
              <a:ext uri="{FF2B5EF4-FFF2-40B4-BE49-F238E27FC236}">
                <a16:creationId xmlns:a16="http://schemas.microsoft.com/office/drawing/2014/main" id="{FF92D96F-E651-EA72-F79F-4E355C3C72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0317" y="2023279"/>
            <a:ext cx="1748367" cy="127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9256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44663-5310-FBB4-F768-008A0140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B69BAF3-B4C7-0B5C-9641-4E1746791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34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F87D253-B38C-3EB9-433F-F18FEFBF12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-117" r="26430" b="117"/>
          <a:stretch>
            <a:fillRect/>
          </a:stretch>
        </p:blipFill>
        <p:spPr>
          <a:xfrm rot="16200000">
            <a:off x="2521243" y="-2768809"/>
            <a:ext cx="6901761" cy="12442181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6179745-7F36-AB3E-59C1-DFDC19D66F64}"/>
              </a:ext>
            </a:extLst>
          </p:cNvPr>
          <p:cNvSpPr/>
          <p:nvPr/>
        </p:nvSpPr>
        <p:spPr>
          <a:xfrm>
            <a:off x="141658" y="909177"/>
            <a:ext cx="2902949" cy="1609147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 b="1">
                <a:ea typeface="Calibri Light"/>
                <a:cs typeface="Calibri Light"/>
              </a:rPr>
              <a:t>In-House </a:t>
            </a:r>
            <a:r>
              <a:rPr lang="en-US" sz="4000" b="1" err="1">
                <a:ea typeface="Calibri Light"/>
                <a:cs typeface="Calibri Light"/>
              </a:rPr>
              <a:t>Zns:Ag</a:t>
            </a:r>
            <a:endParaRPr lang="en-US" sz="4000" err="1">
              <a:ea typeface="Calibri Light"/>
              <a:cs typeface="Calibri Light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C422797-23F2-5C03-B6D8-5C41B79C2CCC}"/>
              </a:ext>
            </a:extLst>
          </p:cNvPr>
          <p:cNvSpPr/>
          <p:nvPr/>
        </p:nvSpPr>
        <p:spPr>
          <a:xfrm>
            <a:off x="4146645" y="4591659"/>
            <a:ext cx="3079644" cy="1609147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 b="1">
                <a:ea typeface="Calibri Light"/>
                <a:cs typeface="Calibri Light"/>
              </a:rPr>
              <a:t>Old In-House </a:t>
            </a:r>
            <a:r>
              <a:rPr lang="en-US" sz="4000" b="1" err="1">
                <a:ea typeface="Calibri Light"/>
                <a:cs typeface="Calibri Light"/>
              </a:rPr>
              <a:t>Zns:Ag</a:t>
            </a:r>
            <a:endParaRPr lang="en-US" sz="4000">
              <a:ea typeface="Calibri Light"/>
              <a:cs typeface="Calibri Light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3E3794B-5A34-E194-4F60-22779CE29101}"/>
              </a:ext>
            </a:extLst>
          </p:cNvPr>
          <p:cNvSpPr/>
          <p:nvPr/>
        </p:nvSpPr>
        <p:spPr>
          <a:xfrm>
            <a:off x="8290951" y="909177"/>
            <a:ext cx="2902949" cy="1609147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 b="1">
                <a:ea typeface="Calibri Light"/>
                <a:cs typeface="Calibri Light"/>
              </a:rPr>
              <a:t>Commercial </a:t>
            </a:r>
            <a:r>
              <a:rPr lang="en-US" sz="4000" b="1" err="1">
                <a:ea typeface="Calibri Light"/>
                <a:cs typeface="Calibri Light"/>
              </a:rPr>
              <a:t>Zns:Ag</a:t>
            </a:r>
            <a:endParaRPr lang="en-US" sz="4000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65585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FDCF7-2F19-2277-4CF0-D6D579FE9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C4857-5B70-35D4-D242-8C6B16375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What Went Wrong?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9AF89-46FB-07BC-0EE4-FC4518AF2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690" y="2675708"/>
            <a:ext cx="10768102" cy="20661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445" lvl="1" indent="0">
              <a:buNone/>
            </a:pPr>
            <a:endParaRPr lang="en-US">
              <a:ea typeface="+mn-lt"/>
              <a:cs typeface="+mn-lt"/>
            </a:endParaRPr>
          </a:p>
          <a:p>
            <a:pPr>
              <a:buFont typeface="Calibri" pitchFamily="34" charset="0"/>
              <a:buChar char="-"/>
            </a:pPr>
            <a:r>
              <a:rPr lang="en-US" dirty="0">
                <a:ea typeface="+mn-lt"/>
                <a:cs typeface="+mn-lt"/>
              </a:rPr>
              <a:t>   </a:t>
            </a:r>
            <a:r>
              <a:rPr lang="en-US" sz="3200">
                <a:ea typeface="+mn-lt"/>
                <a:cs typeface="+mn-lt"/>
              </a:rPr>
              <a:t> Too much silver</a:t>
            </a:r>
            <a:endParaRPr lang="en-US" sz="3200" dirty="0">
              <a:ea typeface="+mn-lt"/>
              <a:cs typeface="+mn-lt"/>
            </a:endParaRPr>
          </a:p>
          <a:p>
            <a:pPr lvl="2" indent="-342900">
              <a:buFont typeface="Wingdings" pitchFamily="34" charset="0"/>
              <a:buChar char="§"/>
            </a:pPr>
            <a:r>
              <a:rPr lang="en-US" sz="2800" i="0">
                <a:ea typeface="+mn-lt"/>
                <a:cs typeface="+mn-lt"/>
              </a:rPr>
              <a:t>Measured ~1500ppm compared to ~600ppm Ag</a:t>
            </a:r>
          </a:p>
          <a:p>
            <a:pPr lvl="2" indent="-342900">
              <a:buFont typeface="Wingdings" pitchFamily="34" charset="0"/>
              <a:buChar char="§"/>
            </a:pPr>
            <a:r>
              <a:rPr lang="en-US" sz="2800" i="0">
                <a:ea typeface="+mn-lt"/>
                <a:cs typeface="+mn-lt"/>
              </a:rPr>
              <a:t>This quenches light efficiency</a:t>
            </a:r>
            <a:endParaRPr lang="en-US" sz="2800">
              <a:ea typeface="+mn-lt"/>
              <a:cs typeface="+mn-lt"/>
            </a:endParaRPr>
          </a:p>
          <a:p>
            <a:pPr marL="4445" lvl="1" indent="0">
              <a:buNone/>
            </a:pPr>
            <a:endParaRPr lang="en-US" sz="3200" dirty="0">
              <a:ea typeface="+mn-lt"/>
              <a:cs typeface="+mn-lt"/>
            </a:endParaRPr>
          </a:p>
          <a:p>
            <a:pPr marL="347345" lvl="1"/>
            <a:endParaRPr lang="en-US" dirty="0">
              <a:ea typeface="+mn-lt"/>
              <a:cs typeface="+mn-lt"/>
            </a:endParaRPr>
          </a:p>
          <a:p>
            <a:pPr>
              <a:buFont typeface="Calibri" pitchFamily="34" charset="0"/>
              <a:buChar char="-"/>
            </a:pPr>
            <a:endParaRPr lang="en-US">
              <a:ea typeface="+mn-lt"/>
              <a:cs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5634B2-6ECE-DFC2-43EF-0BF8C2A18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35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79218D-03B0-9EC4-2B2C-EA525E8736CE}"/>
              </a:ext>
            </a:extLst>
          </p:cNvPr>
          <p:cNvSpPr txBox="1"/>
          <p:nvPr/>
        </p:nvSpPr>
        <p:spPr>
          <a:xfrm>
            <a:off x="653143" y="1926771"/>
            <a:ext cx="8240485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lvl="0" indent="-457200" rtl="0">
              <a:buFont typeface="Calibri"/>
              <a:buChar char="-"/>
            </a:pPr>
            <a:r>
              <a:rPr lang="en-US" sz="2800" baseline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Paper's procedure found ~80% efficiency compared to commercial </a:t>
            </a:r>
            <a:r>
              <a:rPr lang="en-US" sz="2800" dirty="0">
                <a:latin typeface="Calibri Light"/>
                <a:ea typeface="Arial"/>
                <a:cs typeface="Arial"/>
              </a:rPr>
              <a:t>​</a:t>
            </a:r>
            <a:endParaRPr lang="en-US">
              <a:ea typeface="Calibri Light" panose="020F0302020204030204"/>
              <a:cs typeface="Calibri Light" panose="020F0302020204030204"/>
            </a:endParaRPr>
          </a:p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4E54FC-928C-4182-C8A8-470CFD5CBBA5}"/>
              </a:ext>
            </a:extLst>
          </p:cNvPr>
          <p:cNvSpPr txBox="1"/>
          <p:nvPr/>
        </p:nvSpPr>
        <p:spPr>
          <a:xfrm>
            <a:off x="653142" y="4442927"/>
            <a:ext cx="7413171" cy="2215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aseline="0">
                <a:solidFill>
                  <a:srgbClr val="262626"/>
                </a:solidFill>
                <a:latin typeface="Calibri Light"/>
                <a:ea typeface="Segoe UI"/>
                <a:cs typeface="Segoe UI"/>
              </a:rPr>
              <a:t>OR</a:t>
            </a:r>
            <a:r>
              <a:rPr lang="en-US" sz="3200">
                <a:latin typeface="Calibri Light"/>
                <a:ea typeface="Segoe UI"/>
                <a:cs typeface="Segoe UI"/>
              </a:rPr>
              <a:t>​</a:t>
            </a:r>
            <a:endParaRPr lang="en-US">
              <a:solidFill>
                <a:srgbClr val="000000"/>
              </a:solidFill>
              <a:latin typeface="Calibri Light"/>
              <a:ea typeface="Calibri Light" panose="020F0302020204030204"/>
              <a:cs typeface="Calibri Light" panose="020F0302020204030204"/>
            </a:endParaRPr>
          </a:p>
          <a:p>
            <a:pPr marL="457200" indent="-457200">
              <a:buFont typeface="Calibri"/>
              <a:buChar char="-"/>
            </a:pPr>
            <a:r>
              <a:rPr lang="en-US" sz="3200" baseline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Too little silver</a:t>
            </a:r>
            <a:r>
              <a:rPr lang="en-US" sz="3200" dirty="0">
                <a:latin typeface="Calibri Light"/>
                <a:ea typeface="Arial"/>
                <a:cs typeface="Arial"/>
              </a:rPr>
              <a:t>​</a:t>
            </a:r>
            <a:endParaRPr lang="en-US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marL="685800" lvl="3" indent="-342900">
              <a:buFont typeface="Wingdings,sans-serif"/>
              <a:buChar char="§"/>
            </a:pPr>
            <a:r>
              <a:rPr lang="en-US" sz="2800" baseline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Acetate group calcined off</a:t>
            </a:r>
            <a:r>
              <a:rPr lang="en-US" sz="2800">
                <a:latin typeface="Calibri Light"/>
                <a:ea typeface="Arial"/>
                <a:cs typeface="Arial"/>
              </a:rPr>
              <a:t>​</a:t>
            </a:r>
            <a:endParaRPr lang="en-US">
              <a:ea typeface="Calibri Light" panose="020F0302020204030204"/>
              <a:cs typeface="Calibri Light" panose="020F0302020204030204"/>
            </a:endParaRPr>
          </a:p>
          <a:p>
            <a:pPr marL="685800" lvl="3" indent="-342900" rtl="0">
              <a:buFont typeface="Wingdings,sans-serif"/>
              <a:buChar char="§"/>
            </a:pPr>
            <a:r>
              <a:rPr lang="en-US" sz="2800" baseline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Silver couldn't be doped in easily</a:t>
            </a:r>
            <a:r>
              <a:rPr lang="en-US" sz="2800">
                <a:latin typeface="Calibri Light"/>
                <a:ea typeface="Arial"/>
                <a:cs typeface="Arial"/>
              </a:rPr>
              <a:t>​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1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90413-6A54-0D8A-3FA6-7FA83E7D1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2ED5F-5628-A380-4533-6D61AEC69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Next Steps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48FB6A-A029-8F71-4AFC-2715B9DA2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36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12E320-1A52-9CF8-ECC2-892086DBF979}"/>
              </a:ext>
            </a:extLst>
          </p:cNvPr>
          <p:cNvSpPr txBox="1"/>
          <p:nvPr/>
        </p:nvSpPr>
        <p:spPr>
          <a:xfrm>
            <a:off x="66997" y="1714117"/>
            <a:ext cx="1195544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028700" lvl="1" indent="-571500">
              <a:buFont typeface="Calibri"/>
              <a:buChar char="-"/>
            </a:pPr>
            <a:r>
              <a:rPr lang="en-US" sz="3200">
                <a:ea typeface="Calibri Light"/>
                <a:cs typeface="Calibri Light"/>
              </a:rPr>
              <a:t>PXRD (Powdered X-ray diffraction) </a:t>
            </a:r>
            <a:endParaRPr lang="en-US" sz="3200" dirty="0">
              <a:ea typeface="Calibri Light"/>
              <a:cs typeface="Calibri Light"/>
            </a:endParaRPr>
          </a:p>
          <a:p>
            <a:pPr marL="1485900" lvl="2" indent="-571500">
              <a:buFont typeface="Wingdings"/>
              <a:buChar char="§"/>
            </a:pPr>
            <a:r>
              <a:rPr lang="en-US" sz="3200" dirty="0">
                <a:ea typeface="Calibri Light"/>
                <a:cs typeface="Calibri Light"/>
              </a:rPr>
              <a:t>to analyze chemical </a:t>
            </a:r>
            <a:r>
              <a:rPr lang="en-US" sz="3200">
                <a:ea typeface="Calibri Light"/>
                <a:cs typeface="Calibri Light"/>
              </a:rPr>
              <a:t>structure</a:t>
            </a:r>
            <a:endParaRPr lang="en-US" sz="3200" dirty="0">
              <a:ea typeface="Calibri Light"/>
              <a:cs typeface="Calibri Light"/>
            </a:endParaRPr>
          </a:p>
          <a:p>
            <a:pPr marL="1028700" lvl="1" indent="-571500">
              <a:buFont typeface="Calibri"/>
              <a:buChar char="-"/>
            </a:pPr>
            <a:r>
              <a:rPr lang="en-US" sz="3200">
                <a:ea typeface="Calibri Light"/>
                <a:cs typeface="Calibri Light"/>
              </a:rPr>
              <a:t>XIA α-particle counter tests in progress</a:t>
            </a:r>
            <a:endParaRPr lang="en-US" sz="3200" dirty="0">
              <a:ea typeface="Calibri Light"/>
              <a:cs typeface="Calibri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58850C-63F7-3ED0-FF10-0C7293DA66EA}"/>
              </a:ext>
            </a:extLst>
          </p:cNvPr>
          <p:cNvSpPr txBox="1"/>
          <p:nvPr/>
        </p:nvSpPr>
        <p:spPr>
          <a:xfrm>
            <a:off x="69273" y="3592871"/>
            <a:ext cx="11622424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14400" lvl="1" indent="-457200" rtl="0">
              <a:lnSpc>
                <a:spcPts val="4350"/>
              </a:lnSpc>
              <a:buFont typeface="Calibri,Sans-Serif"/>
              <a:buChar char="-"/>
            </a:pPr>
            <a:r>
              <a:rPr lang="en-US" sz="3200" baseline="0">
                <a:latin typeface="Calibri Light"/>
                <a:ea typeface="Arial"/>
                <a:cs typeface="Arial"/>
              </a:rPr>
              <a:t>Future procedure must adjust to match commercial results</a:t>
            </a:r>
            <a:r>
              <a:rPr lang="en-US" sz="3200">
                <a:latin typeface="Calibri Light"/>
                <a:ea typeface="Arial"/>
                <a:cs typeface="Arial"/>
              </a:rPr>
              <a:t>​</a:t>
            </a:r>
          </a:p>
          <a:p>
            <a:pPr marL="1371600" lvl="2" indent="-457200" rtl="0">
              <a:lnSpc>
                <a:spcPts val="4350"/>
              </a:lnSpc>
              <a:buFont typeface="Wingdings,sans-serif"/>
              <a:buChar char="§"/>
            </a:pPr>
            <a:r>
              <a:rPr lang="en-US" sz="3200" baseline="0">
                <a:latin typeface="Calibri Light"/>
                <a:ea typeface="Arial"/>
                <a:cs typeface="Arial"/>
              </a:rPr>
              <a:t>Different Ag concentrations and reagents</a:t>
            </a:r>
            <a:r>
              <a:rPr lang="en-US" sz="3200">
                <a:latin typeface="Calibri Light"/>
                <a:ea typeface="Arial"/>
                <a:cs typeface="Arial"/>
              </a:rPr>
              <a:t>​</a:t>
            </a:r>
          </a:p>
          <a:p>
            <a:pPr marL="1371600" lvl="2" indent="-457200" rtl="0">
              <a:lnSpc>
                <a:spcPts val="4350"/>
              </a:lnSpc>
              <a:buFont typeface="Wingdings,sans-serif"/>
              <a:buChar char="§"/>
            </a:pPr>
            <a:r>
              <a:rPr lang="en-US" sz="3200" baseline="0">
                <a:latin typeface="Calibri Light"/>
                <a:ea typeface="Arial"/>
                <a:cs typeface="Arial"/>
              </a:rPr>
              <a:t>Different O</a:t>
            </a:r>
            <a:r>
              <a:rPr lang="en-US" sz="2100" baseline="-25000">
                <a:latin typeface="Calibri Light"/>
                <a:ea typeface="Arial"/>
                <a:cs typeface="Arial"/>
              </a:rPr>
              <a:t>2</a:t>
            </a:r>
            <a:r>
              <a:rPr lang="en-US" sz="3200" baseline="0">
                <a:latin typeface="Calibri Light"/>
                <a:ea typeface="Arial"/>
                <a:cs typeface="Arial"/>
              </a:rPr>
              <a:t> scavenging methods</a:t>
            </a:r>
            <a:r>
              <a:rPr lang="en-US" sz="3200">
                <a:latin typeface="Calibri Light"/>
                <a:ea typeface="Arial"/>
                <a:cs typeface="Arial"/>
              </a:rPr>
              <a:t>​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0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B00A7-7BBC-C85B-228E-150775098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E44-8EA7-F685-2BE3-749AB07BF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2278" y="2704144"/>
            <a:ext cx="9340236" cy="1451897"/>
          </a:xfrm>
        </p:spPr>
        <p:txBody>
          <a:bodyPr/>
          <a:lstStyle/>
          <a:p>
            <a:pPr marL="91440" indent="-91440" algn="ctr">
              <a:lnSpc>
                <a:spcPct val="85000"/>
              </a:lnSpc>
              <a:spcBef>
                <a:spcPts val="1300"/>
              </a:spcBef>
            </a:pPr>
            <a:r>
              <a:rPr lang="en-US" sz="4800">
                <a:solidFill>
                  <a:schemeClr val="bg1"/>
                </a:solidFill>
                <a:ea typeface="+mj-lt"/>
                <a:cs typeface="+mj-lt"/>
              </a:rPr>
              <a:t> Selective</a:t>
            </a:r>
            <a:r>
              <a:rPr lang="en-US" sz="4800" dirty="0">
                <a:solidFill>
                  <a:schemeClr val="bg1"/>
                </a:solidFill>
                <a:ea typeface="+mj-lt"/>
                <a:cs typeface="+mj-lt"/>
              </a:rPr>
              <a:t> precipitate has promising results for lowering background </a:t>
            </a:r>
            <a:endParaRPr lang="en-US" sz="4800">
              <a:solidFill>
                <a:schemeClr val="bg1"/>
              </a:solidFill>
              <a:ea typeface="Calibri Light"/>
              <a:cs typeface="Calibri Ligh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5E530-1B74-FE42-9C1B-716501D14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2481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151A4-6228-AE51-B824-DFACDAE90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0827A-B848-816B-D66A-5BA639127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95723-3770-B3BD-2E2F-986F45BDD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690" y="2011680"/>
            <a:ext cx="10768102" cy="43412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>
                <a:ea typeface="+mn-lt"/>
                <a:cs typeface="+mn-lt"/>
              </a:rPr>
              <a:t>Steve Maguire</a:t>
            </a:r>
          </a:p>
          <a:p>
            <a:pPr>
              <a:buNone/>
            </a:pPr>
            <a:r>
              <a:rPr lang="en-US" sz="4000">
                <a:ea typeface="+mn-lt"/>
                <a:cs typeface="+mn-lt"/>
              </a:rPr>
              <a:t>Nasim Fatemighomi</a:t>
            </a:r>
            <a:endParaRPr lang="en-US" sz="4000">
              <a:ea typeface="Calibri Light"/>
              <a:cs typeface="Calibri Light"/>
            </a:endParaRPr>
          </a:p>
          <a:p>
            <a:pPr>
              <a:buNone/>
            </a:pPr>
            <a:r>
              <a:rPr lang="en-US" sz="4000">
                <a:ea typeface="Calibri Light"/>
                <a:cs typeface="Calibri Light"/>
              </a:rPr>
              <a:t>Scientific Support Team</a:t>
            </a:r>
          </a:p>
          <a:p>
            <a:pPr>
              <a:buNone/>
            </a:pPr>
            <a:r>
              <a:rPr lang="en-US" sz="4000">
                <a:ea typeface="Calibri Light"/>
                <a:cs typeface="Calibri Light"/>
              </a:rPr>
              <a:t>Peter Qin</a:t>
            </a:r>
            <a:endParaRPr lang="en-US" sz="4000" dirty="0">
              <a:ea typeface="Calibri Light"/>
              <a:cs typeface="Calibri Light"/>
            </a:endParaRPr>
          </a:p>
          <a:p>
            <a:pPr marL="0" indent="0">
              <a:buNone/>
            </a:pPr>
            <a:r>
              <a:rPr lang="en-US" sz="4000">
                <a:ea typeface="Calibri Light"/>
                <a:cs typeface="Calibri Light"/>
              </a:rPr>
              <a:t>Connor Stubbs</a:t>
            </a:r>
          </a:p>
          <a:p>
            <a:pPr marL="0" indent="0">
              <a:buNone/>
            </a:pPr>
            <a:r>
              <a:rPr lang="en-US" sz="4000">
                <a:ea typeface="Calibri Light"/>
                <a:cs typeface="Calibri Light"/>
              </a:rPr>
              <a:t>Martin Blanco</a:t>
            </a:r>
          </a:p>
          <a:p>
            <a:pPr marL="0" indent="0">
              <a:buNone/>
            </a:pPr>
            <a:endParaRPr lang="en-US" sz="4000">
              <a:ea typeface="Calibri Light"/>
              <a:cs typeface="Calibri Light"/>
            </a:endParaRPr>
          </a:p>
          <a:p>
            <a:pPr marL="0" indent="0">
              <a:buNone/>
            </a:pPr>
            <a:endParaRPr lang="en-US" sz="4000">
              <a:ea typeface="Calibri Light"/>
              <a:cs typeface="Calibri 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313A64-79BD-2AE2-D633-C8D57B40E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9622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C0405-0618-573D-DBD8-76CAEE68A3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Thank You for Listening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B3F88-98BF-CE58-4638-A63E929B0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38</a:t>
            </a:fld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76E57DE9-33B7-1EED-2466-BB70EF071D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240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B75DB-C4C4-5C50-6997-1C724C36D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7A851-72C6-1EB9-E77F-4A9C69549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 to the project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82B965-E115-0955-5CB8-D8248FA4F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606" y="3404711"/>
            <a:ext cx="4686300" cy="238506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Calibri,Sans-Serif" pitchFamily="34" charset="0"/>
              <a:buChar char="-"/>
            </a:pPr>
            <a:r>
              <a:rPr lang="en-US" sz="3200" dirty="0">
                <a:solidFill>
                  <a:srgbClr val="262626"/>
                </a:solidFill>
                <a:ea typeface="Calibri Light"/>
                <a:cs typeface="Calibri Light"/>
              </a:rPr>
              <a:t> </a:t>
            </a:r>
            <a:r>
              <a:rPr lang="en-US" sz="3200">
                <a:ea typeface="Calibri Light"/>
                <a:cs typeface="Calibri Light"/>
              </a:rPr>
              <a:t>SNOLAB experiments that use Rn measurements</a:t>
            </a:r>
          </a:p>
          <a:p>
            <a:pPr marL="347345" lvl="1" indent="-91440">
              <a:buFont typeface="Courier New" pitchFamily="34" charset="0"/>
              <a:buChar char="o"/>
            </a:pPr>
            <a:r>
              <a:rPr lang="en-US" sz="2800">
                <a:ea typeface="Calibri Light"/>
                <a:cs typeface="Calibri Light"/>
              </a:rPr>
              <a:t> SNO+</a:t>
            </a:r>
          </a:p>
          <a:p>
            <a:pPr marL="347345" lvl="1" indent="-91440">
              <a:buFont typeface="Courier New" pitchFamily="34" charset="0"/>
              <a:buChar char="o"/>
            </a:pPr>
            <a:r>
              <a:rPr lang="en-US" sz="2800">
                <a:ea typeface="Calibri Light"/>
                <a:cs typeface="Calibri Light"/>
              </a:rPr>
              <a:t> CUTE</a:t>
            </a:r>
          </a:p>
          <a:p>
            <a:pPr marL="347345" lvl="1" indent="-91440">
              <a:buFont typeface="Courier New" pitchFamily="34" charset="0"/>
              <a:buChar char="o"/>
            </a:pPr>
            <a:r>
              <a:rPr lang="en-US" sz="2800">
                <a:ea typeface="Calibri Light"/>
                <a:cs typeface="Calibri Light"/>
              </a:rPr>
              <a:t> DAMIC</a:t>
            </a:r>
          </a:p>
          <a:p>
            <a:pPr marL="347345" lvl="1" indent="-91440">
              <a:buFont typeface="Courier New" pitchFamily="34" charset="0"/>
              <a:buChar char="o"/>
            </a:pPr>
            <a:r>
              <a:rPr lang="en-US" sz="2800">
                <a:ea typeface="Calibri Light"/>
                <a:cs typeface="Calibri Light"/>
              </a:rPr>
              <a:t> DEAP-3600</a:t>
            </a:r>
            <a:endParaRPr lang="en-US" sz="2800" i="1">
              <a:ea typeface="Calibri Light"/>
              <a:cs typeface="Calibri Light"/>
            </a:endParaRPr>
          </a:p>
          <a:p>
            <a:pPr marL="347345" lvl="1" indent="-91440">
              <a:buFont typeface="Courier New" pitchFamily="34" charset="0"/>
              <a:buChar char="o"/>
            </a:pPr>
            <a:r>
              <a:rPr lang="en-US" sz="2800">
                <a:ea typeface="Calibri Light"/>
                <a:cs typeface="Calibri Light"/>
              </a:rPr>
              <a:t> </a:t>
            </a:r>
            <a:r>
              <a:rPr lang="en-US" sz="2800" i="0">
                <a:ea typeface="Calibri Light"/>
                <a:cs typeface="Calibri Light"/>
              </a:rPr>
              <a:t>XLZD</a:t>
            </a:r>
            <a:endParaRPr lang="en-US" sz="2800" i="1">
              <a:ea typeface="Calibri Light"/>
              <a:cs typeface="Calibri Light"/>
            </a:endParaRPr>
          </a:p>
          <a:p>
            <a:pPr marL="0" indent="0">
              <a:buNone/>
            </a:pPr>
            <a:endParaRPr lang="en-US" sz="2000"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Picture 2" descr="Rn Emanation Board System">
            <a:extLst>
              <a:ext uri="{FF2B5EF4-FFF2-40B4-BE49-F238E27FC236}">
                <a16:creationId xmlns:a16="http://schemas.microsoft.com/office/drawing/2014/main" id="{DEBF12DE-C175-EFC7-75B9-9B5A1A7FD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515820"/>
            <a:ext cx="5200649" cy="38739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F4EBCC-5EAE-9596-D3F6-77AB7BFD6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6038" y="1333500"/>
            <a:ext cx="5353050" cy="4267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A8226A-BA12-06FA-BABC-13AEF29AAE04}"/>
              </a:ext>
            </a:extLst>
          </p:cNvPr>
          <p:cNvSpPr txBox="1"/>
          <p:nvPr/>
        </p:nvSpPr>
        <p:spPr>
          <a:xfrm>
            <a:off x="657225" y="1819275"/>
            <a:ext cx="4686300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Calibri Light"/>
                <a:ea typeface="Arial"/>
                <a:cs typeface="Arial"/>
              </a:rPr>
              <a:t> - </a:t>
            </a:r>
            <a:r>
              <a:rPr lang="en-US" sz="2800" baseline="0">
                <a:latin typeface="Calibri Light"/>
                <a:ea typeface="Arial"/>
                <a:cs typeface="Arial"/>
              </a:rPr>
              <a:t>Radon assay boards used for</a:t>
            </a:r>
            <a:r>
              <a:rPr lang="en-US" sz="2800">
                <a:latin typeface="Calibri Light"/>
                <a:ea typeface="Arial"/>
                <a:cs typeface="Arial"/>
              </a:rPr>
              <a:t>​</a:t>
            </a:r>
            <a:endParaRPr lang="en-US" sz="2800">
              <a:ea typeface="Calibri Light" panose="020F0302020204030204"/>
              <a:cs typeface="Calibri Light" panose="020F0302020204030204"/>
            </a:endParaRPr>
          </a:p>
          <a:p>
            <a:pPr marL="347345" lvl="1" indent="-91440">
              <a:buFont typeface="Courier New,monospace"/>
              <a:buChar char="o"/>
            </a:pPr>
            <a:r>
              <a:rPr lang="en-US" sz="2800" baseline="0">
                <a:latin typeface="Calibri Light"/>
                <a:ea typeface="Arial"/>
                <a:cs typeface="Arial"/>
              </a:rPr>
              <a:t> High sensitivity radon </a:t>
            </a:r>
            <a:r>
              <a:rPr lang="en-US" sz="2800">
                <a:latin typeface="Calibri Light"/>
                <a:ea typeface="Arial"/>
                <a:cs typeface="Arial"/>
              </a:rPr>
              <a:t>emanation measurement​</a:t>
            </a:r>
          </a:p>
          <a:p>
            <a:pPr algn="ctr"/>
            <a:endParaRPr lang="en-US" sz="2800" dirty="0">
              <a:ea typeface="Calibri Light"/>
              <a:cs typeface="Calibri Ligh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EEA4A02-A9E7-30EF-0AC9-3DA5CE108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850" y="881063"/>
            <a:ext cx="3286125" cy="23907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4EBE2E-0C5F-DE9C-14B7-FE2F956F8B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1625" y="242136"/>
            <a:ext cx="2743199" cy="41067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52F5EE-A91C-D594-0F35-FF586EB1FD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4050" y="3181350"/>
            <a:ext cx="3686175" cy="27717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2CE2CC-3AFD-D1BB-3A9E-425E0D7E65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1125" y="2942310"/>
            <a:ext cx="2743199" cy="2840279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8DE5CD5-C175-0FE9-58A5-6E9F2C28F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23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87A46-E015-4643-FC04-061DAA170F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Extra Slides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866254-13D6-78A9-BBA1-6ED8050849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208FA2-06C6-C315-531F-F2373CEF8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06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7E0BEE-0615-5348-7C3C-2FBB03C1C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59EBE-6E70-7BE2-FBEB-3150E31FF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4F4D38"/>
                </a:solidFill>
                <a:ea typeface="Calibri Light"/>
                <a:cs typeface="Calibri Light"/>
              </a:rPr>
              <a:t>WHO IS LUCAS??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C7BA009-CB08-C5DE-87FA-CAA8E41B2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119" y="2011680"/>
            <a:ext cx="8525958" cy="3766185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 sz="2200" b="1"/>
              <a:t>Henry F. Lucas</a:t>
            </a:r>
            <a:endParaRPr lang="en-US" sz="2200">
              <a:ea typeface="Calibri Light" panose="020F0302020204030204"/>
              <a:cs typeface="Calibri Light" panose="020F0302020204030204"/>
            </a:endParaRPr>
          </a:p>
          <a:p>
            <a:r>
              <a:rPr lang="en-US" sz="2200"/>
              <a:t>May 3, 1926 — Nov 12, 2020</a:t>
            </a:r>
            <a:endParaRPr lang="en-US" sz="2200" b="1">
              <a:ea typeface="Calibri Light"/>
              <a:cs typeface="Calibri Light"/>
            </a:endParaRPr>
          </a:p>
          <a:p>
            <a:endParaRPr lang="en-US" sz="2200" b="1">
              <a:ea typeface="Calibri Light"/>
              <a:cs typeface="Calibri Light"/>
            </a:endParaRPr>
          </a:p>
          <a:p>
            <a:r>
              <a:rPr lang="en-US" sz="2200">
                <a:ea typeface="+mn-lt"/>
                <a:cs typeface="+mn-lt"/>
              </a:rPr>
              <a:t>September 1957</a:t>
            </a:r>
            <a:endParaRPr lang="en-US" sz="2200" b="1" dirty="0">
              <a:ea typeface="+mn-lt"/>
              <a:cs typeface="+mn-lt"/>
            </a:endParaRPr>
          </a:p>
          <a:p>
            <a:r>
              <a:rPr lang="en-US" sz="2200" i="1">
                <a:ea typeface="+mn-lt"/>
                <a:cs typeface="+mn-lt"/>
              </a:rPr>
              <a:t>Improved Low-Level Alpha-Scintillation Counter for Radon </a:t>
            </a:r>
            <a:r>
              <a:rPr lang="en-US" sz="2200" dirty="0">
                <a:ea typeface="+mn-lt"/>
                <a:cs typeface="+mn-lt"/>
                <a:hlinkClick r:id="rId2"/>
              </a:rPr>
              <a:t>https://pubs.aip.org/aip/rsi/article-abstract/28/9/680/299355/Improved-Low-Level-Alpha-Scintillation-Counter-for?redirectedFrom=fulltext</a:t>
            </a:r>
            <a:endParaRPr lang="en-US" sz="2200" i="1">
              <a:ea typeface="Calibri Light"/>
              <a:cs typeface="Calibri Light"/>
            </a:endParaRPr>
          </a:p>
          <a:p>
            <a:endParaRPr lang="en-US" sz="2200" dirty="0">
              <a:ea typeface="Calibri Light"/>
              <a:cs typeface="Calibri Light"/>
            </a:endParaRPr>
          </a:p>
          <a:p>
            <a:endParaRPr lang="en-US" sz="2200" dirty="0">
              <a:ea typeface="Calibri Light"/>
              <a:cs typeface="Calibri Light"/>
            </a:endParaRPr>
          </a:p>
          <a:p>
            <a:r>
              <a:rPr lang="en-US" sz="2200">
                <a:ea typeface="Calibri Light"/>
                <a:cs typeface="Calibri Light"/>
              </a:rPr>
              <a:t>"</a:t>
            </a:r>
            <a:r>
              <a:rPr lang="en-US" sz="2200">
                <a:ea typeface="+mn-lt"/>
                <a:cs typeface="+mn-lt"/>
              </a:rPr>
              <a:t>he focused his research on the health effects of Radon Gas and went on to invent the Lucas Cell, which is recognized as a sensitive, reliable method for measuring Radon"</a:t>
            </a:r>
          </a:p>
          <a:p>
            <a:r>
              <a:rPr lang="en-US" sz="2200" dirty="0">
                <a:ea typeface="+mn-lt"/>
                <a:cs typeface="+mn-lt"/>
                <a:hlinkClick r:id="rId3"/>
              </a:rPr>
              <a:t>https://www.trimblefuneralhomes.com/obituaries/henry-f-lucas</a:t>
            </a:r>
          </a:p>
          <a:p>
            <a:endParaRPr lang="en-US" sz="2200">
              <a:ea typeface="+mn-lt"/>
              <a:cs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300BA-2DE1-9A76-CF55-38720A8F7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3926" y="5876412"/>
            <a:ext cx="2926080" cy="139703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9500">
                <a:solidFill>
                  <a:srgbClr val="4F4D38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41</a:t>
            </a:fld>
            <a:endParaRPr lang="en-US" sz="9500">
              <a:solidFill>
                <a:srgbClr val="4F4D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1410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0DAD5-1AE9-7DCC-4B21-788B6EA17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A91B0-D8E0-E175-F7F4-1E43077C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Experiment  - Selective Precipitate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49BDC-3C01-AF20-F66A-AADA425BA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32" y="2282613"/>
            <a:ext cx="3846245" cy="37661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7345" lvl="1">
              <a:buFont typeface="Calibri" pitchFamily="34" charset="0"/>
              <a:buChar char="-"/>
            </a:pPr>
            <a:r>
              <a:rPr lang="en-US" sz="3600">
                <a:ea typeface="Calibri Light"/>
                <a:cs typeface="Calibri Light"/>
              </a:rPr>
              <a:t>Wet solid </a:t>
            </a:r>
            <a:endParaRPr lang="en-US" sz="3600" dirty="0">
              <a:ea typeface="Calibri Light"/>
              <a:cs typeface="Calibri Light"/>
            </a:endParaRPr>
          </a:p>
          <a:p>
            <a:pPr marL="4445" lvl="1" indent="0">
              <a:buNone/>
            </a:pPr>
            <a:endParaRPr lang="en-US" sz="3600" dirty="0">
              <a:ea typeface="Calibri Light"/>
              <a:cs typeface="Calibri Light"/>
            </a:endParaRPr>
          </a:p>
          <a:p>
            <a:pPr marL="347345" lvl="1">
              <a:buFont typeface="Calibri" pitchFamily="34" charset="0"/>
              <a:buChar char="-"/>
            </a:pPr>
            <a:r>
              <a:rPr lang="en-US" sz="3600">
                <a:ea typeface="Calibri Light"/>
                <a:cs typeface="Calibri Light"/>
              </a:rPr>
              <a:t>Baked at 40-45C</a:t>
            </a:r>
            <a:endParaRPr lang="en-US" sz="3600" dirty="0">
              <a:ea typeface="Calibri Light"/>
              <a:cs typeface="Calibri Light"/>
            </a:endParaRPr>
          </a:p>
          <a:p>
            <a:pPr lvl="2">
              <a:buFont typeface="Wingdings" pitchFamily="34" charset="0"/>
              <a:buChar char="§"/>
            </a:pPr>
            <a:endParaRPr lang="en-US" sz="3200" i="0" dirty="0">
              <a:ea typeface="Calibri Light"/>
              <a:cs typeface="Calibri Light"/>
            </a:endParaRPr>
          </a:p>
          <a:p>
            <a:pPr marL="347345" lvl="1">
              <a:buFont typeface="Calibri" pitchFamily="34" charset="0"/>
              <a:buChar char="-"/>
            </a:pPr>
            <a:r>
              <a:rPr lang="en-US" sz="3600">
                <a:ea typeface="Calibri Light"/>
                <a:cs typeface="Calibri Light"/>
              </a:rPr>
              <a:t>46g: ~97% yield</a:t>
            </a:r>
            <a:endParaRPr lang="en-US" sz="3600" dirty="0">
              <a:ea typeface="Calibri Light"/>
              <a:cs typeface="Calibri Light"/>
            </a:endParaRPr>
          </a:p>
          <a:p>
            <a:pPr marL="347345" lvl="1">
              <a:buFont typeface="Calibri" pitchFamily="34" charset="0"/>
              <a:buChar char="-"/>
            </a:pPr>
            <a:endParaRPr lang="en-US" sz="3600" dirty="0">
              <a:ea typeface="Calibri Light"/>
              <a:cs typeface="Calibri Light"/>
            </a:endParaRPr>
          </a:p>
          <a:p>
            <a:pPr marL="4445" lvl="1" indent="0">
              <a:buNone/>
            </a:pPr>
            <a:endParaRPr lang="en-US" sz="3600" dirty="0">
              <a:ea typeface="Calibri Light"/>
              <a:cs typeface="Calibri Ligh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D4648-89D1-9297-FF22-401DF63C6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42</a:t>
            </a:fld>
            <a:endParaRPr lang="en-US"/>
          </a:p>
        </p:txBody>
      </p:sp>
      <p:pic>
        <p:nvPicPr>
          <p:cNvPr id="8" name="Picture 7" descr="Chemical Reactions Involved In Baking A Cake">
            <a:extLst>
              <a:ext uri="{FF2B5EF4-FFF2-40B4-BE49-F238E27FC236}">
                <a16:creationId xmlns:a16="http://schemas.microsoft.com/office/drawing/2014/main" id="{CE1F0715-4099-9C0F-94CB-6453EF3D8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6123" y="2008205"/>
            <a:ext cx="6508281" cy="42987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8CE252-28BE-3DFD-AFF1-E2633226D65A}"/>
              </a:ext>
            </a:extLst>
          </p:cNvPr>
          <p:cNvSpPr txBox="1"/>
          <p:nvPr/>
        </p:nvSpPr>
        <p:spPr>
          <a:xfrm>
            <a:off x="4465052" y="6316579"/>
            <a:ext cx="60960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https://www.sciencing.com/chemical-reactions-involved-baking-cake-7173041/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227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6F595-244F-70AE-BFA3-0F28DD9BDC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9012" y="1755205"/>
            <a:ext cx="10782300" cy="3352800"/>
          </a:xfrm>
        </p:spPr>
        <p:txBody>
          <a:bodyPr/>
          <a:lstStyle/>
          <a:p>
            <a:pPr algn="ctr"/>
            <a:r>
              <a:rPr lang="en-US">
                <a:ea typeface="+mj-lt"/>
                <a:cs typeface="+mj-lt"/>
              </a:rPr>
              <a:t>Improving radon assay</a:t>
            </a:r>
            <a:endParaRPr lang="en-US"/>
          </a:p>
          <a:p>
            <a:pPr algn="ctr"/>
            <a:r>
              <a:rPr lang="en-US">
                <a:ea typeface="+mj-lt"/>
                <a:cs typeface="+mj-lt"/>
              </a:rPr>
              <a:t>capabilities is a priority at SNOLAB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E9E340-A62E-521B-9256-A20729B68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754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F8A31-29FC-4E61-3DD2-AE94D71F8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61514-227D-5888-F6DF-F751B93C7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pic>
        <p:nvPicPr>
          <p:cNvPr id="11" name="Picture 10" descr="Rn Emanation Board System">
            <a:extLst>
              <a:ext uri="{FF2B5EF4-FFF2-40B4-BE49-F238E27FC236}">
                <a16:creationId xmlns:a16="http://schemas.microsoft.com/office/drawing/2014/main" id="{21A44094-9CC5-7F53-2B98-DB4D52634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905" y="318845"/>
            <a:ext cx="4932044" cy="3675230"/>
          </a:xfrm>
          <a:prstGeom prst="rect">
            <a:avLst/>
          </a:prstGeom>
        </p:spPr>
      </p:pic>
      <p:pic>
        <p:nvPicPr>
          <p:cNvPr id="4" name="Picture 3" descr="A machine on a table&#10;&#10;AI-generated content may be incorrect.">
            <a:extLst>
              <a:ext uri="{FF2B5EF4-FFF2-40B4-BE49-F238E27FC236}">
                <a16:creationId xmlns:a16="http://schemas.microsoft.com/office/drawing/2014/main" id="{002E42BA-B70F-FEF6-5584-2D5AA5B99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838" y="3141980"/>
            <a:ext cx="4377690" cy="347472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16744366-47DB-AE7C-96B1-08461A9B9B72}"/>
              </a:ext>
            </a:extLst>
          </p:cNvPr>
          <p:cNvSpPr/>
          <p:nvPr/>
        </p:nvSpPr>
        <p:spPr>
          <a:xfrm>
            <a:off x="10038080" y="3587651"/>
            <a:ext cx="747541" cy="554501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2D4D06-F407-00FD-48BA-0C0BC8D8D4BB}"/>
              </a:ext>
            </a:extLst>
          </p:cNvPr>
          <p:cNvSpPr/>
          <p:nvPr/>
        </p:nvSpPr>
        <p:spPr>
          <a:xfrm>
            <a:off x="8300720" y="844451"/>
            <a:ext cx="838981" cy="686581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03F043-0554-D9CE-17EC-782FA78E10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635" y="3004185"/>
            <a:ext cx="1939290" cy="2932430"/>
          </a:xfrm>
          <a:prstGeom prst="rect">
            <a:avLst/>
          </a:prstGeom>
        </p:spPr>
      </p:pic>
      <p:sp>
        <p:nvSpPr>
          <p:cNvPr id="12" name="TextBox 32">
            <a:extLst>
              <a:ext uri="{FF2B5EF4-FFF2-40B4-BE49-F238E27FC236}">
                <a16:creationId xmlns:a16="http://schemas.microsoft.com/office/drawing/2014/main" id="{A76CE0B2-E105-8D10-A54B-85A2129233E4}"/>
              </a:ext>
            </a:extLst>
          </p:cNvPr>
          <p:cNvSpPr txBox="1"/>
          <p:nvPr/>
        </p:nvSpPr>
        <p:spPr>
          <a:xfrm>
            <a:off x="504577" y="1873650"/>
            <a:ext cx="5210537" cy="135421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buFont typeface="Calibri,Sans-Serif"/>
              <a:buChar char="-"/>
            </a:pPr>
            <a:r>
              <a:rPr lang="en-US" sz="3200" baseline="0" dirty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Your new favourite words: Lucas </a:t>
            </a:r>
            <a:r>
              <a:rPr lang="en-US" sz="3200" dirty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Cell and</a:t>
            </a:r>
            <a:r>
              <a:rPr lang="en-US" sz="3200" baseline="0" dirty="0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 </a:t>
            </a:r>
            <a:r>
              <a:rPr lang="en-US" sz="3200" baseline="0" dirty="0" err="1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ZnS</a:t>
            </a:r>
            <a:r>
              <a:rPr lang="en-US" sz="3200" dirty="0" err="1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:</a:t>
            </a:r>
            <a:r>
              <a:rPr lang="en-US" sz="3200" baseline="0" dirty="0" err="1">
                <a:solidFill>
                  <a:srgbClr val="262626"/>
                </a:solidFill>
                <a:latin typeface="Calibri Light"/>
                <a:ea typeface="Arial"/>
                <a:cs typeface="Arial"/>
              </a:rPr>
              <a:t>Ag</a:t>
            </a:r>
            <a:endParaRPr lang="en-US" sz="3200" dirty="0">
              <a:solidFill>
                <a:srgbClr val="262626"/>
              </a:solidFill>
              <a:latin typeface="Calibri Light"/>
              <a:ea typeface="Arial"/>
              <a:cs typeface="Arial"/>
            </a:endParaRPr>
          </a:p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037B19-D784-DBEE-585F-19E352F88B46}"/>
              </a:ext>
            </a:extLst>
          </p:cNvPr>
          <p:cNvSpPr txBox="1"/>
          <p:nvPr/>
        </p:nvSpPr>
        <p:spPr>
          <a:xfrm>
            <a:off x="2997200" y="5979160"/>
            <a:ext cx="60960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0">
                <a:solidFill>
                  <a:srgbClr val="111111"/>
                </a:solidFill>
                <a:latin typeface="Calibri"/>
                <a:ea typeface="Calibri"/>
                <a:cs typeface="Calibri"/>
              </a:rPr>
              <a:t>Lucas Cell (LC)</a:t>
            </a:r>
          </a:p>
          <a:p>
            <a:pPr algn="ctr"/>
            <a:endParaRPr lang="en-US" sz="2400" dirty="0">
              <a:latin typeface="Calibri"/>
              <a:ea typeface="Calibri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F35AA8-AC06-378B-C673-FBE8D9C318C0}"/>
              </a:ext>
            </a:extLst>
          </p:cNvPr>
          <p:cNvSpPr txBox="1"/>
          <p:nvPr/>
        </p:nvSpPr>
        <p:spPr>
          <a:xfrm>
            <a:off x="508000" y="5928360"/>
            <a:ext cx="609600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aseline="0" err="1">
                <a:solidFill>
                  <a:srgbClr val="262626"/>
                </a:solidFill>
                <a:latin typeface="Calibri"/>
                <a:ea typeface="Calibri"/>
                <a:cs typeface="Calibri"/>
              </a:rPr>
              <a:t>ZnS:Ag</a:t>
            </a:r>
            <a:endParaRPr lang="en-US">
              <a:latin typeface="Calibri"/>
              <a:ea typeface="Calibri"/>
              <a:cs typeface="Calibri"/>
            </a:endParaRPr>
          </a:p>
          <a:p>
            <a:pPr algn="ctr"/>
            <a:endParaRPr lang="en-US"/>
          </a:p>
        </p:txBody>
      </p:sp>
      <p:pic>
        <p:nvPicPr>
          <p:cNvPr id="15" name="Picture 14" descr="EJ-600 - ZnS:Ag Phosphor Powder - Eljen Technology">
            <a:extLst>
              <a:ext uri="{FF2B5EF4-FFF2-40B4-BE49-F238E27FC236}">
                <a16:creationId xmlns:a16="http://schemas.microsoft.com/office/drawing/2014/main" id="{9A91B897-B69A-594C-B7F7-4941E13D61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" y="3584321"/>
            <a:ext cx="2743200" cy="2269998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9CAE545B-2245-A964-1588-A42A13B5958C}"/>
              </a:ext>
            </a:extLst>
          </p:cNvPr>
          <p:cNvSpPr/>
          <p:nvPr/>
        </p:nvSpPr>
        <p:spPr>
          <a:xfrm rot="720000">
            <a:off x="1856704" y="4711520"/>
            <a:ext cx="1481070" cy="33270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E95177B7-1C9F-257E-1569-36C885ECE6A9}"/>
              </a:ext>
            </a:extLst>
          </p:cNvPr>
          <p:cNvSpPr/>
          <p:nvPr/>
        </p:nvSpPr>
        <p:spPr>
          <a:xfrm rot="19320000">
            <a:off x="4228921" y="2691893"/>
            <a:ext cx="4292956" cy="37563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02D8BEDA-32E5-BF6B-D39A-393040C80073}"/>
              </a:ext>
            </a:extLst>
          </p:cNvPr>
          <p:cNvSpPr/>
          <p:nvPr/>
        </p:nvSpPr>
        <p:spPr>
          <a:xfrm rot="21360000">
            <a:off x="4704210" y="4153367"/>
            <a:ext cx="4851040" cy="39709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E3FE1E-17C7-1855-51AE-B13CABDCF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6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2" grpId="0"/>
      <p:bldP spid="13" grpId="0"/>
      <p:bldP spid="14" grpId="0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538BE-0393-C95E-52A2-9FC048439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67E4F-8381-A1E2-69D1-3C755BA79201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590216" y="2339013"/>
            <a:ext cx="4314731" cy="198351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200"/>
              <a:t> - What is a Lucas Cell?</a:t>
            </a:r>
            <a:endParaRPr lang="en-US" sz="3200">
              <a:ea typeface="Calibri Light"/>
              <a:cs typeface="Calibri Light"/>
            </a:endParaRPr>
          </a:p>
          <a:p>
            <a:pPr marL="347345" lvl="1">
              <a:buFont typeface="Courier New" pitchFamily="34" charset="0"/>
              <a:buChar char="o"/>
            </a:pPr>
            <a:r>
              <a:rPr lang="en-US" sz="2800" dirty="0">
                <a:solidFill>
                  <a:srgbClr val="000000"/>
                </a:solidFill>
                <a:highlight>
                  <a:srgbClr val="FFFFFF"/>
                </a:highlight>
                <a:latin typeface="Calibri Light"/>
                <a:ea typeface="Calibri Light"/>
                <a:cs typeface="Calibri Light"/>
              </a:rPr>
              <a:t>Measures Radon decay using α-particle scintillator, </a:t>
            </a:r>
            <a:r>
              <a:rPr lang="en-US" sz="2800" dirty="0" err="1">
                <a:solidFill>
                  <a:srgbClr val="000000"/>
                </a:solidFill>
                <a:highlight>
                  <a:srgbClr val="FFFFFF"/>
                </a:highlight>
                <a:latin typeface="Calibri Light"/>
                <a:ea typeface="Calibri Light"/>
                <a:cs typeface="Calibri Light"/>
              </a:rPr>
              <a:t>ZnS:Ag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5D9BD4-C100-762C-5AE2-D11DDECF6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4272" y="1349137"/>
            <a:ext cx="6302041" cy="471571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C63E4D8-5D80-BE55-B59E-F2EF52359F3A}"/>
              </a:ext>
            </a:extLst>
          </p:cNvPr>
          <p:cNvSpPr/>
          <p:nvPr/>
        </p:nvSpPr>
        <p:spPr>
          <a:xfrm>
            <a:off x="6187538" y="4057558"/>
            <a:ext cx="841791" cy="616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05C84E10-5D78-3BF8-4622-B8D44727FFE5}"/>
              </a:ext>
            </a:extLst>
          </p:cNvPr>
          <p:cNvSpPr/>
          <p:nvPr/>
        </p:nvSpPr>
        <p:spPr>
          <a:xfrm rot="13140000">
            <a:off x="5963634" y="4087741"/>
            <a:ext cx="794108" cy="15112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6D6702-A862-4A8F-3590-1A0A69BE6E32}"/>
              </a:ext>
            </a:extLst>
          </p:cNvPr>
          <p:cNvSpPr txBox="1"/>
          <p:nvPr/>
        </p:nvSpPr>
        <p:spPr>
          <a:xfrm>
            <a:off x="6306349" y="4835398"/>
            <a:ext cx="77403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baseline="30000">
                <a:latin typeface="Calibri"/>
                <a:ea typeface="Calibri"/>
                <a:cs typeface="Calibri"/>
              </a:rPr>
              <a:t>222Rn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875B85C5-4652-078D-BC47-796EFD1DD5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4546" y="4369888"/>
            <a:ext cx="542261" cy="533400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49C465A5-4C13-DF2C-1DCA-5634AF4E30E1}"/>
              </a:ext>
            </a:extLst>
          </p:cNvPr>
          <p:cNvSpPr/>
          <p:nvPr/>
        </p:nvSpPr>
        <p:spPr>
          <a:xfrm>
            <a:off x="5769403" y="3760567"/>
            <a:ext cx="215324" cy="19139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B7F33F-4010-B994-4216-FF3585960820}"/>
              </a:ext>
            </a:extLst>
          </p:cNvPr>
          <p:cNvSpPr txBox="1"/>
          <p:nvPr/>
        </p:nvSpPr>
        <p:spPr>
          <a:xfrm>
            <a:off x="6303369" y="3833131"/>
            <a:ext cx="1212205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/>
              </a:rPr>
              <a:t>α-particle</a:t>
            </a:r>
            <a:endParaRPr lang="en-US">
              <a:ea typeface="Calibri Light"/>
              <a:cs typeface="Calibri Light"/>
            </a:endParaRPr>
          </a:p>
          <a:p>
            <a:pPr algn="ctr"/>
            <a:endParaRPr lang="en-US"/>
          </a:p>
        </p:txBody>
      </p:sp>
      <p:sp>
        <p:nvSpPr>
          <p:cNvPr id="25" name="Star: 5 Points 24">
            <a:extLst>
              <a:ext uri="{FF2B5EF4-FFF2-40B4-BE49-F238E27FC236}">
                <a16:creationId xmlns:a16="http://schemas.microsoft.com/office/drawing/2014/main" id="{72DBE7E6-81D2-DDDA-AE91-B5D9CA5A1A03}"/>
              </a:ext>
            </a:extLst>
          </p:cNvPr>
          <p:cNvSpPr/>
          <p:nvPr/>
        </p:nvSpPr>
        <p:spPr>
          <a:xfrm>
            <a:off x="5567372" y="3607272"/>
            <a:ext cx="311024" cy="2472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EB2D4C7E-CE31-F726-CD7E-5927C21988E1}"/>
              </a:ext>
            </a:extLst>
          </p:cNvPr>
          <p:cNvSpPr/>
          <p:nvPr/>
        </p:nvSpPr>
        <p:spPr>
          <a:xfrm>
            <a:off x="5622311" y="3994498"/>
            <a:ext cx="138237" cy="1699542"/>
          </a:xfrm>
          <a:prstGeom prst="down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37EBE7-260C-6EDF-6048-EE8530E3972C}"/>
              </a:ext>
            </a:extLst>
          </p:cNvPr>
          <p:cNvSpPr txBox="1"/>
          <p:nvPr/>
        </p:nvSpPr>
        <p:spPr>
          <a:xfrm>
            <a:off x="5194905" y="3418162"/>
            <a:ext cx="61044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/>
                <a:cs typeface="Calibri"/>
              </a:rPr>
              <a:t>Light</a:t>
            </a:r>
            <a:endParaRPr lang="en-US" sz="1600">
              <a:latin typeface="Calibri"/>
              <a:ea typeface="Calibri"/>
              <a:cs typeface="Calibri"/>
            </a:endParaRPr>
          </a:p>
          <a:p>
            <a:endParaRPr lang="en-US" sz="1600">
              <a:latin typeface="Calibri"/>
              <a:ea typeface="Calibri"/>
              <a:cs typeface="Segoe UI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ECCA8CF-E556-D7F5-35C6-B91C13D6A255}"/>
              </a:ext>
            </a:extLst>
          </p:cNvPr>
          <p:cNvSpPr txBox="1"/>
          <p:nvPr/>
        </p:nvSpPr>
        <p:spPr>
          <a:xfrm>
            <a:off x="6875621" y="4816282"/>
            <a:ext cx="154172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/>
              </a:rPr>
              <a:t>--&gt; 218Po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11504F-8E2E-ECA4-12BB-15763EA1E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7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FD0844-F4B7-6124-1931-B5FF4C3AFB2C}"/>
              </a:ext>
            </a:extLst>
          </p:cNvPr>
          <p:cNvSpPr txBox="1"/>
          <p:nvPr/>
        </p:nvSpPr>
        <p:spPr>
          <a:xfrm>
            <a:off x="591551" y="4479368"/>
            <a:ext cx="4144012" cy="23391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solidFill>
                  <a:srgbClr val="262626"/>
                </a:solidFill>
                <a:highlight>
                  <a:srgbClr val="FFFFFF"/>
                </a:highlight>
                <a:latin typeface="Calibri Light"/>
                <a:ea typeface="Arial"/>
                <a:cs typeface="Arial"/>
              </a:rPr>
              <a:t> </a:t>
            </a:r>
            <a:r>
              <a:rPr lang="en-US" sz="2800">
                <a:solidFill>
                  <a:srgbClr val="262626"/>
                </a:solidFill>
                <a:highlight>
                  <a:srgbClr val="FFFFFF"/>
                </a:highlight>
                <a:latin typeface="Calibri Light"/>
                <a:ea typeface="Arial"/>
                <a:cs typeface="Arial"/>
              </a:rPr>
              <a:t>- </a:t>
            </a:r>
            <a:r>
              <a:rPr lang="en-US" sz="2800" baseline="0">
                <a:solidFill>
                  <a:srgbClr val="262626"/>
                </a:solidFill>
                <a:highlight>
                  <a:srgbClr val="FFFFFF"/>
                </a:highlight>
                <a:latin typeface="Calibri Light"/>
                <a:ea typeface="Arial"/>
                <a:cs typeface="Arial"/>
              </a:rPr>
              <a:t>Photomultiplier </a:t>
            </a:r>
            <a:r>
              <a:rPr lang="en-US" sz="2800">
                <a:solidFill>
                  <a:srgbClr val="262626"/>
                </a:solidFill>
                <a:highlight>
                  <a:srgbClr val="FFFFFF"/>
                </a:highlight>
                <a:latin typeface="Calibri Light"/>
                <a:ea typeface="Arial"/>
                <a:cs typeface="Arial"/>
              </a:rPr>
              <a:t>tube (PMT) collects</a:t>
            </a:r>
            <a:r>
              <a:rPr lang="en-US" sz="2800" baseline="0" dirty="0">
                <a:solidFill>
                  <a:srgbClr val="262626"/>
                </a:solidFill>
                <a:highlight>
                  <a:srgbClr val="FFFFFF"/>
                </a:highlight>
                <a:latin typeface="Calibri Light"/>
                <a:ea typeface="Arial"/>
                <a:cs typeface="Arial"/>
              </a:rPr>
              <a:t> and amplifies </a:t>
            </a:r>
            <a:r>
              <a:rPr lang="en-US" sz="2800" dirty="0">
                <a:solidFill>
                  <a:srgbClr val="262626"/>
                </a:solidFill>
                <a:highlight>
                  <a:srgbClr val="FFFFFF"/>
                </a:highlight>
                <a:latin typeface="Calibri Light"/>
                <a:ea typeface="Arial"/>
                <a:cs typeface="Arial"/>
              </a:rPr>
              <a:t>light so</a:t>
            </a:r>
            <a:r>
              <a:rPr lang="en-US" sz="2800" baseline="0" dirty="0">
                <a:solidFill>
                  <a:srgbClr val="262626"/>
                </a:solidFill>
                <a:highlight>
                  <a:srgbClr val="FFFFFF"/>
                </a:highlight>
                <a:latin typeface="Calibri Light"/>
                <a:ea typeface="Arial"/>
                <a:cs typeface="Arial"/>
              </a:rPr>
              <a:t> it can be analyzed</a:t>
            </a:r>
            <a:r>
              <a:rPr lang="en-US" sz="3600" dirty="0">
                <a:latin typeface="Calibri Light"/>
                <a:ea typeface="Arial"/>
                <a:cs typeface="Arial"/>
              </a:rPr>
              <a:t>​</a:t>
            </a:r>
            <a:endParaRPr lang="en-US" sz="3600">
              <a:highlight>
                <a:srgbClr val="FFFFFF"/>
              </a:highlight>
              <a:latin typeface="Calibri Light"/>
              <a:ea typeface="Arial"/>
              <a:cs typeface="Arial"/>
            </a:endParaRPr>
          </a:p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84A891-1C4F-99A7-8859-DCAFEF28C124}"/>
              </a:ext>
            </a:extLst>
          </p:cNvPr>
          <p:cNvSpPr txBox="1"/>
          <p:nvPr/>
        </p:nvSpPr>
        <p:spPr>
          <a:xfrm>
            <a:off x="595721" y="1715965"/>
            <a:ext cx="6044630" cy="12803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5000"/>
              </a:lnSpc>
              <a:spcBef>
                <a:spcPts val="1300"/>
              </a:spcBef>
            </a:pPr>
            <a:r>
              <a:rPr lang="en-US" sz="3200">
                <a:highlight>
                  <a:srgbClr val="FFFFFF"/>
                </a:highlight>
                <a:latin typeface="Calibri Light"/>
                <a:ea typeface="Calibri Light"/>
                <a:cs typeface="Calibri Light"/>
              </a:rPr>
              <a:t> - </a:t>
            </a:r>
            <a:r>
              <a:rPr lang="en-US" sz="3200" baseline="0">
                <a:highlight>
                  <a:srgbClr val="FFFFFF"/>
                </a:highlight>
                <a:latin typeface="Calibri Light"/>
                <a:ea typeface="Calibri Light"/>
                <a:cs typeface="Calibri Light"/>
              </a:rPr>
              <a:t>Who is Lucas?</a:t>
            </a:r>
            <a:endParaRPr lang="en-US" sz="3200">
              <a:latin typeface="Calibri Light"/>
              <a:ea typeface="Calibri Light"/>
              <a:cs typeface="Calibri Light"/>
            </a:endParaRPr>
          </a:p>
          <a:p>
            <a:endParaRPr lang="en-US" sz="3200" b="1" dirty="0">
              <a:latin typeface="Arial"/>
              <a:ea typeface="Calibri Light"/>
              <a:cs typeface="Arial"/>
            </a:endParaRPr>
          </a:p>
          <a:p>
            <a:pPr algn="ctr"/>
            <a:endParaRPr lang="en-US"/>
          </a:p>
        </p:txBody>
      </p:sp>
      <p:pic>
        <p:nvPicPr>
          <p:cNvPr id="11" name="Picture 10" descr="A close up of a bottle&#10;&#10;AI-generated content may be incorrect.">
            <a:extLst>
              <a:ext uri="{FF2B5EF4-FFF2-40B4-BE49-F238E27FC236}">
                <a16:creationId xmlns:a16="http://schemas.microsoft.com/office/drawing/2014/main" id="{6D0C1C34-AC7E-822C-ED16-EE6D545BA8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6161" y="525735"/>
            <a:ext cx="1935731" cy="2810552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16630E6-595D-62E4-36DC-15093EEA7447}"/>
              </a:ext>
            </a:extLst>
          </p:cNvPr>
          <p:cNvSpPr/>
          <p:nvPr/>
        </p:nvSpPr>
        <p:spPr>
          <a:xfrm>
            <a:off x="8588926" y="1419453"/>
            <a:ext cx="2272147" cy="190441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04BA784-D34E-B25C-2F91-61FC6FE9F9CF}"/>
              </a:ext>
            </a:extLst>
          </p:cNvPr>
          <p:cNvCxnSpPr/>
          <p:nvPr/>
        </p:nvCxnSpPr>
        <p:spPr>
          <a:xfrm flipV="1">
            <a:off x="6673998" y="1616173"/>
            <a:ext cx="2394224" cy="1527877"/>
          </a:xfrm>
          <a:prstGeom prst="straightConnector1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168486E-DD97-2963-52B9-FB6C1B675CCE}"/>
              </a:ext>
            </a:extLst>
          </p:cNvPr>
          <p:cNvCxnSpPr>
            <a:cxnSpLocks/>
          </p:cNvCxnSpPr>
          <p:nvPr/>
        </p:nvCxnSpPr>
        <p:spPr>
          <a:xfrm flipV="1">
            <a:off x="7834057" y="2980948"/>
            <a:ext cx="2792285" cy="2051040"/>
          </a:xfrm>
          <a:prstGeom prst="straightConnector1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5E62772-5F6B-730D-981F-26DD142BBFF5}"/>
              </a:ext>
            </a:extLst>
          </p:cNvPr>
          <p:cNvSpPr txBox="1"/>
          <p:nvPr/>
        </p:nvSpPr>
        <p:spPr>
          <a:xfrm>
            <a:off x="6875372" y="794806"/>
            <a:ext cx="2536209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en-US" sz="2400" baseline="0">
                <a:solidFill>
                  <a:srgbClr val="111111"/>
                </a:solidFill>
                <a:latin typeface="Calibri"/>
                <a:ea typeface="Segoe UI"/>
                <a:cs typeface="Segoe UI"/>
              </a:rPr>
              <a:t>Lucas Cell (LC)</a:t>
            </a:r>
            <a:r>
              <a:rPr lang="en-US" sz="2400">
                <a:latin typeface="Calibri"/>
                <a:ea typeface="Segoe UI"/>
                <a:cs typeface="Segoe UI"/>
              </a:rPr>
              <a:t>​</a:t>
            </a:r>
          </a:p>
          <a:p>
            <a:pPr algn="ctr" rtl="0"/>
            <a:r>
              <a:rPr lang="en-US" sz="2400">
                <a:latin typeface="Calibri"/>
                <a:ea typeface="Segoe UI"/>
                <a:cs typeface="Segoe UI"/>
              </a:rPr>
              <a:t>​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5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0" grpId="0" animBg="1"/>
      <p:bldP spid="21" grpId="0"/>
      <p:bldP spid="23" grpId="0" animBg="1"/>
      <p:bldP spid="24" grpId="0"/>
      <p:bldP spid="25" grpId="0" animBg="1"/>
      <p:bldP spid="29" grpId="0" animBg="1"/>
      <p:bldP spid="30" grpId="0"/>
      <p:bldP spid="32" grpId="0"/>
      <p:bldP spid="9" grpId="0"/>
      <p:bldP spid="10" grpId="0"/>
      <p:bldP spid="13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8D541-D932-5827-5DC6-582B04742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F1B47-C7BB-8D1E-0D32-BB0F290C0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Background- Scintillation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0D2E1-3D92-FFB4-EE8B-37F13B725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007" y="2104607"/>
            <a:ext cx="4110505" cy="37661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7345" lvl="1">
              <a:buFont typeface="Calibri,Sans-Serif" pitchFamily="34" charset="0"/>
              <a:buChar char="-"/>
            </a:pPr>
            <a:r>
              <a:rPr lang="en-US" dirty="0">
                <a:ea typeface="Calibri Light"/>
                <a:cs typeface="Calibri Light"/>
              </a:rPr>
              <a:t>ZnS scintillation requires </a:t>
            </a:r>
            <a:r>
              <a:rPr lang="en-US">
                <a:ea typeface="Calibri Light"/>
                <a:cs typeface="Calibri Light"/>
              </a:rPr>
              <a:t>an activator</a:t>
            </a:r>
            <a:r>
              <a:rPr lang="en-US" dirty="0">
                <a:ea typeface="Calibri Light"/>
                <a:cs typeface="Calibri Light"/>
              </a:rPr>
              <a:t>.</a:t>
            </a:r>
            <a:endParaRPr lang="en-US" i="0" dirty="0">
              <a:solidFill>
                <a:srgbClr val="000000"/>
              </a:solidFill>
              <a:ea typeface="Calibri Light"/>
              <a:cs typeface="Calibri Light"/>
            </a:endParaRPr>
          </a:p>
          <a:p>
            <a:pPr lvl="2" indent="-342900">
              <a:buFont typeface="Wingdings,sans-serif" pitchFamily="34" charset="0"/>
              <a:buChar char="§"/>
            </a:pPr>
            <a:r>
              <a:rPr lang="en-US" i="0" dirty="0">
                <a:ea typeface="Calibri Light"/>
                <a:cs typeface="Calibri Light"/>
              </a:rPr>
              <a:t>Silver provides a bright blue </a:t>
            </a:r>
            <a:r>
              <a:rPr lang="en-US" i="0">
                <a:ea typeface="Calibri Light"/>
                <a:cs typeface="Calibri Light"/>
              </a:rPr>
              <a:t>light and</a:t>
            </a:r>
            <a:r>
              <a:rPr lang="en-US" i="0" dirty="0">
                <a:ea typeface="Calibri Light"/>
                <a:cs typeface="Calibri Light"/>
              </a:rPr>
              <a:t> is ideal for alpha</a:t>
            </a:r>
            <a:endParaRPr lang="en-US" i="0" dirty="0">
              <a:solidFill>
                <a:srgbClr val="000000"/>
              </a:solidFill>
              <a:ea typeface="Calibri Light"/>
              <a:cs typeface="Calibri Light"/>
            </a:endParaRPr>
          </a:p>
          <a:p>
            <a:pPr marL="347345" lvl="1">
              <a:buFont typeface="Calibri,Sans-Serif" pitchFamily="34" charset="0"/>
              <a:buChar char="-"/>
            </a:pPr>
            <a:endParaRPr lang="en-US" dirty="0">
              <a:solidFill>
                <a:srgbClr val="000000"/>
              </a:solidFill>
              <a:ea typeface="+mn-lt"/>
              <a:cs typeface="+mn-lt"/>
            </a:endParaRPr>
          </a:p>
          <a:p>
            <a:pPr marL="347345" lvl="1">
              <a:buFont typeface="Calibri,Sans-Serif" pitchFamily="34" charset="0"/>
              <a:buChar char="-"/>
            </a:pPr>
            <a:r>
              <a:rPr lang="en-US" i="0">
                <a:ea typeface="+mn-lt"/>
                <a:cs typeface="+mn-lt"/>
              </a:rPr>
              <a:t>Band </a:t>
            </a:r>
            <a:r>
              <a:rPr lang="en-US">
                <a:ea typeface="+mn-lt"/>
                <a:cs typeface="+mn-lt"/>
              </a:rPr>
              <a:t>gap is forbidden </a:t>
            </a:r>
            <a:endParaRPr lang="en-US">
              <a:solidFill>
                <a:srgbClr val="000000"/>
              </a:solidFill>
              <a:ea typeface="+mn-lt"/>
              <a:cs typeface="+mn-lt"/>
            </a:endParaRPr>
          </a:p>
          <a:p>
            <a:pPr marL="347345" lvl="1">
              <a:buFont typeface="Calibri,Sans-Serif" pitchFamily="34" charset="0"/>
              <a:buChar char="-"/>
            </a:pPr>
            <a:r>
              <a:rPr lang="en-US" i="0">
                <a:ea typeface="+mn-lt"/>
                <a:cs typeface="+mn-lt"/>
              </a:rPr>
              <a:t>Excitation</a:t>
            </a:r>
            <a:r>
              <a:rPr lang="en-US">
                <a:ea typeface="+mn-lt"/>
                <a:cs typeface="+mn-lt"/>
              </a:rPr>
              <a:t> </a:t>
            </a:r>
            <a:r>
              <a:rPr lang="en-US" i="0">
                <a:ea typeface="+mn-lt"/>
                <a:cs typeface="+mn-lt"/>
              </a:rPr>
              <a:t>of electron</a:t>
            </a:r>
            <a:r>
              <a:rPr lang="en-US">
                <a:ea typeface="+mn-lt"/>
                <a:cs typeface="+mn-lt"/>
              </a:rPr>
              <a:t> </a:t>
            </a:r>
            <a:endParaRPr lang="en-US">
              <a:solidFill>
                <a:srgbClr val="000000"/>
              </a:solidFill>
              <a:ea typeface="+mn-lt"/>
              <a:cs typeface="+mn-lt"/>
            </a:endParaRPr>
          </a:p>
          <a:p>
            <a:pPr marL="347345" lvl="1">
              <a:buFont typeface="Calibri,Sans-Serif" pitchFamily="34" charset="0"/>
              <a:buChar char="-"/>
            </a:pPr>
            <a:r>
              <a:rPr lang="en-US" i="0" dirty="0">
                <a:ea typeface="+mn-lt"/>
                <a:cs typeface="+mn-lt"/>
              </a:rPr>
              <a:t>Energy transfer to </a:t>
            </a:r>
            <a:r>
              <a:rPr lang="en-US">
                <a:ea typeface="+mn-lt"/>
                <a:cs typeface="+mn-lt"/>
              </a:rPr>
              <a:t>an activator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i="0" dirty="0">
                <a:ea typeface="+mn-lt"/>
                <a:cs typeface="+mn-lt"/>
              </a:rPr>
              <a:t>(Ag)</a:t>
            </a:r>
            <a:r>
              <a:rPr lang="en-US" dirty="0">
                <a:ea typeface="+mn-lt"/>
                <a:cs typeface="+mn-lt"/>
              </a:rPr>
              <a:t> </a:t>
            </a:r>
          </a:p>
          <a:p>
            <a:pPr marL="347345" lvl="1">
              <a:buFont typeface="Calibri,Sans-Serif" pitchFamily="34" charset="0"/>
              <a:buChar char="-"/>
            </a:pPr>
            <a:r>
              <a:rPr lang="en-US" i="0">
                <a:ea typeface="+mn-lt"/>
                <a:cs typeface="+mn-lt"/>
              </a:rPr>
              <a:t>De-excites and emits photon</a:t>
            </a:r>
            <a:r>
              <a:rPr lang="en-US">
                <a:ea typeface="+mn-lt"/>
                <a:cs typeface="+mn-lt"/>
              </a:rPr>
              <a:t> </a:t>
            </a:r>
            <a:endParaRPr lang="en-US">
              <a:solidFill>
                <a:srgbClr val="000000"/>
              </a:solidFill>
              <a:ea typeface="+mn-lt"/>
              <a:cs typeface="+mn-lt"/>
            </a:endParaRPr>
          </a:p>
          <a:p>
            <a:pPr marL="347345" lvl="1">
              <a:buFont typeface="Calibri" pitchFamily="34" charset="0"/>
              <a:buChar char="-"/>
            </a:pPr>
            <a:endParaRPr lang="en-US" dirty="0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CBABB-18A2-929D-7DC9-60A8742DB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8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5061380-D659-D08D-EBB4-075C0F951C1C}"/>
              </a:ext>
            </a:extLst>
          </p:cNvPr>
          <p:cNvSpPr/>
          <p:nvPr/>
        </p:nvSpPr>
        <p:spPr>
          <a:xfrm>
            <a:off x="5655696" y="5630435"/>
            <a:ext cx="4569465" cy="76843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ea typeface="Calibri Light"/>
                <a:cs typeface="Calibri Light"/>
              </a:rPr>
              <a:t>Valence Band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47837A5-E7E8-703D-9329-4C96346CC5FB}"/>
              </a:ext>
            </a:extLst>
          </p:cNvPr>
          <p:cNvSpPr/>
          <p:nvPr/>
        </p:nvSpPr>
        <p:spPr>
          <a:xfrm>
            <a:off x="5655695" y="1887953"/>
            <a:ext cx="4569465" cy="76843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>
                <a:ea typeface="Calibri Light"/>
                <a:cs typeface="Calibri Light"/>
              </a:rPr>
              <a:t>Excitation Band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D4B57F6-5E0C-2E31-0572-E0F01AC61F47}"/>
              </a:ext>
            </a:extLst>
          </p:cNvPr>
          <p:cNvCxnSpPr/>
          <p:nvPr/>
        </p:nvCxnSpPr>
        <p:spPr>
          <a:xfrm flipH="1" flipV="1">
            <a:off x="5826628" y="2763664"/>
            <a:ext cx="36288" cy="2737362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AB243B44-A7DB-3238-5D5D-C19E80D2B26D}"/>
              </a:ext>
            </a:extLst>
          </p:cNvPr>
          <p:cNvCxnSpPr/>
          <p:nvPr/>
        </p:nvCxnSpPr>
        <p:spPr>
          <a:xfrm>
            <a:off x="4081090" y="3343923"/>
            <a:ext cx="1765908" cy="2110220"/>
          </a:xfrm>
          <a:prstGeom prst="curvedConnector3">
            <a:avLst/>
          </a:prstGeom>
          <a:ln w="57150">
            <a:solidFill>
              <a:srgbClr val="ED7D3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4933242-5E0C-4461-80F1-997BB57A83F2}"/>
              </a:ext>
            </a:extLst>
          </p:cNvPr>
          <p:cNvSpPr/>
          <p:nvPr/>
        </p:nvSpPr>
        <p:spPr>
          <a:xfrm>
            <a:off x="8079028" y="3214915"/>
            <a:ext cx="3183241" cy="636095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ea typeface="Calibri Light"/>
                <a:cs typeface="Calibri Light"/>
              </a:rPr>
              <a:t>Ag excitation band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D06A004-E8BF-B450-7409-35461CEEEFFD}"/>
              </a:ext>
            </a:extLst>
          </p:cNvPr>
          <p:cNvSpPr/>
          <p:nvPr/>
        </p:nvSpPr>
        <p:spPr>
          <a:xfrm>
            <a:off x="8079027" y="4796789"/>
            <a:ext cx="3183242" cy="607158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dirty="0">
                <a:ea typeface="Calibri Light"/>
                <a:cs typeface="Calibri Light"/>
              </a:rPr>
              <a:t>Ag Ground </a:t>
            </a:r>
            <a:r>
              <a:rPr lang="en-US" sz="2800">
                <a:ea typeface="Calibri Light"/>
                <a:cs typeface="Calibri Light"/>
              </a:rPr>
              <a:t>state</a:t>
            </a:r>
            <a:endParaRPr lang="en-US" sz="2800" dirty="0">
              <a:ea typeface="Calibri Light"/>
              <a:cs typeface="Calibri Light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0A50854-4B21-9402-50B3-393081765B16}"/>
              </a:ext>
            </a:extLst>
          </p:cNvPr>
          <p:cNvCxnSpPr>
            <a:cxnSpLocks/>
          </p:cNvCxnSpPr>
          <p:nvPr/>
        </p:nvCxnSpPr>
        <p:spPr>
          <a:xfrm>
            <a:off x="8465296" y="2634313"/>
            <a:ext cx="11939" cy="628941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63E1DC5-6C69-F9AB-D36A-924FC8E5E7D3}"/>
              </a:ext>
            </a:extLst>
          </p:cNvPr>
          <p:cNvCxnSpPr>
            <a:cxnSpLocks/>
          </p:cNvCxnSpPr>
          <p:nvPr/>
        </p:nvCxnSpPr>
        <p:spPr>
          <a:xfrm>
            <a:off x="8667851" y="3859299"/>
            <a:ext cx="40876" cy="95689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598C3B88-2096-3CBA-B45F-F4035C1D110C}"/>
              </a:ext>
            </a:extLst>
          </p:cNvPr>
          <p:cNvCxnSpPr>
            <a:cxnSpLocks/>
          </p:cNvCxnSpPr>
          <p:nvPr/>
        </p:nvCxnSpPr>
        <p:spPr>
          <a:xfrm flipV="1">
            <a:off x="8802665" y="4042926"/>
            <a:ext cx="2666266" cy="712415"/>
          </a:xfrm>
          <a:prstGeom prst="curvedConnector3">
            <a:avLst/>
          </a:prstGeom>
          <a:ln w="57150">
            <a:solidFill>
              <a:srgbClr val="C9AF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F2FFD89-EF43-65D4-3473-3E5905D7BEB9}"/>
              </a:ext>
            </a:extLst>
          </p:cNvPr>
          <p:cNvCxnSpPr/>
          <p:nvPr/>
        </p:nvCxnSpPr>
        <p:spPr>
          <a:xfrm>
            <a:off x="6217874" y="2769401"/>
            <a:ext cx="11939" cy="2760610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3CFB745-B143-B779-04B3-F87341C6FE02}"/>
              </a:ext>
            </a:extLst>
          </p:cNvPr>
          <p:cNvCxnSpPr/>
          <p:nvPr/>
        </p:nvCxnSpPr>
        <p:spPr>
          <a:xfrm flipH="1" flipV="1">
            <a:off x="7823693" y="2783586"/>
            <a:ext cx="36288" cy="2737362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88B8E86-1D02-73B7-B2EE-0DD32F909115}"/>
              </a:ext>
            </a:extLst>
          </p:cNvPr>
          <p:cNvSpPr txBox="1"/>
          <p:nvPr/>
        </p:nvSpPr>
        <p:spPr>
          <a:xfrm>
            <a:off x="4491999" y="3945748"/>
            <a:ext cx="148417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ea typeface="Calibri Light"/>
                <a:cs typeface="Calibri Light"/>
              </a:rPr>
              <a:t>α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C8CE65-7ADE-E64E-7DD0-F377F2DAAFC9}"/>
              </a:ext>
            </a:extLst>
          </p:cNvPr>
          <p:cNvSpPr txBox="1"/>
          <p:nvPr/>
        </p:nvSpPr>
        <p:spPr>
          <a:xfrm>
            <a:off x="10231714" y="4339840"/>
            <a:ext cx="2471616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ea typeface="Calibri Light"/>
                <a:cs typeface="Calibri Light"/>
              </a:rPr>
              <a:t>Visible Light</a:t>
            </a:r>
            <a:endParaRPr lang="en-US" sz="2800" b="1" dirty="0">
              <a:ea typeface="Calibri Light"/>
              <a:cs typeface="Calibri Light"/>
            </a:endParaRPr>
          </a:p>
          <a:p>
            <a:pPr algn="ctr"/>
            <a:endParaRPr lang="en-US"/>
          </a:p>
        </p:txBody>
      </p: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CCD711E6-5A43-8937-BB36-94196EE37302}"/>
              </a:ext>
            </a:extLst>
          </p:cNvPr>
          <p:cNvCxnSpPr>
            <a:cxnSpLocks/>
          </p:cNvCxnSpPr>
          <p:nvPr/>
        </p:nvCxnSpPr>
        <p:spPr>
          <a:xfrm flipV="1">
            <a:off x="6121532" y="4221006"/>
            <a:ext cx="588912" cy="1387845"/>
          </a:xfrm>
          <a:prstGeom prst="curvedConnector3">
            <a:avLst/>
          </a:prstGeom>
          <a:ln w="57150">
            <a:solidFill>
              <a:srgbClr val="C9AF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EA95E8F-3481-3F8D-9B42-66FAFA59EF9C}"/>
              </a:ext>
            </a:extLst>
          </p:cNvPr>
          <p:cNvSpPr txBox="1"/>
          <p:nvPr/>
        </p:nvSpPr>
        <p:spPr>
          <a:xfrm>
            <a:off x="6646987" y="3954634"/>
            <a:ext cx="1974311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ea typeface="Calibri Light"/>
                <a:cs typeface="Calibri Light"/>
              </a:rPr>
              <a:t>UV Light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9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9" grpId="0" animBg="1"/>
      <p:bldP spid="15" grpId="0" animBg="1"/>
      <p:bldP spid="17" grpId="0" animBg="1"/>
      <p:bldP spid="8" grpId="0"/>
      <p:bldP spid="10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3d Illustration Thinking Emoticon">
            <a:extLst>
              <a:ext uri="{FF2B5EF4-FFF2-40B4-BE49-F238E27FC236}">
                <a16:creationId xmlns:a16="http://schemas.microsoft.com/office/drawing/2014/main" id="{32575728-F12E-7010-D4C1-5F46F2753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499" y="4543137"/>
            <a:ext cx="3314700" cy="266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4C14FC-7184-5B93-10E1-31987892B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DED66B-600B-3410-19C4-8A8FE854BF99}"/>
              </a:ext>
            </a:extLst>
          </p:cNvPr>
          <p:cNvSpPr txBox="1"/>
          <p:nvPr/>
        </p:nvSpPr>
        <p:spPr>
          <a:xfrm>
            <a:off x="487510" y="2869559"/>
            <a:ext cx="60960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Font typeface="Calibri,Sans-Serif"/>
              <a:buChar char="-"/>
            </a:pPr>
            <a:r>
              <a:rPr lang="en-US" sz="24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</a:rPr>
              <a:t>Should we buy</a:t>
            </a:r>
            <a:r>
              <a:rPr lang="en-US" sz="2400" b="0" i="0" u="none" strike="noStrike" baseline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</a:rPr>
              <a:t> commercial? </a:t>
            </a:r>
            <a:endParaRPr lang="en-US"/>
          </a:p>
        </p:txBody>
      </p:sp>
      <p:pic>
        <p:nvPicPr>
          <p:cNvPr id="4" name="Picture 3" descr="A close up of a bottle&#10;&#10;AI-generated content may be incorrect.">
            <a:extLst>
              <a:ext uri="{FF2B5EF4-FFF2-40B4-BE49-F238E27FC236}">
                <a16:creationId xmlns:a16="http://schemas.microsoft.com/office/drawing/2014/main" id="{D1A580CB-9539-673E-CEA3-67AE378FA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3712" y="305273"/>
            <a:ext cx="2709105" cy="41412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AD0112-9847-EAAA-D05A-1DECD78DE099}"/>
              </a:ext>
            </a:extLst>
          </p:cNvPr>
          <p:cNvSpPr txBox="1"/>
          <p:nvPr/>
        </p:nvSpPr>
        <p:spPr>
          <a:xfrm>
            <a:off x="9306169" y="4502704"/>
            <a:ext cx="200660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0">
                <a:solidFill>
                  <a:srgbClr val="111111"/>
                </a:solidFill>
                <a:latin typeface="Calibri"/>
                <a:ea typeface="Calibri"/>
                <a:cs typeface="Calibri"/>
              </a:rPr>
              <a:t>Lucas Cell (LC)</a:t>
            </a:r>
          </a:p>
          <a:p>
            <a:pPr algn="ctr"/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77AEEA-0A6E-75FC-0BC9-B2049189BFF4}"/>
              </a:ext>
            </a:extLst>
          </p:cNvPr>
          <p:cNvSpPr txBox="1"/>
          <p:nvPr/>
        </p:nvSpPr>
        <p:spPr>
          <a:xfrm>
            <a:off x="5586046" y="4345745"/>
            <a:ext cx="655320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aseline="0" err="1">
                <a:solidFill>
                  <a:srgbClr val="262626"/>
                </a:solidFill>
                <a:latin typeface="Calibri"/>
                <a:ea typeface="Calibri"/>
                <a:cs typeface="Calibri"/>
              </a:rPr>
              <a:t>ZnS:Ag</a:t>
            </a:r>
            <a:endParaRPr lang="en-US">
              <a:latin typeface="Calibri"/>
              <a:ea typeface="Calibri"/>
              <a:cs typeface="Calibri"/>
            </a:endParaRPr>
          </a:p>
          <a:p>
            <a:pPr algn="ctr"/>
            <a:endParaRPr lang="en-US"/>
          </a:p>
        </p:txBody>
      </p:sp>
      <p:pic>
        <p:nvPicPr>
          <p:cNvPr id="13" name="Picture 12" descr="EJ-600 - ZnS:Ag Phosphor Powder - Eljen Technology">
            <a:extLst>
              <a:ext uri="{FF2B5EF4-FFF2-40B4-BE49-F238E27FC236}">
                <a16:creationId xmlns:a16="http://schemas.microsoft.com/office/drawing/2014/main" id="{85FAC94A-69D9-F50C-9AC1-2BD607CBD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2900" y="1038460"/>
            <a:ext cx="3987800" cy="331530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4B2DC13-AEEC-EA65-86FE-2376406873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86076" y="377093"/>
            <a:ext cx="2438400" cy="249701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1D3ADE5-73A9-20AD-DCA2-0AD7ED516C9D}"/>
              </a:ext>
            </a:extLst>
          </p:cNvPr>
          <p:cNvSpPr txBox="1"/>
          <p:nvPr/>
        </p:nvSpPr>
        <p:spPr>
          <a:xfrm>
            <a:off x="493059" y="2342029"/>
            <a:ext cx="609600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0" indent="-228600" rtl="0">
              <a:buFont typeface="Calibri,Sans-Serif"/>
              <a:buChar char="-"/>
            </a:pPr>
            <a:r>
              <a:rPr lang="en-US" sz="2400" baseline="0">
                <a:highlight>
                  <a:srgbClr val="FFFFFF"/>
                </a:highlight>
                <a:latin typeface="Arial"/>
                <a:ea typeface="Arial"/>
                <a:cs typeface="Arial"/>
              </a:rPr>
              <a:t>LC is coated with ZnS:Ag</a:t>
            </a:r>
            <a:r>
              <a:rPr lang="en-US" sz="2400" baseline="0">
                <a:latin typeface="Arial"/>
                <a:ea typeface="Arial"/>
                <a:cs typeface="Arial"/>
              </a:rPr>
              <a:t>​</a:t>
            </a:r>
            <a:r>
              <a:rPr lang="en-US" sz="2400">
                <a:latin typeface="Arial"/>
                <a:ea typeface="Arial"/>
                <a:cs typeface="Arial"/>
              </a:rPr>
              <a:t>​</a:t>
            </a:r>
          </a:p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96C04D-C858-4A75-5FA8-D33E2536BE46}"/>
              </a:ext>
            </a:extLst>
          </p:cNvPr>
          <p:cNvSpPr txBox="1"/>
          <p:nvPr/>
        </p:nvSpPr>
        <p:spPr>
          <a:xfrm>
            <a:off x="0" y="5179219"/>
            <a:ext cx="8953497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00100" lvl="1" indent="-342900">
              <a:buFont typeface="Calibri"/>
              <a:buChar char="-"/>
            </a:pPr>
            <a:r>
              <a:rPr lang="en-US" sz="2400" baseline="0">
                <a:highlight>
                  <a:srgbClr val="FFFFFF"/>
                </a:highlight>
                <a:latin typeface="Arial"/>
                <a:ea typeface="Arial"/>
                <a:cs typeface="Arial"/>
              </a:rPr>
              <a:t>Too much background for our </a:t>
            </a:r>
            <a:r>
              <a:rPr lang="en-US" sz="2400">
                <a:highlight>
                  <a:srgbClr val="FFFFFF"/>
                </a:highlight>
                <a:latin typeface="Arial"/>
                <a:ea typeface="Arial"/>
                <a:cs typeface="Arial"/>
              </a:rPr>
              <a:t>low-background</a:t>
            </a:r>
            <a:r>
              <a:rPr lang="en-US" sz="2400" baseline="0">
                <a:highlight>
                  <a:srgbClr val="FFFFFF"/>
                </a:highlight>
                <a:latin typeface="Arial"/>
                <a:ea typeface="Arial"/>
                <a:cs typeface="Arial"/>
              </a:rPr>
              <a:t> experiments!</a:t>
            </a:r>
            <a:r>
              <a:rPr lang="en-US" sz="2400" baseline="0">
                <a:latin typeface="Arial"/>
                <a:ea typeface="Arial"/>
                <a:cs typeface="Arial"/>
              </a:rPr>
              <a:t>​</a:t>
            </a:r>
            <a:r>
              <a:rPr lang="en-US" sz="2400">
                <a:latin typeface="Arial"/>
                <a:ea typeface="Arial"/>
                <a:cs typeface="Arial"/>
              </a:rPr>
              <a:t>​</a:t>
            </a:r>
            <a:endParaRPr lang="en-US"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  <a:p>
            <a:pPr marL="800100" lvl="1" indent="-342900">
              <a:buFont typeface="Calibri"/>
              <a:buChar char="-"/>
            </a:pPr>
            <a:r>
              <a:rPr lang="en-US" sz="2400">
                <a:highlight>
                  <a:srgbClr val="FFFFFF"/>
                </a:highlight>
                <a:latin typeface="Arial"/>
                <a:ea typeface="Arial"/>
                <a:cs typeface="Arial"/>
              </a:rPr>
              <a:t>This</a:t>
            </a:r>
            <a:r>
              <a:rPr lang="en-US" sz="2400" baseline="0">
                <a:highlight>
                  <a:srgbClr val="FFFFFF"/>
                </a:highlight>
                <a:latin typeface="Arial"/>
                <a:ea typeface="Arial"/>
                <a:cs typeface="Arial"/>
              </a:rPr>
              <a:t> is my role... synthesizing </a:t>
            </a:r>
            <a:r>
              <a:rPr lang="en-US" sz="2400">
                <a:highlight>
                  <a:srgbClr val="FFFFFF"/>
                </a:highlight>
                <a:latin typeface="Arial"/>
                <a:ea typeface="Arial"/>
                <a:cs typeface="Arial"/>
              </a:rPr>
              <a:t>low-background</a:t>
            </a:r>
            <a:r>
              <a:rPr lang="en-US" sz="2400" baseline="0">
                <a:highlight>
                  <a:srgbClr val="FFFFFF"/>
                </a:highlight>
                <a:latin typeface="Arial"/>
                <a:ea typeface="Arial"/>
                <a:cs typeface="Arial"/>
              </a:rPr>
              <a:t> </a:t>
            </a:r>
            <a:r>
              <a:rPr lang="en-US" sz="2400" baseline="0" err="1">
                <a:highlight>
                  <a:srgbClr val="FFFFFF"/>
                </a:highlight>
                <a:latin typeface="Arial"/>
                <a:ea typeface="Arial"/>
                <a:cs typeface="Arial"/>
              </a:rPr>
              <a:t>ZnS:Ag</a:t>
            </a:r>
            <a:r>
              <a:rPr lang="en-US" sz="2400">
                <a:latin typeface="Arial"/>
                <a:ea typeface="Arial"/>
                <a:cs typeface="Arial"/>
              </a:rPr>
              <a:t>​</a:t>
            </a:r>
            <a:endParaRPr lang="en-US"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5BC3CE-37B9-827E-F082-A46AA997DC52}"/>
              </a:ext>
            </a:extLst>
          </p:cNvPr>
          <p:cNvSpPr txBox="1"/>
          <p:nvPr/>
        </p:nvSpPr>
        <p:spPr>
          <a:xfrm>
            <a:off x="877276" y="3427692"/>
            <a:ext cx="4353817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9600" b="1">
                <a:latin typeface="Calibri"/>
                <a:ea typeface="Calibri"/>
                <a:cs typeface="Calibri"/>
              </a:rPr>
              <a:t>NO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3AF52B-1519-C687-7AFB-03F5595F0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4881-DC95-4D85-A321-D4517DF7F72D}" type="slidenum">
              <a:rPr lang="en-US" dirty="0">
                <a:solidFill>
                  <a:srgbClr val="50B4C8">
                    <a:alpha val="25000"/>
                  </a:srgbClr>
                </a:solidFill>
                <a:ea typeface="Calibri Light"/>
                <a:cs typeface="Calibri Light"/>
              </a:rPr>
              <a:t>9</a:t>
            </a:fld>
            <a:endParaRPr lang="en-US">
              <a:solidFill>
                <a:srgbClr val="50B4C8">
                  <a:alpha val="25000"/>
                </a:srgbClr>
              </a:solidFill>
              <a:ea typeface="Calibri Light"/>
              <a:cs typeface="Calibri Light"/>
            </a:endParaRPr>
          </a:p>
        </p:txBody>
      </p:sp>
      <p:pic>
        <p:nvPicPr>
          <p:cNvPr id="12" name="Picture 11" descr="Emoji pensativo Emoticono ilustración del vector. Ilustración de charla -  60277762">
            <a:extLst>
              <a:ext uri="{FF2B5EF4-FFF2-40B4-BE49-F238E27FC236}">
                <a16:creationId xmlns:a16="http://schemas.microsoft.com/office/drawing/2014/main" id="{6FBF486D-FA45-DC86-E876-5A3CB1DCFA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9872" y="3429962"/>
            <a:ext cx="1756258" cy="236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27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42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Metropolitan</vt:lpstr>
      <vt:lpstr>Developing Silver Doped Zinc Sulfide Scintillator for Lucas Cell 222Radon Counting </vt:lpstr>
      <vt:lpstr>Background: Radon at SNOLAB</vt:lpstr>
      <vt:lpstr>Intro to the project</vt:lpstr>
      <vt:lpstr>Intro to the project</vt:lpstr>
      <vt:lpstr>Improving radon assay capabilities is a priority at SNOLAB </vt:lpstr>
      <vt:lpstr>Background</vt:lpstr>
      <vt:lpstr>Questions</vt:lpstr>
      <vt:lpstr>Background- Scintillation</vt:lpstr>
      <vt:lpstr>Background</vt:lpstr>
      <vt:lpstr>Experiment  - Synthesis</vt:lpstr>
      <vt:lpstr>Experiment  - Synthesis</vt:lpstr>
      <vt:lpstr>How do you remove background? </vt:lpstr>
      <vt:lpstr>Selective Precipitate </vt:lpstr>
      <vt:lpstr>Experiment  - Selective Precipitate</vt:lpstr>
      <vt:lpstr>Experiment  - Selective Precipitate</vt:lpstr>
      <vt:lpstr>ZnS Background Testing</vt:lpstr>
      <vt:lpstr>Experiment  - Radon Counting</vt:lpstr>
      <vt:lpstr>Experiment  - Radon Counting</vt:lpstr>
      <vt:lpstr>Experiment  - Radon Counting</vt:lpstr>
      <vt:lpstr>Experiment  - Window Radon Counting</vt:lpstr>
      <vt:lpstr>Experiment  - Window Radon Counting</vt:lpstr>
      <vt:lpstr>Experiment  - Window Radon Counting</vt:lpstr>
      <vt:lpstr>Silver Doping</vt:lpstr>
      <vt:lpstr>Experiment  - Silver Doping Oven</vt:lpstr>
      <vt:lpstr>Experiment  - Silver Doping Oven Set Up</vt:lpstr>
      <vt:lpstr>Experiment  - Silver Doping Procedure</vt:lpstr>
      <vt:lpstr>Experiment  - Silver Doping Procedure</vt:lpstr>
      <vt:lpstr>Experiment  - Silver Doping Procedure</vt:lpstr>
      <vt:lpstr>Silver Doping Results</vt:lpstr>
      <vt:lpstr>PowerPoint Presentation</vt:lpstr>
      <vt:lpstr>Experiment  - Silver Doping Results</vt:lpstr>
      <vt:lpstr>PowerPoint Presentation</vt:lpstr>
      <vt:lpstr>PowerPoint Presentation</vt:lpstr>
      <vt:lpstr>PowerPoint Presentation</vt:lpstr>
      <vt:lpstr>What Went Wrong?</vt:lpstr>
      <vt:lpstr>Next Steps</vt:lpstr>
      <vt:lpstr> Selective precipitate has promising results for lowering background </vt:lpstr>
      <vt:lpstr>Acknowledgements</vt:lpstr>
      <vt:lpstr>Thank You for Listening</vt:lpstr>
      <vt:lpstr>Extra Slides</vt:lpstr>
      <vt:lpstr>WHO IS LUCAS??</vt:lpstr>
      <vt:lpstr>Experiment  - Selective Precipitate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1602</cp:revision>
  <dcterms:created xsi:type="dcterms:W3CDTF">2026-07-20T15:51:37Z</dcterms:created>
  <dcterms:modified xsi:type="dcterms:W3CDTF">2026-08-12T13:12:23Z</dcterms:modified>
</cp:coreProperties>
</file>