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75" r:id="rId26"/>
    <p:sldId id="274" r:id="rId27"/>
    <p:sldId id="270" r:id="rId28"/>
  </p:sldIdLst>
  <p:sldSz cx="9144000" cy="5143500" type="screen16x9"/>
  <p:notesSz cx="6858000" cy="9144000"/>
  <p:embeddedFontLst>
    <p:embeddedFont>
      <p:font typeface="Barlow" panose="00000500000000000000" pitchFamily="2" charset="0"/>
      <p:regular r:id="rId30"/>
      <p:bold r:id="rId31"/>
      <p:italic r:id="rId32"/>
      <p:boldItalic r:id="rId33"/>
    </p:embeddedFont>
    <p:embeddedFont>
      <p:font typeface="Exo" panose="020B0604020202020204" charset="0"/>
      <p:regular r:id="rId34"/>
      <p:bold r:id="rId35"/>
      <p:italic r:id="rId36"/>
      <p:boldItalic r:id="rId37"/>
    </p:embeddedFont>
    <p:embeddedFont>
      <p:font typeface="Exo Medium" panose="020B0604020202020204" charset="0"/>
      <p:regular r:id="rId38"/>
      <p:bold r:id="rId39"/>
      <p:italic r:id="rId40"/>
      <p:boldItalic r:id="rId41"/>
    </p:embeddedFont>
    <p:embeddedFont>
      <p:font typeface="Montserrat" panose="00000500000000000000" pitchFamily="2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AADEFF-13B0-4E63-9848-8C29D77D3C8F}">
  <a:tblStyle styleId="{55AADEFF-13B0-4E63-9848-8C29D77D3C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>
        <p:scale>
          <a:sx n="83" d="100"/>
          <a:sy n="83" d="100"/>
        </p:scale>
        <p:origin x="74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8:11:29.7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109 1 24575,'-3'3'0,"0"0"0,1 1 0,-1-1 0,1 1 0,0-1 0,0 1 0,0 0 0,1 0 0,-1 0 0,1 0 0,-1 6 0,-4 49 0,5-32 0,-1-18 0,0 0 0,-1 0 0,0 0 0,-1-1 0,0 1 0,0-1 0,-11 15 0,-1 4 0,12-18 0,0 0 0,1 0 0,0 0 0,0 1 0,1-1 0,0 0 0,0 15 0,2 70 0,2-38 0,-3-3 0,2 59 0,7-71 0,-1 9 0,-6-44-105,-1-1 0,1 1 0,0-1 0,1 1 0,-1-1 0,1 1 0,0-1 0,0 0 0,1 0 0,-1 0 0,1 0 0,6 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8:11:33.8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90 1 24575,'12'1'0,"0"0"0,0 1 0,0 1 0,17 6 0,13 2 0,-5-2 0,-1 2 0,41 20 0,14 3 0,-81-31 0,1 0 0,-1-1 0,1-1 0,0 0 0,-1 0 0,16-2 0,-44-2 0,1-1 0,-27-9 0,39 12 0,-19-6 0,1 1 0,-1 1 0,-1 1 0,1 1 0,-42 1 0,-5 2 0,-78-10 0,104 6 0,41 4 342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6" name="Google Shape;27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g3f65355745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1" name="Google Shape;3091;g3f65355745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9" name="Google Shape;3149;g3f653557458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0" name="Google Shape;3150;g3f653557458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Focus more!!! Don’t be boring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0" name="Google Shape;3140;g3f65355745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1" name="Google Shape;3141;g3f65355745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https://www.technologynetworks.com/analysis/articles/x-ray-fluorescence-xrf-theory-practice-and-applications-396212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Google Shape;3157;g3f653557458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8" name="Google Shape;3158;g3f653557458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Be concise here please, just say the energy </a:t>
            </a:r>
            <a:r>
              <a:rPr lang="en-US" dirty="0" err="1"/>
              <a:t>hets</a:t>
            </a:r>
            <a:r>
              <a:rPr lang="en-US" dirty="0"/>
              <a:t> calibration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g3f68821b01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6" name="Google Shape;3166;g3f68821b01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Molybdenum </a:t>
            </a:r>
            <a:r>
              <a:rPr lang="en-US" dirty="0" err="1"/>
              <a:t>xrf</a:t>
            </a:r>
            <a:r>
              <a:rPr lang="en-US" dirty="0"/>
              <a:t> source if anyone asks :D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correct the blank part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1" name="Google Shape;3181;g3f653557458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2" name="Google Shape;3182;g3f653557458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Ask mark about the lead vs copper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6" name="Google Shape;3196;g3f68821b01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7" name="Google Shape;3197;g3f68821b01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g3f68821b019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7" name="Google Shape;3247;g3f68821b019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Redo this one compressing the separate days into one same crate, be </a:t>
            </a:r>
            <a:r>
              <a:rPr lang="en-US" dirty="0" err="1"/>
              <a:t>moreobjective</a:t>
            </a:r>
            <a:r>
              <a:rPr lang="en-US" dirty="0"/>
              <a:t>!!!!! Say that its fairly coherent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2" name="Google Shape;3272;g3f68821b019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3" name="Google Shape;3273;g3f68821b019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*investigate zinc more*</a:t>
            </a:r>
            <a:r>
              <a:rPr lang="en-US" dirty="0" err="1"/>
              <a:t>mP</a:t>
            </a:r>
            <a:r>
              <a:rPr lang="en" dirty="0"/>
              <a:t>andas, don’t spend too much time explaing this!! </a:t>
            </a:r>
            <a:r>
              <a:rPr lang="en-US" dirty="0"/>
              <a:t>J</a:t>
            </a:r>
            <a:r>
              <a:rPr lang="en" dirty="0"/>
              <a:t>ust say it’s a correlation matrix and we’re good, nickel was used in smal amounts for corrosion prevention (in case someone asks)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g3f68821b019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9" name="Google Shape;3289;g3f68821b019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" name="Google Shape;2888;g12635377fd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9" name="Google Shape;2889;g12635377fd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Outline it better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g3f68821b019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9" name="Google Shape;3339;g3f68821b019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" name="Google Shape;3358;g3f68821b019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9" name="Google Shape;3359;g3f68821b019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g13f0f9ec13b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5" name="Google Shape;3365;g13f0f9ec13b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" name="Google Shape;3389;g3f6461d705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0" name="Google Shape;3390;g3f6461d705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8" name="Google Shape;3398;g13f0f9ec13b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9" name="Google Shape;3399;g13f0f9ec13b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Picture of a rack!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2" name="Google Shape;3262;g3f68821b019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3" name="Google Shape;3263;g3f68821b019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2" name="Google Shape;3252;g3f68821b019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3" name="Google Shape;3253;g3f68821b019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Google Shape;3173;g3f68821b01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4" name="Google Shape;3174;g3f68821b01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Google Shape;2930;g13f0f9ec13b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1" name="Google Shape;2931;g13f0f9ec13b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0" name="Google Shape;2980;g13f0f9ec13b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1" name="Google Shape;2981;g13f0f9ec13b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Point out age of electroncs, don’t talk about nickel mine stop getting distracted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9" name="Google Shape;2989;g3f6461d70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0" name="Google Shape;2990;g3f6461d70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Lead soldering, circuits made of copper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g3f6489c2cb1_2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0" name="Google Shape;3000;g3f6489c2cb1_2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7" name="Google Shape;3007;g3f6489c2cb1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8" name="Google Shape;3008;g3f6489c2cb1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Mention dark matter joke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7" name="Google Shape;3057;g13f0f9ec13b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8" name="Google Shape;3058;g13f0f9ec13b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Maybe talk about mine here instead, don’t talk so much about oxidation here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ge21fa792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3" name="Google Shape;3083;ge21fa792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Mention lead, really </a:t>
            </a:r>
            <a:r>
              <a:rPr lang="en-US" dirty="0" err="1"/>
              <a:t>really</a:t>
            </a:r>
            <a:r>
              <a:rPr lang="en-US" dirty="0"/>
              <a:t> point out this problem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999946" y="-463677"/>
            <a:ext cx="9393624" cy="8567727"/>
            <a:chOff x="-2537947" y="-2336543"/>
            <a:chExt cx="4759398" cy="4340947"/>
          </a:xfrm>
        </p:grpSpPr>
        <p:sp>
          <p:nvSpPr>
            <p:cNvPr id="10" name="Google Shape;10;p2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 rot="-546">
            <a:off x="2683650" y="3696751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754213" y="1026750"/>
            <a:ext cx="5569500" cy="253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>
                <a:solidFill>
                  <a:schemeClr val="accent6"/>
                </a:solidFill>
                <a:latin typeface="Exo Medium"/>
                <a:ea typeface="Exo Medium"/>
                <a:cs typeface="Exo Medium"/>
                <a:sym typeface="Ex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5552725" y="-153614"/>
            <a:ext cx="1000646" cy="1205559"/>
            <a:chOff x="5234039" y="-267543"/>
            <a:chExt cx="313064" cy="377173"/>
          </a:xfrm>
        </p:grpSpPr>
        <p:sp>
          <p:nvSpPr>
            <p:cNvPr id="18" name="Google Shape;18;p2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 flipH="1">
            <a:off x="7208327" y="3101136"/>
            <a:ext cx="2118662" cy="939062"/>
            <a:chOff x="4059002" y="793671"/>
            <a:chExt cx="401482" cy="177933"/>
          </a:xfrm>
        </p:grpSpPr>
        <p:sp>
          <p:nvSpPr>
            <p:cNvPr id="38" name="Google Shape;38;p2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2"/>
          <p:cNvGrpSpPr/>
          <p:nvPr/>
        </p:nvGrpSpPr>
        <p:grpSpPr>
          <a:xfrm rot="6567406">
            <a:off x="6937442" y="113927"/>
            <a:ext cx="2125883" cy="2318309"/>
            <a:chOff x="4518826" y="55435"/>
            <a:chExt cx="440758" cy="480654"/>
          </a:xfrm>
        </p:grpSpPr>
        <p:sp>
          <p:nvSpPr>
            <p:cNvPr id="58" name="Google Shape;58;p2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>
            <a:off x="676063" y="199534"/>
            <a:ext cx="1145242" cy="1273192"/>
            <a:chOff x="4728600" y="-742191"/>
            <a:chExt cx="432608" cy="480940"/>
          </a:xfrm>
        </p:grpSpPr>
        <p:grpSp>
          <p:nvGrpSpPr>
            <p:cNvPr id="71" name="Google Shape;71;p2"/>
            <p:cNvGrpSpPr/>
            <p:nvPr/>
          </p:nvGrpSpPr>
          <p:grpSpPr>
            <a:xfrm>
              <a:off x="4728600" y="-715975"/>
              <a:ext cx="432608" cy="454724"/>
              <a:chOff x="4728600" y="-715975"/>
              <a:chExt cx="432608" cy="454724"/>
            </a:xfrm>
          </p:grpSpPr>
          <p:sp>
            <p:nvSpPr>
              <p:cNvPr id="72" name="Google Shape;72;p2"/>
              <p:cNvSpPr/>
              <p:nvPr/>
            </p:nvSpPr>
            <p:spPr>
              <a:xfrm>
                <a:off x="4728600" y="-715975"/>
                <a:ext cx="224693" cy="428937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8999" extrusionOk="0">
                    <a:moveTo>
                      <a:pt x="22" y="1"/>
                    </a:moveTo>
                    <a:cubicBezTo>
                      <a:pt x="8" y="1"/>
                      <a:pt x="1" y="24"/>
                      <a:pt x="16" y="30"/>
                    </a:cubicBezTo>
                    <a:cubicBezTo>
                      <a:pt x="2073" y="932"/>
                      <a:pt x="1123" y="3819"/>
                      <a:pt x="1540" y="5520"/>
                    </a:cubicBezTo>
                    <a:cubicBezTo>
                      <a:pt x="1901" y="6988"/>
                      <a:pt x="3045" y="8550"/>
                      <a:pt x="4548" y="8994"/>
                    </a:cubicBezTo>
                    <a:cubicBezTo>
                      <a:pt x="4558" y="8997"/>
                      <a:pt x="4568" y="8998"/>
                      <a:pt x="4577" y="8998"/>
                    </a:cubicBezTo>
                    <a:cubicBezTo>
                      <a:pt x="4670" y="8998"/>
                      <a:pt x="4714" y="8863"/>
                      <a:pt x="4626" y="8810"/>
                    </a:cubicBezTo>
                    <a:cubicBezTo>
                      <a:pt x="3831" y="8319"/>
                      <a:pt x="3115" y="7824"/>
                      <a:pt x="2576" y="7041"/>
                    </a:cubicBezTo>
                    <a:cubicBezTo>
                      <a:pt x="2019" y="6231"/>
                      <a:pt x="1745" y="5314"/>
                      <a:pt x="1701" y="4337"/>
                    </a:cubicBezTo>
                    <a:cubicBezTo>
                      <a:pt x="1632" y="2830"/>
                      <a:pt x="1802" y="637"/>
                      <a:pt x="27" y="1"/>
                    </a:cubicBezTo>
                    <a:cubicBezTo>
                      <a:pt x="26" y="1"/>
                      <a:pt x="24" y="1"/>
                      <a:pt x="22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842185" y="-554820"/>
                <a:ext cx="266257" cy="27702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5812" extrusionOk="0">
                    <a:moveTo>
                      <a:pt x="12" y="0"/>
                    </a:moveTo>
                    <a:cubicBezTo>
                      <a:pt x="6" y="0"/>
                      <a:pt x="1" y="4"/>
                      <a:pt x="2" y="12"/>
                    </a:cubicBezTo>
                    <a:cubicBezTo>
                      <a:pt x="35" y="1500"/>
                      <a:pt x="584" y="2904"/>
                      <a:pt x="1607" y="3996"/>
                    </a:cubicBezTo>
                    <a:cubicBezTo>
                      <a:pt x="2567" y="5020"/>
                      <a:pt x="4037" y="5811"/>
                      <a:pt x="5467" y="5811"/>
                    </a:cubicBezTo>
                    <a:cubicBezTo>
                      <a:pt x="5483" y="5811"/>
                      <a:pt x="5499" y="5811"/>
                      <a:pt x="5514" y="5811"/>
                    </a:cubicBezTo>
                    <a:cubicBezTo>
                      <a:pt x="5569" y="5811"/>
                      <a:pt x="5586" y="5723"/>
                      <a:pt x="5527" y="5711"/>
                    </a:cubicBezTo>
                    <a:cubicBezTo>
                      <a:pt x="4098" y="5442"/>
                      <a:pt x="2817" y="4985"/>
                      <a:pt x="1765" y="3934"/>
                    </a:cubicBezTo>
                    <a:cubicBezTo>
                      <a:pt x="736" y="2904"/>
                      <a:pt x="118" y="1463"/>
                      <a:pt x="26" y="12"/>
                    </a:cubicBezTo>
                    <a:cubicBezTo>
                      <a:pt x="25" y="4"/>
                      <a:pt x="19" y="0"/>
                      <a:pt x="12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4951147" y="-457250"/>
                <a:ext cx="112966" cy="58676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231" extrusionOk="0">
                    <a:moveTo>
                      <a:pt x="35" y="0"/>
                    </a:moveTo>
                    <a:cubicBezTo>
                      <a:pt x="17" y="0"/>
                      <a:pt x="1" y="24"/>
                      <a:pt x="19" y="39"/>
                    </a:cubicBezTo>
                    <a:cubicBezTo>
                      <a:pt x="647" y="613"/>
                      <a:pt x="1455" y="1107"/>
                      <a:pt x="2311" y="1230"/>
                    </a:cubicBezTo>
                    <a:cubicBezTo>
                      <a:pt x="2313" y="1231"/>
                      <a:pt x="2315" y="1231"/>
                      <a:pt x="2317" y="1231"/>
                    </a:cubicBezTo>
                    <a:cubicBezTo>
                      <a:pt x="2355" y="1231"/>
                      <a:pt x="2369" y="1177"/>
                      <a:pt x="2329" y="1164"/>
                    </a:cubicBezTo>
                    <a:cubicBezTo>
                      <a:pt x="1485" y="895"/>
                      <a:pt x="733" y="590"/>
                      <a:pt x="51" y="7"/>
                    </a:cubicBezTo>
                    <a:cubicBezTo>
                      <a:pt x="46" y="2"/>
                      <a:pt x="41" y="0"/>
                      <a:pt x="35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5090043" y="-401386"/>
                <a:ext cx="15014" cy="116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44" extrusionOk="0">
                    <a:moveTo>
                      <a:pt x="157" y="1"/>
                    </a:moveTo>
                    <a:cubicBezTo>
                      <a:pt x="1" y="1"/>
                      <a:pt x="0" y="244"/>
                      <a:pt x="157" y="244"/>
                    </a:cubicBezTo>
                    <a:cubicBezTo>
                      <a:pt x="314" y="243"/>
                      <a:pt x="314" y="1"/>
                      <a:pt x="157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4995285" y="-348955"/>
                <a:ext cx="9914" cy="7674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61" extrusionOk="0">
                    <a:moveTo>
                      <a:pt x="104" y="0"/>
                    </a:moveTo>
                    <a:cubicBezTo>
                      <a:pt x="0" y="0"/>
                      <a:pt x="0" y="160"/>
                      <a:pt x="104" y="160"/>
                    </a:cubicBezTo>
                    <a:cubicBezTo>
                      <a:pt x="208" y="159"/>
                      <a:pt x="208" y="0"/>
                      <a:pt x="104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5070596" y="-322882"/>
                <a:ext cx="90611" cy="16873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354" extrusionOk="0">
                    <a:moveTo>
                      <a:pt x="44" y="1"/>
                    </a:moveTo>
                    <a:cubicBezTo>
                      <a:pt x="10" y="1"/>
                      <a:pt x="1" y="53"/>
                      <a:pt x="38" y="67"/>
                    </a:cubicBezTo>
                    <a:cubicBezTo>
                      <a:pt x="490" y="229"/>
                      <a:pt x="995" y="353"/>
                      <a:pt x="1486" y="353"/>
                    </a:cubicBezTo>
                    <a:cubicBezTo>
                      <a:pt x="1612" y="353"/>
                      <a:pt x="1737" y="345"/>
                      <a:pt x="1860" y="327"/>
                    </a:cubicBezTo>
                    <a:cubicBezTo>
                      <a:pt x="1900" y="320"/>
                      <a:pt x="1885" y="262"/>
                      <a:pt x="1852" y="260"/>
                    </a:cubicBezTo>
                    <a:cubicBezTo>
                      <a:pt x="1237" y="205"/>
                      <a:pt x="653" y="175"/>
                      <a:pt x="55" y="3"/>
                    </a:cubicBezTo>
                    <a:cubicBezTo>
                      <a:pt x="51" y="1"/>
                      <a:pt x="47" y="1"/>
                      <a:pt x="44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4977268" y="-284559"/>
                <a:ext cx="12393" cy="108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8" extrusionOk="0">
                    <a:moveTo>
                      <a:pt x="105" y="1"/>
                    </a:moveTo>
                    <a:cubicBezTo>
                      <a:pt x="82" y="1"/>
                      <a:pt x="58" y="9"/>
                      <a:pt x="41" y="27"/>
                    </a:cubicBezTo>
                    <a:cubicBezTo>
                      <a:pt x="1" y="66"/>
                      <a:pt x="8" y="140"/>
                      <a:pt x="59" y="168"/>
                    </a:cubicBezTo>
                    <a:cubicBezTo>
                      <a:pt x="89" y="185"/>
                      <a:pt x="120" y="202"/>
                      <a:pt x="148" y="219"/>
                    </a:cubicBezTo>
                    <a:cubicBezTo>
                      <a:pt x="158" y="225"/>
                      <a:pt x="168" y="228"/>
                      <a:pt x="178" y="228"/>
                    </a:cubicBezTo>
                    <a:cubicBezTo>
                      <a:pt x="221" y="228"/>
                      <a:pt x="259" y="176"/>
                      <a:pt x="233" y="133"/>
                    </a:cubicBezTo>
                    <a:cubicBezTo>
                      <a:pt x="215" y="105"/>
                      <a:pt x="197" y="75"/>
                      <a:pt x="183" y="45"/>
                    </a:cubicBezTo>
                    <a:cubicBezTo>
                      <a:pt x="167" y="16"/>
                      <a:pt x="136" y="1"/>
                      <a:pt x="10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015924" y="-270498"/>
                <a:ext cx="11869" cy="9247"/>
              </a:xfrm>
              <a:custGeom>
                <a:avLst/>
                <a:gdLst/>
                <a:ahLst/>
                <a:cxnLst/>
                <a:rect l="l" t="t" r="r" b="b"/>
                <a:pathLst>
                  <a:path w="249" h="194" extrusionOk="0">
                    <a:moveTo>
                      <a:pt x="125" y="1"/>
                    </a:moveTo>
                    <a:cubicBezTo>
                      <a:pt x="2" y="1"/>
                      <a:pt x="1" y="193"/>
                      <a:pt x="125" y="193"/>
                    </a:cubicBezTo>
                    <a:cubicBezTo>
                      <a:pt x="248" y="192"/>
                      <a:pt x="249" y="1"/>
                      <a:pt x="12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" name="Google Shape;80;p2"/>
            <p:cNvSpPr/>
            <p:nvPr/>
          </p:nvSpPr>
          <p:spPr>
            <a:xfrm>
              <a:off x="4729076" y="-726414"/>
              <a:ext cx="415400" cy="386325"/>
            </a:xfrm>
            <a:custGeom>
              <a:avLst/>
              <a:gdLst/>
              <a:ahLst/>
              <a:cxnLst/>
              <a:rect l="l" t="t" r="r" b="b"/>
              <a:pathLst>
                <a:path w="8715" h="8105" extrusionOk="0">
                  <a:moveTo>
                    <a:pt x="8" y="0"/>
                  </a:moveTo>
                  <a:cubicBezTo>
                    <a:pt x="1" y="0"/>
                    <a:pt x="0" y="11"/>
                    <a:pt x="7" y="13"/>
                  </a:cubicBezTo>
                  <a:cubicBezTo>
                    <a:pt x="2199" y="829"/>
                    <a:pt x="2511" y="3459"/>
                    <a:pt x="3440" y="5298"/>
                  </a:cubicBezTo>
                  <a:cubicBezTo>
                    <a:pt x="3899" y="6203"/>
                    <a:pt x="4552" y="6933"/>
                    <a:pt x="5477" y="7375"/>
                  </a:cubicBezTo>
                  <a:cubicBezTo>
                    <a:pt x="6402" y="7815"/>
                    <a:pt x="7510" y="8052"/>
                    <a:pt x="8531" y="8104"/>
                  </a:cubicBezTo>
                  <a:cubicBezTo>
                    <a:pt x="8534" y="8105"/>
                    <a:pt x="8537" y="8105"/>
                    <a:pt x="8540" y="8105"/>
                  </a:cubicBezTo>
                  <a:cubicBezTo>
                    <a:pt x="8685" y="8105"/>
                    <a:pt x="8715" y="7868"/>
                    <a:pt x="8568" y="7836"/>
                  </a:cubicBezTo>
                  <a:cubicBezTo>
                    <a:pt x="7486" y="7595"/>
                    <a:pt x="6394" y="7534"/>
                    <a:pt x="5398" y="6993"/>
                  </a:cubicBezTo>
                  <a:cubicBezTo>
                    <a:pt x="4323" y="6408"/>
                    <a:pt x="3714" y="5383"/>
                    <a:pt x="3267" y="4282"/>
                  </a:cubicBezTo>
                  <a:cubicBezTo>
                    <a:pt x="2607" y="2660"/>
                    <a:pt x="1962" y="462"/>
                    <a:pt x="11" y="1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746998" y="-742191"/>
              <a:ext cx="309346" cy="291376"/>
            </a:xfrm>
            <a:custGeom>
              <a:avLst/>
              <a:gdLst/>
              <a:ahLst/>
              <a:cxnLst/>
              <a:rect l="l" t="t" r="r" b="b"/>
              <a:pathLst>
                <a:path w="6490" h="6113" extrusionOk="0">
                  <a:moveTo>
                    <a:pt x="19" y="0"/>
                  </a:moveTo>
                  <a:cubicBezTo>
                    <a:pt x="8" y="0"/>
                    <a:pt x="0" y="18"/>
                    <a:pt x="12" y="24"/>
                  </a:cubicBezTo>
                  <a:cubicBezTo>
                    <a:pt x="822" y="394"/>
                    <a:pt x="1551" y="802"/>
                    <a:pt x="2053" y="1567"/>
                  </a:cubicBezTo>
                  <a:cubicBezTo>
                    <a:pt x="2499" y="2247"/>
                    <a:pt x="2723" y="3044"/>
                    <a:pt x="3073" y="3773"/>
                  </a:cubicBezTo>
                  <a:cubicBezTo>
                    <a:pt x="3637" y="4950"/>
                    <a:pt x="4864" y="6113"/>
                    <a:pt x="6257" y="6113"/>
                  </a:cubicBezTo>
                  <a:cubicBezTo>
                    <a:pt x="6269" y="6113"/>
                    <a:pt x="6282" y="6113"/>
                    <a:pt x="6294" y="6112"/>
                  </a:cubicBezTo>
                  <a:cubicBezTo>
                    <a:pt x="6453" y="6110"/>
                    <a:pt x="6490" y="5876"/>
                    <a:pt x="6333" y="5834"/>
                  </a:cubicBezTo>
                  <a:cubicBezTo>
                    <a:pt x="5550" y="5626"/>
                    <a:pt x="4867" y="5436"/>
                    <a:pt x="4235" y="4892"/>
                  </a:cubicBezTo>
                  <a:cubicBezTo>
                    <a:pt x="3612" y="4354"/>
                    <a:pt x="3266" y="3626"/>
                    <a:pt x="2938" y="2888"/>
                  </a:cubicBezTo>
                  <a:cubicBezTo>
                    <a:pt x="2645" y="2232"/>
                    <a:pt x="2337" y="1566"/>
                    <a:pt x="1812" y="1058"/>
                  </a:cubicBezTo>
                  <a:cubicBezTo>
                    <a:pt x="1314" y="575"/>
                    <a:pt x="686" y="200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2"/>
          <p:cNvGrpSpPr/>
          <p:nvPr/>
        </p:nvGrpSpPr>
        <p:grpSpPr>
          <a:xfrm rot="10290271">
            <a:off x="3874569" y="-382146"/>
            <a:ext cx="1203544" cy="1343122"/>
            <a:chOff x="5072836" y="892909"/>
            <a:chExt cx="282224" cy="314970"/>
          </a:xfrm>
        </p:grpSpPr>
        <p:sp>
          <p:nvSpPr>
            <p:cNvPr id="83" name="Google Shape;83;p2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99;p2"/>
          <p:cNvGrpSpPr/>
          <p:nvPr/>
        </p:nvGrpSpPr>
        <p:grpSpPr>
          <a:xfrm rot="-509729">
            <a:off x="4463307" y="4131004"/>
            <a:ext cx="1203544" cy="1343122"/>
            <a:chOff x="5072836" y="892909"/>
            <a:chExt cx="282224" cy="314970"/>
          </a:xfrm>
        </p:grpSpPr>
        <p:sp>
          <p:nvSpPr>
            <p:cNvPr id="100" name="Google Shape;100;p2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16;p2"/>
          <p:cNvGrpSpPr/>
          <p:nvPr/>
        </p:nvGrpSpPr>
        <p:grpSpPr>
          <a:xfrm rot="1738967">
            <a:off x="8398983" y="271464"/>
            <a:ext cx="419210" cy="288330"/>
            <a:chOff x="3640980" y="40707"/>
            <a:chExt cx="192519" cy="132413"/>
          </a:xfrm>
        </p:grpSpPr>
        <p:sp>
          <p:nvSpPr>
            <p:cNvPr id="117" name="Google Shape;117;p2"/>
            <p:cNvSpPr/>
            <p:nvPr/>
          </p:nvSpPr>
          <p:spPr>
            <a:xfrm>
              <a:off x="3640980" y="40707"/>
              <a:ext cx="111298" cy="111488"/>
            </a:xfrm>
            <a:custGeom>
              <a:avLst/>
              <a:gdLst/>
              <a:ahLst/>
              <a:cxnLst/>
              <a:rect l="l" t="t" r="r" b="b"/>
              <a:pathLst>
                <a:path w="2335" h="2339" extrusionOk="0">
                  <a:moveTo>
                    <a:pt x="1193" y="1"/>
                  </a:moveTo>
                  <a:cubicBezTo>
                    <a:pt x="1039" y="1"/>
                    <a:pt x="801" y="802"/>
                    <a:pt x="801" y="802"/>
                  </a:cubicBezTo>
                  <a:cubicBezTo>
                    <a:pt x="801" y="802"/>
                    <a:pt x="582" y="763"/>
                    <a:pt x="376" y="763"/>
                  </a:cubicBezTo>
                  <a:cubicBezTo>
                    <a:pt x="196" y="763"/>
                    <a:pt x="25" y="793"/>
                    <a:pt x="18" y="903"/>
                  </a:cubicBezTo>
                  <a:cubicBezTo>
                    <a:pt x="1" y="1142"/>
                    <a:pt x="664" y="1363"/>
                    <a:pt x="664" y="1363"/>
                  </a:cubicBezTo>
                  <a:cubicBezTo>
                    <a:pt x="664" y="1363"/>
                    <a:pt x="290" y="2129"/>
                    <a:pt x="443" y="2249"/>
                  </a:cubicBezTo>
                  <a:cubicBezTo>
                    <a:pt x="456" y="2259"/>
                    <a:pt x="472" y="2264"/>
                    <a:pt x="492" y="2264"/>
                  </a:cubicBezTo>
                  <a:cubicBezTo>
                    <a:pt x="692" y="2264"/>
                    <a:pt x="1175" y="1739"/>
                    <a:pt x="1175" y="1739"/>
                  </a:cubicBezTo>
                  <a:cubicBezTo>
                    <a:pt x="1175" y="1739"/>
                    <a:pt x="1509" y="2338"/>
                    <a:pt x="1724" y="2338"/>
                  </a:cubicBezTo>
                  <a:cubicBezTo>
                    <a:pt x="1747" y="2338"/>
                    <a:pt x="1768" y="2331"/>
                    <a:pt x="1788" y="2317"/>
                  </a:cubicBezTo>
                  <a:cubicBezTo>
                    <a:pt x="1992" y="2164"/>
                    <a:pt x="1703" y="1499"/>
                    <a:pt x="1703" y="1499"/>
                  </a:cubicBezTo>
                  <a:cubicBezTo>
                    <a:pt x="1703" y="1499"/>
                    <a:pt x="2299" y="1244"/>
                    <a:pt x="2315" y="1039"/>
                  </a:cubicBezTo>
                  <a:cubicBezTo>
                    <a:pt x="2334" y="835"/>
                    <a:pt x="1516" y="802"/>
                    <a:pt x="1516" y="802"/>
                  </a:cubicBezTo>
                  <a:cubicBezTo>
                    <a:pt x="1516" y="802"/>
                    <a:pt x="1346" y="1"/>
                    <a:pt x="11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731924" y="115493"/>
              <a:ext cx="101574" cy="41707"/>
            </a:xfrm>
            <a:custGeom>
              <a:avLst/>
              <a:gdLst/>
              <a:ahLst/>
              <a:cxnLst/>
              <a:rect l="l" t="t" r="r" b="b"/>
              <a:pathLst>
                <a:path w="2131" h="875" extrusionOk="0">
                  <a:moveTo>
                    <a:pt x="229" y="1"/>
                  </a:moveTo>
                  <a:cubicBezTo>
                    <a:pt x="85" y="1"/>
                    <a:pt x="0" y="11"/>
                    <a:pt x="0" y="11"/>
                  </a:cubicBezTo>
                  <a:cubicBezTo>
                    <a:pt x="1560" y="385"/>
                    <a:pt x="1947" y="873"/>
                    <a:pt x="1949" y="874"/>
                  </a:cubicBezTo>
                  <a:lnTo>
                    <a:pt x="2131" y="552"/>
                  </a:lnTo>
                  <a:cubicBezTo>
                    <a:pt x="2131" y="552"/>
                    <a:pt x="1822" y="306"/>
                    <a:pt x="1114" y="117"/>
                  </a:cubicBezTo>
                  <a:cubicBezTo>
                    <a:pt x="752" y="21"/>
                    <a:pt x="432" y="1"/>
                    <a:pt x="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739026" y="104625"/>
              <a:ext cx="87322" cy="21831"/>
            </a:xfrm>
            <a:custGeom>
              <a:avLst/>
              <a:gdLst/>
              <a:ahLst/>
              <a:cxnLst/>
              <a:rect l="l" t="t" r="r" b="b"/>
              <a:pathLst>
                <a:path w="1832" h="458" extrusionOk="0">
                  <a:moveTo>
                    <a:pt x="841" y="1"/>
                  </a:moveTo>
                  <a:cubicBezTo>
                    <a:pt x="351" y="1"/>
                    <a:pt x="1" y="129"/>
                    <a:pt x="1" y="129"/>
                  </a:cubicBezTo>
                  <a:cubicBezTo>
                    <a:pt x="1338" y="134"/>
                    <a:pt x="1745" y="456"/>
                    <a:pt x="1745" y="457"/>
                  </a:cubicBezTo>
                  <a:lnTo>
                    <a:pt x="1832" y="160"/>
                  </a:lnTo>
                  <a:cubicBezTo>
                    <a:pt x="1832" y="160"/>
                    <a:pt x="1534" y="19"/>
                    <a:pt x="923" y="2"/>
                  </a:cubicBezTo>
                  <a:cubicBezTo>
                    <a:pt x="895" y="1"/>
                    <a:pt x="868" y="1"/>
                    <a:pt x="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731924" y="125121"/>
              <a:ext cx="79172" cy="47999"/>
            </a:xfrm>
            <a:custGeom>
              <a:avLst/>
              <a:gdLst/>
              <a:ahLst/>
              <a:cxnLst/>
              <a:rect l="l" t="t" r="r" b="b"/>
              <a:pathLst>
                <a:path w="1661" h="1007" extrusionOk="0">
                  <a:moveTo>
                    <a:pt x="0" y="0"/>
                  </a:moveTo>
                  <a:lnTo>
                    <a:pt x="0" y="0"/>
                  </a:lnTo>
                  <a:cubicBezTo>
                    <a:pt x="1220" y="547"/>
                    <a:pt x="1463" y="1006"/>
                    <a:pt x="1463" y="1006"/>
                  </a:cubicBezTo>
                  <a:lnTo>
                    <a:pt x="1661" y="770"/>
                  </a:lnTo>
                  <a:cubicBezTo>
                    <a:pt x="1661" y="770"/>
                    <a:pt x="1447" y="521"/>
                    <a:pt x="895" y="258"/>
                  </a:cubicBezTo>
                  <a:cubicBezTo>
                    <a:pt x="414" y="2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121;p2"/>
          <p:cNvGrpSpPr/>
          <p:nvPr/>
        </p:nvGrpSpPr>
        <p:grpSpPr>
          <a:xfrm rot="453704">
            <a:off x="266270" y="1245885"/>
            <a:ext cx="453850" cy="354160"/>
            <a:chOff x="3981880" y="-679750"/>
            <a:chExt cx="119544" cy="93280"/>
          </a:xfrm>
        </p:grpSpPr>
        <p:sp>
          <p:nvSpPr>
            <p:cNvPr id="122" name="Google Shape;122;p2"/>
            <p:cNvSpPr/>
            <p:nvPr/>
          </p:nvSpPr>
          <p:spPr>
            <a:xfrm>
              <a:off x="3981880" y="-639044"/>
              <a:ext cx="56721" cy="52574"/>
            </a:xfrm>
            <a:custGeom>
              <a:avLst/>
              <a:gdLst/>
              <a:ahLst/>
              <a:cxnLst/>
              <a:rect l="l" t="t" r="r" b="b"/>
              <a:pathLst>
                <a:path w="1190" h="1103" extrusionOk="0">
                  <a:moveTo>
                    <a:pt x="841" y="0"/>
                  </a:moveTo>
                  <a:cubicBezTo>
                    <a:pt x="745" y="0"/>
                    <a:pt x="525" y="236"/>
                    <a:pt x="525" y="236"/>
                  </a:cubicBezTo>
                  <a:cubicBezTo>
                    <a:pt x="525" y="236"/>
                    <a:pt x="256" y="90"/>
                    <a:pt x="154" y="90"/>
                  </a:cubicBezTo>
                  <a:cubicBezTo>
                    <a:pt x="139" y="90"/>
                    <a:pt x="128" y="94"/>
                    <a:pt x="121" y="101"/>
                  </a:cubicBezTo>
                  <a:cubicBezTo>
                    <a:pt x="73" y="159"/>
                    <a:pt x="297" y="504"/>
                    <a:pt x="297" y="504"/>
                  </a:cubicBezTo>
                  <a:cubicBezTo>
                    <a:pt x="297" y="504"/>
                    <a:pt x="1" y="749"/>
                    <a:pt x="85" y="832"/>
                  </a:cubicBezTo>
                  <a:cubicBezTo>
                    <a:pt x="100" y="847"/>
                    <a:pt x="124" y="854"/>
                    <a:pt x="151" y="854"/>
                  </a:cubicBezTo>
                  <a:cubicBezTo>
                    <a:pt x="269" y="854"/>
                    <a:pt x="465" y="736"/>
                    <a:pt x="465" y="736"/>
                  </a:cubicBezTo>
                  <a:cubicBezTo>
                    <a:pt x="465" y="736"/>
                    <a:pt x="625" y="1103"/>
                    <a:pt x="719" y="1103"/>
                  </a:cubicBezTo>
                  <a:cubicBezTo>
                    <a:pt x="722" y="1103"/>
                    <a:pt x="724" y="1102"/>
                    <a:pt x="726" y="1102"/>
                  </a:cubicBezTo>
                  <a:cubicBezTo>
                    <a:pt x="821" y="1083"/>
                    <a:pt x="768" y="664"/>
                    <a:pt x="768" y="664"/>
                  </a:cubicBezTo>
                  <a:lnTo>
                    <a:pt x="768" y="664"/>
                  </a:lnTo>
                  <a:cubicBezTo>
                    <a:pt x="768" y="664"/>
                    <a:pt x="895" y="690"/>
                    <a:pt x="1009" y="690"/>
                  </a:cubicBezTo>
                  <a:cubicBezTo>
                    <a:pt x="1098" y="690"/>
                    <a:pt x="1178" y="674"/>
                    <a:pt x="1182" y="618"/>
                  </a:cubicBezTo>
                  <a:cubicBezTo>
                    <a:pt x="1189" y="493"/>
                    <a:pt x="847" y="389"/>
                    <a:pt x="847" y="389"/>
                  </a:cubicBezTo>
                  <a:cubicBezTo>
                    <a:pt x="847" y="389"/>
                    <a:pt x="941" y="83"/>
                    <a:pt x="870" y="11"/>
                  </a:cubicBezTo>
                  <a:cubicBezTo>
                    <a:pt x="862" y="4"/>
                    <a:pt x="853" y="0"/>
                    <a:pt x="841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32071" y="-669311"/>
              <a:ext cx="69353" cy="45949"/>
            </a:xfrm>
            <a:custGeom>
              <a:avLst/>
              <a:gdLst/>
              <a:ahLst/>
              <a:cxnLst/>
              <a:rect l="l" t="t" r="r" b="b"/>
              <a:pathLst>
                <a:path w="1455" h="964" extrusionOk="0">
                  <a:moveTo>
                    <a:pt x="1454" y="264"/>
                  </a:moveTo>
                  <a:lnTo>
                    <a:pt x="1454" y="264"/>
                  </a:lnTo>
                  <a:cubicBezTo>
                    <a:pt x="1454" y="264"/>
                    <a:pt x="1454" y="264"/>
                    <a:pt x="1454" y="264"/>
                  </a:cubicBezTo>
                  <a:close/>
                  <a:moveTo>
                    <a:pt x="1357" y="0"/>
                  </a:moveTo>
                  <a:cubicBezTo>
                    <a:pt x="1357" y="0"/>
                    <a:pt x="1065" y="56"/>
                    <a:pt x="607" y="373"/>
                  </a:cubicBezTo>
                  <a:cubicBezTo>
                    <a:pt x="208" y="649"/>
                    <a:pt x="0" y="963"/>
                    <a:pt x="0" y="963"/>
                  </a:cubicBezTo>
                  <a:cubicBezTo>
                    <a:pt x="921" y="292"/>
                    <a:pt x="1394" y="264"/>
                    <a:pt x="1449" y="264"/>
                  </a:cubicBezTo>
                  <a:cubicBezTo>
                    <a:pt x="1452" y="264"/>
                    <a:pt x="1454" y="264"/>
                    <a:pt x="1454" y="264"/>
                  </a:cubicBezTo>
                  <a:lnTo>
                    <a:pt x="1454" y="264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4032548" y="-679750"/>
              <a:ext cx="49905" cy="49715"/>
            </a:xfrm>
            <a:custGeom>
              <a:avLst/>
              <a:gdLst/>
              <a:ahLst/>
              <a:cxnLst/>
              <a:rect l="l" t="t" r="r" b="b"/>
              <a:pathLst>
                <a:path w="1047" h="1043" extrusionOk="0">
                  <a:moveTo>
                    <a:pt x="916" y="0"/>
                  </a:moveTo>
                  <a:cubicBezTo>
                    <a:pt x="916" y="0"/>
                    <a:pt x="690" y="104"/>
                    <a:pt x="380" y="446"/>
                  </a:cubicBezTo>
                  <a:cubicBezTo>
                    <a:pt x="109" y="748"/>
                    <a:pt x="0" y="1042"/>
                    <a:pt x="0" y="1042"/>
                  </a:cubicBezTo>
                  <a:cubicBezTo>
                    <a:pt x="660" y="274"/>
                    <a:pt x="1045" y="196"/>
                    <a:pt x="1046" y="195"/>
                  </a:cubicBezTo>
                  <a:lnTo>
                    <a:pt x="916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4037409" y="-646670"/>
              <a:ext cx="61869" cy="27741"/>
            </a:xfrm>
            <a:custGeom>
              <a:avLst/>
              <a:gdLst/>
              <a:ahLst/>
              <a:cxnLst/>
              <a:rect l="l" t="t" r="r" b="b"/>
              <a:pathLst>
                <a:path w="1298" h="582" extrusionOk="0">
                  <a:moveTo>
                    <a:pt x="1258" y="1"/>
                  </a:moveTo>
                  <a:cubicBezTo>
                    <a:pt x="1258" y="1"/>
                    <a:pt x="1008" y="4"/>
                    <a:pt x="587" y="192"/>
                  </a:cubicBezTo>
                  <a:cubicBezTo>
                    <a:pt x="218" y="357"/>
                    <a:pt x="0" y="582"/>
                    <a:pt x="0" y="582"/>
                  </a:cubicBezTo>
                  <a:cubicBezTo>
                    <a:pt x="662" y="267"/>
                    <a:pt x="1046" y="225"/>
                    <a:pt x="1207" y="225"/>
                  </a:cubicBezTo>
                  <a:cubicBezTo>
                    <a:pt x="1265" y="225"/>
                    <a:pt x="1294" y="231"/>
                    <a:pt x="1297" y="231"/>
                  </a:cubicBezTo>
                  <a:cubicBezTo>
                    <a:pt x="1297" y="231"/>
                    <a:pt x="1297" y="231"/>
                    <a:pt x="1297" y="231"/>
                  </a:cubicBezTo>
                  <a:lnTo>
                    <a:pt x="1258" y="1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 rot="1699793">
            <a:off x="3050609" y="206672"/>
            <a:ext cx="509932" cy="484649"/>
            <a:chOff x="5626143" y="-593747"/>
            <a:chExt cx="318949" cy="303152"/>
          </a:xfrm>
        </p:grpSpPr>
        <p:sp>
          <p:nvSpPr>
            <p:cNvPr id="127" name="Google Shape;127;p2"/>
            <p:cNvSpPr/>
            <p:nvPr/>
          </p:nvSpPr>
          <p:spPr>
            <a:xfrm>
              <a:off x="5626143" y="-593747"/>
              <a:ext cx="318949" cy="302337"/>
            </a:xfrm>
            <a:custGeom>
              <a:avLst/>
              <a:gdLst/>
              <a:ahLst/>
              <a:cxnLst/>
              <a:rect l="l" t="t" r="r" b="b"/>
              <a:pathLst>
                <a:path w="5472" h="5187" extrusionOk="0">
                  <a:moveTo>
                    <a:pt x="5451" y="1"/>
                  </a:moveTo>
                  <a:cubicBezTo>
                    <a:pt x="5274" y="1"/>
                    <a:pt x="3933" y="64"/>
                    <a:pt x="2037" y="1893"/>
                  </a:cubicBezTo>
                  <a:cubicBezTo>
                    <a:pt x="0" y="3858"/>
                    <a:pt x="1169" y="4799"/>
                    <a:pt x="1581" y="5058"/>
                  </a:cubicBezTo>
                  <a:cubicBezTo>
                    <a:pt x="1711" y="5139"/>
                    <a:pt x="1924" y="5187"/>
                    <a:pt x="2161" y="5187"/>
                  </a:cubicBezTo>
                  <a:cubicBezTo>
                    <a:pt x="2672" y="5187"/>
                    <a:pt x="3293" y="4963"/>
                    <a:pt x="3435" y="4362"/>
                  </a:cubicBezTo>
                  <a:cubicBezTo>
                    <a:pt x="3641" y="3484"/>
                    <a:pt x="3717" y="3038"/>
                    <a:pt x="4069" y="2684"/>
                  </a:cubicBezTo>
                  <a:cubicBezTo>
                    <a:pt x="4423" y="2332"/>
                    <a:pt x="4618" y="2218"/>
                    <a:pt x="4618" y="2218"/>
                  </a:cubicBezTo>
                  <a:lnTo>
                    <a:pt x="3858" y="2148"/>
                  </a:lnTo>
                  <a:cubicBezTo>
                    <a:pt x="3858" y="2148"/>
                    <a:pt x="4308" y="1713"/>
                    <a:pt x="4618" y="1589"/>
                  </a:cubicBezTo>
                  <a:cubicBezTo>
                    <a:pt x="4928" y="1467"/>
                    <a:pt x="5356" y="1342"/>
                    <a:pt x="5356" y="1342"/>
                  </a:cubicBezTo>
                  <a:cubicBezTo>
                    <a:pt x="5356" y="1342"/>
                    <a:pt x="5076" y="1280"/>
                    <a:pt x="4742" y="1280"/>
                  </a:cubicBezTo>
                  <a:cubicBezTo>
                    <a:pt x="4602" y="1280"/>
                    <a:pt x="4452" y="1291"/>
                    <a:pt x="4310" y="1322"/>
                  </a:cubicBezTo>
                  <a:cubicBezTo>
                    <a:pt x="3830" y="1427"/>
                    <a:pt x="3645" y="1640"/>
                    <a:pt x="3645" y="1640"/>
                  </a:cubicBezTo>
                  <a:cubicBezTo>
                    <a:pt x="3645" y="1640"/>
                    <a:pt x="3875" y="1301"/>
                    <a:pt x="4174" y="1116"/>
                  </a:cubicBezTo>
                  <a:cubicBezTo>
                    <a:pt x="4488" y="920"/>
                    <a:pt x="5002" y="889"/>
                    <a:pt x="5002" y="889"/>
                  </a:cubicBezTo>
                  <a:cubicBezTo>
                    <a:pt x="5002" y="889"/>
                    <a:pt x="4694" y="855"/>
                    <a:pt x="4370" y="855"/>
                  </a:cubicBezTo>
                  <a:cubicBezTo>
                    <a:pt x="4156" y="855"/>
                    <a:pt x="3934" y="870"/>
                    <a:pt x="3793" y="920"/>
                  </a:cubicBezTo>
                  <a:cubicBezTo>
                    <a:pt x="4174" y="448"/>
                    <a:pt x="4837" y="88"/>
                    <a:pt x="5471" y="1"/>
                  </a:cubicBezTo>
                  <a:cubicBezTo>
                    <a:pt x="5471" y="1"/>
                    <a:pt x="5464" y="1"/>
                    <a:pt x="545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736367" y="-464700"/>
              <a:ext cx="159475" cy="174105"/>
            </a:xfrm>
            <a:custGeom>
              <a:avLst/>
              <a:gdLst/>
              <a:ahLst/>
              <a:cxnLst/>
              <a:rect l="l" t="t" r="r" b="b"/>
              <a:pathLst>
                <a:path w="2736" h="2987" extrusionOk="0">
                  <a:moveTo>
                    <a:pt x="2699" y="0"/>
                  </a:moveTo>
                  <a:cubicBezTo>
                    <a:pt x="2695" y="0"/>
                    <a:pt x="2690" y="1"/>
                    <a:pt x="2686" y="3"/>
                  </a:cubicBezTo>
                  <a:cubicBezTo>
                    <a:pt x="2156" y="292"/>
                    <a:pt x="1843" y="802"/>
                    <a:pt x="1682" y="1373"/>
                  </a:cubicBezTo>
                  <a:cubicBezTo>
                    <a:pt x="1570" y="1772"/>
                    <a:pt x="1597" y="2213"/>
                    <a:pt x="1288" y="2531"/>
                  </a:cubicBezTo>
                  <a:cubicBezTo>
                    <a:pt x="942" y="2885"/>
                    <a:pt x="471" y="2919"/>
                    <a:pt x="7" y="2964"/>
                  </a:cubicBezTo>
                  <a:cubicBezTo>
                    <a:pt x="1" y="2965"/>
                    <a:pt x="1" y="2974"/>
                    <a:pt x="7" y="2974"/>
                  </a:cubicBezTo>
                  <a:cubicBezTo>
                    <a:pt x="81" y="2982"/>
                    <a:pt x="156" y="2987"/>
                    <a:pt x="232" y="2987"/>
                  </a:cubicBezTo>
                  <a:cubicBezTo>
                    <a:pt x="796" y="2987"/>
                    <a:pt x="1406" y="2756"/>
                    <a:pt x="1602" y="2187"/>
                  </a:cubicBezTo>
                  <a:cubicBezTo>
                    <a:pt x="1729" y="1814"/>
                    <a:pt x="1715" y="1411"/>
                    <a:pt x="1864" y="1040"/>
                  </a:cubicBezTo>
                  <a:cubicBezTo>
                    <a:pt x="2032" y="622"/>
                    <a:pt x="2310" y="263"/>
                    <a:pt x="2711" y="46"/>
                  </a:cubicBezTo>
                  <a:cubicBezTo>
                    <a:pt x="2735" y="34"/>
                    <a:pt x="2721" y="0"/>
                    <a:pt x="2699" y="0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699645" y="-423258"/>
              <a:ext cx="110338" cy="109872"/>
            </a:xfrm>
            <a:custGeom>
              <a:avLst/>
              <a:gdLst/>
              <a:ahLst/>
              <a:cxnLst/>
              <a:rect l="l" t="t" r="r" b="b"/>
              <a:pathLst>
                <a:path w="1893" h="1885" extrusionOk="0">
                  <a:moveTo>
                    <a:pt x="947" y="0"/>
                  </a:moveTo>
                  <a:cubicBezTo>
                    <a:pt x="945" y="0"/>
                    <a:pt x="943" y="0"/>
                    <a:pt x="941" y="0"/>
                  </a:cubicBezTo>
                  <a:cubicBezTo>
                    <a:pt x="421" y="3"/>
                    <a:pt x="1" y="427"/>
                    <a:pt x="4" y="947"/>
                  </a:cubicBezTo>
                  <a:cubicBezTo>
                    <a:pt x="8" y="1466"/>
                    <a:pt x="429" y="1884"/>
                    <a:pt x="947" y="1884"/>
                  </a:cubicBezTo>
                  <a:cubicBezTo>
                    <a:pt x="948" y="1884"/>
                    <a:pt x="950" y="1884"/>
                    <a:pt x="952" y="1884"/>
                  </a:cubicBezTo>
                  <a:cubicBezTo>
                    <a:pt x="1473" y="1881"/>
                    <a:pt x="1892" y="1456"/>
                    <a:pt x="1888" y="936"/>
                  </a:cubicBezTo>
                  <a:cubicBezTo>
                    <a:pt x="1885" y="418"/>
                    <a:pt x="1464" y="0"/>
                    <a:pt x="947" y="0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92592" y="-389219"/>
              <a:ext cx="25064" cy="36488"/>
            </a:xfrm>
            <a:custGeom>
              <a:avLst/>
              <a:gdLst/>
              <a:ahLst/>
              <a:cxnLst/>
              <a:rect l="l" t="t" r="r" b="b"/>
              <a:pathLst>
                <a:path w="430" h="626" extrusionOk="0">
                  <a:moveTo>
                    <a:pt x="215" y="0"/>
                  </a:moveTo>
                  <a:cubicBezTo>
                    <a:pt x="97" y="0"/>
                    <a:pt x="0" y="141"/>
                    <a:pt x="0" y="313"/>
                  </a:cubicBezTo>
                  <a:cubicBezTo>
                    <a:pt x="0" y="485"/>
                    <a:pt x="97" y="625"/>
                    <a:pt x="215" y="625"/>
                  </a:cubicBezTo>
                  <a:cubicBezTo>
                    <a:pt x="334" y="625"/>
                    <a:pt x="430" y="485"/>
                    <a:pt x="430" y="313"/>
                  </a:cubicBezTo>
                  <a:cubicBezTo>
                    <a:pt x="430" y="141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772098" y="-421743"/>
              <a:ext cx="34623" cy="34681"/>
            </a:xfrm>
            <a:custGeom>
              <a:avLst/>
              <a:gdLst/>
              <a:ahLst/>
              <a:cxnLst/>
              <a:rect l="l" t="t" r="r" b="b"/>
              <a:pathLst>
                <a:path w="594" h="595" extrusionOk="0">
                  <a:moveTo>
                    <a:pt x="298" y="0"/>
                  </a:moveTo>
                  <a:cubicBezTo>
                    <a:pt x="133" y="0"/>
                    <a:pt x="0" y="133"/>
                    <a:pt x="0" y="298"/>
                  </a:cubicBezTo>
                  <a:cubicBezTo>
                    <a:pt x="0" y="462"/>
                    <a:pt x="133" y="595"/>
                    <a:pt x="298" y="595"/>
                  </a:cubicBezTo>
                  <a:cubicBezTo>
                    <a:pt x="461" y="595"/>
                    <a:pt x="594" y="462"/>
                    <a:pt x="594" y="298"/>
                  </a:cubicBezTo>
                  <a:cubicBezTo>
                    <a:pt x="594" y="133"/>
                    <a:pt x="461" y="0"/>
                    <a:pt x="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696789" y="-383157"/>
              <a:ext cx="16729" cy="24306"/>
            </a:xfrm>
            <a:custGeom>
              <a:avLst/>
              <a:gdLst/>
              <a:ahLst/>
              <a:cxnLst/>
              <a:rect l="l" t="t" r="r" b="b"/>
              <a:pathLst>
                <a:path w="287" h="417" extrusionOk="0">
                  <a:moveTo>
                    <a:pt x="144" y="1"/>
                  </a:moveTo>
                  <a:cubicBezTo>
                    <a:pt x="65" y="1"/>
                    <a:pt x="1" y="94"/>
                    <a:pt x="1" y="209"/>
                  </a:cubicBezTo>
                  <a:cubicBezTo>
                    <a:pt x="1" y="324"/>
                    <a:pt x="65" y="417"/>
                    <a:pt x="144" y="417"/>
                  </a:cubicBezTo>
                  <a:cubicBezTo>
                    <a:pt x="223" y="417"/>
                    <a:pt x="286" y="324"/>
                    <a:pt x="286" y="209"/>
                  </a:cubicBezTo>
                  <a:cubicBezTo>
                    <a:pt x="286" y="94"/>
                    <a:pt x="223" y="1"/>
                    <a:pt x="144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777111" y="-416672"/>
              <a:ext cx="24656" cy="24539"/>
            </a:xfrm>
            <a:custGeom>
              <a:avLst/>
              <a:gdLst/>
              <a:ahLst/>
              <a:cxnLst/>
              <a:rect l="l" t="t" r="r" b="b"/>
              <a:pathLst>
                <a:path w="423" h="421" extrusionOk="0">
                  <a:moveTo>
                    <a:pt x="212" y="0"/>
                  </a:moveTo>
                  <a:cubicBezTo>
                    <a:pt x="95" y="0"/>
                    <a:pt x="0" y="94"/>
                    <a:pt x="0" y="211"/>
                  </a:cubicBezTo>
                  <a:cubicBezTo>
                    <a:pt x="0" y="327"/>
                    <a:pt x="95" y="421"/>
                    <a:pt x="212" y="421"/>
                  </a:cubicBezTo>
                  <a:cubicBezTo>
                    <a:pt x="328" y="421"/>
                    <a:pt x="422" y="327"/>
                    <a:pt x="422" y="211"/>
                  </a:cubicBezTo>
                  <a:cubicBezTo>
                    <a:pt x="422" y="94"/>
                    <a:pt x="328" y="0"/>
                    <a:pt x="212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752630" y="-358502"/>
              <a:ext cx="41209" cy="29435"/>
            </a:xfrm>
            <a:custGeom>
              <a:avLst/>
              <a:gdLst/>
              <a:ahLst/>
              <a:cxnLst/>
              <a:rect l="l" t="t" r="r" b="b"/>
              <a:pathLst>
                <a:path w="707" h="505" extrusionOk="0">
                  <a:moveTo>
                    <a:pt x="440" y="1"/>
                  </a:moveTo>
                  <a:cubicBezTo>
                    <a:pt x="381" y="1"/>
                    <a:pt x="316" y="15"/>
                    <a:pt x="254" y="45"/>
                  </a:cubicBezTo>
                  <a:cubicBezTo>
                    <a:pt x="88" y="123"/>
                    <a:pt x="0" y="280"/>
                    <a:pt x="56" y="396"/>
                  </a:cubicBezTo>
                  <a:cubicBezTo>
                    <a:pt x="90" y="467"/>
                    <a:pt x="170" y="505"/>
                    <a:pt x="266" y="505"/>
                  </a:cubicBezTo>
                  <a:cubicBezTo>
                    <a:pt x="325" y="505"/>
                    <a:pt x="390" y="490"/>
                    <a:pt x="454" y="459"/>
                  </a:cubicBezTo>
                  <a:cubicBezTo>
                    <a:pt x="618" y="381"/>
                    <a:pt x="706" y="224"/>
                    <a:pt x="652" y="109"/>
                  </a:cubicBezTo>
                  <a:cubicBezTo>
                    <a:pt x="617" y="39"/>
                    <a:pt x="536" y="1"/>
                    <a:pt x="440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687813" y="-387004"/>
              <a:ext cx="28444" cy="57005"/>
            </a:xfrm>
            <a:custGeom>
              <a:avLst/>
              <a:gdLst/>
              <a:ahLst/>
              <a:cxnLst/>
              <a:rect l="l" t="t" r="r" b="b"/>
              <a:pathLst>
                <a:path w="488" h="978" extrusionOk="0">
                  <a:moveTo>
                    <a:pt x="173" y="0"/>
                  </a:moveTo>
                  <a:cubicBezTo>
                    <a:pt x="172" y="0"/>
                    <a:pt x="171" y="0"/>
                    <a:pt x="169" y="1"/>
                  </a:cubicBezTo>
                  <a:cubicBezTo>
                    <a:pt x="1" y="84"/>
                    <a:pt x="15" y="322"/>
                    <a:pt x="74" y="471"/>
                  </a:cubicBezTo>
                  <a:cubicBezTo>
                    <a:pt x="102" y="544"/>
                    <a:pt x="173" y="589"/>
                    <a:pt x="249" y="601"/>
                  </a:cubicBezTo>
                  <a:cubicBezTo>
                    <a:pt x="270" y="758"/>
                    <a:pt x="346" y="888"/>
                    <a:pt x="478" y="977"/>
                  </a:cubicBezTo>
                  <a:cubicBezTo>
                    <a:pt x="479" y="977"/>
                    <a:pt x="480" y="977"/>
                    <a:pt x="481" y="977"/>
                  </a:cubicBezTo>
                  <a:cubicBezTo>
                    <a:pt x="485" y="977"/>
                    <a:pt x="488" y="973"/>
                    <a:pt x="484" y="969"/>
                  </a:cubicBezTo>
                  <a:cubicBezTo>
                    <a:pt x="384" y="873"/>
                    <a:pt x="316" y="744"/>
                    <a:pt x="298" y="605"/>
                  </a:cubicBezTo>
                  <a:cubicBezTo>
                    <a:pt x="333" y="605"/>
                    <a:pt x="368" y="597"/>
                    <a:pt x="400" y="582"/>
                  </a:cubicBezTo>
                  <a:cubicBezTo>
                    <a:pt x="404" y="581"/>
                    <a:pt x="403" y="575"/>
                    <a:pt x="398" y="575"/>
                  </a:cubicBezTo>
                  <a:cubicBezTo>
                    <a:pt x="279" y="545"/>
                    <a:pt x="163" y="582"/>
                    <a:pt x="125" y="427"/>
                  </a:cubicBezTo>
                  <a:cubicBezTo>
                    <a:pt x="91" y="289"/>
                    <a:pt x="70" y="121"/>
                    <a:pt x="180" y="15"/>
                  </a:cubicBezTo>
                  <a:cubicBezTo>
                    <a:pt x="185" y="9"/>
                    <a:pt x="181" y="0"/>
                    <a:pt x="173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696090" y="-383040"/>
              <a:ext cx="15621" cy="16670"/>
            </a:xfrm>
            <a:custGeom>
              <a:avLst/>
              <a:gdLst/>
              <a:ahLst/>
              <a:cxnLst/>
              <a:rect l="l" t="t" r="r" b="b"/>
              <a:pathLst>
                <a:path w="268" h="286" extrusionOk="0">
                  <a:moveTo>
                    <a:pt x="170" y="1"/>
                  </a:moveTo>
                  <a:cubicBezTo>
                    <a:pt x="137" y="1"/>
                    <a:pt x="103" y="12"/>
                    <a:pt x="77" y="32"/>
                  </a:cubicBezTo>
                  <a:cubicBezTo>
                    <a:pt x="0" y="93"/>
                    <a:pt x="9" y="202"/>
                    <a:pt x="43" y="283"/>
                  </a:cubicBezTo>
                  <a:cubicBezTo>
                    <a:pt x="44" y="285"/>
                    <a:pt x="47" y="286"/>
                    <a:pt x="49" y="286"/>
                  </a:cubicBezTo>
                  <a:cubicBezTo>
                    <a:pt x="51" y="286"/>
                    <a:pt x="54" y="284"/>
                    <a:pt x="52" y="281"/>
                  </a:cubicBezTo>
                  <a:cubicBezTo>
                    <a:pt x="38" y="215"/>
                    <a:pt x="30" y="123"/>
                    <a:pt x="79" y="69"/>
                  </a:cubicBezTo>
                  <a:cubicBezTo>
                    <a:pt x="102" y="43"/>
                    <a:pt x="135" y="29"/>
                    <a:pt x="167" y="29"/>
                  </a:cubicBezTo>
                  <a:cubicBezTo>
                    <a:pt x="194" y="29"/>
                    <a:pt x="222" y="39"/>
                    <a:pt x="243" y="62"/>
                  </a:cubicBezTo>
                  <a:cubicBezTo>
                    <a:pt x="245" y="64"/>
                    <a:pt x="248" y="65"/>
                    <a:pt x="251" y="65"/>
                  </a:cubicBezTo>
                  <a:cubicBezTo>
                    <a:pt x="259" y="65"/>
                    <a:pt x="267" y="56"/>
                    <a:pt x="262" y="47"/>
                  </a:cubicBezTo>
                  <a:cubicBezTo>
                    <a:pt x="240" y="15"/>
                    <a:pt x="206" y="1"/>
                    <a:pt x="170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744702" y="-343405"/>
              <a:ext cx="12240" cy="20692"/>
            </a:xfrm>
            <a:custGeom>
              <a:avLst/>
              <a:gdLst/>
              <a:ahLst/>
              <a:cxnLst/>
              <a:rect l="l" t="t" r="r" b="b"/>
              <a:pathLst>
                <a:path w="210" h="355" extrusionOk="0">
                  <a:moveTo>
                    <a:pt x="66" y="0"/>
                  </a:moveTo>
                  <a:cubicBezTo>
                    <a:pt x="62" y="0"/>
                    <a:pt x="59" y="2"/>
                    <a:pt x="57" y="7"/>
                  </a:cubicBezTo>
                  <a:cubicBezTo>
                    <a:pt x="0" y="138"/>
                    <a:pt x="76" y="295"/>
                    <a:pt x="199" y="354"/>
                  </a:cubicBezTo>
                  <a:cubicBezTo>
                    <a:pt x="200" y="354"/>
                    <a:pt x="200" y="355"/>
                    <a:pt x="201" y="355"/>
                  </a:cubicBezTo>
                  <a:cubicBezTo>
                    <a:pt x="205" y="355"/>
                    <a:pt x="209" y="347"/>
                    <a:pt x="204" y="344"/>
                  </a:cubicBezTo>
                  <a:cubicBezTo>
                    <a:pt x="91" y="271"/>
                    <a:pt x="55" y="145"/>
                    <a:pt x="79" y="16"/>
                  </a:cubicBezTo>
                  <a:cubicBezTo>
                    <a:pt x="81" y="8"/>
                    <a:pt x="73" y="0"/>
                    <a:pt x="66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788594" y="-369401"/>
              <a:ext cx="11541" cy="22557"/>
            </a:xfrm>
            <a:custGeom>
              <a:avLst/>
              <a:gdLst/>
              <a:ahLst/>
              <a:cxnLst/>
              <a:rect l="l" t="t" r="r" b="b"/>
              <a:pathLst>
                <a:path w="198" h="387" extrusionOk="0">
                  <a:moveTo>
                    <a:pt x="18" y="1"/>
                  </a:moveTo>
                  <a:cubicBezTo>
                    <a:pt x="7" y="1"/>
                    <a:pt x="1" y="17"/>
                    <a:pt x="8" y="26"/>
                  </a:cubicBezTo>
                  <a:cubicBezTo>
                    <a:pt x="51" y="78"/>
                    <a:pt x="99" y="115"/>
                    <a:pt x="126" y="181"/>
                  </a:cubicBezTo>
                  <a:cubicBezTo>
                    <a:pt x="151" y="243"/>
                    <a:pt x="155" y="311"/>
                    <a:pt x="141" y="377"/>
                  </a:cubicBezTo>
                  <a:cubicBezTo>
                    <a:pt x="141" y="383"/>
                    <a:pt x="145" y="386"/>
                    <a:pt x="149" y="386"/>
                  </a:cubicBezTo>
                  <a:cubicBezTo>
                    <a:pt x="151" y="386"/>
                    <a:pt x="154" y="385"/>
                    <a:pt x="156" y="382"/>
                  </a:cubicBezTo>
                  <a:cubicBezTo>
                    <a:pt x="198" y="258"/>
                    <a:pt x="162" y="54"/>
                    <a:pt x="22" y="2"/>
                  </a:cubicBezTo>
                  <a:cubicBezTo>
                    <a:pt x="20" y="1"/>
                    <a:pt x="19" y="1"/>
                    <a:pt x="18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772506" y="-423958"/>
              <a:ext cx="38411" cy="38819"/>
            </a:xfrm>
            <a:custGeom>
              <a:avLst/>
              <a:gdLst/>
              <a:ahLst/>
              <a:cxnLst/>
              <a:rect l="l" t="t" r="r" b="b"/>
              <a:pathLst>
                <a:path w="659" h="666" extrusionOk="0">
                  <a:moveTo>
                    <a:pt x="284" y="0"/>
                  </a:moveTo>
                  <a:cubicBezTo>
                    <a:pt x="187" y="0"/>
                    <a:pt x="87" y="41"/>
                    <a:pt x="14" y="117"/>
                  </a:cubicBezTo>
                  <a:cubicBezTo>
                    <a:pt x="0" y="132"/>
                    <a:pt x="13" y="151"/>
                    <a:pt x="29" y="151"/>
                  </a:cubicBezTo>
                  <a:cubicBezTo>
                    <a:pt x="32" y="151"/>
                    <a:pt x="36" y="150"/>
                    <a:pt x="39" y="148"/>
                  </a:cubicBezTo>
                  <a:cubicBezTo>
                    <a:pt x="110" y="116"/>
                    <a:pt x="169" y="72"/>
                    <a:pt x="248" y="57"/>
                  </a:cubicBezTo>
                  <a:cubicBezTo>
                    <a:pt x="264" y="54"/>
                    <a:pt x="280" y="53"/>
                    <a:pt x="296" y="53"/>
                  </a:cubicBezTo>
                  <a:cubicBezTo>
                    <a:pt x="393" y="53"/>
                    <a:pt x="467" y="110"/>
                    <a:pt x="518" y="195"/>
                  </a:cubicBezTo>
                  <a:cubicBezTo>
                    <a:pt x="616" y="361"/>
                    <a:pt x="547" y="551"/>
                    <a:pt x="394" y="653"/>
                  </a:cubicBezTo>
                  <a:cubicBezTo>
                    <a:pt x="387" y="657"/>
                    <a:pt x="391" y="665"/>
                    <a:pt x="397" y="665"/>
                  </a:cubicBezTo>
                  <a:cubicBezTo>
                    <a:pt x="398" y="665"/>
                    <a:pt x="399" y="665"/>
                    <a:pt x="401" y="664"/>
                  </a:cubicBezTo>
                  <a:cubicBezTo>
                    <a:pt x="589" y="567"/>
                    <a:pt x="658" y="340"/>
                    <a:pt x="552" y="153"/>
                  </a:cubicBezTo>
                  <a:cubicBezTo>
                    <a:pt x="492" y="49"/>
                    <a:pt x="389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773905" y="-416730"/>
              <a:ext cx="12182" cy="17661"/>
            </a:xfrm>
            <a:custGeom>
              <a:avLst/>
              <a:gdLst/>
              <a:ahLst/>
              <a:cxnLst/>
              <a:rect l="l" t="t" r="r" b="b"/>
              <a:pathLst>
                <a:path w="209" h="303" extrusionOk="0">
                  <a:moveTo>
                    <a:pt x="200" y="1"/>
                  </a:moveTo>
                  <a:cubicBezTo>
                    <a:pt x="199" y="1"/>
                    <a:pt x="199" y="1"/>
                    <a:pt x="198" y="1"/>
                  </a:cubicBezTo>
                  <a:cubicBezTo>
                    <a:pt x="79" y="33"/>
                    <a:pt x="1" y="179"/>
                    <a:pt x="52" y="294"/>
                  </a:cubicBezTo>
                  <a:cubicBezTo>
                    <a:pt x="55" y="300"/>
                    <a:pt x="59" y="302"/>
                    <a:pt x="63" y="302"/>
                  </a:cubicBezTo>
                  <a:cubicBezTo>
                    <a:pt x="71" y="302"/>
                    <a:pt x="81" y="293"/>
                    <a:pt x="79" y="283"/>
                  </a:cubicBezTo>
                  <a:cubicBezTo>
                    <a:pt x="63" y="171"/>
                    <a:pt x="100" y="71"/>
                    <a:pt x="203" y="13"/>
                  </a:cubicBezTo>
                  <a:cubicBezTo>
                    <a:pt x="208" y="9"/>
                    <a:pt x="206" y="1"/>
                    <a:pt x="200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756535" y="-424249"/>
              <a:ext cx="19235" cy="5829"/>
            </a:xfrm>
            <a:custGeom>
              <a:avLst/>
              <a:gdLst/>
              <a:ahLst/>
              <a:cxnLst/>
              <a:rect l="l" t="t" r="r" b="b"/>
              <a:pathLst>
                <a:path w="330" h="100" extrusionOk="0">
                  <a:moveTo>
                    <a:pt x="85" y="0"/>
                  </a:moveTo>
                  <a:cubicBezTo>
                    <a:pt x="60" y="0"/>
                    <a:pt x="35" y="3"/>
                    <a:pt x="10" y="9"/>
                  </a:cubicBezTo>
                  <a:cubicBezTo>
                    <a:pt x="0" y="11"/>
                    <a:pt x="4" y="24"/>
                    <a:pt x="12" y="24"/>
                  </a:cubicBezTo>
                  <a:cubicBezTo>
                    <a:pt x="23" y="24"/>
                    <a:pt x="34" y="24"/>
                    <a:pt x="45" y="24"/>
                  </a:cubicBezTo>
                  <a:cubicBezTo>
                    <a:pt x="134" y="24"/>
                    <a:pt x="220" y="40"/>
                    <a:pt x="293" y="96"/>
                  </a:cubicBezTo>
                  <a:cubicBezTo>
                    <a:pt x="296" y="98"/>
                    <a:pt x="300" y="100"/>
                    <a:pt x="304" y="100"/>
                  </a:cubicBezTo>
                  <a:cubicBezTo>
                    <a:pt x="319" y="100"/>
                    <a:pt x="329" y="78"/>
                    <a:pt x="312" y="68"/>
                  </a:cubicBezTo>
                  <a:cubicBezTo>
                    <a:pt x="241" y="28"/>
                    <a:pt x="165" y="0"/>
                    <a:pt x="85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;p2"/>
          <p:cNvSpPr/>
          <p:nvPr/>
        </p:nvSpPr>
        <p:spPr>
          <a:xfrm>
            <a:off x="3248732" y="4893900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"/>
          <p:cNvSpPr/>
          <p:nvPr/>
        </p:nvSpPr>
        <p:spPr>
          <a:xfrm>
            <a:off x="6080906" y="4763106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2711316" y="12791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0"/>
                  <a:pt x="231" y="234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1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"/>
          <p:cNvSpPr/>
          <p:nvPr/>
        </p:nvSpPr>
        <p:spPr>
          <a:xfrm>
            <a:off x="8520355" y="4707874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"/>
          <p:cNvSpPr/>
          <p:nvPr/>
        </p:nvSpPr>
        <p:spPr>
          <a:xfrm>
            <a:off x="4284466" y="412748"/>
            <a:ext cx="59426" cy="59653"/>
          </a:xfrm>
          <a:custGeom>
            <a:avLst/>
            <a:gdLst/>
            <a:ahLst/>
            <a:cxnLst/>
            <a:rect l="l" t="t" r="r" b="b"/>
            <a:pathLst>
              <a:path w="522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89" y="292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"/>
          <p:cNvSpPr/>
          <p:nvPr/>
        </p:nvSpPr>
        <p:spPr>
          <a:xfrm>
            <a:off x="685056" y="1913398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"/>
          <p:cNvSpPr/>
          <p:nvPr/>
        </p:nvSpPr>
        <p:spPr>
          <a:xfrm>
            <a:off x="8877448" y="90526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"/>
          <p:cNvSpPr/>
          <p:nvPr/>
        </p:nvSpPr>
        <p:spPr>
          <a:xfrm>
            <a:off x="7874340" y="4834131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"/>
          <p:cNvSpPr/>
          <p:nvPr/>
        </p:nvSpPr>
        <p:spPr>
          <a:xfrm>
            <a:off x="8200758" y="30750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"/>
          <p:cNvSpPr/>
          <p:nvPr/>
        </p:nvSpPr>
        <p:spPr>
          <a:xfrm>
            <a:off x="7502844" y="353718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1" y="269"/>
                  <a:pt x="1" y="269"/>
                </a:cubicBezTo>
                <a:cubicBezTo>
                  <a:pt x="1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"/>
          <p:cNvSpPr/>
          <p:nvPr/>
        </p:nvSpPr>
        <p:spPr>
          <a:xfrm>
            <a:off x="487006" y="695644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"/>
          <p:cNvSpPr/>
          <p:nvPr/>
        </p:nvSpPr>
        <p:spPr>
          <a:xfrm>
            <a:off x="1390323" y="19956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8839876" y="1418258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8579989" y="2409760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"/>
          <p:cNvSpPr/>
          <p:nvPr/>
        </p:nvSpPr>
        <p:spPr>
          <a:xfrm>
            <a:off x="5161266" y="195750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9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70"/>
                  <a:pt x="329" y="262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"/>
          <p:cNvSpPr/>
          <p:nvPr/>
        </p:nvSpPr>
        <p:spPr>
          <a:xfrm>
            <a:off x="419614" y="4434258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2" y="270"/>
                  <a:pt x="0" y="305"/>
                  <a:pt x="0" y="305"/>
                </a:cubicBezTo>
                <a:cubicBezTo>
                  <a:pt x="0" y="305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7"/>
                  <a:pt x="592" y="304"/>
                  <a:pt x="592" y="304"/>
                </a:cubicBezTo>
                <a:cubicBezTo>
                  <a:pt x="592" y="304"/>
                  <a:pt x="428" y="269"/>
                  <a:pt x="329" y="263"/>
                </a:cubicBezTo>
                <a:cubicBezTo>
                  <a:pt x="320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"/>
          <p:cNvSpPr/>
          <p:nvPr/>
        </p:nvSpPr>
        <p:spPr>
          <a:xfrm>
            <a:off x="8574702" y="2966344"/>
            <a:ext cx="134903" cy="134790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76" y="1"/>
                </a:moveTo>
                <a:cubicBezTo>
                  <a:pt x="576" y="1"/>
                  <a:pt x="533" y="273"/>
                  <a:pt x="526" y="526"/>
                </a:cubicBezTo>
                <a:cubicBezTo>
                  <a:pt x="326" y="541"/>
                  <a:pt x="0" y="608"/>
                  <a:pt x="0" y="608"/>
                </a:cubicBezTo>
                <a:cubicBezTo>
                  <a:pt x="0" y="608"/>
                  <a:pt x="271" y="650"/>
                  <a:pt x="524" y="658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"/>
          <p:cNvSpPr/>
          <p:nvPr/>
        </p:nvSpPr>
        <p:spPr>
          <a:xfrm>
            <a:off x="4116472" y="4468880"/>
            <a:ext cx="269351" cy="26923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"/>
          <p:cNvSpPr/>
          <p:nvPr/>
        </p:nvSpPr>
        <p:spPr>
          <a:xfrm>
            <a:off x="6084301" y="4975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"/>
          <p:cNvSpPr/>
          <p:nvPr/>
        </p:nvSpPr>
        <p:spPr>
          <a:xfrm>
            <a:off x="244937" y="4070444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"/>
          <p:cNvSpPr/>
          <p:nvPr/>
        </p:nvSpPr>
        <p:spPr>
          <a:xfrm>
            <a:off x="352239" y="3313200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1994943" y="248970"/>
            <a:ext cx="269238" cy="269124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"/>
          <p:cNvSpPr/>
          <p:nvPr/>
        </p:nvSpPr>
        <p:spPr>
          <a:xfrm>
            <a:off x="1299931" y="323537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7" y="0"/>
                </a:moveTo>
                <a:cubicBezTo>
                  <a:pt x="287" y="0"/>
                  <a:pt x="266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5" y="457"/>
                  <a:pt x="288" y="590"/>
                  <a:pt x="288" y="590"/>
                </a:cubicBezTo>
                <a:cubicBezTo>
                  <a:pt x="288" y="590"/>
                  <a:pt x="322" y="427"/>
                  <a:pt x="329" y="328"/>
                </a:cubicBezTo>
                <a:cubicBezTo>
                  <a:pt x="459" y="326"/>
                  <a:pt x="592" y="302"/>
                  <a:pt x="592" y="302"/>
                </a:cubicBezTo>
                <a:cubicBezTo>
                  <a:pt x="592" y="302"/>
                  <a:pt x="429" y="268"/>
                  <a:pt x="329" y="262"/>
                </a:cubicBezTo>
                <a:cubicBezTo>
                  <a:pt x="322" y="162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2"/>
          <p:cNvGrpSpPr/>
          <p:nvPr/>
        </p:nvGrpSpPr>
        <p:grpSpPr>
          <a:xfrm>
            <a:off x="3397479" y="4442192"/>
            <a:ext cx="432796" cy="322619"/>
            <a:chOff x="4403906" y="678417"/>
            <a:chExt cx="315495" cy="235179"/>
          </a:xfrm>
        </p:grpSpPr>
        <p:sp>
          <p:nvSpPr>
            <p:cNvPr id="166" name="Google Shape;166;p2"/>
            <p:cNvSpPr/>
            <p:nvPr/>
          </p:nvSpPr>
          <p:spPr>
            <a:xfrm>
              <a:off x="4403906" y="706348"/>
              <a:ext cx="310061" cy="205198"/>
            </a:xfrm>
            <a:custGeom>
              <a:avLst/>
              <a:gdLst/>
              <a:ahLst/>
              <a:cxnLst/>
              <a:rect l="l" t="t" r="r" b="b"/>
              <a:pathLst>
                <a:path w="6505" h="4305" extrusionOk="0">
                  <a:moveTo>
                    <a:pt x="1464" y="1"/>
                  </a:moveTo>
                  <a:cubicBezTo>
                    <a:pt x="1019" y="1"/>
                    <a:pt x="739" y="60"/>
                    <a:pt x="739" y="60"/>
                  </a:cubicBezTo>
                  <a:cubicBezTo>
                    <a:pt x="739" y="60"/>
                    <a:pt x="0" y="2279"/>
                    <a:pt x="2211" y="3603"/>
                  </a:cubicBezTo>
                  <a:cubicBezTo>
                    <a:pt x="3116" y="4144"/>
                    <a:pt x="3999" y="4304"/>
                    <a:pt x="4727" y="4304"/>
                  </a:cubicBezTo>
                  <a:cubicBezTo>
                    <a:pt x="5778" y="4304"/>
                    <a:pt x="6504" y="3971"/>
                    <a:pt x="6504" y="3971"/>
                  </a:cubicBezTo>
                  <a:cubicBezTo>
                    <a:pt x="6504" y="3971"/>
                    <a:pt x="6299" y="2338"/>
                    <a:pt x="4493" y="993"/>
                  </a:cubicBezTo>
                  <a:cubicBezTo>
                    <a:pt x="3371" y="159"/>
                    <a:pt x="2194" y="1"/>
                    <a:pt x="1464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403906" y="709161"/>
              <a:ext cx="309155" cy="202386"/>
            </a:xfrm>
            <a:custGeom>
              <a:avLst/>
              <a:gdLst/>
              <a:ahLst/>
              <a:cxnLst/>
              <a:rect l="l" t="t" r="r" b="b"/>
              <a:pathLst>
                <a:path w="6486" h="4246" extrusionOk="0">
                  <a:moveTo>
                    <a:pt x="739" y="1"/>
                  </a:moveTo>
                  <a:cubicBezTo>
                    <a:pt x="739" y="1"/>
                    <a:pt x="0" y="2221"/>
                    <a:pt x="2210" y="3544"/>
                  </a:cubicBezTo>
                  <a:cubicBezTo>
                    <a:pt x="3115" y="4086"/>
                    <a:pt x="3999" y="4246"/>
                    <a:pt x="4727" y="4246"/>
                  </a:cubicBezTo>
                  <a:cubicBezTo>
                    <a:pt x="5681" y="4246"/>
                    <a:pt x="6367" y="3972"/>
                    <a:pt x="6485" y="3921"/>
                  </a:cubicBezTo>
                  <a:cubicBezTo>
                    <a:pt x="6398" y="3887"/>
                    <a:pt x="4776" y="4042"/>
                    <a:pt x="2668" y="2505"/>
                  </a:cubicBezTo>
                  <a:cubicBezTo>
                    <a:pt x="1133" y="1386"/>
                    <a:pt x="739" y="1"/>
                    <a:pt x="739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544184" y="678417"/>
              <a:ext cx="175217" cy="132270"/>
            </a:xfrm>
            <a:custGeom>
              <a:avLst/>
              <a:gdLst/>
              <a:ahLst/>
              <a:cxnLst/>
              <a:rect l="l" t="t" r="r" b="b"/>
              <a:pathLst>
                <a:path w="3676" h="2775" extrusionOk="0">
                  <a:moveTo>
                    <a:pt x="1552" y="0"/>
                  </a:moveTo>
                  <a:cubicBezTo>
                    <a:pt x="591" y="0"/>
                    <a:pt x="1" y="1196"/>
                    <a:pt x="1" y="1196"/>
                  </a:cubicBezTo>
                  <a:cubicBezTo>
                    <a:pt x="1" y="1196"/>
                    <a:pt x="89" y="1964"/>
                    <a:pt x="855" y="2453"/>
                  </a:cubicBezTo>
                  <a:cubicBezTo>
                    <a:pt x="1249" y="2704"/>
                    <a:pt x="1578" y="2775"/>
                    <a:pt x="1824" y="2775"/>
                  </a:cubicBezTo>
                  <a:cubicBezTo>
                    <a:pt x="2134" y="2775"/>
                    <a:pt x="2310" y="2662"/>
                    <a:pt x="2310" y="2662"/>
                  </a:cubicBezTo>
                  <a:cubicBezTo>
                    <a:pt x="2310" y="2662"/>
                    <a:pt x="3675" y="1085"/>
                    <a:pt x="2288" y="229"/>
                  </a:cubicBezTo>
                  <a:cubicBezTo>
                    <a:pt x="2024" y="66"/>
                    <a:pt x="1778" y="0"/>
                    <a:pt x="1552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461866" y="709542"/>
              <a:ext cx="29076" cy="25834"/>
            </a:xfrm>
            <a:custGeom>
              <a:avLst/>
              <a:gdLst/>
              <a:ahLst/>
              <a:cxnLst/>
              <a:rect l="l" t="t" r="r" b="b"/>
              <a:pathLst>
                <a:path w="610" h="542" extrusionOk="0">
                  <a:moveTo>
                    <a:pt x="306" y="0"/>
                  </a:moveTo>
                  <a:cubicBezTo>
                    <a:pt x="194" y="0"/>
                    <a:pt x="90" y="70"/>
                    <a:pt x="51" y="181"/>
                  </a:cubicBezTo>
                  <a:cubicBezTo>
                    <a:pt x="1" y="322"/>
                    <a:pt x="74" y="476"/>
                    <a:pt x="215" y="527"/>
                  </a:cubicBezTo>
                  <a:cubicBezTo>
                    <a:pt x="245" y="537"/>
                    <a:pt x="275" y="541"/>
                    <a:pt x="304" y="541"/>
                  </a:cubicBezTo>
                  <a:cubicBezTo>
                    <a:pt x="416" y="541"/>
                    <a:pt x="522" y="472"/>
                    <a:pt x="561" y="361"/>
                  </a:cubicBezTo>
                  <a:cubicBezTo>
                    <a:pt x="610" y="220"/>
                    <a:pt x="538" y="66"/>
                    <a:pt x="396" y="16"/>
                  </a:cubicBezTo>
                  <a:cubicBezTo>
                    <a:pt x="367" y="5"/>
                    <a:pt x="336" y="0"/>
                    <a:pt x="3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4466108" y="713260"/>
              <a:ext cx="20639" cy="18303"/>
            </a:xfrm>
            <a:custGeom>
              <a:avLst/>
              <a:gdLst/>
              <a:ahLst/>
              <a:cxnLst/>
              <a:rect l="l" t="t" r="r" b="b"/>
              <a:pathLst>
                <a:path w="433" h="384" extrusionOk="0">
                  <a:moveTo>
                    <a:pt x="218" y="0"/>
                  </a:moveTo>
                  <a:cubicBezTo>
                    <a:pt x="138" y="0"/>
                    <a:pt x="64" y="50"/>
                    <a:pt x="36" y="128"/>
                  </a:cubicBezTo>
                  <a:cubicBezTo>
                    <a:pt x="1" y="228"/>
                    <a:pt x="53" y="338"/>
                    <a:pt x="152" y="372"/>
                  </a:cubicBezTo>
                  <a:cubicBezTo>
                    <a:pt x="174" y="380"/>
                    <a:pt x="196" y="383"/>
                    <a:pt x="217" y="383"/>
                  </a:cubicBezTo>
                  <a:cubicBezTo>
                    <a:pt x="296" y="383"/>
                    <a:pt x="369" y="334"/>
                    <a:pt x="397" y="256"/>
                  </a:cubicBezTo>
                  <a:cubicBezTo>
                    <a:pt x="433" y="156"/>
                    <a:pt x="381" y="47"/>
                    <a:pt x="281" y="11"/>
                  </a:cubicBezTo>
                  <a:cubicBezTo>
                    <a:pt x="260" y="4"/>
                    <a:pt x="239" y="0"/>
                    <a:pt x="218" y="0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482457" y="754252"/>
              <a:ext cx="29123" cy="25882"/>
            </a:xfrm>
            <a:custGeom>
              <a:avLst/>
              <a:gdLst/>
              <a:ahLst/>
              <a:cxnLst/>
              <a:rect l="l" t="t" r="r" b="b"/>
              <a:pathLst>
                <a:path w="611" h="543" extrusionOk="0">
                  <a:moveTo>
                    <a:pt x="304" y="1"/>
                  </a:moveTo>
                  <a:cubicBezTo>
                    <a:pt x="193" y="1"/>
                    <a:pt x="89" y="70"/>
                    <a:pt x="50" y="181"/>
                  </a:cubicBezTo>
                  <a:cubicBezTo>
                    <a:pt x="1" y="322"/>
                    <a:pt x="73" y="477"/>
                    <a:pt x="216" y="527"/>
                  </a:cubicBezTo>
                  <a:cubicBezTo>
                    <a:pt x="245" y="537"/>
                    <a:pt x="276" y="542"/>
                    <a:pt x="306" y="542"/>
                  </a:cubicBezTo>
                  <a:cubicBezTo>
                    <a:pt x="416" y="542"/>
                    <a:pt x="521" y="473"/>
                    <a:pt x="561" y="361"/>
                  </a:cubicBezTo>
                  <a:cubicBezTo>
                    <a:pt x="610" y="220"/>
                    <a:pt x="537" y="66"/>
                    <a:pt x="396" y="17"/>
                  </a:cubicBezTo>
                  <a:cubicBezTo>
                    <a:pt x="365" y="6"/>
                    <a:pt x="335" y="1"/>
                    <a:pt x="3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486652" y="758017"/>
              <a:ext cx="20687" cy="18351"/>
            </a:xfrm>
            <a:custGeom>
              <a:avLst/>
              <a:gdLst/>
              <a:ahLst/>
              <a:cxnLst/>
              <a:rect l="l" t="t" r="r" b="b"/>
              <a:pathLst>
                <a:path w="434" h="385" extrusionOk="0">
                  <a:moveTo>
                    <a:pt x="217" y="1"/>
                  </a:moveTo>
                  <a:cubicBezTo>
                    <a:pt x="139" y="1"/>
                    <a:pt x="64" y="50"/>
                    <a:pt x="36" y="128"/>
                  </a:cubicBezTo>
                  <a:cubicBezTo>
                    <a:pt x="1" y="228"/>
                    <a:pt x="53" y="338"/>
                    <a:pt x="153" y="373"/>
                  </a:cubicBezTo>
                  <a:cubicBezTo>
                    <a:pt x="174" y="381"/>
                    <a:pt x="196" y="384"/>
                    <a:pt x="217" y="384"/>
                  </a:cubicBezTo>
                  <a:cubicBezTo>
                    <a:pt x="296" y="384"/>
                    <a:pt x="370" y="335"/>
                    <a:pt x="398" y="256"/>
                  </a:cubicBezTo>
                  <a:cubicBezTo>
                    <a:pt x="433" y="157"/>
                    <a:pt x="381" y="47"/>
                    <a:pt x="281" y="12"/>
                  </a:cubicBezTo>
                  <a:cubicBezTo>
                    <a:pt x="260" y="4"/>
                    <a:pt x="239" y="1"/>
                    <a:pt x="217" y="1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530885" y="798866"/>
              <a:ext cx="29076" cy="25834"/>
            </a:xfrm>
            <a:custGeom>
              <a:avLst/>
              <a:gdLst/>
              <a:ahLst/>
              <a:cxnLst/>
              <a:rect l="l" t="t" r="r" b="b"/>
              <a:pathLst>
                <a:path w="610" h="542" extrusionOk="0">
                  <a:moveTo>
                    <a:pt x="305" y="0"/>
                  </a:moveTo>
                  <a:cubicBezTo>
                    <a:pt x="193" y="0"/>
                    <a:pt x="89" y="69"/>
                    <a:pt x="50" y="181"/>
                  </a:cubicBezTo>
                  <a:cubicBezTo>
                    <a:pt x="0" y="322"/>
                    <a:pt x="74" y="476"/>
                    <a:pt x="215" y="526"/>
                  </a:cubicBezTo>
                  <a:cubicBezTo>
                    <a:pt x="245" y="537"/>
                    <a:pt x="275" y="542"/>
                    <a:pt x="305" y="542"/>
                  </a:cubicBezTo>
                  <a:cubicBezTo>
                    <a:pt x="417" y="542"/>
                    <a:pt x="521" y="473"/>
                    <a:pt x="560" y="361"/>
                  </a:cubicBezTo>
                  <a:cubicBezTo>
                    <a:pt x="610" y="220"/>
                    <a:pt x="536" y="66"/>
                    <a:pt x="395" y="16"/>
                  </a:cubicBezTo>
                  <a:cubicBezTo>
                    <a:pt x="365" y="5"/>
                    <a:pt x="335" y="0"/>
                    <a:pt x="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535080" y="802632"/>
              <a:ext cx="20639" cy="18303"/>
            </a:xfrm>
            <a:custGeom>
              <a:avLst/>
              <a:gdLst/>
              <a:ahLst/>
              <a:cxnLst/>
              <a:rect l="l" t="t" r="r" b="b"/>
              <a:pathLst>
                <a:path w="433" h="384" extrusionOk="0">
                  <a:moveTo>
                    <a:pt x="217" y="1"/>
                  </a:moveTo>
                  <a:cubicBezTo>
                    <a:pt x="138" y="1"/>
                    <a:pt x="64" y="50"/>
                    <a:pt x="36" y="128"/>
                  </a:cubicBezTo>
                  <a:cubicBezTo>
                    <a:pt x="0" y="228"/>
                    <a:pt x="53" y="338"/>
                    <a:pt x="152" y="372"/>
                  </a:cubicBezTo>
                  <a:cubicBezTo>
                    <a:pt x="173" y="380"/>
                    <a:pt x="195" y="383"/>
                    <a:pt x="216" y="383"/>
                  </a:cubicBezTo>
                  <a:cubicBezTo>
                    <a:pt x="295" y="383"/>
                    <a:pt x="370" y="334"/>
                    <a:pt x="397" y="256"/>
                  </a:cubicBezTo>
                  <a:cubicBezTo>
                    <a:pt x="433" y="156"/>
                    <a:pt x="380" y="46"/>
                    <a:pt x="281" y="12"/>
                  </a:cubicBezTo>
                  <a:cubicBezTo>
                    <a:pt x="260" y="4"/>
                    <a:pt x="238" y="1"/>
                    <a:pt x="217" y="1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590991" y="833995"/>
              <a:ext cx="29123" cy="25834"/>
            </a:xfrm>
            <a:custGeom>
              <a:avLst/>
              <a:gdLst/>
              <a:ahLst/>
              <a:cxnLst/>
              <a:rect l="l" t="t" r="r" b="b"/>
              <a:pathLst>
                <a:path w="611" h="542" extrusionOk="0">
                  <a:moveTo>
                    <a:pt x="305" y="0"/>
                  </a:moveTo>
                  <a:cubicBezTo>
                    <a:pt x="194" y="0"/>
                    <a:pt x="89" y="69"/>
                    <a:pt x="50" y="181"/>
                  </a:cubicBezTo>
                  <a:cubicBezTo>
                    <a:pt x="1" y="322"/>
                    <a:pt x="73" y="476"/>
                    <a:pt x="215" y="526"/>
                  </a:cubicBezTo>
                  <a:cubicBezTo>
                    <a:pt x="244" y="536"/>
                    <a:pt x="274" y="541"/>
                    <a:pt x="303" y="541"/>
                  </a:cubicBezTo>
                  <a:cubicBezTo>
                    <a:pt x="415" y="541"/>
                    <a:pt x="521" y="472"/>
                    <a:pt x="561" y="361"/>
                  </a:cubicBezTo>
                  <a:cubicBezTo>
                    <a:pt x="610" y="220"/>
                    <a:pt x="537" y="65"/>
                    <a:pt x="396" y="16"/>
                  </a:cubicBezTo>
                  <a:cubicBezTo>
                    <a:pt x="366" y="5"/>
                    <a:pt x="335" y="0"/>
                    <a:pt x="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4595185" y="837666"/>
              <a:ext cx="20687" cy="18351"/>
            </a:xfrm>
            <a:custGeom>
              <a:avLst/>
              <a:gdLst/>
              <a:ahLst/>
              <a:cxnLst/>
              <a:rect l="l" t="t" r="r" b="b"/>
              <a:pathLst>
                <a:path w="434" h="385" extrusionOk="0">
                  <a:moveTo>
                    <a:pt x="217" y="1"/>
                  </a:moveTo>
                  <a:cubicBezTo>
                    <a:pt x="138" y="1"/>
                    <a:pt x="64" y="50"/>
                    <a:pt x="36" y="128"/>
                  </a:cubicBezTo>
                  <a:cubicBezTo>
                    <a:pt x="1" y="227"/>
                    <a:pt x="53" y="337"/>
                    <a:pt x="153" y="373"/>
                  </a:cubicBezTo>
                  <a:cubicBezTo>
                    <a:pt x="174" y="381"/>
                    <a:pt x="196" y="384"/>
                    <a:pt x="217" y="384"/>
                  </a:cubicBezTo>
                  <a:cubicBezTo>
                    <a:pt x="296" y="384"/>
                    <a:pt x="370" y="335"/>
                    <a:pt x="398" y="257"/>
                  </a:cubicBezTo>
                  <a:cubicBezTo>
                    <a:pt x="433" y="157"/>
                    <a:pt x="381" y="47"/>
                    <a:pt x="281" y="12"/>
                  </a:cubicBezTo>
                  <a:cubicBezTo>
                    <a:pt x="260" y="4"/>
                    <a:pt x="239" y="1"/>
                    <a:pt x="217" y="1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658627" y="857971"/>
              <a:ext cx="29076" cy="25882"/>
            </a:xfrm>
            <a:custGeom>
              <a:avLst/>
              <a:gdLst/>
              <a:ahLst/>
              <a:cxnLst/>
              <a:rect l="l" t="t" r="r" b="b"/>
              <a:pathLst>
                <a:path w="610" h="543" extrusionOk="0">
                  <a:moveTo>
                    <a:pt x="305" y="1"/>
                  </a:moveTo>
                  <a:cubicBezTo>
                    <a:pt x="193" y="1"/>
                    <a:pt x="88" y="70"/>
                    <a:pt x="50" y="181"/>
                  </a:cubicBezTo>
                  <a:cubicBezTo>
                    <a:pt x="0" y="323"/>
                    <a:pt x="73" y="477"/>
                    <a:pt x="215" y="527"/>
                  </a:cubicBezTo>
                  <a:cubicBezTo>
                    <a:pt x="244" y="537"/>
                    <a:pt x="274" y="542"/>
                    <a:pt x="304" y="542"/>
                  </a:cubicBezTo>
                  <a:cubicBezTo>
                    <a:pt x="415" y="542"/>
                    <a:pt x="520" y="473"/>
                    <a:pt x="560" y="362"/>
                  </a:cubicBezTo>
                  <a:cubicBezTo>
                    <a:pt x="610" y="220"/>
                    <a:pt x="536" y="66"/>
                    <a:pt x="395" y="16"/>
                  </a:cubicBezTo>
                  <a:cubicBezTo>
                    <a:pt x="365" y="6"/>
                    <a:pt x="335" y="1"/>
                    <a:pt x="3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662870" y="861784"/>
              <a:ext cx="20591" cy="18256"/>
            </a:xfrm>
            <a:custGeom>
              <a:avLst/>
              <a:gdLst/>
              <a:ahLst/>
              <a:cxnLst/>
              <a:rect l="l" t="t" r="r" b="b"/>
              <a:pathLst>
                <a:path w="432" h="383" extrusionOk="0">
                  <a:moveTo>
                    <a:pt x="216" y="0"/>
                  </a:moveTo>
                  <a:cubicBezTo>
                    <a:pt x="137" y="0"/>
                    <a:pt x="63" y="49"/>
                    <a:pt x="35" y="128"/>
                  </a:cubicBezTo>
                  <a:cubicBezTo>
                    <a:pt x="0" y="227"/>
                    <a:pt x="53" y="337"/>
                    <a:pt x="152" y="372"/>
                  </a:cubicBezTo>
                  <a:cubicBezTo>
                    <a:pt x="173" y="379"/>
                    <a:pt x="195" y="383"/>
                    <a:pt x="216" y="383"/>
                  </a:cubicBezTo>
                  <a:cubicBezTo>
                    <a:pt x="294" y="383"/>
                    <a:pt x="367" y="334"/>
                    <a:pt x="396" y="255"/>
                  </a:cubicBezTo>
                  <a:cubicBezTo>
                    <a:pt x="432" y="156"/>
                    <a:pt x="379" y="46"/>
                    <a:pt x="280" y="11"/>
                  </a:cubicBezTo>
                  <a:cubicBezTo>
                    <a:pt x="259" y="4"/>
                    <a:pt x="237" y="0"/>
                    <a:pt x="216" y="0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524069" y="693670"/>
              <a:ext cx="193234" cy="219926"/>
            </a:xfrm>
            <a:custGeom>
              <a:avLst/>
              <a:gdLst/>
              <a:ahLst/>
              <a:cxnLst/>
              <a:rect l="l" t="t" r="r" b="b"/>
              <a:pathLst>
                <a:path w="4054" h="4614" extrusionOk="0">
                  <a:moveTo>
                    <a:pt x="2802" y="0"/>
                  </a:moveTo>
                  <a:cubicBezTo>
                    <a:pt x="2797" y="0"/>
                    <a:pt x="2794" y="7"/>
                    <a:pt x="2798" y="12"/>
                  </a:cubicBezTo>
                  <a:cubicBezTo>
                    <a:pt x="3171" y="311"/>
                    <a:pt x="3353" y="752"/>
                    <a:pt x="3223" y="1226"/>
                  </a:cubicBezTo>
                  <a:cubicBezTo>
                    <a:pt x="3117" y="1615"/>
                    <a:pt x="2856" y="1947"/>
                    <a:pt x="2669" y="2300"/>
                  </a:cubicBezTo>
                  <a:cubicBezTo>
                    <a:pt x="2667" y="2304"/>
                    <a:pt x="2667" y="2309"/>
                    <a:pt x="2666" y="2314"/>
                  </a:cubicBezTo>
                  <a:cubicBezTo>
                    <a:pt x="2661" y="2314"/>
                    <a:pt x="2656" y="2314"/>
                    <a:pt x="2651" y="2316"/>
                  </a:cubicBezTo>
                  <a:cubicBezTo>
                    <a:pt x="2511" y="2364"/>
                    <a:pt x="2370" y="2385"/>
                    <a:pt x="2230" y="2385"/>
                  </a:cubicBezTo>
                  <a:cubicBezTo>
                    <a:pt x="1641" y="2385"/>
                    <a:pt x="1073" y="2001"/>
                    <a:pt x="700" y="1565"/>
                  </a:cubicBezTo>
                  <a:cubicBezTo>
                    <a:pt x="700" y="1564"/>
                    <a:pt x="699" y="1564"/>
                    <a:pt x="698" y="1564"/>
                  </a:cubicBezTo>
                  <a:cubicBezTo>
                    <a:pt x="696" y="1564"/>
                    <a:pt x="694" y="1567"/>
                    <a:pt x="695" y="1568"/>
                  </a:cubicBezTo>
                  <a:cubicBezTo>
                    <a:pt x="1048" y="2085"/>
                    <a:pt x="1619" y="2487"/>
                    <a:pt x="2236" y="2487"/>
                  </a:cubicBezTo>
                  <a:cubicBezTo>
                    <a:pt x="2387" y="2487"/>
                    <a:pt x="2541" y="2463"/>
                    <a:pt x="2695" y="2411"/>
                  </a:cubicBezTo>
                  <a:cubicBezTo>
                    <a:pt x="2701" y="2409"/>
                    <a:pt x="2706" y="2406"/>
                    <a:pt x="2710" y="2403"/>
                  </a:cubicBezTo>
                  <a:cubicBezTo>
                    <a:pt x="2716" y="2405"/>
                    <a:pt x="2723" y="2406"/>
                    <a:pt x="2729" y="2406"/>
                  </a:cubicBezTo>
                  <a:cubicBezTo>
                    <a:pt x="2746" y="2406"/>
                    <a:pt x="2764" y="2397"/>
                    <a:pt x="2776" y="2376"/>
                  </a:cubicBezTo>
                  <a:cubicBezTo>
                    <a:pt x="2816" y="2304"/>
                    <a:pt x="2861" y="2232"/>
                    <a:pt x="2905" y="2159"/>
                  </a:cubicBezTo>
                  <a:cubicBezTo>
                    <a:pt x="3451" y="2748"/>
                    <a:pt x="3799" y="3410"/>
                    <a:pt x="3955" y="4205"/>
                  </a:cubicBezTo>
                  <a:cubicBezTo>
                    <a:pt x="3956" y="4212"/>
                    <a:pt x="3959" y="4217"/>
                    <a:pt x="3962" y="4221"/>
                  </a:cubicBezTo>
                  <a:cubicBezTo>
                    <a:pt x="3961" y="4221"/>
                    <a:pt x="3960" y="4222"/>
                    <a:pt x="3959" y="4222"/>
                  </a:cubicBezTo>
                  <a:cubicBezTo>
                    <a:pt x="3956" y="4221"/>
                    <a:pt x="3952" y="4220"/>
                    <a:pt x="3950" y="4220"/>
                  </a:cubicBezTo>
                  <a:cubicBezTo>
                    <a:pt x="2512" y="4112"/>
                    <a:pt x="1139" y="3596"/>
                    <a:pt x="8" y="2699"/>
                  </a:cubicBezTo>
                  <a:cubicBezTo>
                    <a:pt x="8" y="2699"/>
                    <a:pt x="7" y="2698"/>
                    <a:pt x="6" y="2698"/>
                  </a:cubicBezTo>
                  <a:cubicBezTo>
                    <a:pt x="3" y="2698"/>
                    <a:pt x="1" y="2703"/>
                    <a:pt x="4" y="2706"/>
                  </a:cubicBezTo>
                  <a:cubicBezTo>
                    <a:pt x="1072" y="3623"/>
                    <a:pt x="2359" y="4175"/>
                    <a:pt x="3757" y="4285"/>
                  </a:cubicBezTo>
                  <a:cubicBezTo>
                    <a:pt x="3138" y="4468"/>
                    <a:pt x="2528" y="4570"/>
                    <a:pt x="1874" y="4585"/>
                  </a:cubicBezTo>
                  <a:cubicBezTo>
                    <a:pt x="1868" y="4585"/>
                    <a:pt x="1866" y="4594"/>
                    <a:pt x="1873" y="4596"/>
                  </a:cubicBezTo>
                  <a:cubicBezTo>
                    <a:pt x="2009" y="4608"/>
                    <a:pt x="2147" y="4614"/>
                    <a:pt x="2285" y="4614"/>
                  </a:cubicBezTo>
                  <a:cubicBezTo>
                    <a:pt x="2876" y="4614"/>
                    <a:pt x="3471" y="4505"/>
                    <a:pt x="4018" y="4289"/>
                  </a:cubicBezTo>
                  <a:cubicBezTo>
                    <a:pt x="4053" y="4275"/>
                    <a:pt x="4046" y="4240"/>
                    <a:pt x="4024" y="4222"/>
                  </a:cubicBezTo>
                  <a:cubicBezTo>
                    <a:pt x="4030" y="4215"/>
                    <a:pt x="4036" y="4204"/>
                    <a:pt x="4033" y="4191"/>
                  </a:cubicBezTo>
                  <a:cubicBezTo>
                    <a:pt x="3903" y="3411"/>
                    <a:pt x="3510" y="2664"/>
                    <a:pt x="2933" y="2120"/>
                  </a:cubicBezTo>
                  <a:cubicBezTo>
                    <a:pt x="3172" y="1728"/>
                    <a:pt x="3433" y="1304"/>
                    <a:pt x="3383" y="843"/>
                  </a:cubicBezTo>
                  <a:cubicBezTo>
                    <a:pt x="3344" y="476"/>
                    <a:pt x="3124" y="178"/>
                    <a:pt x="2806" y="1"/>
                  </a:cubicBezTo>
                  <a:cubicBezTo>
                    <a:pt x="2804" y="0"/>
                    <a:pt x="2803" y="0"/>
                    <a:pt x="28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4" name="Google Shape;764;p11"/>
          <p:cNvGrpSpPr/>
          <p:nvPr/>
        </p:nvGrpSpPr>
        <p:grpSpPr>
          <a:xfrm>
            <a:off x="-239435" y="3234929"/>
            <a:ext cx="1183509" cy="1198297"/>
            <a:chOff x="3063709" y="-107293"/>
            <a:chExt cx="201909" cy="204435"/>
          </a:xfrm>
        </p:grpSpPr>
        <p:sp>
          <p:nvSpPr>
            <p:cNvPr id="765" name="Google Shape;765;p11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1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1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11"/>
          <p:cNvGrpSpPr/>
          <p:nvPr/>
        </p:nvGrpSpPr>
        <p:grpSpPr>
          <a:xfrm>
            <a:off x="7438006" y="3664031"/>
            <a:ext cx="949554" cy="1144042"/>
            <a:chOff x="5234039" y="-267543"/>
            <a:chExt cx="313064" cy="377173"/>
          </a:xfrm>
        </p:grpSpPr>
        <p:sp>
          <p:nvSpPr>
            <p:cNvPr id="778" name="Google Shape;778;p11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1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1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1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1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11"/>
          <p:cNvGrpSpPr/>
          <p:nvPr/>
        </p:nvGrpSpPr>
        <p:grpSpPr>
          <a:xfrm>
            <a:off x="719831" y="-1280327"/>
            <a:ext cx="7704201" cy="7704201"/>
            <a:chOff x="530505" y="2179769"/>
            <a:chExt cx="2442212" cy="2442212"/>
          </a:xfrm>
        </p:grpSpPr>
        <p:sp>
          <p:nvSpPr>
            <p:cNvPr id="798" name="Google Shape;798;p11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1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11"/>
          <p:cNvGrpSpPr/>
          <p:nvPr/>
        </p:nvGrpSpPr>
        <p:grpSpPr>
          <a:xfrm>
            <a:off x="7060965" y="1489085"/>
            <a:ext cx="949569" cy="1198300"/>
            <a:chOff x="4198851" y="-806491"/>
            <a:chExt cx="163968" cy="206914"/>
          </a:xfrm>
        </p:grpSpPr>
        <p:sp>
          <p:nvSpPr>
            <p:cNvPr id="803" name="Google Shape;803;p11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1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1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1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1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3" name="Google Shape;813;p11"/>
          <p:cNvSpPr txBox="1">
            <a:spLocks noGrp="1"/>
          </p:cNvSpPr>
          <p:nvPr>
            <p:ph type="title" hasCustomPrompt="1"/>
          </p:nvPr>
        </p:nvSpPr>
        <p:spPr>
          <a:xfrm rot="405">
            <a:off x="2023975" y="1517300"/>
            <a:ext cx="5096100" cy="15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14" name="Google Shape;814;p11"/>
          <p:cNvSpPr txBox="1">
            <a:spLocks noGrp="1"/>
          </p:cNvSpPr>
          <p:nvPr>
            <p:ph type="subTitle" idx="1"/>
          </p:nvPr>
        </p:nvSpPr>
        <p:spPr>
          <a:xfrm>
            <a:off x="2458275" y="3107388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11"/>
          <p:cNvSpPr/>
          <p:nvPr/>
        </p:nvSpPr>
        <p:spPr>
          <a:xfrm>
            <a:off x="8672954" y="3818073"/>
            <a:ext cx="238574" cy="237802"/>
          </a:xfrm>
          <a:custGeom>
            <a:avLst/>
            <a:gdLst/>
            <a:ahLst/>
            <a:cxnLst/>
            <a:rect l="l" t="t" r="r" b="b"/>
            <a:pathLst>
              <a:path w="2180" h="2173" extrusionOk="0">
                <a:moveTo>
                  <a:pt x="768" y="1"/>
                </a:moveTo>
                <a:cubicBezTo>
                  <a:pt x="761" y="1"/>
                  <a:pt x="755" y="2"/>
                  <a:pt x="750" y="4"/>
                </a:cubicBezTo>
                <a:cubicBezTo>
                  <a:pt x="620" y="58"/>
                  <a:pt x="696" y="819"/>
                  <a:pt x="696" y="819"/>
                </a:cubicBezTo>
                <a:cubicBezTo>
                  <a:pt x="696" y="819"/>
                  <a:pt x="0" y="971"/>
                  <a:pt x="68" y="1179"/>
                </a:cubicBezTo>
                <a:cubicBezTo>
                  <a:pt x="116" y="1324"/>
                  <a:pt x="442" y="1346"/>
                  <a:pt x="635" y="1346"/>
                </a:cubicBezTo>
                <a:cubicBezTo>
                  <a:pt x="719" y="1346"/>
                  <a:pt x="777" y="1342"/>
                  <a:pt x="777" y="1342"/>
                </a:cubicBezTo>
                <a:lnTo>
                  <a:pt x="777" y="1342"/>
                </a:lnTo>
                <a:cubicBezTo>
                  <a:pt x="777" y="1342"/>
                  <a:pt x="726" y="2122"/>
                  <a:pt x="897" y="2170"/>
                </a:cubicBezTo>
                <a:cubicBezTo>
                  <a:pt x="903" y="2172"/>
                  <a:pt x="908" y="2172"/>
                  <a:pt x="914" y="2172"/>
                </a:cubicBezTo>
                <a:cubicBezTo>
                  <a:pt x="1086" y="2172"/>
                  <a:pt x="1340" y="1482"/>
                  <a:pt x="1340" y="1482"/>
                </a:cubicBezTo>
                <a:cubicBezTo>
                  <a:pt x="1340" y="1482"/>
                  <a:pt x="1752" y="1809"/>
                  <a:pt x="1961" y="1809"/>
                </a:cubicBezTo>
                <a:cubicBezTo>
                  <a:pt x="2005" y="1809"/>
                  <a:pt x="2040" y="1794"/>
                  <a:pt x="2060" y="1760"/>
                </a:cubicBezTo>
                <a:cubicBezTo>
                  <a:pt x="2180" y="1560"/>
                  <a:pt x="1703" y="1096"/>
                  <a:pt x="1703" y="1096"/>
                </a:cubicBezTo>
                <a:cubicBezTo>
                  <a:pt x="1703" y="1096"/>
                  <a:pt x="2120" y="672"/>
                  <a:pt x="2064" y="493"/>
                </a:cubicBezTo>
                <a:cubicBezTo>
                  <a:pt x="2049" y="446"/>
                  <a:pt x="1991" y="429"/>
                  <a:pt x="1912" y="429"/>
                </a:cubicBezTo>
                <a:cubicBezTo>
                  <a:pt x="1689" y="429"/>
                  <a:pt x="1304" y="570"/>
                  <a:pt x="1304" y="570"/>
                </a:cubicBezTo>
                <a:cubicBezTo>
                  <a:pt x="1304" y="570"/>
                  <a:pt x="915" y="1"/>
                  <a:pt x="76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11"/>
          <p:cNvSpPr/>
          <p:nvPr/>
        </p:nvSpPr>
        <p:spPr>
          <a:xfrm>
            <a:off x="541214" y="713547"/>
            <a:ext cx="172798" cy="172402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1"/>
          <p:cNvSpPr/>
          <p:nvPr/>
        </p:nvSpPr>
        <p:spPr>
          <a:xfrm>
            <a:off x="3219175" y="492429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1"/>
          <p:cNvSpPr/>
          <p:nvPr/>
        </p:nvSpPr>
        <p:spPr>
          <a:xfrm>
            <a:off x="886738" y="326137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11"/>
          <p:cNvSpPr/>
          <p:nvPr/>
        </p:nvSpPr>
        <p:spPr>
          <a:xfrm>
            <a:off x="8395328" y="4028747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11"/>
          <p:cNvSpPr/>
          <p:nvPr/>
        </p:nvSpPr>
        <p:spPr>
          <a:xfrm>
            <a:off x="7470836" y="475087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11"/>
          <p:cNvSpPr/>
          <p:nvPr/>
        </p:nvSpPr>
        <p:spPr>
          <a:xfrm>
            <a:off x="263259" y="3755671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1"/>
          <p:cNvSpPr/>
          <p:nvPr/>
        </p:nvSpPr>
        <p:spPr>
          <a:xfrm>
            <a:off x="8424023" y="11194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11"/>
          <p:cNvSpPr/>
          <p:nvPr/>
        </p:nvSpPr>
        <p:spPr>
          <a:xfrm>
            <a:off x="7144350" y="456741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1"/>
          <p:cNvSpPr/>
          <p:nvPr/>
        </p:nvSpPr>
        <p:spPr>
          <a:xfrm>
            <a:off x="287420" y="21714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11"/>
          <p:cNvSpPr/>
          <p:nvPr/>
        </p:nvSpPr>
        <p:spPr>
          <a:xfrm>
            <a:off x="2035516" y="38798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8" name="Google Shape;828;p13"/>
          <p:cNvGrpSpPr/>
          <p:nvPr/>
        </p:nvGrpSpPr>
        <p:grpSpPr>
          <a:xfrm>
            <a:off x="173278" y="-200895"/>
            <a:ext cx="1093437" cy="2130973"/>
            <a:chOff x="1099958" y="4292329"/>
            <a:chExt cx="269021" cy="524315"/>
          </a:xfrm>
        </p:grpSpPr>
        <p:sp>
          <p:nvSpPr>
            <p:cNvPr id="829" name="Google Shape;829;p13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3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3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3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3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3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3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1" name="Google Shape;851;p13"/>
          <p:cNvGrpSpPr/>
          <p:nvPr/>
        </p:nvGrpSpPr>
        <p:grpSpPr>
          <a:xfrm rot="4255318" flipH="1">
            <a:off x="6043398" y="-334441"/>
            <a:ext cx="1287221" cy="1961280"/>
            <a:chOff x="2251545" y="3095652"/>
            <a:chExt cx="344809" cy="525316"/>
          </a:xfrm>
        </p:grpSpPr>
        <p:sp>
          <p:nvSpPr>
            <p:cNvPr id="852" name="Google Shape;852;p13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" name="Google Shape;864;p13"/>
          <p:cNvGrpSpPr/>
          <p:nvPr/>
        </p:nvGrpSpPr>
        <p:grpSpPr>
          <a:xfrm rot="-5976326">
            <a:off x="1273201" y="3490420"/>
            <a:ext cx="1495818" cy="2834400"/>
            <a:chOff x="177688" y="2854372"/>
            <a:chExt cx="568167" cy="1076609"/>
          </a:xfrm>
        </p:grpSpPr>
        <p:sp>
          <p:nvSpPr>
            <p:cNvPr id="865" name="Google Shape;865;p13"/>
            <p:cNvSpPr/>
            <p:nvPr/>
          </p:nvSpPr>
          <p:spPr>
            <a:xfrm>
              <a:off x="662632" y="3784363"/>
              <a:ext cx="69448" cy="70449"/>
            </a:xfrm>
            <a:custGeom>
              <a:avLst/>
              <a:gdLst/>
              <a:ahLst/>
              <a:cxnLst/>
              <a:rect l="l" t="t" r="r" b="b"/>
              <a:pathLst>
                <a:path w="1457" h="1478" extrusionOk="0">
                  <a:moveTo>
                    <a:pt x="687" y="0"/>
                  </a:moveTo>
                  <a:cubicBezTo>
                    <a:pt x="559" y="0"/>
                    <a:pt x="433" y="32"/>
                    <a:pt x="321" y="105"/>
                  </a:cubicBezTo>
                  <a:cubicBezTo>
                    <a:pt x="174" y="197"/>
                    <a:pt x="63" y="358"/>
                    <a:pt x="26" y="529"/>
                  </a:cubicBezTo>
                  <a:cubicBezTo>
                    <a:pt x="0" y="645"/>
                    <a:pt x="6" y="759"/>
                    <a:pt x="40" y="872"/>
                  </a:cubicBezTo>
                  <a:cubicBezTo>
                    <a:pt x="78" y="991"/>
                    <a:pt x="142" y="1091"/>
                    <a:pt x="234" y="1175"/>
                  </a:cubicBezTo>
                  <a:cubicBezTo>
                    <a:pt x="279" y="1225"/>
                    <a:pt x="326" y="1272"/>
                    <a:pt x="372" y="1320"/>
                  </a:cubicBezTo>
                  <a:cubicBezTo>
                    <a:pt x="418" y="1352"/>
                    <a:pt x="462" y="1382"/>
                    <a:pt x="508" y="1414"/>
                  </a:cubicBezTo>
                  <a:cubicBezTo>
                    <a:pt x="581" y="1453"/>
                    <a:pt x="660" y="1474"/>
                    <a:pt x="743" y="1474"/>
                  </a:cubicBezTo>
                  <a:cubicBezTo>
                    <a:pt x="764" y="1476"/>
                    <a:pt x="786" y="1477"/>
                    <a:pt x="809" y="1477"/>
                  </a:cubicBezTo>
                  <a:cubicBezTo>
                    <a:pt x="925" y="1477"/>
                    <a:pt x="1045" y="1449"/>
                    <a:pt x="1140" y="1382"/>
                  </a:cubicBezTo>
                  <a:cubicBezTo>
                    <a:pt x="1232" y="1316"/>
                    <a:pt x="1308" y="1233"/>
                    <a:pt x="1362" y="1136"/>
                  </a:cubicBezTo>
                  <a:cubicBezTo>
                    <a:pt x="1434" y="1010"/>
                    <a:pt x="1457" y="794"/>
                    <a:pt x="1403" y="660"/>
                  </a:cubicBezTo>
                  <a:cubicBezTo>
                    <a:pt x="1378" y="597"/>
                    <a:pt x="1354" y="534"/>
                    <a:pt x="1329" y="472"/>
                  </a:cubicBezTo>
                  <a:cubicBezTo>
                    <a:pt x="1291" y="354"/>
                    <a:pt x="1226" y="254"/>
                    <a:pt x="1135" y="170"/>
                  </a:cubicBezTo>
                  <a:cubicBezTo>
                    <a:pt x="1046" y="91"/>
                    <a:pt x="944" y="39"/>
                    <a:pt x="828" y="13"/>
                  </a:cubicBezTo>
                  <a:cubicBezTo>
                    <a:pt x="781" y="5"/>
                    <a:pt x="734" y="0"/>
                    <a:pt x="6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698238" y="3668919"/>
              <a:ext cx="47617" cy="48761"/>
            </a:xfrm>
            <a:custGeom>
              <a:avLst/>
              <a:gdLst/>
              <a:ahLst/>
              <a:cxnLst/>
              <a:rect l="l" t="t" r="r" b="b"/>
              <a:pathLst>
                <a:path w="999" h="1023" extrusionOk="0">
                  <a:moveTo>
                    <a:pt x="461" y="0"/>
                  </a:moveTo>
                  <a:cubicBezTo>
                    <a:pt x="372" y="0"/>
                    <a:pt x="279" y="24"/>
                    <a:pt x="211" y="72"/>
                  </a:cubicBezTo>
                  <a:cubicBezTo>
                    <a:pt x="113" y="138"/>
                    <a:pt x="32" y="237"/>
                    <a:pt x="11" y="357"/>
                  </a:cubicBezTo>
                  <a:cubicBezTo>
                    <a:pt x="7" y="397"/>
                    <a:pt x="5" y="434"/>
                    <a:pt x="1" y="473"/>
                  </a:cubicBezTo>
                  <a:cubicBezTo>
                    <a:pt x="5" y="556"/>
                    <a:pt x="28" y="632"/>
                    <a:pt x="73" y="701"/>
                  </a:cubicBezTo>
                  <a:cubicBezTo>
                    <a:pt x="90" y="737"/>
                    <a:pt x="108" y="771"/>
                    <a:pt x="125" y="807"/>
                  </a:cubicBezTo>
                  <a:cubicBezTo>
                    <a:pt x="158" y="864"/>
                    <a:pt x="202" y="906"/>
                    <a:pt x="257" y="938"/>
                  </a:cubicBezTo>
                  <a:cubicBezTo>
                    <a:pt x="304" y="978"/>
                    <a:pt x="359" y="1002"/>
                    <a:pt x="421" y="1012"/>
                  </a:cubicBezTo>
                  <a:cubicBezTo>
                    <a:pt x="451" y="1019"/>
                    <a:pt x="484" y="1022"/>
                    <a:pt x="518" y="1022"/>
                  </a:cubicBezTo>
                  <a:cubicBezTo>
                    <a:pt x="609" y="1022"/>
                    <a:pt x="704" y="998"/>
                    <a:pt x="774" y="948"/>
                  </a:cubicBezTo>
                  <a:cubicBezTo>
                    <a:pt x="874" y="878"/>
                    <a:pt x="958" y="777"/>
                    <a:pt x="980" y="654"/>
                  </a:cubicBezTo>
                  <a:cubicBezTo>
                    <a:pt x="999" y="539"/>
                    <a:pt x="992" y="397"/>
                    <a:pt x="915" y="300"/>
                  </a:cubicBezTo>
                  <a:cubicBezTo>
                    <a:pt x="891" y="271"/>
                    <a:pt x="867" y="240"/>
                    <a:pt x="841" y="209"/>
                  </a:cubicBezTo>
                  <a:cubicBezTo>
                    <a:pt x="810" y="156"/>
                    <a:pt x="767" y="112"/>
                    <a:pt x="714" y="83"/>
                  </a:cubicBezTo>
                  <a:cubicBezTo>
                    <a:pt x="668" y="44"/>
                    <a:pt x="614" y="21"/>
                    <a:pt x="556" y="10"/>
                  </a:cubicBezTo>
                  <a:cubicBezTo>
                    <a:pt x="526" y="4"/>
                    <a:pt x="494" y="0"/>
                    <a:pt x="46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671116" y="3564771"/>
              <a:ext cx="63013" cy="69114"/>
            </a:xfrm>
            <a:custGeom>
              <a:avLst/>
              <a:gdLst/>
              <a:ahLst/>
              <a:cxnLst/>
              <a:rect l="l" t="t" r="r" b="b"/>
              <a:pathLst>
                <a:path w="1322" h="1450" extrusionOk="0">
                  <a:moveTo>
                    <a:pt x="669" y="0"/>
                  </a:moveTo>
                  <a:cubicBezTo>
                    <a:pt x="559" y="5"/>
                    <a:pt x="459" y="37"/>
                    <a:pt x="366" y="97"/>
                  </a:cubicBezTo>
                  <a:cubicBezTo>
                    <a:pt x="360" y="100"/>
                    <a:pt x="354" y="103"/>
                    <a:pt x="349" y="107"/>
                  </a:cubicBezTo>
                  <a:cubicBezTo>
                    <a:pt x="274" y="150"/>
                    <a:pt x="216" y="208"/>
                    <a:pt x="174" y="284"/>
                  </a:cubicBezTo>
                  <a:cubicBezTo>
                    <a:pt x="155" y="306"/>
                    <a:pt x="140" y="331"/>
                    <a:pt x="125" y="357"/>
                  </a:cubicBezTo>
                  <a:cubicBezTo>
                    <a:pt x="93" y="418"/>
                    <a:pt x="67" y="489"/>
                    <a:pt x="51" y="552"/>
                  </a:cubicBezTo>
                  <a:cubicBezTo>
                    <a:pt x="40" y="589"/>
                    <a:pt x="31" y="628"/>
                    <a:pt x="21" y="668"/>
                  </a:cubicBezTo>
                  <a:cubicBezTo>
                    <a:pt x="0" y="752"/>
                    <a:pt x="0" y="834"/>
                    <a:pt x="21" y="915"/>
                  </a:cubicBezTo>
                  <a:cubicBezTo>
                    <a:pt x="30" y="1002"/>
                    <a:pt x="58" y="1081"/>
                    <a:pt x="109" y="1155"/>
                  </a:cubicBezTo>
                  <a:cubicBezTo>
                    <a:pt x="155" y="1232"/>
                    <a:pt x="215" y="1291"/>
                    <a:pt x="291" y="1334"/>
                  </a:cubicBezTo>
                  <a:cubicBezTo>
                    <a:pt x="356" y="1387"/>
                    <a:pt x="431" y="1422"/>
                    <a:pt x="516" y="1437"/>
                  </a:cubicBezTo>
                  <a:cubicBezTo>
                    <a:pt x="563" y="1445"/>
                    <a:pt x="610" y="1450"/>
                    <a:pt x="658" y="1450"/>
                  </a:cubicBezTo>
                  <a:cubicBezTo>
                    <a:pt x="780" y="1450"/>
                    <a:pt x="902" y="1421"/>
                    <a:pt x="1003" y="1349"/>
                  </a:cubicBezTo>
                  <a:cubicBezTo>
                    <a:pt x="1047" y="1312"/>
                    <a:pt x="1090" y="1275"/>
                    <a:pt x="1135" y="1237"/>
                  </a:cubicBezTo>
                  <a:cubicBezTo>
                    <a:pt x="1211" y="1152"/>
                    <a:pt x="1261" y="1054"/>
                    <a:pt x="1286" y="942"/>
                  </a:cubicBezTo>
                  <a:cubicBezTo>
                    <a:pt x="1293" y="904"/>
                    <a:pt x="1301" y="864"/>
                    <a:pt x="1308" y="825"/>
                  </a:cubicBezTo>
                  <a:cubicBezTo>
                    <a:pt x="1316" y="772"/>
                    <a:pt x="1322" y="704"/>
                    <a:pt x="1322" y="648"/>
                  </a:cubicBezTo>
                  <a:cubicBezTo>
                    <a:pt x="1322" y="639"/>
                    <a:pt x="1322" y="631"/>
                    <a:pt x="1320" y="622"/>
                  </a:cubicBezTo>
                  <a:cubicBezTo>
                    <a:pt x="1320" y="618"/>
                    <a:pt x="1320" y="612"/>
                    <a:pt x="1319" y="609"/>
                  </a:cubicBezTo>
                  <a:cubicBezTo>
                    <a:pt x="1319" y="522"/>
                    <a:pt x="1298" y="444"/>
                    <a:pt x="1256" y="371"/>
                  </a:cubicBezTo>
                  <a:cubicBezTo>
                    <a:pt x="1230" y="317"/>
                    <a:pt x="1231" y="311"/>
                    <a:pt x="1208" y="280"/>
                  </a:cubicBezTo>
                  <a:cubicBezTo>
                    <a:pt x="1164" y="207"/>
                    <a:pt x="1109" y="151"/>
                    <a:pt x="1037" y="110"/>
                  </a:cubicBezTo>
                  <a:cubicBezTo>
                    <a:pt x="975" y="61"/>
                    <a:pt x="905" y="28"/>
                    <a:pt x="825" y="14"/>
                  </a:cubicBezTo>
                  <a:cubicBezTo>
                    <a:pt x="773" y="9"/>
                    <a:pt x="722" y="4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631840" y="3436171"/>
              <a:ext cx="64157" cy="65873"/>
            </a:xfrm>
            <a:custGeom>
              <a:avLst/>
              <a:gdLst/>
              <a:ahLst/>
              <a:cxnLst/>
              <a:rect l="l" t="t" r="r" b="b"/>
              <a:pathLst>
                <a:path w="1346" h="1382" extrusionOk="0">
                  <a:moveTo>
                    <a:pt x="629" y="1"/>
                  </a:moveTo>
                  <a:cubicBezTo>
                    <a:pt x="597" y="1"/>
                    <a:pt x="565" y="6"/>
                    <a:pt x="532" y="15"/>
                  </a:cubicBezTo>
                  <a:cubicBezTo>
                    <a:pt x="448" y="22"/>
                    <a:pt x="369" y="52"/>
                    <a:pt x="297" y="101"/>
                  </a:cubicBezTo>
                  <a:cubicBezTo>
                    <a:pt x="255" y="137"/>
                    <a:pt x="212" y="174"/>
                    <a:pt x="169" y="212"/>
                  </a:cubicBezTo>
                  <a:cubicBezTo>
                    <a:pt x="138" y="258"/>
                    <a:pt x="107" y="303"/>
                    <a:pt x="76" y="348"/>
                  </a:cubicBezTo>
                  <a:cubicBezTo>
                    <a:pt x="35" y="421"/>
                    <a:pt x="14" y="500"/>
                    <a:pt x="14" y="581"/>
                  </a:cubicBezTo>
                  <a:cubicBezTo>
                    <a:pt x="1" y="664"/>
                    <a:pt x="8" y="744"/>
                    <a:pt x="35" y="824"/>
                  </a:cubicBezTo>
                  <a:cubicBezTo>
                    <a:pt x="74" y="962"/>
                    <a:pt x="139" y="1028"/>
                    <a:pt x="231" y="1131"/>
                  </a:cubicBezTo>
                  <a:cubicBezTo>
                    <a:pt x="238" y="1140"/>
                    <a:pt x="248" y="1149"/>
                    <a:pt x="255" y="1158"/>
                  </a:cubicBezTo>
                  <a:cubicBezTo>
                    <a:pt x="275" y="1180"/>
                    <a:pt x="295" y="1201"/>
                    <a:pt x="315" y="1224"/>
                  </a:cubicBezTo>
                  <a:cubicBezTo>
                    <a:pt x="357" y="1253"/>
                    <a:pt x="401" y="1284"/>
                    <a:pt x="445" y="1314"/>
                  </a:cubicBezTo>
                  <a:cubicBezTo>
                    <a:pt x="516" y="1353"/>
                    <a:pt x="592" y="1373"/>
                    <a:pt x="672" y="1374"/>
                  </a:cubicBezTo>
                  <a:cubicBezTo>
                    <a:pt x="693" y="1379"/>
                    <a:pt x="715" y="1382"/>
                    <a:pt x="737" y="1382"/>
                  </a:cubicBezTo>
                  <a:cubicBezTo>
                    <a:pt x="768" y="1382"/>
                    <a:pt x="798" y="1377"/>
                    <a:pt x="829" y="1368"/>
                  </a:cubicBezTo>
                  <a:cubicBezTo>
                    <a:pt x="911" y="1361"/>
                    <a:pt x="987" y="1332"/>
                    <a:pt x="1056" y="1284"/>
                  </a:cubicBezTo>
                  <a:cubicBezTo>
                    <a:pt x="1098" y="1248"/>
                    <a:pt x="1139" y="1214"/>
                    <a:pt x="1181" y="1177"/>
                  </a:cubicBezTo>
                  <a:cubicBezTo>
                    <a:pt x="1212" y="1133"/>
                    <a:pt x="1242" y="1089"/>
                    <a:pt x="1272" y="1046"/>
                  </a:cubicBezTo>
                  <a:cubicBezTo>
                    <a:pt x="1311" y="975"/>
                    <a:pt x="1331" y="900"/>
                    <a:pt x="1332" y="819"/>
                  </a:cubicBezTo>
                  <a:cubicBezTo>
                    <a:pt x="1346" y="739"/>
                    <a:pt x="1338" y="661"/>
                    <a:pt x="1311" y="583"/>
                  </a:cubicBezTo>
                  <a:cubicBezTo>
                    <a:pt x="1300" y="556"/>
                    <a:pt x="1288" y="530"/>
                    <a:pt x="1276" y="503"/>
                  </a:cubicBezTo>
                  <a:cubicBezTo>
                    <a:pt x="1270" y="491"/>
                    <a:pt x="1265" y="479"/>
                    <a:pt x="1262" y="467"/>
                  </a:cubicBezTo>
                  <a:cubicBezTo>
                    <a:pt x="1206" y="341"/>
                    <a:pt x="1173" y="254"/>
                    <a:pt x="1064" y="163"/>
                  </a:cubicBezTo>
                  <a:cubicBezTo>
                    <a:pt x="1018" y="131"/>
                    <a:pt x="974" y="101"/>
                    <a:pt x="928" y="69"/>
                  </a:cubicBezTo>
                  <a:cubicBezTo>
                    <a:pt x="855" y="29"/>
                    <a:pt x="776" y="8"/>
                    <a:pt x="695" y="8"/>
                  </a:cubicBezTo>
                  <a:cubicBezTo>
                    <a:pt x="673" y="3"/>
                    <a:pt x="651" y="1"/>
                    <a:pt x="6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526977" y="3286503"/>
              <a:ext cx="57484" cy="59248"/>
            </a:xfrm>
            <a:custGeom>
              <a:avLst/>
              <a:gdLst/>
              <a:ahLst/>
              <a:cxnLst/>
              <a:rect l="l" t="t" r="r" b="b"/>
              <a:pathLst>
                <a:path w="1206" h="1243" extrusionOk="0">
                  <a:moveTo>
                    <a:pt x="599" y="1"/>
                  </a:moveTo>
                  <a:cubicBezTo>
                    <a:pt x="563" y="1"/>
                    <a:pt x="527" y="6"/>
                    <a:pt x="490" y="15"/>
                  </a:cubicBezTo>
                  <a:cubicBezTo>
                    <a:pt x="412" y="22"/>
                    <a:pt x="341" y="48"/>
                    <a:pt x="276" y="94"/>
                  </a:cubicBezTo>
                  <a:cubicBezTo>
                    <a:pt x="156" y="182"/>
                    <a:pt x="52" y="306"/>
                    <a:pt x="26" y="456"/>
                  </a:cubicBezTo>
                  <a:cubicBezTo>
                    <a:pt x="0" y="604"/>
                    <a:pt x="18" y="763"/>
                    <a:pt x="104" y="889"/>
                  </a:cubicBezTo>
                  <a:cubicBezTo>
                    <a:pt x="107" y="892"/>
                    <a:pt x="109" y="895"/>
                    <a:pt x="112" y="899"/>
                  </a:cubicBezTo>
                  <a:cubicBezTo>
                    <a:pt x="144" y="938"/>
                    <a:pt x="178" y="978"/>
                    <a:pt x="211" y="1016"/>
                  </a:cubicBezTo>
                  <a:cubicBezTo>
                    <a:pt x="239" y="1045"/>
                    <a:pt x="270" y="1067"/>
                    <a:pt x="302" y="1084"/>
                  </a:cubicBezTo>
                  <a:cubicBezTo>
                    <a:pt x="311" y="1093"/>
                    <a:pt x="319" y="1101"/>
                    <a:pt x="330" y="1109"/>
                  </a:cubicBezTo>
                  <a:cubicBezTo>
                    <a:pt x="366" y="1135"/>
                    <a:pt x="404" y="1161"/>
                    <a:pt x="442" y="1185"/>
                  </a:cubicBezTo>
                  <a:cubicBezTo>
                    <a:pt x="501" y="1219"/>
                    <a:pt x="565" y="1235"/>
                    <a:pt x="633" y="1236"/>
                  </a:cubicBezTo>
                  <a:cubicBezTo>
                    <a:pt x="653" y="1240"/>
                    <a:pt x="672" y="1242"/>
                    <a:pt x="691" y="1242"/>
                  </a:cubicBezTo>
                  <a:cubicBezTo>
                    <a:pt x="717" y="1242"/>
                    <a:pt x="742" y="1239"/>
                    <a:pt x="767" y="1231"/>
                  </a:cubicBezTo>
                  <a:cubicBezTo>
                    <a:pt x="836" y="1225"/>
                    <a:pt x="901" y="1202"/>
                    <a:pt x="961" y="1161"/>
                  </a:cubicBezTo>
                  <a:lnTo>
                    <a:pt x="1067" y="1071"/>
                  </a:lnTo>
                  <a:cubicBezTo>
                    <a:pt x="1092" y="1034"/>
                    <a:pt x="1118" y="995"/>
                    <a:pt x="1143" y="959"/>
                  </a:cubicBezTo>
                  <a:cubicBezTo>
                    <a:pt x="1177" y="899"/>
                    <a:pt x="1192" y="835"/>
                    <a:pt x="1193" y="766"/>
                  </a:cubicBezTo>
                  <a:cubicBezTo>
                    <a:pt x="1206" y="700"/>
                    <a:pt x="1199" y="633"/>
                    <a:pt x="1177" y="566"/>
                  </a:cubicBezTo>
                  <a:cubicBezTo>
                    <a:pt x="1169" y="543"/>
                    <a:pt x="1162" y="518"/>
                    <a:pt x="1155" y="495"/>
                  </a:cubicBezTo>
                  <a:lnTo>
                    <a:pt x="1155" y="492"/>
                  </a:lnTo>
                  <a:cubicBezTo>
                    <a:pt x="1148" y="414"/>
                    <a:pt x="1122" y="344"/>
                    <a:pt x="1077" y="278"/>
                  </a:cubicBezTo>
                  <a:cubicBezTo>
                    <a:pt x="1075" y="275"/>
                    <a:pt x="1073" y="271"/>
                    <a:pt x="1071" y="267"/>
                  </a:cubicBezTo>
                  <a:cubicBezTo>
                    <a:pt x="1030" y="199"/>
                    <a:pt x="977" y="145"/>
                    <a:pt x="910" y="107"/>
                  </a:cubicBezTo>
                  <a:cubicBezTo>
                    <a:pt x="852" y="59"/>
                    <a:pt x="785" y="30"/>
                    <a:pt x="710" y="15"/>
                  </a:cubicBezTo>
                  <a:cubicBezTo>
                    <a:pt x="672" y="6"/>
                    <a:pt x="635" y="1"/>
                    <a:pt x="5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409293" y="3147845"/>
              <a:ext cx="112108" cy="83175"/>
            </a:xfrm>
            <a:custGeom>
              <a:avLst/>
              <a:gdLst/>
              <a:ahLst/>
              <a:cxnLst/>
              <a:rect l="l" t="t" r="r" b="b"/>
              <a:pathLst>
                <a:path w="2352" h="1745" extrusionOk="0">
                  <a:moveTo>
                    <a:pt x="1229" y="0"/>
                  </a:moveTo>
                  <a:cubicBezTo>
                    <a:pt x="615" y="0"/>
                    <a:pt x="1" y="673"/>
                    <a:pt x="435" y="1349"/>
                  </a:cubicBezTo>
                  <a:cubicBezTo>
                    <a:pt x="615" y="1629"/>
                    <a:pt x="869" y="1745"/>
                    <a:pt x="1124" y="1745"/>
                  </a:cubicBezTo>
                  <a:cubicBezTo>
                    <a:pt x="1738" y="1745"/>
                    <a:pt x="2352" y="1072"/>
                    <a:pt x="1918" y="396"/>
                  </a:cubicBezTo>
                  <a:cubicBezTo>
                    <a:pt x="1739" y="116"/>
                    <a:pt x="1484" y="0"/>
                    <a:pt x="122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410389" y="3010665"/>
              <a:ext cx="38990" cy="38180"/>
            </a:xfrm>
            <a:custGeom>
              <a:avLst/>
              <a:gdLst/>
              <a:ahLst/>
              <a:cxnLst/>
              <a:rect l="l" t="t" r="r" b="b"/>
              <a:pathLst>
                <a:path w="818" h="801" extrusionOk="0">
                  <a:moveTo>
                    <a:pt x="423" y="1"/>
                  </a:moveTo>
                  <a:cubicBezTo>
                    <a:pt x="414" y="1"/>
                    <a:pt x="405" y="1"/>
                    <a:pt x="396" y="2"/>
                  </a:cubicBezTo>
                  <a:cubicBezTo>
                    <a:pt x="325" y="8"/>
                    <a:pt x="258" y="29"/>
                    <a:pt x="197" y="65"/>
                  </a:cubicBezTo>
                  <a:cubicBezTo>
                    <a:pt x="121" y="112"/>
                    <a:pt x="68" y="190"/>
                    <a:pt x="38" y="270"/>
                  </a:cubicBezTo>
                  <a:cubicBezTo>
                    <a:pt x="11" y="348"/>
                    <a:pt x="1" y="442"/>
                    <a:pt x="31" y="522"/>
                  </a:cubicBezTo>
                  <a:cubicBezTo>
                    <a:pt x="56" y="590"/>
                    <a:pt x="94" y="651"/>
                    <a:pt x="146" y="702"/>
                  </a:cubicBezTo>
                  <a:cubicBezTo>
                    <a:pt x="208" y="762"/>
                    <a:pt x="295" y="792"/>
                    <a:pt x="379" y="798"/>
                  </a:cubicBezTo>
                  <a:cubicBezTo>
                    <a:pt x="392" y="800"/>
                    <a:pt x="407" y="801"/>
                    <a:pt x="421" y="801"/>
                  </a:cubicBezTo>
                  <a:cubicBezTo>
                    <a:pt x="494" y="801"/>
                    <a:pt x="570" y="782"/>
                    <a:pt x="629" y="740"/>
                  </a:cubicBezTo>
                  <a:cubicBezTo>
                    <a:pt x="686" y="699"/>
                    <a:pt x="734" y="647"/>
                    <a:pt x="769" y="584"/>
                  </a:cubicBezTo>
                  <a:cubicBezTo>
                    <a:pt x="795" y="538"/>
                    <a:pt x="807" y="489"/>
                    <a:pt x="808" y="436"/>
                  </a:cubicBezTo>
                  <a:cubicBezTo>
                    <a:pt x="817" y="385"/>
                    <a:pt x="812" y="334"/>
                    <a:pt x="795" y="283"/>
                  </a:cubicBezTo>
                  <a:cubicBezTo>
                    <a:pt x="782" y="222"/>
                    <a:pt x="747" y="156"/>
                    <a:pt x="698" y="117"/>
                  </a:cubicBezTo>
                  <a:cubicBezTo>
                    <a:pt x="620" y="54"/>
                    <a:pt x="525" y="1"/>
                    <a:pt x="4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3"/>
            <p:cNvSpPr/>
            <p:nvPr/>
          </p:nvSpPr>
          <p:spPr>
            <a:xfrm>
              <a:off x="431981" y="2905373"/>
              <a:ext cx="53480" cy="39657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586" y="0"/>
                  </a:moveTo>
                  <a:cubicBezTo>
                    <a:pt x="294" y="0"/>
                    <a:pt x="1" y="321"/>
                    <a:pt x="207" y="643"/>
                  </a:cubicBezTo>
                  <a:cubicBezTo>
                    <a:pt x="293" y="776"/>
                    <a:pt x="414" y="832"/>
                    <a:pt x="536" y="832"/>
                  </a:cubicBezTo>
                  <a:cubicBezTo>
                    <a:pt x="829" y="832"/>
                    <a:pt x="1122" y="511"/>
                    <a:pt x="915" y="189"/>
                  </a:cubicBezTo>
                  <a:cubicBezTo>
                    <a:pt x="829" y="56"/>
                    <a:pt x="708" y="0"/>
                    <a:pt x="5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523736" y="3896662"/>
              <a:ext cx="46330" cy="34319"/>
            </a:xfrm>
            <a:custGeom>
              <a:avLst/>
              <a:gdLst/>
              <a:ahLst/>
              <a:cxnLst/>
              <a:rect l="l" t="t" r="r" b="b"/>
              <a:pathLst>
                <a:path w="972" h="720" extrusionOk="0">
                  <a:moveTo>
                    <a:pt x="508" y="1"/>
                  </a:moveTo>
                  <a:cubicBezTo>
                    <a:pt x="254" y="1"/>
                    <a:pt x="0" y="278"/>
                    <a:pt x="180" y="557"/>
                  </a:cubicBezTo>
                  <a:cubicBezTo>
                    <a:pt x="254" y="672"/>
                    <a:pt x="359" y="720"/>
                    <a:pt x="464" y="720"/>
                  </a:cubicBezTo>
                  <a:cubicBezTo>
                    <a:pt x="718" y="720"/>
                    <a:pt x="971" y="442"/>
                    <a:pt x="792" y="164"/>
                  </a:cubicBezTo>
                  <a:cubicBezTo>
                    <a:pt x="718" y="49"/>
                    <a:pt x="613" y="1"/>
                    <a:pt x="50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541468" y="3800379"/>
              <a:ext cx="72022" cy="53432"/>
            </a:xfrm>
            <a:custGeom>
              <a:avLst/>
              <a:gdLst/>
              <a:ahLst/>
              <a:cxnLst/>
              <a:rect l="l" t="t" r="r" b="b"/>
              <a:pathLst>
                <a:path w="1511" h="1121" extrusionOk="0">
                  <a:moveTo>
                    <a:pt x="789" y="1"/>
                  </a:moveTo>
                  <a:cubicBezTo>
                    <a:pt x="395" y="1"/>
                    <a:pt x="1" y="433"/>
                    <a:pt x="280" y="866"/>
                  </a:cubicBezTo>
                  <a:cubicBezTo>
                    <a:pt x="396" y="1046"/>
                    <a:pt x="559" y="1120"/>
                    <a:pt x="723" y="1120"/>
                  </a:cubicBezTo>
                  <a:cubicBezTo>
                    <a:pt x="1117" y="1120"/>
                    <a:pt x="1511" y="689"/>
                    <a:pt x="1233" y="256"/>
                  </a:cubicBezTo>
                  <a:cubicBezTo>
                    <a:pt x="1117" y="75"/>
                    <a:pt x="953" y="1"/>
                    <a:pt x="7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563298" y="3705764"/>
              <a:ext cx="49858" cy="37083"/>
            </a:xfrm>
            <a:custGeom>
              <a:avLst/>
              <a:gdLst/>
              <a:ahLst/>
              <a:cxnLst/>
              <a:rect l="l" t="t" r="r" b="b"/>
              <a:pathLst>
                <a:path w="1046" h="778" extrusionOk="0">
                  <a:moveTo>
                    <a:pt x="546" y="1"/>
                  </a:moveTo>
                  <a:cubicBezTo>
                    <a:pt x="273" y="1"/>
                    <a:pt x="0" y="300"/>
                    <a:pt x="193" y="600"/>
                  </a:cubicBezTo>
                  <a:cubicBezTo>
                    <a:pt x="273" y="725"/>
                    <a:pt x="386" y="777"/>
                    <a:pt x="499" y="777"/>
                  </a:cubicBezTo>
                  <a:cubicBezTo>
                    <a:pt x="772" y="777"/>
                    <a:pt x="1045" y="477"/>
                    <a:pt x="852" y="176"/>
                  </a:cubicBezTo>
                  <a:cubicBezTo>
                    <a:pt x="772" y="52"/>
                    <a:pt x="659" y="1"/>
                    <a:pt x="5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541277" y="3570395"/>
              <a:ext cx="58151" cy="43137"/>
            </a:xfrm>
            <a:custGeom>
              <a:avLst/>
              <a:gdLst/>
              <a:ahLst/>
              <a:cxnLst/>
              <a:rect l="l" t="t" r="r" b="b"/>
              <a:pathLst>
                <a:path w="1220" h="905" extrusionOk="0">
                  <a:moveTo>
                    <a:pt x="637" y="0"/>
                  </a:moveTo>
                  <a:cubicBezTo>
                    <a:pt x="319" y="0"/>
                    <a:pt x="1" y="349"/>
                    <a:pt x="226" y="700"/>
                  </a:cubicBezTo>
                  <a:cubicBezTo>
                    <a:pt x="319" y="845"/>
                    <a:pt x="450" y="905"/>
                    <a:pt x="582" y="905"/>
                  </a:cubicBezTo>
                  <a:cubicBezTo>
                    <a:pt x="900" y="905"/>
                    <a:pt x="1219" y="556"/>
                    <a:pt x="995" y="206"/>
                  </a:cubicBezTo>
                  <a:cubicBezTo>
                    <a:pt x="902" y="60"/>
                    <a:pt x="769" y="0"/>
                    <a:pt x="6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442563" y="3438602"/>
              <a:ext cx="95187" cy="91993"/>
            </a:xfrm>
            <a:custGeom>
              <a:avLst/>
              <a:gdLst/>
              <a:ahLst/>
              <a:cxnLst/>
              <a:rect l="l" t="t" r="r" b="b"/>
              <a:pathLst>
                <a:path w="1997" h="1930" extrusionOk="0">
                  <a:moveTo>
                    <a:pt x="977" y="0"/>
                  </a:moveTo>
                  <a:cubicBezTo>
                    <a:pt x="810" y="0"/>
                    <a:pt x="643" y="44"/>
                    <a:pt x="501" y="136"/>
                  </a:cubicBezTo>
                  <a:cubicBezTo>
                    <a:pt x="178" y="342"/>
                    <a:pt x="1" y="797"/>
                    <a:pt x="133" y="1164"/>
                  </a:cubicBezTo>
                  <a:cubicBezTo>
                    <a:pt x="178" y="1288"/>
                    <a:pt x="248" y="1403"/>
                    <a:pt x="316" y="1515"/>
                  </a:cubicBezTo>
                  <a:cubicBezTo>
                    <a:pt x="435" y="1710"/>
                    <a:pt x="661" y="1861"/>
                    <a:pt x="883" y="1910"/>
                  </a:cubicBezTo>
                  <a:cubicBezTo>
                    <a:pt x="941" y="1923"/>
                    <a:pt x="1004" y="1929"/>
                    <a:pt x="1069" y="1929"/>
                  </a:cubicBezTo>
                  <a:cubicBezTo>
                    <a:pt x="1243" y="1929"/>
                    <a:pt x="1428" y="1882"/>
                    <a:pt x="1562" y="1788"/>
                  </a:cubicBezTo>
                  <a:cubicBezTo>
                    <a:pt x="1753" y="1654"/>
                    <a:pt x="1915" y="1458"/>
                    <a:pt x="1956" y="1221"/>
                  </a:cubicBezTo>
                  <a:cubicBezTo>
                    <a:pt x="1996" y="989"/>
                    <a:pt x="1969" y="744"/>
                    <a:pt x="1834" y="542"/>
                  </a:cubicBezTo>
                  <a:cubicBezTo>
                    <a:pt x="1761" y="434"/>
                    <a:pt x="1690" y="317"/>
                    <a:pt x="1591" y="230"/>
                  </a:cubicBezTo>
                  <a:cubicBezTo>
                    <a:pt x="1424" y="79"/>
                    <a:pt x="1200" y="0"/>
                    <a:pt x="9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348567" y="3344892"/>
              <a:ext cx="85559" cy="85559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836" y="0"/>
                  </a:moveTo>
                  <a:cubicBezTo>
                    <a:pt x="683" y="0"/>
                    <a:pt x="524" y="37"/>
                    <a:pt x="397" y="126"/>
                  </a:cubicBezTo>
                  <a:cubicBezTo>
                    <a:pt x="280" y="212"/>
                    <a:pt x="180" y="320"/>
                    <a:pt x="107" y="450"/>
                  </a:cubicBezTo>
                  <a:cubicBezTo>
                    <a:pt x="1" y="638"/>
                    <a:pt x="3" y="875"/>
                    <a:pt x="53" y="1078"/>
                  </a:cubicBezTo>
                  <a:cubicBezTo>
                    <a:pt x="82" y="1193"/>
                    <a:pt x="146" y="1297"/>
                    <a:pt x="199" y="1402"/>
                  </a:cubicBezTo>
                  <a:cubicBezTo>
                    <a:pt x="260" y="1504"/>
                    <a:pt x="340" y="1582"/>
                    <a:pt x="440" y="1641"/>
                  </a:cubicBezTo>
                  <a:cubicBezTo>
                    <a:pt x="527" y="1711"/>
                    <a:pt x="627" y="1757"/>
                    <a:pt x="739" y="1777"/>
                  </a:cubicBezTo>
                  <a:cubicBezTo>
                    <a:pt x="794" y="1789"/>
                    <a:pt x="854" y="1795"/>
                    <a:pt x="915" y="1795"/>
                  </a:cubicBezTo>
                  <a:cubicBezTo>
                    <a:pt x="1081" y="1795"/>
                    <a:pt x="1257" y="1751"/>
                    <a:pt x="1384" y="1660"/>
                  </a:cubicBezTo>
                  <a:cubicBezTo>
                    <a:pt x="1565" y="1532"/>
                    <a:pt x="1719" y="1346"/>
                    <a:pt x="1758" y="1121"/>
                  </a:cubicBezTo>
                  <a:cubicBezTo>
                    <a:pt x="1795" y="909"/>
                    <a:pt x="1780" y="653"/>
                    <a:pt x="1642" y="476"/>
                  </a:cubicBezTo>
                  <a:cubicBezTo>
                    <a:pt x="1570" y="383"/>
                    <a:pt x="1500" y="281"/>
                    <a:pt x="1408" y="208"/>
                  </a:cubicBezTo>
                  <a:cubicBezTo>
                    <a:pt x="1348" y="167"/>
                    <a:pt x="1288" y="126"/>
                    <a:pt x="1228" y="84"/>
                  </a:cubicBezTo>
                  <a:cubicBezTo>
                    <a:pt x="1131" y="31"/>
                    <a:pt x="1030" y="4"/>
                    <a:pt x="921" y="4"/>
                  </a:cubicBezTo>
                  <a:cubicBezTo>
                    <a:pt x="893" y="1"/>
                    <a:pt x="865" y="0"/>
                    <a:pt x="83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279119" y="3239600"/>
              <a:ext cx="42422" cy="43184"/>
            </a:xfrm>
            <a:custGeom>
              <a:avLst/>
              <a:gdLst/>
              <a:ahLst/>
              <a:cxnLst/>
              <a:rect l="l" t="t" r="r" b="b"/>
              <a:pathLst>
                <a:path w="890" h="906" extrusionOk="0">
                  <a:moveTo>
                    <a:pt x="406" y="1"/>
                  </a:moveTo>
                  <a:cubicBezTo>
                    <a:pt x="332" y="1"/>
                    <a:pt x="256" y="19"/>
                    <a:pt x="196" y="61"/>
                  </a:cubicBezTo>
                  <a:cubicBezTo>
                    <a:pt x="139" y="103"/>
                    <a:pt x="90" y="156"/>
                    <a:pt x="55" y="219"/>
                  </a:cubicBezTo>
                  <a:cubicBezTo>
                    <a:pt x="7" y="303"/>
                    <a:pt x="0" y="429"/>
                    <a:pt x="29" y="522"/>
                  </a:cubicBezTo>
                  <a:cubicBezTo>
                    <a:pt x="57" y="608"/>
                    <a:pt x="96" y="660"/>
                    <a:pt x="158" y="725"/>
                  </a:cubicBezTo>
                  <a:lnTo>
                    <a:pt x="185" y="751"/>
                  </a:lnTo>
                  <a:cubicBezTo>
                    <a:pt x="206" y="772"/>
                    <a:pt x="226" y="793"/>
                    <a:pt x="247" y="812"/>
                  </a:cubicBezTo>
                  <a:cubicBezTo>
                    <a:pt x="274" y="831"/>
                    <a:pt x="301" y="849"/>
                    <a:pt x="327" y="868"/>
                  </a:cubicBezTo>
                  <a:cubicBezTo>
                    <a:pt x="371" y="891"/>
                    <a:pt x="418" y="904"/>
                    <a:pt x="466" y="904"/>
                  </a:cubicBezTo>
                  <a:cubicBezTo>
                    <a:pt x="478" y="905"/>
                    <a:pt x="489" y="906"/>
                    <a:pt x="501" y="906"/>
                  </a:cubicBezTo>
                  <a:cubicBezTo>
                    <a:pt x="571" y="906"/>
                    <a:pt x="643" y="889"/>
                    <a:pt x="702" y="849"/>
                  </a:cubicBezTo>
                  <a:cubicBezTo>
                    <a:pt x="756" y="811"/>
                    <a:pt x="801" y="762"/>
                    <a:pt x="834" y="704"/>
                  </a:cubicBezTo>
                  <a:cubicBezTo>
                    <a:pt x="877" y="628"/>
                    <a:pt x="889" y="503"/>
                    <a:pt x="858" y="422"/>
                  </a:cubicBezTo>
                  <a:lnTo>
                    <a:pt x="827" y="339"/>
                  </a:lnTo>
                  <a:cubicBezTo>
                    <a:pt x="823" y="327"/>
                    <a:pt x="818" y="315"/>
                    <a:pt x="814" y="303"/>
                  </a:cubicBezTo>
                  <a:cubicBezTo>
                    <a:pt x="782" y="220"/>
                    <a:pt x="750" y="162"/>
                    <a:pt x="683" y="100"/>
                  </a:cubicBezTo>
                  <a:cubicBezTo>
                    <a:pt x="618" y="42"/>
                    <a:pt x="535" y="10"/>
                    <a:pt x="449" y="3"/>
                  </a:cubicBezTo>
                  <a:cubicBezTo>
                    <a:pt x="435" y="1"/>
                    <a:pt x="420" y="1"/>
                    <a:pt x="4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199900" y="3097701"/>
              <a:ext cx="77551" cy="76979"/>
            </a:xfrm>
            <a:custGeom>
              <a:avLst/>
              <a:gdLst/>
              <a:ahLst/>
              <a:cxnLst/>
              <a:rect l="l" t="t" r="r" b="b"/>
              <a:pathLst>
                <a:path w="1627" h="1615" extrusionOk="0">
                  <a:moveTo>
                    <a:pt x="818" y="0"/>
                  </a:moveTo>
                  <a:cubicBezTo>
                    <a:pt x="798" y="0"/>
                    <a:pt x="779" y="1"/>
                    <a:pt x="760" y="4"/>
                  </a:cubicBezTo>
                  <a:cubicBezTo>
                    <a:pt x="628" y="20"/>
                    <a:pt x="497" y="39"/>
                    <a:pt x="385" y="119"/>
                  </a:cubicBezTo>
                  <a:cubicBezTo>
                    <a:pt x="272" y="198"/>
                    <a:pt x="199" y="292"/>
                    <a:pt x="126" y="412"/>
                  </a:cubicBezTo>
                  <a:cubicBezTo>
                    <a:pt x="1" y="613"/>
                    <a:pt x="12" y="970"/>
                    <a:pt x="162" y="1156"/>
                  </a:cubicBezTo>
                  <a:cubicBezTo>
                    <a:pt x="196" y="1197"/>
                    <a:pt x="228" y="1238"/>
                    <a:pt x="261" y="1280"/>
                  </a:cubicBezTo>
                  <a:cubicBezTo>
                    <a:pt x="386" y="1437"/>
                    <a:pt x="517" y="1554"/>
                    <a:pt x="721" y="1599"/>
                  </a:cubicBezTo>
                  <a:cubicBezTo>
                    <a:pt x="769" y="1609"/>
                    <a:pt x="820" y="1614"/>
                    <a:pt x="872" y="1614"/>
                  </a:cubicBezTo>
                  <a:cubicBezTo>
                    <a:pt x="1014" y="1614"/>
                    <a:pt x="1163" y="1577"/>
                    <a:pt x="1272" y="1500"/>
                  </a:cubicBezTo>
                  <a:cubicBezTo>
                    <a:pt x="1427" y="1390"/>
                    <a:pt x="1559" y="1231"/>
                    <a:pt x="1591" y="1039"/>
                  </a:cubicBezTo>
                  <a:cubicBezTo>
                    <a:pt x="1627" y="836"/>
                    <a:pt x="1584" y="670"/>
                    <a:pt x="1492" y="487"/>
                  </a:cubicBezTo>
                  <a:cubicBezTo>
                    <a:pt x="1469" y="440"/>
                    <a:pt x="1445" y="393"/>
                    <a:pt x="1422" y="348"/>
                  </a:cubicBezTo>
                  <a:cubicBezTo>
                    <a:pt x="1322" y="151"/>
                    <a:pt x="1044" y="0"/>
                    <a:pt x="81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236793" y="2950178"/>
              <a:ext cx="68495" cy="68066"/>
            </a:xfrm>
            <a:custGeom>
              <a:avLst/>
              <a:gdLst/>
              <a:ahLst/>
              <a:cxnLst/>
              <a:rect l="l" t="t" r="r" b="b"/>
              <a:pathLst>
                <a:path w="1437" h="1428" extrusionOk="0">
                  <a:moveTo>
                    <a:pt x="724" y="1"/>
                  </a:moveTo>
                  <a:cubicBezTo>
                    <a:pt x="719" y="1"/>
                    <a:pt x="714" y="1"/>
                    <a:pt x="709" y="1"/>
                  </a:cubicBezTo>
                  <a:cubicBezTo>
                    <a:pt x="585" y="6"/>
                    <a:pt x="471" y="43"/>
                    <a:pt x="366" y="110"/>
                  </a:cubicBezTo>
                  <a:cubicBezTo>
                    <a:pt x="243" y="208"/>
                    <a:pt x="183" y="266"/>
                    <a:pt x="105" y="406"/>
                  </a:cubicBezTo>
                  <a:cubicBezTo>
                    <a:pt x="102" y="412"/>
                    <a:pt x="99" y="419"/>
                    <a:pt x="97" y="425"/>
                  </a:cubicBezTo>
                  <a:cubicBezTo>
                    <a:pt x="77" y="479"/>
                    <a:pt x="58" y="533"/>
                    <a:pt x="39" y="585"/>
                  </a:cubicBezTo>
                  <a:cubicBezTo>
                    <a:pt x="39" y="586"/>
                    <a:pt x="37" y="589"/>
                    <a:pt x="37" y="590"/>
                  </a:cubicBezTo>
                  <a:cubicBezTo>
                    <a:pt x="37" y="592"/>
                    <a:pt x="36" y="597"/>
                    <a:pt x="36" y="599"/>
                  </a:cubicBezTo>
                  <a:cubicBezTo>
                    <a:pt x="1" y="779"/>
                    <a:pt x="31" y="963"/>
                    <a:pt x="130" y="1117"/>
                  </a:cubicBezTo>
                  <a:cubicBezTo>
                    <a:pt x="196" y="1218"/>
                    <a:pt x="285" y="1298"/>
                    <a:pt x="391" y="1352"/>
                  </a:cubicBezTo>
                  <a:cubicBezTo>
                    <a:pt x="444" y="1381"/>
                    <a:pt x="503" y="1407"/>
                    <a:pt x="565" y="1413"/>
                  </a:cubicBezTo>
                  <a:cubicBezTo>
                    <a:pt x="618" y="1418"/>
                    <a:pt x="674" y="1423"/>
                    <a:pt x="727" y="1428"/>
                  </a:cubicBezTo>
                  <a:cubicBezTo>
                    <a:pt x="814" y="1428"/>
                    <a:pt x="895" y="1405"/>
                    <a:pt x="968" y="1364"/>
                  </a:cubicBezTo>
                  <a:cubicBezTo>
                    <a:pt x="1024" y="1345"/>
                    <a:pt x="1072" y="1315"/>
                    <a:pt x="1110" y="1272"/>
                  </a:cubicBezTo>
                  <a:cubicBezTo>
                    <a:pt x="1123" y="1265"/>
                    <a:pt x="1131" y="1255"/>
                    <a:pt x="1142" y="1246"/>
                  </a:cubicBezTo>
                  <a:cubicBezTo>
                    <a:pt x="1231" y="1182"/>
                    <a:pt x="1302" y="1100"/>
                    <a:pt x="1353" y="1003"/>
                  </a:cubicBezTo>
                  <a:cubicBezTo>
                    <a:pt x="1372" y="947"/>
                    <a:pt x="1392" y="893"/>
                    <a:pt x="1412" y="836"/>
                  </a:cubicBezTo>
                  <a:cubicBezTo>
                    <a:pt x="1437" y="718"/>
                    <a:pt x="1433" y="601"/>
                    <a:pt x="1396" y="486"/>
                  </a:cubicBezTo>
                  <a:cubicBezTo>
                    <a:pt x="1379" y="424"/>
                    <a:pt x="1351" y="367"/>
                    <a:pt x="1316" y="318"/>
                  </a:cubicBezTo>
                  <a:lnTo>
                    <a:pt x="1318" y="318"/>
                  </a:lnTo>
                  <a:cubicBezTo>
                    <a:pt x="1285" y="263"/>
                    <a:pt x="1244" y="216"/>
                    <a:pt x="1196" y="177"/>
                  </a:cubicBezTo>
                  <a:cubicBezTo>
                    <a:pt x="1154" y="136"/>
                    <a:pt x="1107" y="103"/>
                    <a:pt x="1051" y="76"/>
                  </a:cubicBezTo>
                  <a:cubicBezTo>
                    <a:pt x="1047" y="74"/>
                    <a:pt x="1044" y="73"/>
                    <a:pt x="1040" y="72"/>
                  </a:cubicBezTo>
                  <a:cubicBezTo>
                    <a:pt x="992" y="46"/>
                    <a:pt x="941" y="27"/>
                    <a:pt x="884" y="17"/>
                  </a:cubicBezTo>
                  <a:cubicBezTo>
                    <a:pt x="832" y="6"/>
                    <a:pt x="779" y="1"/>
                    <a:pt x="7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621116" y="3666154"/>
              <a:ext cx="41516" cy="43137"/>
            </a:xfrm>
            <a:custGeom>
              <a:avLst/>
              <a:gdLst/>
              <a:ahLst/>
              <a:cxnLst/>
              <a:rect l="l" t="t" r="r" b="b"/>
              <a:pathLst>
                <a:path w="871" h="905" extrusionOk="0">
                  <a:moveTo>
                    <a:pt x="366" y="0"/>
                  </a:moveTo>
                  <a:cubicBezTo>
                    <a:pt x="297" y="0"/>
                    <a:pt x="226" y="21"/>
                    <a:pt x="171" y="56"/>
                  </a:cubicBezTo>
                  <a:cubicBezTo>
                    <a:pt x="77" y="118"/>
                    <a:pt x="0" y="243"/>
                    <a:pt x="14" y="359"/>
                  </a:cubicBezTo>
                  <a:cubicBezTo>
                    <a:pt x="21" y="409"/>
                    <a:pt x="28" y="457"/>
                    <a:pt x="33" y="505"/>
                  </a:cubicBezTo>
                  <a:cubicBezTo>
                    <a:pt x="37" y="580"/>
                    <a:pt x="58" y="649"/>
                    <a:pt x="98" y="713"/>
                  </a:cubicBezTo>
                  <a:cubicBezTo>
                    <a:pt x="139" y="776"/>
                    <a:pt x="192" y="824"/>
                    <a:pt x="259" y="860"/>
                  </a:cubicBezTo>
                  <a:cubicBezTo>
                    <a:pt x="318" y="890"/>
                    <a:pt x="383" y="905"/>
                    <a:pt x="447" y="905"/>
                  </a:cubicBezTo>
                  <a:cubicBezTo>
                    <a:pt x="526" y="905"/>
                    <a:pt x="605" y="883"/>
                    <a:pt x="673" y="839"/>
                  </a:cubicBezTo>
                  <a:cubicBezTo>
                    <a:pt x="796" y="759"/>
                    <a:pt x="870" y="618"/>
                    <a:pt x="864" y="471"/>
                  </a:cubicBezTo>
                  <a:cubicBezTo>
                    <a:pt x="860" y="396"/>
                    <a:pt x="839" y="327"/>
                    <a:pt x="798" y="263"/>
                  </a:cubicBezTo>
                  <a:cubicBezTo>
                    <a:pt x="757" y="200"/>
                    <a:pt x="704" y="152"/>
                    <a:pt x="637" y="116"/>
                  </a:cubicBezTo>
                  <a:cubicBezTo>
                    <a:pt x="595" y="90"/>
                    <a:pt x="555" y="64"/>
                    <a:pt x="513" y="39"/>
                  </a:cubicBezTo>
                  <a:cubicBezTo>
                    <a:pt x="470" y="12"/>
                    <a:pt x="418" y="0"/>
                    <a:pt x="3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599238" y="3527497"/>
              <a:ext cx="24786" cy="18351"/>
            </a:xfrm>
            <a:custGeom>
              <a:avLst/>
              <a:gdLst/>
              <a:ahLst/>
              <a:cxnLst/>
              <a:rect l="l" t="t" r="r" b="b"/>
              <a:pathLst>
                <a:path w="520" h="385" extrusionOk="0">
                  <a:moveTo>
                    <a:pt x="271" y="1"/>
                  </a:moveTo>
                  <a:cubicBezTo>
                    <a:pt x="135" y="1"/>
                    <a:pt x="0" y="149"/>
                    <a:pt x="96" y="297"/>
                  </a:cubicBezTo>
                  <a:cubicBezTo>
                    <a:pt x="136" y="359"/>
                    <a:pt x="192" y="385"/>
                    <a:pt x="248" y="385"/>
                  </a:cubicBezTo>
                  <a:cubicBezTo>
                    <a:pt x="384" y="385"/>
                    <a:pt x="519" y="237"/>
                    <a:pt x="424" y="88"/>
                  </a:cubicBezTo>
                  <a:cubicBezTo>
                    <a:pt x="384" y="26"/>
                    <a:pt x="327" y="1"/>
                    <a:pt x="2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510533" y="3390555"/>
              <a:ext cx="27789" cy="20639"/>
            </a:xfrm>
            <a:custGeom>
              <a:avLst/>
              <a:gdLst/>
              <a:ahLst/>
              <a:cxnLst/>
              <a:rect l="l" t="t" r="r" b="b"/>
              <a:pathLst>
                <a:path w="583" h="433" extrusionOk="0">
                  <a:moveTo>
                    <a:pt x="304" y="1"/>
                  </a:moveTo>
                  <a:cubicBezTo>
                    <a:pt x="152" y="1"/>
                    <a:pt x="0" y="167"/>
                    <a:pt x="107" y="334"/>
                  </a:cubicBezTo>
                  <a:cubicBezTo>
                    <a:pt x="152" y="404"/>
                    <a:pt x="215" y="433"/>
                    <a:pt x="278" y="433"/>
                  </a:cubicBezTo>
                  <a:cubicBezTo>
                    <a:pt x="430" y="433"/>
                    <a:pt x="582" y="266"/>
                    <a:pt x="475" y="99"/>
                  </a:cubicBezTo>
                  <a:cubicBezTo>
                    <a:pt x="430" y="29"/>
                    <a:pt x="367" y="1"/>
                    <a:pt x="30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76737" y="3251898"/>
              <a:ext cx="88991" cy="66064"/>
            </a:xfrm>
            <a:custGeom>
              <a:avLst/>
              <a:gdLst/>
              <a:ahLst/>
              <a:cxnLst/>
              <a:rect l="l" t="t" r="r" b="b"/>
              <a:pathLst>
                <a:path w="1867" h="1386" extrusionOk="0">
                  <a:moveTo>
                    <a:pt x="975" y="1"/>
                  </a:moveTo>
                  <a:cubicBezTo>
                    <a:pt x="487" y="1"/>
                    <a:pt x="0" y="535"/>
                    <a:pt x="344" y="1071"/>
                  </a:cubicBezTo>
                  <a:cubicBezTo>
                    <a:pt x="487" y="1294"/>
                    <a:pt x="690" y="1386"/>
                    <a:pt x="892" y="1386"/>
                  </a:cubicBezTo>
                  <a:cubicBezTo>
                    <a:pt x="1379" y="1386"/>
                    <a:pt x="1866" y="852"/>
                    <a:pt x="1522" y="315"/>
                  </a:cubicBezTo>
                  <a:cubicBezTo>
                    <a:pt x="1379" y="93"/>
                    <a:pt x="1177" y="1"/>
                    <a:pt x="9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346708" y="3161239"/>
              <a:ext cx="30124" cy="31316"/>
            </a:xfrm>
            <a:custGeom>
              <a:avLst/>
              <a:gdLst/>
              <a:ahLst/>
              <a:cxnLst/>
              <a:rect l="l" t="t" r="r" b="b"/>
              <a:pathLst>
                <a:path w="632" h="657" extrusionOk="0">
                  <a:moveTo>
                    <a:pt x="252" y="0"/>
                  </a:moveTo>
                  <a:cubicBezTo>
                    <a:pt x="167" y="0"/>
                    <a:pt x="68" y="64"/>
                    <a:pt x="35" y="141"/>
                  </a:cubicBezTo>
                  <a:cubicBezTo>
                    <a:pt x="15" y="193"/>
                    <a:pt x="1" y="235"/>
                    <a:pt x="6" y="291"/>
                  </a:cubicBezTo>
                  <a:cubicBezTo>
                    <a:pt x="8" y="320"/>
                    <a:pt x="13" y="361"/>
                    <a:pt x="22" y="385"/>
                  </a:cubicBezTo>
                  <a:cubicBezTo>
                    <a:pt x="35" y="430"/>
                    <a:pt x="67" y="481"/>
                    <a:pt x="90" y="524"/>
                  </a:cubicBezTo>
                  <a:cubicBezTo>
                    <a:pt x="121" y="586"/>
                    <a:pt x="207" y="637"/>
                    <a:pt x="273" y="650"/>
                  </a:cubicBezTo>
                  <a:cubicBezTo>
                    <a:pt x="292" y="655"/>
                    <a:pt x="313" y="657"/>
                    <a:pt x="334" y="657"/>
                  </a:cubicBezTo>
                  <a:cubicBezTo>
                    <a:pt x="390" y="657"/>
                    <a:pt x="449" y="642"/>
                    <a:pt x="493" y="612"/>
                  </a:cubicBezTo>
                  <a:cubicBezTo>
                    <a:pt x="554" y="569"/>
                    <a:pt x="606" y="506"/>
                    <a:pt x="619" y="428"/>
                  </a:cubicBezTo>
                  <a:cubicBezTo>
                    <a:pt x="631" y="356"/>
                    <a:pt x="627" y="268"/>
                    <a:pt x="580" y="208"/>
                  </a:cubicBezTo>
                  <a:cubicBezTo>
                    <a:pt x="550" y="171"/>
                    <a:pt x="517" y="121"/>
                    <a:pt x="482" y="89"/>
                  </a:cubicBezTo>
                  <a:cubicBezTo>
                    <a:pt x="464" y="73"/>
                    <a:pt x="428" y="51"/>
                    <a:pt x="402" y="36"/>
                  </a:cubicBezTo>
                  <a:cubicBezTo>
                    <a:pt x="354" y="6"/>
                    <a:pt x="308" y="3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298185" y="3040360"/>
              <a:ext cx="78552" cy="78886"/>
            </a:xfrm>
            <a:custGeom>
              <a:avLst/>
              <a:gdLst/>
              <a:ahLst/>
              <a:cxnLst/>
              <a:rect l="l" t="t" r="r" b="b"/>
              <a:pathLst>
                <a:path w="1648" h="1655" extrusionOk="0">
                  <a:moveTo>
                    <a:pt x="842" y="0"/>
                  </a:moveTo>
                  <a:cubicBezTo>
                    <a:pt x="789" y="0"/>
                    <a:pt x="737" y="7"/>
                    <a:pt x="685" y="22"/>
                  </a:cubicBezTo>
                  <a:cubicBezTo>
                    <a:pt x="574" y="30"/>
                    <a:pt x="473" y="69"/>
                    <a:pt x="379" y="134"/>
                  </a:cubicBezTo>
                  <a:cubicBezTo>
                    <a:pt x="323" y="181"/>
                    <a:pt x="266" y="229"/>
                    <a:pt x="210" y="276"/>
                  </a:cubicBezTo>
                  <a:cubicBezTo>
                    <a:pt x="113" y="385"/>
                    <a:pt x="50" y="509"/>
                    <a:pt x="19" y="652"/>
                  </a:cubicBezTo>
                  <a:cubicBezTo>
                    <a:pt x="13" y="723"/>
                    <a:pt x="7" y="792"/>
                    <a:pt x="0" y="862"/>
                  </a:cubicBezTo>
                  <a:cubicBezTo>
                    <a:pt x="7" y="1012"/>
                    <a:pt x="50" y="1148"/>
                    <a:pt x="130" y="1274"/>
                  </a:cubicBezTo>
                  <a:cubicBezTo>
                    <a:pt x="188" y="1372"/>
                    <a:pt x="265" y="1447"/>
                    <a:pt x="361" y="1503"/>
                  </a:cubicBezTo>
                  <a:cubicBezTo>
                    <a:pt x="445" y="1571"/>
                    <a:pt x="540" y="1614"/>
                    <a:pt x="648" y="1634"/>
                  </a:cubicBezTo>
                  <a:cubicBezTo>
                    <a:pt x="701" y="1647"/>
                    <a:pt x="754" y="1654"/>
                    <a:pt x="807" y="1654"/>
                  </a:cubicBezTo>
                  <a:cubicBezTo>
                    <a:pt x="859" y="1654"/>
                    <a:pt x="912" y="1647"/>
                    <a:pt x="963" y="1634"/>
                  </a:cubicBezTo>
                  <a:cubicBezTo>
                    <a:pt x="1074" y="1624"/>
                    <a:pt x="1176" y="1587"/>
                    <a:pt x="1270" y="1521"/>
                  </a:cubicBezTo>
                  <a:cubicBezTo>
                    <a:pt x="1327" y="1474"/>
                    <a:pt x="1382" y="1425"/>
                    <a:pt x="1439" y="1378"/>
                  </a:cubicBezTo>
                  <a:cubicBezTo>
                    <a:pt x="1536" y="1269"/>
                    <a:pt x="1599" y="1145"/>
                    <a:pt x="1630" y="1003"/>
                  </a:cubicBezTo>
                  <a:cubicBezTo>
                    <a:pt x="1636" y="932"/>
                    <a:pt x="1642" y="862"/>
                    <a:pt x="1648" y="792"/>
                  </a:cubicBezTo>
                  <a:cubicBezTo>
                    <a:pt x="1642" y="642"/>
                    <a:pt x="1599" y="506"/>
                    <a:pt x="1518" y="381"/>
                  </a:cubicBezTo>
                  <a:cubicBezTo>
                    <a:pt x="1461" y="283"/>
                    <a:pt x="1383" y="207"/>
                    <a:pt x="1287" y="152"/>
                  </a:cubicBezTo>
                  <a:cubicBezTo>
                    <a:pt x="1203" y="84"/>
                    <a:pt x="1108" y="40"/>
                    <a:pt x="1000" y="22"/>
                  </a:cubicBezTo>
                  <a:cubicBezTo>
                    <a:pt x="947" y="7"/>
                    <a:pt x="894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18443" y="2949130"/>
              <a:ext cx="35129" cy="32794"/>
            </a:xfrm>
            <a:custGeom>
              <a:avLst/>
              <a:gdLst/>
              <a:ahLst/>
              <a:cxnLst/>
              <a:rect l="l" t="t" r="r" b="b"/>
              <a:pathLst>
                <a:path w="737" h="688" extrusionOk="0">
                  <a:moveTo>
                    <a:pt x="438" y="1"/>
                  </a:moveTo>
                  <a:cubicBezTo>
                    <a:pt x="404" y="1"/>
                    <a:pt x="370" y="6"/>
                    <a:pt x="337" y="13"/>
                  </a:cubicBezTo>
                  <a:cubicBezTo>
                    <a:pt x="236" y="36"/>
                    <a:pt x="155" y="127"/>
                    <a:pt x="78" y="195"/>
                  </a:cubicBezTo>
                  <a:lnTo>
                    <a:pt x="35" y="258"/>
                  </a:lnTo>
                  <a:cubicBezTo>
                    <a:pt x="16" y="292"/>
                    <a:pt x="7" y="329"/>
                    <a:pt x="7" y="366"/>
                  </a:cubicBezTo>
                  <a:cubicBezTo>
                    <a:pt x="0" y="429"/>
                    <a:pt x="13" y="498"/>
                    <a:pt x="49" y="551"/>
                  </a:cubicBezTo>
                  <a:cubicBezTo>
                    <a:pt x="80" y="594"/>
                    <a:pt x="119" y="628"/>
                    <a:pt x="164" y="654"/>
                  </a:cubicBezTo>
                  <a:cubicBezTo>
                    <a:pt x="198" y="674"/>
                    <a:pt x="253" y="687"/>
                    <a:pt x="303" y="687"/>
                  </a:cubicBezTo>
                  <a:cubicBezTo>
                    <a:pt x="333" y="687"/>
                    <a:pt x="362" y="683"/>
                    <a:pt x="384" y="672"/>
                  </a:cubicBezTo>
                  <a:cubicBezTo>
                    <a:pt x="479" y="630"/>
                    <a:pt x="595" y="596"/>
                    <a:pt x="657" y="512"/>
                  </a:cubicBezTo>
                  <a:cubicBezTo>
                    <a:pt x="697" y="456"/>
                    <a:pt x="725" y="403"/>
                    <a:pt x="731" y="332"/>
                  </a:cubicBezTo>
                  <a:cubicBezTo>
                    <a:pt x="736" y="267"/>
                    <a:pt x="725" y="195"/>
                    <a:pt x="687" y="140"/>
                  </a:cubicBezTo>
                  <a:cubicBezTo>
                    <a:pt x="655" y="95"/>
                    <a:pt x="615" y="59"/>
                    <a:pt x="568" y="32"/>
                  </a:cubicBezTo>
                  <a:cubicBezTo>
                    <a:pt x="527" y="9"/>
                    <a:pt x="482" y="1"/>
                    <a:pt x="43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342752" y="2856421"/>
              <a:ext cx="54529" cy="40468"/>
            </a:xfrm>
            <a:custGeom>
              <a:avLst/>
              <a:gdLst/>
              <a:ahLst/>
              <a:cxnLst/>
              <a:rect l="l" t="t" r="r" b="b"/>
              <a:pathLst>
                <a:path w="1144" h="849" extrusionOk="0">
                  <a:moveTo>
                    <a:pt x="598" y="1"/>
                  </a:moveTo>
                  <a:cubicBezTo>
                    <a:pt x="300" y="1"/>
                    <a:pt x="1" y="328"/>
                    <a:pt x="212" y="656"/>
                  </a:cubicBezTo>
                  <a:cubicBezTo>
                    <a:pt x="299" y="792"/>
                    <a:pt x="423" y="849"/>
                    <a:pt x="547" y="849"/>
                  </a:cubicBezTo>
                  <a:cubicBezTo>
                    <a:pt x="845" y="849"/>
                    <a:pt x="1144" y="521"/>
                    <a:pt x="933" y="193"/>
                  </a:cubicBezTo>
                  <a:cubicBezTo>
                    <a:pt x="846" y="57"/>
                    <a:pt x="722" y="1"/>
                    <a:pt x="59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189223" y="3017529"/>
              <a:ext cx="47236" cy="35129"/>
            </a:xfrm>
            <a:custGeom>
              <a:avLst/>
              <a:gdLst/>
              <a:ahLst/>
              <a:cxnLst/>
              <a:rect l="l" t="t" r="r" b="b"/>
              <a:pathLst>
                <a:path w="991" h="737" extrusionOk="0">
                  <a:moveTo>
                    <a:pt x="518" y="1"/>
                  </a:moveTo>
                  <a:cubicBezTo>
                    <a:pt x="259" y="1"/>
                    <a:pt x="0" y="285"/>
                    <a:pt x="182" y="570"/>
                  </a:cubicBezTo>
                  <a:cubicBezTo>
                    <a:pt x="258" y="688"/>
                    <a:pt x="366" y="737"/>
                    <a:pt x="473" y="737"/>
                  </a:cubicBezTo>
                  <a:cubicBezTo>
                    <a:pt x="732" y="737"/>
                    <a:pt x="991" y="453"/>
                    <a:pt x="808" y="168"/>
                  </a:cubicBezTo>
                  <a:cubicBezTo>
                    <a:pt x="733" y="50"/>
                    <a:pt x="625" y="1"/>
                    <a:pt x="5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177688" y="2863809"/>
              <a:ext cx="51335" cy="45806"/>
            </a:xfrm>
            <a:custGeom>
              <a:avLst/>
              <a:gdLst/>
              <a:ahLst/>
              <a:cxnLst/>
              <a:rect l="l" t="t" r="r" b="b"/>
              <a:pathLst>
                <a:path w="1077" h="961" extrusionOk="0">
                  <a:moveTo>
                    <a:pt x="632" y="1"/>
                  </a:moveTo>
                  <a:cubicBezTo>
                    <a:pt x="623" y="1"/>
                    <a:pt x="614" y="1"/>
                    <a:pt x="604" y="2"/>
                  </a:cubicBezTo>
                  <a:cubicBezTo>
                    <a:pt x="563" y="6"/>
                    <a:pt x="517" y="16"/>
                    <a:pt x="478" y="26"/>
                  </a:cubicBezTo>
                  <a:cubicBezTo>
                    <a:pt x="459" y="31"/>
                    <a:pt x="438" y="38"/>
                    <a:pt x="418" y="44"/>
                  </a:cubicBezTo>
                  <a:cubicBezTo>
                    <a:pt x="124" y="131"/>
                    <a:pt x="0" y="493"/>
                    <a:pt x="162" y="744"/>
                  </a:cubicBezTo>
                  <a:cubicBezTo>
                    <a:pt x="228" y="845"/>
                    <a:pt x="339" y="923"/>
                    <a:pt x="458" y="949"/>
                  </a:cubicBezTo>
                  <a:cubicBezTo>
                    <a:pt x="490" y="957"/>
                    <a:pt x="523" y="960"/>
                    <a:pt x="556" y="960"/>
                  </a:cubicBezTo>
                  <a:cubicBezTo>
                    <a:pt x="688" y="960"/>
                    <a:pt x="820" y="905"/>
                    <a:pt x="906" y="805"/>
                  </a:cubicBezTo>
                  <a:cubicBezTo>
                    <a:pt x="976" y="724"/>
                    <a:pt x="1041" y="643"/>
                    <a:pt x="1065" y="536"/>
                  </a:cubicBezTo>
                  <a:cubicBezTo>
                    <a:pt x="1073" y="493"/>
                    <a:pt x="1076" y="445"/>
                    <a:pt x="1072" y="402"/>
                  </a:cubicBezTo>
                  <a:cubicBezTo>
                    <a:pt x="1067" y="332"/>
                    <a:pt x="1054" y="257"/>
                    <a:pt x="1012" y="200"/>
                  </a:cubicBezTo>
                  <a:cubicBezTo>
                    <a:pt x="952" y="115"/>
                    <a:pt x="874" y="65"/>
                    <a:pt x="780" y="31"/>
                  </a:cubicBezTo>
                  <a:cubicBezTo>
                    <a:pt x="730" y="13"/>
                    <a:pt x="684" y="1"/>
                    <a:pt x="63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240749" y="2854372"/>
              <a:ext cx="53957" cy="55244"/>
            </a:xfrm>
            <a:custGeom>
              <a:avLst/>
              <a:gdLst/>
              <a:ahLst/>
              <a:cxnLst/>
              <a:rect l="l" t="t" r="r" b="b"/>
              <a:pathLst>
                <a:path w="1132" h="1159" extrusionOk="0">
                  <a:moveTo>
                    <a:pt x="524" y="0"/>
                  </a:moveTo>
                  <a:cubicBezTo>
                    <a:pt x="426" y="0"/>
                    <a:pt x="327" y="22"/>
                    <a:pt x="247" y="79"/>
                  </a:cubicBezTo>
                  <a:cubicBezTo>
                    <a:pt x="215" y="108"/>
                    <a:pt x="179" y="137"/>
                    <a:pt x="145" y="167"/>
                  </a:cubicBezTo>
                  <a:cubicBezTo>
                    <a:pt x="84" y="236"/>
                    <a:pt x="45" y="313"/>
                    <a:pt x="25" y="401"/>
                  </a:cubicBezTo>
                  <a:cubicBezTo>
                    <a:pt x="0" y="490"/>
                    <a:pt x="11" y="587"/>
                    <a:pt x="34" y="676"/>
                  </a:cubicBezTo>
                  <a:cubicBezTo>
                    <a:pt x="45" y="718"/>
                    <a:pt x="84" y="784"/>
                    <a:pt x="107" y="833"/>
                  </a:cubicBezTo>
                  <a:lnTo>
                    <a:pt x="145" y="911"/>
                  </a:lnTo>
                  <a:cubicBezTo>
                    <a:pt x="182" y="975"/>
                    <a:pt x="232" y="1025"/>
                    <a:pt x="294" y="1060"/>
                  </a:cubicBezTo>
                  <a:cubicBezTo>
                    <a:pt x="348" y="1104"/>
                    <a:pt x="412" y="1134"/>
                    <a:pt x="482" y="1145"/>
                  </a:cubicBezTo>
                  <a:cubicBezTo>
                    <a:pt x="516" y="1154"/>
                    <a:pt x="551" y="1159"/>
                    <a:pt x="585" y="1159"/>
                  </a:cubicBezTo>
                  <a:cubicBezTo>
                    <a:pt x="619" y="1159"/>
                    <a:pt x="653" y="1154"/>
                    <a:pt x="687" y="1145"/>
                  </a:cubicBezTo>
                  <a:cubicBezTo>
                    <a:pt x="759" y="1139"/>
                    <a:pt x="826" y="1115"/>
                    <a:pt x="886" y="1072"/>
                  </a:cubicBezTo>
                  <a:cubicBezTo>
                    <a:pt x="1000" y="992"/>
                    <a:pt x="1096" y="875"/>
                    <a:pt x="1120" y="734"/>
                  </a:cubicBezTo>
                  <a:lnTo>
                    <a:pt x="1132" y="597"/>
                  </a:lnTo>
                  <a:cubicBezTo>
                    <a:pt x="1128" y="500"/>
                    <a:pt x="1099" y="411"/>
                    <a:pt x="1047" y="329"/>
                  </a:cubicBezTo>
                  <a:lnTo>
                    <a:pt x="993" y="263"/>
                  </a:lnTo>
                  <a:lnTo>
                    <a:pt x="926" y="184"/>
                  </a:lnTo>
                  <a:cubicBezTo>
                    <a:pt x="885" y="129"/>
                    <a:pt x="833" y="84"/>
                    <a:pt x="769" y="55"/>
                  </a:cubicBezTo>
                  <a:cubicBezTo>
                    <a:pt x="726" y="31"/>
                    <a:pt x="681" y="16"/>
                    <a:pt x="634" y="9"/>
                  </a:cubicBezTo>
                  <a:cubicBezTo>
                    <a:pt x="598" y="4"/>
                    <a:pt x="561" y="0"/>
                    <a:pt x="5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" name="Google Shape;893;p13"/>
          <p:cNvGrpSpPr/>
          <p:nvPr/>
        </p:nvGrpSpPr>
        <p:grpSpPr>
          <a:xfrm rot="-1114393" flipH="1">
            <a:off x="516448" y="4048145"/>
            <a:ext cx="1483402" cy="1307118"/>
            <a:chOff x="2006404" y="4069782"/>
            <a:chExt cx="447431" cy="394237"/>
          </a:xfrm>
        </p:grpSpPr>
        <p:sp>
          <p:nvSpPr>
            <p:cNvPr id="894" name="Google Shape;894;p13"/>
            <p:cNvSpPr/>
            <p:nvPr/>
          </p:nvSpPr>
          <p:spPr>
            <a:xfrm>
              <a:off x="2006404" y="4069782"/>
              <a:ext cx="413494" cy="394237"/>
            </a:xfrm>
            <a:custGeom>
              <a:avLst/>
              <a:gdLst/>
              <a:ahLst/>
              <a:cxnLst/>
              <a:rect l="l" t="t" r="r" b="b"/>
              <a:pathLst>
                <a:path w="8675" h="8271" extrusionOk="0">
                  <a:moveTo>
                    <a:pt x="4539" y="1"/>
                  </a:moveTo>
                  <a:cubicBezTo>
                    <a:pt x="3481" y="1"/>
                    <a:pt x="2423" y="404"/>
                    <a:pt x="1615" y="1212"/>
                  </a:cubicBezTo>
                  <a:cubicBezTo>
                    <a:pt x="0" y="2827"/>
                    <a:pt x="0" y="5445"/>
                    <a:pt x="1615" y="7059"/>
                  </a:cubicBezTo>
                  <a:cubicBezTo>
                    <a:pt x="2391" y="7835"/>
                    <a:pt x="3442" y="8270"/>
                    <a:pt x="4539" y="8270"/>
                  </a:cubicBezTo>
                  <a:cubicBezTo>
                    <a:pt x="5635" y="8270"/>
                    <a:pt x="6687" y="7835"/>
                    <a:pt x="7463" y="7059"/>
                  </a:cubicBezTo>
                  <a:cubicBezTo>
                    <a:pt x="8239" y="6284"/>
                    <a:pt x="8674" y="5232"/>
                    <a:pt x="8674" y="4135"/>
                  </a:cubicBezTo>
                  <a:cubicBezTo>
                    <a:pt x="8674" y="3039"/>
                    <a:pt x="8239" y="1987"/>
                    <a:pt x="7463" y="1212"/>
                  </a:cubicBezTo>
                  <a:cubicBezTo>
                    <a:pt x="6655" y="404"/>
                    <a:pt x="5597" y="1"/>
                    <a:pt x="4539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2029736" y="4286943"/>
              <a:ext cx="276886" cy="133510"/>
            </a:xfrm>
            <a:custGeom>
              <a:avLst/>
              <a:gdLst/>
              <a:ahLst/>
              <a:cxnLst/>
              <a:rect l="l" t="t" r="r" b="b"/>
              <a:pathLst>
                <a:path w="5809" h="2801" extrusionOk="0">
                  <a:moveTo>
                    <a:pt x="1739" y="0"/>
                  </a:moveTo>
                  <a:cubicBezTo>
                    <a:pt x="1516" y="0"/>
                    <a:pt x="1294" y="14"/>
                    <a:pt x="1073" y="36"/>
                  </a:cubicBezTo>
                  <a:cubicBezTo>
                    <a:pt x="714" y="72"/>
                    <a:pt x="356" y="131"/>
                    <a:pt x="0" y="196"/>
                  </a:cubicBezTo>
                  <a:cubicBezTo>
                    <a:pt x="155" y="1229"/>
                    <a:pt x="690" y="2136"/>
                    <a:pt x="1459" y="2770"/>
                  </a:cubicBezTo>
                  <a:cubicBezTo>
                    <a:pt x="1613" y="2790"/>
                    <a:pt x="1770" y="2801"/>
                    <a:pt x="1928" y="2801"/>
                  </a:cubicBezTo>
                  <a:cubicBezTo>
                    <a:pt x="1936" y="2801"/>
                    <a:pt x="1943" y="2801"/>
                    <a:pt x="1951" y="2801"/>
                  </a:cubicBezTo>
                  <a:cubicBezTo>
                    <a:pt x="2438" y="2796"/>
                    <a:pt x="2921" y="2721"/>
                    <a:pt x="3408" y="2686"/>
                  </a:cubicBezTo>
                  <a:cubicBezTo>
                    <a:pt x="3547" y="2676"/>
                    <a:pt x="3688" y="2670"/>
                    <a:pt x="3828" y="2670"/>
                  </a:cubicBezTo>
                  <a:cubicBezTo>
                    <a:pt x="4112" y="2670"/>
                    <a:pt x="4395" y="2695"/>
                    <a:pt x="4672" y="2759"/>
                  </a:cubicBezTo>
                  <a:cubicBezTo>
                    <a:pt x="4579" y="2698"/>
                    <a:pt x="4481" y="2646"/>
                    <a:pt x="4378" y="2606"/>
                  </a:cubicBezTo>
                  <a:cubicBezTo>
                    <a:pt x="3757" y="2361"/>
                    <a:pt x="3071" y="2399"/>
                    <a:pt x="2442" y="2192"/>
                  </a:cubicBezTo>
                  <a:cubicBezTo>
                    <a:pt x="2394" y="2177"/>
                    <a:pt x="2405" y="2111"/>
                    <a:pt x="2453" y="2109"/>
                  </a:cubicBezTo>
                  <a:cubicBezTo>
                    <a:pt x="2774" y="2089"/>
                    <a:pt x="3098" y="2067"/>
                    <a:pt x="3418" y="2033"/>
                  </a:cubicBezTo>
                  <a:cubicBezTo>
                    <a:pt x="3915" y="1983"/>
                    <a:pt x="4408" y="1896"/>
                    <a:pt x="4879" y="1732"/>
                  </a:cubicBezTo>
                  <a:cubicBezTo>
                    <a:pt x="5202" y="1619"/>
                    <a:pt x="5511" y="1471"/>
                    <a:pt x="5808" y="1300"/>
                  </a:cubicBezTo>
                  <a:lnTo>
                    <a:pt x="5808" y="1300"/>
                  </a:lnTo>
                  <a:cubicBezTo>
                    <a:pt x="5604" y="1379"/>
                    <a:pt x="5396" y="1447"/>
                    <a:pt x="5184" y="1502"/>
                  </a:cubicBezTo>
                  <a:cubicBezTo>
                    <a:pt x="4822" y="1597"/>
                    <a:pt x="4446" y="1659"/>
                    <a:pt x="4070" y="1659"/>
                  </a:cubicBezTo>
                  <a:cubicBezTo>
                    <a:pt x="4055" y="1659"/>
                    <a:pt x="4040" y="1659"/>
                    <a:pt x="4024" y="1658"/>
                  </a:cubicBezTo>
                  <a:cubicBezTo>
                    <a:pt x="3657" y="1654"/>
                    <a:pt x="3301" y="1581"/>
                    <a:pt x="2956" y="1454"/>
                  </a:cubicBezTo>
                  <a:cubicBezTo>
                    <a:pt x="2259" y="1198"/>
                    <a:pt x="1603" y="785"/>
                    <a:pt x="838" y="782"/>
                  </a:cubicBezTo>
                  <a:cubicBezTo>
                    <a:pt x="788" y="780"/>
                    <a:pt x="782" y="712"/>
                    <a:pt x="826" y="697"/>
                  </a:cubicBezTo>
                  <a:cubicBezTo>
                    <a:pt x="1059" y="617"/>
                    <a:pt x="1296" y="556"/>
                    <a:pt x="1538" y="514"/>
                  </a:cubicBezTo>
                  <a:cubicBezTo>
                    <a:pt x="1838" y="462"/>
                    <a:pt x="2148" y="434"/>
                    <a:pt x="2458" y="434"/>
                  </a:cubicBezTo>
                  <a:cubicBezTo>
                    <a:pt x="2945" y="434"/>
                    <a:pt x="3433" y="504"/>
                    <a:pt x="3890" y="660"/>
                  </a:cubicBezTo>
                  <a:cubicBezTo>
                    <a:pt x="3639" y="469"/>
                    <a:pt x="3363" y="314"/>
                    <a:pt x="3064" y="209"/>
                  </a:cubicBezTo>
                  <a:cubicBezTo>
                    <a:pt x="2638" y="56"/>
                    <a:pt x="2189" y="0"/>
                    <a:pt x="1739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2151139" y="4111536"/>
              <a:ext cx="270547" cy="201718"/>
            </a:xfrm>
            <a:custGeom>
              <a:avLst/>
              <a:gdLst/>
              <a:ahLst/>
              <a:cxnLst/>
              <a:rect l="l" t="t" r="r" b="b"/>
              <a:pathLst>
                <a:path w="5676" h="4232" extrusionOk="0">
                  <a:moveTo>
                    <a:pt x="4083" y="1"/>
                  </a:moveTo>
                  <a:cubicBezTo>
                    <a:pt x="3503" y="131"/>
                    <a:pt x="2943" y="371"/>
                    <a:pt x="2370" y="519"/>
                  </a:cubicBezTo>
                  <a:cubicBezTo>
                    <a:pt x="1950" y="628"/>
                    <a:pt x="1522" y="682"/>
                    <a:pt x="1095" y="682"/>
                  </a:cubicBezTo>
                  <a:cubicBezTo>
                    <a:pt x="728" y="682"/>
                    <a:pt x="362" y="643"/>
                    <a:pt x="0" y="565"/>
                  </a:cubicBezTo>
                  <a:lnTo>
                    <a:pt x="0" y="565"/>
                  </a:lnTo>
                  <a:cubicBezTo>
                    <a:pt x="239" y="777"/>
                    <a:pt x="502" y="963"/>
                    <a:pt x="792" y="1098"/>
                  </a:cubicBezTo>
                  <a:cubicBezTo>
                    <a:pt x="1204" y="1288"/>
                    <a:pt x="1647" y="1353"/>
                    <a:pt x="2094" y="1353"/>
                  </a:cubicBezTo>
                  <a:cubicBezTo>
                    <a:pt x="2190" y="1353"/>
                    <a:pt x="2286" y="1350"/>
                    <a:pt x="2382" y="1345"/>
                  </a:cubicBezTo>
                  <a:cubicBezTo>
                    <a:pt x="2869" y="1317"/>
                    <a:pt x="3350" y="1245"/>
                    <a:pt x="3837" y="1213"/>
                  </a:cubicBezTo>
                  <a:cubicBezTo>
                    <a:pt x="3920" y="1204"/>
                    <a:pt x="4003" y="1199"/>
                    <a:pt x="4087" y="1199"/>
                  </a:cubicBezTo>
                  <a:cubicBezTo>
                    <a:pt x="4142" y="1199"/>
                    <a:pt x="4142" y="1283"/>
                    <a:pt x="4087" y="1284"/>
                  </a:cubicBezTo>
                  <a:cubicBezTo>
                    <a:pt x="4014" y="1287"/>
                    <a:pt x="3941" y="1291"/>
                    <a:pt x="3867" y="1294"/>
                  </a:cubicBezTo>
                  <a:cubicBezTo>
                    <a:pt x="3764" y="1304"/>
                    <a:pt x="3659" y="1319"/>
                    <a:pt x="3558" y="1340"/>
                  </a:cubicBezTo>
                  <a:cubicBezTo>
                    <a:pt x="3010" y="1457"/>
                    <a:pt x="2498" y="1733"/>
                    <a:pt x="2083" y="2106"/>
                  </a:cubicBezTo>
                  <a:cubicBezTo>
                    <a:pt x="2536" y="1974"/>
                    <a:pt x="3004" y="1879"/>
                    <a:pt x="3472" y="1879"/>
                  </a:cubicBezTo>
                  <a:cubicBezTo>
                    <a:pt x="3766" y="1879"/>
                    <a:pt x="4060" y="1917"/>
                    <a:pt x="4350" y="2006"/>
                  </a:cubicBezTo>
                  <a:cubicBezTo>
                    <a:pt x="4394" y="2021"/>
                    <a:pt x="4388" y="2090"/>
                    <a:pt x="4342" y="2090"/>
                  </a:cubicBezTo>
                  <a:cubicBezTo>
                    <a:pt x="4341" y="2090"/>
                    <a:pt x="4340" y="2090"/>
                    <a:pt x="4338" y="2090"/>
                  </a:cubicBezTo>
                  <a:cubicBezTo>
                    <a:pt x="4316" y="2089"/>
                    <a:pt x="4294" y="2088"/>
                    <a:pt x="4272" y="2088"/>
                  </a:cubicBezTo>
                  <a:cubicBezTo>
                    <a:pt x="3946" y="2088"/>
                    <a:pt x="3637" y="2208"/>
                    <a:pt x="3345" y="2350"/>
                  </a:cubicBezTo>
                  <a:cubicBezTo>
                    <a:pt x="3057" y="2488"/>
                    <a:pt x="2778" y="2648"/>
                    <a:pt x="2477" y="2760"/>
                  </a:cubicBezTo>
                  <a:cubicBezTo>
                    <a:pt x="2220" y="2856"/>
                    <a:pt x="1947" y="2900"/>
                    <a:pt x="1673" y="2900"/>
                  </a:cubicBezTo>
                  <a:cubicBezTo>
                    <a:pt x="1618" y="2900"/>
                    <a:pt x="1564" y="2899"/>
                    <a:pt x="1509" y="2895"/>
                  </a:cubicBezTo>
                  <a:cubicBezTo>
                    <a:pt x="1063" y="2866"/>
                    <a:pt x="627" y="2753"/>
                    <a:pt x="210" y="2587"/>
                  </a:cubicBezTo>
                  <a:lnTo>
                    <a:pt x="210" y="2587"/>
                  </a:lnTo>
                  <a:cubicBezTo>
                    <a:pt x="307" y="2643"/>
                    <a:pt x="403" y="2697"/>
                    <a:pt x="502" y="2749"/>
                  </a:cubicBezTo>
                  <a:cubicBezTo>
                    <a:pt x="817" y="2915"/>
                    <a:pt x="1147" y="3056"/>
                    <a:pt x="1492" y="3150"/>
                  </a:cubicBezTo>
                  <a:cubicBezTo>
                    <a:pt x="1825" y="3239"/>
                    <a:pt x="2167" y="3282"/>
                    <a:pt x="2511" y="3282"/>
                  </a:cubicBezTo>
                  <a:cubicBezTo>
                    <a:pt x="2560" y="3282"/>
                    <a:pt x="2609" y="3281"/>
                    <a:pt x="2657" y="3279"/>
                  </a:cubicBezTo>
                  <a:cubicBezTo>
                    <a:pt x="3391" y="3254"/>
                    <a:pt x="4113" y="3058"/>
                    <a:pt x="4849" y="3058"/>
                  </a:cubicBezTo>
                  <a:cubicBezTo>
                    <a:pt x="4914" y="3058"/>
                    <a:pt x="4979" y="3059"/>
                    <a:pt x="5044" y="3063"/>
                  </a:cubicBezTo>
                  <a:cubicBezTo>
                    <a:pt x="5092" y="3068"/>
                    <a:pt x="5102" y="3135"/>
                    <a:pt x="5056" y="3149"/>
                  </a:cubicBezTo>
                  <a:cubicBezTo>
                    <a:pt x="4861" y="3213"/>
                    <a:pt x="4665" y="3273"/>
                    <a:pt x="4469" y="3334"/>
                  </a:cubicBezTo>
                  <a:cubicBezTo>
                    <a:pt x="4140" y="3435"/>
                    <a:pt x="3810" y="3543"/>
                    <a:pt x="3501" y="3699"/>
                  </a:cubicBezTo>
                  <a:cubicBezTo>
                    <a:pt x="3226" y="3837"/>
                    <a:pt x="2978" y="4015"/>
                    <a:pt x="2762" y="4232"/>
                  </a:cubicBezTo>
                  <a:cubicBezTo>
                    <a:pt x="2953" y="4176"/>
                    <a:pt x="3146" y="4118"/>
                    <a:pt x="3339" y="4062"/>
                  </a:cubicBezTo>
                  <a:cubicBezTo>
                    <a:pt x="3765" y="3940"/>
                    <a:pt x="4199" y="3831"/>
                    <a:pt x="4644" y="3804"/>
                  </a:cubicBezTo>
                  <a:cubicBezTo>
                    <a:pt x="4708" y="3800"/>
                    <a:pt x="4772" y="3798"/>
                    <a:pt x="4835" y="3798"/>
                  </a:cubicBezTo>
                  <a:cubicBezTo>
                    <a:pt x="5103" y="3798"/>
                    <a:pt x="5368" y="3834"/>
                    <a:pt x="5623" y="3914"/>
                  </a:cubicBezTo>
                  <a:cubicBezTo>
                    <a:pt x="5657" y="3701"/>
                    <a:pt x="5675" y="3482"/>
                    <a:pt x="5675" y="3260"/>
                  </a:cubicBezTo>
                  <a:cubicBezTo>
                    <a:pt x="5675" y="1936"/>
                    <a:pt x="5051" y="757"/>
                    <a:pt x="4083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2058788" y="4081888"/>
              <a:ext cx="194187" cy="92136"/>
            </a:xfrm>
            <a:custGeom>
              <a:avLst/>
              <a:gdLst/>
              <a:ahLst/>
              <a:cxnLst/>
              <a:rect l="l" t="t" r="r" b="b"/>
              <a:pathLst>
                <a:path w="4074" h="1933" extrusionOk="0">
                  <a:moveTo>
                    <a:pt x="2014" y="1"/>
                  </a:moveTo>
                  <a:cubicBezTo>
                    <a:pt x="1186" y="306"/>
                    <a:pt x="483" y="869"/>
                    <a:pt x="0" y="1591"/>
                  </a:cubicBezTo>
                  <a:cubicBezTo>
                    <a:pt x="225" y="1705"/>
                    <a:pt x="450" y="1822"/>
                    <a:pt x="697" y="1861"/>
                  </a:cubicBezTo>
                  <a:cubicBezTo>
                    <a:pt x="635" y="1810"/>
                    <a:pt x="577" y="1752"/>
                    <a:pt x="527" y="1687"/>
                  </a:cubicBezTo>
                  <a:cubicBezTo>
                    <a:pt x="448" y="1590"/>
                    <a:pt x="380" y="1483"/>
                    <a:pt x="305" y="1383"/>
                  </a:cubicBezTo>
                  <a:cubicBezTo>
                    <a:pt x="282" y="1352"/>
                    <a:pt x="314" y="1321"/>
                    <a:pt x="345" y="1321"/>
                  </a:cubicBezTo>
                  <a:cubicBezTo>
                    <a:pt x="355" y="1321"/>
                    <a:pt x="364" y="1324"/>
                    <a:pt x="372" y="1330"/>
                  </a:cubicBezTo>
                  <a:cubicBezTo>
                    <a:pt x="774" y="1684"/>
                    <a:pt x="1305" y="1835"/>
                    <a:pt x="1825" y="1932"/>
                  </a:cubicBezTo>
                  <a:cubicBezTo>
                    <a:pt x="1626" y="1812"/>
                    <a:pt x="1433" y="1681"/>
                    <a:pt x="1257" y="1530"/>
                  </a:cubicBezTo>
                  <a:cubicBezTo>
                    <a:pt x="1037" y="1344"/>
                    <a:pt x="815" y="1108"/>
                    <a:pt x="754" y="817"/>
                  </a:cubicBezTo>
                  <a:cubicBezTo>
                    <a:pt x="749" y="790"/>
                    <a:pt x="769" y="767"/>
                    <a:pt x="796" y="764"/>
                  </a:cubicBezTo>
                  <a:cubicBezTo>
                    <a:pt x="1071" y="742"/>
                    <a:pt x="1343" y="702"/>
                    <a:pt x="1613" y="654"/>
                  </a:cubicBezTo>
                  <a:cubicBezTo>
                    <a:pt x="2433" y="507"/>
                    <a:pt x="3241" y="296"/>
                    <a:pt x="4074" y="261"/>
                  </a:cubicBezTo>
                  <a:cubicBezTo>
                    <a:pt x="3919" y="230"/>
                    <a:pt x="3763" y="199"/>
                    <a:pt x="3606" y="171"/>
                  </a:cubicBezTo>
                  <a:cubicBezTo>
                    <a:pt x="3081" y="77"/>
                    <a:pt x="2548" y="5"/>
                    <a:pt x="2014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2227998" y="4337706"/>
              <a:ext cx="178648" cy="123643"/>
            </a:xfrm>
            <a:custGeom>
              <a:avLst/>
              <a:gdLst/>
              <a:ahLst/>
              <a:cxnLst/>
              <a:rect l="l" t="t" r="r" b="b"/>
              <a:pathLst>
                <a:path w="3748" h="2594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349" y="48"/>
                    <a:pt x="2936" y="154"/>
                    <a:pt x="2589" y="365"/>
                  </a:cubicBezTo>
                  <a:cubicBezTo>
                    <a:pt x="2757" y="420"/>
                    <a:pt x="2916" y="498"/>
                    <a:pt x="3062" y="594"/>
                  </a:cubicBezTo>
                  <a:cubicBezTo>
                    <a:pt x="3090" y="612"/>
                    <a:pt x="3092" y="667"/>
                    <a:pt x="3052" y="673"/>
                  </a:cubicBezTo>
                  <a:cubicBezTo>
                    <a:pt x="2369" y="766"/>
                    <a:pt x="1768" y="1128"/>
                    <a:pt x="1109" y="1298"/>
                  </a:cubicBezTo>
                  <a:cubicBezTo>
                    <a:pt x="1453" y="1448"/>
                    <a:pt x="1803" y="1594"/>
                    <a:pt x="2185" y="1596"/>
                  </a:cubicBezTo>
                  <a:cubicBezTo>
                    <a:pt x="2228" y="1596"/>
                    <a:pt x="2240" y="1654"/>
                    <a:pt x="2206" y="1677"/>
                  </a:cubicBezTo>
                  <a:cubicBezTo>
                    <a:pt x="2049" y="1777"/>
                    <a:pt x="1884" y="1867"/>
                    <a:pt x="1715" y="1945"/>
                  </a:cubicBezTo>
                  <a:cubicBezTo>
                    <a:pt x="1177" y="2192"/>
                    <a:pt x="591" y="2317"/>
                    <a:pt x="0" y="2333"/>
                  </a:cubicBezTo>
                  <a:cubicBezTo>
                    <a:pt x="177" y="2447"/>
                    <a:pt x="372" y="2532"/>
                    <a:pt x="574" y="2594"/>
                  </a:cubicBezTo>
                  <a:cubicBezTo>
                    <a:pt x="2033" y="2351"/>
                    <a:pt x="3232" y="1345"/>
                    <a:pt x="3748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2007309" y="4141613"/>
              <a:ext cx="184035" cy="319213"/>
            </a:xfrm>
            <a:custGeom>
              <a:avLst/>
              <a:gdLst/>
              <a:ahLst/>
              <a:cxnLst/>
              <a:rect l="l" t="t" r="r" b="b"/>
              <a:pathLst>
                <a:path w="3861" h="6697" extrusionOk="0">
                  <a:moveTo>
                    <a:pt x="1275" y="0"/>
                  </a:moveTo>
                  <a:cubicBezTo>
                    <a:pt x="1266" y="0"/>
                    <a:pt x="1257" y="4"/>
                    <a:pt x="1249" y="13"/>
                  </a:cubicBezTo>
                  <a:cubicBezTo>
                    <a:pt x="284" y="1181"/>
                    <a:pt x="1" y="2851"/>
                    <a:pt x="597" y="4257"/>
                  </a:cubicBezTo>
                  <a:cubicBezTo>
                    <a:pt x="1142" y="5545"/>
                    <a:pt x="2435" y="6571"/>
                    <a:pt x="3845" y="6696"/>
                  </a:cubicBezTo>
                  <a:cubicBezTo>
                    <a:pt x="3846" y="6697"/>
                    <a:pt x="3846" y="6697"/>
                    <a:pt x="3847" y="6697"/>
                  </a:cubicBezTo>
                  <a:cubicBezTo>
                    <a:pt x="3859" y="6697"/>
                    <a:pt x="3860" y="6677"/>
                    <a:pt x="3848" y="6674"/>
                  </a:cubicBezTo>
                  <a:cubicBezTo>
                    <a:pt x="2511" y="6373"/>
                    <a:pt x="1347" y="5584"/>
                    <a:pt x="760" y="4314"/>
                  </a:cubicBezTo>
                  <a:cubicBezTo>
                    <a:pt x="118" y="2927"/>
                    <a:pt x="375" y="1260"/>
                    <a:pt x="1304" y="69"/>
                  </a:cubicBezTo>
                  <a:cubicBezTo>
                    <a:pt x="1327" y="39"/>
                    <a:pt x="1303" y="0"/>
                    <a:pt x="1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2283433" y="4080744"/>
              <a:ext cx="170402" cy="273692"/>
            </a:xfrm>
            <a:custGeom>
              <a:avLst/>
              <a:gdLst/>
              <a:ahLst/>
              <a:cxnLst/>
              <a:rect l="l" t="t" r="r" b="b"/>
              <a:pathLst>
                <a:path w="3575" h="5742" extrusionOk="0">
                  <a:moveTo>
                    <a:pt x="11" y="0"/>
                  </a:moveTo>
                  <a:cubicBezTo>
                    <a:pt x="3" y="0"/>
                    <a:pt x="0" y="14"/>
                    <a:pt x="9" y="17"/>
                  </a:cubicBezTo>
                  <a:cubicBezTo>
                    <a:pt x="2271" y="923"/>
                    <a:pt x="3489" y="3378"/>
                    <a:pt x="2449" y="5680"/>
                  </a:cubicBezTo>
                  <a:cubicBezTo>
                    <a:pt x="2434" y="5712"/>
                    <a:pt x="2463" y="5742"/>
                    <a:pt x="2490" y="5742"/>
                  </a:cubicBezTo>
                  <a:cubicBezTo>
                    <a:pt x="2502" y="5742"/>
                    <a:pt x="2513" y="5736"/>
                    <a:pt x="2520" y="5722"/>
                  </a:cubicBezTo>
                  <a:cubicBezTo>
                    <a:pt x="3574" y="3503"/>
                    <a:pt x="2484" y="629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2150972" y="4183510"/>
              <a:ext cx="57007" cy="33080"/>
            </a:xfrm>
            <a:custGeom>
              <a:avLst/>
              <a:gdLst/>
              <a:ahLst/>
              <a:cxnLst/>
              <a:rect l="l" t="t" r="r" b="b"/>
              <a:pathLst>
                <a:path w="1196" h="694" extrusionOk="0">
                  <a:moveTo>
                    <a:pt x="1096" y="1"/>
                  </a:moveTo>
                  <a:cubicBezTo>
                    <a:pt x="1094" y="1"/>
                    <a:pt x="1093" y="1"/>
                    <a:pt x="1091" y="1"/>
                  </a:cubicBezTo>
                  <a:cubicBezTo>
                    <a:pt x="1044" y="3"/>
                    <a:pt x="1008" y="44"/>
                    <a:pt x="1011" y="91"/>
                  </a:cubicBezTo>
                  <a:cubicBezTo>
                    <a:pt x="1013" y="133"/>
                    <a:pt x="1023" y="496"/>
                    <a:pt x="620" y="521"/>
                  </a:cubicBezTo>
                  <a:cubicBezTo>
                    <a:pt x="605" y="522"/>
                    <a:pt x="590" y="523"/>
                    <a:pt x="576" y="523"/>
                  </a:cubicBezTo>
                  <a:cubicBezTo>
                    <a:pt x="455" y="523"/>
                    <a:pt x="360" y="491"/>
                    <a:pt x="292" y="427"/>
                  </a:cubicBezTo>
                  <a:cubicBezTo>
                    <a:pt x="175" y="317"/>
                    <a:pt x="170" y="145"/>
                    <a:pt x="170" y="139"/>
                  </a:cubicBezTo>
                  <a:cubicBezTo>
                    <a:pt x="170" y="92"/>
                    <a:pt x="133" y="55"/>
                    <a:pt x="86" y="55"/>
                  </a:cubicBezTo>
                  <a:cubicBezTo>
                    <a:pt x="39" y="55"/>
                    <a:pt x="1" y="92"/>
                    <a:pt x="1" y="139"/>
                  </a:cubicBezTo>
                  <a:cubicBezTo>
                    <a:pt x="1" y="150"/>
                    <a:pt x="2" y="388"/>
                    <a:pt x="175" y="551"/>
                  </a:cubicBezTo>
                  <a:cubicBezTo>
                    <a:pt x="275" y="645"/>
                    <a:pt x="410" y="693"/>
                    <a:pt x="575" y="693"/>
                  </a:cubicBezTo>
                  <a:cubicBezTo>
                    <a:pt x="593" y="693"/>
                    <a:pt x="611" y="692"/>
                    <a:pt x="630" y="692"/>
                  </a:cubicBezTo>
                  <a:cubicBezTo>
                    <a:pt x="804" y="682"/>
                    <a:pt x="941" y="620"/>
                    <a:pt x="1038" y="510"/>
                  </a:cubicBezTo>
                  <a:cubicBezTo>
                    <a:pt x="1195" y="332"/>
                    <a:pt x="1182" y="91"/>
                    <a:pt x="1181" y="81"/>
                  </a:cubicBezTo>
                  <a:cubicBezTo>
                    <a:pt x="1179" y="36"/>
                    <a:pt x="114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2074422" y="4194235"/>
              <a:ext cx="56817" cy="52574"/>
            </a:xfrm>
            <a:custGeom>
              <a:avLst/>
              <a:gdLst/>
              <a:ahLst/>
              <a:cxnLst/>
              <a:rect l="l" t="t" r="r" b="b"/>
              <a:pathLst>
                <a:path w="1192" h="1103" extrusionOk="0">
                  <a:moveTo>
                    <a:pt x="595" y="0"/>
                  </a:moveTo>
                  <a:cubicBezTo>
                    <a:pt x="332" y="0"/>
                    <a:pt x="100" y="189"/>
                    <a:pt x="53" y="457"/>
                  </a:cubicBezTo>
                  <a:cubicBezTo>
                    <a:pt x="1" y="757"/>
                    <a:pt x="202" y="1042"/>
                    <a:pt x="502" y="1094"/>
                  </a:cubicBezTo>
                  <a:cubicBezTo>
                    <a:pt x="534" y="1099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9" y="645"/>
                  </a:cubicBezTo>
                  <a:cubicBezTo>
                    <a:pt x="1191" y="346"/>
                    <a:pt x="990" y="60"/>
                    <a:pt x="691" y="9"/>
                  </a:cubicBezTo>
                  <a:cubicBezTo>
                    <a:pt x="659" y="3"/>
                    <a:pt x="627" y="0"/>
                    <a:pt x="5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2227140" y="4194187"/>
              <a:ext cx="56769" cy="52574"/>
            </a:xfrm>
            <a:custGeom>
              <a:avLst/>
              <a:gdLst/>
              <a:ahLst/>
              <a:cxnLst/>
              <a:rect l="l" t="t" r="r" b="b"/>
              <a:pathLst>
                <a:path w="1191" h="1103" extrusionOk="0">
                  <a:moveTo>
                    <a:pt x="596" y="0"/>
                  </a:moveTo>
                  <a:cubicBezTo>
                    <a:pt x="332" y="0"/>
                    <a:pt x="99" y="190"/>
                    <a:pt x="53" y="458"/>
                  </a:cubicBezTo>
                  <a:cubicBezTo>
                    <a:pt x="0" y="757"/>
                    <a:pt x="201" y="1043"/>
                    <a:pt x="501" y="1094"/>
                  </a:cubicBezTo>
                  <a:cubicBezTo>
                    <a:pt x="533" y="1100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8" y="646"/>
                  </a:cubicBezTo>
                  <a:cubicBezTo>
                    <a:pt x="1191" y="346"/>
                    <a:pt x="990" y="61"/>
                    <a:pt x="689" y="8"/>
                  </a:cubicBezTo>
                  <a:cubicBezTo>
                    <a:pt x="658" y="3"/>
                    <a:pt x="626" y="0"/>
                    <a:pt x="5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2099493" y="4157151"/>
              <a:ext cx="45615" cy="28885"/>
            </a:xfrm>
            <a:custGeom>
              <a:avLst/>
              <a:gdLst/>
              <a:ahLst/>
              <a:cxnLst/>
              <a:rect l="l" t="t" r="r" b="b"/>
              <a:pathLst>
                <a:path w="957" h="606" extrusionOk="0">
                  <a:moveTo>
                    <a:pt x="869" y="0"/>
                  </a:moveTo>
                  <a:cubicBezTo>
                    <a:pt x="822" y="0"/>
                    <a:pt x="785" y="38"/>
                    <a:pt x="785" y="85"/>
                  </a:cubicBezTo>
                  <a:cubicBezTo>
                    <a:pt x="784" y="100"/>
                    <a:pt x="779" y="436"/>
                    <a:pt x="519" y="436"/>
                  </a:cubicBezTo>
                  <a:cubicBezTo>
                    <a:pt x="244" y="436"/>
                    <a:pt x="181" y="165"/>
                    <a:pt x="177" y="153"/>
                  </a:cubicBezTo>
                  <a:cubicBezTo>
                    <a:pt x="169" y="113"/>
                    <a:pt x="134" y="85"/>
                    <a:pt x="94" y="85"/>
                  </a:cubicBezTo>
                  <a:cubicBezTo>
                    <a:pt x="89" y="85"/>
                    <a:pt x="83" y="86"/>
                    <a:pt x="77" y="87"/>
                  </a:cubicBezTo>
                  <a:cubicBezTo>
                    <a:pt x="31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1" y="605"/>
                  </a:cubicBezTo>
                  <a:cubicBezTo>
                    <a:pt x="866" y="605"/>
                    <a:pt x="956" y="264"/>
                    <a:pt x="955" y="85"/>
                  </a:cubicBezTo>
                  <a:cubicBezTo>
                    <a:pt x="955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2208122" y="4157151"/>
              <a:ext cx="45520" cy="28885"/>
            </a:xfrm>
            <a:custGeom>
              <a:avLst/>
              <a:gdLst/>
              <a:ahLst/>
              <a:cxnLst/>
              <a:rect l="l" t="t" r="r" b="b"/>
              <a:pathLst>
                <a:path w="955" h="606" extrusionOk="0">
                  <a:moveTo>
                    <a:pt x="869" y="0"/>
                  </a:moveTo>
                  <a:cubicBezTo>
                    <a:pt x="822" y="0"/>
                    <a:pt x="784" y="38"/>
                    <a:pt x="784" y="85"/>
                  </a:cubicBezTo>
                  <a:cubicBezTo>
                    <a:pt x="783" y="100"/>
                    <a:pt x="778" y="436"/>
                    <a:pt x="519" y="436"/>
                  </a:cubicBezTo>
                  <a:cubicBezTo>
                    <a:pt x="243" y="436"/>
                    <a:pt x="180" y="165"/>
                    <a:pt x="176" y="153"/>
                  </a:cubicBezTo>
                  <a:cubicBezTo>
                    <a:pt x="169" y="113"/>
                    <a:pt x="133" y="85"/>
                    <a:pt x="93" y="85"/>
                  </a:cubicBezTo>
                  <a:cubicBezTo>
                    <a:pt x="88" y="85"/>
                    <a:pt x="82" y="86"/>
                    <a:pt x="76" y="87"/>
                  </a:cubicBezTo>
                  <a:cubicBezTo>
                    <a:pt x="30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0" y="605"/>
                  </a:cubicBezTo>
                  <a:cubicBezTo>
                    <a:pt x="864" y="605"/>
                    <a:pt x="954" y="264"/>
                    <a:pt x="954" y="85"/>
                  </a:cubicBezTo>
                  <a:cubicBezTo>
                    <a:pt x="954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" name="Google Shape;906;p13"/>
          <p:cNvGrpSpPr/>
          <p:nvPr/>
        </p:nvGrpSpPr>
        <p:grpSpPr>
          <a:xfrm rot="-666174">
            <a:off x="5932496" y="4174083"/>
            <a:ext cx="386701" cy="478876"/>
            <a:chOff x="454479" y="2550746"/>
            <a:chExt cx="94996" cy="117637"/>
          </a:xfrm>
        </p:grpSpPr>
        <p:sp>
          <p:nvSpPr>
            <p:cNvPr id="907" name="Google Shape;907;p13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3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3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3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3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" name="Google Shape;915;p13"/>
          <p:cNvGrpSpPr/>
          <p:nvPr/>
        </p:nvGrpSpPr>
        <p:grpSpPr>
          <a:xfrm rot="-666205">
            <a:off x="6025494" y="4297489"/>
            <a:ext cx="654779" cy="594300"/>
            <a:chOff x="2345588" y="3008044"/>
            <a:chExt cx="250194" cy="227076"/>
          </a:xfrm>
        </p:grpSpPr>
        <p:sp>
          <p:nvSpPr>
            <p:cNvPr id="916" name="Google Shape;916;p13"/>
            <p:cNvSpPr/>
            <p:nvPr/>
          </p:nvSpPr>
          <p:spPr>
            <a:xfrm>
              <a:off x="2345588" y="3008044"/>
              <a:ext cx="250194" cy="227076"/>
            </a:xfrm>
            <a:custGeom>
              <a:avLst/>
              <a:gdLst/>
              <a:ahLst/>
              <a:cxnLst/>
              <a:rect l="l" t="t" r="r" b="b"/>
              <a:pathLst>
                <a:path w="5249" h="4764" extrusionOk="0">
                  <a:moveTo>
                    <a:pt x="1" y="0"/>
                  </a:moveTo>
                  <a:lnTo>
                    <a:pt x="1" y="0"/>
                  </a:lnTo>
                  <a:cubicBezTo>
                    <a:pt x="1140" y="551"/>
                    <a:pt x="1705" y="2062"/>
                    <a:pt x="1704" y="2063"/>
                  </a:cubicBezTo>
                  <a:lnTo>
                    <a:pt x="1212" y="2063"/>
                  </a:lnTo>
                  <a:cubicBezTo>
                    <a:pt x="1212" y="2063"/>
                    <a:pt x="2097" y="4045"/>
                    <a:pt x="2893" y="4545"/>
                  </a:cubicBezTo>
                  <a:cubicBezTo>
                    <a:pt x="3128" y="4692"/>
                    <a:pt x="3399" y="4763"/>
                    <a:pt x="3665" y="4763"/>
                  </a:cubicBezTo>
                  <a:cubicBezTo>
                    <a:pt x="4483" y="4763"/>
                    <a:pt x="5249" y="4093"/>
                    <a:pt x="4735" y="2916"/>
                  </a:cubicBezTo>
                  <a:cubicBezTo>
                    <a:pt x="4055" y="1356"/>
                    <a:pt x="2840" y="984"/>
                    <a:pt x="2840" y="984"/>
                  </a:cubicBezTo>
                  <a:lnTo>
                    <a:pt x="2840" y="984"/>
                  </a:lnTo>
                  <a:lnTo>
                    <a:pt x="2928" y="1512"/>
                  </a:lnTo>
                  <a:cubicBezTo>
                    <a:pt x="2928" y="1512"/>
                    <a:pt x="2490" y="956"/>
                    <a:pt x="1801" y="590"/>
                  </a:cubicBezTo>
                  <a:cubicBezTo>
                    <a:pt x="1257" y="30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3"/>
            <p:cNvSpPr/>
            <p:nvPr/>
          </p:nvSpPr>
          <p:spPr>
            <a:xfrm>
              <a:off x="2444445" y="3089551"/>
              <a:ext cx="129458" cy="139658"/>
            </a:xfrm>
            <a:custGeom>
              <a:avLst/>
              <a:gdLst/>
              <a:ahLst/>
              <a:cxnLst/>
              <a:rect l="l" t="t" r="r" b="b"/>
              <a:pathLst>
                <a:path w="2716" h="2930" extrusionOk="0">
                  <a:moveTo>
                    <a:pt x="0" y="1"/>
                  </a:moveTo>
                  <a:cubicBezTo>
                    <a:pt x="0" y="1"/>
                    <a:pt x="377" y="385"/>
                    <a:pt x="504" y="757"/>
                  </a:cubicBezTo>
                  <a:cubicBezTo>
                    <a:pt x="622" y="1102"/>
                    <a:pt x="618" y="1399"/>
                    <a:pt x="618" y="1399"/>
                  </a:cubicBezTo>
                  <a:lnTo>
                    <a:pt x="185" y="1038"/>
                  </a:lnTo>
                  <a:lnTo>
                    <a:pt x="185" y="1038"/>
                  </a:lnTo>
                  <a:cubicBezTo>
                    <a:pt x="185" y="1038"/>
                    <a:pt x="194" y="1333"/>
                    <a:pt x="347" y="1703"/>
                  </a:cubicBezTo>
                  <a:cubicBezTo>
                    <a:pt x="500" y="2074"/>
                    <a:pt x="975" y="2563"/>
                    <a:pt x="1224" y="2735"/>
                  </a:cubicBezTo>
                  <a:cubicBezTo>
                    <a:pt x="1403" y="2860"/>
                    <a:pt x="1627" y="2929"/>
                    <a:pt x="1843" y="2929"/>
                  </a:cubicBezTo>
                  <a:cubicBezTo>
                    <a:pt x="2294" y="2929"/>
                    <a:pt x="2715" y="2632"/>
                    <a:pt x="2653" y="1922"/>
                  </a:cubicBezTo>
                  <a:cubicBezTo>
                    <a:pt x="2560" y="871"/>
                    <a:pt x="1362" y="401"/>
                    <a:pt x="1362" y="401"/>
                  </a:cubicBezTo>
                  <a:lnTo>
                    <a:pt x="1362" y="401"/>
                  </a:lnTo>
                  <a:lnTo>
                    <a:pt x="1405" y="818"/>
                  </a:lnTo>
                  <a:cubicBezTo>
                    <a:pt x="1405" y="818"/>
                    <a:pt x="1162" y="542"/>
                    <a:pt x="905" y="385"/>
                  </a:cubicBezTo>
                  <a:cubicBezTo>
                    <a:pt x="562" y="178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3"/>
            <p:cNvSpPr/>
            <p:nvPr/>
          </p:nvSpPr>
          <p:spPr>
            <a:xfrm>
              <a:off x="2494017" y="3154280"/>
              <a:ext cx="90516" cy="67970"/>
            </a:xfrm>
            <a:custGeom>
              <a:avLst/>
              <a:gdLst/>
              <a:ahLst/>
              <a:cxnLst/>
              <a:rect l="l" t="t" r="r" b="b"/>
              <a:pathLst>
                <a:path w="1899" h="1426" extrusionOk="0">
                  <a:moveTo>
                    <a:pt x="824" y="1"/>
                  </a:moveTo>
                  <a:lnTo>
                    <a:pt x="949" y="409"/>
                  </a:lnTo>
                  <a:lnTo>
                    <a:pt x="109" y="8"/>
                  </a:lnTo>
                  <a:lnTo>
                    <a:pt x="452" y="826"/>
                  </a:lnTo>
                  <a:lnTo>
                    <a:pt x="1" y="676"/>
                  </a:lnTo>
                  <a:lnTo>
                    <a:pt x="1" y="676"/>
                  </a:lnTo>
                  <a:cubicBezTo>
                    <a:pt x="1" y="676"/>
                    <a:pt x="400" y="1426"/>
                    <a:pt x="871" y="1426"/>
                  </a:cubicBezTo>
                  <a:cubicBezTo>
                    <a:pt x="1003" y="1426"/>
                    <a:pt x="1140" y="1367"/>
                    <a:pt x="1276" y="1218"/>
                  </a:cubicBezTo>
                  <a:cubicBezTo>
                    <a:pt x="1899" y="534"/>
                    <a:pt x="824" y="1"/>
                    <a:pt x="824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3"/>
            <p:cNvSpPr/>
            <p:nvPr/>
          </p:nvSpPr>
          <p:spPr>
            <a:xfrm>
              <a:off x="2453644" y="3145652"/>
              <a:ext cx="84653" cy="84653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53" y="899"/>
                    <a:pt x="812" y="1712"/>
                    <a:pt x="1759" y="1775"/>
                  </a:cubicBezTo>
                  <a:cubicBezTo>
                    <a:pt x="1759" y="1775"/>
                    <a:pt x="1760" y="1775"/>
                    <a:pt x="1761" y="1775"/>
                  </a:cubicBezTo>
                  <a:cubicBezTo>
                    <a:pt x="1775" y="1775"/>
                    <a:pt x="1775" y="1750"/>
                    <a:pt x="1759" y="1749"/>
                  </a:cubicBezTo>
                  <a:cubicBezTo>
                    <a:pt x="783" y="1686"/>
                    <a:pt x="288" y="82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3"/>
            <p:cNvSpPr/>
            <p:nvPr/>
          </p:nvSpPr>
          <p:spPr>
            <a:xfrm>
              <a:off x="2505266" y="3201182"/>
              <a:ext cx="47713" cy="20830"/>
            </a:xfrm>
            <a:custGeom>
              <a:avLst/>
              <a:gdLst/>
              <a:ahLst/>
              <a:cxnLst/>
              <a:rect l="l" t="t" r="r" b="b"/>
              <a:pathLst>
                <a:path w="1001" h="437" extrusionOk="0">
                  <a:moveTo>
                    <a:pt x="1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121" y="196"/>
                    <a:pt x="429" y="437"/>
                    <a:pt x="693" y="437"/>
                  </a:cubicBezTo>
                  <a:cubicBezTo>
                    <a:pt x="809" y="437"/>
                    <a:pt x="916" y="391"/>
                    <a:pt x="996" y="274"/>
                  </a:cubicBezTo>
                  <a:cubicBezTo>
                    <a:pt x="1001" y="267"/>
                    <a:pt x="993" y="260"/>
                    <a:pt x="986" y="260"/>
                  </a:cubicBezTo>
                  <a:cubicBezTo>
                    <a:pt x="984" y="260"/>
                    <a:pt x="982" y="261"/>
                    <a:pt x="980" y="262"/>
                  </a:cubicBezTo>
                  <a:cubicBezTo>
                    <a:pt x="880" y="349"/>
                    <a:pt x="774" y="384"/>
                    <a:pt x="667" y="384"/>
                  </a:cubicBezTo>
                  <a:cubicBezTo>
                    <a:pt x="417" y="384"/>
                    <a:pt x="166" y="19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3"/>
            <p:cNvSpPr/>
            <p:nvPr/>
          </p:nvSpPr>
          <p:spPr>
            <a:xfrm>
              <a:off x="2499593" y="3154042"/>
              <a:ext cx="40658" cy="20115"/>
            </a:xfrm>
            <a:custGeom>
              <a:avLst/>
              <a:gdLst/>
              <a:ahLst/>
              <a:cxnLst/>
              <a:rect l="l" t="t" r="r" b="b"/>
              <a:pathLst>
                <a:path w="853" h="422" extrusionOk="0">
                  <a:moveTo>
                    <a:pt x="10" y="1"/>
                  </a:moveTo>
                  <a:cubicBezTo>
                    <a:pt x="4" y="1"/>
                    <a:pt x="0" y="9"/>
                    <a:pt x="6" y="14"/>
                  </a:cubicBezTo>
                  <a:cubicBezTo>
                    <a:pt x="141" y="101"/>
                    <a:pt x="289" y="169"/>
                    <a:pt x="431" y="241"/>
                  </a:cubicBezTo>
                  <a:cubicBezTo>
                    <a:pt x="559" y="304"/>
                    <a:pt x="683" y="377"/>
                    <a:pt x="819" y="420"/>
                  </a:cubicBezTo>
                  <a:cubicBezTo>
                    <a:pt x="821" y="421"/>
                    <a:pt x="823" y="421"/>
                    <a:pt x="826" y="421"/>
                  </a:cubicBezTo>
                  <a:cubicBezTo>
                    <a:pt x="844" y="421"/>
                    <a:pt x="852" y="395"/>
                    <a:pt x="834" y="387"/>
                  </a:cubicBezTo>
                  <a:cubicBezTo>
                    <a:pt x="701" y="318"/>
                    <a:pt x="555" y="272"/>
                    <a:pt x="418" y="208"/>
                  </a:cubicBezTo>
                  <a:cubicBezTo>
                    <a:pt x="282" y="143"/>
                    <a:pt x="151" y="66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3"/>
            <p:cNvSpPr/>
            <p:nvPr/>
          </p:nvSpPr>
          <p:spPr>
            <a:xfrm>
              <a:off x="2445065" y="3089169"/>
              <a:ext cx="67541" cy="38084"/>
            </a:xfrm>
            <a:custGeom>
              <a:avLst/>
              <a:gdLst/>
              <a:ahLst/>
              <a:cxnLst/>
              <a:rect l="l" t="t" r="r" b="b"/>
              <a:pathLst>
                <a:path w="1417" h="799" extrusionOk="0">
                  <a:moveTo>
                    <a:pt x="12" y="0"/>
                  </a:moveTo>
                  <a:cubicBezTo>
                    <a:pt x="4" y="0"/>
                    <a:pt x="1" y="12"/>
                    <a:pt x="9" y="15"/>
                  </a:cubicBezTo>
                  <a:cubicBezTo>
                    <a:pt x="521" y="167"/>
                    <a:pt x="966" y="418"/>
                    <a:pt x="1350" y="790"/>
                  </a:cubicBezTo>
                  <a:cubicBezTo>
                    <a:pt x="1357" y="796"/>
                    <a:pt x="1364" y="798"/>
                    <a:pt x="1371" y="798"/>
                  </a:cubicBezTo>
                  <a:cubicBezTo>
                    <a:pt x="1395" y="798"/>
                    <a:pt x="1416" y="767"/>
                    <a:pt x="1394" y="747"/>
                  </a:cubicBezTo>
                  <a:cubicBezTo>
                    <a:pt x="1008" y="381"/>
                    <a:pt x="534" y="119"/>
                    <a:pt x="14" y="0"/>
                  </a:cubicBezTo>
                  <a:cubicBezTo>
                    <a:pt x="13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3"/>
            <p:cNvSpPr/>
            <p:nvPr/>
          </p:nvSpPr>
          <p:spPr>
            <a:xfrm>
              <a:off x="2414035" y="3028492"/>
              <a:ext cx="71974" cy="53766"/>
            </a:xfrm>
            <a:custGeom>
              <a:avLst/>
              <a:gdLst/>
              <a:ahLst/>
              <a:cxnLst/>
              <a:rect l="l" t="t" r="r" b="b"/>
              <a:pathLst>
                <a:path w="1510" h="1128" extrusionOk="0">
                  <a:moveTo>
                    <a:pt x="3" y="0"/>
                  </a:moveTo>
                  <a:cubicBezTo>
                    <a:pt x="1" y="0"/>
                    <a:pt x="0" y="4"/>
                    <a:pt x="2" y="5"/>
                  </a:cubicBezTo>
                  <a:cubicBezTo>
                    <a:pt x="557" y="303"/>
                    <a:pt x="1017" y="666"/>
                    <a:pt x="1456" y="1119"/>
                  </a:cubicBezTo>
                  <a:cubicBezTo>
                    <a:pt x="1462" y="1125"/>
                    <a:pt x="1468" y="1127"/>
                    <a:pt x="1474" y="1127"/>
                  </a:cubicBezTo>
                  <a:cubicBezTo>
                    <a:pt x="1483" y="1127"/>
                    <a:pt x="1492" y="1122"/>
                    <a:pt x="1498" y="1113"/>
                  </a:cubicBezTo>
                  <a:cubicBezTo>
                    <a:pt x="1504" y="1110"/>
                    <a:pt x="1509" y="1104"/>
                    <a:pt x="1509" y="1094"/>
                  </a:cubicBezTo>
                  <a:cubicBezTo>
                    <a:pt x="1509" y="1030"/>
                    <a:pt x="1492" y="968"/>
                    <a:pt x="1476" y="905"/>
                  </a:cubicBezTo>
                  <a:cubicBezTo>
                    <a:pt x="1459" y="834"/>
                    <a:pt x="1446" y="764"/>
                    <a:pt x="1425" y="695"/>
                  </a:cubicBezTo>
                  <a:cubicBezTo>
                    <a:pt x="1424" y="692"/>
                    <a:pt x="1422" y="691"/>
                    <a:pt x="1420" y="691"/>
                  </a:cubicBezTo>
                  <a:cubicBezTo>
                    <a:pt x="1417" y="691"/>
                    <a:pt x="1415" y="693"/>
                    <a:pt x="1415" y="696"/>
                  </a:cubicBezTo>
                  <a:cubicBezTo>
                    <a:pt x="1418" y="768"/>
                    <a:pt x="1430" y="838"/>
                    <a:pt x="1436" y="910"/>
                  </a:cubicBezTo>
                  <a:cubicBezTo>
                    <a:pt x="1440" y="948"/>
                    <a:pt x="1443" y="986"/>
                    <a:pt x="1449" y="1024"/>
                  </a:cubicBezTo>
                  <a:cubicBezTo>
                    <a:pt x="1067" y="577"/>
                    <a:pt x="545" y="218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13"/>
          <p:cNvSpPr/>
          <p:nvPr/>
        </p:nvSpPr>
        <p:spPr>
          <a:xfrm>
            <a:off x="2265274" y="4737839"/>
            <a:ext cx="239705" cy="239156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5" name="Google Shape;925;p13"/>
          <p:cNvGrpSpPr/>
          <p:nvPr/>
        </p:nvGrpSpPr>
        <p:grpSpPr>
          <a:xfrm>
            <a:off x="173266" y="3887138"/>
            <a:ext cx="483637" cy="522909"/>
            <a:chOff x="3127056" y="-728177"/>
            <a:chExt cx="193711" cy="209440"/>
          </a:xfrm>
        </p:grpSpPr>
        <p:sp>
          <p:nvSpPr>
            <p:cNvPr id="926" name="Google Shape;926;p13"/>
            <p:cNvSpPr/>
            <p:nvPr/>
          </p:nvSpPr>
          <p:spPr>
            <a:xfrm>
              <a:off x="3137113" y="-723697"/>
              <a:ext cx="174216" cy="196523"/>
            </a:xfrm>
            <a:custGeom>
              <a:avLst/>
              <a:gdLst/>
              <a:ahLst/>
              <a:cxnLst/>
              <a:rect l="l" t="t" r="r" b="b"/>
              <a:pathLst>
                <a:path w="3655" h="4123" extrusionOk="0">
                  <a:moveTo>
                    <a:pt x="2204" y="71"/>
                  </a:moveTo>
                  <a:lnTo>
                    <a:pt x="3588" y="1395"/>
                  </a:lnTo>
                  <a:lnTo>
                    <a:pt x="132" y="3971"/>
                  </a:lnTo>
                  <a:lnTo>
                    <a:pt x="2204" y="71"/>
                  </a:lnTo>
                  <a:close/>
                  <a:moveTo>
                    <a:pt x="2193" y="0"/>
                  </a:moveTo>
                  <a:lnTo>
                    <a:pt x="1" y="4123"/>
                  </a:lnTo>
                  <a:lnTo>
                    <a:pt x="1" y="4123"/>
                  </a:lnTo>
                  <a:lnTo>
                    <a:pt x="3654" y="1399"/>
                  </a:lnTo>
                  <a:lnTo>
                    <a:pt x="21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3"/>
            <p:cNvSpPr/>
            <p:nvPr/>
          </p:nvSpPr>
          <p:spPr>
            <a:xfrm>
              <a:off x="3298554" y="-667166"/>
              <a:ext cx="22212" cy="20210"/>
            </a:xfrm>
            <a:custGeom>
              <a:avLst/>
              <a:gdLst/>
              <a:ahLst/>
              <a:cxnLst/>
              <a:rect l="l" t="t" r="r" b="b"/>
              <a:pathLst>
                <a:path w="466" h="424" extrusionOk="0">
                  <a:moveTo>
                    <a:pt x="233" y="0"/>
                  </a:moveTo>
                  <a:cubicBezTo>
                    <a:pt x="137" y="0"/>
                    <a:pt x="49" y="66"/>
                    <a:pt x="26" y="165"/>
                  </a:cubicBezTo>
                  <a:cubicBezTo>
                    <a:pt x="0" y="278"/>
                    <a:pt x="72" y="392"/>
                    <a:pt x="186" y="418"/>
                  </a:cubicBezTo>
                  <a:cubicBezTo>
                    <a:pt x="202" y="422"/>
                    <a:pt x="218" y="423"/>
                    <a:pt x="233" y="423"/>
                  </a:cubicBezTo>
                  <a:cubicBezTo>
                    <a:pt x="329" y="423"/>
                    <a:pt x="416" y="358"/>
                    <a:pt x="439" y="260"/>
                  </a:cubicBezTo>
                  <a:cubicBezTo>
                    <a:pt x="465" y="146"/>
                    <a:pt x="395" y="32"/>
                    <a:pt x="281" y="5"/>
                  </a:cubicBezTo>
                  <a:cubicBezTo>
                    <a:pt x="265" y="2"/>
                    <a:pt x="249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3"/>
            <p:cNvSpPr/>
            <p:nvPr/>
          </p:nvSpPr>
          <p:spPr>
            <a:xfrm>
              <a:off x="3127056" y="-542808"/>
              <a:ext cx="26454" cy="24071"/>
            </a:xfrm>
            <a:custGeom>
              <a:avLst/>
              <a:gdLst/>
              <a:ahLst/>
              <a:cxnLst/>
              <a:rect l="l" t="t" r="r" b="b"/>
              <a:pathLst>
                <a:path w="555" h="505" extrusionOk="0">
                  <a:moveTo>
                    <a:pt x="277" y="1"/>
                  </a:moveTo>
                  <a:cubicBezTo>
                    <a:pt x="162" y="1"/>
                    <a:pt x="59" y="80"/>
                    <a:pt x="32" y="196"/>
                  </a:cubicBezTo>
                  <a:cubicBezTo>
                    <a:pt x="0" y="332"/>
                    <a:pt x="84" y="467"/>
                    <a:pt x="220" y="498"/>
                  </a:cubicBezTo>
                  <a:cubicBezTo>
                    <a:pt x="239" y="503"/>
                    <a:pt x="258" y="505"/>
                    <a:pt x="277" y="505"/>
                  </a:cubicBezTo>
                  <a:cubicBezTo>
                    <a:pt x="392" y="505"/>
                    <a:pt x="496" y="426"/>
                    <a:pt x="523" y="310"/>
                  </a:cubicBezTo>
                  <a:cubicBezTo>
                    <a:pt x="554" y="174"/>
                    <a:pt x="468" y="39"/>
                    <a:pt x="334" y="7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3"/>
            <p:cNvSpPr/>
            <p:nvPr/>
          </p:nvSpPr>
          <p:spPr>
            <a:xfrm>
              <a:off x="3235112" y="-728177"/>
              <a:ext cx="13537" cy="12393"/>
            </a:xfrm>
            <a:custGeom>
              <a:avLst/>
              <a:gdLst/>
              <a:ahLst/>
              <a:cxnLst/>
              <a:rect l="l" t="t" r="r" b="b"/>
              <a:pathLst>
                <a:path w="284" h="260" extrusionOk="0">
                  <a:moveTo>
                    <a:pt x="143" y="1"/>
                  </a:moveTo>
                  <a:cubicBezTo>
                    <a:pt x="83" y="1"/>
                    <a:pt x="30" y="42"/>
                    <a:pt x="16" y="101"/>
                  </a:cubicBezTo>
                  <a:cubicBezTo>
                    <a:pt x="1" y="171"/>
                    <a:pt x="44" y="239"/>
                    <a:pt x="114" y="256"/>
                  </a:cubicBezTo>
                  <a:cubicBezTo>
                    <a:pt x="123" y="258"/>
                    <a:pt x="132" y="259"/>
                    <a:pt x="141" y="259"/>
                  </a:cubicBezTo>
                  <a:cubicBezTo>
                    <a:pt x="200" y="259"/>
                    <a:pt x="254" y="219"/>
                    <a:pt x="268" y="159"/>
                  </a:cubicBezTo>
                  <a:cubicBezTo>
                    <a:pt x="283" y="90"/>
                    <a:pt x="241" y="21"/>
                    <a:pt x="171" y="4"/>
                  </a:cubicBezTo>
                  <a:cubicBezTo>
                    <a:pt x="162" y="2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13"/>
          <p:cNvGrpSpPr/>
          <p:nvPr/>
        </p:nvGrpSpPr>
        <p:grpSpPr>
          <a:xfrm rot="-1151950">
            <a:off x="7752862" y="3887360"/>
            <a:ext cx="994467" cy="1214321"/>
            <a:chOff x="5253963" y="-691571"/>
            <a:chExt cx="332892" cy="406487"/>
          </a:xfrm>
        </p:grpSpPr>
        <p:sp>
          <p:nvSpPr>
            <p:cNvPr id="931" name="Google Shape;931;p13"/>
            <p:cNvSpPr/>
            <p:nvPr/>
          </p:nvSpPr>
          <p:spPr>
            <a:xfrm>
              <a:off x="5262543" y="-534038"/>
              <a:ext cx="88466" cy="108581"/>
            </a:xfrm>
            <a:custGeom>
              <a:avLst/>
              <a:gdLst/>
              <a:ahLst/>
              <a:cxnLst/>
              <a:rect l="l" t="t" r="r" b="b"/>
              <a:pathLst>
                <a:path w="1856" h="2278" extrusionOk="0">
                  <a:moveTo>
                    <a:pt x="1811" y="62"/>
                  </a:moveTo>
                  <a:lnTo>
                    <a:pt x="1811" y="1277"/>
                  </a:lnTo>
                  <a:lnTo>
                    <a:pt x="794" y="2205"/>
                  </a:lnTo>
                  <a:lnTo>
                    <a:pt x="62" y="604"/>
                  </a:lnTo>
                  <a:lnTo>
                    <a:pt x="1811" y="62"/>
                  </a:lnTo>
                  <a:close/>
                  <a:moveTo>
                    <a:pt x="1855" y="0"/>
                  </a:moveTo>
                  <a:lnTo>
                    <a:pt x="0" y="577"/>
                  </a:lnTo>
                  <a:lnTo>
                    <a:pt x="778" y="2277"/>
                  </a:lnTo>
                  <a:lnTo>
                    <a:pt x="1855" y="1295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3"/>
            <p:cNvSpPr/>
            <p:nvPr/>
          </p:nvSpPr>
          <p:spPr>
            <a:xfrm>
              <a:off x="5349198" y="-680941"/>
              <a:ext cx="228840" cy="386801"/>
            </a:xfrm>
            <a:custGeom>
              <a:avLst/>
              <a:gdLst/>
              <a:ahLst/>
              <a:cxnLst/>
              <a:rect l="l" t="t" r="r" b="b"/>
              <a:pathLst>
                <a:path w="4801" h="8115" extrusionOk="0">
                  <a:moveTo>
                    <a:pt x="3427" y="0"/>
                  </a:moveTo>
                  <a:lnTo>
                    <a:pt x="2040" y="1192"/>
                  </a:lnTo>
                  <a:lnTo>
                    <a:pt x="1" y="3097"/>
                  </a:lnTo>
                  <a:lnTo>
                    <a:pt x="30" y="3129"/>
                  </a:lnTo>
                  <a:lnTo>
                    <a:pt x="2069" y="1224"/>
                  </a:lnTo>
                  <a:lnTo>
                    <a:pt x="3417" y="67"/>
                  </a:lnTo>
                  <a:lnTo>
                    <a:pt x="4739" y="2183"/>
                  </a:lnTo>
                  <a:lnTo>
                    <a:pt x="3105" y="3100"/>
                  </a:lnTo>
                  <a:lnTo>
                    <a:pt x="3188" y="5323"/>
                  </a:lnTo>
                  <a:lnTo>
                    <a:pt x="3105" y="6815"/>
                  </a:lnTo>
                  <a:lnTo>
                    <a:pt x="3105" y="6827"/>
                  </a:lnTo>
                  <a:lnTo>
                    <a:pt x="4757" y="8114"/>
                  </a:lnTo>
                  <a:lnTo>
                    <a:pt x="4783" y="8081"/>
                  </a:lnTo>
                  <a:lnTo>
                    <a:pt x="3149" y="6808"/>
                  </a:lnTo>
                  <a:lnTo>
                    <a:pt x="3232" y="5323"/>
                  </a:lnTo>
                  <a:lnTo>
                    <a:pt x="3149" y="3125"/>
                  </a:lnTo>
                  <a:lnTo>
                    <a:pt x="4801" y="2199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3"/>
            <p:cNvSpPr/>
            <p:nvPr/>
          </p:nvSpPr>
          <p:spPr>
            <a:xfrm>
              <a:off x="5253963" y="-515973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2" y="0"/>
                  </a:moveTo>
                  <a:cubicBezTo>
                    <a:pt x="95" y="0"/>
                    <a:pt x="0" y="95"/>
                    <a:pt x="0" y="213"/>
                  </a:cubicBezTo>
                  <a:cubicBezTo>
                    <a:pt x="0" y="330"/>
                    <a:pt x="95" y="424"/>
                    <a:pt x="212" y="424"/>
                  </a:cubicBezTo>
                  <a:cubicBezTo>
                    <a:pt x="329" y="424"/>
                    <a:pt x="424" y="330"/>
                    <a:pt x="424" y="213"/>
                  </a:cubicBezTo>
                  <a:cubicBezTo>
                    <a:pt x="424" y="95"/>
                    <a:pt x="329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3"/>
            <p:cNvSpPr/>
            <p:nvPr/>
          </p:nvSpPr>
          <p:spPr>
            <a:xfrm>
              <a:off x="5437092" y="-633562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2" y="1"/>
                  </a:moveTo>
                  <a:cubicBezTo>
                    <a:pt x="94" y="1"/>
                    <a:pt x="0" y="96"/>
                    <a:pt x="0" y="213"/>
                  </a:cubicBezTo>
                  <a:cubicBezTo>
                    <a:pt x="0" y="330"/>
                    <a:pt x="94" y="425"/>
                    <a:pt x="212" y="425"/>
                  </a:cubicBezTo>
                  <a:cubicBezTo>
                    <a:pt x="329" y="425"/>
                    <a:pt x="424" y="330"/>
                    <a:pt x="424" y="213"/>
                  </a:cubicBezTo>
                  <a:cubicBezTo>
                    <a:pt x="424" y="96"/>
                    <a:pt x="329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3"/>
            <p:cNvSpPr/>
            <p:nvPr/>
          </p:nvSpPr>
          <p:spPr>
            <a:xfrm>
              <a:off x="5566360" y="-586898"/>
              <a:ext cx="20448" cy="20258"/>
            </a:xfrm>
            <a:custGeom>
              <a:avLst/>
              <a:gdLst/>
              <a:ahLst/>
              <a:cxnLst/>
              <a:rect l="l" t="t" r="r" b="b"/>
              <a:pathLst>
                <a:path w="429" h="425" extrusionOk="0">
                  <a:moveTo>
                    <a:pt x="216" y="1"/>
                  </a:moveTo>
                  <a:cubicBezTo>
                    <a:pt x="100" y="1"/>
                    <a:pt x="5" y="93"/>
                    <a:pt x="3" y="210"/>
                  </a:cubicBezTo>
                  <a:cubicBezTo>
                    <a:pt x="1" y="326"/>
                    <a:pt x="94" y="424"/>
                    <a:pt x="211" y="425"/>
                  </a:cubicBezTo>
                  <a:cubicBezTo>
                    <a:pt x="212" y="425"/>
                    <a:pt x="214" y="425"/>
                    <a:pt x="215" y="425"/>
                  </a:cubicBezTo>
                  <a:cubicBezTo>
                    <a:pt x="330" y="425"/>
                    <a:pt x="425" y="332"/>
                    <a:pt x="427" y="216"/>
                  </a:cubicBezTo>
                  <a:cubicBezTo>
                    <a:pt x="429" y="99"/>
                    <a:pt x="336" y="3"/>
                    <a:pt x="218" y="1"/>
                  </a:cubicBezTo>
                  <a:cubicBezTo>
                    <a:pt x="218" y="1"/>
                    <a:pt x="217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3"/>
            <p:cNvSpPr/>
            <p:nvPr/>
          </p:nvSpPr>
          <p:spPr>
            <a:xfrm>
              <a:off x="5492050" y="-437278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3" y="0"/>
                  </a:moveTo>
                  <a:cubicBezTo>
                    <a:pt x="96" y="0"/>
                    <a:pt x="1" y="94"/>
                    <a:pt x="1" y="212"/>
                  </a:cubicBezTo>
                  <a:cubicBezTo>
                    <a:pt x="1" y="329"/>
                    <a:pt x="96" y="424"/>
                    <a:pt x="213" y="424"/>
                  </a:cubicBezTo>
                  <a:cubicBezTo>
                    <a:pt x="331" y="424"/>
                    <a:pt x="425" y="329"/>
                    <a:pt x="425" y="212"/>
                  </a:cubicBezTo>
                  <a:cubicBezTo>
                    <a:pt x="425" y="94"/>
                    <a:pt x="33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5566407" y="-305389"/>
              <a:ext cx="20448" cy="20305"/>
            </a:xfrm>
            <a:custGeom>
              <a:avLst/>
              <a:gdLst/>
              <a:ahLst/>
              <a:cxnLst/>
              <a:rect l="l" t="t" r="r" b="b"/>
              <a:pathLst>
                <a:path w="429" h="426" extrusionOk="0">
                  <a:moveTo>
                    <a:pt x="216" y="1"/>
                  </a:moveTo>
                  <a:cubicBezTo>
                    <a:pt x="100" y="1"/>
                    <a:pt x="5" y="94"/>
                    <a:pt x="3" y="210"/>
                  </a:cubicBezTo>
                  <a:cubicBezTo>
                    <a:pt x="1" y="327"/>
                    <a:pt x="94" y="423"/>
                    <a:pt x="211" y="425"/>
                  </a:cubicBezTo>
                  <a:cubicBezTo>
                    <a:pt x="212" y="425"/>
                    <a:pt x="214" y="425"/>
                    <a:pt x="215" y="425"/>
                  </a:cubicBezTo>
                  <a:cubicBezTo>
                    <a:pt x="330" y="425"/>
                    <a:pt x="425" y="333"/>
                    <a:pt x="427" y="217"/>
                  </a:cubicBezTo>
                  <a:cubicBezTo>
                    <a:pt x="429" y="99"/>
                    <a:pt x="335" y="3"/>
                    <a:pt x="218" y="1"/>
                  </a:cubicBezTo>
                  <a:cubicBezTo>
                    <a:pt x="218" y="1"/>
                    <a:pt x="217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3"/>
            <p:cNvSpPr/>
            <p:nvPr/>
          </p:nvSpPr>
          <p:spPr>
            <a:xfrm>
              <a:off x="5287948" y="-439232"/>
              <a:ext cx="24118" cy="24071"/>
            </a:xfrm>
            <a:custGeom>
              <a:avLst/>
              <a:gdLst/>
              <a:ahLst/>
              <a:cxnLst/>
              <a:rect l="l" t="t" r="r" b="b"/>
              <a:pathLst>
                <a:path w="506" h="505" extrusionOk="0">
                  <a:moveTo>
                    <a:pt x="252" y="0"/>
                  </a:moveTo>
                  <a:cubicBezTo>
                    <a:pt x="113" y="0"/>
                    <a:pt x="0" y="112"/>
                    <a:pt x="0" y="253"/>
                  </a:cubicBezTo>
                  <a:cubicBezTo>
                    <a:pt x="0" y="393"/>
                    <a:pt x="113" y="505"/>
                    <a:pt x="252" y="505"/>
                  </a:cubicBezTo>
                  <a:cubicBezTo>
                    <a:pt x="393" y="505"/>
                    <a:pt x="506" y="392"/>
                    <a:pt x="506" y="253"/>
                  </a:cubicBezTo>
                  <a:cubicBezTo>
                    <a:pt x="506" y="114"/>
                    <a:pt x="393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3"/>
            <p:cNvSpPr/>
            <p:nvPr/>
          </p:nvSpPr>
          <p:spPr>
            <a:xfrm>
              <a:off x="5343764" y="-478842"/>
              <a:ext cx="12298" cy="12250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cubicBezTo>
                    <a:pt x="58" y="0"/>
                    <a:pt x="1" y="58"/>
                    <a:pt x="1" y="129"/>
                  </a:cubicBezTo>
                  <a:cubicBezTo>
                    <a:pt x="1" y="199"/>
                    <a:pt x="58" y="257"/>
                    <a:pt x="128" y="257"/>
                  </a:cubicBezTo>
                  <a:cubicBezTo>
                    <a:pt x="200" y="257"/>
                    <a:pt x="257" y="199"/>
                    <a:pt x="257" y="129"/>
                  </a:cubicBezTo>
                  <a:cubicBezTo>
                    <a:pt x="257" y="58"/>
                    <a:pt x="200" y="0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3"/>
            <p:cNvSpPr/>
            <p:nvPr/>
          </p:nvSpPr>
          <p:spPr>
            <a:xfrm>
              <a:off x="5506206" y="-691571"/>
              <a:ext cx="12250" cy="12298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8" y="0"/>
                  </a:moveTo>
                  <a:cubicBezTo>
                    <a:pt x="58" y="0"/>
                    <a:pt x="0" y="58"/>
                    <a:pt x="0" y="129"/>
                  </a:cubicBezTo>
                  <a:cubicBezTo>
                    <a:pt x="0" y="200"/>
                    <a:pt x="58" y="258"/>
                    <a:pt x="128" y="258"/>
                  </a:cubicBezTo>
                  <a:cubicBezTo>
                    <a:pt x="199" y="258"/>
                    <a:pt x="257" y="200"/>
                    <a:pt x="257" y="129"/>
                  </a:cubicBezTo>
                  <a:cubicBezTo>
                    <a:pt x="257" y="58"/>
                    <a:pt x="199" y="0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3"/>
            <p:cNvSpPr/>
            <p:nvPr/>
          </p:nvSpPr>
          <p:spPr>
            <a:xfrm>
              <a:off x="5492050" y="-538757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30" y="1"/>
                  </a:moveTo>
                  <a:cubicBezTo>
                    <a:pt x="58" y="1"/>
                    <a:pt x="1" y="58"/>
                    <a:pt x="1" y="130"/>
                  </a:cubicBezTo>
                  <a:cubicBezTo>
                    <a:pt x="1" y="200"/>
                    <a:pt x="58" y="257"/>
                    <a:pt x="130" y="257"/>
                  </a:cubicBezTo>
                  <a:cubicBezTo>
                    <a:pt x="130" y="257"/>
                    <a:pt x="131" y="257"/>
                    <a:pt x="132" y="257"/>
                  </a:cubicBezTo>
                  <a:cubicBezTo>
                    <a:pt x="201" y="257"/>
                    <a:pt x="257" y="200"/>
                    <a:pt x="257" y="130"/>
                  </a:cubicBezTo>
                  <a:cubicBezTo>
                    <a:pt x="257" y="58"/>
                    <a:pt x="200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3"/>
            <p:cNvSpPr/>
            <p:nvPr/>
          </p:nvSpPr>
          <p:spPr>
            <a:xfrm>
              <a:off x="5492050" y="-362158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30" y="1"/>
                  </a:moveTo>
                  <a:cubicBezTo>
                    <a:pt x="58" y="1"/>
                    <a:pt x="1" y="58"/>
                    <a:pt x="1" y="128"/>
                  </a:cubicBezTo>
                  <a:cubicBezTo>
                    <a:pt x="1" y="200"/>
                    <a:pt x="58" y="257"/>
                    <a:pt x="130" y="257"/>
                  </a:cubicBezTo>
                  <a:cubicBezTo>
                    <a:pt x="130" y="257"/>
                    <a:pt x="131" y="257"/>
                    <a:pt x="132" y="257"/>
                  </a:cubicBezTo>
                  <a:cubicBezTo>
                    <a:pt x="201" y="257"/>
                    <a:pt x="257" y="200"/>
                    <a:pt x="257" y="128"/>
                  </a:cubicBezTo>
                  <a:cubicBezTo>
                    <a:pt x="257" y="58"/>
                    <a:pt x="200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3" name="Google Shape;943;p13"/>
          <p:cNvSpPr txBox="1">
            <a:spLocks noGrp="1"/>
          </p:cNvSpPr>
          <p:nvPr>
            <p:ph type="title"/>
          </p:nvPr>
        </p:nvSpPr>
        <p:spPr>
          <a:xfrm>
            <a:off x="793844" y="1621537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4" name="Google Shape;944;p13"/>
          <p:cNvSpPr txBox="1">
            <a:spLocks noGrp="1"/>
          </p:cNvSpPr>
          <p:nvPr>
            <p:ph type="subTitle" idx="1"/>
          </p:nvPr>
        </p:nvSpPr>
        <p:spPr>
          <a:xfrm>
            <a:off x="793828" y="2073663"/>
            <a:ext cx="2587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3"/>
          <p:cNvSpPr txBox="1">
            <a:spLocks noGrp="1"/>
          </p:cNvSpPr>
          <p:nvPr>
            <p:ph type="title" idx="2" hasCustomPrompt="1"/>
          </p:nvPr>
        </p:nvSpPr>
        <p:spPr>
          <a:xfrm rot="2715">
            <a:off x="4790262" y="3081840"/>
            <a:ext cx="7596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6" name="Google Shape;946;p13"/>
          <p:cNvSpPr txBox="1">
            <a:spLocks noGrp="1"/>
          </p:cNvSpPr>
          <p:nvPr>
            <p:ph type="title" idx="3" hasCustomPrompt="1"/>
          </p:nvPr>
        </p:nvSpPr>
        <p:spPr>
          <a:xfrm>
            <a:off x="3589281" y="3081982"/>
            <a:ext cx="759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7" name="Google Shape;947;p13"/>
          <p:cNvSpPr txBox="1">
            <a:spLocks noGrp="1"/>
          </p:cNvSpPr>
          <p:nvPr>
            <p:ph type="title" idx="4"/>
          </p:nvPr>
        </p:nvSpPr>
        <p:spPr>
          <a:xfrm>
            <a:off x="793844" y="2875706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8" name="Google Shape;948;p13"/>
          <p:cNvSpPr txBox="1">
            <a:spLocks noGrp="1"/>
          </p:cNvSpPr>
          <p:nvPr>
            <p:ph type="subTitle" idx="5"/>
          </p:nvPr>
        </p:nvSpPr>
        <p:spPr>
          <a:xfrm>
            <a:off x="793828" y="3319188"/>
            <a:ext cx="25875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13"/>
          <p:cNvSpPr txBox="1">
            <a:spLocks noGrp="1"/>
          </p:cNvSpPr>
          <p:nvPr>
            <p:ph type="title" idx="6"/>
          </p:nvPr>
        </p:nvSpPr>
        <p:spPr>
          <a:xfrm>
            <a:off x="5762639" y="2881427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0" name="Google Shape;950;p13"/>
          <p:cNvSpPr txBox="1">
            <a:spLocks noGrp="1"/>
          </p:cNvSpPr>
          <p:nvPr>
            <p:ph type="subTitle" idx="7"/>
          </p:nvPr>
        </p:nvSpPr>
        <p:spPr>
          <a:xfrm>
            <a:off x="5762623" y="3324638"/>
            <a:ext cx="25875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3"/>
          <p:cNvSpPr txBox="1">
            <a:spLocks noGrp="1"/>
          </p:cNvSpPr>
          <p:nvPr>
            <p:ph type="title" idx="8"/>
          </p:nvPr>
        </p:nvSpPr>
        <p:spPr>
          <a:xfrm>
            <a:off x="5762639" y="1621525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2" name="Google Shape;952;p13"/>
          <p:cNvSpPr txBox="1">
            <a:spLocks noGrp="1"/>
          </p:cNvSpPr>
          <p:nvPr>
            <p:ph type="subTitle" idx="9"/>
          </p:nvPr>
        </p:nvSpPr>
        <p:spPr>
          <a:xfrm>
            <a:off x="5762623" y="2073368"/>
            <a:ext cx="2587500" cy="5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 idx="13" hasCustomPrompt="1"/>
          </p:nvPr>
        </p:nvSpPr>
        <p:spPr>
          <a:xfrm rot="2714">
            <a:off x="4790123" y="1892975"/>
            <a:ext cx="7599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54" name="Google Shape;954;p13"/>
          <p:cNvSpPr txBox="1">
            <a:spLocks noGrp="1"/>
          </p:cNvSpPr>
          <p:nvPr>
            <p:ph type="title" idx="14" hasCustomPrompt="1"/>
          </p:nvPr>
        </p:nvSpPr>
        <p:spPr>
          <a:xfrm rot="1357">
            <a:off x="3593825" y="1892813"/>
            <a:ext cx="7599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55" name="Google Shape;955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956" name="Google Shape;956;p13"/>
          <p:cNvSpPr/>
          <p:nvPr/>
        </p:nvSpPr>
        <p:spPr>
          <a:xfrm>
            <a:off x="8473150" y="357767"/>
            <a:ext cx="239700" cy="245365"/>
          </a:xfrm>
          <a:custGeom>
            <a:avLst/>
            <a:gdLst/>
            <a:ahLst/>
            <a:cxnLst/>
            <a:rect l="l" t="t" r="r" b="b"/>
            <a:pathLst>
              <a:path w="1060" h="1085" extrusionOk="0">
                <a:moveTo>
                  <a:pt x="672" y="0"/>
                </a:moveTo>
                <a:cubicBezTo>
                  <a:pt x="598" y="0"/>
                  <a:pt x="401" y="294"/>
                  <a:pt x="401" y="294"/>
                </a:cubicBezTo>
                <a:cubicBezTo>
                  <a:pt x="401" y="294"/>
                  <a:pt x="219" y="200"/>
                  <a:pt x="115" y="200"/>
                </a:cubicBezTo>
                <a:cubicBezTo>
                  <a:pt x="83" y="200"/>
                  <a:pt x="59" y="209"/>
                  <a:pt x="50" y="233"/>
                </a:cubicBezTo>
                <a:cubicBezTo>
                  <a:pt x="10" y="333"/>
                  <a:pt x="266" y="518"/>
                  <a:pt x="266" y="518"/>
                </a:cubicBezTo>
                <a:cubicBezTo>
                  <a:pt x="266" y="518"/>
                  <a:pt x="0" y="798"/>
                  <a:pt x="52" y="871"/>
                </a:cubicBezTo>
                <a:cubicBezTo>
                  <a:pt x="60" y="883"/>
                  <a:pt x="75" y="887"/>
                  <a:pt x="94" y="887"/>
                </a:cubicBezTo>
                <a:cubicBezTo>
                  <a:pt x="199" y="887"/>
                  <a:pt x="437" y="750"/>
                  <a:pt x="437" y="750"/>
                </a:cubicBezTo>
                <a:cubicBezTo>
                  <a:pt x="437" y="750"/>
                  <a:pt x="508" y="1085"/>
                  <a:pt x="607" y="1085"/>
                </a:cubicBezTo>
                <a:cubicBezTo>
                  <a:pt x="612" y="1085"/>
                  <a:pt x="618" y="1084"/>
                  <a:pt x="623" y="1082"/>
                </a:cubicBezTo>
                <a:cubicBezTo>
                  <a:pt x="732" y="1043"/>
                  <a:pt x="697" y="716"/>
                  <a:pt x="697" y="716"/>
                </a:cubicBezTo>
                <a:cubicBezTo>
                  <a:pt x="697" y="716"/>
                  <a:pt x="989" y="687"/>
                  <a:pt x="1024" y="600"/>
                </a:cubicBezTo>
                <a:cubicBezTo>
                  <a:pt x="1060" y="515"/>
                  <a:pt x="710" y="391"/>
                  <a:pt x="710" y="391"/>
                </a:cubicBezTo>
                <a:cubicBezTo>
                  <a:pt x="710" y="391"/>
                  <a:pt x="744" y="22"/>
                  <a:pt x="679" y="1"/>
                </a:cubicBezTo>
                <a:cubicBezTo>
                  <a:pt x="677" y="1"/>
                  <a:pt x="674" y="0"/>
                  <a:pt x="6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13"/>
          <p:cNvSpPr/>
          <p:nvPr/>
        </p:nvSpPr>
        <p:spPr>
          <a:xfrm>
            <a:off x="5609950" y="4819734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13"/>
          <p:cNvSpPr/>
          <p:nvPr/>
        </p:nvSpPr>
        <p:spPr>
          <a:xfrm>
            <a:off x="8655384" y="2618529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13"/>
          <p:cNvSpPr/>
          <p:nvPr/>
        </p:nvSpPr>
        <p:spPr>
          <a:xfrm>
            <a:off x="7350074" y="4744053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13"/>
          <p:cNvSpPr/>
          <p:nvPr/>
        </p:nvSpPr>
        <p:spPr>
          <a:xfrm>
            <a:off x="8712841" y="2823872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13"/>
          <p:cNvSpPr/>
          <p:nvPr/>
        </p:nvSpPr>
        <p:spPr>
          <a:xfrm>
            <a:off x="234004" y="68620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13"/>
          <p:cNvSpPr/>
          <p:nvPr/>
        </p:nvSpPr>
        <p:spPr>
          <a:xfrm>
            <a:off x="2052137" y="48160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13"/>
          <p:cNvSpPr/>
          <p:nvPr/>
        </p:nvSpPr>
        <p:spPr>
          <a:xfrm>
            <a:off x="4508389" y="4718798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13"/>
          <p:cNvSpPr/>
          <p:nvPr/>
        </p:nvSpPr>
        <p:spPr>
          <a:xfrm>
            <a:off x="687541" y="3081542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13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14"/>
          <p:cNvGrpSpPr/>
          <p:nvPr/>
        </p:nvGrpSpPr>
        <p:grpSpPr>
          <a:xfrm rot="-546198">
            <a:off x="7120134" y="3148789"/>
            <a:ext cx="1768158" cy="1928157"/>
            <a:chOff x="4518826" y="55435"/>
            <a:chExt cx="440758" cy="480654"/>
          </a:xfrm>
        </p:grpSpPr>
        <p:sp>
          <p:nvSpPr>
            <p:cNvPr id="968" name="Google Shape;968;p14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" name="Google Shape;980;p14"/>
          <p:cNvGrpSpPr/>
          <p:nvPr/>
        </p:nvGrpSpPr>
        <p:grpSpPr>
          <a:xfrm flipH="1">
            <a:off x="2943654" y="-974864"/>
            <a:ext cx="9393624" cy="8567727"/>
            <a:chOff x="-2537947" y="-2336543"/>
            <a:chExt cx="4759398" cy="4340947"/>
          </a:xfrm>
        </p:grpSpPr>
        <p:sp>
          <p:nvSpPr>
            <p:cNvPr id="981" name="Google Shape;981;p14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" name="Google Shape;986;p14"/>
          <p:cNvGrpSpPr/>
          <p:nvPr/>
        </p:nvGrpSpPr>
        <p:grpSpPr>
          <a:xfrm rot="-604589">
            <a:off x="186587" y="-27195"/>
            <a:ext cx="1136236" cy="1268102"/>
            <a:chOff x="5072836" y="892909"/>
            <a:chExt cx="282224" cy="314970"/>
          </a:xfrm>
        </p:grpSpPr>
        <p:sp>
          <p:nvSpPr>
            <p:cNvPr id="987" name="Google Shape;987;p14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14"/>
          <p:cNvGrpSpPr/>
          <p:nvPr/>
        </p:nvGrpSpPr>
        <p:grpSpPr>
          <a:xfrm>
            <a:off x="2391916" y="-668849"/>
            <a:ext cx="1289009" cy="1552973"/>
            <a:chOff x="5234039" y="-267543"/>
            <a:chExt cx="313064" cy="377173"/>
          </a:xfrm>
        </p:grpSpPr>
        <p:sp>
          <p:nvSpPr>
            <p:cNvPr id="1004" name="Google Shape;1004;p14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4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4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4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023;p14"/>
          <p:cNvGrpSpPr/>
          <p:nvPr/>
        </p:nvGrpSpPr>
        <p:grpSpPr>
          <a:xfrm rot="-3977070">
            <a:off x="6136619" y="-868331"/>
            <a:ext cx="2177338" cy="4125898"/>
            <a:chOff x="177688" y="2854372"/>
            <a:chExt cx="568167" cy="1076609"/>
          </a:xfrm>
        </p:grpSpPr>
        <p:sp>
          <p:nvSpPr>
            <p:cNvPr id="1024" name="Google Shape;1024;p14"/>
            <p:cNvSpPr/>
            <p:nvPr/>
          </p:nvSpPr>
          <p:spPr>
            <a:xfrm>
              <a:off x="662632" y="3784363"/>
              <a:ext cx="69448" cy="70449"/>
            </a:xfrm>
            <a:custGeom>
              <a:avLst/>
              <a:gdLst/>
              <a:ahLst/>
              <a:cxnLst/>
              <a:rect l="l" t="t" r="r" b="b"/>
              <a:pathLst>
                <a:path w="1457" h="1478" extrusionOk="0">
                  <a:moveTo>
                    <a:pt x="687" y="0"/>
                  </a:moveTo>
                  <a:cubicBezTo>
                    <a:pt x="559" y="0"/>
                    <a:pt x="433" y="32"/>
                    <a:pt x="321" y="105"/>
                  </a:cubicBezTo>
                  <a:cubicBezTo>
                    <a:pt x="174" y="197"/>
                    <a:pt x="63" y="358"/>
                    <a:pt x="26" y="529"/>
                  </a:cubicBezTo>
                  <a:cubicBezTo>
                    <a:pt x="0" y="645"/>
                    <a:pt x="6" y="759"/>
                    <a:pt x="40" y="872"/>
                  </a:cubicBezTo>
                  <a:cubicBezTo>
                    <a:pt x="78" y="991"/>
                    <a:pt x="142" y="1091"/>
                    <a:pt x="234" y="1175"/>
                  </a:cubicBezTo>
                  <a:cubicBezTo>
                    <a:pt x="279" y="1225"/>
                    <a:pt x="326" y="1272"/>
                    <a:pt x="372" y="1320"/>
                  </a:cubicBezTo>
                  <a:cubicBezTo>
                    <a:pt x="418" y="1352"/>
                    <a:pt x="462" y="1382"/>
                    <a:pt x="508" y="1414"/>
                  </a:cubicBezTo>
                  <a:cubicBezTo>
                    <a:pt x="581" y="1453"/>
                    <a:pt x="660" y="1474"/>
                    <a:pt x="743" y="1474"/>
                  </a:cubicBezTo>
                  <a:cubicBezTo>
                    <a:pt x="764" y="1476"/>
                    <a:pt x="786" y="1477"/>
                    <a:pt x="809" y="1477"/>
                  </a:cubicBezTo>
                  <a:cubicBezTo>
                    <a:pt x="925" y="1477"/>
                    <a:pt x="1045" y="1449"/>
                    <a:pt x="1140" y="1382"/>
                  </a:cubicBezTo>
                  <a:cubicBezTo>
                    <a:pt x="1232" y="1316"/>
                    <a:pt x="1308" y="1233"/>
                    <a:pt x="1362" y="1136"/>
                  </a:cubicBezTo>
                  <a:cubicBezTo>
                    <a:pt x="1434" y="1010"/>
                    <a:pt x="1457" y="794"/>
                    <a:pt x="1403" y="660"/>
                  </a:cubicBezTo>
                  <a:cubicBezTo>
                    <a:pt x="1378" y="597"/>
                    <a:pt x="1354" y="534"/>
                    <a:pt x="1329" y="472"/>
                  </a:cubicBezTo>
                  <a:cubicBezTo>
                    <a:pt x="1291" y="354"/>
                    <a:pt x="1226" y="254"/>
                    <a:pt x="1135" y="170"/>
                  </a:cubicBezTo>
                  <a:cubicBezTo>
                    <a:pt x="1046" y="91"/>
                    <a:pt x="944" y="39"/>
                    <a:pt x="828" y="13"/>
                  </a:cubicBezTo>
                  <a:cubicBezTo>
                    <a:pt x="781" y="5"/>
                    <a:pt x="734" y="0"/>
                    <a:pt x="6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698238" y="3668919"/>
              <a:ext cx="47617" cy="48761"/>
            </a:xfrm>
            <a:custGeom>
              <a:avLst/>
              <a:gdLst/>
              <a:ahLst/>
              <a:cxnLst/>
              <a:rect l="l" t="t" r="r" b="b"/>
              <a:pathLst>
                <a:path w="999" h="1023" extrusionOk="0">
                  <a:moveTo>
                    <a:pt x="461" y="0"/>
                  </a:moveTo>
                  <a:cubicBezTo>
                    <a:pt x="372" y="0"/>
                    <a:pt x="279" y="24"/>
                    <a:pt x="211" y="72"/>
                  </a:cubicBezTo>
                  <a:cubicBezTo>
                    <a:pt x="113" y="138"/>
                    <a:pt x="32" y="237"/>
                    <a:pt x="11" y="357"/>
                  </a:cubicBezTo>
                  <a:cubicBezTo>
                    <a:pt x="7" y="397"/>
                    <a:pt x="5" y="434"/>
                    <a:pt x="1" y="473"/>
                  </a:cubicBezTo>
                  <a:cubicBezTo>
                    <a:pt x="5" y="556"/>
                    <a:pt x="28" y="632"/>
                    <a:pt x="73" y="701"/>
                  </a:cubicBezTo>
                  <a:cubicBezTo>
                    <a:pt x="90" y="737"/>
                    <a:pt x="108" y="771"/>
                    <a:pt x="125" y="807"/>
                  </a:cubicBezTo>
                  <a:cubicBezTo>
                    <a:pt x="158" y="864"/>
                    <a:pt x="202" y="906"/>
                    <a:pt x="257" y="938"/>
                  </a:cubicBezTo>
                  <a:cubicBezTo>
                    <a:pt x="304" y="978"/>
                    <a:pt x="359" y="1002"/>
                    <a:pt x="421" y="1012"/>
                  </a:cubicBezTo>
                  <a:cubicBezTo>
                    <a:pt x="451" y="1019"/>
                    <a:pt x="484" y="1022"/>
                    <a:pt x="518" y="1022"/>
                  </a:cubicBezTo>
                  <a:cubicBezTo>
                    <a:pt x="609" y="1022"/>
                    <a:pt x="704" y="998"/>
                    <a:pt x="774" y="948"/>
                  </a:cubicBezTo>
                  <a:cubicBezTo>
                    <a:pt x="874" y="878"/>
                    <a:pt x="958" y="777"/>
                    <a:pt x="980" y="654"/>
                  </a:cubicBezTo>
                  <a:cubicBezTo>
                    <a:pt x="999" y="539"/>
                    <a:pt x="992" y="397"/>
                    <a:pt x="915" y="300"/>
                  </a:cubicBezTo>
                  <a:cubicBezTo>
                    <a:pt x="891" y="271"/>
                    <a:pt x="867" y="240"/>
                    <a:pt x="841" y="209"/>
                  </a:cubicBezTo>
                  <a:cubicBezTo>
                    <a:pt x="810" y="156"/>
                    <a:pt x="767" y="112"/>
                    <a:pt x="714" y="83"/>
                  </a:cubicBezTo>
                  <a:cubicBezTo>
                    <a:pt x="668" y="44"/>
                    <a:pt x="614" y="21"/>
                    <a:pt x="556" y="10"/>
                  </a:cubicBezTo>
                  <a:cubicBezTo>
                    <a:pt x="526" y="4"/>
                    <a:pt x="494" y="0"/>
                    <a:pt x="46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671116" y="3564771"/>
              <a:ext cx="63013" cy="69114"/>
            </a:xfrm>
            <a:custGeom>
              <a:avLst/>
              <a:gdLst/>
              <a:ahLst/>
              <a:cxnLst/>
              <a:rect l="l" t="t" r="r" b="b"/>
              <a:pathLst>
                <a:path w="1322" h="1450" extrusionOk="0">
                  <a:moveTo>
                    <a:pt x="669" y="0"/>
                  </a:moveTo>
                  <a:cubicBezTo>
                    <a:pt x="559" y="5"/>
                    <a:pt x="459" y="37"/>
                    <a:pt x="366" y="97"/>
                  </a:cubicBezTo>
                  <a:cubicBezTo>
                    <a:pt x="360" y="100"/>
                    <a:pt x="354" y="103"/>
                    <a:pt x="349" y="107"/>
                  </a:cubicBezTo>
                  <a:cubicBezTo>
                    <a:pt x="274" y="150"/>
                    <a:pt x="216" y="208"/>
                    <a:pt x="174" y="284"/>
                  </a:cubicBezTo>
                  <a:cubicBezTo>
                    <a:pt x="155" y="306"/>
                    <a:pt x="140" y="331"/>
                    <a:pt x="125" y="357"/>
                  </a:cubicBezTo>
                  <a:cubicBezTo>
                    <a:pt x="93" y="418"/>
                    <a:pt x="67" y="489"/>
                    <a:pt x="51" y="552"/>
                  </a:cubicBezTo>
                  <a:cubicBezTo>
                    <a:pt x="40" y="589"/>
                    <a:pt x="31" y="628"/>
                    <a:pt x="21" y="668"/>
                  </a:cubicBezTo>
                  <a:cubicBezTo>
                    <a:pt x="0" y="752"/>
                    <a:pt x="0" y="834"/>
                    <a:pt x="21" y="915"/>
                  </a:cubicBezTo>
                  <a:cubicBezTo>
                    <a:pt x="30" y="1002"/>
                    <a:pt x="58" y="1081"/>
                    <a:pt x="109" y="1155"/>
                  </a:cubicBezTo>
                  <a:cubicBezTo>
                    <a:pt x="155" y="1232"/>
                    <a:pt x="215" y="1291"/>
                    <a:pt x="291" y="1334"/>
                  </a:cubicBezTo>
                  <a:cubicBezTo>
                    <a:pt x="356" y="1387"/>
                    <a:pt x="431" y="1422"/>
                    <a:pt x="516" y="1437"/>
                  </a:cubicBezTo>
                  <a:cubicBezTo>
                    <a:pt x="563" y="1445"/>
                    <a:pt x="610" y="1450"/>
                    <a:pt x="658" y="1450"/>
                  </a:cubicBezTo>
                  <a:cubicBezTo>
                    <a:pt x="780" y="1450"/>
                    <a:pt x="902" y="1421"/>
                    <a:pt x="1003" y="1349"/>
                  </a:cubicBezTo>
                  <a:cubicBezTo>
                    <a:pt x="1047" y="1312"/>
                    <a:pt x="1090" y="1275"/>
                    <a:pt x="1135" y="1237"/>
                  </a:cubicBezTo>
                  <a:cubicBezTo>
                    <a:pt x="1211" y="1152"/>
                    <a:pt x="1261" y="1054"/>
                    <a:pt x="1286" y="942"/>
                  </a:cubicBezTo>
                  <a:cubicBezTo>
                    <a:pt x="1293" y="904"/>
                    <a:pt x="1301" y="864"/>
                    <a:pt x="1308" y="825"/>
                  </a:cubicBezTo>
                  <a:cubicBezTo>
                    <a:pt x="1316" y="772"/>
                    <a:pt x="1322" y="704"/>
                    <a:pt x="1322" y="648"/>
                  </a:cubicBezTo>
                  <a:cubicBezTo>
                    <a:pt x="1322" y="639"/>
                    <a:pt x="1322" y="631"/>
                    <a:pt x="1320" y="622"/>
                  </a:cubicBezTo>
                  <a:cubicBezTo>
                    <a:pt x="1320" y="618"/>
                    <a:pt x="1320" y="612"/>
                    <a:pt x="1319" y="609"/>
                  </a:cubicBezTo>
                  <a:cubicBezTo>
                    <a:pt x="1319" y="522"/>
                    <a:pt x="1298" y="444"/>
                    <a:pt x="1256" y="371"/>
                  </a:cubicBezTo>
                  <a:cubicBezTo>
                    <a:pt x="1230" y="317"/>
                    <a:pt x="1231" y="311"/>
                    <a:pt x="1208" y="280"/>
                  </a:cubicBezTo>
                  <a:cubicBezTo>
                    <a:pt x="1164" y="207"/>
                    <a:pt x="1109" y="151"/>
                    <a:pt x="1037" y="110"/>
                  </a:cubicBezTo>
                  <a:cubicBezTo>
                    <a:pt x="975" y="61"/>
                    <a:pt x="905" y="28"/>
                    <a:pt x="825" y="14"/>
                  </a:cubicBezTo>
                  <a:cubicBezTo>
                    <a:pt x="773" y="9"/>
                    <a:pt x="722" y="4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631840" y="3436171"/>
              <a:ext cx="64157" cy="65873"/>
            </a:xfrm>
            <a:custGeom>
              <a:avLst/>
              <a:gdLst/>
              <a:ahLst/>
              <a:cxnLst/>
              <a:rect l="l" t="t" r="r" b="b"/>
              <a:pathLst>
                <a:path w="1346" h="1382" extrusionOk="0">
                  <a:moveTo>
                    <a:pt x="629" y="1"/>
                  </a:moveTo>
                  <a:cubicBezTo>
                    <a:pt x="597" y="1"/>
                    <a:pt x="565" y="6"/>
                    <a:pt x="532" y="15"/>
                  </a:cubicBezTo>
                  <a:cubicBezTo>
                    <a:pt x="448" y="22"/>
                    <a:pt x="369" y="52"/>
                    <a:pt x="297" y="101"/>
                  </a:cubicBezTo>
                  <a:cubicBezTo>
                    <a:pt x="255" y="137"/>
                    <a:pt x="212" y="174"/>
                    <a:pt x="169" y="212"/>
                  </a:cubicBezTo>
                  <a:cubicBezTo>
                    <a:pt x="138" y="258"/>
                    <a:pt x="107" y="303"/>
                    <a:pt x="76" y="348"/>
                  </a:cubicBezTo>
                  <a:cubicBezTo>
                    <a:pt x="35" y="421"/>
                    <a:pt x="14" y="500"/>
                    <a:pt x="14" y="581"/>
                  </a:cubicBezTo>
                  <a:cubicBezTo>
                    <a:pt x="1" y="664"/>
                    <a:pt x="8" y="744"/>
                    <a:pt x="35" y="824"/>
                  </a:cubicBezTo>
                  <a:cubicBezTo>
                    <a:pt x="74" y="962"/>
                    <a:pt x="139" y="1028"/>
                    <a:pt x="231" y="1131"/>
                  </a:cubicBezTo>
                  <a:cubicBezTo>
                    <a:pt x="238" y="1140"/>
                    <a:pt x="248" y="1149"/>
                    <a:pt x="255" y="1158"/>
                  </a:cubicBezTo>
                  <a:cubicBezTo>
                    <a:pt x="275" y="1180"/>
                    <a:pt x="295" y="1201"/>
                    <a:pt x="315" y="1224"/>
                  </a:cubicBezTo>
                  <a:cubicBezTo>
                    <a:pt x="357" y="1253"/>
                    <a:pt x="401" y="1284"/>
                    <a:pt x="445" y="1314"/>
                  </a:cubicBezTo>
                  <a:cubicBezTo>
                    <a:pt x="516" y="1353"/>
                    <a:pt x="592" y="1373"/>
                    <a:pt x="672" y="1374"/>
                  </a:cubicBezTo>
                  <a:cubicBezTo>
                    <a:pt x="693" y="1379"/>
                    <a:pt x="715" y="1382"/>
                    <a:pt x="737" y="1382"/>
                  </a:cubicBezTo>
                  <a:cubicBezTo>
                    <a:pt x="768" y="1382"/>
                    <a:pt x="798" y="1377"/>
                    <a:pt x="829" y="1368"/>
                  </a:cubicBezTo>
                  <a:cubicBezTo>
                    <a:pt x="911" y="1361"/>
                    <a:pt x="987" y="1332"/>
                    <a:pt x="1056" y="1284"/>
                  </a:cubicBezTo>
                  <a:cubicBezTo>
                    <a:pt x="1098" y="1248"/>
                    <a:pt x="1139" y="1214"/>
                    <a:pt x="1181" y="1177"/>
                  </a:cubicBezTo>
                  <a:cubicBezTo>
                    <a:pt x="1212" y="1133"/>
                    <a:pt x="1242" y="1089"/>
                    <a:pt x="1272" y="1046"/>
                  </a:cubicBezTo>
                  <a:cubicBezTo>
                    <a:pt x="1311" y="975"/>
                    <a:pt x="1331" y="900"/>
                    <a:pt x="1332" y="819"/>
                  </a:cubicBezTo>
                  <a:cubicBezTo>
                    <a:pt x="1346" y="739"/>
                    <a:pt x="1338" y="661"/>
                    <a:pt x="1311" y="583"/>
                  </a:cubicBezTo>
                  <a:cubicBezTo>
                    <a:pt x="1300" y="556"/>
                    <a:pt x="1288" y="530"/>
                    <a:pt x="1276" y="503"/>
                  </a:cubicBezTo>
                  <a:cubicBezTo>
                    <a:pt x="1270" y="491"/>
                    <a:pt x="1265" y="479"/>
                    <a:pt x="1262" y="467"/>
                  </a:cubicBezTo>
                  <a:cubicBezTo>
                    <a:pt x="1206" y="341"/>
                    <a:pt x="1173" y="254"/>
                    <a:pt x="1064" y="163"/>
                  </a:cubicBezTo>
                  <a:cubicBezTo>
                    <a:pt x="1018" y="131"/>
                    <a:pt x="974" y="101"/>
                    <a:pt x="928" y="69"/>
                  </a:cubicBezTo>
                  <a:cubicBezTo>
                    <a:pt x="855" y="29"/>
                    <a:pt x="776" y="8"/>
                    <a:pt x="695" y="8"/>
                  </a:cubicBezTo>
                  <a:cubicBezTo>
                    <a:pt x="673" y="3"/>
                    <a:pt x="651" y="1"/>
                    <a:pt x="6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526977" y="3286503"/>
              <a:ext cx="57484" cy="59248"/>
            </a:xfrm>
            <a:custGeom>
              <a:avLst/>
              <a:gdLst/>
              <a:ahLst/>
              <a:cxnLst/>
              <a:rect l="l" t="t" r="r" b="b"/>
              <a:pathLst>
                <a:path w="1206" h="1243" extrusionOk="0">
                  <a:moveTo>
                    <a:pt x="599" y="1"/>
                  </a:moveTo>
                  <a:cubicBezTo>
                    <a:pt x="563" y="1"/>
                    <a:pt x="527" y="6"/>
                    <a:pt x="490" y="15"/>
                  </a:cubicBezTo>
                  <a:cubicBezTo>
                    <a:pt x="412" y="22"/>
                    <a:pt x="341" y="48"/>
                    <a:pt x="276" y="94"/>
                  </a:cubicBezTo>
                  <a:cubicBezTo>
                    <a:pt x="156" y="182"/>
                    <a:pt x="52" y="306"/>
                    <a:pt x="26" y="456"/>
                  </a:cubicBezTo>
                  <a:cubicBezTo>
                    <a:pt x="0" y="604"/>
                    <a:pt x="18" y="763"/>
                    <a:pt x="104" y="889"/>
                  </a:cubicBezTo>
                  <a:cubicBezTo>
                    <a:pt x="107" y="892"/>
                    <a:pt x="109" y="895"/>
                    <a:pt x="112" y="899"/>
                  </a:cubicBezTo>
                  <a:cubicBezTo>
                    <a:pt x="144" y="938"/>
                    <a:pt x="178" y="978"/>
                    <a:pt x="211" y="1016"/>
                  </a:cubicBezTo>
                  <a:cubicBezTo>
                    <a:pt x="239" y="1045"/>
                    <a:pt x="270" y="1067"/>
                    <a:pt x="302" y="1084"/>
                  </a:cubicBezTo>
                  <a:cubicBezTo>
                    <a:pt x="311" y="1093"/>
                    <a:pt x="319" y="1101"/>
                    <a:pt x="330" y="1109"/>
                  </a:cubicBezTo>
                  <a:cubicBezTo>
                    <a:pt x="366" y="1135"/>
                    <a:pt x="404" y="1161"/>
                    <a:pt x="442" y="1185"/>
                  </a:cubicBezTo>
                  <a:cubicBezTo>
                    <a:pt x="501" y="1219"/>
                    <a:pt x="565" y="1235"/>
                    <a:pt x="633" y="1236"/>
                  </a:cubicBezTo>
                  <a:cubicBezTo>
                    <a:pt x="653" y="1240"/>
                    <a:pt x="672" y="1242"/>
                    <a:pt x="691" y="1242"/>
                  </a:cubicBezTo>
                  <a:cubicBezTo>
                    <a:pt x="717" y="1242"/>
                    <a:pt x="742" y="1239"/>
                    <a:pt x="767" y="1231"/>
                  </a:cubicBezTo>
                  <a:cubicBezTo>
                    <a:pt x="836" y="1225"/>
                    <a:pt x="901" y="1202"/>
                    <a:pt x="961" y="1161"/>
                  </a:cubicBezTo>
                  <a:lnTo>
                    <a:pt x="1067" y="1071"/>
                  </a:lnTo>
                  <a:cubicBezTo>
                    <a:pt x="1092" y="1034"/>
                    <a:pt x="1118" y="995"/>
                    <a:pt x="1143" y="959"/>
                  </a:cubicBezTo>
                  <a:cubicBezTo>
                    <a:pt x="1177" y="899"/>
                    <a:pt x="1192" y="835"/>
                    <a:pt x="1193" y="766"/>
                  </a:cubicBezTo>
                  <a:cubicBezTo>
                    <a:pt x="1206" y="700"/>
                    <a:pt x="1199" y="633"/>
                    <a:pt x="1177" y="566"/>
                  </a:cubicBezTo>
                  <a:cubicBezTo>
                    <a:pt x="1169" y="543"/>
                    <a:pt x="1162" y="518"/>
                    <a:pt x="1155" y="495"/>
                  </a:cubicBezTo>
                  <a:lnTo>
                    <a:pt x="1155" y="492"/>
                  </a:lnTo>
                  <a:cubicBezTo>
                    <a:pt x="1148" y="414"/>
                    <a:pt x="1122" y="344"/>
                    <a:pt x="1077" y="278"/>
                  </a:cubicBezTo>
                  <a:cubicBezTo>
                    <a:pt x="1075" y="275"/>
                    <a:pt x="1073" y="271"/>
                    <a:pt x="1071" y="267"/>
                  </a:cubicBezTo>
                  <a:cubicBezTo>
                    <a:pt x="1030" y="199"/>
                    <a:pt x="977" y="145"/>
                    <a:pt x="910" y="107"/>
                  </a:cubicBezTo>
                  <a:cubicBezTo>
                    <a:pt x="852" y="59"/>
                    <a:pt x="785" y="30"/>
                    <a:pt x="710" y="15"/>
                  </a:cubicBezTo>
                  <a:cubicBezTo>
                    <a:pt x="672" y="6"/>
                    <a:pt x="635" y="1"/>
                    <a:pt x="5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409293" y="3147845"/>
              <a:ext cx="112108" cy="83175"/>
            </a:xfrm>
            <a:custGeom>
              <a:avLst/>
              <a:gdLst/>
              <a:ahLst/>
              <a:cxnLst/>
              <a:rect l="l" t="t" r="r" b="b"/>
              <a:pathLst>
                <a:path w="2352" h="1745" extrusionOk="0">
                  <a:moveTo>
                    <a:pt x="1229" y="0"/>
                  </a:moveTo>
                  <a:cubicBezTo>
                    <a:pt x="615" y="0"/>
                    <a:pt x="1" y="673"/>
                    <a:pt x="435" y="1349"/>
                  </a:cubicBezTo>
                  <a:cubicBezTo>
                    <a:pt x="615" y="1629"/>
                    <a:pt x="869" y="1745"/>
                    <a:pt x="1124" y="1745"/>
                  </a:cubicBezTo>
                  <a:cubicBezTo>
                    <a:pt x="1738" y="1745"/>
                    <a:pt x="2352" y="1072"/>
                    <a:pt x="1918" y="396"/>
                  </a:cubicBezTo>
                  <a:cubicBezTo>
                    <a:pt x="1739" y="116"/>
                    <a:pt x="1484" y="0"/>
                    <a:pt x="122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410389" y="3010665"/>
              <a:ext cx="38990" cy="38180"/>
            </a:xfrm>
            <a:custGeom>
              <a:avLst/>
              <a:gdLst/>
              <a:ahLst/>
              <a:cxnLst/>
              <a:rect l="l" t="t" r="r" b="b"/>
              <a:pathLst>
                <a:path w="818" h="801" extrusionOk="0">
                  <a:moveTo>
                    <a:pt x="423" y="1"/>
                  </a:moveTo>
                  <a:cubicBezTo>
                    <a:pt x="414" y="1"/>
                    <a:pt x="405" y="1"/>
                    <a:pt x="396" y="2"/>
                  </a:cubicBezTo>
                  <a:cubicBezTo>
                    <a:pt x="325" y="8"/>
                    <a:pt x="258" y="29"/>
                    <a:pt x="197" y="65"/>
                  </a:cubicBezTo>
                  <a:cubicBezTo>
                    <a:pt x="121" y="112"/>
                    <a:pt x="68" y="190"/>
                    <a:pt x="38" y="270"/>
                  </a:cubicBezTo>
                  <a:cubicBezTo>
                    <a:pt x="11" y="348"/>
                    <a:pt x="1" y="442"/>
                    <a:pt x="31" y="522"/>
                  </a:cubicBezTo>
                  <a:cubicBezTo>
                    <a:pt x="56" y="590"/>
                    <a:pt x="94" y="651"/>
                    <a:pt x="146" y="702"/>
                  </a:cubicBezTo>
                  <a:cubicBezTo>
                    <a:pt x="208" y="762"/>
                    <a:pt x="295" y="792"/>
                    <a:pt x="379" y="798"/>
                  </a:cubicBezTo>
                  <a:cubicBezTo>
                    <a:pt x="392" y="800"/>
                    <a:pt x="407" y="801"/>
                    <a:pt x="421" y="801"/>
                  </a:cubicBezTo>
                  <a:cubicBezTo>
                    <a:pt x="494" y="801"/>
                    <a:pt x="570" y="782"/>
                    <a:pt x="629" y="740"/>
                  </a:cubicBezTo>
                  <a:cubicBezTo>
                    <a:pt x="686" y="699"/>
                    <a:pt x="734" y="647"/>
                    <a:pt x="769" y="584"/>
                  </a:cubicBezTo>
                  <a:cubicBezTo>
                    <a:pt x="795" y="538"/>
                    <a:pt x="807" y="489"/>
                    <a:pt x="808" y="436"/>
                  </a:cubicBezTo>
                  <a:cubicBezTo>
                    <a:pt x="817" y="385"/>
                    <a:pt x="812" y="334"/>
                    <a:pt x="795" y="283"/>
                  </a:cubicBezTo>
                  <a:cubicBezTo>
                    <a:pt x="782" y="222"/>
                    <a:pt x="747" y="156"/>
                    <a:pt x="698" y="117"/>
                  </a:cubicBezTo>
                  <a:cubicBezTo>
                    <a:pt x="620" y="54"/>
                    <a:pt x="525" y="1"/>
                    <a:pt x="4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431981" y="2905373"/>
              <a:ext cx="53480" cy="39657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586" y="0"/>
                  </a:moveTo>
                  <a:cubicBezTo>
                    <a:pt x="294" y="0"/>
                    <a:pt x="1" y="321"/>
                    <a:pt x="207" y="643"/>
                  </a:cubicBezTo>
                  <a:cubicBezTo>
                    <a:pt x="293" y="776"/>
                    <a:pt x="414" y="832"/>
                    <a:pt x="536" y="832"/>
                  </a:cubicBezTo>
                  <a:cubicBezTo>
                    <a:pt x="829" y="832"/>
                    <a:pt x="1122" y="511"/>
                    <a:pt x="915" y="189"/>
                  </a:cubicBezTo>
                  <a:cubicBezTo>
                    <a:pt x="829" y="56"/>
                    <a:pt x="708" y="0"/>
                    <a:pt x="5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23736" y="3896662"/>
              <a:ext cx="46330" cy="34319"/>
            </a:xfrm>
            <a:custGeom>
              <a:avLst/>
              <a:gdLst/>
              <a:ahLst/>
              <a:cxnLst/>
              <a:rect l="l" t="t" r="r" b="b"/>
              <a:pathLst>
                <a:path w="972" h="720" extrusionOk="0">
                  <a:moveTo>
                    <a:pt x="508" y="1"/>
                  </a:moveTo>
                  <a:cubicBezTo>
                    <a:pt x="254" y="1"/>
                    <a:pt x="0" y="278"/>
                    <a:pt x="180" y="557"/>
                  </a:cubicBezTo>
                  <a:cubicBezTo>
                    <a:pt x="254" y="672"/>
                    <a:pt x="359" y="720"/>
                    <a:pt x="464" y="720"/>
                  </a:cubicBezTo>
                  <a:cubicBezTo>
                    <a:pt x="718" y="720"/>
                    <a:pt x="971" y="442"/>
                    <a:pt x="792" y="164"/>
                  </a:cubicBezTo>
                  <a:cubicBezTo>
                    <a:pt x="718" y="49"/>
                    <a:pt x="613" y="1"/>
                    <a:pt x="50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541468" y="3800379"/>
              <a:ext cx="72022" cy="53432"/>
            </a:xfrm>
            <a:custGeom>
              <a:avLst/>
              <a:gdLst/>
              <a:ahLst/>
              <a:cxnLst/>
              <a:rect l="l" t="t" r="r" b="b"/>
              <a:pathLst>
                <a:path w="1511" h="1121" extrusionOk="0">
                  <a:moveTo>
                    <a:pt x="789" y="1"/>
                  </a:moveTo>
                  <a:cubicBezTo>
                    <a:pt x="395" y="1"/>
                    <a:pt x="1" y="433"/>
                    <a:pt x="280" y="866"/>
                  </a:cubicBezTo>
                  <a:cubicBezTo>
                    <a:pt x="396" y="1046"/>
                    <a:pt x="559" y="1120"/>
                    <a:pt x="723" y="1120"/>
                  </a:cubicBezTo>
                  <a:cubicBezTo>
                    <a:pt x="1117" y="1120"/>
                    <a:pt x="1511" y="689"/>
                    <a:pt x="1233" y="256"/>
                  </a:cubicBezTo>
                  <a:cubicBezTo>
                    <a:pt x="1117" y="75"/>
                    <a:pt x="953" y="1"/>
                    <a:pt x="7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563298" y="3705764"/>
              <a:ext cx="49858" cy="37083"/>
            </a:xfrm>
            <a:custGeom>
              <a:avLst/>
              <a:gdLst/>
              <a:ahLst/>
              <a:cxnLst/>
              <a:rect l="l" t="t" r="r" b="b"/>
              <a:pathLst>
                <a:path w="1046" h="778" extrusionOk="0">
                  <a:moveTo>
                    <a:pt x="546" y="1"/>
                  </a:moveTo>
                  <a:cubicBezTo>
                    <a:pt x="273" y="1"/>
                    <a:pt x="0" y="300"/>
                    <a:pt x="193" y="600"/>
                  </a:cubicBezTo>
                  <a:cubicBezTo>
                    <a:pt x="273" y="725"/>
                    <a:pt x="386" y="777"/>
                    <a:pt x="499" y="777"/>
                  </a:cubicBezTo>
                  <a:cubicBezTo>
                    <a:pt x="772" y="777"/>
                    <a:pt x="1045" y="477"/>
                    <a:pt x="852" y="176"/>
                  </a:cubicBezTo>
                  <a:cubicBezTo>
                    <a:pt x="772" y="52"/>
                    <a:pt x="659" y="1"/>
                    <a:pt x="5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541277" y="3570395"/>
              <a:ext cx="58151" cy="43137"/>
            </a:xfrm>
            <a:custGeom>
              <a:avLst/>
              <a:gdLst/>
              <a:ahLst/>
              <a:cxnLst/>
              <a:rect l="l" t="t" r="r" b="b"/>
              <a:pathLst>
                <a:path w="1220" h="905" extrusionOk="0">
                  <a:moveTo>
                    <a:pt x="637" y="0"/>
                  </a:moveTo>
                  <a:cubicBezTo>
                    <a:pt x="319" y="0"/>
                    <a:pt x="1" y="349"/>
                    <a:pt x="226" y="700"/>
                  </a:cubicBezTo>
                  <a:cubicBezTo>
                    <a:pt x="319" y="845"/>
                    <a:pt x="450" y="905"/>
                    <a:pt x="582" y="905"/>
                  </a:cubicBezTo>
                  <a:cubicBezTo>
                    <a:pt x="900" y="905"/>
                    <a:pt x="1219" y="556"/>
                    <a:pt x="995" y="206"/>
                  </a:cubicBezTo>
                  <a:cubicBezTo>
                    <a:pt x="902" y="60"/>
                    <a:pt x="769" y="0"/>
                    <a:pt x="6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442563" y="3438602"/>
              <a:ext cx="95187" cy="91993"/>
            </a:xfrm>
            <a:custGeom>
              <a:avLst/>
              <a:gdLst/>
              <a:ahLst/>
              <a:cxnLst/>
              <a:rect l="l" t="t" r="r" b="b"/>
              <a:pathLst>
                <a:path w="1997" h="1930" extrusionOk="0">
                  <a:moveTo>
                    <a:pt x="977" y="0"/>
                  </a:moveTo>
                  <a:cubicBezTo>
                    <a:pt x="810" y="0"/>
                    <a:pt x="643" y="44"/>
                    <a:pt x="501" y="136"/>
                  </a:cubicBezTo>
                  <a:cubicBezTo>
                    <a:pt x="178" y="342"/>
                    <a:pt x="1" y="797"/>
                    <a:pt x="133" y="1164"/>
                  </a:cubicBezTo>
                  <a:cubicBezTo>
                    <a:pt x="178" y="1288"/>
                    <a:pt x="248" y="1403"/>
                    <a:pt x="316" y="1515"/>
                  </a:cubicBezTo>
                  <a:cubicBezTo>
                    <a:pt x="435" y="1710"/>
                    <a:pt x="661" y="1861"/>
                    <a:pt x="883" y="1910"/>
                  </a:cubicBezTo>
                  <a:cubicBezTo>
                    <a:pt x="941" y="1923"/>
                    <a:pt x="1004" y="1929"/>
                    <a:pt x="1069" y="1929"/>
                  </a:cubicBezTo>
                  <a:cubicBezTo>
                    <a:pt x="1243" y="1929"/>
                    <a:pt x="1428" y="1882"/>
                    <a:pt x="1562" y="1788"/>
                  </a:cubicBezTo>
                  <a:cubicBezTo>
                    <a:pt x="1753" y="1654"/>
                    <a:pt x="1915" y="1458"/>
                    <a:pt x="1956" y="1221"/>
                  </a:cubicBezTo>
                  <a:cubicBezTo>
                    <a:pt x="1996" y="989"/>
                    <a:pt x="1969" y="744"/>
                    <a:pt x="1834" y="542"/>
                  </a:cubicBezTo>
                  <a:cubicBezTo>
                    <a:pt x="1761" y="434"/>
                    <a:pt x="1690" y="317"/>
                    <a:pt x="1591" y="230"/>
                  </a:cubicBezTo>
                  <a:cubicBezTo>
                    <a:pt x="1424" y="79"/>
                    <a:pt x="1200" y="0"/>
                    <a:pt x="9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348567" y="3344892"/>
              <a:ext cx="85559" cy="85559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836" y="0"/>
                  </a:moveTo>
                  <a:cubicBezTo>
                    <a:pt x="683" y="0"/>
                    <a:pt x="524" y="37"/>
                    <a:pt x="397" y="126"/>
                  </a:cubicBezTo>
                  <a:cubicBezTo>
                    <a:pt x="280" y="212"/>
                    <a:pt x="180" y="320"/>
                    <a:pt x="107" y="450"/>
                  </a:cubicBezTo>
                  <a:cubicBezTo>
                    <a:pt x="1" y="638"/>
                    <a:pt x="3" y="875"/>
                    <a:pt x="53" y="1078"/>
                  </a:cubicBezTo>
                  <a:cubicBezTo>
                    <a:pt x="82" y="1193"/>
                    <a:pt x="146" y="1297"/>
                    <a:pt x="199" y="1402"/>
                  </a:cubicBezTo>
                  <a:cubicBezTo>
                    <a:pt x="260" y="1504"/>
                    <a:pt x="340" y="1582"/>
                    <a:pt x="440" y="1641"/>
                  </a:cubicBezTo>
                  <a:cubicBezTo>
                    <a:pt x="527" y="1711"/>
                    <a:pt x="627" y="1757"/>
                    <a:pt x="739" y="1777"/>
                  </a:cubicBezTo>
                  <a:cubicBezTo>
                    <a:pt x="794" y="1789"/>
                    <a:pt x="854" y="1795"/>
                    <a:pt x="915" y="1795"/>
                  </a:cubicBezTo>
                  <a:cubicBezTo>
                    <a:pt x="1081" y="1795"/>
                    <a:pt x="1257" y="1751"/>
                    <a:pt x="1384" y="1660"/>
                  </a:cubicBezTo>
                  <a:cubicBezTo>
                    <a:pt x="1565" y="1532"/>
                    <a:pt x="1719" y="1346"/>
                    <a:pt x="1758" y="1121"/>
                  </a:cubicBezTo>
                  <a:cubicBezTo>
                    <a:pt x="1795" y="909"/>
                    <a:pt x="1780" y="653"/>
                    <a:pt x="1642" y="476"/>
                  </a:cubicBezTo>
                  <a:cubicBezTo>
                    <a:pt x="1570" y="383"/>
                    <a:pt x="1500" y="281"/>
                    <a:pt x="1408" y="208"/>
                  </a:cubicBezTo>
                  <a:cubicBezTo>
                    <a:pt x="1348" y="167"/>
                    <a:pt x="1288" y="126"/>
                    <a:pt x="1228" y="84"/>
                  </a:cubicBezTo>
                  <a:cubicBezTo>
                    <a:pt x="1131" y="31"/>
                    <a:pt x="1030" y="4"/>
                    <a:pt x="921" y="4"/>
                  </a:cubicBezTo>
                  <a:cubicBezTo>
                    <a:pt x="893" y="1"/>
                    <a:pt x="865" y="0"/>
                    <a:pt x="83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279119" y="3239600"/>
              <a:ext cx="42422" cy="43184"/>
            </a:xfrm>
            <a:custGeom>
              <a:avLst/>
              <a:gdLst/>
              <a:ahLst/>
              <a:cxnLst/>
              <a:rect l="l" t="t" r="r" b="b"/>
              <a:pathLst>
                <a:path w="890" h="906" extrusionOk="0">
                  <a:moveTo>
                    <a:pt x="406" y="1"/>
                  </a:moveTo>
                  <a:cubicBezTo>
                    <a:pt x="332" y="1"/>
                    <a:pt x="256" y="19"/>
                    <a:pt x="196" y="61"/>
                  </a:cubicBezTo>
                  <a:cubicBezTo>
                    <a:pt x="139" y="103"/>
                    <a:pt x="90" y="156"/>
                    <a:pt x="55" y="219"/>
                  </a:cubicBezTo>
                  <a:cubicBezTo>
                    <a:pt x="7" y="303"/>
                    <a:pt x="0" y="429"/>
                    <a:pt x="29" y="522"/>
                  </a:cubicBezTo>
                  <a:cubicBezTo>
                    <a:pt x="57" y="608"/>
                    <a:pt x="96" y="660"/>
                    <a:pt x="158" y="725"/>
                  </a:cubicBezTo>
                  <a:lnTo>
                    <a:pt x="185" y="751"/>
                  </a:lnTo>
                  <a:cubicBezTo>
                    <a:pt x="206" y="772"/>
                    <a:pt x="226" y="793"/>
                    <a:pt x="247" y="812"/>
                  </a:cubicBezTo>
                  <a:cubicBezTo>
                    <a:pt x="274" y="831"/>
                    <a:pt x="301" y="849"/>
                    <a:pt x="327" y="868"/>
                  </a:cubicBezTo>
                  <a:cubicBezTo>
                    <a:pt x="371" y="891"/>
                    <a:pt x="418" y="904"/>
                    <a:pt x="466" y="904"/>
                  </a:cubicBezTo>
                  <a:cubicBezTo>
                    <a:pt x="478" y="905"/>
                    <a:pt x="489" y="906"/>
                    <a:pt x="501" y="906"/>
                  </a:cubicBezTo>
                  <a:cubicBezTo>
                    <a:pt x="571" y="906"/>
                    <a:pt x="643" y="889"/>
                    <a:pt x="702" y="849"/>
                  </a:cubicBezTo>
                  <a:cubicBezTo>
                    <a:pt x="756" y="811"/>
                    <a:pt x="801" y="762"/>
                    <a:pt x="834" y="704"/>
                  </a:cubicBezTo>
                  <a:cubicBezTo>
                    <a:pt x="877" y="628"/>
                    <a:pt x="889" y="503"/>
                    <a:pt x="858" y="422"/>
                  </a:cubicBezTo>
                  <a:lnTo>
                    <a:pt x="827" y="339"/>
                  </a:lnTo>
                  <a:cubicBezTo>
                    <a:pt x="823" y="327"/>
                    <a:pt x="818" y="315"/>
                    <a:pt x="814" y="303"/>
                  </a:cubicBezTo>
                  <a:cubicBezTo>
                    <a:pt x="782" y="220"/>
                    <a:pt x="750" y="162"/>
                    <a:pt x="683" y="100"/>
                  </a:cubicBezTo>
                  <a:cubicBezTo>
                    <a:pt x="618" y="42"/>
                    <a:pt x="535" y="10"/>
                    <a:pt x="449" y="3"/>
                  </a:cubicBezTo>
                  <a:cubicBezTo>
                    <a:pt x="435" y="1"/>
                    <a:pt x="420" y="1"/>
                    <a:pt x="4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199900" y="3097701"/>
              <a:ext cx="77551" cy="76979"/>
            </a:xfrm>
            <a:custGeom>
              <a:avLst/>
              <a:gdLst/>
              <a:ahLst/>
              <a:cxnLst/>
              <a:rect l="l" t="t" r="r" b="b"/>
              <a:pathLst>
                <a:path w="1627" h="1615" extrusionOk="0">
                  <a:moveTo>
                    <a:pt x="818" y="0"/>
                  </a:moveTo>
                  <a:cubicBezTo>
                    <a:pt x="798" y="0"/>
                    <a:pt x="779" y="1"/>
                    <a:pt x="760" y="4"/>
                  </a:cubicBezTo>
                  <a:cubicBezTo>
                    <a:pt x="628" y="20"/>
                    <a:pt x="497" y="39"/>
                    <a:pt x="385" y="119"/>
                  </a:cubicBezTo>
                  <a:cubicBezTo>
                    <a:pt x="272" y="198"/>
                    <a:pt x="199" y="292"/>
                    <a:pt x="126" y="412"/>
                  </a:cubicBezTo>
                  <a:cubicBezTo>
                    <a:pt x="1" y="613"/>
                    <a:pt x="12" y="970"/>
                    <a:pt x="162" y="1156"/>
                  </a:cubicBezTo>
                  <a:cubicBezTo>
                    <a:pt x="196" y="1197"/>
                    <a:pt x="228" y="1238"/>
                    <a:pt x="261" y="1280"/>
                  </a:cubicBezTo>
                  <a:cubicBezTo>
                    <a:pt x="386" y="1437"/>
                    <a:pt x="517" y="1554"/>
                    <a:pt x="721" y="1599"/>
                  </a:cubicBezTo>
                  <a:cubicBezTo>
                    <a:pt x="769" y="1609"/>
                    <a:pt x="820" y="1614"/>
                    <a:pt x="872" y="1614"/>
                  </a:cubicBezTo>
                  <a:cubicBezTo>
                    <a:pt x="1014" y="1614"/>
                    <a:pt x="1163" y="1577"/>
                    <a:pt x="1272" y="1500"/>
                  </a:cubicBezTo>
                  <a:cubicBezTo>
                    <a:pt x="1427" y="1390"/>
                    <a:pt x="1559" y="1231"/>
                    <a:pt x="1591" y="1039"/>
                  </a:cubicBezTo>
                  <a:cubicBezTo>
                    <a:pt x="1627" y="836"/>
                    <a:pt x="1584" y="670"/>
                    <a:pt x="1492" y="487"/>
                  </a:cubicBezTo>
                  <a:cubicBezTo>
                    <a:pt x="1469" y="440"/>
                    <a:pt x="1445" y="393"/>
                    <a:pt x="1422" y="348"/>
                  </a:cubicBezTo>
                  <a:cubicBezTo>
                    <a:pt x="1322" y="151"/>
                    <a:pt x="1044" y="0"/>
                    <a:pt x="81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236793" y="2950178"/>
              <a:ext cx="68495" cy="68066"/>
            </a:xfrm>
            <a:custGeom>
              <a:avLst/>
              <a:gdLst/>
              <a:ahLst/>
              <a:cxnLst/>
              <a:rect l="l" t="t" r="r" b="b"/>
              <a:pathLst>
                <a:path w="1437" h="1428" extrusionOk="0">
                  <a:moveTo>
                    <a:pt x="724" y="1"/>
                  </a:moveTo>
                  <a:cubicBezTo>
                    <a:pt x="719" y="1"/>
                    <a:pt x="714" y="1"/>
                    <a:pt x="709" y="1"/>
                  </a:cubicBezTo>
                  <a:cubicBezTo>
                    <a:pt x="585" y="6"/>
                    <a:pt x="471" y="43"/>
                    <a:pt x="366" y="110"/>
                  </a:cubicBezTo>
                  <a:cubicBezTo>
                    <a:pt x="243" y="208"/>
                    <a:pt x="183" y="266"/>
                    <a:pt x="105" y="406"/>
                  </a:cubicBezTo>
                  <a:cubicBezTo>
                    <a:pt x="102" y="412"/>
                    <a:pt x="99" y="419"/>
                    <a:pt x="97" y="425"/>
                  </a:cubicBezTo>
                  <a:cubicBezTo>
                    <a:pt x="77" y="479"/>
                    <a:pt x="58" y="533"/>
                    <a:pt x="39" y="585"/>
                  </a:cubicBezTo>
                  <a:cubicBezTo>
                    <a:pt x="39" y="586"/>
                    <a:pt x="37" y="589"/>
                    <a:pt x="37" y="590"/>
                  </a:cubicBezTo>
                  <a:cubicBezTo>
                    <a:pt x="37" y="592"/>
                    <a:pt x="36" y="597"/>
                    <a:pt x="36" y="599"/>
                  </a:cubicBezTo>
                  <a:cubicBezTo>
                    <a:pt x="1" y="779"/>
                    <a:pt x="31" y="963"/>
                    <a:pt x="130" y="1117"/>
                  </a:cubicBezTo>
                  <a:cubicBezTo>
                    <a:pt x="196" y="1218"/>
                    <a:pt x="285" y="1298"/>
                    <a:pt x="391" y="1352"/>
                  </a:cubicBezTo>
                  <a:cubicBezTo>
                    <a:pt x="444" y="1381"/>
                    <a:pt x="503" y="1407"/>
                    <a:pt x="565" y="1413"/>
                  </a:cubicBezTo>
                  <a:cubicBezTo>
                    <a:pt x="618" y="1418"/>
                    <a:pt x="674" y="1423"/>
                    <a:pt x="727" y="1428"/>
                  </a:cubicBezTo>
                  <a:cubicBezTo>
                    <a:pt x="814" y="1428"/>
                    <a:pt x="895" y="1405"/>
                    <a:pt x="968" y="1364"/>
                  </a:cubicBezTo>
                  <a:cubicBezTo>
                    <a:pt x="1024" y="1345"/>
                    <a:pt x="1072" y="1315"/>
                    <a:pt x="1110" y="1272"/>
                  </a:cubicBezTo>
                  <a:cubicBezTo>
                    <a:pt x="1123" y="1265"/>
                    <a:pt x="1131" y="1255"/>
                    <a:pt x="1142" y="1246"/>
                  </a:cubicBezTo>
                  <a:cubicBezTo>
                    <a:pt x="1231" y="1182"/>
                    <a:pt x="1302" y="1100"/>
                    <a:pt x="1353" y="1003"/>
                  </a:cubicBezTo>
                  <a:cubicBezTo>
                    <a:pt x="1372" y="947"/>
                    <a:pt x="1392" y="893"/>
                    <a:pt x="1412" y="836"/>
                  </a:cubicBezTo>
                  <a:cubicBezTo>
                    <a:pt x="1437" y="718"/>
                    <a:pt x="1433" y="601"/>
                    <a:pt x="1396" y="486"/>
                  </a:cubicBezTo>
                  <a:cubicBezTo>
                    <a:pt x="1379" y="424"/>
                    <a:pt x="1351" y="367"/>
                    <a:pt x="1316" y="318"/>
                  </a:cubicBezTo>
                  <a:lnTo>
                    <a:pt x="1318" y="318"/>
                  </a:lnTo>
                  <a:cubicBezTo>
                    <a:pt x="1285" y="263"/>
                    <a:pt x="1244" y="216"/>
                    <a:pt x="1196" y="177"/>
                  </a:cubicBezTo>
                  <a:cubicBezTo>
                    <a:pt x="1154" y="136"/>
                    <a:pt x="1107" y="103"/>
                    <a:pt x="1051" y="76"/>
                  </a:cubicBezTo>
                  <a:cubicBezTo>
                    <a:pt x="1047" y="74"/>
                    <a:pt x="1044" y="73"/>
                    <a:pt x="1040" y="72"/>
                  </a:cubicBezTo>
                  <a:cubicBezTo>
                    <a:pt x="992" y="46"/>
                    <a:pt x="941" y="27"/>
                    <a:pt x="884" y="17"/>
                  </a:cubicBezTo>
                  <a:cubicBezTo>
                    <a:pt x="832" y="6"/>
                    <a:pt x="779" y="1"/>
                    <a:pt x="7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621116" y="3666154"/>
              <a:ext cx="41516" cy="43137"/>
            </a:xfrm>
            <a:custGeom>
              <a:avLst/>
              <a:gdLst/>
              <a:ahLst/>
              <a:cxnLst/>
              <a:rect l="l" t="t" r="r" b="b"/>
              <a:pathLst>
                <a:path w="871" h="905" extrusionOk="0">
                  <a:moveTo>
                    <a:pt x="366" y="0"/>
                  </a:moveTo>
                  <a:cubicBezTo>
                    <a:pt x="297" y="0"/>
                    <a:pt x="226" y="21"/>
                    <a:pt x="171" y="56"/>
                  </a:cubicBezTo>
                  <a:cubicBezTo>
                    <a:pt x="77" y="118"/>
                    <a:pt x="0" y="243"/>
                    <a:pt x="14" y="359"/>
                  </a:cubicBezTo>
                  <a:cubicBezTo>
                    <a:pt x="21" y="409"/>
                    <a:pt x="28" y="457"/>
                    <a:pt x="33" y="505"/>
                  </a:cubicBezTo>
                  <a:cubicBezTo>
                    <a:pt x="37" y="580"/>
                    <a:pt x="58" y="649"/>
                    <a:pt x="98" y="713"/>
                  </a:cubicBezTo>
                  <a:cubicBezTo>
                    <a:pt x="139" y="776"/>
                    <a:pt x="192" y="824"/>
                    <a:pt x="259" y="860"/>
                  </a:cubicBezTo>
                  <a:cubicBezTo>
                    <a:pt x="318" y="890"/>
                    <a:pt x="383" y="905"/>
                    <a:pt x="447" y="905"/>
                  </a:cubicBezTo>
                  <a:cubicBezTo>
                    <a:pt x="526" y="905"/>
                    <a:pt x="605" y="883"/>
                    <a:pt x="673" y="839"/>
                  </a:cubicBezTo>
                  <a:cubicBezTo>
                    <a:pt x="796" y="759"/>
                    <a:pt x="870" y="618"/>
                    <a:pt x="864" y="471"/>
                  </a:cubicBezTo>
                  <a:cubicBezTo>
                    <a:pt x="860" y="396"/>
                    <a:pt x="839" y="327"/>
                    <a:pt x="798" y="263"/>
                  </a:cubicBezTo>
                  <a:cubicBezTo>
                    <a:pt x="757" y="200"/>
                    <a:pt x="704" y="152"/>
                    <a:pt x="637" y="116"/>
                  </a:cubicBezTo>
                  <a:cubicBezTo>
                    <a:pt x="595" y="90"/>
                    <a:pt x="555" y="64"/>
                    <a:pt x="513" y="39"/>
                  </a:cubicBezTo>
                  <a:cubicBezTo>
                    <a:pt x="470" y="12"/>
                    <a:pt x="418" y="0"/>
                    <a:pt x="3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599238" y="3527497"/>
              <a:ext cx="24786" cy="18351"/>
            </a:xfrm>
            <a:custGeom>
              <a:avLst/>
              <a:gdLst/>
              <a:ahLst/>
              <a:cxnLst/>
              <a:rect l="l" t="t" r="r" b="b"/>
              <a:pathLst>
                <a:path w="520" h="385" extrusionOk="0">
                  <a:moveTo>
                    <a:pt x="271" y="1"/>
                  </a:moveTo>
                  <a:cubicBezTo>
                    <a:pt x="135" y="1"/>
                    <a:pt x="0" y="149"/>
                    <a:pt x="96" y="297"/>
                  </a:cubicBezTo>
                  <a:cubicBezTo>
                    <a:pt x="136" y="359"/>
                    <a:pt x="192" y="385"/>
                    <a:pt x="248" y="385"/>
                  </a:cubicBezTo>
                  <a:cubicBezTo>
                    <a:pt x="384" y="385"/>
                    <a:pt x="519" y="237"/>
                    <a:pt x="424" y="88"/>
                  </a:cubicBezTo>
                  <a:cubicBezTo>
                    <a:pt x="384" y="26"/>
                    <a:pt x="327" y="1"/>
                    <a:pt x="2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510533" y="3390555"/>
              <a:ext cx="27789" cy="20639"/>
            </a:xfrm>
            <a:custGeom>
              <a:avLst/>
              <a:gdLst/>
              <a:ahLst/>
              <a:cxnLst/>
              <a:rect l="l" t="t" r="r" b="b"/>
              <a:pathLst>
                <a:path w="583" h="433" extrusionOk="0">
                  <a:moveTo>
                    <a:pt x="304" y="1"/>
                  </a:moveTo>
                  <a:cubicBezTo>
                    <a:pt x="152" y="1"/>
                    <a:pt x="0" y="167"/>
                    <a:pt x="107" y="334"/>
                  </a:cubicBezTo>
                  <a:cubicBezTo>
                    <a:pt x="152" y="404"/>
                    <a:pt x="215" y="433"/>
                    <a:pt x="278" y="433"/>
                  </a:cubicBezTo>
                  <a:cubicBezTo>
                    <a:pt x="430" y="433"/>
                    <a:pt x="582" y="266"/>
                    <a:pt x="475" y="99"/>
                  </a:cubicBezTo>
                  <a:cubicBezTo>
                    <a:pt x="430" y="29"/>
                    <a:pt x="367" y="1"/>
                    <a:pt x="30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4"/>
            <p:cNvSpPr/>
            <p:nvPr/>
          </p:nvSpPr>
          <p:spPr>
            <a:xfrm>
              <a:off x="376737" y="3251898"/>
              <a:ext cx="88991" cy="66064"/>
            </a:xfrm>
            <a:custGeom>
              <a:avLst/>
              <a:gdLst/>
              <a:ahLst/>
              <a:cxnLst/>
              <a:rect l="l" t="t" r="r" b="b"/>
              <a:pathLst>
                <a:path w="1867" h="1386" extrusionOk="0">
                  <a:moveTo>
                    <a:pt x="975" y="1"/>
                  </a:moveTo>
                  <a:cubicBezTo>
                    <a:pt x="487" y="1"/>
                    <a:pt x="0" y="535"/>
                    <a:pt x="344" y="1071"/>
                  </a:cubicBezTo>
                  <a:cubicBezTo>
                    <a:pt x="487" y="1294"/>
                    <a:pt x="690" y="1386"/>
                    <a:pt x="892" y="1386"/>
                  </a:cubicBezTo>
                  <a:cubicBezTo>
                    <a:pt x="1379" y="1386"/>
                    <a:pt x="1866" y="852"/>
                    <a:pt x="1522" y="315"/>
                  </a:cubicBezTo>
                  <a:cubicBezTo>
                    <a:pt x="1379" y="93"/>
                    <a:pt x="1177" y="1"/>
                    <a:pt x="9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4"/>
            <p:cNvSpPr/>
            <p:nvPr/>
          </p:nvSpPr>
          <p:spPr>
            <a:xfrm>
              <a:off x="346708" y="3161239"/>
              <a:ext cx="30124" cy="31316"/>
            </a:xfrm>
            <a:custGeom>
              <a:avLst/>
              <a:gdLst/>
              <a:ahLst/>
              <a:cxnLst/>
              <a:rect l="l" t="t" r="r" b="b"/>
              <a:pathLst>
                <a:path w="632" h="657" extrusionOk="0">
                  <a:moveTo>
                    <a:pt x="252" y="0"/>
                  </a:moveTo>
                  <a:cubicBezTo>
                    <a:pt x="167" y="0"/>
                    <a:pt x="68" y="64"/>
                    <a:pt x="35" y="141"/>
                  </a:cubicBezTo>
                  <a:cubicBezTo>
                    <a:pt x="15" y="193"/>
                    <a:pt x="1" y="235"/>
                    <a:pt x="6" y="291"/>
                  </a:cubicBezTo>
                  <a:cubicBezTo>
                    <a:pt x="8" y="320"/>
                    <a:pt x="13" y="361"/>
                    <a:pt x="22" y="385"/>
                  </a:cubicBezTo>
                  <a:cubicBezTo>
                    <a:pt x="35" y="430"/>
                    <a:pt x="67" y="481"/>
                    <a:pt x="90" y="524"/>
                  </a:cubicBezTo>
                  <a:cubicBezTo>
                    <a:pt x="121" y="586"/>
                    <a:pt x="207" y="637"/>
                    <a:pt x="273" y="650"/>
                  </a:cubicBezTo>
                  <a:cubicBezTo>
                    <a:pt x="292" y="655"/>
                    <a:pt x="313" y="657"/>
                    <a:pt x="334" y="657"/>
                  </a:cubicBezTo>
                  <a:cubicBezTo>
                    <a:pt x="390" y="657"/>
                    <a:pt x="449" y="642"/>
                    <a:pt x="493" y="612"/>
                  </a:cubicBezTo>
                  <a:cubicBezTo>
                    <a:pt x="554" y="569"/>
                    <a:pt x="606" y="506"/>
                    <a:pt x="619" y="428"/>
                  </a:cubicBezTo>
                  <a:cubicBezTo>
                    <a:pt x="631" y="356"/>
                    <a:pt x="627" y="268"/>
                    <a:pt x="580" y="208"/>
                  </a:cubicBezTo>
                  <a:cubicBezTo>
                    <a:pt x="550" y="171"/>
                    <a:pt x="517" y="121"/>
                    <a:pt x="482" y="89"/>
                  </a:cubicBezTo>
                  <a:cubicBezTo>
                    <a:pt x="464" y="73"/>
                    <a:pt x="428" y="51"/>
                    <a:pt x="402" y="36"/>
                  </a:cubicBezTo>
                  <a:cubicBezTo>
                    <a:pt x="354" y="6"/>
                    <a:pt x="308" y="3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4"/>
            <p:cNvSpPr/>
            <p:nvPr/>
          </p:nvSpPr>
          <p:spPr>
            <a:xfrm>
              <a:off x="298185" y="3040360"/>
              <a:ext cx="78552" cy="78886"/>
            </a:xfrm>
            <a:custGeom>
              <a:avLst/>
              <a:gdLst/>
              <a:ahLst/>
              <a:cxnLst/>
              <a:rect l="l" t="t" r="r" b="b"/>
              <a:pathLst>
                <a:path w="1648" h="1655" extrusionOk="0">
                  <a:moveTo>
                    <a:pt x="842" y="0"/>
                  </a:moveTo>
                  <a:cubicBezTo>
                    <a:pt x="789" y="0"/>
                    <a:pt x="737" y="7"/>
                    <a:pt x="685" y="22"/>
                  </a:cubicBezTo>
                  <a:cubicBezTo>
                    <a:pt x="574" y="30"/>
                    <a:pt x="473" y="69"/>
                    <a:pt x="379" y="134"/>
                  </a:cubicBezTo>
                  <a:cubicBezTo>
                    <a:pt x="323" y="181"/>
                    <a:pt x="266" y="229"/>
                    <a:pt x="210" y="276"/>
                  </a:cubicBezTo>
                  <a:cubicBezTo>
                    <a:pt x="113" y="385"/>
                    <a:pt x="50" y="509"/>
                    <a:pt x="19" y="652"/>
                  </a:cubicBezTo>
                  <a:cubicBezTo>
                    <a:pt x="13" y="723"/>
                    <a:pt x="7" y="792"/>
                    <a:pt x="0" y="862"/>
                  </a:cubicBezTo>
                  <a:cubicBezTo>
                    <a:pt x="7" y="1012"/>
                    <a:pt x="50" y="1148"/>
                    <a:pt x="130" y="1274"/>
                  </a:cubicBezTo>
                  <a:cubicBezTo>
                    <a:pt x="188" y="1372"/>
                    <a:pt x="265" y="1447"/>
                    <a:pt x="361" y="1503"/>
                  </a:cubicBezTo>
                  <a:cubicBezTo>
                    <a:pt x="445" y="1571"/>
                    <a:pt x="540" y="1614"/>
                    <a:pt x="648" y="1634"/>
                  </a:cubicBezTo>
                  <a:cubicBezTo>
                    <a:pt x="701" y="1647"/>
                    <a:pt x="754" y="1654"/>
                    <a:pt x="807" y="1654"/>
                  </a:cubicBezTo>
                  <a:cubicBezTo>
                    <a:pt x="859" y="1654"/>
                    <a:pt x="912" y="1647"/>
                    <a:pt x="963" y="1634"/>
                  </a:cubicBezTo>
                  <a:cubicBezTo>
                    <a:pt x="1074" y="1624"/>
                    <a:pt x="1176" y="1587"/>
                    <a:pt x="1270" y="1521"/>
                  </a:cubicBezTo>
                  <a:cubicBezTo>
                    <a:pt x="1327" y="1474"/>
                    <a:pt x="1382" y="1425"/>
                    <a:pt x="1439" y="1378"/>
                  </a:cubicBezTo>
                  <a:cubicBezTo>
                    <a:pt x="1536" y="1269"/>
                    <a:pt x="1599" y="1145"/>
                    <a:pt x="1630" y="1003"/>
                  </a:cubicBezTo>
                  <a:cubicBezTo>
                    <a:pt x="1636" y="932"/>
                    <a:pt x="1642" y="862"/>
                    <a:pt x="1648" y="792"/>
                  </a:cubicBezTo>
                  <a:cubicBezTo>
                    <a:pt x="1642" y="642"/>
                    <a:pt x="1599" y="506"/>
                    <a:pt x="1518" y="381"/>
                  </a:cubicBezTo>
                  <a:cubicBezTo>
                    <a:pt x="1461" y="283"/>
                    <a:pt x="1383" y="207"/>
                    <a:pt x="1287" y="152"/>
                  </a:cubicBezTo>
                  <a:cubicBezTo>
                    <a:pt x="1203" y="84"/>
                    <a:pt x="1108" y="40"/>
                    <a:pt x="1000" y="22"/>
                  </a:cubicBezTo>
                  <a:cubicBezTo>
                    <a:pt x="947" y="7"/>
                    <a:pt x="894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4"/>
            <p:cNvSpPr/>
            <p:nvPr/>
          </p:nvSpPr>
          <p:spPr>
            <a:xfrm>
              <a:off x="318443" y="2949130"/>
              <a:ext cx="35129" cy="32794"/>
            </a:xfrm>
            <a:custGeom>
              <a:avLst/>
              <a:gdLst/>
              <a:ahLst/>
              <a:cxnLst/>
              <a:rect l="l" t="t" r="r" b="b"/>
              <a:pathLst>
                <a:path w="737" h="688" extrusionOk="0">
                  <a:moveTo>
                    <a:pt x="438" y="1"/>
                  </a:moveTo>
                  <a:cubicBezTo>
                    <a:pt x="404" y="1"/>
                    <a:pt x="370" y="6"/>
                    <a:pt x="337" y="13"/>
                  </a:cubicBezTo>
                  <a:cubicBezTo>
                    <a:pt x="236" y="36"/>
                    <a:pt x="155" y="127"/>
                    <a:pt x="78" y="195"/>
                  </a:cubicBezTo>
                  <a:lnTo>
                    <a:pt x="35" y="258"/>
                  </a:lnTo>
                  <a:cubicBezTo>
                    <a:pt x="16" y="292"/>
                    <a:pt x="7" y="329"/>
                    <a:pt x="7" y="366"/>
                  </a:cubicBezTo>
                  <a:cubicBezTo>
                    <a:pt x="0" y="429"/>
                    <a:pt x="13" y="498"/>
                    <a:pt x="49" y="551"/>
                  </a:cubicBezTo>
                  <a:cubicBezTo>
                    <a:pt x="80" y="594"/>
                    <a:pt x="119" y="628"/>
                    <a:pt x="164" y="654"/>
                  </a:cubicBezTo>
                  <a:cubicBezTo>
                    <a:pt x="198" y="674"/>
                    <a:pt x="253" y="687"/>
                    <a:pt x="303" y="687"/>
                  </a:cubicBezTo>
                  <a:cubicBezTo>
                    <a:pt x="333" y="687"/>
                    <a:pt x="362" y="683"/>
                    <a:pt x="384" y="672"/>
                  </a:cubicBezTo>
                  <a:cubicBezTo>
                    <a:pt x="479" y="630"/>
                    <a:pt x="595" y="596"/>
                    <a:pt x="657" y="512"/>
                  </a:cubicBezTo>
                  <a:cubicBezTo>
                    <a:pt x="697" y="456"/>
                    <a:pt x="725" y="403"/>
                    <a:pt x="731" y="332"/>
                  </a:cubicBezTo>
                  <a:cubicBezTo>
                    <a:pt x="736" y="267"/>
                    <a:pt x="725" y="195"/>
                    <a:pt x="687" y="140"/>
                  </a:cubicBezTo>
                  <a:cubicBezTo>
                    <a:pt x="655" y="95"/>
                    <a:pt x="615" y="59"/>
                    <a:pt x="568" y="32"/>
                  </a:cubicBezTo>
                  <a:cubicBezTo>
                    <a:pt x="527" y="9"/>
                    <a:pt x="482" y="1"/>
                    <a:pt x="43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4"/>
            <p:cNvSpPr/>
            <p:nvPr/>
          </p:nvSpPr>
          <p:spPr>
            <a:xfrm>
              <a:off x="342752" y="2856421"/>
              <a:ext cx="54529" cy="40468"/>
            </a:xfrm>
            <a:custGeom>
              <a:avLst/>
              <a:gdLst/>
              <a:ahLst/>
              <a:cxnLst/>
              <a:rect l="l" t="t" r="r" b="b"/>
              <a:pathLst>
                <a:path w="1144" h="849" extrusionOk="0">
                  <a:moveTo>
                    <a:pt x="598" y="1"/>
                  </a:moveTo>
                  <a:cubicBezTo>
                    <a:pt x="300" y="1"/>
                    <a:pt x="1" y="328"/>
                    <a:pt x="212" y="656"/>
                  </a:cubicBezTo>
                  <a:cubicBezTo>
                    <a:pt x="299" y="792"/>
                    <a:pt x="423" y="849"/>
                    <a:pt x="547" y="849"/>
                  </a:cubicBezTo>
                  <a:cubicBezTo>
                    <a:pt x="845" y="849"/>
                    <a:pt x="1144" y="521"/>
                    <a:pt x="933" y="193"/>
                  </a:cubicBezTo>
                  <a:cubicBezTo>
                    <a:pt x="846" y="57"/>
                    <a:pt x="722" y="1"/>
                    <a:pt x="59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4"/>
            <p:cNvSpPr/>
            <p:nvPr/>
          </p:nvSpPr>
          <p:spPr>
            <a:xfrm>
              <a:off x="189223" y="3017529"/>
              <a:ext cx="47236" cy="35129"/>
            </a:xfrm>
            <a:custGeom>
              <a:avLst/>
              <a:gdLst/>
              <a:ahLst/>
              <a:cxnLst/>
              <a:rect l="l" t="t" r="r" b="b"/>
              <a:pathLst>
                <a:path w="991" h="737" extrusionOk="0">
                  <a:moveTo>
                    <a:pt x="518" y="1"/>
                  </a:moveTo>
                  <a:cubicBezTo>
                    <a:pt x="259" y="1"/>
                    <a:pt x="0" y="285"/>
                    <a:pt x="182" y="570"/>
                  </a:cubicBezTo>
                  <a:cubicBezTo>
                    <a:pt x="258" y="688"/>
                    <a:pt x="366" y="737"/>
                    <a:pt x="473" y="737"/>
                  </a:cubicBezTo>
                  <a:cubicBezTo>
                    <a:pt x="732" y="737"/>
                    <a:pt x="991" y="453"/>
                    <a:pt x="808" y="168"/>
                  </a:cubicBezTo>
                  <a:cubicBezTo>
                    <a:pt x="733" y="50"/>
                    <a:pt x="625" y="1"/>
                    <a:pt x="5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4"/>
            <p:cNvSpPr/>
            <p:nvPr/>
          </p:nvSpPr>
          <p:spPr>
            <a:xfrm>
              <a:off x="177688" y="2863809"/>
              <a:ext cx="51335" cy="45806"/>
            </a:xfrm>
            <a:custGeom>
              <a:avLst/>
              <a:gdLst/>
              <a:ahLst/>
              <a:cxnLst/>
              <a:rect l="l" t="t" r="r" b="b"/>
              <a:pathLst>
                <a:path w="1077" h="961" extrusionOk="0">
                  <a:moveTo>
                    <a:pt x="632" y="1"/>
                  </a:moveTo>
                  <a:cubicBezTo>
                    <a:pt x="623" y="1"/>
                    <a:pt x="614" y="1"/>
                    <a:pt x="604" y="2"/>
                  </a:cubicBezTo>
                  <a:cubicBezTo>
                    <a:pt x="563" y="6"/>
                    <a:pt x="517" y="16"/>
                    <a:pt x="478" y="26"/>
                  </a:cubicBezTo>
                  <a:cubicBezTo>
                    <a:pt x="459" y="31"/>
                    <a:pt x="438" y="38"/>
                    <a:pt x="418" y="44"/>
                  </a:cubicBezTo>
                  <a:cubicBezTo>
                    <a:pt x="124" y="131"/>
                    <a:pt x="0" y="493"/>
                    <a:pt x="162" y="744"/>
                  </a:cubicBezTo>
                  <a:cubicBezTo>
                    <a:pt x="228" y="845"/>
                    <a:pt x="339" y="923"/>
                    <a:pt x="458" y="949"/>
                  </a:cubicBezTo>
                  <a:cubicBezTo>
                    <a:pt x="490" y="957"/>
                    <a:pt x="523" y="960"/>
                    <a:pt x="556" y="960"/>
                  </a:cubicBezTo>
                  <a:cubicBezTo>
                    <a:pt x="688" y="960"/>
                    <a:pt x="820" y="905"/>
                    <a:pt x="906" y="805"/>
                  </a:cubicBezTo>
                  <a:cubicBezTo>
                    <a:pt x="976" y="724"/>
                    <a:pt x="1041" y="643"/>
                    <a:pt x="1065" y="536"/>
                  </a:cubicBezTo>
                  <a:cubicBezTo>
                    <a:pt x="1073" y="493"/>
                    <a:pt x="1076" y="445"/>
                    <a:pt x="1072" y="402"/>
                  </a:cubicBezTo>
                  <a:cubicBezTo>
                    <a:pt x="1067" y="332"/>
                    <a:pt x="1054" y="257"/>
                    <a:pt x="1012" y="200"/>
                  </a:cubicBezTo>
                  <a:cubicBezTo>
                    <a:pt x="952" y="115"/>
                    <a:pt x="874" y="65"/>
                    <a:pt x="780" y="31"/>
                  </a:cubicBezTo>
                  <a:cubicBezTo>
                    <a:pt x="730" y="13"/>
                    <a:pt x="684" y="1"/>
                    <a:pt x="63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4"/>
            <p:cNvSpPr/>
            <p:nvPr/>
          </p:nvSpPr>
          <p:spPr>
            <a:xfrm>
              <a:off x="240749" y="2854372"/>
              <a:ext cx="53957" cy="55244"/>
            </a:xfrm>
            <a:custGeom>
              <a:avLst/>
              <a:gdLst/>
              <a:ahLst/>
              <a:cxnLst/>
              <a:rect l="l" t="t" r="r" b="b"/>
              <a:pathLst>
                <a:path w="1132" h="1159" extrusionOk="0">
                  <a:moveTo>
                    <a:pt x="524" y="0"/>
                  </a:moveTo>
                  <a:cubicBezTo>
                    <a:pt x="426" y="0"/>
                    <a:pt x="327" y="22"/>
                    <a:pt x="247" y="79"/>
                  </a:cubicBezTo>
                  <a:cubicBezTo>
                    <a:pt x="215" y="108"/>
                    <a:pt x="179" y="137"/>
                    <a:pt x="145" y="167"/>
                  </a:cubicBezTo>
                  <a:cubicBezTo>
                    <a:pt x="84" y="236"/>
                    <a:pt x="45" y="313"/>
                    <a:pt x="25" y="401"/>
                  </a:cubicBezTo>
                  <a:cubicBezTo>
                    <a:pt x="0" y="490"/>
                    <a:pt x="11" y="587"/>
                    <a:pt x="34" y="676"/>
                  </a:cubicBezTo>
                  <a:cubicBezTo>
                    <a:pt x="45" y="718"/>
                    <a:pt x="84" y="784"/>
                    <a:pt x="107" y="833"/>
                  </a:cubicBezTo>
                  <a:lnTo>
                    <a:pt x="145" y="911"/>
                  </a:lnTo>
                  <a:cubicBezTo>
                    <a:pt x="182" y="975"/>
                    <a:pt x="232" y="1025"/>
                    <a:pt x="294" y="1060"/>
                  </a:cubicBezTo>
                  <a:cubicBezTo>
                    <a:pt x="348" y="1104"/>
                    <a:pt x="412" y="1134"/>
                    <a:pt x="482" y="1145"/>
                  </a:cubicBezTo>
                  <a:cubicBezTo>
                    <a:pt x="516" y="1154"/>
                    <a:pt x="551" y="1159"/>
                    <a:pt x="585" y="1159"/>
                  </a:cubicBezTo>
                  <a:cubicBezTo>
                    <a:pt x="619" y="1159"/>
                    <a:pt x="653" y="1154"/>
                    <a:pt x="687" y="1145"/>
                  </a:cubicBezTo>
                  <a:cubicBezTo>
                    <a:pt x="759" y="1139"/>
                    <a:pt x="826" y="1115"/>
                    <a:pt x="886" y="1072"/>
                  </a:cubicBezTo>
                  <a:cubicBezTo>
                    <a:pt x="1000" y="992"/>
                    <a:pt x="1096" y="875"/>
                    <a:pt x="1120" y="734"/>
                  </a:cubicBezTo>
                  <a:lnTo>
                    <a:pt x="1132" y="597"/>
                  </a:lnTo>
                  <a:cubicBezTo>
                    <a:pt x="1128" y="500"/>
                    <a:pt x="1099" y="411"/>
                    <a:pt x="1047" y="329"/>
                  </a:cubicBezTo>
                  <a:lnTo>
                    <a:pt x="993" y="263"/>
                  </a:lnTo>
                  <a:lnTo>
                    <a:pt x="926" y="184"/>
                  </a:lnTo>
                  <a:cubicBezTo>
                    <a:pt x="885" y="129"/>
                    <a:pt x="833" y="84"/>
                    <a:pt x="769" y="55"/>
                  </a:cubicBezTo>
                  <a:cubicBezTo>
                    <a:pt x="726" y="31"/>
                    <a:pt x="681" y="16"/>
                    <a:pt x="634" y="9"/>
                  </a:cubicBezTo>
                  <a:cubicBezTo>
                    <a:pt x="598" y="4"/>
                    <a:pt x="561" y="0"/>
                    <a:pt x="5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052;p14"/>
          <p:cNvGrpSpPr/>
          <p:nvPr/>
        </p:nvGrpSpPr>
        <p:grpSpPr>
          <a:xfrm rot="-1781652">
            <a:off x="538942" y="411361"/>
            <a:ext cx="431476" cy="391619"/>
            <a:chOff x="2345588" y="3008044"/>
            <a:chExt cx="250194" cy="227076"/>
          </a:xfrm>
        </p:grpSpPr>
        <p:sp>
          <p:nvSpPr>
            <p:cNvPr id="1053" name="Google Shape;1053;p14"/>
            <p:cNvSpPr/>
            <p:nvPr/>
          </p:nvSpPr>
          <p:spPr>
            <a:xfrm>
              <a:off x="2345588" y="3008044"/>
              <a:ext cx="250194" cy="227076"/>
            </a:xfrm>
            <a:custGeom>
              <a:avLst/>
              <a:gdLst/>
              <a:ahLst/>
              <a:cxnLst/>
              <a:rect l="l" t="t" r="r" b="b"/>
              <a:pathLst>
                <a:path w="5249" h="4764" extrusionOk="0">
                  <a:moveTo>
                    <a:pt x="1" y="0"/>
                  </a:moveTo>
                  <a:lnTo>
                    <a:pt x="1" y="0"/>
                  </a:lnTo>
                  <a:cubicBezTo>
                    <a:pt x="1140" y="551"/>
                    <a:pt x="1705" y="2062"/>
                    <a:pt x="1704" y="2063"/>
                  </a:cubicBezTo>
                  <a:lnTo>
                    <a:pt x="1212" y="2063"/>
                  </a:lnTo>
                  <a:cubicBezTo>
                    <a:pt x="1212" y="2063"/>
                    <a:pt x="2097" y="4045"/>
                    <a:pt x="2893" y="4545"/>
                  </a:cubicBezTo>
                  <a:cubicBezTo>
                    <a:pt x="3128" y="4692"/>
                    <a:pt x="3399" y="4763"/>
                    <a:pt x="3665" y="4763"/>
                  </a:cubicBezTo>
                  <a:cubicBezTo>
                    <a:pt x="4483" y="4763"/>
                    <a:pt x="5249" y="4093"/>
                    <a:pt x="4735" y="2916"/>
                  </a:cubicBezTo>
                  <a:cubicBezTo>
                    <a:pt x="4055" y="1356"/>
                    <a:pt x="2840" y="984"/>
                    <a:pt x="2840" y="984"/>
                  </a:cubicBezTo>
                  <a:lnTo>
                    <a:pt x="2840" y="984"/>
                  </a:lnTo>
                  <a:lnTo>
                    <a:pt x="2928" y="1512"/>
                  </a:lnTo>
                  <a:cubicBezTo>
                    <a:pt x="2928" y="1512"/>
                    <a:pt x="2490" y="956"/>
                    <a:pt x="1801" y="590"/>
                  </a:cubicBezTo>
                  <a:cubicBezTo>
                    <a:pt x="1257" y="30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2444445" y="3089551"/>
              <a:ext cx="129458" cy="139658"/>
            </a:xfrm>
            <a:custGeom>
              <a:avLst/>
              <a:gdLst/>
              <a:ahLst/>
              <a:cxnLst/>
              <a:rect l="l" t="t" r="r" b="b"/>
              <a:pathLst>
                <a:path w="2716" h="2930" extrusionOk="0">
                  <a:moveTo>
                    <a:pt x="0" y="1"/>
                  </a:moveTo>
                  <a:cubicBezTo>
                    <a:pt x="0" y="1"/>
                    <a:pt x="377" y="385"/>
                    <a:pt x="504" y="757"/>
                  </a:cubicBezTo>
                  <a:cubicBezTo>
                    <a:pt x="622" y="1102"/>
                    <a:pt x="618" y="1399"/>
                    <a:pt x="618" y="1399"/>
                  </a:cubicBezTo>
                  <a:lnTo>
                    <a:pt x="185" y="1038"/>
                  </a:lnTo>
                  <a:lnTo>
                    <a:pt x="185" y="1038"/>
                  </a:lnTo>
                  <a:cubicBezTo>
                    <a:pt x="185" y="1038"/>
                    <a:pt x="194" y="1333"/>
                    <a:pt x="347" y="1703"/>
                  </a:cubicBezTo>
                  <a:cubicBezTo>
                    <a:pt x="500" y="2074"/>
                    <a:pt x="975" y="2563"/>
                    <a:pt x="1224" y="2735"/>
                  </a:cubicBezTo>
                  <a:cubicBezTo>
                    <a:pt x="1403" y="2860"/>
                    <a:pt x="1627" y="2929"/>
                    <a:pt x="1843" y="2929"/>
                  </a:cubicBezTo>
                  <a:cubicBezTo>
                    <a:pt x="2294" y="2929"/>
                    <a:pt x="2715" y="2632"/>
                    <a:pt x="2653" y="1922"/>
                  </a:cubicBezTo>
                  <a:cubicBezTo>
                    <a:pt x="2560" y="871"/>
                    <a:pt x="1362" y="401"/>
                    <a:pt x="1362" y="401"/>
                  </a:cubicBezTo>
                  <a:lnTo>
                    <a:pt x="1362" y="401"/>
                  </a:lnTo>
                  <a:lnTo>
                    <a:pt x="1405" y="818"/>
                  </a:lnTo>
                  <a:cubicBezTo>
                    <a:pt x="1405" y="818"/>
                    <a:pt x="1162" y="542"/>
                    <a:pt x="905" y="385"/>
                  </a:cubicBezTo>
                  <a:cubicBezTo>
                    <a:pt x="562" y="178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4"/>
            <p:cNvSpPr/>
            <p:nvPr/>
          </p:nvSpPr>
          <p:spPr>
            <a:xfrm>
              <a:off x="2494017" y="3154280"/>
              <a:ext cx="90516" cy="67970"/>
            </a:xfrm>
            <a:custGeom>
              <a:avLst/>
              <a:gdLst/>
              <a:ahLst/>
              <a:cxnLst/>
              <a:rect l="l" t="t" r="r" b="b"/>
              <a:pathLst>
                <a:path w="1899" h="1426" extrusionOk="0">
                  <a:moveTo>
                    <a:pt x="824" y="1"/>
                  </a:moveTo>
                  <a:lnTo>
                    <a:pt x="949" y="409"/>
                  </a:lnTo>
                  <a:lnTo>
                    <a:pt x="109" y="8"/>
                  </a:lnTo>
                  <a:lnTo>
                    <a:pt x="452" y="826"/>
                  </a:lnTo>
                  <a:lnTo>
                    <a:pt x="1" y="676"/>
                  </a:lnTo>
                  <a:lnTo>
                    <a:pt x="1" y="676"/>
                  </a:lnTo>
                  <a:cubicBezTo>
                    <a:pt x="1" y="676"/>
                    <a:pt x="400" y="1426"/>
                    <a:pt x="871" y="1426"/>
                  </a:cubicBezTo>
                  <a:cubicBezTo>
                    <a:pt x="1003" y="1426"/>
                    <a:pt x="1140" y="1367"/>
                    <a:pt x="1276" y="1218"/>
                  </a:cubicBezTo>
                  <a:cubicBezTo>
                    <a:pt x="1899" y="534"/>
                    <a:pt x="824" y="1"/>
                    <a:pt x="824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4"/>
            <p:cNvSpPr/>
            <p:nvPr/>
          </p:nvSpPr>
          <p:spPr>
            <a:xfrm>
              <a:off x="2453644" y="3145652"/>
              <a:ext cx="84653" cy="84653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53" y="899"/>
                    <a:pt x="812" y="1712"/>
                    <a:pt x="1759" y="1775"/>
                  </a:cubicBezTo>
                  <a:cubicBezTo>
                    <a:pt x="1759" y="1775"/>
                    <a:pt x="1760" y="1775"/>
                    <a:pt x="1761" y="1775"/>
                  </a:cubicBezTo>
                  <a:cubicBezTo>
                    <a:pt x="1775" y="1775"/>
                    <a:pt x="1775" y="1750"/>
                    <a:pt x="1759" y="1749"/>
                  </a:cubicBezTo>
                  <a:cubicBezTo>
                    <a:pt x="783" y="1686"/>
                    <a:pt x="288" y="82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4"/>
            <p:cNvSpPr/>
            <p:nvPr/>
          </p:nvSpPr>
          <p:spPr>
            <a:xfrm>
              <a:off x="2505266" y="3201182"/>
              <a:ext cx="47713" cy="20830"/>
            </a:xfrm>
            <a:custGeom>
              <a:avLst/>
              <a:gdLst/>
              <a:ahLst/>
              <a:cxnLst/>
              <a:rect l="l" t="t" r="r" b="b"/>
              <a:pathLst>
                <a:path w="1001" h="437" extrusionOk="0">
                  <a:moveTo>
                    <a:pt x="1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121" y="196"/>
                    <a:pt x="429" y="437"/>
                    <a:pt x="693" y="437"/>
                  </a:cubicBezTo>
                  <a:cubicBezTo>
                    <a:pt x="809" y="437"/>
                    <a:pt x="916" y="391"/>
                    <a:pt x="996" y="274"/>
                  </a:cubicBezTo>
                  <a:cubicBezTo>
                    <a:pt x="1001" y="267"/>
                    <a:pt x="993" y="260"/>
                    <a:pt x="986" y="260"/>
                  </a:cubicBezTo>
                  <a:cubicBezTo>
                    <a:pt x="984" y="260"/>
                    <a:pt x="982" y="261"/>
                    <a:pt x="980" y="262"/>
                  </a:cubicBezTo>
                  <a:cubicBezTo>
                    <a:pt x="880" y="349"/>
                    <a:pt x="774" y="384"/>
                    <a:pt x="667" y="384"/>
                  </a:cubicBezTo>
                  <a:cubicBezTo>
                    <a:pt x="417" y="384"/>
                    <a:pt x="166" y="19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2499593" y="3154042"/>
              <a:ext cx="40658" cy="20115"/>
            </a:xfrm>
            <a:custGeom>
              <a:avLst/>
              <a:gdLst/>
              <a:ahLst/>
              <a:cxnLst/>
              <a:rect l="l" t="t" r="r" b="b"/>
              <a:pathLst>
                <a:path w="853" h="422" extrusionOk="0">
                  <a:moveTo>
                    <a:pt x="10" y="1"/>
                  </a:moveTo>
                  <a:cubicBezTo>
                    <a:pt x="4" y="1"/>
                    <a:pt x="0" y="9"/>
                    <a:pt x="6" y="14"/>
                  </a:cubicBezTo>
                  <a:cubicBezTo>
                    <a:pt x="141" y="101"/>
                    <a:pt x="289" y="169"/>
                    <a:pt x="431" y="241"/>
                  </a:cubicBezTo>
                  <a:cubicBezTo>
                    <a:pt x="559" y="304"/>
                    <a:pt x="683" y="377"/>
                    <a:pt x="819" y="420"/>
                  </a:cubicBezTo>
                  <a:cubicBezTo>
                    <a:pt x="821" y="421"/>
                    <a:pt x="823" y="421"/>
                    <a:pt x="826" y="421"/>
                  </a:cubicBezTo>
                  <a:cubicBezTo>
                    <a:pt x="844" y="421"/>
                    <a:pt x="852" y="395"/>
                    <a:pt x="834" y="387"/>
                  </a:cubicBezTo>
                  <a:cubicBezTo>
                    <a:pt x="701" y="318"/>
                    <a:pt x="555" y="272"/>
                    <a:pt x="418" y="208"/>
                  </a:cubicBezTo>
                  <a:cubicBezTo>
                    <a:pt x="282" y="143"/>
                    <a:pt x="151" y="66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2445065" y="3089169"/>
              <a:ext cx="67541" cy="38084"/>
            </a:xfrm>
            <a:custGeom>
              <a:avLst/>
              <a:gdLst/>
              <a:ahLst/>
              <a:cxnLst/>
              <a:rect l="l" t="t" r="r" b="b"/>
              <a:pathLst>
                <a:path w="1417" h="799" extrusionOk="0">
                  <a:moveTo>
                    <a:pt x="12" y="0"/>
                  </a:moveTo>
                  <a:cubicBezTo>
                    <a:pt x="4" y="0"/>
                    <a:pt x="1" y="12"/>
                    <a:pt x="9" y="15"/>
                  </a:cubicBezTo>
                  <a:cubicBezTo>
                    <a:pt x="521" y="167"/>
                    <a:pt x="966" y="418"/>
                    <a:pt x="1350" y="790"/>
                  </a:cubicBezTo>
                  <a:cubicBezTo>
                    <a:pt x="1357" y="796"/>
                    <a:pt x="1364" y="798"/>
                    <a:pt x="1371" y="798"/>
                  </a:cubicBezTo>
                  <a:cubicBezTo>
                    <a:pt x="1395" y="798"/>
                    <a:pt x="1416" y="767"/>
                    <a:pt x="1394" y="747"/>
                  </a:cubicBezTo>
                  <a:cubicBezTo>
                    <a:pt x="1008" y="381"/>
                    <a:pt x="534" y="119"/>
                    <a:pt x="14" y="0"/>
                  </a:cubicBezTo>
                  <a:cubicBezTo>
                    <a:pt x="13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2414035" y="3028492"/>
              <a:ext cx="71974" cy="53766"/>
            </a:xfrm>
            <a:custGeom>
              <a:avLst/>
              <a:gdLst/>
              <a:ahLst/>
              <a:cxnLst/>
              <a:rect l="l" t="t" r="r" b="b"/>
              <a:pathLst>
                <a:path w="1510" h="1128" extrusionOk="0">
                  <a:moveTo>
                    <a:pt x="3" y="0"/>
                  </a:moveTo>
                  <a:cubicBezTo>
                    <a:pt x="1" y="0"/>
                    <a:pt x="0" y="4"/>
                    <a:pt x="2" y="5"/>
                  </a:cubicBezTo>
                  <a:cubicBezTo>
                    <a:pt x="557" y="303"/>
                    <a:pt x="1017" y="666"/>
                    <a:pt x="1456" y="1119"/>
                  </a:cubicBezTo>
                  <a:cubicBezTo>
                    <a:pt x="1462" y="1125"/>
                    <a:pt x="1468" y="1127"/>
                    <a:pt x="1474" y="1127"/>
                  </a:cubicBezTo>
                  <a:cubicBezTo>
                    <a:pt x="1483" y="1127"/>
                    <a:pt x="1492" y="1122"/>
                    <a:pt x="1498" y="1113"/>
                  </a:cubicBezTo>
                  <a:cubicBezTo>
                    <a:pt x="1504" y="1110"/>
                    <a:pt x="1509" y="1104"/>
                    <a:pt x="1509" y="1094"/>
                  </a:cubicBezTo>
                  <a:cubicBezTo>
                    <a:pt x="1509" y="1030"/>
                    <a:pt x="1492" y="968"/>
                    <a:pt x="1476" y="905"/>
                  </a:cubicBezTo>
                  <a:cubicBezTo>
                    <a:pt x="1459" y="834"/>
                    <a:pt x="1446" y="764"/>
                    <a:pt x="1425" y="695"/>
                  </a:cubicBezTo>
                  <a:cubicBezTo>
                    <a:pt x="1424" y="692"/>
                    <a:pt x="1422" y="691"/>
                    <a:pt x="1420" y="691"/>
                  </a:cubicBezTo>
                  <a:cubicBezTo>
                    <a:pt x="1417" y="691"/>
                    <a:pt x="1415" y="693"/>
                    <a:pt x="1415" y="696"/>
                  </a:cubicBezTo>
                  <a:cubicBezTo>
                    <a:pt x="1418" y="768"/>
                    <a:pt x="1430" y="838"/>
                    <a:pt x="1436" y="910"/>
                  </a:cubicBezTo>
                  <a:cubicBezTo>
                    <a:pt x="1440" y="948"/>
                    <a:pt x="1443" y="986"/>
                    <a:pt x="1449" y="1024"/>
                  </a:cubicBezTo>
                  <a:cubicBezTo>
                    <a:pt x="1067" y="577"/>
                    <a:pt x="545" y="218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14"/>
          <p:cNvGrpSpPr/>
          <p:nvPr/>
        </p:nvGrpSpPr>
        <p:grpSpPr>
          <a:xfrm>
            <a:off x="593097" y="4389298"/>
            <a:ext cx="3588790" cy="1552983"/>
            <a:chOff x="3758998" y="-241279"/>
            <a:chExt cx="873461" cy="377983"/>
          </a:xfrm>
        </p:grpSpPr>
        <p:sp>
          <p:nvSpPr>
            <p:cNvPr id="1062" name="Google Shape;1062;p14"/>
            <p:cNvSpPr/>
            <p:nvPr/>
          </p:nvSpPr>
          <p:spPr>
            <a:xfrm>
              <a:off x="3758998" y="-241279"/>
              <a:ext cx="20448" cy="24643"/>
            </a:xfrm>
            <a:custGeom>
              <a:avLst/>
              <a:gdLst/>
              <a:ahLst/>
              <a:cxnLst/>
              <a:rect l="l" t="t" r="r" b="b"/>
              <a:pathLst>
                <a:path w="429" h="517" extrusionOk="0">
                  <a:moveTo>
                    <a:pt x="215" y="0"/>
                  </a:moveTo>
                  <a:cubicBezTo>
                    <a:pt x="162" y="0"/>
                    <a:pt x="106" y="24"/>
                    <a:pt x="69" y="61"/>
                  </a:cubicBezTo>
                  <a:cubicBezTo>
                    <a:pt x="13" y="115"/>
                    <a:pt x="1" y="188"/>
                    <a:pt x="15" y="262"/>
                  </a:cubicBezTo>
                  <a:cubicBezTo>
                    <a:pt x="23" y="302"/>
                    <a:pt x="31" y="342"/>
                    <a:pt x="38" y="381"/>
                  </a:cubicBezTo>
                  <a:cubicBezTo>
                    <a:pt x="47" y="419"/>
                    <a:pt x="75" y="453"/>
                    <a:pt x="104" y="476"/>
                  </a:cubicBezTo>
                  <a:cubicBezTo>
                    <a:pt x="135" y="500"/>
                    <a:pt x="172" y="516"/>
                    <a:pt x="212" y="516"/>
                  </a:cubicBezTo>
                  <a:cubicBezTo>
                    <a:pt x="213" y="516"/>
                    <a:pt x="214" y="516"/>
                    <a:pt x="215" y="516"/>
                  </a:cubicBezTo>
                  <a:cubicBezTo>
                    <a:pt x="248" y="515"/>
                    <a:pt x="279" y="507"/>
                    <a:pt x="308" y="491"/>
                  </a:cubicBezTo>
                  <a:cubicBezTo>
                    <a:pt x="345" y="471"/>
                    <a:pt x="384" y="423"/>
                    <a:pt x="392" y="381"/>
                  </a:cubicBezTo>
                  <a:cubicBezTo>
                    <a:pt x="400" y="342"/>
                    <a:pt x="408" y="302"/>
                    <a:pt x="415" y="262"/>
                  </a:cubicBezTo>
                  <a:cubicBezTo>
                    <a:pt x="429" y="191"/>
                    <a:pt x="419" y="113"/>
                    <a:pt x="362" y="61"/>
                  </a:cubicBezTo>
                  <a:cubicBezTo>
                    <a:pt x="321" y="24"/>
                    <a:pt x="272" y="0"/>
                    <a:pt x="2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3769770" y="-168495"/>
              <a:ext cx="22927" cy="17779"/>
            </a:xfrm>
            <a:custGeom>
              <a:avLst/>
              <a:gdLst/>
              <a:ahLst/>
              <a:cxnLst/>
              <a:rect l="l" t="t" r="r" b="b"/>
              <a:pathLst>
                <a:path w="481" h="373" extrusionOk="0">
                  <a:moveTo>
                    <a:pt x="241" y="1"/>
                  </a:moveTo>
                  <a:cubicBezTo>
                    <a:pt x="1" y="1"/>
                    <a:pt x="1" y="372"/>
                    <a:pt x="241" y="372"/>
                  </a:cubicBezTo>
                  <a:cubicBezTo>
                    <a:pt x="241" y="372"/>
                    <a:pt x="241" y="372"/>
                    <a:pt x="242" y="372"/>
                  </a:cubicBezTo>
                  <a:cubicBezTo>
                    <a:pt x="480" y="372"/>
                    <a:pt x="480" y="1"/>
                    <a:pt x="2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3806472" y="-111583"/>
              <a:ext cx="53909" cy="47808"/>
            </a:xfrm>
            <a:custGeom>
              <a:avLst/>
              <a:gdLst/>
              <a:ahLst/>
              <a:cxnLst/>
              <a:rect l="l" t="t" r="r" b="b"/>
              <a:pathLst>
                <a:path w="1131" h="1003" extrusionOk="0">
                  <a:moveTo>
                    <a:pt x="630" y="1"/>
                  </a:moveTo>
                  <a:cubicBezTo>
                    <a:pt x="586" y="1"/>
                    <a:pt x="541" y="7"/>
                    <a:pt x="497" y="19"/>
                  </a:cubicBezTo>
                  <a:cubicBezTo>
                    <a:pt x="449" y="27"/>
                    <a:pt x="399" y="37"/>
                    <a:pt x="351" y="47"/>
                  </a:cubicBezTo>
                  <a:cubicBezTo>
                    <a:pt x="313" y="63"/>
                    <a:pt x="277" y="78"/>
                    <a:pt x="239" y="94"/>
                  </a:cubicBezTo>
                  <a:cubicBezTo>
                    <a:pt x="183" y="125"/>
                    <a:pt x="139" y="165"/>
                    <a:pt x="106" y="216"/>
                  </a:cubicBezTo>
                  <a:cubicBezTo>
                    <a:pt x="45" y="296"/>
                    <a:pt x="0" y="398"/>
                    <a:pt x="5" y="501"/>
                  </a:cubicBezTo>
                  <a:cubicBezTo>
                    <a:pt x="10" y="585"/>
                    <a:pt x="31" y="665"/>
                    <a:pt x="69" y="739"/>
                  </a:cubicBezTo>
                  <a:cubicBezTo>
                    <a:pt x="120" y="833"/>
                    <a:pt x="245" y="936"/>
                    <a:pt x="351" y="956"/>
                  </a:cubicBezTo>
                  <a:cubicBezTo>
                    <a:pt x="399" y="964"/>
                    <a:pt x="449" y="975"/>
                    <a:pt x="497" y="984"/>
                  </a:cubicBezTo>
                  <a:cubicBezTo>
                    <a:pt x="542" y="996"/>
                    <a:pt x="586" y="1002"/>
                    <a:pt x="631" y="1002"/>
                  </a:cubicBezTo>
                  <a:cubicBezTo>
                    <a:pt x="675" y="1002"/>
                    <a:pt x="719" y="996"/>
                    <a:pt x="763" y="984"/>
                  </a:cubicBezTo>
                  <a:cubicBezTo>
                    <a:pt x="848" y="960"/>
                    <a:pt x="921" y="917"/>
                    <a:pt x="984" y="855"/>
                  </a:cubicBezTo>
                  <a:cubicBezTo>
                    <a:pt x="1074" y="758"/>
                    <a:pt x="1131" y="637"/>
                    <a:pt x="1131" y="502"/>
                  </a:cubicBezTo>
                  <a:cubicBezTo>
                    <a:pt x="1131" y="372"/>
                    <a:pt x="1074" y="237"/>
                    <a:pt x="984" y="146"/>
                  </a:cubicBezTo>
                  <a:cubicBezTo>
                    <a:pt x="921" y="85"/>
                    <a:pt x="848" y="42"/>
                    <a:pt x="763" y="19"/>
                  </a:cubicBezTo>
                  <a:cubicBezTo>
                    <a:pt x="719" y="7"/>
                    <a:pt x="674" y="1"/>
                    <a:pt x="6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3884166" y="-38465"/>
              <a:ext cx="37322" cy="33270"/>
            </a:xfrm>
            <a:custGeom>
              <a:avLst/>
              <a:gdLst/>
              <a:ahLst/>
              <a:cxnLst/>
              <a:rect l="l" t="t" r="r" b="b"/>
              <a:pathLst>
                <a:path w="783" h="698" extrusionOk="0">
                  <a:moveTo>
                    <a:pt x="346" y="1"/>
                  </a:moveTo>
                  <a:cubicBezTo>
                    <a:pt x="299" y="1"/>
                    <a:pt x="258" y="10"/>
                    <a:pt x="219" y="31"/>
                  </a:cubicBezTo>
                  <a:cubicBezTo>
                    <a:pt x="176" y="46"/>
                    <a:pt x="139" y="69"/>
                    <a:pt x="107" y="103"/>
                  </a:cubicBezTo>
                  <a:cubicBezTo>
                    <a:pt x="46" y="163"/>
                    <a:pt x="0" y="262"/>
                    <a:pt x="4" y="349"/>
                  </a:cubicBezTo>
                  <a:cubicBezTo>
                    <a:pt x="9" y="439"/>
                    <a:pt x="39" y="532"/>
                    <a:pt x="107" y="595"/>
                  </a:cubicBezTo>
                  <a:cubicBezTo>
                    <a:pt x="166" y="649"/>
                    <a:pt x="248" y="698"/>
                    <a:pt x="331" y="698"/>
                  </a:cubicBezTo>
                  <a:cubicBezTo>
                    <a:pt x="339" y="698"/>
                    <a:pt x="346" y="698"/>
                    <a:pt x="353" y="697"/>
                  </a:cubicBezTo>
                  <a:cubicBezTo>
                    <a:pt x="381" y="695"/>
                    <a:pt x="411" y="692"/>
                    <a:pt x="439" y="688"/>
                  </a:cubicBezTo>
                  <a:cubicBezTo>
                    <a:pt x="441" y="688"/>
                    <a:pt x="443" y="688"/>
                    <a:pt x="446" y="688"/>
                  </a:cubicBezTo>
                  <a:cubicBezTo>
                    <a:pt x="490" y="688"/>
                    <a:pt x="531" y="679"/>
                    <a:pt x="570" y="659"/>
                  </a:cubicBezTo>
                  <a:cubicBezTo>
                    <a:pt x="612" y="647"/>
                    <a:pt x="648" y="622"/>
                    <a:pt x="679" y="589"/>
                  </a:cubicBezTo>
                  <a:cubicBezTo>
                    <a:pt x="737" y="529"/>
                    <a:pt x="782" y="433"/>
                    <a:pt x="778" y="349"/>
                  </a:cubicBezTo>
                  <a:cubicBezTo>
                    <a:pt x="774" y="260"/>
                    <a:pt x="746" y="170"/>
                    <a:pt x="679" y="108"/>
                  </a:cubicBezTo>
                  <a:cubicBezTo>
                    <a:pt x="657" y="92"/>
                    <a:pt x="632" y="73"/>
                    <a:pt x="610" y="56"/>
                  </a:cubicBezTo>
                  <a:cubicBezTo>
                    <a:pt x="558" y="26"/>
                    <a:pt x="501" y="10"/>
                    <a:pt x="439" y="10"/>
                  </a:cubicBezTo>
                  <a:cubicBezTo>
                    <a:pt x="411" y="6"/>
                    <a:pt x="381" y="4"/>
                    <a:pt x="353" y="1"/>
                  </a:cubicBezTo>
                  <a:cubicBezTo>
                    <a:pt x="350" y="1"/>
                    <a:pt x="348" y="1"/>
                    <a:pt x="3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3943748" y="-20924"/>
              <a:ext cx="49810" cy="49619"/>
            </a:xfrm>
            <a:custGeom>
              <a:avLst/>
              <a:gdLst/>
              <a:ahLst/>
              <a:cxnLst/>
              <a:rect l="l" t="t" r="r" b="b"/>
              <a:pathLst>
                <a:path w="1045" h="1041" extrusionOk="0">
                  <a:moveTo>
                    <a:pt x="469" y="1"/>
                  </a:moveTo>
                  <a:cubicBezTo>
                    <a:pt x="410" y="1"/>
                    <a:pt x="353" y="15"/>
                    <a:pt x="302" y="43"/>
                  </a:cubicBezTo>
                  <a:cubicBezTo>
                    <a:pt x="243" y="62"/>
                    <a:pt x="191" y="95"/>
                    <a:pt x="147" y="142"/>
                  </a:cubicBezTo>
                  <a:cubicBezTo>
                    <a:pt x="63" y="234"/>
                    <a:pt x="0" y="354"/>
                    <a:pt x="7" y="481"/>
                  </a:cubicBezTo>
                  <a:cubicBezTo>
                    <a:pt x="13" y="522"/>
                    <a:pt x="19" y="566"/>
                    <a:pt x="24" y="609"/>
                  </a:cubicBezTo>
                  <a:cubicBezTo>
                    <a:pt x="46" y="690"/>
                    <a:pt x="88" y="761"/>
                    <a:pt x="147" y="821"/>
                  </a:cubicBezTo>
                  <a:cubicBezTo>
                    <a:pt x="170" y="841"/>
                    <a:pt x="190" y="862"/>
                    <a:pt x="213" y="882"/>
                  </a:cubicBezTo>
                  <a:cubicBezTo>
                    <a:pt x="242" y="909"/>
                    <a:pt x="283" y="939"/>
                    <a:pt x="317" y="961"/>
                  </a:cubicBezTo>
                  <a:cubicBezTo>
                    <a:pt x="323" y="965"/>
                    <a:pt x="328" y="967"/>
                    <a:pt x="333" y="972"/>
                  </a:cubicBezTo>
                  <a:cubicBezTo>
                    <a:pt x="335" y="973"/>
                    <a:pt x="338" y="975"/>
                    <a:pt x="340" y="977"/>
                  </a:cubicBezTo>
                  <a:cubicBezTo>
                    <a:pt x="395" y="1011"/>
                    <a:pt x="452" y="1029"/>
                    <a:pt x="514" y="1032"/>
                  </a:cubicBezTo>
                  <a:cubicBezTo>
                    <a:pt x="547" y="1037"/>
                    <a:pt x="557" y="1040"/>
                    <a:pt x="571" y="1040"/>
                  </a:cubicBezTo>
                  <a:cubicBezTo>
                    <a:pt x="577" y="1040"/>
                    <a:pt x="583" y="1040"/>
                    <a:pt x="591" y="1039"/>
                  </a:cubicBezTo>
                  <a:cubicBezTo>
                    <a:pt x="595" y="1039"/>
                    <a:pt x="599" y="1039"/>
                    <a:pt x="604" y="1039"/>
                  </a:cubicBezTo>
                  <a:cubicBezTo>
                    <a:pt x="661" y="1039"/>
                    <a:pt x="715" y="1026"/>
                    <a:pt x="764" y="999"/>
                  </a:cubicBezTo>
                  <a:cubicBezTo>
                    <a:pt x="821" y="981"/>
                    <a:pt x="869" y="950"/>
                    <a:pt x="910" y="907"/>
                  </a:cubicBezTo>
                  <a:cubicBezTo>
                    <a:pt x="933" y="876"/>
                    <a:pt x="957" y="845"/>
                    <a:pt x="980" y="815"/>
                  </a:cubicBezTo>
                  <a:cubicBezTo>
                    <a:pt x="1021" y="744"/>
                    <a:pt x="1042" y="668"/>
                    <a:pt x="1042" y="587"/>
                  </a:cubicBezTo>
                  <a:cubicBezTo>
                    <a:pt x="1042" y="582"/>
                    <a:pt x="1043" y="578"/>
                    <a:pt x="1043" y="573"/>
                  </a:cubicBezTo>
                  <a:cubicBezTo>
                    <a:pt x="1045" y="509"/>
                    <a:pt x="1031" y="448"/>
                    <a:pt x="1003" y="394"/>
                  </a:cubicBezTo>
                  <a:cubicBezTo>
                    <a:pt x="997" y="373"/>
                    <a:pt x="988" y="353"/>
                    <a:pt x="977" y="333"/>
                  </a:cubicBezTo>
                  <a:cubicBezTo>
                    <a:pt x="952" y="289"/>
                    <a:pt x="918" y="244"/>
                    <a:pt x="885" y="207"/>
                  </a:cubicBezTo>
                  <a:cubicBezTo>
                    <a:pt x="866" y="185"/>
                    <a:pt x="845" y="164"/>
                    <a:pt x="825" y="142"/>
                  </a:cubicBezTo>
                  <a:cubicBezTo>
                    <a:pt x="782" y="95"/>
                    <a:pt x="730" y="62"/>
                    <a:pt x="670" y="43"/>
                  </a:cubicBezTo>
                  <a:cubicBezTo>
                    <a:pt x="616" y="15"/>
                    <a:pt x="560" y="1"/>
                    <a:pt x="499" y="1"/>
                  </a:cubicBezTo>
                  <a:cubicBezTo>
                    <a:pt x="495" y="1"/>
                    <a:pt x="490" y="1"/>
                    <a:pt x="486" y="1"/>
                  </a:cubicBezTo>
                  <a:cubicBezTo>
                    <a:pt x="480" y="1"/>
                    <a:pt x="474" y="1"/>
                    <a:pt x="4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4040794" y="9438"/>
              <a:ext cx="49905" cy="44996"/>
            </a:xfrm>
            <a:custGeom>
              <a:avLst/>
              <a:gdLst/>
              <a:ahLst/>
              <a:cxnLst/>
              <a:rect l="l" t="t" r="r" b="b"/>
              <a:pathLst>
                <a:path w="1047" h="944" extrusionOk="0">
                  <a:moveTo>
                    <a:pt x="582" y="1"/>
                  </a:moveTo>
                  <a:cubicBezTo>
                    <a:pt x="534" y="1"/>
                    <a:pt x="487" y="9"/>
                    <a:pt x="429" y="18"/>
                  </a:cubicBezTo>
                  <a:lnTo>
                    <a:pt x="402" y="22"/>
                  </a:lnTo>
                  <a:cubicBezTo>
                    <a:pt x="381" y="26"/>
                    <a:pt x="359" y="29"/>
                    <a:pt x="338" y="32"/>
                  </a:cubicBezTo>
                  <a:cubicBezTo>
                    <a:pt x="302" y="48"/>
                    <a:pt x="266" y="62"/>
                    <a:pt x="229" y="78"/>
                  </a:cubicBezTo>
                  <a:cubicBezTo>
                    <a:pt x="176" y="107"/>
                    <a:pt x="134" y="146"/>
                    <a:pt x="102" y="196"/>
                  </a:cubicBezTo>
                  <a:cubicBezTo>
                    <a:pt x="72" y="225"/>
                    <a:pt x="53" y="257"/>
                    <a:pt x="42" y="297"/>
                  </a:cubicBezTo>
                  <a:cubicBezTo>
                    <a:pt x="14" y="351"/>
                    <a:pt x="0" y="409"/>
                    <a:pt x="3" y="472"/>
                  </a:cubicBezTo>
                  <a:lnTo>
                    <a:pt x="19" y="594"/>
                  </a:lnTo>
                  <a:cubicBezTo>
                    <a:pt x="35" y="631"/>
                    <a:pt x="49" y="665"/>
                    <a:pt x="65" y="702"/>
                  </a:cubicBezTo>
                  <a:cubicBezTo>
                    <a:pt x="93" y="756"/>
                    <a:pt x="133" y="798"/>
                    <a:pt x="182" y="831"/>
                  </a:cubicBezTo>
                  <a:cubicBezTo>
                    <a:pt x="227" y="872"/>
                    <a:pt x="278" y="899"/>
                    <a:pt x="337" y="911"/>
                  </a:cubicBezTo>
                  <a:cubicBezTo>
                    <a:pt x="358" y="916"/>
                    <a:pt x="380" y="919"/>
                    <a:pt x="401" y="922"/>
                  </a:cubicBezTo>
                  <a:lnTo>
                    <a:pt x="428" y="926"/>
                  </a:lnTo>
                  <a:cubicBezTo>
                    <a:pt x="485" y="935"/>
                    <a:pt x="531" y="944"/>
                    <a:pt x="579" y="944"/>
                  </a:cubicBezTo>
                  <a:cubicBezTo>
                    <a:pt x="616" y="944"/>
                    <a:pt x="654" y="939"/>
                    <a:pt x="698" y="925"/>
                  </a:cubicBezTo>
                  <a:cubicBezTo>
                    <a:pt x="736" y="909"/>
                    <a:pt x="773" y="894"/>
                    <a:pt x="810" y="878"/>
                  </a:cubicBezTo>
                  <a:cubicBezTo>
                    <a:pt x="866" y="848"/>
                    <a:pt x="909" y="809"/>
                    <a:pt x="942" y="756"/>
                  </a:cubicBezTo>
                  <a:cubicBezTo>
                    <a:pt x="972" y="727"/>
                    <a:pt x="993" y="692"/>
                    <a:pt x="1003" y="653"/>
                  </a:cubicBezTo>
                  <a:cubicBezTo>
                    <a:pt x="1033" y="596"/>
                    <a:pt x="1046" y="537"/>
                    <a:pt x="1044" y="472"/>
                  </a:cubicBezTo>
                  <a:cubicBezTo>
                    <a:pt x="1039" y="432"/>
                    <a:pt x="1033" y="390"/>
                    <a:pt x="1028" y="348"/>
                  </a:cubicBezTo>
                  <a:cubicBezTo>
                    <a:pt x="1013" y="309"/>
                    <a:pt x="997" y="273"/>
                    <a:pt x="981" y="235"/>
                  </a:cubicBezTo>
                  <a:cubicBezTo>
                    <a:pt x="951" y="181"/>
                    <a:pt x="911" y="136"/>
                    <a:pt x="859" y="103"/>
                  </a:cubicBezTo>
                  <a:cubicBezTo>
                    <a:pt x="814" y="61"/>
                    <a:pt x="761" y="34"/>
                    <a:pt x="700" y="19"/>
                  </a:cubicBezTo>
                  <a:cubicBezTo>
                    <a:pt x="656" y="6"/>
                    <a:pt x="618" y="1"/>
                    <a:pt x="5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4"/>
            <p:cNvSpPr/>
            <p:nvPr/>
          </p:nvSpPr>
          <p:spPr>
            <a:xfrm>
              <a:off x="4181739" y="5673"/>
              <a:ext cx="45043" cy="40754"/>
            </a:xfrm>
            <a:custGeom>
              <a:avLst/>
              <a:gdLst/>
              <a:ahLst/>
              <a:cxnLst/>
              <a:rect l="l" t="t" r="r" b="b"/>
              <a:pathLst>
                <a:path w="945" h="855" extrusionOk="0">
                  <a:moveTo>
                    <a:pt x="528" y="1"/>
                  </a:moveTo>
                  <a:cubicBezTo>
                    <a:pt x="524" y="1"/>
                    <a:pt x="520" y="1"/>
                    <a:pt x="516" y="1"/>
                  </a:cubicBezTo>
                  <a:lnTo>
                    <a:pt x="506" y="1"/>
                  </a:lnTo>
                  <a:cubicBezTo>
                    <a:pt x="467" y="6"/>
                    <a:pt x="430" y="12"/>
                    <a:pt x="393" y="17"/>
                  </a:cubicBezTo>
                  <a:cubicBezTo>
                    <a:pt x="366" y="23"/>
                    <a:pt x="340" y="35"/>
                    <a:pt x="315" y="47"/>
                  </a:cubicBezTo>
                  <a:lnTo>
                    <a:pt x="287" y="56"/>
                  </a:lnTo>
                  <a:cubicBezTo>
                    <a:pt x="256" y="68"/>
                    <a:pt x="226" y="82"/>
                    <a:pt x="194" y="94"/>
                  </a:cubicBezTo>
                  <a:cubicBezTo>
                    <a:pt x="150" y="119"/>
                    <a:pt x="114" y="152"/>
                    <a:pt x="85" y="194"/>
                  </a:cubicBezTo>
                  <a:cubicBezTo>
                    <a:pt x="62" y="218"/>
                    <a:pt x="46" y="246"/>
                    <a:pt x="36" y="279"/>
                  </a:cubicBezTo>
                  <a:cubicBezTo>
                    <a:pt x="11" y="325"/>
                    <a:pt x="1" y="375"/>
                    <a:pt x="4" y="428"/>
                  </a:cubicBezTo>
                  <a:cubicBezTo>
                    <a:pt x="9" y="462"/>
                    <a:pt x="13" y="496"/>
                    <a:pt x="18" y="532"/>
                  </a:cubicBezTo>
                  <a:cubicBezTo>
                    <a:pt x="31" y="563"/>
                    <a:pt x="45" y="593"/>
                    <a:pt x="57" y="624"/>
                  </a:cubicBezTo>
                  <a:cubicBezTo>
                    <a:pt x="82" y="669"/>
                    <a:pt x="115" y="706"/>
                    <a:pt x="157" y="733"/>
                  </a:cubicBezTo>
                  <a:cubicBezTo>
                    <a:pt x="194" y="767"/>
                    <a:pt x="238" y="790"/>
                    <a:pt x="288" y="802"/>
                  </a:cubicBezTo>
                  <a:cubicBezTo>
                    <a:pt x="307" y="807"/>
                    <a:pt x="324" y="812"/>
                    <a:pt x="343" y="818"/>
                  </a:cubicBezTo>
                  <a:lnTo>
                    <a:pt x="344" y="818"/>
                  </a:lnTo>
                  <a:cubicBezTo>
                    <a:pt x="390" y="841"/>
                    <a:pt x="439" y="855"/>
                    <a:pt x="491" y="855"/>
                  </a:cubicBezTo>
                  <a:cubicBezTo>
                    <a:pt x="496" y="855"/>
                    <a:pt x="502" y="855"/>
                    <a:pt x="507" y="854"/>
                  </a:cubicBezTo>
                  <a:lnTo>
                    <a:pt x="517" y="854"/>
                  </a:lnTo>
                  <a:cubicBezTo>
                    <a:pt x="522" y="855"/>
                    <a:pt x="528" y="855"/>
                    <a:pt x="533" y="855"/>
                  </a:cubicBezTo>
                  <a:cubicBezTo>
                    <a:pt x="586" y="855"/>
                    <a:pt x="635" y="841"/>
                    <a:pt x="680" y="818"/>
                  </a:cubicBezTo>
                  <a:cubicBezTo>
                    <a:pt x="732" y="801"/>
                    <a:pt x="778" y="771"/>
                    <a:pt x="817" y="731"/>
                  </a:cubicBezTo>
                  <a:cubicBezTo>
                    <a:pt x="859" y="692"/>
                    <a:pt x="888" y="647"/>
                    <a:pt x="905" y="593"/>
                  </a:cubicBezTo>
                  <a:cubicBezTo>
                    <a:pt x="931" y="542"/>
                    <a:pt x="945" y="487"/>
                    <a:pt x="942" y="429"/>
                  </a:cubicBezTo>
                  <a:cubicBezTo>
                    <a:pt x="936" y="317"/>
                    <a:pt x="900" y="203"/>
                    <a:pt x="816" y="126"/>
                  </a:cubicBezTo>
                  <a:cubicBezTo>
                    <a:pt x="737" y="54"/>
                    <a:pt x="636" y="1"/>
                    <a:pt x="5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4"/>
            <p:cNvSpPr/>
            <p:nvPr/>
          </p:nvSpPr>
          <p:spPr>
            <a:xfrm>
              <a:off x="4279881" y="-11153"/>
              <a:ext cx="80363" cy="62298"/>
            </a:xfrm>
            <a:custGeom>
              <a:avLst/>
              <a:gdLst/>
              <a:ahLst/>
              <a:cxnLst/>
              <a:rect l="l" t="t" r="r" b="b"/>
              <a:pathLst>
                <a:path w="1686" h="1307" extrusionOk="0">
                  <a:moveTo>
                    <a:pt x="842" y="0"/>
                  </a:moveTo>
                  <a:cubicBezTo>
                    <a:pt x="2" y="0"/>
                    <a:pt x="1" y="1307"/>
                    <a:pt x="842" y="1307"/>
                  </a:cubicBezTo>
                  <a:cubicBezTo>
                    <a:pt x="843" y="1307"/>
                    <a:pt x="844" y="1307"/>
                    <a:pt x="844" y="1307"/>
                  </a:cubicBezTo>
                  <a:cubicBezTo>
                    <a:pt x="1684" y="1307"/>
                    <a:pt x="1685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4419444" y="47856"/>
              <a:ext cx="28694" cy="28504"/>
            </a:xfrm>
            <a:custGeom>
              <a:avLst/>
              <a:gdLst/>
              <a:ahLst/>
              <a:cxnLst/>
              <a:rect l="l" t="t" r="r" b="b"/>
              <a:pathLst>
                <a:path w="602" h="598" extrusionOk="0">
                  <a:moveTo>
                    <a:pt x="301" y="0"/>
                  </a:moveTo>
                  <a:cubicBezTo>
                    <a:pt x="275" y="0"/>
                    <a:pt x="248" y="3"/>
                    <a:pt x="222" y="9"/>
                  </a:cubicBezTo>
                  <a:cubicBezTo>
                    <a:pt x="159" y="24"/>
                    <a:pt x="105" y="67"/>
                    <a:pt x="68" y="115"/>
                  </a:cubicBezTo>
                  <a:cubicBezTo>
                    <a:pt x="28" y="165"/>
                    <a:pt x="1" y="230"/>
                    <a:pt x="4" y="294"/>
                  </a:cubicBezTo>
                  <a:cubicBezTo>
                    <a:pt x="6" y="346"/>
                    <a:pt x="20" y="397"/>
                    <a:pt x="44" y="445"/>
                  </a:cubicBezTo>
                  <a:cubicBezTo>
                    <a:pt x="63" y="479"/>
                    <a:pt x="89" y="507"/>
                    <a:pt x="120" y="528"/>
                  </a:cubicBezTo>
                  <a:cubicBezTo>
                    <a:pt x="148" y="554"/>
                    <a:pt x="183" y="573"/>
                    <a:pt x="221" y="582"/>
                  </a:cubicBezTo>
                  <a:cubicBezTo>
                    <a:pt x="245" y="592"/>
                    <a:pt x="273" y="597"/>
                    <a:pt x="301" y="597"/>
                  </a:cubicBezTo>
                  <a:cubicBezTo>
                    <a:pt x="322" y="597"/>
                    <a:pt x="344" y="594"/>
                    <a:pt x="363" y="587"/>
                  </a:cubicBezTo>
                  <a:cubicBezTo>
                    <a:pt x="439" y="563"/>
                    <a:pt x="518" y="519"/>
                    <a:pt x="557" y="445"/>
                  </a:cubicBezTo>
                  <a:cubicBezTo>
                    <a:pt x="582" y="397"/>
                    <a:pt x="595" y="348"/>
                    <a:pt x="597" y="294"/>
                  </a:cubicBezTo>
                  <a:cubicBezTo>
                    <a:pt x="602" y="230"/>
                    <a:pt x="572" y="166"/>
                    <a:pt x="535" y="115"/>
                  </a:cubicBezTo>
                  <a:cubicBezTo>
                    <a:pt x="497" y="67"/>
                    <a:pt x="444" y="22"/>
                    <a:pt x="381" y="9"/>
                  </a:cubicBezTo>
                  <a:cubicBezTo>
                    <a:pt x="355" y="3"/>
                    <a:pt x="328" y="0"/>
                    <a:pt x="30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4468444" y="106913"/>
              <a:ext cx="38418" cy="29791"/>
            </a:xfrm>
            <a:custGeom>
              <a:avLst/>
              <a:gdLst/>
              <a:ahLst/>
              <a:cxnLst/>
              <a:rect l="l" t="t" r="r" b="b"/>
              <a:pathLst>
                <a:path w="806" h="625" extrusionOk="0">
                  <a:moveTo>
                    <a:pt x="403" y="0"/>
                  </a:moveTo>
                  <a:cubicBezTo>
                    <a:pt x="1" y="0"/>
                    <a:pt x="1" y="624"/>
                    <a:pt x="403" y="624"/>
                  </a:cubicBezTo>
                  <a:cubicBezTo>
                    <a:pt x="805" y="624"/>
                    <a:pt x="806" y="0"/>
                    <a:pt x="40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3818484" y="-232366"/>
              <a:ext cx="33223" cy="25787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9" y="1"/>
                  </a:moveTo>
                  <a:cubicBezTo>
                    <a:pt x="3" y="1"/>
                    <a:pt x="1" y="541"/>
                    <a:pt x="349" y="541"/>
                  </a:cubicBezTo>
                  <a:cubicBezTo>
                    <a:pt x="697" y="541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3851182" y="-185559"/>
              <a:ext cx="51669" cy="40086"/>
            </a:xfrm>
            <a:custGeom>
              <a:avLst/>
              <a:gdLst/>
              <a:ahLst/>
              <a:cxnLst/>
              <a:rect l="l" t="t" r="r" b="b"/>
              <a:pathLst>
                <a:path w="1084" h="841" extrusionOk="0">
                  <a:moveTo>
                    <a:pt x="542" y="0"/>
                  </a:moveTo>
                  <a:cubicBezTo>
                    <a:pt x="2" y="0"/>
                    <a:pt x="0" y="840"/>
                    <a:pt x="542" y="840"/>
                  </a:cubicBezTo>
                  <a:cubicBezTo>
                    <a:pt x="1083" y="839"/>
                    <a:pt x="1084" y="0"/>
                    <a:pt x="5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3918962" y="-131555"/>
              <a:ext cx="35796" cy="27789"/>
            </a:xfrm>
            <a:custGeom>
              <a:avLst/>
              <a:gdLst/>
              <a:ahLst/>
              <a:cxnLst/>
              <a:rect l="l" t="t" r="r" b="b"/>
              <a:pathLst>
                <a:path w="751" h="583" extrusionOk="0">
                  <a:moveTo>
                    <a:pt x="377" y="0"/>
                  </a:moveTo>
                  <a:cubicBezTo>
                    <a:pt x="2" y="0"/>
                    <a:pt x="1" y="582"/>
                    <a:pt x="377" y="582"/>
                  </a:cubicBezTo>
                  <a:cubicBezTo>
                    <a:pt x="750" y="582"/>
                    <a:pt x="750" y="0"/>
                    <a:pt x="3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4005855" y="-91945"/>
              <a:ext cx="41659" cy="32317"/>
            </a:xfrm>
            <a:custGeom>
              <a:avLst/>
              <a:gdLst/>
              <a:ahLst/>
              <a:cxnLst/>
              <a:rect l="l" t="t" r="r" b="b"/>
              <a:pathLst>
                <a:path w="874" h="678" extrusionOk="0">
                  <a:moveTo>
                    <a:pt x="438" y="0"/>
                  </a:moveTo>
                  <a:cubicBezTo>
                    <a:pt x="3" y="0"/>
                    <a:pt x="0" y="678"/>
                    <a:pt x="438" y="678"/>
                  </a:cubicBezTo>
                  <a:cubicBezTo>
                    <a:pt x="873" y="678"/>
                    <a:pt x="873" y="0"/>
                    <a:pt x="4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4090270" y="-113680"/>
              <a:ext cx="69829" cy="63823"/>
            </a:xfrm>
            <a:custGeom>
              <a:avLst/>
              <a:gdLst/>
              <a:ahLst/>
              <a:cxnLst/>
              <a:rect l="l" t="t" r="r" b="b"/>
              <a:pathLst>
                <a:path w="1465" h="1339" extrusionOk="0">
                  <a:moveTo>
                    <a:pt x="663" y="1"/>
                  </a:moveTo>
                  <a:cubicBezTo>
                    <a:pt x="497" y="1"/>
                    <a:pt x="318" y="81"/>
                    <a:pt x="203" y="197"/>
                  </a:cubicBezTo>
                  <a:cubicBezTo>
                    <a:pt x="87" y="314"/>
                    <a:pt x="1" y="504"/>
                    <a:pt x="7" y="670"/>
                  </a:cubicBezTo>
                  <a:cubicBezTo>
                    <a:pt x="14" y="843"/>
                    <a:pt x="71" y="1022"/>
                    <a:pt x="203" y="1142"/>
                  </a:cubicBezTo>
                  <a:cubicBezTo>
                    <a:pt x="329" y="1258"/>
                    <a:pt x="488" y="1338"/>
                    <a:pt x="663" y="1338"/>
                  </a:cubicBezTo>
                  <a:cubicBezTo>
                    <a:pt x="667" y="1338"/>
                    <a:pt x="671" y="1338"/>
                    <a:pt x="676" y="1338"/>
                  </a:cubicBezTo>
                  <a:cubicBezTo>
                    <a:pt x="773" y="1336"/>
                    <a:pt x="873" y="1338"/>
                    <a:pt x="969" y="1312"/>
                  </a:cubicBezTo>
                  <a:cubicBezTo>
                    <a:pt x="1250" y="1235"/>
                    <a:pt x="1464" y="963"/>
                    <a:pt x="1464" y="670"/>
                  </a:cubicBezTo>
                  <a:cubicBezTo>
                    <a:pt x="1464" y="385"/>
                    <a:pt x="1252" y="92"/>
                    <a:pt x="969" y="27"/>
                  </a:cubicBezTo>
                  <a:cubicBezTo>
                    <a:pt x="873" y="5"/>
                    <a:pt x="773" y="2"/>
                    <a:pt x="676" y="1"/>
                  </a:cubicBezTo>
                  <a:cubicBezTo>
                    <a:pt x="672" y="1"/>
                    <a:pt x="668" y="1"/>
                    <a:pt x="66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4193608" y="-136083"/>
              <a:ext cx="65158" cy="60773"/>
            </a:xfrm>
            <a:custGeom>
              <a:avLst/>
              <a:gdLst/>
              <a:ahLst/>
              <a:cxnLst/>
              <a:rect l="l" t="t" r="r" b="b"/>
              <a:pathLst>
                <a:path w="1367" h="1275" extrusionOk="0">
                  <a:moveTo>
                    <a:pt x="620" y="0"/>
                  </a:moveTo>
                  <a:cubicBezTo>
                    <a:pt x="541" y="0"/>
                    <a:pt x="467" y="19"/>
                    <a:pt x="399" y="55"/>
                  </a:cubicBezTo>
                  <a:cubicBezTo>
                    <a:pt x="320" y="82"/>
                    <a:pt x="252" y="126"/>
                    <a:pt x="194" y="186"/>
                  </a:cubicBezTo>
                  <a:cubicBezTo>
                    <a:pt x="84" y="296"/>
                    <a:pt x="1" y="478"/>
                    <a:pt x="8" y="636"/>
                  </a:cubicBezTo>
                  <a:cubicBezTo>
                    <a:pt x="16" y="802"/>
                    <a:pt x="70" y="971"/>
                    <a:pt x="194" y="1087"/>
                  </a:cubicBezTo>
                  <a:cubicBezTo>
                    <a:pt x="303" y="1187"/>
                    <a:pt x="454" y="1275"/>
                    <a:pt x="607" y="1275"/>
                  </a:cubicBezTo>
                  <a:cubicBezTo>
                    <a:pt x="620" y="1275"/>
                    <a:pt x="632" y="1274"/>
                    <a:pt x="645" y="1273"/>
                  </a:cubicBezTo>
                  <a:cubicBezTo>
                    <a:pt x="730" y="1265"/>
                    <a:pt x="824" y="1262"/>
                    <a:pt x="906" y="1235"/>
                  </a:cubicBezTo>
                  <a:cubicBezTo>
                    <a:pt x="955" y="1214"/>
                    <a:pt x="1004" y="1193"/>
                    <a:pt x="1054" y="1172"/>
                  </a:cubicBezTo>
                  <a:cubicBezTo>
                    <a:pt x="1126" y="1133"/>
                    <a:pt x="1185" y="1080"/>
                    <a:pt x="1228" y="1012"/>
                  </a:cubicBezTo>
                  <a:cubicBezTo>
                    <a:pt x="1309" y="908"/>
                    <a:pt x="1367" y="773"/>
                    <a:pt x="1362" y="636"/>
                  </a:cubicBezTo>
                  <a:cubicBezTo>
                    <a:pt x="1355" y="528"/>
                    <a:pt x="1326" y="423"/>
                    <a:pt x="1275" y="324"/>
                  </a:cubicBezTo>
                  <a:cubicBezTo>
                    <a:pt x="1200" y="183"/>
                    <a:pt x="1052" y="89"/>
                    <a:pt x="905" y="39"/>
                  </a:cubicBezTo>
                  <a:cubicBezTo>
                    <a:pt x="821" y="11"/>
                    <a:pt x="730" y="8"/>
                    <a:pt x="643" y="1"/>
                  </a:cubicBezTo>
                  <a:cubicBezTo>
                    <a:pt x="635" y="1"/>
                    <a:pt x="627" y="0"/>
                    <a:pt x="6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4"/>
            <p:cNvSpPr/>
            <p:nvPr/>
          </p:nvSpPr>
          <p:spPr>
            <a:xfrm>
              <a:off x="4324543" y="-126025"/>
              <a:ext cx="33318" cy="28837"/>
            </a:xfrm>
            <a:custGeom>
              <a:avLst/>
              <a:gdLst/>
              <a:ahLst/>
              <a:cxnLst/>
              <a:rect l="l" t="t" r="r" b="b"/>
              <a:pathLst>
                <a:path w="699" h="605" extrusionOk="0">
                  <a:moveTo>
                    <a:pt x="392" y="1"/>
                  </a:moveTo>
                  <a:cubicBezTo>
                    <a:pt x="363" y="1"/>
                    <a:pt x="334" y="5"/>
                    <a:pt x="300" y="13"/>
                  </a:cubicBezTo>
                  <a:cubicBezTo>
                    <a:pt x="291" y="14"/>
                    <a:pt x="281" y="16"/>
                    <a:pt x="272" y="19"/>
                  </a:cubicBezTo>
                  <a:cubicBezTo>
                    <a:pt x="251" y="24"/>
                    <a:pt x="230" y="29"/>
                    <a:pt x="208" y="34"/>
                  </a:cubicBezTo>
                  <a:lnTo>
                    <a:pt x="141" y="61"/>
                  </a:lnTo>
                  <a:cubicBezTo>
                    <a:pt x="108" y="78"/>
                    <a:pt x="82" y="103"/>
                    <a:pt x="62" y="133"/>
                  </a:cubicBezTo>
                  <a:cubicBezTo>
                    <a:pt x="27" y="180"/>
                    <a:pt x="1" y="240"/>
                    <a:pt x="3" y="302"/>
                  </a:cubicBezTo>
                  <a:cubicBezTo>
                    <a:pt x="6" y="351"/>
                    <a:pt x="17" y="398"/>
                    <a:pt x="40" y="443"/>
                  </a:cubicBezTo>
                  <a:cubicBezTo>
                    <a:pt x="71" y="501"/>
                    <a:pt x="144" y="557"/>
                    <a:pt x="207" y="571"/>
                  </a:cubicBezTo>
                  <a:lnTo>
                    <a:pt x="271" y="586"/>
                  </a:lnTo>
                  <a:cubicBezTo>
                    <a:pt x="280" y="589"/>
                    <a:pt x="290" y="590"/>
                    <a:pt x="298" y="592"/>
                  </a:cubicBezTo>
                  <a:cubicBezTo>
                    <a:pt x="332" y="600"/>
                    <a:pt x="362" y="604"/>
                    <a:pt x="392" y="604"/>
                  </a:cubicBezTo>
                  <a:cubicBezTo>
                    <a:pt x="419" y="604"/>
                    <a:pt x="446" y="600"/>
                    <a:pt x="477" y="592"/>
                  </a:cubicBezTo>
                  <a:cubicBezTo>
                    <a:pt x="539" y="575"/>
                    <a:pt x="593" y="536"/>
                    <a:pt x="632" y="485"/>
                  </a:cubicBezTo>
                  <a:cubicBezTo>
                    <a:pt x="672" y="434"/>
                    <a:pt x="699" y="370"/>
                    <a:pt x="696" y="303"/>
                  </a:cubicBezTo>
                  <a:cubicBezTo>
                    <a:pt x="695" y="249"/>
                    <a:pt x="682" y="197"/>
                    <a:pt x="657" y="150"/>
                  </a:cubicBezTo>
                  <a:cubicBezTo>
                    <a:pt x="624" y="86"/>
                    <a:pt x="547" y="31"/>
                    <a:pt x="478" y="13"/>
                  </a:cubicBezTo>
                  <a:cubicBezTo>
                    <a:pt x="447" y="4"/>
                    <a:pt x="419" y="1"/>
                    <a:pt x="39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4"/>
            <p:cNvSpPr/>
            <p:nvPr/>
          </p:nvSpPr>
          <p:spPr>
            <a:xfrm>
              <a:off x="4414487" y="-126264"/>
              <a:ext cx="58628" cy="53194"/>
            </a:xfrm>
            <a:custGeom>
              <a:avLst/>
              <a:gdLst/>
              <a:ahLst/>
              <a:cxnLst/>
              <a:rect l="l" t="t" r="r" b="b"/>
              <a:pathLst>
                <a:path w="1230" h="1116" extrusionOk="0">
                  <a:moveTo>
                    <a:pt x="700" y="0"/>
                  </a:moveTo>
                  <a:cubicBezTo>
                    <a:pt x="688" y="0"/>
                    <a:pt x="677" y="1"/>
                    <a:pt x="665" y="2"/>
                  </a:cubicBezTo>
                  <a:cubicBezTo>
                    <a:pt x="626" y="5"/>
                    <a:pt x="587" y="10"/>
                    <a:pt x="549" y="15"/>
                  </a:cubicBezTo>
                  <a:cubicBezTo>
                    <a:pt x="401" y="31"/>
                    <a:pt x="273" y="65"/>
                    <a:pt x="165" y="174"/>
                  </a:cubicBezTo>
                  <a:cubicBezTo>
                    <a:pt x="71" y="268"/>
                    <a:pt x="0" y="423"/>
                    <a:pt x="5" y="558"/>
                  </a:cubicBezTo>
                  <a:cubicBezTo>
                    <a:pt x="12" y="697"/>
                    <a:pt x="58" y="845"/>
                    <a:pt x="165" y="941"/>
                  </a:cubicBezTo>
                  <a:cubicBezTo>
                    <a:pt x="277" y="1045"/>
                    <a:pt x="398" y="1084"/>
                    <a:pt x="549" y="1101"/>
                  </a:cubicBezTo>
                  <a:cubicBezTo>
                    <a:pt x="587" y="1105"/>
                    <a:pt x="626" y="1109"/>
                    <a:pt x="665" y="1114"/>
                  </a:cubicBezTo>
                  <a:cubicBezTo>
                    <a:pt x="676" y="1115"/>
                    <a:pt x="688" y="1116"/>
                    <a:pt x="700" y="1116"/>
                  </a:cubicBezTo>
                  <a:cubicBezTo>
                    <a:pt x="871" y="1116"/>
                    <a:pt x="1074" y="987"/>
                    <a:pt x="1145" y="840"/>
                  </a:cubicBezTo>
                  <a:cubicBezTo>
                    <a:pt x="1188" y="750"/>
                    <a:pt x="1229" y="662"/>
                    <a:pt x="1224" y="559"/>
                  </a:cubicBezTo>
                  <a:cubicBezTo>
                    <a:pt x="1220" y="453"/>
                    <a:pt x="1191" y="371"/>
                    <a:pt x="1145" y="277"/>
                  </a:cubicBezTo>
                  <a:cubicBezTo>
                    <a:pt x="1074" y="129"/>
                    <a:pt x="872" y="0"/>
                    <a:pt x="70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4501333" y="-44232"/>
              <a:ext cx="49238" cy="50668"/>
            </a:xfrm>
            <a:custGeom>
              <a:avLst/>
              <a:gdLst/>
              <a:ahLst/>
              <a:cxnLst/>
              <a:rect l="l" t="t" r="r" b="b"/>
              <a:pathLst>
                <a:path w="1033" h="1063" extrusionOk="0">
                  <a:moveTo>
                    <a:pt x="502" y="0"/>
                  </a:moveTo>
                  <a:cubicBezTo>
                    <a:pt x="413" y="0"/>
                    <a:pt x="327" y="24"/>
                    <a:pt x="251" y="68"/>
                  </a:cubicBezTo>
                  <a:cubicBezTo>
                    <a:pt x="211" y="90"/>
                    <a:pt x="172" y="118"/>
                    <a:pt x="143" y="153"/>
                  </a:cubicBezTo>
                  <a:cubicBezTo>
                    <a:pt x="119" y="184"/>
                    <a:pt x="94" y="218"/>
                    <a:pt x="69" y="249"/>
                  </a:cubicBezTo>
                  <a:cubicBezTo>
                    <a:pt x="35" y="304"/>
                    <a:pt x="15" y="361"/>
                    <a:pt x="12" y="425"/>
                  </a:cubicBezTo>
                  <a:cubicBezTo>
                    <a:pt x="1" y="467"/>
                    <a:pt x="1" y="509"/>
                    <a:pt x="12" y="551"/>
                  </a:cubicBezTo>
                  <a:cubicBezTo>
                    <a:pt x="12" y="561"/>
                    <a:pt x="15" y="571"/>
                    <a:pt x="16" y="581"/>
                  </a:cubicBezTo>
                  <a:cubicBezTo>
                    <a:pt x="21" y="663"/>
                    <a:pt x="43" y="738"/>
                    <a:pt x="84" y="810"/>
                  </a:cubicBezTo>
                  <a:cubicBezTo>
                    <a:pt x="111" y="844"/>
                    <a:pt x="138" y="880"/>
                    <a:pt x="164" y="914"/>
                  </a:cubicBezTo>
                  <a:cubicBezTo>
                    <a:pt x="229" y="977"/>
                    <a:pt x="303" y="1021"/>
                    <a:pt x="389" y="1045"/>
                  </a:cubicBezTo>
                  <a:cubicBezTo>
                    <a:pt x="429" y="1057"/>
                    <a:pt x="467" y="1062"/>
                    <a:pt x="506" y="1062"/>
                  </a:cubicBezTo>
                  <a:cubicBezTo>
                    <a:pt x="512" y="1062"/>
                    <a:pt x="519" y="1062"/>
                    <a:pt x="525" y="1062"/>
                  </a:cubicBezTo>
                  <a:lnTo>
                    <a:pt x="525" y="1062"/>
                  </a:lnTo>
                  <a:lnTo>
                    <a:pt x="524" y="1063"/>
                  </a:lnTo>
                  <a:cubicBezTo>
                    <a:pt x="527" y="1063"/>
                    <a:pt x="531" y="1063"/>
                    <a:pt x="534" y="1063"/>
                  </a:cubicBezTo>
                  <a:cubicBezTo>
                    <a:pt x="579" y="1063"/>
                    <a:pt x="620" y="1056"/>
                    <a:pt x="660" y="1043"/>
                  </a:cubicBezTo>
                  <a:cubicBezTo>
                    <a:pt x="702" y="1034"/>
                    <a:pt x="743" y="1017"/>
                    <a:pt x="781" y="994"/>
                  </a:cubicBezTo>
                  <a:cubicBezTo>
                    <a:pt x="784" y="993"/>
                    <a:pt x="785" y="991"/>
                    <a:pt x="787" y="989"/>
                  </a:cubicBezTo>
                  <a:cubicBezTo>
                    <a:pt x="822" y="970"/>
                    <a:pt x="855" y="946"/>
                    <a:pt x="884" y="915"/>
                  </a:cubicBezTo>
                  <a:cubicBezTo>
                    <a:pt x="915" y="885"/>
                    <a:pt x="942" y="849"/>
                    <a:pt x="964" y="812"/>
                  </a:cubicBezTo>
                  <a:cubicBezTo>
                    <a:pt x="1010" y="732"/>
                    <a:pt x="1033" y="647"/>
                    <a:pt x="1033" y="554"/>
                  </a:cubicBezTo>
                  <a:cubicBezTo>
                    <a:pt x="1026" y="435"/>
                    <a:pt x="1014" y="375"/>
                    <a:pt x="957" y="270"/>
                  </a:cubicBezTo>
                  <a:cubicBezTo>
                    <a:pt x="955" y="265"/>
                    <a:pt x="952" y="261"/>
                    <a:pt x="948" y="257"/>
                  </a:cubicBezTo>
                  <a:cubicBezTo>
                    <a:pt x="922" y="224"/>
                    <a:pt x="898" y="190"/>
                    <a:pt x="872" y="157"/>
                  </a:cubicBezTo>
                  <a:cubicBezTo>
                    <a:pt x="870" y="156"/>
                    <a:pt x="870" y="155"/>
                    <a:pt x="868" y="155"/>
                  </a:cubicBezTo>
                  <a:cubicBezTo>
                    <a:pt x="867" y="153"/>
                    <a:pt x="864" y="152"/>
                    <a:pt x="863" y="150"/>
                  </a:cubicBezTo>
                  <a:cubicBezTo>
                    <a:pt x="767" y="56"/>
                    <a:pt x="638" y="0"/>
                    <a:pt x="50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3922155" y="-84509"/>
              <a:ext cx="32937" cy="29505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10" y="0"/>
                  </a:moveTo>
                  <a:cubicBezTo>
                    <a:pt x="253" y="0"/>
                    <a:pt x="202" y="14"/>
                    <a:pt x="154" y="42"/>
                  </a:cubicBezTo>
                  <a:cubicBezTo>
                    <a:pt x="59" y="97"/>
                    <a:pt x="1" y="200"/>
                    <a:pt x="1" y="309"/>
                  </a:cubicBezTo>
                  <a:cubicBezTo>
                    <a:pt x="1" y="417"/>
                    <a:pt x="59" y="521"/>
                    <a:pt x="154" y="576"/>
                  </a:cubicBezTo>
                  <a:cubicBezTo>
                    <a:pt x="202" y="603"/>
                    <a:pt x="254" y="618"/>
                    <a:pt x="310" y="618"/>
                  </a:cubicBezTo>
                  <a:cubicBezTo>
                    <a:pt x="365" y="618"/>
                    <a:pt x="416" y="603"/>
                    <a:pt x="466" y="576"/>
                  </a:cubicBezTo>
                  <a:lnTo>
                    <a:pt x="563" y="529"/>
                  </a:lnTo>
                  <a:cubicBezTo>
                    <a:pt x="642" y="490"/>
                    <a:pt x="689" y="393"/>
                    <a:pt x="689" y="309"/>
                  </a:cubicBezTo>
                  <a:cubicBezTo>
                    <a:pt x="691" y="225"/>
                    <a:pt x="644" y="127"/>
                    <a:pt x="563" y="89"/>
                  </a:cubicBezTo>
                  <a:lnTo>
                    <a:pt x="466" y="42"/>
                  </a:lnTo>
                  <a:cubicBezTo>
                    <a:pt x="416" y="14"/>
                    <a:pt x="364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4035789" y="-34747"/>
              <a:ext cx="17731" cy="13728"/>
            </a:xfrm>
            <a:custGeom>
              <a:avLst/>
              <a:gdLst/>
              <a:ahLst/>
              <a:cxnLst/>
              <a:rect l="l" t="t" r="r" b="b"/>
              <a:pathLst>
                <a:path w="372" h="288" extrusionOk="0">
                  <a:moveTo>
                    <a:pt x="187" y="0"/>
                  </a:moveTo>
                  <a:cubicBezTo>
                    <a:pt x="1" y="0"/>
                    <a:pt x="1" y="288"/>
                    <a:pt x="187" y="288"/>
                  </a:cubicBezTo>
                  <a:cubicBezTo>
                    <a:pt x="371" y="288"/>
                    <a:pt x="371" y="0"/>
                    <a:pt x="1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4"/>
            <p:cNvSpPr/>
            <p:nvPr/>
          </p:nvSpPr>
          <p:spPr>
            <a:xfrm>
              <a:off x="4154379" y="-35605"/>
              <a:ext cx="20019" cy="15491"/>
            </a:xfrm>
            <a:custGeom>
              <a:avLst/>
              <a:gdLst/>
              <a:ahLst/>
              <a:cxnLst/>
              <a:rect l="l" t="t" r="r" b="b"/>
              <a:pathLst>
                <a:path w="420" h="325" extrusionOk="0">
                  <a:moveTo>
                    <a:pt x="210" y="0"/>
                  </a:moveTo>
                  <a:cubicBezTo>
                    <a:pt x="2" y="0"/>
                    <a:pt x="1" y="325"/>
                    <a:pt x="210" y="325"/>
                  </a:cubicBezTo>
                  <a:cubicBezTo>
                    <a:pt x="420" y="325"/>
                    <a:pt x="420" y="0"/>
                    <a:pt x="2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4"/>
            <p:cNvSpPr/>
            <p:nvPr/>
          </p:nvSpPr>
          <p:spPr>
            <a:xfrm>
              <a:off x="4246277" y="-70543"/>
              <a:ext cx="63728" cy="49476"/>
            </a:xfrm>
            <a:custGeom>
              <a:avLst/>
              <a:gdLst/>
              <a:ahLst/>
              <a:cxnLst/>
              <a:rect l="l" t="t" r="r" b="b"/>
              <a:pathLst>
                <a:path w="1337" h="1038" extrusionOk="0">
                  <a:moveTo>
                    <a:pt x="669" y="0"/>
                  </a:moveTo>
                  <a:cubicBezTo>
                    <a:pt x="1" y="0"/>
                    <a:pt x="0" y="1038"/>
                    <a:pt x="669" y="1038"/>
                  </a:cubicBezTo>
                  <a:cubicBezTo>
                    <a:pt x="1336" y="1038"/>
                    <a:pt x="1337" y="0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4"/>
            <p:cNvSpPr/>
            <p:nvPr/>
          </p:nvSpPr>
          <p:spPr>
            <a:xfrm>
              <a:off x="4357528" y="-50190"/>
              <a:ext cx="24547" cy="20687"/>
            </a:xfrm>
            <a:custGeom>
              <a:avLst/>
              <a:gdLst/>
              <a:ahLst/>
              <a:cxnLst/>
              <a:rect l="l" t="t" r="r" b="b"/>
              <a:pathLst>
                <a:path w="515" h="434" extrusionOk="0">
                  <a:moveTo>
                    <a:pt x="208" y="0"/>
                  </a:moveTo>
                  <a:cubicBezTo>
                    <a:pt x="159" y="0"/>
                    <a:pt x="99" y="31"/>
                    <a:pt x="66" y="63"/>
                  </a:cubicBezTo>
                  <a:cubicBezTo>
                    <a:pt x="28" y="102"/>
                    <a:pt x="1" y="163"/>
                    <a:pt x="3" y="217"/>
                  </a:cubicBezTo>
                  <a:cubicBezTo>
                    <a:pt x="6" y="273"/>
                    <a:pt x="24" y="330"/>
                    <a:pt x="66" y="370"/>
                  </a:cubicBezTo>
                  <a:cubicBezTo>
                    <a:pt x="102" y="404"/>
                    <a:pt x="153" y="434"/>
                    <a:pt x="204" y="434"/>
                  </a:cubicBezTo>
                  <a:cubicBezTo>
                    <a:pt x="209" y="434"/>
                    <a:pt x="214" y="433"/>
                    <a:pt x="218" y="433"/>
                  </a:cubicBezTo>
                  <a:cubicBezTo>
                    <a:pt x="255" y="429"/>
                    <a:pt x="299" y="429"/>
                    <a:pt x="332" y="419"/>
                  </a:cubicBezTo>
                  <a:cubicBezTo>
                    <a:pt x="349" y="414"/>
                    <a:pt x="379" y="402"/>
                    <a:pt x="398" y="391"/>
                  </a:cubicBezTo>
                  <a:cubicBezTo>
                    <a:pt x="435" y="372"/>
                    <a:pt x="456" y="345"/>
                    <a:pt x="479" y="313"/>
                  </a:cubicBezTo>
                  <a:cubicBezTo>
                    <a:pt x="515" y="261"/>
                    <a:pt x="515" y="172"/>
                    <a:pt x="479" y="121"/>
                  </a:cubicBezTo>
                  <a:cubicBezTo>
                    <a:pt x="456" y="88"/>
                    <a:pt x="435" y="62"/>
                    <a:pt x="398" y="42"/>
                  </a:cubicBezTo>
                  <a:cubicBezTo>
                    <a:pt x="379" y="32"/>
                    <a:pt x="351" y="19"/>
                    <a:pt x="332" y="14"/>
                  </a:cubicBezTo>
                  <a:cubicBezTo>
                    <a:pt x="299" y="5"/>
                    <a:pt x="256" y="4"/>
                    <a:pt x="218" y="1"/>
                  </a:cubicBezTo>
                  <a:cubicBezTo>
                    <a:pt x="215" y="0"/>
                    <a:pt x="211" y="0"/>
                    <a:pt x="2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4"/>
            <p:cNvSpPr/>
            <p:nvPr/>
          </p:nvSpPr>
          <p:spPr>
            <a:xfrm>
              <a:off x="4410436" y="-45043"/>
              <a:ext cx="58723" cy="58294"/>
            </a:xfrm>
            <a:custGeom>
              <a:avLst/>
              <a:gdLst/>
              <a:ahLst/>
              <a:cxnLst/>
              <a:rect l="l" t="t" r="r" b="b"/>
              <a:pathLst>
                <a:path w="1232" h="1223" extrusionOk="0">
                  <a:moveTo>
                    <a:pt x="595" y="0"/>
                  </a:moveTo>
                  <a:cubicBezTo>
                    <a:pt x="519" y="0"/>
                    <a:pt x="447" y="17"/>
                    <a:pt x="379" y="53"/>
                  </a:cubicBezTo>
                  <a:cubicBezTo>
                    <a:pt x="304" y="78"/>
                    <a:pt x="238" y="119"/>
                    <a:pt x="183" y="179"/>
                  </a:cubicBezTo>
                  <a:cubicBezTo>
                    <a:pt x="123" y="234"/>
                    <a:pt x="81" y="301"/>
                    <a:pt x="56" y="375"/>
                  </a:cubicBezTo>
                  <a:cubicBezTo>
                    <a:pt x="18" y="448"/>
                    <a:pt x="0" y="527"/>
                    <a:pt x="3" y="611"/>
                  </a:cubicBezTo>
                  <a:cubicBezTo>
                    <a:pt x="12" y="665"/>
                    <a:pt x="18" y="720"/>
                    <a:pt x="26" y="773"/>
                  </a:cubicBezTo>
                  <a:cubicBezTo>
                    <a:pt x="55" y="877"/>
                    <a:pt x="107" y="968"/>
                    <a:pt x="183" y="1043"/>
                  </a:cubicBezTo>
                  <a:cubicBezTo>
                    <a:pt x="225" y="1075"/>
                    <a:pt x="265" y="1107"/>
                    <a:pt x="307" y="1138"/>
                  </a:cubicBezTo>
                  <a:cubicBezTo>
                    <a:pt x="403" y="1194"/>
                    <a:pt x="507" y="1222"/>
                    <a:pt x="616" y="1222"/>
                  </a:cubicBezTo>
                  <a:cubicBezTo>
                    <a:pt x="622" y="1222"/>
                    <a:pt x="629" y="1222"/>
                    <a:pt x="635" y="1222"/>
                  </a:cubicBezTo>
                  <a:cubicBezTo>
                    <a:pt x="712" y="1222"/>
                    <a:pt x="784" y="1205"/>
                    <a:pt x="851" y="1170"/>
                  </a:cubicBezTo>
                  <a:cubicBezTo>
                    <a:pt x="928" y="1146"/>
                    <a:pt x="993" y="1104"/>
                    <a:pt x="1048" y="1043"/>
                  </a:cubicBezTo>
                  <a:cubicBezTo>
                    <a:pt x="1109" y="989"/>
                    <a:pt x="1150" y="922"/>
                    <a:pt x="1175" y="847"/>
                  </a:cubicBezTo>
                  <a:cubicBezTo>
                    <a:pt x="1214" y="774"/>
                    <a:pt x="1231" y="696"/>
                    <a:pt x="1227" y="612"/>
                  </a:cubicBezTo>
                  <a:cubicBezTo>
                    <a:pt x="1221" y="557"/>
                    <a:pt x="1214" y="503"/>
                    <a:pt x="1205" y="450"/>
                  </a:cubicBezTo>
                  <a:cubicBezTo>
                    <a:pt x="1176" y="346"/>
                    <a:pt x="1124" y="256"/>
                    <a:pt x="1048" y="179"/>
                  </a:cubicBezTo>
                  <a:cubicBezTo>
                    <a:pt x="1006" y="148"/>
                    <a:pt x="965" y="116"/>
                    <a:pt x="924" y="84"/>
                  </a:cubicBezTo>
                  <a:cubicBezTo>
                    <a:pt x="828" y="29"/>
                    <a:pt x="725" y="0"/>
                    <a:pt x="615" y="0"/>
                  </a:cubicBezTo>
                  <a:cubicBezTo>
                    <a:pt x="608" y="0"/>
                    <a:pt x="602" y="0"/>
                    <a:pt x="59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4"/>
            <p:cNvSpPr/>
            <p:nvPr/>
          </p:nvSpPr>
          <p:spPr>
            <a:xfrm>
              <a:off x="4499855" y="15587"/>
              <a:ext cx="23547" cy="26835"/>
            </a:xfrm>
            <a:custGeom>
              <a:avLst/>
              <a:gdLst/>
              <a:ahLst/>
              <a:cxnLst/>
              <a:rect l="l" t="t" r="r" b="b"/>
              <a:pathLst>
                <a:path w="494" h="563" extrusionOk="0">
                  <a:moveTo>
                    <a:pt x="258" y="0"/>
                  </a:moveTo>
                  <a:cubicBezTo>
                    <a:pt x="255" y="0"/>
                    <a:pt x="251" y="0"/>
                    <a:pt x="248" y="0"/>
                  </a:cubicBezTo>
                  <a:cubicBezTo>
                    <a:pt x="209" y="1"/>
                    <a:pt x="172" y="12"/>
                    <a:pt x="138" y="31"/>
                  </a:cubicBezTo>
                  <a:cubicBezTo>
                    <a:pt x="97" y="53"/>
                    <a:pt x="45" y="112"/>
                    <a:pt x="37" y="162"/>
                  </a:cubicBezTo>
                  <a:cubicBezTo>
                    <a:pt x="25" y="237"/>
                    <a:pt x="0" y="324"/>
                    <a:pt x="27" y="395"/>
                  </a:cubicBezTo>
                  <a:cubicBezTo>
                    <a:pt x="46" y="444"/>
                    <a:pt x="68" y="482"/>
                    <a:pt x="109" y="514"/>
                  </a:cubicBezTo>
                  <a:cubicBezTo>
                    <a:pt x="144" y="543"/>
                    <a:pt x="190" y="563"/>
                    <a:pt x="238" y="563"/>
                  </a:cubicBezTo>
                  <a:cubicBezTo>
                    <a:pt x="242" y="563"/>
                    <a:pt x="245" y="563"/>
                    <a:pt x="248" y="563"/>
                  </a:cubicBezTo>
                  <a:cubicBezTo>
                    <a:pt x="288" y="561"/>
                    <a:pt x="328" y="551"/>
                    <a:pt x="362" y="531"/>
                  </a:cubicBezTo>
                  <a:cubicBezTo>
                    <a:pt x="417" y="503"/>
                    <a:pt x="446" y="449"/>
                    <a:pt x="467" y="395"/>
                  </a:cubicBezTo>
                  <a:cubicBezTo>
                    <a:pt x="493" y="324"/>
                    <a:pt x="469" y="236"/>
                    <a:pt x="459" y="162"/>
                  </a:cubicBezTo>
                  <a:cubicBezTo>
                    <a:pt x="450" y="144"/>
                    <a:pt x="444" y="126"/>
                    <a:pt x="437" y="109"/>
                  </a:cubicBezTo>
                  <a:cubicBezTo>
                    <a:pt x="422" y="83"/>
                    <a:pt x="403" y="63"/>
                    <a:pt x="380" y="47"/>
                  </a:cubicBezTo>
                  <a:cubicBezTo>
                    <a:pt x="346" y="20"/>
                    <a:pt x="302" y="0"/>
                    <a:pt x="2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4"/>
            <p:cNvSpPr/>
            <p:nvPr/>
          </p:nvSpPr>
          <p:spPr>
            <a:xfrm>
              <a:off x="4533983" y="70736"/>
              <a:ext cx="39085" cy="30315"/>
            </a:xfrm>
            <a:custGeom>
              <a:avLst/>
              <a:gdLst/>
              <a:ahLst/>
              <a:cxnLst/>
              <a:rect l="l" t="t" r="r" b="b"/>
              <a:pathLst>
                <a:path w="820" h="636" extrusionOk="0">
                  <a:moveTo>
                    <a:pt x="410" y="0"/>
                  </a:moveTo>
                  <a:cubicBezTo>
                    <a:pt x="0" y="0"/>
                    <a:pt x="0" y="636"/>
                    <a:pt x="410" y="636"/>
                  </a:cubicBezTo>
                  <a:cubicBezTo>
                    <a:pt x="820" y="636"/>
                    <a:pt x="820" y="0"/>
                    <a:pt x="4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4"/>
            <p:cNvSpPr/>
            <p:nvPr/>
          </p:nvSpPr>
          <p:spPr>
            <a:xfrm>
              <a:off x="4500570" y="-88942"/>
              <a:ext cx="33985" cy="26311"/>
            </a:xfrm>
            <a:custGeom>
              <a:avLst/>
              <a:gdLst/>
              <a:ahLst/>
              <a:cxnLst/>
              <a:rect l="l" t="t" r="r" b="b"/>
              <a:pathLst>
                <a:path w="713" h="552" extrusionOk="0">
                  <a:moveTo>
                    <a:pt x="357" y="0"/>
                  </a:moveTo>
                  <a:cubicBezTo>
                    <a:pt x="3" y="0"/>
                    <a:pt x="1" y="552"/>
                    <a:pt x="357" y="552"/>
                  </a:cubicBezTo>
                  <a:cubicBezTo>
                    <a:pt x="713" y="552"/>
                    <a:pt x="713" y="0"/>
                    <a:pt x="35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4"/>
            <p:cNvSpPr/>
            <p:nvPr/>
          </p:nvSpPr>
          <p:spPr>
            <a:xfrm>
              <a:off x="4595757" y="-38513"/>
              <a:ext cx="36702" cy="35796"/>
            </a:xfrm>
            <a:custGeom>
              <a:avLst/>
              <a:gdLst/>
              <a:ahLst/>
              <a:cxnLst/>
              <a:rect l="l" t="t" r="r" b="b"/>
              <a:pathLst>
                <a:path w="770" h="751" extrusionOk="0">
                  <a:moveTo>
                    <a:pt x="370" y="1"/>
                  </a:moveTo>
                  <a:cubicBezTo>
                    <a:pt x="281" y="1"/>
                    <a:pt x="187" y="40"/>
                    <a:pt x="124" y="103"/>
                  </a:cubicBezTo>
                  <a:cubicBezTo>
                    <a:pt x="38" y="189"/>
                    <a:pt x="0" y="323"/>
                    <a:pt x="35" y="441"/>
                  </a:cubicBezTo>
                  <a:cubicBezTo>
                    <a:pt x="58" y="517"/>
                    <a:pt x="82" y="591"/>
                    <a:pt x="140" y="649"/>
                  </a:cubicBezTo>
                  <a:cubicBezTo>
                    <a:pt x="164" y="672"/>
                    <a:pt x="192" y="692"/>
                    <a:pt x="221" y="707"/>
                  </a:cubicBezTo>
                  <a:cubicBezTo>
                    <a:pt x="264" y="731"/>
                    <a:pt x="311" y="750"/>
                    <a:pt x="361" y="750"/>
                  </a:cubicBezTo>
                  <a:cubicBezTo>
                    <a:pt x="365" y="750"/>
                    <a:pt x="368" y="750"/>
                    <a:pt x="372" y="750"/>
                  </a:cubicBezTo>
                  <a:cubicBezTo>
                    <a:pt x="448" y="747"/>
                    <a:pt x="511" y="719"/>
                    <a:pt x="569" y="674"/>
                  </a:cubicBezTo>
                  <a:cubicBezTo>
                    <a:pt x="605" y="644"/>
                    <a:pt x="635" y="617"/>
                    <a:pt x="658" y="574"/>
                  </a:cubicBezTo>
                  <a:cubicBezTo>
                    <a:pt x="672" y="546"/>
                    <a:pt x="686" y="515"/>
                    <a:pt x="694" y="486"/>
                  </a:cubicBezTo>
                  <a:cubicBezTo>
                    <a:pt x="700" y="472"/>
                    <a:pt x="704" y="456"/>
                    <a:pt x="708" y="441"/>
                  </a:cubicBezTo>
                  <a:cubicBezTo>
                    <a:pt x="770" y="224"/>
                    <a:pt x="593" y="1"/>
                    <a:pt x="3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4"/>
            <p:cNvSpPr/>
            <p:nvPr/>
          </p:nvSpPr>
          <p:spPr>
            <a:xfrm>
              <a:off x="4570352" y="1049"/>
              <a:ext cx="42088" cy="38084"/>
            </a:xfrm>
            <a:custGeom>
              <a:avLst/>
              <a:gdLst/>
              <a:ahLst/>
              <a:cxnLst/>
              <a:rect l="l" t="t" r="r" b="b"/>
              <a:pathLst>
                <a:path w="883" h="799" extrusionOk="0">
                  <a:moveTo>
                    <a:pt x="383" y="0"/>
                  </a:moveTo>
                  <a:cubicBezTo>
                    <a:pt x="335" y="0"/>
                    <a:pt x="290" y="12"/>
                    <a:pt x="247" y="34"/>
                  </a:cubicBezTo>
                  <a:cubicBezTo>
                    <a:pt x="198" y="50"/>
                    <a:pt x="154" y="77"/>
                    <a:pt x="120" y="117"/>
                  </a:cubicBezTo>
                  <a:cubicBezTo>
                    <a:pt x="80" y="154"/>
                    <a:pt x="53" y="195"/>
                    <a:pt x="37" y="245"/>
                  </a:cubicBezTo>
                  <a:cubicBezTo>
                    <a:pt x="12" y="292"/>
                    <a:pt x="0" y="343"/>
                    <a:pt x="3" y="399"/>
                  </a:cubicBezTo>
                  <a:cubicBezTo>
                    <a:pt x="8" y="501"/>
                    <a:pt x="41" y="609"/>
                    <a:pt x="120" y="681"/>
                  </a:cubicBezTo>
                  <a:lnTo>
                    <a:pt x="200" y="744"/>
                  </a:lnTo>
                  <a:cubicBezTo>
                    <a:pt x="263" y="781"/>
                    <a:pt x="330" y="797"/>
                    <a:pt x="402" y="798"/>
                  </a:cubicBezTo>
                  <a:lnTo>
                    <a:pt x="465" y="791"/>
                  </a:lnTo>
                  <a:cubicBezTo>
                    <a:pt x="489" y="788"/>
                    <a:pt x="515" y="784"/>
                    <a:pt x="541" y="781"/>
                  </a:cubicBezTo>
                  <a:cubicBezTo>
                    <a:pt x="592" y="778"/>
                    <a:pt x="640" y="762"/>
                    <a:pt x="685" y="735"/>
                  </a:cubicBezTo>
                  <a:cubicBezTo>
                    <a:pt x="715" y="717"/>
                    <a:pt x="745" y="695"/>
                    <a:pt x="767" y="669"/>
                  </a:cubicBezTo>
                  <a:cubicBezTo>
                    <a:pt x="831" y="597"/>
                    <a:pt x="883" y="500"/>
                    <a:pt x="878" y="400"/>
                  </a:cubicBezTo>
                  <a:cubicBezTo>
                    <a:pt x="872" y="364"/>
                    <a:pt x="869" y="332"/>
                    <a:pt x="864" y="297"/>
                  </a:cubicBezTo>
                  <a:cubicBezTo>
                    <a:pt x="845" y="233"/>
                    <a:pt x="813" y="177"/>
                    <a:pt x="766" y="129"/>
                  </a:cubicBezTo>
                  <a:cubicBezTo>
                    <a:pt x="720" y="79"/>
                    <a:pt x="655" y="46"/>
                    <a:pt x="591" y="25"/>
                  </a:cubicBezTo>
                  <a:cubicBezTo>
                    <a:pt x="561" y="14"/>
                    <a:pt x="504" y="13"/>
                    <a:pt x="463" y="8"/>
                  </a:cubicBezTo>
                  <a:lnTo>
                    <a:pt x="400" y="1"/>
                  </a:lnTo>
                  <a:cubicBezTo>
                    <a:pt x="394" y="0"/>
                    <a:pt x="389" y="0"/>
                    <a:pt x="3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2" name="Google Shape;1092;p14"/>
          <p:cNvSpPr/>
          <p:nvPr/>
        </p:nvSpPr>
        <p:spPr>
          <a:xfrm>
            <a:off x="495143" y="4436671"/>
            <a:ext cx="267900" cy="267254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14"/>
          <p:cNvSpPr txBox="1">
            <a:spLocks noGrp="1"/>
          </p:cNvSpPr>
          <p:nvPr>
            <p:ph type="title"/>
          </p:nvPr>
        </p:nvSpPr>
        <p:spPr>
          <a:xfrm rot="-703">
            <a:off x="1853400" y="3134712"/>
            <a:ext cx="29343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94" name="Google Shape;1094;p14"/>
          <p:cNvSpPr txBox="1">
            <a:spLocks noGrp="1"/>
          </p:cNvSpPr>
          <p:nvPr>
            <p:ph type="subTitle" idx="1"/>
          </p:nvPr>
        </p:nvSpPr>
        <p:spPr>
          <a:xfrm>
            <a:off x="720000" y="1624938"/>
            <a:ext cx="5201100" cy="12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4"/>
          <p:cNvSpPr/>
          <p:nvPr/>
        </p:nvSpPr>
        <p:spPr>
          <a:xfrm>
            <a:off x="8327242" y="2055890"/>
            <a:ext cx="193524" cy="198300"/>
          </a:xfrm>
          <a:custGeom>
            <a:avLst/>
            <a:gdLst/>
            <a:ahLst/>
            <a:cxnLst/>
            <a:rect l="l" t="t" r="r" b="b"/>
            <a:pathLst>
              <a:path w="1059" h="1085" extrusionOk="0">
                <a:moveTo>
                  <a:pt x="671" y="0"/>
                </a:moveTo>
                <a:cubicBezTo>
                  <a:pt x="599" y="0"/>
                  <a:pt x="401" y="295"/>
                  <a:pt x="401" y="295"/>
                </a:cubicBezTo>
                <a:cubicBezTo>
                  <a:pt x="401" y="295"/>
                  <a:pt x="219" y="200"/>
                  <a:pt x="115" y="200"/>
                </a:cubicBezTo>
                <a:cubicBezTo>
                  <a:pt x="83" y="200"/>
                  <a:pt x="58" y="209"/>
                  <a:pt x="49" y="233"/>
                </a:cubicBezTo>
                <a:cubicBezTo>
                  <a:pt x="10" y="333"/>
                  <a:pt x="267" y="519"/>
                  <a:pt x="267" y="519"/>
                </a:cubicBezTo>
                <a:cubicBezTo>
                  <a:pt x="267" y="519"/>
                  <a:pt x="1" y="798"/>
                  <a:pt x="52" y="871"/>
                </a:cubicBezTo>
                <a:cubicBezTo>
                  <a:pt x="60" y="883"/>
                  <a:pt x="75" y="888"/>
                  <a:pt x="94" y="888"/>
                </a:cubicBezTo>
                <a:cubicBezTo>
                  <a:pt x="198" y="888"/>
                  <a:pt x="436" y="750"/>
                  <a:pt x="436" y="750"/>
                </a:cubicBezTo>
                <a:cubicBezTo>
                  <a:pt x="436" y="750"/>
                  <a:pt x="507" y="1085"/>
                  <a:pt x="607" y="1085"/>
                </a:cubicBezTo>
                <a:cubicBezTo>
                  <a:pt x="613" y="1085"/>
                  <a:pt x="618" y="1084"/>
                  <a:pt x="624" y="1082"/>
                </a:cubicBezTo>
                <a:cubicBezTo>
                  <a:pt x="732" y="1043"/>
                  <a:pt x="697" y="717"/>
                  <a:pt x="697" y="717"/>
                </a:cubicBezTo>
                <a:cubicBezTo>
                  <a:pt x="697" y="717"/>
                  <a:pt x="989" y="687"/>
                  <a:pt x="1023" y="601"/>
                </a:cubicBezTo>
                <a:cubicBezTo>
                  <a:pt x="1058" y="518"/>
                  <a:pt x="709" y="392"/>
                  <a:pt x="709" y="392"/>
                </a:cubicBezTo>
                <a:cubicBezTo>
                  <a:pt x="709" y="392"/>
                  <a:pt x="744" y="22"/>
                  <a:pt x="678" y="1"/>
                </a:cubicBezTo>
                <a:cubicBezTo>
                  <a:pt x="676" y="1"/>
                  <a:pt x="674" y="0"/>
                  <a:pt x="671" y="0"/>
                </a:cubicBezTo>
                <a:close/>
              </a:path>
            </a:pathLst>
          </a:custGeom>
          <a:solidFill>
            <a:srgbClr val="F7EA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4"/>
          <p:cNvSpPr/>
          <p:nvPr/>
        </p:nvSpPr>
        <p:spPr>
          <a:xfrm>
            <a:off x="7137003" y="264043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0"/>
                  <a:pt x="232" y="233"/>
                </a:cubicBezTo>
                <a:cubicBezTo>
                  <a:pt x="144" y="239"/>
                  <a:pt x="1" y="269"/>
                  <a:pt x="1" y="269"/>
                </a:cubicBezTo>
                <a:cubicBezTo>
                  <a:pt x="1" y="269"/>
                  <a:pt x="121" y="286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8"/>
                  <a:pt x="291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14"/>
          <p:cNvSpPr/>
          <p:nvPr/>
        </p:nvSpPr>
        <p:spPr>
          <a:xfrm>
            <a:off x="8684855" y="4834187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14"/>
          <p:cNvSpPr/>
          <p:nvPr/>
        </p:nvSpPr>
        <p:spPr>
          <a:xfrm>
            <a:off x="4122441" y="445048"/>
            <a:ext cx="59426" cy="59653"/>
          </a:xfrm>
          <a:custGeom>
            <a:avLst/>
            <a:gdLst/>
            <a:ahLst/>
            <a:cxnLst/>
            <a:rect l="l" t="t" r="r" b="b"/>
            <a:pathLst>
              <a:path w="522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89" y="292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14"/>
          <p:cNvSpPr/>
          <p:nvPr/>
        </p:nvSpPr>
        <p:spPr>
          <a:xfrm>
            <a:off x="1530048" y="264100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14"/>
          <p:cNvSpPr/>
          <p:nvPr/>
        </p:nvSpPr>
        <p:spPr>
          <a:xfrm>
            <a:off x="1104589" y="4830320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2" y="270"/>
                  <a:pt x="0" y="305"/>
                  <a:pt x="0" y="305"/>
                </a:cubicBezTo>
                <a:cubicBezTo>
                  <a:pt x="0" y="305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7"/>
                  <a:pt x="592" y="304"/>
                  <a:pt x="592" y="304"/>
                </a:cubicBezTo>
                <a:cubicBezTo>
                  <a:pt x="592" y="304"/>
                  <a:pt x="428" y="269"/>
                  <a:pt x="329" y="263"/>
                </a:cubicBezTo>
                <a:cubicBezTo>
                  <a:pt x="320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14"/>
          <p:cNvSpPr/>
          <p:nvPr/>
        </p:nvSpPr>
        <p:spPr>
          <a:xfrm>
            <a:off x="8684852" y="2513494"/>
            <a:ext cx="134903" cy="134790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76" y="1"/>
                </a:moveTo>
                <a:cubicBezTo>
                  <a:pt x="576" y="1"/>
                  <a:pt x="533" y="273"/>
                  <a:pt x="526" y="526"/>
                </a:cubicBezTo>
                <a:cubicBezTo>
                  <a:pt x="326" y="541"/>
                  <a:pt x="0" y="608"/>
                  <a:pt x="0" y="608"/>
                </a:cubicBezTo>
                <a:cubicBezTo>
                  <a:pt x="0" y="608"/>
                  <a:pt x="271" y="650"/>
                  <a:pt x="524" y="658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14"/>
          <p:cNvSpPr/>
          <p:nvPr/>
        </p:nvSpPr>
        <p:spPr>
          <a:xfrm>
            <a:off x="8579997" y="264055"/>
            <a:ext cx="269351" cy="26923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14"/>
          <p:cNvSpPr/>
          <p:nvPr/>
        </p:nvSpPr>
        <p:spPr>
          <a:xfrm>
            <a:off x="2713985" y="4643840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8" y="526"/>
                </a:cubicBezTo>
                <a:cubicBezTo>
                  <a:pt x="643" y="327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14"/>
          <p:cNvSpPr/>
          <p:nvPr/>
        </p:nvSpPr>
        <p:spPr>
          <a:xfrm>
            <a:off x="495156" y="3707844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14"/>
          <p:cNvSpPr/>
          <p:nvPr/>
        </p:nvSpPr>
        <p:spPr>
          <a:xfrm>
            <a:off x="181475" y="2989881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14"/>
          <p:cNvSpPr/>
          <p:nvPr/>
        </p:nvSpPr>
        <p:spPr>
          <a:xfrm>
            <a:off x="215164" y="1379825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14"/>
          <p:cNvSpPr/>
          <p:nvPr/>
        </p:nvSpPr>
        <p:spPr>
          <a:xfrm>
            <a:off x="4692650" y="4681417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9" name="Google Shape;1109;p15"/>
          <p:cNvGrpSpPr/>
          <p:nvPr/>
        </p:nvGrpSpPr>
        <p:grpSpPr>
          <a:xfrm rot="874533">
            <a:off x="4662862" y="3691104"/>
            <a:ext cx="1091772" cy="2128049"/>
            <a:chOff x="1099958" y="4292329"/>
            <a:chExt cx="269021" cy="524315"/>
          </a:xfrm>
        </p:grpSpPr>
        <p:sp>
          <p:nvSpPr>
            <p:cNvPr id="1110" name="Google Shape;1110;p15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5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5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" name="Google Shape;1132;p15"/>
          <p:cNvGrpSpPr/>
          <p:nvPr/>
        </p:nvGrpSpPr>
        <p:grpSpPr>
          <a:xfrm>
            <a:off x="8276863" y="380925"/>
            <a:ext cx="294266" cy="318160"/>
            <a:chOff x="3127056" y="-728177"/>
            <a:chExt cx="193711" cy="209440"/>
          </a:xfrm>
        </p:grpSpPr>
        <p:sp>
          <p:nvSpPr>
            <p:cNvPr id="1133" name="Google Shape;1133;p15"/>
            <p:cNvSpPr/>
            <p:nvPr/>
          </p:nvSpPr>
          <p:spPr>
            <a:xfrm>
              <a:off x="3137113" y="-723697"/>
              <a:ext cx="174216" cy="196523"/>
            </a:xfrm>
            <a:custGeom>
              <a:avLst/>
              <a:gdLst/>
              <a:ahLst/>
              <a:cxnLst/>
              <a:rect l="l" t="t" r="r" b="b"/>
              <a:pathLst>
                <a:path w="3655" h="4123" extrusionOk="0">
                  <a:moveTo>
                    <a:pt x="2204" y="71"/>
                  </a:moveTo>
                  <a:lnTo>
                    <a:pt x="3588" y="1395"/>
                  </a:lnTo>
                  <a:lnTo>
                    <a:pt x="132" y="3971"/>
                  </a:lnTo>
                  <a:lnTo>
                    <a:pt x="2204" y="71"/>
                  </a:lnTo>
                  <a:close/>
                  <a:moveTo>
                    <a:pt x="2193" y="0"/>
                  </a:moveTo>
                  <a:lnTo>
                    <a:pt x="1" y="4123"/>
                  </a:lnTo>
                  <a:lnTo>
                    <a:pt x="1" y="4123"/>
                  </a:lnTo>
                  <a:lnTo>
                    <a:pt x="3654" y="1399"/>
                  </a:lnTo>
                  <a:lnTo>
                    <a:pt x="21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3298554" y="-667166"/>
              <a:ext cx="22212" cy="20210"/>
            </a:xfrm>
            <a:custGeom>
              <a:avLst/>
              <a:gdLst/>
              <a:ahLst/>
              <a:cxnLst/>
              <a:rect l="l" t="t" r="r" b="b"/>
              <a:pathLst>
                <a:path w="466" h="424" extrusionOk="0">
                  <a:moveTo>
                    <a:pt x="233" y="0"/>
                  </a:moveTo>
                  <a:cubicBezTo>
                    <a:pt x="137" y="0"/>
                    <a:pt x="49" y="66"/>
                    <a:pt x="26" y="165"/>
                  </a:cubicBezTo>
                  <a:cubicBezTo>
                    <a:pt x="0" y="278"/>
                    <a:pt x="72" y="392"/>
                    <a:pt x="186" y="418"/>
                  </a:cubicBezTo>
                  <a:cubicBezTo>
                    <a:pt x="202" y="422"/>
                    <a:pt x="218" y="423"/>
                    <a:pt x="233" y="423"/>
                  </a:cubicBezTo>
                  <a:cubicBezTo>
                    <a:pt x="329" y="423"/>
                    <a:pt x="416" y="358"/>
                    <a:pt x="439" y="260"/>
                  </a:cubicBezTo>
                  <a:cubicBezTo>
                    <a:pt x="465" y="146"/>
                    <a:pt x="395" y="32"/>
                    <a:pt x="281" y="5"/>
                  </a:cubicBezTo>
                  <a:cubicBezTo>
                    <a:pt x="265" y="2"/>
                    <a:pt x="249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3127056" y="-542808"/>
              <a:ext cx="26454" cy="24071"/>
            </a:xfrm>
            <a:custGeom>
              <a:avLst/>
              <a:gdLst/>
              <a:ahLst/>
              <a:cxnLst/>
              <a:rect l="l" t="t" r="r" b="b"/>
              <a:pathLst>
                <a:path w="555" h="505" extrusionOk="0">
                  <a:moveTo>
                    <a:pt x="277" y="1"/>
                  </a:moveTo>
                  <a:cubicBezTo>
                    <a:pt x="162" y="1"/>
                    <a:pt x="59" y="80"/>
                    <a:pt x="32" y="196"/>
                  </a:cubicBezTo>
                  <a:cubicBezTo>
                    <a:pt x="0" y="332"/>
                    <a:pt x="84" y="467"/>
                    <a:pt x="220" y="498"/>
                  </a:cubicBezTo>
                  <a:cubicBezTo>
                    <a:pt x="239" y="503"/>
                    <a:pt x="258" y="505"/>
                    <a:pt x="277" y="505"/>
                  </a:cubicBezTo>
                  <a:cubicBezTo>
                    <a:pt x="392" y="505"/>
                    <a:pt x="496" y="426"/>
                    <a:pt x="523" y="310"/>
                  </a:cubicBezTo>
                  <a:cubicBezTo>
                    <a:pt x="554" y="174"/>
                    <a:pt x="468" y="39"/>
                    <a:pt x="334" y="7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3235112" y="-728177"/>
              <a:ext cx="13537" cy="12393"/>
            </a:xfrm>
            <a:custGeom>
              <a:avLst/>
              <a:gdLst/>
              <a:ahLst/>
              <a:cxnLst/>
              <a:rect l="l" t="t" r="r" b="b"/>
              <a:pathLst>
                <a:path w="284" h="260" extrusionOk="0">
                  <a:moveTo>
                    <a:pt x="143" y="1"/>
                  </a:moveTo>
                  <a:cubicBezTo>
                    <a:pt x="83" y="1"/>
                    <a:pt x="30" y="42"/>
                    <a:pt x="16" y="101"/>
                  </a:cubicBezTo>
                  <a:cubicBezTo>
                    <a:pt x="1" y="171"/>
                    <a:pt x="44" y="239"/>
                    <a:pt x="114" y="256"/>
                  </a:cubicBezTo>
                  <a:cubicBezTo>
                    <a:pt x="123" y="258"/>
                    <a:pt x="132" y="259"/>
                    <a:pt x="141" y="259"/>
                  </a:cubicBezTo>
                  <a:cubicBezTo>
                    <a:pt x="200" y="259"/>
                    <a:pt x="254" y="219"/>
                    <a:pt x="268" y="159"/>
                  </a:cubicBezTo>
                  <a:cubicBezTo>
                    <a:pt x="283" y="90"/>
                    <a:pt x="241" y="21"/>
                    <a:pt x="171" y="4"/>
                  </a:cubicBezTo>
                  <a:cubicBezTo>
                    <a:pt x="162" y="2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137;p15"/>
          <p:cNvGrpSpPr/>
          <p:nvPr/>
        </p:nvGrpSpPr>
        <p:grpSpPr>
          <a:xfrm rot="837187">
            <a:off x="8052841" y="-183104"/>
            <a:ext cx="742301" cy="1446212"/>
            <a:chOff x="5506778" y="238278"/>
            <a:chExt cx="269117" cy="524315"/>
          </a:xfrm>
        </p:grpSpPr>
        <p:sp>
          <p:nvSpPr>
            <p:cNvPr id="1138" name="Google Shape;1138;p15"/>
            <p:cNvSpPr/>
            <p:nvPr/>
          </p:nvSpPr>
          <p:spPr>
            <a:xfrm>
              <a:off x="5591622" y="316449"/>
              <a:ext cx="132652" cy="261300"/>
            </a:xfrm>
            <a:custGeom>
              <a:avLst/>
              <a:gdLst/>
              <a:ahLst/>
              <a:cxnLst/>
              <a:rect l="l" t="t" r="r" b="b"/>
              <a:pathLst>
                <a:path w="2783" h="5482" extrusionOk="0">
                  <a:moveTo>
                    <a:pt x="2497" y="0"/>
                  </a:moveTo>
                  <a:cubicBezTo>
                    <a:pt x="2488" y="0"/>
                    <a:pt x="2478" y="12"/>
                    <a:pt x="2484" y="22"/>
                  </a:cubicBezTo>
                  <a:cubicBezTo>
                    <a:pt x="2691" y="431"/>
                    <a:pt x="2637" y="966"/>
                    <a:pt x="2560" y="1403"/>
                  </a:cubicBezTo>
                  <a:cubicBezTo>
                    <a:pt x="2490" y="1801"/>
                    <a:pt x="2365" y="2188"/>
                    <a:pt x="2220" y="2565"/>
                  </a:cubicBezTo>
                  <a:cubicBezTo>
                    <a:pt x="1925" y="3329"/>
                    <a:pt x="1606" y="4161"/>
                    <a:pt x="1103" y="4815"/>
                  </a:cubicBezTo>
                  <a:cubicBezTo>
                    <a:pt x="977" y="4979"/>
                    <a:pt x="829" y="5164"/>
                    <a:pt x="651" y="5276"/>
                  </a:cubicBezTo>
                  <a:cubicBezTo>
                    <a:pt x="569" y="5327"/>
                    <a:pt x="502" y="5349"/>
                    <a:pt x="445" y="5349"/>
                  </a:cubicBezTo>
                  <a:cubicBezTo>
                    <a:pt x="221" y="5349"/>
                    <a:pt x="187" y="5000"/>
                    <a:pt x="203" y="4797"/>
                  </a:cubicBezTo>
                  <a:cubicBezTo>
                    <a:pt x="235" y="4379"/>
                    <a:pt x="321" y="3965"/>
                    <a:pt x="450" y="3569"/>
                  </a:cubicBezTo>
                  <a:cubicBezTo>
                    <a:pt x="517" y="3363"/>
                    <a:pt x="597" y="3163"/>
                    <a:pt x="689" y="2969"/>
                  </a:cubicBezTo>
                  <a:cubicBezTo>
                    <a:pt x="754" y="2828"/>
                    <a:pt x="873" y="2487"/>
                    <a:pt x="1016" y="2403"/>
                  </a:cubicBezTo>
                  <a:cubicBezTo>
                    <a:pt x="1057" y="2379"/>
                    <a:pt x="1092" y="2368"/>
                    <a:pt x="1121" y="2368"/>
                  </a:cubicBezTo>
                  <a:cubicBezTo>
                    <a:pt x="1348" y="2368"/>
                    <a:pt x="1260" y="3007"/>
                    <a:pt x="1244" y="3106"/>
                  </a:cubicBezTo>
                  <a:cubicBezTo>
                    <a:pt x="1205" y="3336"/>
                    <a:pt x="1134" y="3556"/>
                    <a:pt x="1036" y="3766"/>
                  </a:cubicBezTo>
                  <a:cubicBezTo>
                    <a:pt x="1035" y="3769"/>
                    <a:pt x="1037" y="3770"/>
                    <a:pt x="1038" y="3770"/>
                  </a:cubicBezTo>
                  <a:cubicBezTo>
                    <a:pt x="1039" y="3770"/>
                    <a:pt x="1040" y="3770"/>
                    <a:pt x="1040" y="3770"/>
                  </a:cubicBezTo>
                  <a:cubicBezTo>
                    <a:pt x="1224" y="3401"/>
                    <a:pt x="1319" y="3001"/>
                    <a:pt x="1303" y="2589"/>
                  </a:cubicBezTo>
                  <a:cubicBezTo>
                    <a:pt x="1297" y="2439"/>
                    <a:pt x="1244" y="2288"/>
                    <a:pt x="1132" y="2288"/>
                  </a:cubicBezTo>
                  <a:cubicBezTo>
                    <a:pt x="1090" y="2288"/>
                    <a:pt x="1040" y="2309"/>
                    <a:pt x="980" y="2358"/>
                  </a:cubicBezTo>
                  <a:cubicBezTo>
                    <a:pt x="865" y="2455"/>
                    <a:pt x="797" y="2612"/>
                    <a:pt x="727" y="2739"/>
                  </a:cubicBezTo>
                  <a:cubicBezTo>
                    <a:pt x="619" y="2934"/>
                    <a:pt x="525" y="3136"/>
                    <a:pt x="443" y="3342"/>
                  </a:cubicBezTo>
                  <a:cubicBezTo>
                    <a:pt x="281" y="3753"/>
                    <a:pt x="168" y="4180"/>
                    <a:pt x="109" y="4618"/>
                  </a:cubicBezTo>
                  <a:cubicBezTo>
                    <a:pt x="75" y="4866"/>
                    <a:pt x="0" y="5260"/>
                    <a:pt x="255" y="5426"/>
                  </a:cubicBezTo>
                  <a:cubicBezTo>
                    <a:pt x="315" y="5465"/>
                    <a:pt x="376" y="5482"/>
                    <a:pt x="438" y="5482"/>
                  </a:cubicBezTo>
                  <a:cubicBezTo>
                    <a:pt x="668" y="5482"/>
                    <a:pt x="896" y="5247"/>
                    <a:pt x="1036" y="5094"/>
                  </a:cubicBezTo>
                  <a:cubicBezTo>
                    <a:pt x="1622" y="4447"/>
                    <a:pt x="1949" y="3573"/>
                    <a:pt x="2271" y="2775"/>
                  </a:cubicBezTo>
                  <a:cubicBezTo>
                    <a:pt x="2470" y="2282"/>
                    <a:pt x="2647" y="1770"/>
                    <a:pt x="2706" y="1238"/>
                  </a:cubicBezTo>
                  <a:cubicBezTo>
                    <a:pt x="2751" y="833"/>
                    <a:pt x="2783" y="335"/>
                    <a:pt x="2506" y="5"/>
                  </a:cubicBezTo>
                  <a:cubicBezTo>
                    <a:pt x="2504" y="2"/>
                    <a:pt x="2500" y="0"/>
                    <a:pt x="24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5"/>
            <p:cNvSpPr/>
            <p:nvPr/>
          </p:nvSpPr>
          <p:spPr>
            <a:xfrm>
              <a:off x="5538809" y="310348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5" y="0"/>
                  </a:moveTo>
                  <a:cubicBezTo>
                    <a:pt x="3042" y="0"/>
                    <a:pt x="3040" y="1"/>
                    <a:pt x="3037" y="3"/>
                  </a:cubicBezTo>
                  <a:cubicBezTo>
                    <a:pt x="2236" y="565"/>
                    <a:pt x="1744" y="1459"/>
                    <a:pt x="1369" y="2342"/>
                  </a:cubicBezTo>
                  <a:cubicBezTo>
                    <a:pt x="922" y="3396"/>
                    <a:pt x="503" y="4522"/>
                    <a:pt x="326" y="5657"/>
                  </a:cubicBezTo>
                  <a:cubicBezTo>
                    <a:pt x="240" y="6210"/>
                    <a:pt x="0" y="7896"/>
                    <a:pt x="924" y="7896"/>
                  </a:cubicBezTo>
                  <a:cubicBezTo>
                    <a:pt x="951" y="7896"/>
                    <a:pt x="980" y="7894"/>
                    <a:pt x="1009" y="7891"/>
                  </a:cubicBezTo>
                  <a:cubicBezTo>
                    <a:pt x="1496" y="7841"/>
                    <a:pt x="1799" y="7342"/>
                    <a:pt x="2060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1"/>
                    <a:pt x="4044" y="3286"/>
                    <a:pt x="4261" y="2061"/>
                  </a:cubicBezTo>
                  <a:cubicBezTo>
                    <a:pt x="4265" y="2042"/>
                    <a:pt x="4250" y="2030"/>
                    <a:pt x="4236" y="2030"/>
                  </a:cubicBezTo>
                  <a:cubicBezTo>
                    <a:pt x="4227" y="2030"/>
                    <a:pt x="4218" y="2035"/>
                    <a:pt x="4215" y="2047"/>
                  </a:cubicBezTo>
                  <a:cubicBezTo>
                    <a:pt x="3693" y="3959"/>
                    <a:pt x="2943" y="5797"/>
                    <a:pt x="1646" y="7325"/>
                  </a:cubicBezTo>
                  <a:cubicBezTo>
                    <a:pt x="1474" y="7529"/>
                    <a:pt x="1263" y="7734"/>
                    <a:pt x="982" y="7752"/>
                  </a:cubicBezTo>
                  <a:cubicBezTo>
                    <a:pt x="968" y="7753"/>
                    <a:pt x="954" y="7754"/>
                    <a:pt x="940" y="7754"/>
                  </a:cubicBezTo>
                  <a:cubicBezTo>
                    <a:pt x="604" y="7754"/>
                    <a:pt x="470" y="7457"/>
                    <a:pt x="423" y="7159"/>
                  </a:cubicBezTo>
                  <a:cubicBezTo>
                    <a:pt x="338" y="6614"/>
                    <a:pt x="383" y="6039"/>
                    <a:pt x="478" y="5500"/>
                  </a:cubicBezTo>
                  <a:cubicBezTo>
                    <a:pt x="653" y="4507"/>
                    <a:pt x="1003" y="3536"/>
                    <a:pt x="1375" y="2602"/>
                  </a:cubicBezTo>
                  <a:cubicBezTo>
                    <a:pt x="1765" y="1630"/>
                    <a:pt x="2270" y="737"/>
                    <a:pt x="3058" y="29"/>
                  </a:cubicBezTo>
                  <a:cubicBezTo>
                    <a:pt x="3069" y="18"/>
                    <a:pt x="3058" y="0"/>
                    <a:pt x="30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5"/>
            <p:cNvSpPr/>
            <p:nvPr/>
          </p:nvSpPr>
          <p:spPr>
            <a:xfrm>
              <a:off x="5570649" y="238278"/>
              <a:ext cx="186418" cy="213349"/>
            </a:xfrm>
            <a:custGeom>
              <a:avLst/>
              <a:gdLst/>
              <a:ahLst/>
              <a:cxnLst/>
              <a:rect l="l" t="t" r="r" b="b"/>
              <a:pathLst>
                <a:path w="3911" h="4476" extrusionOk="0">
                  <a:moveTo>
                    <a:pt x="2937" y="0"/>
                  </a:moveTo>
                  <a:cubicBezTo>
                    <a:pt x="2682" y="0"/>
                    <a:pt x="2464" y="176"/>
                    <a:pt x="2296" y="354"/>
                  </a:cubicBezTo>
                  <a:cubicBezTo>
                    <a:pt x="1777" y="905"/>
                    <a:pt x="1348" y="1577"/>
                    <a:pt x="972" y="2231"/>
                  </a:cubicBezTo>
                  <a:cubicBezTo>
                    <a:pt x="576" y="2922"/>
                    <a:pt x="225" y="3661"/>
                    <a:pt x="9" y="4431"/>
                  </a:cubicBezTo>
                  <a:cubicBezTo>
                    <a:pt x="1" y="4458"/>
                    <a:pt x="21" y="4475"/>
                    <a:pt x="42" y="4475"/>
                  </a:cubicBezTo>
                  <a:cubicBezTo>
                    <a:pt x="57" y="4475"/>
                    <a:pt x="71" y="4467"/>
                    <a:pt x="78" y="4451"/>
                  </a:cubicBezTo>
                  <a:cubicBezTo>
                    <a:pt x="559" y="3233"/>
                    <a:pt x="1103" y="2080"/>
                    <a:pt x="1885" y="1023"/>
                  </a:cubicBezTo>
                  <a:cubicBezTo>
                    <a:pt x="2079" y="762"/>
                    <a:pt x="2280" y="468"/>
                    <a:pt x="2536" y="263"/>
                  </a:cubicBezTo>
                  <a:cubicBezTo>
                    <a:pt x="2671" y="154"/>
                    <a:pt x="2810" y="103"/>
                    <a:pt x="2943" y="103"/>
                  </a:cubicBezTo>
                  <a:cubicBezTo>
                    <a:pt x="3162" y="103"/>
                    <a:pt x="3363" y="242"/>
                    <a:pt x="3499" y="480"/>
                  </a:cubicBezTo>
                  <a:cubicBezTo>
                    <a:pt x="3851" y="1101"/>
                    <a:pt x="3862" y="1934"/>
                    <a:pt x="3745" y="2619"/>
                  </a:cubicBezTo>
                  <a:cubicBezTo>
                    <a:pt x="3744" y="2623"/>
                    <a:pt x="3748" y="2626"/>
                    <a:pt x="3752" y="2626"/>
                  </a:cubicBezTo>
                  <a:cubicBezTo>
                    <a:pt x="3754" y="2626"/>
                    <a:pt x="3756" y="2625"/>
                    <a:pt x="3757" y="2622"/>
                  </a:cubicBezTo>
                  <a:cubicBezTo>
                    <a:pt x="3911" y="1924"/>
                    <a:pt x="3887" y="1093"/>
                    <a:pt x="3544" y="452"/>
                  </a:cubicBezTo>
                  <a:cubicBezTo>
                    <a:pt x="3432" y="240"/>
                    <a:pt x="3256" y="36"/>
                    <a:pt x="3007" y="5"/>
                  </a:cubicBezTo>
                  <a:cubicBezTo>
                    <a:pt x="2983" y="2"/>
                    <a:pt x="2960" y="0"/>
                    <a:pt x="29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5506778" y="496622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6" y="0"/>
                  </a:moveTo>
                  <a:cubicBezTo>
                    <a:pt x="1094" y="0"/>
                    <a:pt x="1092" y="1"/>
                    <a:pt x="1091" y="4"/>
                  </a:cubicBezTo>
                  <a:cubicBezTo>
                    <a:pt x="470" y="1407"/>
                    <a:pt x="1" y="3106"/>
                    <a:pt x="353" y="4641"/>
                  </a:cubicBezTo>
                  <a:cubicBezTo>
                    <a:pt x="452" y="5069"/>
                    <a:pt x="777" y="5579"/>
                    <a:pt x="1237" y="5579"/>
                  </a:cubicBezTo>
                  <a:cubicBezTo>
                    <a:pt x="1321" y="5579"/>
                    <a:pt x="1410" y="5562"/>
                    <a:pt x="1503" y="5524"/>
                  </a:cubicBezTo>
                  <a:cubicBezTo>
                    <a:pt x="1811" y="5399"/>
                    <a:pt x="2068" y="5081"/>
                    <a:pt x="2278" y="4835"/>
                  </a:cubicBezTo>
                  <a:cubicBezTo>
                    <a:pt x="2524" y="4544"/>
                    <a:pt x="2728" y="4231"/>
                    <a:pt x="2899" y="3893"/>
                  </a:cubicBezTo>
                  <a:cubicBezTo>
                    <a:pt x="2910" y="3870"/>
                    <a:pt x="2891" y="3851"/>
                    <a:pt x="2873" y="3851"/>
                  </a:cubicBezTo>
                  <a:cubicBezTo>
                    <a:pt x="2865" y="3851"/>
                    <a:pt x="2857" y="3855"/>
                    <a:pt x="2851" y="3864"/>
                  </a:cubicBezTo>
                  <a:cubicBezTo>
                    <a:pt x="2536" y="4388"/>
                    <a:pt x="2121" y="5011"/>
                    <a:pt x="1598" y="5352"/>
                  </a:cubicBezTo>
                  <a:cubicBezTo>
                    <a:pt x="1483" y="5427"/>
                    <a:pt x="1365" y="5460"/>
                    <a:pt x="1250" y="5460"/>
                  </a:cubicBezTo>
                  <a:cubicBezTo>
                    <a:pt x="976" y="5460"/>
                    <a:pt x="722" y="5269"/>
                    <a:pt x="582" y="5001"/>
                  </a:cubicBezTo>
                  <a:cubicBezTo>
                    <a:pt x="417" y="4686"/>
                    <a:pt x="371" y="4301"/>
                    <a:pt x="340" y="3952"/>
                  </a:cubicBezTo>
                  <a:cubicBezTo>
                    <a:pt x="215" y="2583"/>
                    <a:pt x="623" y="1272"/>
                    <a:pt x="1101" y="7"/>
                  </a:cubicBezTo>
                  <a:cubicBezTo>
                    <a:pt x="1103" y="3"/>
                    <a:pt x="1100" y="0"/>
                    <a:pt x="10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5"/>
            <p:cNvSpPr/>
            <p:nvPr/>
          </p:nvSpPr>
          <p:spPr>
            <a:xfrm>
              <a:off x="5729136" y="333703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8" y="34"/>
                  </a:cubicBezTo>
                  <a:cubicBezTo>
                    <a:pt x="777" y="1426"/>
                    <a:pt x="507" y="2734"/>
                    <a:pt x="3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4" y="4044"/>
                  </a:cubicBezTo>
                  <a:cubicBezTo>
                    <a:pt x="574" y="2804"/>
                    <a:pt x="925" y="1398"/>
                    <a:pt x="955" y="34"/>
                  </a:cubicBezTo>
                  <a:cubicBezTo>
                    <a:pt x="956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5"/>
            <p:cNvSpPr/>
            <p:nvPr/>
          </p:nvSpPr>
          <p:spPr>
            <a:xfrm>
              <a:off x="5656780" y="269737"/>
              <a:ext cx="78933" cy="53385"/>
            </a:xfrm>
            <a:custGeom>
              <a:avLst/>
              <a:gdLst/>
              <a:ahLst/>
              <a:cxnLst/>
              <a:rect l="l" t="t" r="r" b="b"/>
              <a:pathLst>
                <a:path w="1656" h="1120" extrusionOk="0">
                  <a:moveTo>
                    <a:pt x="1003" y="1"/>
                  </a:moveTo>
                  <a:cubicBezTo>
                    <a:pt x="837" y="1"/>
                    <a:pt x="698" y="129"/>
                    <a:pt x="577" y="229"/>
                  </a:cubicBezTo>
                  <a:cubicBezTo>
                    <a:pt x="353" y="415"/>
                    <a:pt x="165" y="626"/>
                    <a:pt x="3" y="865"/>
                  </a:cubicBezTo>
                  <a:cubicBezTo>
                    <a:pt x="0" y="867"/>
                    <a:pt x="4" y="872"/>
                    <a:pt x="8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7"/>
                    <a:pt x="479" y="280"/>
                    <a:pt x="772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8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5"/>
                    <a:pt x="1622" y="1103"/>
                  </a:cubicBezTo>
                  <a:cubicBezTo>
                    <a:pt x="1656" y="753"/>
                    <a:pt x="1472" y="39"/>
                    <a:pt x="1031" y="2"/>
                  </a:cubicBezTo>
                  <a:cubicBezTo>
                    <a:pt x="1021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5"/>
            <p:cNvSpPr/>
            <p:nvPr/>
          </p:nvSpPr>
          <p:spPr>
            <a:xfrm>
              <a:off x="5636761" y="392808"/>
              <a:ext cx="59248" cy="139134"/>
            </a:xfrm>
            <a:custGeom>
              <a:avLst/>
              <a:gdLst/>
              <a:ahLst/>
              <a:cxnLst/>
              <a:rect l="l" t="t" r="r" b="b"/>
              <a:pathLst>
                <a:path w="1243" h="2919" extrusionOk="0">
                  <a:moveTo>
                    <a:pt x="1223" y="1"/>
                  </a:moveTo>
                  <a:cubicBezTo>
                    <a:pt x="1217" y="1"/>
                    <a:pt x="1211" y="4"/>
                    <a:pt x="1209" y="12"/>
                  </a:cubicBezTo>
                  <a:cubicBezTo>
                    <a:pt x="898" y="1023"/>
                    <a:pt x="514" y="1984"/>
                    <a:pt x="3" y="2913"/>
                  </a:cubicBezTo>
                  <a:cubicBezTo>
                    <a:pt x="1" y="2916"/>
                    <a:pt x="3" y="2919"/>
                    <a:pt x="6" y="2919"/>
                  </a:cubicBezTo>
                  <a:cubicBezTo>
                    <a:pt x="7" y="2919"/>
                    <a:pt x="8" y="2918"/>
                    <a:pt x="9" y="2917"/>
                  </a:cubicBezTo>
                  <a:cubicBezTo>
                    <a:pt x="558" y="2029"/>
                    <a:pt x="994" y="1037"/>
                    <a:pt x="1239" y="22"/>
                  </a:cubicBezTo>
                  <a:cubicBezTo>
                    <a:pt x="1242" y="9"/>
                    <a:pt x="1233" y="1"/>
                    <a:pt x="12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5"/>
            <p:cNvSpPr/>
            <p:nvPr/>
          </p:nvSpPr>
          <p:spPr>
            <a:xfrm>
              <a:off x="5568028" y="558635"/>
              <a:ext cx="45091" cy="75311"/>
            </a:xfrm>
            <a:custGeom>
              <a:avLst/>
              <a:gdLst/>
              <a:ahLst/>
              <a:cxnLst/>
              <a:rect l="l" t="t" r="r" b="b"/>
              <a:pathLst>
                <a:path w="946" h="1580" extrusionOk="0">
                  <a:moveTo>
                    <a:pt x="262" y="1"/>
                  </a:moveTo>
                  <a:cubicBezTo>
                    <a:pt x="259" y="1"/>
                    <a:pt x="257" y="2"/>
                    <a:pt x="257" y="6"/>
                  </a:cubicBezTo>
                  <a:cubicBezTo>
                    <a:pt x="264" y="437"/>
                    <a:pt x="0" y="963"/>
                    <a:pt x="268" y="1363"/>
                  </a:cubicBezTo>
                  <a:cubicBezTo>
                    <a:pt x="355" y="1493"/>
                    <a:pt x="513" y="1579"/>
                    <a:pt x="666" y="1579"/>
                  </a:cubicBezTo>
                  <a:cubicBezTo>
                    <a:pt x="765" y="1579"/>
                    <a:pt x="862" y="1543"/>
                    <a:pt x="935" y="1458"/>
                  </a:cubicBezTo>
                  <a:cubicBezTo>
                    <a:pt x="945" y="1443"/>
                    <a:pt x="935" y="1427"/>
                    <a:pt x="922" y="1427"/>
                  </a:cubicBezTo>
                  <a:cubicBezTo>
                    <a:pt x="919" y="1427"/>
                    <a:pt x="915" y="1429"/>
                    <a:pt x="911" y="1432"/>
                  </a:cubicBezTo>
                  <a:cubicBezTo>
                    <a:pt x="834" y="1494"/>
                    <a:pt x="748" y="1523"/>
                    <a:pt x="662" y="1523"/>
                  </a:cubicBezTo>
                  <a:cubicBezTo>
                    <a:pt x="539" y="1523"/>
                    <a:pt x="417" y="1463"/>
                    <a:pt x="330" y="1359"/>
                  </a:cubicBezTo>
                  <a:cubicBezTo>
                    <a:pt x="206" y="1213"/>
                    <a:pt x="185" y="1008"/>
                    <a:pt x="194" y="825"/>
                  </a:cubicBezTo>
                  <a:cubicBezTo>
                    <a:pt x="205" y="549"/>
                    <a:pt x="281" y="285"/>
                    <a:pt x="267" y="6"/>
                  </a:cubicBezTo>
                  <a:cubicBezTo>
                    <a:pt x="267" y="2"/>
                    <a:pt x="264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5"/>
            <p:cNvSpPr/>
            <p:nvPr/>
          </p:nvSpPr>
          <p:spPr>
            <a:xfrm>
              <a:off x="5560687" y="668026"/>
              <a:ext cx="78361" cy="52003"/>
            </a:xfrm>
            <a:custGeom>
              <a:avLst/>
              <a:gdLst/>
              <a:ahLst/>
              <a:cxnLst/>
              <a:rect l="l" t="t" r="r" b="b"/>
              <a:pathLst>
                <a:path w="1644" h="1091" extrusionOk="0">
                  <a:moveTo>
                    <a:pt x="1628" y="1"/>
                  </a:moveTo>
                  <a:cubicBezTo>
                    <a:pt x="1625" y="1"/>
                    <a:pt x="1622" y="2"/>
                    <a:pt x="1620" y="4"/>
                  </a:cubicBezTo>
                  <a:cubicBezTo>
                    <a:pt x="1150" y="471"/>
                    <a:pt x="684" y="964"/>
                    <a:pt x="2" y="1090"/>
                  </a:cubicBezTo>
                  <a:cubicBezTo>
                    <a:pt x="0" y="1090"/>
                    <a:pt x="0" y="1091"/>
                    <a:pt x="2" y="1091"/>
                  </a:cubicBezTo>
                  <a:cubicBezTo>
                    <a:pt x="679" y="1007"/>
                    <a:pt x="1201" y="508"/>
                    <a:pt x="1637" y="20"/>
                  </a:cubicBezTo>
                  <a:cubicBezTo>
                    <a:pt x="1644" y="12"/>
                    <a:pt x="1636" y="1"/>
                    <a:pt x="16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5"/>
            <p:cNvSpPr/>
            <p:nvPr/>
          </p:nvSpPr>
          <p:spPr>
            <a:xfrm>
              <a:off x="5692291" y="368261"/>
              <a:ext cx="4576" cy="5672"/>
            </a:xfrm>
            <a:custGeom>
              <a:avLst/>
              <a:gdLst/>
              <a:ahLst/>
              <a:cxnLst/>
              <a:rect l="l" t="t" r="r" b="b"/>
              <a:pathLst>
                <a:path w="96" h="119" extrusionOk="0">
                  <a:moveTo>
                    <a:pt x="48" y="1"/>
                  </a:moveTo>
                  <a:cubicBezTo>
                    <a:pt x="35" y="1"/>
                    <a:pt x="22" y="8"/>
                    <a:pt x="18" y="24"/>
                  </a:cubicBezTo>
                  <a:cubicBezTo>
                    <a:pt x="13" y="38"/>
                    <a:pt x="11" y="52"/>
                    <a:pt x="7" y="65"/>
                  </a:cubicBezTo>
                  <a:cubicBezTo>
                    <a:pt x="1" y="92"/>
                    <a:pt x="21" y="119"/>
                    <a:pt x="48" y="119"/>
                  </a:cubicBezTo>
                  <a:cubicBezTo>
                    <a:pt x="74" y="119"/>
                    <a:pt x="95" y="92"/>
                    <a:pt x="89" y="65"/>
                  </a:cubicBezTo>
                  <a:cubicBezTo>
                    <a:pt x="85" y="51"/>
                    <a:pt x="80" y="36"/>
                    <a:pt x="78" y="24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5"/>
            <p:cNvSpPr/>
            <p:nvPr/>
          </p:nvSpPr>
          <p:spPr>
            <a:xfrm>
              <a:off x="5689288" y="338661"/>
              <a:ext cx="11869" cy="10391"/>
            </a:xfrm>
            <a:custGeom>
              <a:avLst/>
              <a:gdLst/>
              <a:ahLst/>
              <a:cxnLst/>
              <a:rect l="l" t="t" r="r" b="b"/>
              <a:pathLst>
                <a:path w="249" h="218" extrusionOk="0">
                  <a:moveTo>
                    <a:pt x="107" y="1"/>
                  </a:moveTo>
                  <a:cubicBezTo>
                    <a:pt x="81" y="1"/>
                    <a:pt x="50" y="14"/>
                    <a:pt x="32" y="32"/>
                  </a:cubicBezTo>
                  <a:cubicBezTo>
                    <a:pt x="14" y="50"/>
                    <a:pt x="0" y="81"/>
                    <a:pt x="1" y="110"/>
                  </a:cubicBezTo>
                  <a:cubicBezTo>
                    <a:pt x="2" y="138"/>
                    <a:pt x="12" y="167"/>
                    <a:pt x="32" y="186"/>
                  </a:cubicBezTo>
                  <a:cubicBezTo>
                    <a:pt x="52" y="203"/>
                    <a:pt x="76" y="218"/>
                    <a:pt x="102" y="218"/>
                  </a:cubicBezTo>
                  <a:cubicBezTo>
                    <a:pt x="105" y="218"/>
                    <a:pt x="107" y="218"/>
                    <a:pt x="110" y="217"/>
                  </a:cubicBezTo>
                  <a:cubicBezTo>
                    <a:pt x="127" y="216"/>
                    <a:pt x="142" y="216"/>
                    <a:pt x="159" y="212"/>
                  </a:cubicBezTo>
                  <a:cubicBezTo>
                    <a:pt x="183" y="207"/>
                    <a:pt x="201" y="195"/>
                    <a:pt x="218" y="180"/>
                  </a:cubicBezTo>
                  <a:cubicBezTo>
                    <a:pt x="236" y="164"/>
                    <a:pt x="248" y="133"/>
                    <a:pt x="247" y="110"/>
                  </a:cubicBezTo>
                  <a:cubicBezTo>
                    <a:pt x="247" y="85"/>
                    <a:pt x="238" y="57"/>
                    <a:pt x="218" y="38"/>
                  </a:cubicBezTo>
                  <a:cubicBezTo>
                    <a:pt x="201" y="23"/>
                    <a:pt x="181" y="11"/>
                    <a:pt x="159" y="6"/>
                  </a:cubicBezTo>
                  <a:cubicBezTo>
                    <a:pt x="143" y="2"/>
                    <a:pt x="127" y="2"/>
                    <a:pt x="110" y="1"/>
                  </a:cubicBezTo>
                  <a:cubicBezTo>
                    <a:pt x="109" y="1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5"/>
            <p:cNvSpPr/>
            <p:nvPr/>
          </p:nvSpPr>
          <p:spPr>
            <a:xfrm>
              <a:off x="5732186" y="345667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8" y="0"/>
                  </a:moveTo>
                  <a:cubicBezTo>
                    <a:pt x="0" y="0"/>
                    <a:pt x="0" y="105"/>
                    <a:pt x="68" y="105"/>
                  </a:cubicBezTo>
                  <a:cubicBezTo>
                    <a:pt x="136" y="105"/>
                    <a:pt x="136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5"/>
            <p:cNvSpPr/>
            <p:nvPr/>
          </p:nvSpPr>
          <p:spPr>
            <a:xfrm>
              <a:off x="5740956" y="378032"/>
              <a:ext cx="9962" cy="9247"/>
            </a:xfrm>
            <a:custGeom>
              <a:avLst/>
              <a:gdLst/>
              <a:ahLst/>
              <a:cxnLst/>
              <a:rect l="l" t="t" r="r" b="b"/>
              <a:pathLst>
                <a:path w="209" h="194" extrusionOk="0">
                  <a:moveTo>
                    <a:pt x="117" y="1"/>
                  </a:moveTo>
                  <a:cubicBezTo>
                    <a:pt x="115" y="1"/>
                    <a:pt x="113" y="1"/>
                    <a:pt x="112" y="1"/>
                  </a:cubicBezTo>
                  <a:cubicBezTo>
                    <a:pt x="80" y="2"/>
                    <a:pt x="50" y="17"/>
                    <a:pt x="32" y="43"/>
                  </a:cubicBezTo>
                  <a:cubicBezTo>
                    <a:pt x="13" y="54"/>
                    <a:pt x="1" y="76"/>
                    <a:pt x="2" y="97"/>
                  </a:cubicBezTo>
                  <a:cubicBezTo>
                    <a:pt x="3" y="119"/>
                    <a:pt x="15" y="140"/>
                    <a:pt x="33" y="153"/>
                  </a:cubicBezTo>
                  <a:cubicBezTo>
                    <a:pt x="52" y="177"/>
                    <a:pt x="81" y="193"/>
                    <a:pt x="112" y="193"/>
                  </a:cubicBezTo>
                  <a:cubicBezTo>
                    <a:pt x="137" y="193"/>
                    <a:pt x="163" y="183"/>
                    <a:pt x="180" y="165"/>
                  </a:cubicBezTo>
                  <a:cubicBezTo>
                    <a:pt x="196" y="148"/>
                    <a:pt x="209" y="121"/>
                    <a:pt x="209" y="97"/>
                  </a:cubicBezTo>
                  <a:cubicBezTo>
                    <a:pt x="206" y="72"/>
                    <a:pt x="198" y="46"/>
                    <a:pt x="180" y="29"/>
                  </a:cubicBezTo>
                  <a:cubicBezTo>
                    <a:pt x="163" y="13"/>
                    <a:pt x="140" y="1"/>
                    <a:pt x="11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5"/>
            <p:cNvSpPr/>
            <p:nvPr/>
          </p:nvSpPr>
          <p:spPr>
            <a:xfrm>
              <a:off x="5769269" y="313732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7" y="0"/>
                    <a:pt x="36" y="5"/>
                    <a:pt x="26" y="13"/>
                  </a:cubicBezTo>
                  <a:cubicBezTo>
                    <a:pt x="13" y="28"/>
                    <a:pt x="5" y="42"/>
                    <a:pt x="4" y="63"/>
                  </a:cubicBezTo>
                  <a:cubicBezTo>
                    <a:pt x="3" y="73"/>
                    <a:pt x="3" y="81"/>
                    <a:pt x="3" y="90"/>
                  </a:cubicBezTo>
                  <a:cubicBezTo>
                    <a:pt x="0" y="120"/>
                    <a:pt x="29" y="147"/>
                    <a:pt x="57" y="147"/>
                  </a:cubicBezTo>
                  <a:cubicBezTo>
                    <a:pt x="58" y="147"/>
                    <a:pt x="58" y="147"/>
                    <a:pt x="59" y="147"/>
                  </a:cubicBezTo>
                  <a:cubicBezTo>
                    <a:pt x="88" y="146"/>
                    <a:pt x="118" y="122"/>
                    <a:pt x="115" y="90"/>
                  </a:cubicBezTo>
                  <a:cubicBezTo>
                    <a:pt x="114" y="81"/>
                    <a:pt x="114" y="73"/>
                    <a:pt x="113" y="63"/>
                  </a:cubicBezTo>
                  <a:cubicBezTo>
                    <a:pt x="112" y="42"/>
                    <a:pt x="105" y="28"/>
                    <a:pt x="91" y="13"/>
                  </a:cubicBezTo>
                  <a:cubicBezTo>
                    <a:pt x="82" y="5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5"/>
            <p:cNvSpPr/>
            <p:nvPr/>
          </p:nvSpPr>
          <p:spPr>
            <a:xfrm>
              <a:off x="5768364" y="276315"/>
              <a:ext cx="7531" cy="5815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9" y="0"/>
                  </a:moveTo>
                  <a:cubicBezTo>
                    <a:pt x="0" y="0"/>
                    <a:pt x="0" y="122"/>
                    <a:pt x="79" y="122"/>
                  </a:cubicBezTo>
                  <a:cubicBezTo>
                    <a:pt x="79" y="122"/>
                    <a:pt x="79" y="122"/>
                    <a:pt x="80" y="122"/>
                  </a:cubicBezTo>
                  <a:cubicBezTo>
                    <a:pt x="157" y="122"/>
                    <a:pt x="157" y="0"/>
                    <a:pt x="7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5"/>
            <p:cNvSpPr/>
            <p:nvPr/>
          </p:nvSpPr>
          <p:spPr>
            <a:xfrm>
              <a:off x="5663120" y="644289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3" y="1"/>
                  </a:moveTo>
                  <a:cubicBezTo>
                    <a:pt x="35" y="1"/>
                    <a:pt x="0" y="30"/>
                    <a:pt x="0" y="71"/>
                  </a:cubicBezTo>
                  <a:cubicBezTo>
                    <a:pt x="0" y="111"/>
                    <a:pt x="33" y="142"/>
                    <a:pt x="71" y="142"/>
                  </a:cubicBezTo>
                  <a:cubicBezTo>
                    <a:pt x="77" y="142"/>
                    <a:pt x="84" y="141"/>
                    <a:pt x="90" y="139"/>
                  </a:cubicBezTo>
                  <a:cubicBezTo>
                    <a:pt x="105" y="135"/>
                    <a:pt x="120" y="133"/>
                    <a:pt x="132" y="128"/>
                  </a:cubicBezTo>
                  <a:cubicBezTo>
                    <a:pt x="157" y="122"/>
                    <a:pt x="178" y="96"/>
                    <a:pt x="177" y="71"/>
                  </a:cubicBezTo>
                  <a:cubicBezTo>
                    <a:pt x="175" y="45"/>
                    <a:pt x="159" y="21"/>
                    <a:pt x="132" y="13"/>
                  </a:cubicBezTo>
                  <a:cubicBezTo>
                    <a:pt x="118" y="10"/>
                    <a:pt x="104" y="7"/>
                    <a:pt x="90" y="3"/>
                  </a:cubicBezTo>
                  <a:cubicBezTo>
                    <a:pt x="85" y="1"/>
                    <a:pt x="79" y="1"/>
                    <a:pt x="7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5"/>
            <p:cNvSpPr/>
            <p:nvPr/>
          </p:nvSpPr>
          <p:spPr>
            <a:xfrm>
              <a:off x="5684187" y="603726"/>
              <a:ext cx="7722" cy="6053"/>
            </a:xfrm>
            <a:custGeom>
              <a:avLst/>
              <a:gdLst/>
              <a:ahLst/>
              <a:cxnLst/>
              <a:rect l="l" t="t" r="r" b="b"/>
              <a:pathLst>
                <a:path w="162" h="127" extrusionOk="0">
                  <a:moveTo>
                    <a:pt x="82" y="1"/>
                  </a:moveTo>
                  <a:cubicBezTo>
                    <a:pt x="0" y="1"/>
                    <a:pt x="0" y="126"/>
                    <a:pt x="82" y="126"/>
                  </a:cubicBezTo>
                  <a:cubicBezTo>
                    <a:pt x="161" y="126"/>
                    <a:pt x="161" y="1"/>
                    <a:pt x="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5"/>
            <p:cNvSpPr/>
            <p:nvPr/>
          </p:nvSpPr>
          <p:spPr>
            <a:xfrm>
              <a:off x="5703873" y="572886"/>
              <a:ext cx="5148" cy="3051"/>
            </a:xfrm>
            <a:custGeom>
              <a:avLst/>
              <a:gdLst/>
              <a:ahLst/>
              <a:cxnLst/>
              <a:rect l="l" t="t" r="r" b="b"/>
              <a:pathLst>
                <a:path w="108" h="64" extrusionOk="0">
                  <a:moveTo>
                    <a:pt x="77" y="1"/>
                  </a:moveTo>
                  <a:cubicBezTo>
                    <a:pt x="76" y="1"/>
                    <a:pt x="75" y="1"/>
                    <a:pt x="74" y="1"/>
                  </a:cubicBezTo>
                  <a:cubicBezTo>
                    <a:pt x="66" y="1"/>
                    <a:pt x="55" y="1"/>
                    <a:pt x="46" y="2"/>
                  </a:cubicBezTo>
                  <a:cubicBezTo>
                    <a:pt x="37" y="3"/>
                    <a:pt x="31" y="7"/>
                    <a:pt x="24" y="9"/>
                  </a:cubicBezTo>
                  <a:cubicBezTo>
                    <a:pt x="2" y="18"/>
                    <a:pt x="1" y="45"/>
                    <a:pt x="24" y="54"/>
                  </a:cubicBezTo>
                  <a:cubicBezTo>
                    <a:pt x="31" y="56"/>
                    <a:pt x="37" y="60"/>
                    <a:pt x="46" y="61"/>
                  </a:cubicBezTo>
                  <a:cubicBezTo>
                    <a:pt x="51" y="63"/>
                    <a:pt x="57" y="64"/>
                    <a:pt x="63" y="64"/>
                  </a:cubicBezTo>
                  <a:cubicBezTo>
                    <a:pt x="67" y="64"/>
                    <a:pt x="71" y="64"/>
                    <a:pt x="74" y="64"/>
                  </a:cubicBezTo>
                  <a:cubicBezTo>
                    <a:pt x="92" y="64"/>
                    <a:pt x="108" y="48"/>
                    <a:pt x="108" y="30"/>
                  </a:cubicBezTo>
                  <a:cubicBezTo>
                    <a:pt x="106" y="15"/>
                    <a:pt x="94" y="1"/>
                    <a:pt x="7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5"/>
            <p:cNvSpPr/>
            <p:nvPr/>
          </p:nvSpPr>
          <p:spPr>
            <a:xfrm>
              <a:off x="5625131" y="608492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0"/>
                  </a:moveTo>
                  <a:cubicBezTo>
                    <a:pt x="28" y="0"/>
                    <a:pt x="1" y="25"/>
                    <a:pt x="2" y="55"/>
                  </a:cubicBezTo>
                  <a:cubicBezTo>
                    <a:pt x="3" y="83"/>
                    <a:pt x="25" y="108"/>
                    <a:pt x="55" y="108"/>
                  </a:cubicBezTo>
                  <a:cubicBezTo>
                    <a:pt x="69" y="108"/>
                    <a:pt x="80" y="107"/>
                    <a:pt x="93" y="105"/>
                  </a:cubicBezTo>
                  <a:cubicBezTo>
                    <a:pt x="108" y="103"/>
                    <a:pt x="119" y="94"/>
                    <a:pt x="130" y="84"/>
                  </a:cubicBezTo>
                  <a:cubicBezTo>
                    <a:pt x="145" y="67"/>
                    <a:pt x="145" y="41"/>
                    <a:pt x="130" y="24"/>
                  </a:cubicBezTo>
                  <a:cubicBezTo>
                    <a:pt x="119" y="14"/>
                    <a:pt x="108" y="5"/>
                    <a:pt x="93" y="3"/>
                  </a:cubicBezTo>
                  <a:cubicBezTo>
                    <a:pt x="80" y="0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5"/>
            <p:cNvSpPr/>
            <p:nvPr/>
          </p:nvSpPr>
          <p:spPr>
            <a:xfrm>
              <a:off x="5641670" y="586900"/>
              <a:ext cx="6578" cy="5148"/>
            </a:xfrm>
            <a:custGeom>
              <a:avLst/>
              <a:gdLst/>
              <a:ahLst/>
              <a:cxnLst/>
              <a:rect l="l" t="t" r="r" b="b"/>
              <a:pathLst>
                <a:path w="138" h="108" extrusionOk="0">
                  <a:moveTo>
                    <a:pt x="69" y="1"/>
                  </a:moveTo>
                  <a:cubicBezTo>
                    <a:pt x="1" y="1"/>
                    <a:pt x="0" y="108"/>
                    <a:pt x="69" y="108"/>
                  </a:cubicBezTo>
                  <a:cubicBezTo>
                    <a:pt x="137" y="108"/>
                    <a:pt x="137" y="1"/>
                    <a:pt x="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5"/>
            <p:cNvSpPr/>
            <p:nvPr/>
          </p:nvSpPr>
          <p:spPr>
            <a:xfrm>
              <a:off x="5541478" y="686758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5" y="1"/>
                  </a:moveTo>
                  <a:cubicBezTo>
                    <a:pt x="34" y="1"/>
                    <a:pt x="23" y="6"/>
                    <a:pt x="14" y="14"/>
                  </a:cubicBezTo>
                  <a:cubicBezTo>
                    <a:pt x="3" y="23"/>
                    <a:pt x="0" y="37"/>
                    <a:pt x="0" y="51"/>
                  </a:cubicBezTo>
                  <a:lnTo>
                    <a:pt x="0" y="83"/>
                  </a:lnTo>
                  <a:cubicBezTo>
                    <a:pt x="0" y="106"/>
                    <a:pt x="21" y="129"/>
                    <a:pt x="46" y="129"/>
                  </a:cubicBezTo>
                  <a:cubicBezTo>
                    <a:pt x="71" y="127"/>
                    <a:pt x="92" y="109"/>
                    <a:pt x="92" y="83"/>
                  </a:cubicBezTo>
                  <a:cubicBezTo>
                    <a:pt x="92" y="74"/>
                    <a:pt x="92" y="63"/>
                    <a:pt x="91" y="53"/>
                  </a:cubicBezTo>
                  <a:cubicBezTo>
                    <a:pt x="91" y="40"/>
                    <a:pt x="88" y="30"/>
                    <a:pt x="81" y="19"/>
                  </a:cubicBezTo>
                  <a:cubicBezTo>
                    <a:pt x="72" y="9"/>
                    <a:pt x="60" y="1"/>
                    <a:pt x="4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5"/>
            <p:cNvSpPr/>
            <p:nvPr/>
          </p:nvSpPr>
          <p:spPr>
            <a:xfrm>
              <a:off x="5536140" y="651581"/>
              <a:ext cx="6530" cy="5100"/>
            </a:xfrm>
            <a:custGeom>
              <a:avLst/>
              <a:gdLst/>
              <a:ahLst/>
              <a:cxnLst/>
              <a:rect l="l" t="t" r="r" b="b"/>
              <a:pathLst>
                <a:path w="137" h="107" extrusionOk="0">
                  <a:moveTo>
                    <a:pt x="68" y="1"/>
                  </a:moveTo>
                  <a:cubicBezTo>
                    <a:pt x="0" y="1"/>
                    <a:pt x="0" y="106"/>
                    <a:pt x="68" y="106"/>
                  </a:cubicBezTo>
                  <a:cubicBezTo>
                    <a:pt x="136" y="106"/>
                    <a:pt x="136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" name="Google Shape;1160;p15"/>
          <p:cNvGrpSpPr/>
          <p:nvPr/>
        </p:nvGrpSpPr>
        <p:grpSpPr>
          <a:xfrm rot="-633036">
            <a:off x="-127942" y="3948806"/>
            <a:ext cx="1179431" cy="1316309"/>
            <a:chOff x="5072836" y="892909"/>
            <a:chExt cx="282224" cy="314970"/>
          </a:xfrm>
        </p:grpSpPr>
        <p:sp>
          <p:nvSpPr>
            <p:cNvPr id="1161" name="Google Shape;1161;p15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5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5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5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5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5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5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5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5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5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5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5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5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5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5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5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15"/>
          <p:cNvGrpSpPr/>
          <p:nvPr/>
        </p:nvGrpSpPr>
        <p:grpSpPr>
          <a:xfrm rot="-334778">
            <a:off x="661802" y="3960935"/>
            <a:ext cx="929084" cy="940729"/>
            <a:chOff x="3063709" y="-107293"/>
            <a:chExt cx="201909" cy="204435"/>
          </a:xfrm>
        </p:grpSpPr>
        <p:sp>
          <p:nvSpPr>
            <p:cNvPr id="1178" name="Google Shape;1178;p15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5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5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5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5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5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5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5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5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5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5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5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" name="Google Shape;1190;p15"/>
          <p:cNvGrpSpPr/>
          <p:nvPr/>
        </p:nvGrpSpPr>
        <p:grpSpPr>
          <a:xfrm>
            <a:off x="156686" y="3831567"/>
            <a:ext cx="1311011" cy="980470"/>
            <a:chOff x="574023" y="2653178"/>
            <a:chExt cx="667453" cy="499196"/>
          </a:xfrm>
        </p:grpSpPr>
        <p:sp>
          <p:nvSpPr>
            <p:cNvPr id="1191" name="Google Shape;1191;p15"/>
            <p:cNvSpPr/>
            <p:nvPr/>
          </p:nvSpPr>
          <p:spPr>
            <a:xfrm>
              <a:off x="676407" y="2676248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9925" h="9925" extrusionOk="0">
                  <a:moveTo>
                    <a:pt x="4962" y="1"/>
                  </a:moveTo>
                  <a:cubicBezTo>
                    <a:pt x="3647" y="1"/>
                    <a:pt x="2385" y="524"/>
                    <a:pt x="1454" y="1455"/>
                  </a:cubicBezTo>
                  <a:cubicBezTo>
                    <a:pt x="524" y="2386"/>
                    <a:pt x="0" y="3647"/>
                    <a:pt x="0" y="4963"/>
                  </a:cubicBezTo>
                  <a:cubicBezTo>
                    <a:pt x="0" y="6279"/>
                    <a:pt x="524" y="7541"/>
                    <a:pt x="1454" y="8472"/>
                  </a:cubicBezTo>
                  <a:cubicBezTo>
                    <a:pt x="2385" y="9403"/>
                    <a:pt x="3647" y="9925"/>
                    <a:pt x="4962" y="9925"/>
                  </a:cubicBezTo>
                  <a:cubicBezTo>
                    <a:pt x="6279" y="9925"/>
                    <a:pt x="7541" y="9403"/>
                    <a:pt x="8471" y="8472"/>
                  </a:cubicBezTo>
                  <a:cubicBezTo>
                    <a:pt x="9402" y="7541"/>
                    <a:pt x="9924" y="6279"/>
                    <a:pt x="9924" y="4963"/>
                  </a:cubicBezTo>
                  <a:cubicBezTo>
                    <a:pt x="9924" y="3647"/>
                    <a:pt x="9402" y="2386"/>
                    <a:pt x="8471" y="1455"/>
                  </a:cubicBezTo>
                  <a:cubicBezTo>
                    <a:pt x="7541" y="524"/>
                    <a:pt x="6279" y="1"/>
                    <a:pt x="4962" y="1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5"/>
            <p:cNvSpPr/>
            <p:nvPr/>
          </p:nvSpPr>
          <p:spPr>
            <a:xfrm>
              <a:off x="893474" y="2676295"/>
              <a:ext cx="256438" cy="254293"/>
            </a:xfrm>
            <a:custGeom>
              <a:avLst/>
              <a:gdLst/>
              <a:ahLst/>
              <a:cxnLst/>
              <a:rect l="l" t="t" r="r" b="b"/>
              <a:pathLst>
                <a:path w="5380" h="5335" extrusionOk="0">
                  <a:moveTo>
                    <a:pt x="421" y="1"/>
                  </a:moveTo>
                  <a:cubicBezTo>
                    <a:pt x="280" y="1"/>
                    <a:pt x="140" y="7"/>
                    <a:pt x="0" y="19"/>
                  </a:cubicBezTo>
                  <a:cubicBezTo>
                    <a:pt x="85" y="328"/>
                    <a:pt x="186" y="633"/>
                    <a:pt x="318" y="926"/>
                  </a:cubicBezTo>
                  <a:cubicBezTo>
                    <a:pt x="431" y="1175"/>
                    <a:pt x="566" y="1413"/>
                    <a:pt x="728" y="1635"/>
                  </a:cubicBezTo>
                  <a:cubicBezTo>
                    <a:pt x="906" y="1878"/>
                    <a:pt x="1114" y="2101"/>
                    <a:pt x="1332" y="2310"/>
                  </a:cubicBezTo>
                  <a:cubicBezTo>
                    <a:pt x="1763" y="2729"/>
                    <a:pt x="2249" y="3087"/>
                    <a:pt x="2760" y="3402"/>
                  </a:cubicBezTo>
                  <a:cubicBezTo>
                    <a:pt x="3017" y="3562"/>
                    <a:pt x="3281" y="3710"/>
                    <a:pt x="3549" y="3851"/>
                  </a:cubicBezTo>
                  <a:cubicBezTo>
                    <a:pt x="3802" y="3985"/>
                    <a:pt x="4059" y="4107"/>
                    <a:pt x="4300" y="4263"/>
                  </a:cubicBezTo>
                  <a:cubicBezTo>
                    <a:pt x="4726" y="4537"/>
                    <a:pt x="5106" y="4896"/>
                    <a:pt x="5359" y="5335"/>
                  </a:cubicBezTo>
                  <a:cubicBezTo>
                    <a:pt x="5380" y="5040"/>
                    <a:pt x="5376" y="4747"/>
                    <a:pt x="5345" y="4459"/>
                  </a:cubicBezTo>
                  <a:cubicBezTo>
                    <a:pt x="5126" y="4039"/>
                    <a:pt x="4858" y="3644"/>
                    <a:pt x="4538" y="3292"/>
                  </a:cubicBezTo>
                  <a:cubicBezTo>
                    <a:pt x="4223" y="2945"/>
                    <a:pt x="3863" y="2639"/>
                    <a:pt x="3482" y="2364"/>
                  </a:cubicBezTo>
                  <a:cubicBezTo>
                    <a:pt x="3041" y="2044"/>
                    <a:pt x="2579" y="1751"/>
                    <a:pt x="2157" y="1404"/>
                  </a:cubicBezTo>
                  <a:cubicBezTo>
                    <a:pt x="1954" y="1238"/>
                    <a:pt x="1763" y="1055"/>
                    <a:pt x="1598" y="849"/>
                  </a:cubicBezTo>
                  <a:cubicBezTo>
                    <a:pt x="1449" y="663"/>
                    <a:pt x="1318" y="464"/>
                    <a:pt x="1203" y="255"/>
                  </a:cubicBezTo>
                  <a:cubicBezTo>
                    <a:pt x="1165" y="186"/>
                    <a:pt x="1130" y="117"/>
                    <a:pt x="1095" y="47"/>
                  </a:cubicBezTo>
                  <a:cubicBezTo>
                    <a:pt x="870" y="16"/>
                    <a:pt x="645" y="1"/>
                    <a:pt x="42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5"/>
            <p:cNvSpPr/>
            <p:nvPr/>
          </p:nvSpPr>
          <p:spPr>
            <a:xfrm>
              <a:off x="756723" y="2700223"/>
              <a:ext cx="370738" cy="341234"/>
            </a:xfrm>
            <a:custGeom>
              <a:avLst/>
              <a:gdLst/>
              <a:ahLst/>
              <a:cxnLst/>
              <a:rect l="l" t="t" r="r" b="b"/>
              <a:pathLst>
                <a:path w="7778" h="7159" extrusionOk="0">
                  <a:moveTo>
                    <a:pt x="1109" y="0"/>
                  </a:moveTo>
                  <a:cubicBezTo>
                    <a:pt x="711" y="196"/>
                    <a:pt x="338" y="442"/>
                    <a:pt x="1" y="737"/>
                  </a:cubicBezTo>
                  <a:cubicBezTo>
                    <a:pt x="120" y="955"/>
                    <a:pt x="249" y="1166"/>
                    <a:pt x="395" y="1369"/>
                  </a:cubicBezTo>
                  <a:cubicBezTo>
                    <a:pt x="890" y="2045"/>
                    <a:pt x="1544" y="2600"/>
                    <a:pt x="2236" y="3065"/>
                  </a:cubicBezTo>
                  <a:cubicBezTo>
                    <a:pt x="2924" y="3528"/>
                    <a:pt x="3658" y="3913"/>
                    <a:pt x="4376" y="4328"/>
                  </a:cubicBezTo>
                  <a:cubicBezTo>
                    <a:pt x="4743" y="4540"/>
                    <a:pt x="5107" y="4760"/>
                    <a:pt x="5462" y="4994"/>
                  </a:cubicBezTo>
                  <a:cubicBezTo>
                    <a:pt x="5806" y="5221"/>
                    <a:pt x="6137" y="5469"/>
                    <a:pt x="6423" y="5766"/>
                  </a:cubicBezTo>
                  <a:cubicBezTo>
                    <a:pt x="6556" y="5903"/>
                    <a:pt x="6671" y="6054"/>
                    <a:pt x="6790" y="6203"/>
                  </a:cubicBezTo>
                  <a:cubicBezTo>
                    <a:pt x="6894" y="6334"/>
                    <a:pt x="6999" y="6467"/>
                    <a:pt x="7097" y="6603"/>
                  </a:cubicBezTo>
                  <a:cubicBezTo>
                    <a:pt x="7224" y="6778"/>
                    <a:pt x="7348" y="6962"/>
                    <a:pt x="7446" y="7159"/>
                  </a:cubicBezTo>
                  <a:cubicBezTo>
                    <a:pt x="7568" y="6969"/>
                    <a:pt x="7679" y="6768"/>
                    <a:pt x="7778" y="6558"/>
                  </a:cubicBezTo>
                  <a:cubicBezTo>
                    <a:pt x="7651" y="5887"/>
                    <a:pt x="7381" y="5239"/>
                    <a:pt x="7012" y="4667"/>
                  </a:cubicBezTo>
                  <a:cubicBezTo>
                    <a:pt x="6616" y="4057"/>
                    <a:pt x="6099" y="3539"/>
                    <a:pt x="5448" y="3208"/>
                  </a:cubicBezTo>
                  <a:cubicBezTo>
                    <a:pt x="5080" y="3020"/>
                    <a:pt x="4691" y="2884"/>
                    <a:pt x="4311" y="2727"/>
                  </a:cubicBezTo>
                  <a:cubicBezTo>
                    <a:pt x="3945" y="2578"/>
                    <a:pt x="3590" y="2402"/>
                    <a:pt x="3254" y="2193"/>
                  </a:cubicBezTo>
                  <a:cubicBezTo>
                    <a:pt x="2916" y="1986"/>
                    <a:pt x="2597" y="1746"/>
                    <a:pt x="2301" y="1482"/>
                  </a:cubicBezTo>
                  <a:cubicBezTo>
                    <a:pt x="2031" y="1243"/>
                    <a:pt x="1775" y="987"/>
                    <a:pt x="1557" y="701"/>
                  </a:cubicBezTo>
                  <a:cubicBezTo>
                    <a:pt x="1390" y="481"/>
                    <a:pt x="1240" y="245"/>
                    <a:pt x="1109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5"/>
            <p:cNvSpPr/>
            <p:nvPr/>
          </p:nvSpPr>
          <p:spPr>
            <a:xfrm>
              <a:off x="704816" y="2780539"/>
              <a:ext cx="391473" cy="352721"/>
            </a:xfrm>
            <a:custGeom>
              <a:avLst/>
              <a:gdLst/>
              <a:ahLst/>
              <a:cxnLst/>
              <a:rect l="l" t="t" r="r" b="b"/>
              <a:pathLst>
                <a:path w="8213" h="7400" extrusionOk="0">
                  <a:moveTo>
                    <a:pt x="256" y="1"/>
                  </a:moveTo>
                  <a:cubicBezTo>
                    <a:pt x="165" y="137"/>
                    <a:pt x="79" y="278"/>
                    <a:pt x="0" y="425"/>
                  </a:cubicBezTo>
                  <a:cubicBezTo>
                    <a:pt x="487" y="800"/>
                    <a:pt x="980" y="1167"/>
                    <a:pt x="1460" y="1551"/>
                  </a:cubicBezTo>
                  <a:cubicBezTo>
                    <a:pt x="2069" y="2038"/>
                    <a:pt x="2649" y="2559"/>
                    <a:pt x="3181" y="3129"/>
                  </a:cubicBezTo>
                  <a:cubicBezTo>
                    <a:pt x="3693" y="3675"/>
                    <a:pt x="4184" y="4255"/>
                    <a:pt x="4536" y="4921"/>
                  </a:cubicBezTo>
                  <a:cubicBezTo>
                    <a:pt x="4700" y="5236"/>
                    <a:pt x="4847" y="5561"/>
                    <a:pt x="5025" y="5869"/>
                  </a:cubicBezTo>
                  <a:cubicBezTo>
                    <a:pt x="5196" y="6166"/>
                    <a:pt x="5375" y="6455"/>
                    <a:pt x="5576" y="6730"/>
                  </a:cubicBezTo>
                  <a:cubicBezTo>
                    <a:pt x="5752" y="6971"/>
                    <a:pt x="5947" y="7196"/>
                    <a:pt x="6162" y="7400"/>
                  </a:cubicBezTo>
                  <a:cubicBezTo>
                    <a:pt x="6952" y="7093"/>
                    <a:pt x="7664" y="6585"/>
                    <a:pt x="8213" y="5911"/>
                  </a:cubicBezTo>
                  <a:cubicBezTo>
                    <a:pt x="7931" y="5282"/>
                    <a:pt x="7521" y="4709"/>
                    <a:pt x="7031" y="4226"/>
                  </a:cubicBezTo>
                  <a:cubicBezTo>
                    <a:pt x="6748" y="3947"/>
                    <a:pt x="6436" y="3696"/>
                    <a:pt x="6098" y="3487"/>
                  </a:cubicBezTo>
                  <a:cubicBezTo>
                    <a:pt x="5717" y="3251"/>
                    <a:pt x="5300" y="3074"/>
                    <a:pt x="4879" y="2926"/>
                  </a:cubicBezTo>
                  <a:cubicBezTo>
                    <a:pt x="4437" y="2768"/>
                    <a:pt x="3977" y="2659"/>
                    <a:pt x="3549" y="2460"/>
                  </a:cubicBezTo>
                  <a:cubicBezTo>
                    <a:pt x="3135" y="2267"/>
                    <a:pt x="2744" y="2026"/>
                    <a:pt x="2366" y="1771"/>
                  </a:cubicBezTo>
                  <a:cubicBezTo>
                    <a:pt x="1995" y="1522"/>
                    <a:pt x="1623" y="1268"/>
                    <a:pt x="1276" y="988"/>
                  </a:cubicBezTo>
                  <a:cubicBezTo>
                    <a:pt x="958" y="729"/>
                    <a:pt x="661" y="446"/>
                    <a:pt x="385" y="145"/>
                  </a:cubicBezTo>
                  <a:cubicBezTo>
                    <a:pt x="341" y="98"/>
                    <a:pt x="298" y="49"/>
                    <a:pt x="256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5"/>
            <p:cNvSpPr/>
            <p:nvPr/>
          </p:nvSpPr>
          <p:spPr>
            <a:xfrm>
              <a:off x="675263" y="2861760"/>
              <a:ext cx="295523" cy="284512"/>
            </a:xfrm>
            <a:custGeom>
              <a:avLst/>
              <a:gdLst/>
              <a:ahLst/>
              <a:cxnLst/>
              <a:rect l="l" t="t" r="r" b="b"/>
              <a:pathLst>
                <a:path w="6200" h="5969" extrusionOk="0">
                  <a:moveTo>
                    <a:pt x="144" y="1"/>
                  </a:moveTo>
                  <a:cubicBezTo>
                    <a:pt x="24" y="535"/>
                    <a:pt x="0" y="1074"/>
                    <a:pt x="56" y="1600"/>
                  </a:cubicBezTo>
                  <a:cubicBezTo>
                    <a:pt x="398" y="1960"/>
                    <a:pt x="771" y="2289"/>
                    <a:pt x="1171" y="2583"/>
                  </a:cubicBezTo>
                  <a:cubicBezTo>
                    <a:pt x="1692" y="2966"/>
                    <a:pt x="2253" y="3278"/>
                    <a:pt x="2844" y="3539"/>
                  </a:cubicBezTo>
                  <a:cubicBezTo>
                    <a:pt x="3481" y="3822"/>
                    <a:pt x="4173" y="4052"/>
                    <a:pt x="4699" y="4528"/>
                  </a:cubicBezTo>
                  <a:cubicBezTo>
                    <a:pt x="5142" y="4927"/>
                    <a:pt x="5526" y="5423"/>
                    <a:pt x="5773" y="5968"/>
                  </a:cubicBezTo>
                  <a:cubicBezTo>
                    <a:pt x="5916" y="5944"/>
                    <a:pt x="6058" y="5916"/>
                    <a:pt x="6200" y="5880"/>
                  </a:cubicBezTo>
                  <a:cubicBezTo>
                    <a:pt x="5845" y="5478"/>
                    <a:pt x="5536" y="5041"/>
                    <a:pt x="5249" y="4586"/>
                  </a:cubicBezTo>
                  <a:cubicBezTo>
                    <a:pt x="5052" y="4273"/>
                    <a:pt x="4865" y="3954"/>
                    <a:pt x="4672" y="3638"/>
                  </a:cubicBezTo>
                  <a:cubicBezTo>
                    <a:pt x="4477" y="3313"/>
                    <a:pt x="4280" y="2989"/>
                    <a:pt x="4052" y="2686"/>
                  </a:cubicBezTo>
                  <a:cubicBezTo>
                    <a:pt x="3602" y="2094"/>
                    <a:pt x="3054" y="1578"/>
                    <a:pt x="2446" y="1151"/>
                  </a:cubicBezTo>
                  <a:cubicBezTo>
                    <a:pt x="2138" y="935"/>
                    <a:pt x="1814" y="741"/>
                    <a:pt x="1479" y="573"/>
                  </a:cubicBezTo>
                  <a:cubicBezTo>
                    <a:pt x="1180" y="421"/>
                    <a:pt x="868" y="298"/>
                    <a:pt x="558" y="173"/>
                  </a:cubicBezTo>
                  <a:cubicBezTo>
                    <a:pt x="421" y="116"/>
                    <a:pt x="283" y="60"/>
                    <a:pt x="144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5"/>
            <p:cNvSpPr/>
            <p:nvPr/>
          </p:nvSpPr>
          <p:spPr>
            <a:xfrm>
              <a:off x="722166" y="3052372"/>
              <a:ext cx="101622" cy="79505"/>
            </a:xfrm>
            <a:custGeom>
              <a:avLst/>
              <a:gdLst/>
              <a:ahLst/>
              <a:cxnLst/>
              <a:rect l="l" t="t" r="r" b="b"/>
              <a:pathLst>
                <a:path w="2132" h="1668" extrusionOk="0">
                  <a:moveTo>
                    <a:pt x="0" y="1"/>
                  </a:moveTo>
                  <a:cubicBezTo>
                    <a:pt x="525" y="720"/>
                    <a:pt x="1247" y="1308"/>
                    <a:pt x="2132" y="1668"/>
                  </a:cubicBezTo>
                  <a:cubicBezTo>
                    <a:pt x="1791" y="1290"/>
                    <a:pt x="1417" y="945"/>
                    <a:pt x="1016" y="634"/>
                  </a:cubicBezTo>
                  <a:cubicBezTo>
                    <a:pt x="810" y="473"/>
                    <a:pt x="602" y="310"/>
                    <a:pt x="373" y="184"/>
                  </a:cubicBezTo>
                  <a:cubicBezTo>
                    <a:pt x="253" y="116"/>
                    <a:pt x="127" y="57"/>
                    <a:pt x="0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5"/>
            <p:cNvSpPr/>
            <p:nvPr/>
          </p:nvSpPr>
          <p:spPr>
            <a:xfrm>
              <a:off x="687799" y="2984735"/>
              <a:ext cx="215875" cy="164444"/>
            </a:xfrm>
            <a:custGeom>
              <a:avLst/>
              <a:gdLst/>
              <a:ahLst/>
              <a:cxnLst/>
              <a:rect l="l" t="t" r="r" b="b"/>
              <a:pathLst>
                <a:path w="4529" h="3450" extrusionOk="0">
                  <a:moveTo>
                    <a:pt x="0" y="0"/>
                  </a:moveTo>
                  <a:lnTo>
                    <a:pt x="0" y="0"/>
                  </a:lnTo>
                  <a:cubicBezTo>
                    <a:pt x="90" y="281"/>
                    <a:pt x="205" y="555"/>
                    <a:pt x="344" y="815"/>
                  </a:cubicBezTo>
                  <a:cubicBezTo>
                    <a:pt x="403" y="872"/>
                    <a:pt x="463" y="928"/>
                    <a:pt x="529" y="980"/>
                  </a:cubicBezTo>
                  <a:cubicBezTo>
                    <a:pt x="697" y="1116"/>
                    <a:pt x="879" y="1236"/>
                    <a:pt x="1067" y="1347"/>
                  </a:cubicBezTo>
                  <a:cubicBezTo>
                    <a:pt x="1724" y="1736"/>
                    <a:pt x="2459" y="2024"/>
                    <a:pt x="3054" y="2516"/>
                  </a:cubicBezTo>
                  <a:cubicBezTo>
                    <a:pt x="3335" y="2749"/>
                    <a:pt x="3570" y="3029"/>
                    <a:pt x="3736" y="3354"/>
                  </a:cubicBezTo>
                  <a:cubicBezTo>
                    <a:pt x="4000" y="3407"/>
                    <a:pt x="4266" y="3439"/>
                    <a:pt x="4529" y="3450"/>
                  </a:cubicBezTo>
                  <a:cubicBezTo>
                    <a:pt x="4461" y="3070"/>
                    <a:pt x="4276" y="2707"/>
                    <a:pt x="4071" y="2390"/>
                  </a:cubicBezTo>
                  <a:cubicBezTo>
                    <a:pt x="3812" y="1993"/>
                    <a:pt x="3480" y="1605"/>
                    <a:pt x="3053" y="1383"/>
                  </a:cubicBezTo>
                  <a:cubicBezTo>
                    <a:pt x="2475" y="1081"/>
                    <a:pt x="1826" y="964"/>
                    <a:pt x="1221" y="730"/>
                  </a:cubicBezTo>
                  <a:cubicBezTo>
                    <a:pt x="773" y="558"/>
                    <a:pt x="366" y="306"/>
                    <a:pt x="0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5"/>
            <p:cNvSpPr/>
            <p:nvPr/>
          </p:nvSpPr>
          <p:spPr>
            <a:xfrm>
              <a:off x="986706" y="2688164"/>
              <a:ext cx="153052" cy="157771"/>
            </a:xfrm>
            <a:custGeom>
              <a:avLst/>
              <a:gdLst/>
              <a:ahLst/>
              <a:cxnLst/>
              <a:rect l="l" t="t" r="r" b="b"/>
              <a:pathLst>
                <a:path w="3211" h="3310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241"/>
                    <a:pt x="442" y="468"/>
                    <a:pt x="677" y="687"/>
                  </a:cubicBezTo>
                  <a:cubicBezTo>
                    <a:pt x="1020" y="1006"/>
                    <a:pt x="1377" y="1311"/>
                    <a:pt x="1729" y="1619"/>
                  </a:cubicBezTo>
                  <a:cubicBezTo>
                    <a:pt x="2095" y="1942"/>
                    <a:pt x="2453" y="2265"/>
                    <a:pt x="2754" y="2650"/>
                  </a:cubicBezTo>
                  <a:cubicBezTo>
                    <a:pt x="2919" y="2860"/>
                    <a:pt x="3068" y="3082"/>
                    <a:pt x="3210" y="3309"/>
                  </a:cubicBezTo>
                  <a:cubicBezTo>
                    <a:pt x="2794" y="1901"/>
                    <a:pt x="1759" y="692"/>
                    <a:pt x="290" y="106"/>
                  </a:cubicBezTo>
                  <a:cubicBezTo>
                    <a:pt x="194" y="67"/>
                    <a:pt x="98" y="32"/>
                    <a:pt x="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5"/>
            <p:cNvSpPr/>
            <p:nvPr/>
          </p:nvSpPr>
          <p:spPr>
            <a:xfrm>
              <a:off x="574023" y="2653178"/>
              <a:ext cx="667453" cy="499196"/>
            </a:xfrm>
            <a:custGeom>
              <a:avLst/>
              <a:gdLst/>
              <a:ahLst/>
              <a:cxnLst/>
              <a:rect l="l" t="t" r="r" b="b"/>
              <a:pathLst>
                <a:path w="14003" h="10473" extrusionOk="0">
                  <a:moveTo>
                    <a:pt x="2477" y="1"/>
                  </a:moveTo>
                  <a:cubicBezTo>
                    <a:pt x="1967" y="1"/>
                    <a:pt x="1491" y="212"/>
                    <a:pt x="1058" y="734"/>
                  </a:cubicBezTo>
                  <a:cubicBezTo>
                    <a:pt x="0" y="2006"/>
                    <a:pt x="551" y="3871"/>
                    <a:pt x="5251" y="7430"/>
                  </a:cubicBezTo>
                  <a:cubicBezTo>
                    <a:pt x="8134" y="9612"/>
                    <a:pt x="10158" y="10473"/>
                    <a:pt x="11480" y="10473"/>
                  </a:cubicBezTo>
                  <a:cubicBezTo>
                    <a:pt x="12284" y="10473"/>
                    <a:pt x="12828" y="10155"/>
                    <a:pt x="13151" y="9624"/>
                  </a:cubicBezTo>
                  <a:cubicBezTo>
                    <a:pt x="14003" y="8218"/>
                    <a:pt x="12683" y="6906"/>
                    <a:pt x="11968" y="6476"/>
                  </a:cubicBezTo>
                  <a:cubicBezTo>
                    <a:pt x="11877" y="6862"/>
                    <a:pt x="11818" y="7046"/>
                    <a:pt x="11722" y="7284"/>
                  </a:cubicBezTo>
                  <a:cubicBezTo>
                    <a:pt x="11921" y="7363"/>
                    <a:pt x="12248" y="7771"/>
                    <a:pt x="11989" y="8251"/>
                  </a:cubicBezTo>
                  <a:cubicBezTo>
                    <a:pt x="11874" y="8464"/>
                    <a:pt x="11670" y="8587"/>
                    <a:pt x="11347" y="8587"/>
                  </a:cubicBezTo>
                  <a:cubicBezTo>
                    <a:pt x="10576" y="8587"/>
                    <a:pt x="9133" y="7886"/>
                    <a:pt x="6636" y="6038"/>
                  </a:cubicBezTo>
                  <a:cubicBezTo>
                    <a:pt x="3094" y="3418"/>
                    <a:pt x="2215" y="2023"/>
                    <a:pt x="2607" y="1623"/>
                  </a:cubicBezTo>
                  <a:cubicBezTo>
                    <a:pt x="2724" y="1503"/>
                    <a:pt x="2874" y="1457"/>
                    <a:pt x="3030" y="1457"/>
                  </a:cubicBezTo>
                  <a:cubicBezTo>
                    <a:pt x="3332" y="1457"/>
                    <a:pt x="3655" y="1627"/>
                    <a:pt x="3795" y="1756"/>
                  </a:cubicBezTo>
                  <a:cubicBezTo>
                    <a:pt x="4079" y="1511"/>
                    <a:pt x="4460" y="1244"/>
                    <a:pt x="4869" y="1022"/>
                  </a:cubicBezTo>
                  <a:cubicBezTo>
                    <a:pt x="4016" y="439"/>
                    <a:pt x="3211" y="1"/>
                    <a:pt x="2477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5"/>
            <p:cNvSpPr/>
            <p:nvPr/>
          </p:nvSpPr>
          <p:spPr>
            <a:xfrm>
              <a:off x="743520" y="2721339"/>
              <a:ext cx="15014" cy="13728"/>
            </a:xfrm>
            <a:custGeom>
              <a:avLst/>
              <a:gdLst/>
              <a:ahLst/>
              <a:cxnLst/>
              <a:rect l="l" t="t" r="r" b="b"/>
              <a:pathLst>
                <a:path w="315" h="28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21"/>
                    <a:pt x="50" y="42"/>
                    <a:pt x="73" y="64"/>
                  </a:cubicBezTo>
                  <a:cubicBezTo>
                    <a:pt x="147" y="133"/>
                    <a:pt x="218" y="209"/>
                    <a:pt x="285" y="288"/>
                  </a:cubicBezTo>
                  <a:cubicBezTo>
                    <a:pt x="293" y="282"/>
                    <a:pt x="303" y="272"/>
                    <a:pt x="314" y="264"/>
                  </a:cubicBezTo>
                  <a:cubicBezTo>
                    <a:pt x="212" y="174"/>
                    <a:pt x="108" y="85"/>
                    <a:pt x="0" y="0"/>
                  </a:cubicBezTo>
                  <a:close/>
                </a:path>
              </a:pathLst>
            </a:custGeom>
            <a:solidFill>
              <a:srgbClr val="D77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5"/>
            <p:cNvSpPr/>
            <p:nvPr/>
          </p:nvSpPr>
          <p:spPr>
            <a:xfrm>
              <a:off x="665444" y="2694837"/>
              <a:ext cx="70830" cy="108343"/>
            </a:xfrm>
            <a:custGeom>
              <a:avLst/>
              <a:gdLst/>
              <a:ahLst/>
              <a:cxnLst/>
              <a:rect l="l" t="t" r="r" b="b"/>
              <a:pathLst>
                <a:path w="1486" h="2273" extrusionOk="0">
                  <a:moveTo>
                    <a:pt x="530" y="1"/>
                  </a:moveTo>
                  <a:cubicBezTo>
                    <a:pt x="515" y="1"/>
                    <a:pt x="500" y="1"/>
                    <a:pt x="485" y="2"/>
                  </a:cubicBezTo>
                  <a:cubicBezTo>
                    <a:pt x="282" y="18"/>
                    <a:pt x="103" y="168"/>
                    <a:pt x="52" y="367"/>
                  </a:cubicBezTo>
                  <a:cubicBezTo>
                    <a:pt x="0" y="578"/>
                    <a:pt x="78" y="809"/>
                    <a:pt x="160" y="1003"/>
                  </a:cubicBezTo>
                  <a:cubicBezTo>
                    <a:pt x="266" y="1253"/>
                    <a:pt x="411" y="1485"/>
                    <a:pt x="567" y="1708"/>
                  </a:cubicBezTo>
                  <a:cubicBezTo>
                    <a:pt x="705" y="1902"/>
                    <a:pt x="851" y="2091"/>
                    <a:pt x="1007" y="2273"/>
                  </a:cubicBezTo>
                  <a:cubicBezTo>
                    <a:pt x="715" y="1903"/>
                    <a:pt x="449" y="1495"/>
                    <a:pt x="344" y="1030"/>
                  </a:cubicBezTo>
                  <a:cubicBezTo>
                    <a:pt x="302" y="835"/>
                    <a:pt x="282" y="600"/>
                    <a:pt x="398" y="424"/>
                  </a:cubicBezTo>
                  <a:cubicBezTo>
                    <a:pt x="497" y="273"/>
                    <a:pt x="676" y="220"/>
                    <a:pt x="850" y="220"/>
                  </a:cubicBezTo>
                  <a:cubicBezTo>
                    <a:pt x="903" y="220"/>
                    <a:pt x="957" y="225"/>
                    <a:pt x="1007" y="234"/>
                  </a:cubicBezTo>
                  <a:cubicBezTo>
                    <a:pt x="1181" y="265"/>
                    <a:pt x="1340" y="341"/>
                    <a:pt x="1486" y="441"/>
                  </a:cubicBezTo>
                  <a:cubicBezTo>
                    <a:pt x="1361" y="349"/>
                    <a:pt x="1234" y="264"/>
                    <a:pt x="1101" y="190"/>
                  </a:cubicBezTo>
                  <a:cubicBezTo>
                    <a:pt x="931" y="93"/>
                    <a:pt x="731" y="1"/>
                    <a:pt x="530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5"/>
            <p:cNvSpPr/>
            <p:nvPr/>
          </p:nvSpPr>
          <p:spPr>
            <a:xfrm>
              <a:off x="584032" y="2713283"/>
              <a:ext cx="599959" cy="439090"/>
            </a:xfrm>
            <a:custGeom>
              <a:avLst/>
              <a:gdLst/>
              <a:ahLst/>
              <a:cxnLst/>
              <a:rect l="l" t="t" r="r" b="b"/>
              <a:pathLst>
                <a:path w="12587" h="9212" extrusionOk="0">
                  <a:moveTo>
                    <a:pt x="521" y="1"/>
                  </a:moveTo>
                  <a:lnTo>
                    <a:pt x="521" y="1"/>
                  </a:lnTo>
                  <a:cubicBezTo>
                    <a:pt x="1" y="1258"/>
                    <a:pt x="948" y="3073"/>
                    <a:pt x="5040" y="6170"/>
                  </a:cubicBezTo>
                  <a:cubicBezTo>
                    <a:pt x="7923" y="8351"/>
                    <a:pt x="9946" y="9212"/>
                    <a:pt x="11269" y="9212"/>
                  </a:cubicBezTo>
                  <a:cubicBezTo>
                    <a:pt x="11830" y="9212"/>
                    <a:pt x="12265" y="9057"/>
                    <a:pt x="12587" y="8783"/>
                  </a:cubicBezTo>
                  <a:lnTo>
                    <a:pt x="12587" y="8783"/>
                  </a:lnTo>
                  <a:cubicBezTo>
                    <a:pt x="12191" y="9049"/>
                    <a:pt x="11711" y="9162"/>
                    <a:pt x="11239" y="9171"/>
                  </a:cubicBezTo>
                  <a:cubicBezTo>
                    <a:pt x="11218" y="9171"/>
                    <a:pt x="11197" y="9172"/>
                    <a:pt x="11176" y="9172"/>
                  </a:cubicBezTo>
                  <a:cubicBezTo>
                    <a:pt x="10629" y="9172"/>
                    <a:pt x="10113" y="9028"/>
                    <a:pt x="9607" y="8821"/>
                  </a:cubicBezTo>
                  <a:cubicBezTo>
                    <a:pt x="8887" y="8526"/>
                    <a:pt x="8207" y="8145"/>
                    <a:pt x="7549" y="7729"/>
                  </a:cubicBezTo>
                  <a:cubicBezTo>
                    <a:pt x="6270" y="6921"/>
                    <a:pt x="5016" y="6047"/>
                    <a:pt x="3885" y="5037"/>
                  </a:cubicBezTo>
                  <a:cubicBezTo>
                    <a:pt x="2951" y="4202"/>
                    <a:pt x="2105" y="3277"/>
                    <a:pt x="1470" y="2191"/>
                  </a:cubicBezTo>
                  <a:cubicBezTo>
                    <a:pt x="1067" y="1500"/>
                    <a:pt x="758" y="762"/>
                    <a:pt x="521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5"/>
            <p:cNvSpPr/>
            <p:nvPr/>
          </p:nvSpPr>
          <p:spPr>
            <a:xfrm>
              <a:off x="630411" y="2653225"/>
              <a:ext cx="571074" cy="481131"/>
            </a:xfrm>
            <a:custGeom>
              <a:avLst/>
              <a:gdLst/>
              <a:ahLst/>
              <a:cxnLst/>
              <a:rect l="l" t="t" r="r" b="b"/>
              <a:pathLst>
                <a:path w="11981" h="10094" extrusionOk="0">
                  <a:moveTo>
                    <a:pt x="1294" y="0"/>
                  </a:moveTo>
                  <a:cubicBezTo>
                    <a:pt x="941" y="0"/>
                    <a:pt x="606" y="101"/>
                    <a:pt x="289" y="335"/>
                  </a:cubicBezTo>
                  <a:cubicBezTo>
                    <a:pt x="196" y="491"/>
                    <a:pt x="143" y="671"/>
                    <a:pt x="118" y="847"/>
                  </a:cubicBezTo>
                  <a:cubicBezTo>
                    <a:pt x="0" y="1728"/>
                    <a:pt x="521" y="2549"/>
                    <a:pt x="1000" y="3240"/>
                  </a:cubicBezTo>
                  <a:cubicBezTo>
                    <a:pt x="1553" y="4040"/>
                    <a:pt x="2172" y="4795"/>
                    <a:pt x="2855" y="5487"/>
                  </a:cubicBezTo>
                  <a:cubicBezTo>
                    <a:pt x="3553" y="6194"/>
                    <a:pt x="4317" y="6830"/>
                    <a:pt x="5124" y="7408"/>
                  </a:cubicBezTo>
                  <a:cubicBezTo>
                    <a:pt x="5560" y="7721"/>
                    <a:pt x="6010" y="8013"/>
                    <a:pt x="6467" y="8295"/>
                  </a:cubicBezTo>
                  <a:cubicBezTo>
                    <a:pt x="6927" y="8580"/>
                    <a:pt x="7398" y="8848"/>
                    <a:pt x="7854" y="9141"/>
                  </a:cubicBezTo>
                  <a:cubicBezTo>
                    <a:pt x="8308" y="9432"/>
                    <a:pt x="8758" y="9728"/>
                    <a:pt x="9261" y="9928"/>
                  </a:cubicBezTo>
                  <a:cubicBezTo>
                    <a:pt x="9539" y="10038"/>
                    <a:pt x="9839" y="10093"/>
                    <a:pt x="10138" y="10093"/>
                  </a:cubicBezTo>
                  <a:cubicBezTo>
                    <a:pt x="10203" y="10093"/>
                    <a:pt x="10269" y="10091"/>
                    <a:pt x="10334" y="10086"/>
                  </a:cubicBezTo>
                  <a:cubicBezTo>
                    <a:pt x="10688" y="10056"/>
                    <a:pt x="11043" y="9947"/>
                    <a:pt x="11332" y="9736"/>
                  </a:cubicBezTo>
                  <a:cubicBezTo>
                    <a:pt x="11630" y="9518"/>
                    <a:pt x="11823" y="9202"/>
                    <a:pt x="11899" y="8843"/>
                  </a:cubicBezTo>
                  <a:cubicBezTo>
                    <a:pt x="11980" y="8456"/>
                    <a:pt x="11904" y="8046"/>
                    <a:pt x="11757" y="7684"/>
                  </a:cubicBezTo>
                  <a:cubicBezTo>
                    <a:pt x="11603" y="7302"/>
                    <a:pt x="11363" y="6944"/>
                    <a:pt x="11050" y="6674"/>
                  </a:cubicBezTo>
                  <a:cubicBezTo>
                    <a:pt x="10967" y="6602"/>
                    <a:pt x="10878" y="6538"/>
                    <a:pt x="10784" y="6481"/>
                  </a:cubicBezTo>
                  <a:cubicBezTo>
                    <a:pt x="10770" y="6538"/>
                    <a:pt x="10758" y="6588"/>
                    <a:pt x="10746" y="6637"/>
                  </a:cubicBezTo>
                  <a:cubicBezTo>
                    <a:pt x="10809" y="6685"/>
                    <a:pt x="10870" y="6732"/>
                    <a:pt x="10929" y="6784"/>
                  </a:cubicBezTo>
                  <a:cubicBezTo>
                    <a:pt x="11064" y="6899"/>
                    <a:pt x="11187" y="7032"/>
                    <a:pt x="11282" y="7183"/>
                  </a:cubicBezTo>
                  <a:cubicBezTo>
                    <a:pt x="11444" y="7436"/>
                    <a:pt x="11526" y="7732"/>
                    <a:pt x="11516" y="8033"/>
                  </a:cubicBezTo>
                  <a:cubicBezTo>
                    <a:pt x="11505" y="8330"/>
                    <a:pt x="11406" y="8620"/>
                    <a:pt x="11253" y="8872"/>
                  </a:cubicBezTo>
                  <a:cubicBezTo>
                    <a:pt x="11097" y="9130"/>
                    <a:pt x="10875" y="9384"/>
                    <a:pt x="10611" y="9533"/>
                  </a:cubicBezTo>
                  <a:cubicBezTo>
                    <a:pt x="10434" y="9633"/>
                    <a:pt x="10245" y="9674"/>
                    <a:pt x="10054" y="9674"/>
                  </a:cubicBezTo>
                  <a:cubicBezTo>
                    <a:pt x="9671" y="9674"/>
                    <a:pt x="9278" y="9511"/>
                    <a:pt x="8947" y="9340"/>
                  </a:cubicBezTo>
                  <a:cubicBezTo>
                    <a:pt x="8652" y="9190"/>
                    <a:pt x="8370" y="9019"/>
                    <a:pt x="8078" y="8863"/>
                  </a:cubicBezTo>
                  <a:cubicBezTo>
                    <a:pt x="7666" y="8643"/>
                    <a:pt x="7256" y="8422"/>
                    <a:pt x="6850" y="8194"/>
                  </a:cubicBezTo>
                  <a:cubicBezTo>
                    <a:pt x="6036" y="7736"/>
                    <a:pt x="5241" y="7245"/>
                    <a:pt x="4507" y="6669"/>
                  </a:cubicBezTo>
                  <a:cubicBezTo>
                    <a:pt x="4138" y="6380"/>
                    <a:pt x="3788" y="6064"/>
                    <a:pt x="3444" y="5746"/>
                  </a:cubicBezTo>
                  <a:cubicBezTo>
                    <a:pt x="3104" y="5432"/>
                    <a:pt x="2771" y="5109"/>
                    <a:pt x="2446" y="4780"/>
                  </a:cubicBezTo>
                  <a:cubicBezTo>
                    <a:pt x="2133" y="4465"/>
                    <a:pt x="1827" y="4146"/>
                    <a:pt x="1536" y="3811"/>
                  </a:cubicBezTo>
                  <a:cubicBezTo>
                    <a:pt x="1264" y="3497"/>
                    <a:pt x="1008" y="3167"/>
                    <a:pt x="808" y="2802"/>
                  </a:cubicBezTo>
                  <a:cubicBezTo>
                    <a:pt x="646" y="2507"/>
                    <a:pt x="478" y="2210"/>
                    <a:pt x="362" y="1894"/>
                  </a:cubicBezTo>
                  <a:cubicBezTo>
                    <a:pt x="259" y="1609"/>
                    <a:pt x="179" y="1268"/>
                    <a:pt x="310" y="979"/>
                  </a:cubicBezTo>
                  <a:cubicBezTo>
                    <a:pt x="414" y="749"/>
                    <a:pt x="645" y="580"/>
                    <a:pt x="882" y="507"/>
                  </a:cubicBezTo>
                  <a:cubicBezTo>
                    <a:pt x="1011" y="466"/>
                    <a:pt x="1145" y="449"/>
                    <a:pt x="1279" y="449"/>
                  </a:cubicBezTo>
                  <a:cubicBezTo>
                    <a:pt x="1399" y="449"/>
                    <a:pt x="1518" y="463"/>
                    <a:pt x="1634" y="486"/>
                  </a:cubicBezTo>
                  <a:cubicBezTo>
                    <a:pt x="2157" y="588"/>
                    <a:pt x="2664" y="857"/>
                    <a:pt x="3059" y="1211"/>
                  </a:cubicBezTo>
                  <a:cubicBezTo>
                    <a:pt x="3101" y="1248"/>
                    <a:pt x="3141" y="1287"/>
                    <a:pt x="3179" y="1326"/>
                  </a:cubicBezTo>
                  <a:cubicBezTo>
                    <a:pt x="3259" y="1274"/>
                    <a:pt x="3342" y="1221"/>
                    <a:pt x="3426" y="1169"/>
                  </a:cubicBezTo>
                  <a:cubicBezTo>
                    <a:pt x="3362" y="1114"/>
                    <a:pt x="3296" y="1057"/>
                    <a:pt x="3228" y="1004"/>
                  </a:cubicBezTo>
                  <a:cubicBezTo>
                    <a:pt x="3041" y="855"/>
                    <a:pt x="2849" y="713"/>
                    <a:pt x="2651" y="581"/>
                  </a:cubicBezTo>
                  <a:cubicBezTo>
                    <a:pt x="2326" y="365"/>
                    <a:pt x="1966" y="147"/>
                    <a:pt x="1586" y="22"/>
                  </a:cubicBezTo>
                  <a:cubicBezTo>
                    <a:pt x="1487" y="8"/>
                    <a:pt x="1390" y="0"/>
                    <a:pt x="1294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5"/>
            <p:cNvSpPr/>
            <p:nvPr/>
          </p:nvSpPr>
          <p:spPr>
            <a:xfrm>
              <a:off x="851242" y="2924725"/>
              <a:ext cx="321119" cy="167066"/>
            </a:xfrm>
            <a:custGeom>
              <a:avLst/>
              <a:gdLst/>
              <a:ahLst/>
              <a:cxnLst/>
              <a:rect l="l" t="t" r="r" b="b"/>
              <a:pathLst>
                <a:path w="6737" h="3505" extrusionOk="0">
                  <a:moveTo>
                    <a:pt x="1" y="0"/>
                  </a:moveTo>
                  <a:cubicBezTo>
                    <a:pt x="204" y="163"/>
                    <a:pt x="404" y="330"/>
                    <a:pt x="600" y="503"/>
                  </a:cubicBezTo>
                  <a:cubicBezTo>
                    <a:pt x="911" y="776"/>
                    <a:pt x="1217" y="1049"/>
                    <a:pt x="1549" y="1299"/>
                  </a:cubicBezTo>
                  <a:cubicBezTo>
                    <a:pt x="2205" y="1794"/>
                    <a:pt x="2909" y="2223"/>
                    <a:pt x="3590" y="2679"/>
                  </a:cubicBezTo>
                  <a:cubicBezTo>
                    <a:pt x="4066" y="2997"/>
                    <a:pt x="4563" y="3355"/>
                    <a:pt x="5133" y="3471"/>
                  </a:cubicBezTo>
                  <a:cubicBezTo>
                    <a:pt x="5240" y="3493"/>
                    <a:pt x="5348" y="3505"/>
                    <a:pt x="5456" y="3505"/>
                  </a:cubicBezTo>
                  <a:cubicBezTo>
                    <a:pt x="5633" y="3505"/>
                    <a:pt x="5809" y="3474"/>
                    <a:pt x="5976" y="3407"/>
                  </a:cubicBezTo>
                  <a:cubicBezTo>
                    <a:pt x="6244" y="3299"/>
                    <a:pt x="6532" y="3107"/>
                    <a:pt x="6644" y="2829"/>
                  </a:cubicBezTo>
                  <a:cubicBezTo>
                    <a:pt x="6737" y="2603"/>
                    <a:pt x="6680" y="2358"/>
                    <a:pt x="6579" y="2145"/>
                  </a:cubicBezTo>
                  <a:cubicBezTo>
                    <a:pt x="6517" y="2015"/>
                    <a:pt x="6439" y="1894"/>
                    <a:pt x="6353" y="1778"/>
                  </a:cubicBezTo>
                  <a:lnTo>
                    <a:pt x="6353" y="1778"/>
                  </a:lnTo>
                  <a:cubicBezTo>
                    <a:pt x="6533" y="2068"/>
                    <a:pt x="6583" y="2419"/>
                    <a:pt x="6337" y="2712"/>
                  </a:cubicBezTo>
                  <a:cubicBezTo>
                    <a:pt x="6092" y="3005"/>
                    <a:pt x="5735" y="3109"/>
                    <a:pt x="5369" y="3109"/>
                  </a:cubicBezTo>
                  <a:cubicBezTo>
                    <a:pt x="5284" y="3109"/>
                    <a:pt x="5200" y="3104"/>
                    <a:pt x="5115" y="3094"/>
                  </a:cubicBezTo>
                  <a:cubicBezTo>
                    <a:pt x="4656" y="3037"/>
                    <a:pt x="4211" y="2867"/>
                    <a:pt x="3801" y="2659"/>
                  </a:cubicBezTo>
                  <a:cubicBezTo>
                    <a:pt x="3135" y="2322"/>
                    <a:pt x="2510" y="1910"/>
                    <a:pt x="1908" y="1469"/>
                  </a:cubicBezTo>
                  <a:cubicBezTo>
                    <a:pt x="1313" y="1031"/>
                    <a:pt x="740" y="565"/>
                    <a:pt x="153" y="116"/>
                  </a:cubicBezTo>
                  <a:cubicBezTo>
                    <a:pt x="103" y="78"/>
                    <a:pt x="52" y="40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5"/>
            <p:cNvSpPr/>
            <p:nvPr/>
          </p:nvSpPr>
          <p:spPr>
            <a:xfrm>
              <a:off x="999671" y="2874820"/>
              <a:ext cx="160154" cy="189087"/>
            </a:xfrm>
            <a:custGeom>
              <a:avLst/>
              <a:gdLst/>
              <a:ahLst/>
              <a:cxnLst/>
              <a:rect l="l" t="t" r="r" b="b"/>
              <a:pathLst>
                <a:path w="3360" h="3967" extrusionOk="0">
                  <a:moveTo>
                    <a:pt x="3096" y="0"/>
                  </a:moveTo>
                  <a:cubicBezTo>
                    <a:pt x="3093" y="0"/>
                    <a:pt x="3090" y="3"/>
                    <a:pt x="3090" y="6"/>
                  </a:cubicBezTo>
                  <a:cubicBezTo>
                    <a:pt x="3154" y="717"/>
                    <a:pt x="3119" y="1411"/>
                    <a:pt x="2916" y="2098"/>
                  </a:cubicBezTo>
                  <a:cubicBezTo>
                    <a:pt x="2731" y="2727"/>
                    <a:pt x="2408" y="3251"/>
                    <a:pt x="2051" y="3790"/>
                  </a:cubicBezTo>
                  <a:cubicBezTo>
                    <a:pt x="1852" y="3749"/>
                    <a:pt x="1664" y="3690"/>
                    <a:pt x="1525" y="3643"/>
                  </a:cubicBezTo>
                  <a:cubicBezTo>
                    <a:pt x="1012" y="3469"/>
                    <a:pt x="522" y="3210"/>
                    <a:pt x="53" y="2942"/>
                  </a:cubicBezTo>
                  <a:cubicBezTo>
                    <a:pt x="49" y="2939"/>
                    <a:pt x="44" y="2938"/>
                    <a:pt x="40" y="2938"/>
                  </a:cubicBezTo>
                  <a:cubicBezTo>
                    <a:pt x="18" y="2938"/>
                    <a:pt x="1" y="2967"/>
                    <a:pt x="25" y="2984"/>
                  </a:cubicBezTo>
                  <a:cubicBezTo>
                    <a:pt x="409" y="3214"/>
                    <a:pt x="801" y="3414"/>
                    <a:pt x="1210" y="3596"/>
                  </a:cubicBezTo>
                  <a:cubicBezTo>
                    <a:pt x="1561" y="3752"/>
                    <a:pt x="1922" y="3942"/>
                    <a:pt x="2312" y="3966"/>
                  </a:cubicBezTo>
                  <a:cubicBezTo>
                    <a:pt x="2328" y="3967"/>
                    <a:pt x="2343" y="3967"/>
                    <a:pt x="2359" y="3967"/>
                  </a:cubicBezTo>
                  <a:cubicBezTo>
                    <a:pt x="2774" y="3967"/>
                    <a:pt x="3262" y="3661"/>
                    <a:pt x="3129" y="3191"/>
                  </a:cubicBezTo>
                  <a:cubicBezTo>
                    <a:pt x="3127" y="3183"/>
                    <a:pt x="3121" y="3180"/>
                    <a:pt x="3116" y="3180"/>
                  </a:cubicBezTo>
                  <a:cubicBezTo>
                    <a:pt x="3109" y="3180"/>
                    <a:pt x="3103" y="3185"/>
                    <a:pt x="3104" y="3194"/>
                  </a:cubicBezTo>
                  <a:cubicBezTo>
                    <a:pt x="3151" y="3695"/>
                    <a:pt x="2848" y="3840"/>
                    <a:pt x="2478" y="3840"/>
                  </a:cubicBezTo>
                  <a:cubicBezTo>
                    <a:pt x="2377" y="3840"/>
                    <a:pt x="2272" y="3829"/>
                    <a:pt x="2167" y="3812"/>
                  </a:cubicBezTo>
                  <a:cubicBezTo>
                    <a:pt x="3041" y="2820"/>
                    <a:pt x="3359" y="1275"/>
                    <a:pt x="3103" y="5"/>
                  </a:cubicBezTo>
                  <a:cubicBezTo>
                    <a:pt x="3102" y="2"/>
                    <a:pt x="3099" y="0"/>
                    <a:pt x="3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5"/>
            <p:cNvSpPr/>
            <p:nvPr/>
          </p:nvSpPr>
          <p:spPr>
            <a:xfrm>
              <a:off x="590324" y="2659565"/>
              <a:ext cx="157533" cy="395381"/>
            </a:xfrm>
            <a:custGeom>
              <a:avLst/>
              <a:gdLst/>
              <a:ahLst/>
              <a:cxnLst/>
              <a:rect l="l" t="t" r="r" b="b"/>
              <a:pathLst>
                <a:path w="3305" h="8295" extrusionOk="0">
                  <a:moveTo>
                    <a:pt x="1447" y="1"/>
                  </a:moveTo>
                  <a:cubicBezTo>
                    <a:pt x="1443" y="1"/>
                    <a:pt x="1439" y="2"/>
                    <a:pt x="1435" y="4"/>
                  </a:cubicBezTo>
                  <a:cubicBezTo>
                    <a:pt x="482" y="524"/>
                    <a:pt x="1" y="1674"/>
                    <a:pt x="406" y="2702"/>
                  </a:cubicBezTo>
                  <a:cubicBezTo>
                    <a:pt x="662" y="3358"/>
                    <a:pt x="1156" y="3927"/>
                    <a:pt x="1618" y="4447"/>
                  </a:cubicBezTo>
                  <a:cubicBezTo>
                    <a:pt x="1679" y="4513"/>
                    <a:pt x="1738" y="4579"/>
                    <a:pt x="1799" y="4644"/>
                  </a:cubicBezTo>
                  <a:cubicBezTo>
                    <a:pt x="1779" y="4651"/>
                    <a:pt x="1764" y="4665"/>
                    <a:pt x="1762" y="4691"/>
                  </a:cubicBezTo>
                  <a:cubicBezTo>
                    <a:pt x="1658" y="5914"/>
                    <a:pt x="1812" y="7416"/>
                    <a:pt x="2783" y="8294"/>
                  </a:cubicBezTo>
                  <a:cubicBezTo>
                    <a:pt x="2783" y="8295"/>
                    <a:pt x="2784" y="8295"/>
                    <a:pt x="2784" y="8295"/>
                  </a:cubicBezTo>
                  <a:cubicBezTo>
                    <a:pt x="2785" y="8295"/>
                    <a:pt x="2786" y="8292"/>
                    <a:pt x="2785" y="8291"/>
                  </a:cubicBezTo>
                  <a:cubicBezTo>
                    <a:pt x="2405" y="7756"/>
                    <a:pt x="2109" y="7247"/>
                    <a:pt x="1967" y="6598"/>
                  </a:cubicBezTo>
                  <a:cubicBezTo>
                    <a:pt x="1830" y="5983"/>
                    <a:pt x="1823" y="5354"/>
                    <a:pt x="1875" y="4728"/>
                  </a:cubicBezTo>
                  <a:lnTo>
                    <a:pt x="1875" y="4728"/>
                  </a:lnTo>
                  <a:cubicBezTo>
                    <a:pt x="2309" y="5185"/>
                    <a:pt x="2778" y="5605"/>
                    <a:pt x="3281" y="5984"/>
                  </a:cubicBezTo>
                  <a:cubicBezTo>
                    <a:pt x="3284" y="5986"/>
                    <a:pt x="3287" y="5987"/>
                    <a:pt x="3289" y="5987"/>
                  </a:cubicBezTo>
                  <a:cubicBezTo>
                    <a:pt x="3299" y="5987"/>
                    <a:pt x="3304" y="5974"/>
                    <a:pt x="3296" y="5966"/>
                  </a:cubicBezTo>
                  <a:cubicBezTo>
                    <a:pt x="2406" y="5158"/>
                    <a:pt x="1517" y="4274"/>
                    <a:pt x="854" y="3264"/>
                  </a:cubicBezTo>
                  <a:cubicBezTo>
                    <a:pt x="515" y="2748"/>
                    <a:pt x="281" y="2143"/>
                    <a:pt x="401" y="1518"/>
                  </a:cubicBezTo>
                  <a:cubicBezTo>
                    <a:pt x="521" y="902"/>
                    <a:pt x="909" y="358"/>
                    <a:pt x="1456" y="55"/>
                  </a:cubicBezTo>
                  <a:cubicBezTo>
                    <a:pt x="1482" y="39"/>
                    <a:pt x="1470" y="1"/>
                    <a:pt x="1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5"/>
            <p:cNvSpPr/>
            <p:nvPr/>
          </p:nvSpPr>
          <p:spPr>
            <a:xfrm>
              <a:off x="1059110" y="2859424"/>
              <a:ext cx="35224" cy="31078"/>
            </a:xfrm>
            <a:custGeom>
              <a:avLst/>
              <a:gdLst/>
              <a:ahLst/>
              <a:cxnLst/>
              <a:rect l="l" t="t" r="r" b="b"/>
              <a:pathLst>
                <a:path w="739" h="652" extrusionOk="0">
                  <a:moveTo>
                    <a:pt x="370" y="0"/>
                  </a:moveTo>
                  <a:cubicBezTo>
                    <a:pt x="241" y="0"/>
                    <a:pt x="119" y="78"/>
                    <a:pt x="68" y="206"/>
                  </a:cubicBezTo>
                  <a:cubicBezTo>
                    <a:pt x="1" y="373"/>
                    <a:pt x="82" y="562"/>
                    <a:pt x="250" y="628"/>
                  </a:cubicBezTo>
                  <a:cubicBezTo>
                    <a:pt x="290" y="644"/>
                    <a:pt x="331" y="651"/>
                    <a:pt x="371" y="651"/>
                  </a:cubicBezTo>
                  <a:cubicBezTo>
                    <a:pt x="500" y="651"/>
                    <a:pt x="622" y="574"/>
                    <a:pt x="673" y="447"/>
                  </a:cubicBezTo>
                  <a:cubicBezTo>
                    <a:pt x="739" y="279"/>
                    <a:pt x="658" y="91"/>
                    <a:pt x="491" y="24"/>
                  </a:cubicBezTo>
                  <a:cubicBezTo>
                    <a:pt x="451" y="8"/>
                    <a:pt x="410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5"/>
            <p:cNvSpPr/>
            <p:nvPr/>
          </p:nvSpPr>
          <p:spPr>
            <a:xfrm>
              <a:off x="1048862" y="2908471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3" y="1"/>
                  </a:moveTo>
                  <a:cubicBezTo>
                    <a:pt x="405" y="1"/>
                    <a:pt x="198" y="132"/>
                    <a:pt x="113" y="347"/>
                  </a:cubicBezTo>
                  <a:cubicBezTo>
                    <a:pt x="0" y="630"/>
                    <a:pt x="137" y="951"/>
                    <a:pt x="420" y="1063"/>
                  </a:cubicBezTo>
                  <a:cubicBezTo>
                    <a:pt x="487" y="1090"/>
                    <a:pt x="556" y="1103"/>
                    <a:pt x="624" y="1103"/>
                  </a:cubicBezTo>
                  <a:cubicBezTo>
                    <a:pt x="843" y="1103"/>
                    <a:pt x="1050" y="971"/>
                    <a:pt x="1136" y="756"/>
                  </a:cubicBezTo>
                  <a:cubicBezTo>
                    <a:pt x="1249" y="473"/>
                    <a:pt x="1111" y="153"/>
                    <a:pt x="828" y="41"/>
                  </a:cubicBezTo>
                  <a:cubicBezTo>
                    <a:pt x="761" y="14"/>
                    <a:pt x="692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5"/>
            <p:cNvSpPr/>
            <p:nvPr/>
          </p:nvSpPr>
          <p:spPr>
            <a:xfrm>
              <a:off x="961635" y="2820530"/>
              <a:ext cx="35272" cy="31125"/>
            </a:xfrm>
            <a:custGeom>
              <a:avLst/>
              <a:gdLst/>
              <a:ahLst/>
              <a:cxnLst/>
              <a:rect l="l" t="t" r="r" b="b"/>
              <a:pathLst>
                <a:path w="740" h="653" extrusionOk="0">
                  <a:moveTo>
                    <a:pt x="369" y="1"/>
                  </a:moveTo>
                  <a:cubicBezTo>
                    <a:pt x="240" y="1"/>
                    <a:pt x="118" y="79"/>
                    <a:pt x="67" y="206"/>
                  </a:cubicBezTo>
                  <a:cubicBezTo>
                    <a:pt x="0" y="374"/>
                    <a:pt x="82" y="562"/>
                    <a:pt x="249" y="629"/>
                  </a:cubicBezTo>
                  <a:cubicBezTo>
                    <a:pt x="289" y="645"/>
                    <a:pt x="329" y="652"/>
                    <a:pt x="369" y="652"/>
                  </a:cubicBezTo>
                  <a:cubicBezTo>
                    <a:pt x="498" y="652"/>
                    <a:pt x="621" y="575"/>
                    <a:pt x="672" y="447"/>
                  </a:cubicBezTo>
                  <a:cubicBezTo>
                    <a:pt x="739" y="280"/>
                    <a:pt x="658" y="91"/>
                    <a:pt x="490" y="24"/>
                  </a:cubicBezTo>
                  <a:cubicBezTo>
                    <a:pt x="450" y="8"/>
                    <a:pt x="409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5"/>
            <p:cNvSpPr/>
            <p:nvPr/>
          </p:nvSpPr>
          <p:spPr>
            <a:xfrm>
              <a:off x="907011" y="2851988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5" y="0"/>
                  </a:moveTo>
                  <a:cubicBezTo>
                    <a:pt x="406" y="0"/>
                    <a:pt x="199" y="131"/>
                    <a:pt x="113" y="347"/>
                  </a:cubicBezTo>
                  <a:cubicBezTo>
                    <a:pt x="1" y="630"/>
                    <a:pt x="138" y="950"/>
                    <a:pt x="421" y="1063"/>
                  </a:cubicBezTo>
                  <a:cubicBezTo>
                    <a:pt x="487" y="1090"/>
                    <a:pt x="556" y="1102"/>
                    <a:pt x="624" y="1102"/>
                  </a:cubicBezTo>
                  <a:cubicBezTo>
                    <a:pt x="843" y="1102"/>
                    <a:pt x="1050" y="971"/>
                    <a:pt x="1137" y="756"/>
                  </a:cubicBezTo>
                  <a:cubicBezTo>
                    <a:pt x="1249" y="473"/>
                    <a:pt x="1112" y="153"/>
                    <a:pt x="829" y="40"/>
                  </a:cubicBezTo>
                  <a:cubicBezTo>
                    <a:pt x="762" y="13"/>
                    <a:pt x="693" y="0"/>
                    <a:pt x="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5"/>
            <p:cNvSpPr/>
            <p:nvPr/>
          </p:nvSpPr>
          <p:spPr>
            <a:xfrm>
              <a:off x="998480" y="2862141"/>
              <a:ext cx="43470" cy="35177"/>
            </a:xfrm>
            <a:custGeom>
              <a:avLst/>
              <a:gdLst/>
              <a:ahLst/>
              <a:cxnLst/>
              <a:rect l="l" t="t" r="r" b="b"/>
              <a:pathLst>
                <a:path w="912" h="738" extrusionOk="0">
                  <a:moveTo>
                    <a:pt x="125" y="1"/>
                  </a:moveTo>
                  <a:cubicBezTo>
                    <a:pt x="91" y="1"/>
                    <a:pt x="59" y="22"/>
                    <a:pt x="47" y="55"/>
                  </a:cubicBezTo>
                  <a:cubicBezTo>
                    <a:pt x="46" y="58"/>
                    <a:pt x="1" y="172"/>
                    <a:pt x="1" y="304"/>
                  </a:cubicBezTo>
                  <a:cubicBezTo>
                    <a:pt x="1" y="492"/>
                    <a:pt x="93" y="634"/>
                    <a:pt x="259" y="700"/>
                  </a:cubicBezTo>
                  <a:cubicBezTo>
                    <a:pt x="327" y="726"/>
                    <a:pt x="391" y="737"/>
                    <a:pt x="451" y="737"/>
                  </a:cubicBezTo>
                  <a:cubicBezTo>
                    <a:pt x="663" y="737"/>
                    <a:pt x="821" y="595"/>
                    <a:pt x="885" y="502"/>
                  </a:cubicBezTo>
                  <a:cubicBezTo>
                    <a:pt x="912" y="463"/>
                    <a:pt x="901" y="411"/>
                    <a:pt x="862" y="385"/>
                  </a:cubicBezTo>
                  <a:cubicBezTo>
                    <a:pt x="848" y="374"/>
                    <a:pt x="831" y="369"/>
                    <a:pt x="814" y="369"/>
                  </a:cubicBezTo>
                  <a:cubicBezTo>
                    <a:pt x="787" y="369"/>
                    <a:pt x="760" y="382"/>
                    <a:pt x="744" y="406"/>
                  </a:cubicBezTo>
                  <a:cubicBezTo>
                    <a:pt x="739" y="414"/>
                    <a:pt x="630" y="569"/>
                    <a:pt x="451" y="569"/>
                  </a:cubicBezTo>
                  <a:cubicBezTo>
                    <a:pt x="411" y="569"/>
                    <a:pt x="368" y="561"/>
                    <a:pt x="322" y="543"/>
                  </a:cubicBezTo>
                  <a:cubicBezTo>
                    <a:pt x="79" y="445"/>
                    <a:pt x="200" y="131"/>
                    <a:pt x="205" y="119"/>
                  </a:cubicBezTo>
                  <a:cubicBezTo>
                    <a:pt x="224" y="74"/>
                    <a:pt x="202" y="24"/>
                    <a:pt x="158" y="8"/>
                  </a:cubicBezTo>
                  <a:cubicBezTo>
                    <a:pt x="147" y="3"/>
                    <a:pt x="136" y="1"/>
                    <a:pt x="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2" name="Google Shape;1212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213" name="Google Shape;1213;p15"/>
          <p:cNvSpPr/>
          <p:nvPr/>
        </p:nvSpPr>
        <p:spPr>
          <a:xfrm>
            <a:off x="8395325" y="404009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15"/>
          <p:cNvSpPr/>
          <p:nvPr/>
        </p:nvSpPr>
        <p:spPr>
          <a:xfrm>
            <a:off x="8342873" y="2156877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15"/>
          <p:cNvSpPr/>
          <p:nvPr/>
        </p:nvSpPr>
        <p:spPr>
          <a:xfrm>
            <a:off x="199859" y="7934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15"/>
          <p:cNvSpPr/>
          <p:nvPr/>
        </p:nvSpPr>
        <p:spPr>
          <a:xfrm>
            <a:off x="7025211" y="4726340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5"/>
          <p:cNvSpPr/>
          <p:nvPr/>
        </p:nvSpPr>
        <p:spPr>
          <a:xfrm>
            <a:off x="8342866" y="2938059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5"/>
          <p:cNvSpPr/>
          <p:nvPr/>
        </p:nvSpPr>
        <p:spPr>
          <a:xfrm>
            <a:off x="8770191" y="129617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5"/>
          <p:cNvSpPr/>
          <p:nvPr/>
        </p:nvSpPr>
        <p:spPr>
          <a:xfrm>
            <a:off x="2052137" y="48160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5"/>
          <p:cNvSpPr/>
          <p:nvPr/>
        </p:nvSpPr>
        <p:spPr>
          <a:xfrm>
            <a:off x="543408" y="26724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5"/>
          <p:cNvSpPr/>
          <p:nvPr/>
        </p:nvSpPr>
        <p:spPr>
          <a:xfrm>
            <a:off x="8554448" y="3328265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5"/>
          <p:cNvSpPr/>
          <p:nvPr/>
        </p:nvSpPr>
        <p:spPr>
          <a:xfrm>
            <a:off x="2730834" y="187767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" name="Google Shape;1224;p16"/>
          <p:cNvGrpSpPr/>
          <p:nvPr/>
        </p:nvGrpSpPr>
        <p:grpSpPr>
          <a:xfrm rot="-764523">
            <a:off x="8655145" y="1008318"/>
            <a:ext cx="786818" cy="1198717"/>
            <a:chOff x="2251545" y="3095652"/>
            <a:chExt cx="344809" cy="525316"/>
          </a:xfrm>
        </p:grpSpPr>
        <p:sp>
          <p:nvSpPr>
            <p:cNvPr id="1225" name="Google Shape;1225;p16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6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6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6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6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6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6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6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6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6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6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6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16"/>
          <p:cNvGrpSpPr/>
          <p:nvPr/>
        </p:nvGrpSpPr>
        <p:grpSpPr>
          <a:xfrm>
            <a:off x="2189575" y="3248521"/>
            <a:ext cx="2650933" cy="2065403"/>
            <a:chOff x="1551108" y="3780503"/>
            <a:chExt cx="1043387" cy="812927"/>
          </a:xfrm>
        </p:grpSpPr>
        <p:sp>
          <p:nvSpPr>
            <p:cNvPr id="1238" name="Google Shape;1238;p16"/>
            <p:cNvSpPr/>
            <p:nvPr/>
          </p:nvSpPr>
          <p:spPr>
            <a:xfrm>
              <a:off x="2562416" y="3854526"/>
              <a:ext cx="32079" cy="30267"/>
            </a:xfrm>
            <a:custGeom>
              <a:avLst/>
              <a:gdLst/>
              <a:ahLst/>
              <a:cxnLst/>
              <a:rect l="l" t="t" r="r" b="b"/>
              <a:pathLst>
                <a:path w="673" h="635" extrusionOk="0">
                  <a:moveTo>
                    <a:pt x="265" y="0"/>
                  </a:moveTo>
                  <a:cubicBezTo>
                    <a:pt x="243" y="0"/>
                    <a:pt x="221" y="3"/>
                    <a:pt x="201" y="7"/>
                  </a:cubicBezTo>
                  <a:cubicBezTo>
                    <a:pt x="150" y="19"/>
                    <a:pt x="97" y="45"/>
                    <a:pt x="65" y="90"/>
                  </a:cubicBezTo>
                  <a:cubicBezTo>
                    <a:pt x="39" y="126"/>
                    <a:pt x="21" y="165"/>
                    <a:pt x="12" y="207"/>
                  </a:cubicBezTo>
                  <a:cubicBezTo>
                    <a:pt x="0" y="263"/>
                    <a:pt x="17" y="346"/>
                    <a:pt x="54" y="389"/>
                  </a:cubicBezTo>
                  <a:cubicBezTo>
                    <a:pt x="89" y="430"/>
                    <a:pt x="123" y="472"/>
                    <a:pt x="158" y="514"/>
                  </a:cubicBezTo>
                  <a:cubicBezTo>
                    <a:pt x="215" y="584"/>
                    <a:pt x="293" y="635"/>
                    <a:pt x="383" y="635"/>
                  </a:cubicBezTo>
                  <a:cubicBezTo>
                    <a:pt x="393" y="635"/>
                    <a:pt x="404" y="634"/>
                    <a:pt x="415" y="632"/>
                  </a:cubicBezTo>
                  <a:cubicBezTo>
                    <a:pt x="488" y="622"/>
                    <a:pt x="555" y="591"/>
                    <a:pt x="603" y="531"/>
                  </a:cubicBezTo>
                  <a:cubicBezTo>
                    <a:pt x="649" y="476"/>
                    <a:pt x="672" y="398"/>
                    <a:pt x="665" y="327"/>
                  </a:cubicBezTo>
                  <a:cubicBezTo>
                    <a:pt x="653" y="222"/>
                    <a:pt x="590" y="148"/>
                    <a:pt x="501" y="100"/>
                  </a:cubicBezTo>
                  <a:cubicBezTo>
                    <a:pt x="452" y="73"/>
                    <a:pt x="405" y="47"/>
                    <a:pt x="357" y="21"/>
                  </a:cubicBezTo>
                  <a:cubicBezTo>
                    <a:pt x="330" y="6"/>
                    <a:pt x="297" y="0"/>
                    <a:pt x="26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6"/>
            <p:cNvSpPr/>
            <p:nvPr/>
          </p:nvSpPr>
          <p:spPr>
            <a:xfrm>
              <a:off x="2479336" y="3810484"/>
              <a:ext cx="32937" cy="23880"/>
            </a:xfrm>
            <a:custGeom>
              <a:avLst/>
              <a:gdLst/>
              <a:ahLst/>
              <a:cxnLst/>
              <a:rect l="l" t="t" r="r" b="b"/>
              <a:pathLst>
                <a:path w="691" h="501" extrusionOk="0">
                  <a:moveTo>
                    <a:pt x="333" y="1"/>
                  </a:moveTo>
                  <a:cubicBezTo>
                    <a:pt x="269" y="1"/>
                    <a:pt x="205" y="28"/>
                    <a:pt x="152" y="92"/>
                  </a:cubicBezTo>
                  <a:cubicBezTo>
                    <a:pt x="0" y="277"/>
                    <a:pt x="176" y="500"/>
                    <a:pt x="360" y="500"/>
                  </a:cubicBezTo>
                  <a:cubicBezTo>
                    <a:pt x="423" y="500"/>
                    <a:pt x="487" y="474"/>
                    <a:pt x="539" y="410"/>
                  </a:cubicBezTo>
                  <a:cubicBezTo>
                    <a:pt x="691" y="225"/>
                    <a:pt x="517" y="1"/>
                    <a:pt x="3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6"/>
            <p:cNvSpPr/>
            <p:nvPr/>
          </p:nvSpPr>
          <p:spPr>
            <a:xfrm>
              <a:off x="2341155" y="3780503"/>
              <a:ext cx="69496" cy="70115"/>
            </a:xfrm>
            <a:custGeom>
              <a:avLst/>
              <a:gdLst/>
              <a:ahLst/>
              <a:cxnLst/>
              <a:rect l="l" t="t" r="r" b="b"/>
              <a:pathLst>
                <a:path w="1458" h="1471" extrusionOk="0">
                  <a:moveTo>
                    <a:pt x="822" y="0"/>
                  </a:moveTo>
                  <a:cubicBezTo>
                    <a:pt x="692" y="0"/>
                    <a:pt x="540" y="43"/>
                    <a:pt x="451" y="116"/>
                  </a:cubicBezTo>
                  <a:cubicBezTo>
                    <a:pt x="398" y="159"/>
                    <a:pt x="347" y="201"/>
                    <a:pt x="295" y="245"/>
                  </a:cubicBezTo>
                  <a:cubicBezTo>
                    <a:pt x="194" y="316"/>
                    <a:pt x="118" y="409"/>
                    <a:pt x="67" y="522"/>
                  </a:cubicBezTo>
                  <a:cubicBezTo>
                    <a:pt x="18" y="630"/>
                    <a:pt x="0" y="744"/>
                    <a:pt x="12" y="862"/>
                  </a:cubicBezTo>
                  <a:cubicBezTo>
                    <a:pt x="37" y="1040"/>
                    <a:pt x="115" y="1200"/>
                    <a:pt x="256" y="1318"/>
                  </a:cubicBezTo>
                  <a:cubicBezTo>
                    <a:pt x="373" y="1414"/>
                    <a:pt x="532" y="1471"/>
                    <a:pt x="686" y="1471"/>
                  </a:cubicBezTo>
                  <a:cubicBezTo>
                    <a:pt x="707" y="1471"/>
                    <a:pt x="728" y="1469"/>
                    <a:pt x="749" y="1467"/>
                  </a:cubicBezTo>
                  <a:cubicBezTo>
                    <a:pt x="866" y="1456"/>
                    <a:pt x="974" y="1415"/>
                    <a:pt x="1072" y="1347"/>
                  </a:cubicBezTo>
                  <a:cubicBezTo>
                    <a:pt x="1173" y="1276"/>
                    <a:pt x="1248" y="1183"/>
                    <a:pt x="1300" y="1070"/>
                  </a:cubicBezTo>
                  <a:cubicBezTo>
                    <a:pt x="1332" y="1011"/>
                    <a:pt x="1363" y="952"/>
                    <a:pt x="1395" y="894"/>
                  </a:cubicBezTo>
                  <a:cubicBezTo>
                    <a:pt x="1411" y="841"/>
                    <a:pt x="1426" y="789"/>
                    <a:pt x="1442" y="735"/>
                  </a:cubicBezTo>
                  <a:cubicBezTo>
                    <a:pt x="1458" y="653"/>
                    <a:pt x="1454" y="571"/>
                    <a:pt x="1429" y="494"/>
                  </a:cubicBezTo>
                  <a:cubicBezTo>
                    <a:pt x="1399" y="362"/>
                    <a:pt x="1330" y="229"/>
                    <a:pt x="1219" y="145"/>
                  </a:cubicBezTo>
                  <a:cubicBezTo>
                    <a:pt x="1128" y="77"/>
                    <a:pt x="1026" y="31"/>
                    <a:pt x="916" y="9"/>
                  </a:cubicBezTo>
                  <a:cubicBezTo>
                    <a:pt x="887" y="3"/>
                    <a:pt x="855" y="0"/>
                    <a:pt x="82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6"/>
            <p:cNvSpPr/>
            <p:nvPr/>
          </p:nvSpPr>
          <p:spPr>
            <a:xfrm>
              <a:off x="2224423" y="3806814"/>
              <a:ext cx="48237" cy="48618"/>
            </a:xfrm>
            <a:custGeom>
              <a:avLst/>
              <a:gdLst/>
              <a:ahLst/>
              <a:cxnLst/>
              <a:rect l="l" t="t" r="r" b="b"/>
              <a:pathLst>
                <a:path w="1012" h="1020" extrusionOk="0">
                  <a:moveTo>
                    <a:pt x="541" y="0"/>
                  </a:moveTo>
                  <a:cubicBezTo>
                    <a:pt x="525" y="0"/>
                    <a:pt x="508" y="1"/>
                    <a:pt x="492" y="4"/>
                  </a:cubicBezTo>
                  <a:cubicBezTo>
                    <a:pt x="376" y="20"/>
                    <a:pt x="243" y="71"/>
                    <a:pt x="175" y="172"/>
                  </a:cubicBezTo>
                  <a:cubicBezTo>
                    <a:pt x="153" y="206"/>
                    <a:pt x="131" y="238"/>
                    <a:pt x="111" y="270"/>
                  </a:cubicBezTo>
                  <a:cubicBezTo>
                    <a:pt x="69" y="318"/>
                    <a:pt x="42" y="371"/>
                    <a:pt x="30" y="432"/>
                  </a:cubicBezTo>
                  <a:cubicBezTo>
                    <a:pt x="7" y="486"/>
                    <a:pt x="1" y="546"/>
                    <a:pt x="9" y="605"/>
                  </a:cubicBezTo>
                  <a:cubicBezTo>
                    <a:pt x="20" y="716"/>
                    <a:pt x="82" y="845"/>
                    <a:pt x="174" y="914"/>
                  </a:cubicBezTo>
                  <a:cubicBezTo>
                    <a:pt x="254" y="976"/>
                    <a:pt x="354" y="1019"/>
                    <a:pt x="457" y="1019"/>
                  </a:cubicBezTo>
                  <a:cubicBezTo>
                    <a:pt x="473" y="1019"/>
                    <a:pt x="490" y="1018"/>
                    <a:pt x="506" y="1016"/>
                  </a:cubicBezTo>
                  <a:cubicBezTo>
                    <a:pt x="544" y="1006"/>
                    <a:pt x="582" y="998"/>
                    <a:pt x="620" y="990"/>
                  </a:cubicBezTo>
                  <a:cubicBezTo>
                    <a:pt x="697" y="960"/>
                    <a:pt x="761" y="914"/>
                    <a:pt x="815" y="850"/>
                  </a:cubicBezTo>
                  <a:cubicBezTo>
                    <a:pt x="844" y="824"/>
                    <a:pt x="871" y="795"/>
                    <a:pt x="899" y="768"/>
                  </a:cubicBezTo>
                  <a:cubicBezTo>
                    <a:pt x="942" y="720"/>
                    <a:pt x="969" y="665"/>
                    <a:pt x="982" y="603"/>
                  </a:cubicBezTo>
                  <a:cubicBezTo>
                    <a:pt x="1005" y="546"/>
                    <a:pt x="1011" y="487"/>
                    <a:pt x="1004" y="425"/>
                  </a:cubicBezTo>
                  <a:cubicBezTo>
                    <a:pt x="991" y="311"/>
                    <a:pt x="927" y="179"/>
                    <a:pt x="834" y="108"/>
                  </a:cubicBezTo>
                  <a:cubicBezTo>
                    <a:pt x="751" y="45"/>
                    <a:pt x="647" y="0"/>
                    <a:pt x="54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6"/>
            <p:cNvSpPr/>
            <p:nvPr/>
          </p:nvSpPr>
          <p:spPr>
            <a:xfrm>
              <a:off x="2129761" y="3846566"/>
              <a:ext cx="70211" cy="61964"/>
            </a:xfrm>
            <a:custGeom>
              <a:avLst/>
              <a:gdLst/>
              <a:ahLst/>
              <a:cxnLst/>
              <a:rect l="l" t="t" r="r" b="b"/>
              <a:pathLst>
                <a:path w="1473" h="1300" extrusionOk="0">
                  <a:moveTo>
                    <a:pt x="818" y="1"/>
                  </a:moveTo>
                  <a:cubicBezTo>
                    <a:pt x="797" y="1"/>
                    <a:pt x="776" y="2"/>
                    <a:pt x="755" y="4"/>
                  </a:cubicBezTo>
                  <a:cubicBezTo>
                    <a:pt x="715" y="9"/>
                    <a:pt x="674" y="12"/>
                    <a:pt x="635" y="20"/>
                  </a:cubicBezTo>
                  <a:cubicBezTo>
                    <a:pt x="582" y="27"/>
                    <a:pt x="515" y="43"/>
                    <a:pt x="463" y="59"/>
                  </a:cubicBezTo>
                  <a:cubicBezTo>
                    <a:pt x="454" y="62"/>
                    <a:pt x="447" y="65"/>
                    <a:pt x="437" y="69"/>
                  </a:cubicBezTo>
                  <a:lnTo>
                    <a:pt x="426" y="73"/>
                  </a:lnTo>
                  <a:cubicBezTo>
                    <a:pt x="344" y="99"/>
                    <a:pt x="275" y="143"/>
                    <a:pt x="219" y="206"/>
                  </a:cubicBezTo>
                  <a:cubicBezTo>
                    <a:pt x="176" y="247"/>
                    <a:pt x="168" y="247"/>
                    <a:pt x="148" y="279"/>
                  </a:cubicBezTo>
                  <a:cubicBezTo>
                    <a:pt x="91" y="342"/>
                    <a:pt x="55" y="414"/>
                    <a:pt x="39" y="494"/>
                  </a:cubicBezTo>
                  <a:cubicBezTo>
                    <a:pt x="9" y="569"/>
                    <a:pt x="1" y="646"/>
                    <a:pt x="11" y="726"/>
                  </a:cubicBezTo>
                  <a:cubicBezTo>
                    <a:pt x="23" y="776"/>
                    <a:pt x="34" y="827"/>
                    <a:pt x="46" y="878"/>
                  </a:cubicBezTo>
                  <a:cubicBezTo>
                    <a:pt x="85" y="981"/>
                    <a:pt x="145" y="1067"/>
                    <a:pt x="231" y="1137"/>
                  </a:cubicBezTo>
                  <a:lnTo>
                    <a:pt x="244" y="1150"/>
                  </a:lnTo>
                  <a:cubicBezTo>
                    <a:pt x="310" y="1207"/>
                    <a:pt x="383" y="1245"/>
                    <a:pt x="467" y="1262"/>
                  </a:cubicBezTo>
                  <a:cubicBezTo>
                    <a:pt x="494" y="1274"/>
                    <a:pt x="522" y="1282"/>
                    <a:pt x="552" y="1287"/>
                  </a:cubicBezTo>
                  <a:cubicBezTo>
                    <a:pt x="603" y="1296"/>
                    <a:pt x="659" y="1300"/>
                    <a:pt x="712" y="1300"/>
                  </a:cubicBezTo>
                  <a:cubicBezTo>
                    <a:pt x="729" y="1300"/>
                    <a:pt x="745" y="1300"/>
                    <a:pt x="761" y="1299"/>
                  </a:cubicBezTo>
                  <a:cubicBezTo>
                    <a:pt x="800" y="1296"/>
                    <a:pt x="841" y="1294"/>
                    <a:pt x="880" y="1290"/>
                  </a:cubicBezTo>
                  <a:cubicBezTo>
                    <a:pt x="966" y="1285"/>
                    <a:pt x="1045" y="1261"/>
                    <a:pt x="1116" y="1215"/>
                  </a:cubicBezTo>
                  <a:cubicBezTo>
                    <a:pt x="1195" y="1181"/>
                    <a:pt x="1263" y="1128"/>
                    <a:pt x="1317" y="1058"/>
                  </a:cubicBezTo>
                  <a:cubicBezTo>
                    <a:pt x="1375" y="991"/>
                    <a:pt x="1415" y="916"/>
                    <a:pt x="1432" y="831"/>
                  </a:cubicBezTo>
                  <a:cubicBezTo>
                    <a:pt x="1463" y="752"/>
                    <a:pt x="1473" y="670"/>
                    <a:pt x="1461" y="585"/>
                  </a:cubicBezTo>
                  <a:cubicBezTo>
                    <a:pt x="1437" y="418"/>
                    <a:pt x="1365" y="251"/>
                    <a:pt x="1228" y="147"/>
                  </a:cubicBezTo>
                  <a:cubicBezTo>
                    <a:pt x="1179" y="117"/>
                    <a:pt x="1129" y="86"/>
                    <a:pt x="1080" y="56"/>
                  </a:cubicBezTo>
                  <a:cubicBezTo>
                    <a:pt x="996" y="19"/>
                    <a:pt x="908" y="1"/>
                    <a:pt x="8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6"/>
            <p:cNvSpPr/>
            <p:nvPr/>
          </p:nvSpPr>
          <p:spPr>
            <a:xfrm>
              <a:off x="2020084" y="3922163"/>
              <a:ext cx="65158" cy="65396"/>
            </a:xfrm>
            <a:custGeom>
              <a:avLst/>
              <a:gdLst/>
              <a:ahLst/>
              <a:cxnLst/>
              <a:rect l="l" t="t" r="r" b="b"/>
              <a:pathLst>
                <a:path w="1367" h="1372" extrusionOk="0">
                  <a:moveTo>
                    <a:pt x="744" y="1"/>
                  </a:moveTo>
                  <a:cubicBezTo>
                    <a:pt x="697" y="1"/>
                    <a:pt x="651" y="8"/>
                    <a:pt x="606" y="23"/>
                  </a:cubicBezTo>
                  <a:cubicBezTo>
                    <a:pt x="525" y="34"/>
                    <a:pt x="454" y="65"/>
                    <a:pt x="388" y="115"/>
                  </a:cubicBezTo>
                  <a:lnTo>
                    <a:pt x="321" y="173"/>
                  </a:lnTo>
                  <a:cubicBezTo>
                    <a:pt x="313" y="181"/>
                    <a:pt x="302" y="190"/>
                    <a:pt x="293" y="199"/>
                  </a:cubicBezTo>
                  <a:cubicBezTo>
                    <a:pt x="189" y="290"/>
                    <a:pt x="117" y="348"/>
                    <a:pt x="64" y="479"/>
                  </a:cubicBezTo>
                  <a:lnTo>
                    <a:pt x="17" y="636"/>
                  </a:lnTo>
                  <a:cubicBezTo>
                    <a:pt x="1" y="719"/>
                    <a:pt x="5" y="798"/>
                    <a:pt x="30" y="877"/>
                  </a:cubicBezTo>
                  <a:cubicBezTo>
                    <a:pt x="34" y="932"/>
                    <a:pt x="54" y="984"/>
                    <a:pt x="86" y="1029"/>
                  </a:cubicBezTo>
                  <a:cubicBezTo>
                    <a:pt x="119" y="1107"/>
                    <a:pt x="172" y="1173"/>
                    <a:pt x="241" y="1227"/>
                  </a:cubicBezTo>
                  <a:cubicBezTo>
                    <a:pt x="290" y="1256"/>
                    <a:pt x="339" y="1286"/>
                    <a:pt x="386" y="1316"/>
                  </a:cubicBezTo>
                  <a:lnTo>
                    <a:pt x="543" y="1363"/>
                  </a:lnTo>
                  <a:cubicBezTo>
                    <a:pt x="575" y="1369"/>
                    <a:pt x="608" y="1372"/>
                    <a:pt x="639" y="1372"/>
                  </a:cubicBezTo>
                  <a:cubicBezTo>
                    <a:pt x="688" y="1372"/>
                    <a:pt x="736" y="1365"/>
                    <a:pt x="784" y="1350"/>
                  </a:cubicBezTo>
                  <a:cubicBezTo>
                    <a:pt x="866" y="1339"/>
                    <a:pt x="941" y="1307"/>
                    <a:pt x="1009" y="1256"/>
                  </a:cubicBezTo>
                  <a:cubicBezTo>
                    <a:pt x="1127" y="1177"/>
                    <a:pt x="1170" y="1095"/>
                    <a:pt x="1240" y="975"/>
                  </a:cubicBezTo>
                  <a:cubicBezTo>
                    <a:pt x="1247" y="965"/>
                    <a:pt x="1253" y="953"/>
                    <a:pt x="1260" y="943"/>
                  </a:cubicBezTo>
                  <a:cubicBezTo>
                    <a:pt x="1274" y="918"/>
                    <a:pt x="1290" y="892"/>
                    <a:pt x="1304" y="867"/>
                  </a:cubicBezTo>
                  <a:cubicBezTo>
                    <a:pt x="1320" y="816"/>
                    <a:pt x="1335" y="765"/>
                    <a:pt x="1350" y="714"/>
                  </a:cubicBezTo>
                  <a:cubicBezTo>
                    <a:pt x="1366" y="634"/>
                    <a:pt x="1362" y="556"/>
                    <a:pt x="1337" y="480"/>
                  </a:cubicBezTo>
                  <a:cubicBezTo>
                    <a:pt x="1332" y="426"/>
                    <a:pt x="1314" y="377"/>
                    <a:pt x="1282" y="333"/>
                  </a:cubicBezTo>
                  <a:cubicBezTo>
                    <a:pt x="1249" y="257"/>
                    <a:pt x="1200" y="193"/>
                    <a:pt x="1133" y="142"/>
                  </a:cubicBezTo>
                  <a:cubicBezTo>
                    <a:pt x="1086" y="113"/>
                    <a:pt x="1039" y="84"/>
                    <a:pt x="993" y="55"/>
                  </a:cubicBezTo>
                  <a:cubicBezTo>
                    <a:pt x="942" y="39"/>
                    <a:pt x="891" y="26"/>
                    <a:pt x="840" y="10"/>
                  </a:cubicBezTo>
                  <a:cubicBezTo>
                    <a:pt x="807" y="4"/>
                    <a:pt x="776" y="1"/>
                    <a:pt x="74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6"/>
            <p:cNvSpPr/>
            <p:nvPr/>
          </p:nvSpPr>
          <p:spPr>
            <a:xfrm>
              <a:off x="1911121" y="4075072"/>
              <a:ext cx="58056" cy="58628"/>
            </a:xfrm>
            <a:custGeom>
              <a:avLst/>
              <a:gdLst/>
              <a:ahLst/>
              <a:cxnLst/>
              <a:rect l="l" t="t" r="r" b="b"/>
              <a:pathLst>
                <a:path w="1218" h="1230" extrusionOk="0">
                  <a:moveTo>
                    <a:pt x="693" y="0"/>
                  </a:moveTo>
                  <a:cubicBezTo>
                    <a:pt x="652" y="0"/>
                    <a:pt x="613" y="6"/>
                    <a:pt x="573" y="18"/>
                  </a:cubicBezTo>
                  <a:cubicBezTo>
                    <a:pt x="505" y="27"/>
                    <a:pt x="443" y="54"/>
                    <a:pt x="388" y="96"/>
                  </a:cubicBezTo>
                  <a:cubicBezTo>
                    <a:pt x="367" y="110"/>
                    <a:pt x="348" y="125"/>
                    <a:pt x="327" y="138"/>
                  </a:cubicBezTo>
                  <a:cubicBezTo>
                    <a:pt x="327" y="138"/>
                    <a:pt x="325" y="138"/>
                    <a:pt x="325" y="139"/>
                  </a:cubicBezTo>
                  <a:cubicBezTo>
                    <a:pt x="255" y="170"/>
                    <a:pt x="194" y="216"/>
                    <a:pt x="147" y="280"/>
                  </a:cubicBezTo>
                  <a:cubicBezTo>
                    <a:pt x="145" y="283"/>
                    <a:pt x="142" y="286"/>
                    <a:pt x="139" y="289"/>
                  </a:cubicBezTo>
                  <a:cubicBezTo>
                    <a:pt x="86" y="348"/>
                    <a:pt x="52" y="416"/>
                    <a:pt x="36" y="492"/>
                  </a:cubicBezTo>
                  <a:cubicBezTo>
                    <a:pt x="9" y="561"/>
                    <a:pt x="1" y="635"/>
                    <a:pt x="10" y="711"/>
                  </a:cubicBezTo>
                  <a:cubicBezTo>
                    <a:pt x="15" y="786"/>
                    <a:pt x="37" y="858"/>
                    <a:pt x="77" y="920"/>
                  </a:cubicBezTo>
                  <a:cubicBezTo>
                    <a:pt x="107" y="991"/>
                    <a:pt x="152" y="1051"/>
                    <a:pt x="217" y="1099"/>
                  </a:cubicBezTo>
                  <a:cubicBezTo>
                    <a:pt x="318" y="1175"/>
                    <a:pt x="443" y="1230"/>
                    <a:pt x="573" y="1230"/>
                  </a:cubicBezTo>
                  <a:cubicBezTo>
                    <a:pt x="594" y="1230"/>
                    <a:pt x="616" y="1228"/>
                    <a:pt x="637" y="1225"/>
                  </a:cubicBezTo>
                  <a:cubicBezTo>
                    <a:pt x="785" y="1204"/>
                    <a:pt x="931" y="1140"/>
                    <a:pt x="1024" y="1018"/>
                  </a:cubicBezTo>
                  <a:cubicBezTo>
                    <a:pt x="1027" y="1015"/>
                    <a:pt x="1030" y="1012"/>
                    <a:pt x="1032" y="1007"/>
                  </a:cubicBezTo>
                  <a:cubicBezTo>
                    <a:pt x="1060" y="964"/>
                    <a:pt x="1086" y="920"/>
                    <a:pt x="1113" y="876"/>
                  </a:cubicBezTo>
                  <a:cubicBezTo>
                    <a:pt x="1130" y="842"/>
                    <a:pt x="1142" y="806"/>
                    <a:pt x="1150" y="770"/>
                  </a:cubicBezTo>
                  <a:lnTo>
                    <a:pt x="1166" y="734"/>
                  </a:lnTo>
                  <a:cubicBezTo>
                    <a:pt x="1178" y="691"/>
                    <a:pt x="1192" y="648"/>
                    <a:pt x="1203" y="604"/>
                  </a:cubicBezTo>
                  <a:cubicBezTo>
                    <a:pt x="1217" y="536"/>
                    <a:pt x="1213" y="471"/>
                    <a:pt x="1193" y="405"/>
                  </a:cubicBezTo>
                  <a:cubicBezTo>
                    <a:pt x="1188" y="360"/>
                    <a:pt x="1173" y="317"/>
                    <a:pt x="1147" y="282"/>
                  </a:cubicBezTo>
                  <a:cubicBezTo>
                    <a:pt x="1120" y="217"/>
                    <a:pt x="1078" y="163"/>
                    <a:pt x="1020" y="120"/>
                  </a:cubicBezTo>
                  <a:cubicBezTo>
                    <a:pt x="982" y="94"/>
                    <a:pt x="941" y="69"/>
                    <a:pt x="901" y="46"/>
                  </a:cubicBezTo>
                  <a:cubicBezTo>
                    <a:pt x="858" y="33"/>
                    <a:pt x="815" y="20"/>
                    <a:pt x="772" y="8"/>
                  </a:cubicBezTo>
                  <a:cubicBezTo>
                    <a:pt x="745" y="3"/>
                    <a:pt x="719" y="0"/>
                    <a:pt x="69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6"/>
            <p:cNvSpPr/>
            <p:nvPr/>
          </p:nvSpPr>
          <p:spPr>
            <a:xfrm>
              <a:off x="1789719" y="4187943"/>
              <a:ext cx="115969" cy="83795"/>
            </a:xfrm>
            <a:custGeom>
              <a:avLst/>
              <a:gdLst/>
              <a:ahLst/>
              <a:cxnLst/>
              <a:rect l="l" t="t" r="r" b="b"/>
              <a:pathLst>
                <a:path w="2433" h="1758" extrusionOk="0">
                  <a:moveTo>
                    <a:pt x="1171" y="0"/>
                  </a:moveTo>
                  <a:cubicBezTo>
                    <a:pt x="948" y="0"/>
                    <a:pt x="721" y="94"/>
                    <a:pt x="536" y="320"/>
                  </a:cubicBezTo>
                  <a:cubicBezTo>
                    <a:pt x="0" y="971"/>
                    <a:pt x="615" y="1758"/>
                    <a:pt x="1262" y="1758"/>
                  </a:cubicBezTo>
                  <a:cubicBezTo>
                    <a:pt x="1485" y="1758"/>
                    <a:pt x="1712" y="1664"/>
                    <a:pt x="1898" y="1439"/>
                  </a:cubicBezTo>
                  <a:cubicBezTo>
                    <a:pt x="2433" y="787"/>
                    <a:pt x="1818" y="0"/>
                    <a:pt x="1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6"/>
            <p:cNvSpPr/>
            <p:nvPr/>
          </p:nvSpPr>
          <p:spPr>
            <a:xfrm>
              <a:off x="1686715" y="4293330"/>
              <a:ext cx="39324" cy="38084"/>
            </a:xfrm>
            <a:custGeom>
              <a:avLst/>
              <a:gdLst/>
              <a:ahLst/>
              <a:cxnLst/>
              <a:rect l="l" t="t" r="r" b="b"/>
              <a:pathLst>
                <a:path w="825" h="799" extrusionOk="0">
                  <a:moveTo>
                    <a:pt x="420" y="0"/>
                  </a:moveTo>
                  <a:cubicBezTo>
                    <a:pt x="390" y="0"/>
                    <a:pt x="360" y="5"/>
                    <a:pt x="332" y="14"/>
                  </a:cubicBezTo>
                  <a:cubicBezTo>
                    <a:pt x="279" y="22"/>
                    <a:pt x="232" y="42"/>
                    <a:pt x="190" y="75"/>
                  </a:cubicBezTo>
                  <a:cubicBezTo>
                    <a:pt x="136" y="106"/>
                    <a:pt x="85" y="159"/>
                    <a:pt x="62" y="217"/>
                  </a:cubicBezTo>
                  <a:cubicBezTo>
                    <a:pt x="23" y="317"/>
                    <a:pt x="1" y="436"/>
                    <a:pt x="45" y="540"/>
                  </a:cubicBezTo>
                  <a:cubicBezTo>
                    <a:pt x="72" y="605"/>
                    <a:pt x="113" y="663"/>
                    <a:pt x="166" y="710"/>
                  </a:cubicBezTo>
                  <a:cubicBezTo>
                    <a:pt x="231" y="770"/>
                    <a:pt x="322" y="796"/>
                    <a:pt x="408" y="798"/>
                  </a:cubicBezTo>
                  <a:cubicBezTo>
                    <a:pt x="414" y="798"/>
                    <a:pt x="419" y="798"/>
                    <a:pt x="425" y="798"/>
                  </a:cubicBezTo>
                  <a:cubicBezTo>
                    <a:pt x="503" y="798"/>
                    <a:pt x="588" y="778"/>
                    <a:pt x="651" y="729"/>
                  </a:cubicBezTo>
                  <a:cubicBezTo>
                    <a:pt x="709" y="684"/>
                    <a:pt x="755" y="629"/>
                    <a:pt x="786" y="563"/>
                  </a:cubicBezTo>
                  <a:cubicBezTo>
                    <a:pt x="824" y="487"/>
                    <a:pt x="825" y="394"/>
                    <a:pt x="807" y="312"/>
                  </a:cubicBezTo>
                  <a:cubicBezTo>
                    <a:pt x="787" y="228"/>
                    <a:pt x="744" y="145"/>
                    <a:pt x="675" y="92"/>
                  </a:cubicBezTo>
                  <a:cubicBezTo>
                    <a:pt x="619" y="49"/>
                    <a:pt x="553" y="21"/>
                    <a:pt x="484" y="6"/>
                  </a:cubicBezTo>
                  <a:cubicBezTo>
                    <a:pt x="462" y="2"/>
                    <a:pt x="441" y="0"/>
                    <a:pt x="4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6"/>
            <p:cNvSpPr/>
            <p:nvPr/>
          </p:nvSpPr>
          <p:spPr>
            <a:xfrm>
              <a:off x="1570603" y="4297334"/>
              <a:ext cx="55387" cy="39991"/>
            </a:xfrm>
            <a:custGeom>
              <a:avLst/>
              <a:gdLst/>
              <a:ahLst/>
              <a:cxnLst/>
              <a:rect l="l" t="t" r="r" b="b"/>
              <a:pathLst>
                <a:path w="1162" h="839" extrusionOk="0">
                  <a:moveTo>
                    <a:pt x="559" y="1"/>
                  </a:moveTo>
                  <a:cubicBezTo>
                    <a:pt x="452" y="1"/>
                    <a:pt x="344" y="45"/>
                    <a:pt x="255" y="153"/>
                  </a:cubicBezTo>
                  <a:cubicBezTo>
                    <a:pt x="1" y="463"/>
                    <a:pt x="295" y="839"/>
                    <a:pt x="603" y="839"/>
                  </a:cubicBezTo>
                  <a:cubicBezTo>
                    <a:pt x="709" y="839"/>
                    <a:pt x="817" y="794"/>
                    <a:pt x="905" y="687"/>
                  </a:cubicBezTo>
                  <a:cubicBezTo>
                    <a:pt x="1162" y="376"/>
                    <a:pt x="868" y="1"/>
                    <a:pt x="55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6"/>
            <p:cNvSpPr/>
            <p:nvPr/>
          </p:nvSpPr>
          <p:spPr>
            <a:xfrm>
              <a:off x="2488106" y="3912487"/>
              <a:ext cx="47903" cy="34605"/>
            </a:xfrm>
            <a:custGeom>
              <a:avLst/>
              <a:gdLst/>
              <a:ahLst/>
              <a:cxnLst/>
              <a:rect l="l" t="t" r="r" b="b"/>
              <a:pathLst>
                <a:path w="1005" h="726" extrusionOk="0">
                  <a:moveTo>
                    <a:pt x="483" y="0"/>
                  </a:moveTo>
                  <a:cubicBezTo>
                    <a:pt x="391" y="0"/>
                    <a:pt x="298" y="39"/>
                    <a:pt x="221" y="131"/>
                  </a:cubicBezTo>
                  <a:cubicBezTo>
                    <a:pt x="0" y="400"/>
                    <a:pt x="255" y="726"/>
                    <a:pt x="522" y="726"/>
                  </a:cubicBezTo>
                  <a:cubicBezTo>
                    <a:pt x="614" y="726"/>
                    <a:pt x="708" y="687"/>
                    <a:pt x="784" y="594"/>
                  </a:cubicBezTo>
                  <a:cubicBezTo>
                    <a:pt x="1005" y="326"/>
                    <a:pt x="751" y="0"/>
                    <a:pt x="4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6"/>
            <p:cNvSpPr/>
            <p:nvPr/>
          </p:nvSpPr>
          <p:spPr>
            <a:xfrm>
              <a:off x="2382814" y="3900380"/>
              <a:ext cx="74500" cy="53814"/>
            </a:xfrm>
            <a:custGeom>
              <a:avLst/>
              <a:gdLst/>
              <a:ahLst/>
              <a:cxnLst/>
              <a:rect l="l" t="t" r="r" b="b"/>
              <a:pathLst>
                <a:path w="1563" h="1129" extrusionOk="0">
                  <a:moveTo>
                    <a:pt x="753" y="0"/>
                  </a:moveTo>
                  <a:cubicBezTo>
                    <a:pt x="609" y="0"/>
                    <a:pt x="464" y="61"/>
                    <a:pt x="345" y="205"/>
                  </a:cubicBezTo>
                  <a:cubicBezTo>
                    <a:pt x="1" y="623"/>
                    <a:pt x="395" y="1129"/>
                    <a:pt x="811" y="1129"/>
                  </a:cubicBezTo>
                  <a:cubicBezTo>
                    <a:pt x="954" y="1129"/>
                    <a:pt x="1100" y="1068"/>
                    <a:pt x="1219" y="924"/>
                  </a:cubicBezTo>
                  <a:cubicBezTo>
                    <a:pt x="1562" y="506"/>
                    <a:pt x="1168" y="0"/>
                    <a:pt x="7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6"/>
            <p:cNvSpPr/>
            <p:nvPr/>
          </p:nvSpPr>
          <p:spPr>
            <a:xfrm>
              <a:off x="2293156" y="3929980"/>
              <a:ext cx="51669" cy="37322"/>
            </a:xfrm>
            <a:custGeom>
              <a:avLst/>
              <a:gdLst/>
              <a:ahLst/>
              <a:cxnLst/>
              <a:rect l="l" t="t" r="r" b="b"/>
              <a:pathLst>
                <a:path w="1084" h="783" extrusionOk="0">
                  <a:moveTo>
                    <a:pt x="521" y="0"/>
                  </a:moveTo>
                  <a:cubicBezTo>
                    <a:pt x="422" y="0"/>
                    <a:pt x="321" y="42"/>
                    <a:pt x="239" y="141"/>
                  </a:cubicBezTo>
                  <a:cubicBezTo>
                    <a:pt x="1" y="432"/>
                    <a:pt x="274" y="783"/>
                    <a:pt x="562" y="783"/>
                  </a:cubicBezTo>
                  <a:cubicBezTo>
                    <a:pt x="661" y="783"/>
                    <a:pt x="762" y="741"/>
                    <a:pt x="845" y="641"/>
                  </a:cubicBezTo>
                  <a:cubicBezTo>
                    <a:pt x="1083" y="350"/>
                    <a:pt x="809" y="0"/>
                    <a:pt x="52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6"/>
            <p:cNvSpPr/>
            <p:nvPr/>
          </p:nvSpPr>
          <p:spPr>
            <a:xfrm>
              <a:off x="2168417" y="3984604"/>
              <a:ext cx="60106" cy="43423"/>
            </a:xfrm>
            <a:custGeom>
              <a:avLst/>
              <a:gdLst/>
              <a:ahLst/>
              <a:cxnLst/>
              <a:rect l="l" t="t" r="r" b="b"/>
              <a:pathLst>
                <a:path w="1261" h="911" extrusionOk="0">
                  <a:moveTo>
                    <a:pt x="608" y="0"/>
                  </a:moveTo>
                  <a:cubicBezTo>
                    <a:pt x="492" y="0"/>
                    <a:pt x="374" y="49"/>
                    <a:pt x="279" y="166"/>
                  </a:cubicBezTo>
                  <a:cubicBezTo>
                    <a:pt x="0" y="503"/>
                    <a:pt x="318" y="911"/>
                    <a:pt x="653" y="911"/>
                  </a:cubicBezTo>
                  <a:cubicBezTo>
                    <a:pt x="769" y="911"/>
                    <a:pt x="887" y="862"/>
                    <a:pt x="983" y="745"/>
                  </a:cubicBezTo>
                  <a:cubicBezTo>
                    <a:pt x="1261" y="408"/>
                    <a:pt x="942" y="0"/>
                    <a:pt x="6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6"/>
            <p:cNvSpPr/>
            <p:nvPr/>
          </p:nvSpPr>
          <p:spPr>
            <a:xfrm>
              <a:off x="2071228" y="4068066"/>
              <a:ext cx="95378" cy="91755"/>
            </a:xfrm>
            <a:custGeom>
              <a:avLst/>
              <a:gdLst/>
              <a:ahLst/>
              <a:cxnLst/>
              <a:rect l="l" t="t" r="r" b="b"/>
              <a:pathLst>
                <a:path w="2001" h="1925" extrusionOk="0">
                  <a:moveTo>
                    <a:pt x="1092" y="0"/>
                  </a:moveTo>
                  <a:cubicBezTo>
                    <a:pt x="1059" y="0"/>
                    <a:pt x="1026" y="2"/>
                    <a:pt x="993" y="7"/>
                  </a:cubicBezTo>
                  <a:cubicBezTo>
                    <a:pt x="759" y="39"/>
                    <a:pt x="534" y="142"/>
                    <a:pt x="384" y="332"/>
                  </a:cubicBezTo>
                  <a:cubicBezTo>
                    <a:pt x="304" y="435"/>
                    <a:pt x="216" y="538"/>
                    <a:pt x="161" y="660"/>
                  </a:cubicBezTo>
                  <a:cubicBezTo>
                    <a:pt x="1" y="1018"/>
                    <a:pt x="100" y="1476"/>
                    <a:pt x="405" y="1727"/>
                  </a:cubicBezTo>
                  <a:cubicBezTo>
                    <a:pt x="563" y="1856"/>
                    <a:pt x="775" y="1925"/>
                    <a:pt x="986" y="1925"/>
                  </a:cubicBezTo>
                  <a:cubicBezTo>
                    <a:pt x="1171" y="1925"/>
                    <a:pt x="1354" y="1872"/>
                    <a:pt x="1499" y="1759"/>
                  </a:cubicBezTo>
                  <a:cubicBezTo>
                    <a:pt x="1604" y="1678"/>
                    <a:pt x="1692" y="1577"/>
                    <a:pt x="1779" y="1477"/>
                  </a:cubicBezTo>
                  <a:cubicBezTo>
                    <a:pt x="1927" y="1304"/>
                    <a:pt x="2000" y="1041"/>
                    <a:pt x="1978" y="816"/>
                  </a:cubicBezTo>
                  <a:cubicBezTo>
                    <a:pt x="1958" y="596"/>
                    <a:pt x="1833" y="342"/>
                    <a:pt x="1654" y="207"/>
                  </a:cubicBezTo>
                  <a:cubicBezTo>
                    <a:pt x="1492" y="86"/>
                    <a:pt x="1295" y="0"/>
                    <a:pt x="10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6"/>
            <p:cNvSpPr/>
            <p:nvPr/>
          </p:nvSpPr>
          <p:spPr>
            <a:xfrm>
              <a:off x="2016223" y="4196618"/>
              <a:ext cx="85749" cy="85749"/>
            </a:xfrm>
            <a:custGeom>
              <a:avLst/>
              <a:gdLst/>
              <a:ahLst/>
              <a:cxnLst/>
              <a:rect l="l" t="t" r="r" b="b"/>
              <a:pathLst>
                <a:path w="1799" h="1799" extrusionOk="0">
                  <a:moveTo>
                    <a:pt x="938" y="0"/>
                  </a:moveTo>
                  <a:cubicBezTo>
                    <a:pt x="908" y="0"/>
                    <a:pt x="877" y="2"/>
                    <a:pt x="846" y="7"/>
                  </a:cubicBezTo>
                  <a:cubicBezTo>
                    <a:pt x="633" y="37"/>
                    <a:pt x="393" y="130"/>
                    <a:pt x="268" y="316"/>
                  </a:cubicBezTo>
                  <a:cubicBezTo>
                    <a:pt x="202" y="413"/>
                    <a:pt x="125" y="510"/>
                    <a:pt x="83" y="620"/>
                  </a:cubicBezTo>
                  <a:cubicBezTo>
                    <a:pt x="62" y="690"/>
                    <a:pt x="42" y="759"/>
                    <a:pt x="21" y="828"/>
                  </a:cubicBezTo>
                  <a:cubicBezTo>
                    <a:pt x="0" y="937"/>
                    <a:pt x="7" y="1043"/>
                    <a:pt x="39" y="1147"/>
                  </a:cubicBezTo>
                  <a:cubicBezTo>
                    <a:pt x="78" y="1320"/>
                    <a:pt x="170" y="1497"/>
                    <a:pt x="316" y="1607"/>
                  </a:cubicBezTo>
                  <a:cubicBezTo>
                    <a:pt x="437" y="1696"/>
                    <a:pt x="570" y="1757"/>
                    <a:pt x="715" y="1786"/>
                  </a:cubicBezTo>
                  <a:cubicBezTo>
                    <a:pt x="757" y="1795"/>
                    <a:pt x="799" y="1799"/>
                    <a:pt x="841" y="1799"/>
                  </a:cubicBezTo>
                  <a:cubicBezTo>
                    <a:pt x="1013" y="1799"/>
                    <a:pt x="1187" y="1733"/>
                    <a:pt x="1329" y="1644"/>
                  </a:cubicBezTo>
                  <a:cubicBezTo>
                    <a:pt x="1430" y="1581"/>
                    <a:pt x="1510" y="1488"/>
                    <a:pt x="1593" y="1404"/>
                  </a:cubicBezTo>
                  <a:cubicBezTo>
                    <a:pt x="1671" y="1315"/>
                    <a:pt x="1721" y="1216"/>
                    <a:pt x="1745" y="1103"/>
                  </a:cubicBezTo>
                  <a:cubicBezTo>
                    <a:pt x="1786" y="998"/>
                    <a:pt x="1799" y="890"/>
                    <a:pt x="1783" y="776"/>
                  </a:cubicBezTo>
                  <a:cubicBezTo>
                    <a:pt x="1762" y="567"/>
                    <a:pt x="1646" y="326"/>
                    <a:pt x="1474" y="198"/>
                  </a:cubicBezTo>
                  <a:cubicBezTo>
                    <a:pt x="1321" y="83"/>
                    <a:pt x="1132" y="0"/>
                    <a:pt x="9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6"/>
            <p:cNvSpPr/>
            <p:nvPr/>
          </p:nvSpPr>
          <p:spPr>
            <a:xfrm>
              <a:off x="1945202" y="4343331"/>
              <a:ext cx="42422" cy="42994"/>
            </a:xfrm>
            <a:custGeom>
              <a:avLst/>
              <a:gdLst/>
              <a:ahLst/>
              <a:cxnLst/>
              <a:rect l="l" t="t" r="r" b="b"/>
              <a:pathLst>
                <a:path w="890" h="902" extrusionOk="0">
                  <a:moveTo>
                    <a:pt x="513" y="0"/>
                  </a:moveTo>
                  <a:cubicBezTo>
                    <a:pt x="436" y="0"/>
                    <a:pt x="348" y="26"/>
                    <a:pt x="293" y="69"/>
                  </a:cubicBezTo>
                  <a:lnTo>
                    <a:pt x="223" y="125"/>
                  </a:lnTo>
                  <a:cubicBezTo>
                    <a:pt x="212" y="132"/>
                    <a:pt x="204" y="140"/>
                    <a:pt x="193" y="148"/>
                  </a:cubicBezTo>
                  <a:cubicBezTo>
                    <a:pt x="123" y="203"/>
                    <a:pt x="78" y="252"/>
                    <a:pt x="40" y="334"/>
                  </a:cubicBezTo>
                  <a:cubicBezTo>
                    <a:pt x="4" y="414"/>
                    <a:pt x="1" y="503"/>
                    <a:pt x="19" y="587"/>
                  </a:cubicBezTo>
                  <a:cubicBezTo>
                    <a:pt x="39" y="671"/>
                    <a:pt x="82" y="756"/>
                    <a:pt x="153" y="810"/>
                  </a:cubicBezTo>
                  <a:cubicBezTo>
                    <a:pt x="211" y="851"/>
                    <a:pt x="276" y="881"/>
                    <a:pt x="346" y="895"/>
                  </a:cubicBezTo>
                  <a:cubicBezTo>
                    <a:pt x="366" y="899"/>
                    <a:pt x="386" y="901"/>
                    <a:pt x="407" y="901"/>
                  </a:cubicBezTo>
                  <a:cubicBezTo>
                    <a:pt x="489" y="901"/>
                    <a:pt x="579" y="871"/>
                    <a:pt x="641" y="827"/>
                  </a:cubicBezTo>
                  <a:cubicBezTo>
                    <a:pt x="715" y="775"/>
                    <a:pt x="753" y="721"/>
                    <a:pt x="795" y="641"/>
                  </a:cubicBezTo>
                  <a:cubicBezTo>
                    <a:pt x="799" y="630"/>
                    <a:pt x="807" y="619"/>
                    <a:pt x="812" y="607"/>
                  </a:cubicBezTo>
                  <a:cubicBezTo>
                    <a:pt x="825" y="581"/>
                    <a:pt x="838" y="555"/>
                    <a:pt x="853" y="529"/>
                  </a:cubicBezTo>
                  <a:cubicBezTo>
                    <a:pt x="861" y="497"/>
                    <a:pt x="871" y="466"/>
                    <a:pt x="880" y="436"/>
                  </a:cubicBezTo>
                  <a:cubicBezTo>
                    <a:pt x="889" y="387"/>
                    <a:pt x="886" y="339"/>
                    <a:pt x="872" y="293"/>
                  </a:cubicBezTo>
                  <a:cubicBezTo>
                    <a:pt x="854" y="215"/>
                    <a:pt x="813" y="136"/>
                    <a:pt x="748" y="86"/>
                  </a:cubicBezTo>
                  <a:cubicBezTo>
                    <a:pt x="694" y="46"/>
                    <a:pt x="634" y="18"/>
                    <a:pt x="568" y="5"/>
                  </a:cubicBezTo>
                  <a:cubicBezTo>
                    <a:pt x="551" y="2"/>
                    <a:pt x="532" y="0"/>
                    <a:pt x="51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6"/>
            <p:cNvSpPr/>
            <p:nvPr/>
          </p:nvSpPr>
          <p:spPr>
            <a:xfrm>
              <a:off x="1826087" y="4422884"/>
              <a:ext cx="78790" cy="76788"/>
            </a:xfrm>
            <a:custGeom>
              <a:avLst/>
              <a:gdLst/>
              <a:ahLst/>
              <a:cxnLst/>
              <a:rect l="l" t="t" r="r" b="b"/>
              <a:pathLst>
                <a:path w="1653" h="1611" extrusionOk="0">
                  <a:moveTo>
                    <a:pt x="910" y="1"/>
                  </a:moveTo>
                  <a:cubicBezTo>
                    <a:pt x="884" y="1"/>
                    <a:pt x="858" y="3"/>
                    <a:pt x="832" y="6"/>
                  </a:cubicBezTo>
                  <a:cubicBezTo>
                    <a:pt x="628" y="35"/>
                    <a:pt x="484" y="127"/>
                    <a:pt x="338" y="271"/>
                  </a:cubicBezTo>
                  <a:cubicBezTo>
                    <a:pt x="300" y="308"/>
                    <a:pt x="264" y="344"/>
                    <a:pt x="225" y="381"/>
                  </a:cubicBezTo>
                  <a:cubicBezTo>
                    <a:pt x="53" y="548"/>
                    <a:pt x="1" y="900"/>
                    <a:pt x="101" y="1116"/>
                  </a:cubicBezTo>
                  <a:cubicBezTo>
                    <a:pt x="157" y="1236"/>
                    <a:pt x="214" y="1356"/>
                    <a:pt x="326" y="1438"/>
                  </a:cubicBezTo>
                  <a:cubicBezTo>
                    <a:pt x="438" y="1522"/>
                    <a:pt x="548" y="1562"/>
                    <a:pt x="685" y="1596"/>
                  </a:cubicBezTo>
                  <a:cubicBezTo>
                    <a:pt x="724" y="1606"/>
                    <a:pt x="766" y="1610"/>
                    <a:pt x="809" y="1610"/>
                  </a:cubicBezTo>
                  <a:cubicBezTo>
                    <a:pt x="1023" y="1610"/>
                    <a:pt x="1273" y="1499"/>
                    <a:pt x="1384" y="1331"/>
                  </a:cubicBezTo>
                  <a:cubicBezTo>
                    <a:pt x="1412" y="1289"/>
                    <a:pt x="1440" y="1244"/>
                    <a:pt x="1470" y="1201"/>
                  </a:cubicBezTo>
                  <a:cubicBezTo>
                    <a:pt x="1579" y="1033"/>
                    <a:pt x="1653" y="873"/>
                    <a:pt x="1633" y="665"/>
                  </a:cubicBezTo>
                  <a:cubicBezTo>
                    <a:pt x="1616" y="485"/>
                    <a:pt x="1516" y="279"/>
                    <a:pt x="1369" y="169"/>
                  </a:cubicBezTo>
                  <a:cubicBezTo>
                    <a:pt x="1238" y="71"/>
                    <a:pt x="1076" y="1"/>
                    <a:pt x="91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6"/>
            <p:cNvSpPr/>
            <p:nvPr/>
          </p:nvSpPr>
          <p:spPr>
            <a:xfrm>
              <a:off x="1677658" y="4444476"/>
              <a:ext cx="68876" cy="66064"/>
            </a:xfrm>
            <a:custGeom>
              <a:avLst/>
              <a:gdLst/>
              <a:ahLst/>
              <a:cxnLst/>
              <a:rect l="l" t="t" r="r" b="b"/>
              <a:pathLst>
                <a:path w="1445" h="1386" extrusionOk="0">
                  <a:moveTo>
                    <a:pt x="625" y="0"/>
                  </a:moveTo>
                  <a:cubicBezTo>
                    <a:pt x="505" y="13"/>
                    <a:pt x="395" y="52"/>
                    <a:pt x="297" y="123"/>
                  </a:cubicBezTo>
                  <a:cubicBezTo>
                    <a:pt x="243" y="157"/>
                    <a:pt x="198" y="201"/>
                    <a:pt x="162" y="249"/>
                  </a:cubicBezTo>
                  <a:lnTo>
                    <a:pt x="162" y="248"/>
                  </a:lnTo>
                  <a:cubicBezTo>
                    <a:pt x="119" y="296"/>
                    <a:pt x="87" y="349"/>
                    <a:pt x="65" y="406"/>
                  </a:cubicBezTo>
                  <a:cubicBezTo>
                    <a:pt x="39" y="459"/>
                    <a:pt x="21" y="515"/>
                    <a:pt x="14" y="575"/>
                  </a:cubicBezTo>
                  <a:cubicBezTo>
                    <a:pt x="14" y="579"/>
                    <a:pt x="14" y="581"/>
                    <a:pt x="13" y="585"/>
                  </a:cubicBezTo>
                  <a:cubicBezTo>
                    <a:pt x="4" y="639"/>
                    <a:pt x="0" y="694"/>
                    <a:pt x="9" y="751"/>
                  </a:cubicBezTo>
                  <a:cubicBezTo>
                    <a:pt x="14" y="808"/>
                    <a:pt x="27" y="866"/>
                    <a:pt x="48" y="921"/>
                  </a:cubicBezTo>
                  <a:cubicBezTo>
                    <a:pt x="92" y="1039"/>
                    <a:pt x="161" y="1135"/>
                    <a:pt x="256" y="1214"/>
                  </a:cubicBezTo>
                  <a:cubicBezTo>
                    <a:pt x="387" y="1307"/>
                    <a:pt x="459" y="1347"/>
                    <a:pt x="616" y="1378"/>
                  </a:cubicBezTo>
                  <a:cubicBezTo>
                    <a:pt x="624" y="1379"/>
                    <a:pt x="631" y="1380"/>
                    <a:pt x="637" y="1380"/>
                  </a:cubicBezTo>
                  <a:cubicBezTo>
                    <a:pt x="693" y="1381"/>
                    <a:pt x="751" y="1384"/>
                    <a:pt x="808" y="1385"/>
                  </a:cubicBezTo>
                  <a:lnTo>
                    <a:pt x="812" y="1385"/>
                  </a:lnTo>
                  <a:cubicBezTo>
                    <a:pt x="815" y="1385"/>
                    <a:pt x="819" y="1384"/>
                    <a:pt x="821" y="1384"/>
                  </a:cubicBezTo>
                  <a:cubicBezTo>
                    <a:pt x="1002" y="1363"/>
                    <a:pt x="1170" y="1278"/>
                    <a:pt x="1285" y="1135"/>
                  </a:cubicBezTo>
                  <a:cubicBezTo>
                    <a:pt x="1360" y="1043"/>
                    <a:pt x="1411" y="933"/>
                    <a:pt x="1428" y="815"/>
                  </a:cubicBezTo>
                  <a:cubicBezTo>
                    <a:pt x="1438" y="755"/>
                    <a:pt x="1444" y="690"/>
                    <a:pt x="1433" y="630"/>
                  </a:cubicBezTo>
                  <a:cubicBezTo>
                    <a:pt x="1421" y="577"/>
                    <a:pt x="1407" y="525"/>
                    <a:pt x="1396" y="470"/>
                  </a:cubicBezTo>
                  <a:cubicBezTo>
                    <a:pt x="1369" y="389"/>
                    <a:pt x="1324" y="318"/>
                    <a:pt x="1261" y="261"/>
                  </a:cubicBezTo>
                  <a:cubicBezTo>
                    <a:pt x="1227" y="214"/>
                    <a:pt x="1183" y="177"/>
                    <a:pt x="1130" y="154"/>
                  </a:cubicBezTo>
                  <a:cubicBezTo>
                    <a:pt x="1120" y="146"/>
                    <a:pt x="1108" y="139"/>
                    <a:pt x="1096" y="131"/>
                  </a:cubicBezTo>
                  <a:cubicBezTo>
                    <a:pt x="1008" y="67"/>
                    <a:pt x="909" y="24"/>
                    <a:pt x="800" y="5"/>
                  </a:cubicBezTo>
                  <a:cubicBezTo>
                    <a:pt x="742" y="4"/>
                    <a:pt x="684" y="2"/>
                    <a:pt x="62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6"/>
            <p:cNvSpPr/>
            <p:nvPr/>
          </p:nvSpPr>
          <p:spPr>
            <a:xfrm>
              <a:off x="2246397" y="3887749"/>
              <a:ext cx="43423" cy="42660"/>
            </a:xfrm>
            <a:custGeom>
              <a:avLst/>
              <a:gdLst/>
              <a:ahLst/>
              <a:cxnLst/>
              <a:rect l="l" t="t" r="r" b="b"/>
              <a:pathLst>
                <a:path w="911" h="895" extrusionOk="0">
                  <a:moveTo>
                    <a:pt x="474" y="0"/>
                  </a:moveTo>
                  <a:cubicBezTo>
                    <a:pt x="426" y="0"/>
                    <a:pt x="378" y="9"/>
                    <a:pt x="331" y="25"/>
                  </a:cubicBezTo>
                  <a:cubicBezTo>
                    <a:pt x="261" y="52"/>
                    <a:pt x="202" y="94"/>
                    <a:pt x="153" y="152"/>
                  </a:cubicBezTo>
                  <a:cubicBezTo>
                    <a:pt x="106" y="211"/>
                    <a:pt x="77" y="277"/>
                    <a:pt x="64" y="351"/>
                  </a:cubicBezTo>
                  <a:cubicBezTo>
                    <a:pt x="53" y="398"/>
                    <a:pt x="41" y="446"/>
                    <a:pt x="30" y="493"/>
                  </a:cubicBezTo>
                  <a:cubicBezTo>
                    <a:pt x="0" y="608"/>
                    <a:pt x="63" y="743"/>
                    <a:pt x="151" y="813"/>
                  </a:cubicBezTo>
                  <a:cubicBezTo>
                    <a:pt x="209" y="862"/>
                    <a:pt x="294" y="894"/>
                    <a:pt x="375" y="894"/>
                  </a:cubicBezTo>
                  <a:cubicBezTo>
                    <a:pt x="414" y="894"/>
                    <a:pt x="453" y="887"/>
                    <a:pt x="487" y="870"/>
                  </a:cubicBezTo>
                  <a:cubicBezTo>
                    <a:pt x="531" y="849"/>
                    <a:pt x="576" y="828"/>
                    <a:pt x="619" y="807"/>
                  </a:cubicBezTo>
                  <a:cubicBezTo>
                    <a:pt x="690" y="781"/>
                    <a:pt x="749" y="739"/>
                    <a:pt x="797" y="681"/>
                  </a:cubicBezTo>
                  <a:cubicBezTo>
                    <a:pt x="844" y="623"/>
                    <a:pt x="875" y="556"/>
                    <a:pt x="886" y="482"/>
                  </a:cubicBezTo>
                  <a:cubicBezTo>
                    <a:pt x="910" y="336"/>
                    <a:pt x="853" y="188"/>
                    <a:pt x="740" y="95"/>
                  </a:cubicBezTo>
                  <a:cubicBezTo>
                    <a:pt x="664" y="33"/>
                    <a:pt x="570" y="0"/>
                    <a:pt x="4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6"/>
            <p:cNvSpPr/>
            <p:nvPr/>
          </p:nvSpPr>
          <p:spPr>
            <a:xfrm>
              <a:off x="2120466" y="3974737"/>
              <a:ext cx="25548" cy="18494"/>
            </a:xfrm>
            <a:custGeom>
              <a:avLst/>
              <a:gdLst/>
              <a:ahLst/>
              <a:cxnLst/>
              <a:rect l="l" t="t" r="r" b="b"/>
              <a:pathLst>
                <a:path w="536" h="388" extrusionOk="0">
                  <a:moveTo>
                    <a:pt x="258" y="1"/>
                  </a:moveTo>
                  <a:cubicBezTo>
                    <a:pt x="209" y="1"/>
                    <a:pt x="159" y="21"/>
                    <a:pt x="118" y="71"/>
                  </a:cubicBezTo>
                  <a:cubicBezTo>
                    <a:pt x="1" y="214"/>
                    <a:pt x="136" y="388"/>
                    <a:pt x="278" y="388"/>
                  </a:cubicBezTo>
                  <a:cubicBezTo>
                    <a:pt x="327" y="388"/>
                    <a:pt x="377" y="367"/>
                    <a:pt x="418" y="317"/>
                  </a:cubicBezTo>
                  <a:cubicBezTo>
                    <a:pt x="535" y="174"/>
                    <a:pt x="400" y="1"/>
                    <a:pt x="25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6"/>
            <p:cNvSpPr/>
            <p:nvPr/>
          </p:nvSpPr>
          <p:spPr>
            <a:xfrm>
              <a:off x="2016366" y="4098285"/>
              <a:ext cx="28742" cy="20830"/>
            </a:xfrm>
            <a:custGeom>
              <a:avLst/>
              <a:gdLst/>
              <a:ahLst/>
              <a:cxnLst/>
              <a:rect l="l" t="t" r="r" b="b"/>
              <a:pathLst>
                <a:path w="603" h="437" extrusionOk="0">
                  <a:moveTo>
                    <a:pt x="290" y="1"/>
                  </a:moveTo>
                  <a:cubicBezTo>
                    <a:pt x="235" y="1"/>
                    <a:pt x="179" y="24"/>
                    <a:pt x="132" y="80"/>
                  </a:cubicBezTo>
                  <a:cubicBezTo>
                    <a:pt x="0" y="241"/>
                    <a:pt x="153" y="436"/>
                    <a:pt x="313" y="436"/>
                  </a:cubicBezTo>
                  <a:cubicBezTo>
                    <a:pt x="369" y="436"/>
                    <a:pt x="425" y="413"/>
                    <a:pt x="470" y="357"/>
                  </a:cubicBezTo>
                  <a:cubicBezTo>
                    <a:pt x="603" y="195"/>
                    <a:pt x="451" y="1"/>
                    <a:pt x="29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6"/>
            <p:cNvSpPr/>
            <p:nvPr/>
          </p:nvSpPr>
          <p:spPr>
            <a:xfrm>
              <a:off x="1906117" y="4209249"/>
              <a:ext cx="92089" cy="66540"/>
            </a:xfrm>
            <a:custGeom>
              <a:avLst/>
              <a:gdLst/>
              <a:ahLst/>
              <a:cxnLst/>
              <a:rect l="l" t="t" r="r" b="b"/>
              <a:pathLst>
                <a:path w="1932" h="1396" extrusionOk="0">
                  <a:moveTo>
                    <a:pt x="929" y="1"/>
                  </a:moveTo>
                  <a:cubicBezTo>
                    <a:pt x="752" y="1"/>
                    <a:pt x="572" y="75"/>
                    <a:pt x="425" y="254"/>
                  </a:cubicBezTo>
                  <a:cubicBezTo>
                    <a:pt x="0" y="771"/>
                    <a:pt x="487" y="1396"/>
                    <a:pt x="1001" y="1396"/>
                  </a:cubicBezTo>
                  <a:cubicBezTo>
                    <a:pt x="1179" y="1396"/>
                    <a:pt x="1359" y="1321"/>
                    <a:pt x="1506" y="1142"/>
                  </a:cubicBezTo>
                  <a:cubicBezTo>
                    <a:pt x="1931" y="625"/>
                    <a:pt x="1443" y="1"/>
                    <a:pt x="9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1852493" y="4317020"/>
              <a:ext cx="30744" cy="30887"/>
            </a:xfrm>
            <a:custGeom>
              <a:avLst/>
              <a:gdLst/>
              <a:ahLst/>
              <a:cxnLst/>
              <a:rect l="l" t="t" r="r" b="b"/>
              <a:pathLst>
                <a:path w="645" h="648" extrusionOk="0">
                  <a:moveTo>
                    <a:pt x="351" y="0"/>
                  </a:moveTo>
                  <a:cubicBezTo>
                    <a:pt x="341" y="0"/>
                    <a:pt x="330" y="1"/>
                    <a:pt x="320" y="3"/>
                  </a:cubicBezTo>
                  <a:cubicBezTo>
                    <a:pt x="249" y="13"/>
                    <a:pt x="166" y="44"/>
                    <a:pt x="124" y="107"/>
                  </a:cubicBezTo>
                  <a:cubicBezTo>
                    <a:pt x="97" y="148"/>
                    <a:pt x="60" y="194"/>
                    <a:pt x="40" y="237"/>
                  </a:cubicBezTo>
                  <a:cubicBezTo>
                    <a:pt x="31" y="259"/>
                    <a:pt x="20" y="300"/>
                    <a:pt x="14" y="328"/>
                  </a:cubicBezTo>
                  <a:cubicBezTo>
                    <a:pt x="1" y="383"/>
                    <a:pt x="11" y="428"/>
                    <a:pt x="26" y="480"/>
                  </a:cubicBezTo>
                  <a:cubicBezTo>
                    <a:pt x="48" y="563"/>
                    <a:pt x="141" y="639"/>
                    <a:pt x="225" y="645"/>
                  </a:cubicBezTo>
                  <a:cubicBezTo>
                    <a:pt x="243" y="647"/>
                    <a:pt x="260" y="648"/>
                    <a:pt x="276" y="648"/>
                  </a:cubicBezTo>
                  <a:cubicBezTo>
                    <a:pt x="310" y="648"/>
                    <a:pt x="341" y="643"/>
                    <a:pt x="376" y="629"/>
                  </a:cubicBezTo>
                  <a:cubicBezTo>
                    <a:pt x="404" y="616"/>
                    <a:pt x="442" y="598"/>
                    <a:pt x="461" y="585"/>
                  </a:cubicBezTo>
                  <a:cubicBezTo>
                    <a:pt x="501" y="557"/>
                    <a:pt x="539" y="513"/>
                    <a:pt x="573" y="478"/>
                  </a:cubicBezTo>
                  <a:cubicBezTo>
                    <a:pt x="622" y="428"/>
                    <a:pt x="644" y="331"/>
                    <a:pt x="638" y="264"/>
                  </a:cubicBezTo>
                  <a:cubicBezTo>
                    <a:pt x="632" y="194"/>
                    <a:pt x="591" y="111"/>
                    <a:pt x="533" y="69"/>
                  </a:cubicBezTo>
                  <a:cubicBezTo>
                    <a:pt x="482" y="29"/>
                    <a:pt x="417" y="0"/>
                    <a:pt x="3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1742816" y="4345953"/>
              <a:ext cx="79601" cy="78647"/>
            </a:xfrm>
            <a:custGeom>
              <a:avLst/>
              <a:gdLst/>
              <a:ahLst/>
              <a:cxnLst/>
              <a:rect l="l" t="t" r="r" b="b"/>
              <a:pathLst>
                <a:path w="1670" h="1650" extrusionOk="0">
                  <a:moveTo>
                    <a:pt x="836" y="1"/>
                  </a:moveTo>
                  <a:cubicBezTo>
                    <a:pt x="809" y="1"/>
                    <a:pt x="782" y="2"/>
                    <a:pt x="754" y="5"/>
                  </a:cubicBezTo>
                  <a:cubicBezTo>
                    <a:pt x="686" y="21"/>
                    <a:pt x="616" y="36"/>
                    <a:pt x="548" y="52"/>
                  </a:cubicBezTo>
                  <a:cubicBezTo>
                    <a:pt x="410" y="104"/>
                    <a:pt x="292" y="187"/>
                    <a:pt x="197" y="302"/>
                  </a:cubicBezTo>
                  <a:cubicBezTo>
                    <a:pt x="122" y="387"/>
                    <a:pt x="74" y="484"/>
                    <a:pt x="51" y="593"/>
                  </a:cubicBezTo>
                  <a:cubicBezTo>
                    <a:pt x="12" y="694"/>
                    <a:pt x="1" y="797"/>
                    <a:pt x="14" y="906"/>
                  </a:cubicBezTo>
                  <a:cubicBezTo>
                    <a:pt x="22" y="1015"/>
                    <a:pt x="54" y="1116"/>
                    <a:pt x="112" y="1206"/>
                  </a:cubicBezTo>
                  <a:cubicBezTo>
                    <a:pt x="155" y="1307"/>
                    <a:pt x="222" y="1394"/>
                    <a:pt x="312" y="1462"/>
                  </a:cubicBezTo>
                  <a:cubicBezTo>
                    <a:pt x="374" y="1501"/>
                    <a:pt x="437" y="1538"/>
                    <a:pt x="500" y="1578"/>
                  </a:cubicBezTo>
                  <a:cubicBezTo>
                    <a:pt x="608" y="1625"/>
                    <a:pt x="718" y="1650"/>
                    <a:pt x="832" y="1650"/>
                  </a:cubicBezTo>
                  <a:cubicBezTo>
                    <a:pt x="860" y="1650"/>
                    <a:pt x="888" y="1648"/>
                    <a:pt x="917" y="1645"/>
                  </a:cubicBezTo>
                  <a:cubicBezTo>
                    <a:pt x="985" y="1630"/>
                    <a:pt x="1054" y="1614"/>
                    <a:pt x="1122" y="1598"/>
                  </a:cubicBezTo>
                  <a:cubicBezTo>
                    <a:pt x="1260" y="1546"/>
                    <a:pt x="1378" y="1463"/>
                    <a:pt x="1473" y="1348"/>
                  </a:cubicBezTo>
                  <a:cubicBezTo>
                    <a:pt x="1548" y="1263"/>
                    <a:pt x="1597" y="1166"/>
                    <a:pt x="1619" y="1057"/>
                  </a:cubicBezTo>
                  <a:cubicBezTo>
                    <a:pt x="1658" y="956"/>
                    <a:pt x="1669" y="853"/>
                    <a:pt x="1656" y="745"/>
                  </a:cubicBezTo>
                  <a:cubicBezTo>
                    <a:pt x="1649" y="635"/>
                    <a:pt x="1616" y="536"/>
                    <a:pt x="1558" y="445"/>
                  </a:cubicBezTo>
                  <a:cubicBezTo>
                    <a:pt x="1515" y="343"/>
                    <a:pt x="1448" y="256"/>
                    <a:pt x="1358" y="188"/>
                  </a:cubicBezTo>
                  <a:cubicBezTo>
                    <a:pt x="1296" y="149"/>
                    <a:pt x="1233" y="112"/>
                    <a:pt x="1170" y="72"/>
                  </a:cubicBezTo>
                  <a:cubicBezTo>
                    <a:pt x="1063" y="24"/>
                    <a:pt x="952" y="1"/>
                    <a:pt x="8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1656447" y="4404962"/>
              <a:ext cx="35558" cy="33413"/>
            </a:xfrm>
            <a:custGeom>
              <a:avLst/>
              <a:gdLst/>
              <a:ahLst/>
              <a:cxnLst/>
              <a:rect l="l" t="t" r="r" b="b"/>
              <a:pathLst>
                <a:path w="746" h="701" extrusionOk="0">
                  <a:moveTo>
                    <a:pt x="322" y="0"/>
                  </a:moveTo>
                  <a:cubicBezTo>
                    <a:pt x="299" y="0"/>
                    <a:pt x="276" y="3"/>
                    <a:pt x="252" y="8"/>
                  </a:cubicBezTo>
                  <a:cubicBezTo>
                    <a:pt x="188" y="22"/>
                    <a:pt x="124" y="57"/>
                    <a:pt x="83" y="110"/>
                  </a:cubicBezTo>
                  <a:cubicBezTo>
                    <a:pt x="51" y="153"/>
                    <a:pt x="29" y="203"/>
                    <a:pt x="18" y="256"/>
                  </a:cubicBezTo>
                  <a:cubicBezTo>
                    <a:pt x="1" y="338"/>
                    <a:pt x="31" y="414"/>
                    <a:pt x="71" y="482"/>
                  </a:cubicBezTo>
                  <a:cubicBezTo>
                    <a:pt x="122" y="572"/>
                    <a:pt x="234" y="621"/>
                    <a:pt x="322" y="674"/>
                  </a:cubicBezTo>
                  <a:cubicBezTo>
                    <a:pt x="346" y="682"/>
                    <a:pt x="370" y="689"/>
                    <a:pt x="395" y="696"/>
                  </a:cubicBezTo>
                  <a:cubicBezTo>
                    <a:pt x="410" y="699"/>
                    <a:pt x="424" y="701"/>
                    <a:pt x="439" y="701"/>
                  </a:cubicBezTo>
                  <a:cubicBezTo>
                    <a:pt x="462" y="701"/>
                    <a:pt x="485" y="697"/>
                    <a:pt x="507" y="690"/>
                  </a:cubicBezTo>
                  <a:cubicBezTo>
                    <a:pt x="569" y="675"/>
                    <a:pt x="632" y="644"/>
                    <a:pt x="669" y="591"/>
                  </a:cubicBezTo>
                  <a:cubicBezTo>
                    <a:pt x="701" y="550"/>
                    <a:pt x="722" y="503"/>
                    <a:pt x="732" y="450"/>
                  </a:cubicBezTo>
                  <a:cubicBezTo>
                    <a:pt x="746" y="387"/>
                    <a:pt x="726" y="283"/>
                    <a:pt x="683" y="233"/>
                  </a:cubicBezTo>
                  <a:cubicBezTo>
                    <a:pt x="614" y="156"/>
                    <a:pt x="546" y="57"/>
                    <a:pt x="445" y="24"/>
                  </a:cubicBezTo>
                  <a:cubicBezTo>
                    <a:pt x="403" y="9"/>
                    <a:pt x="364" y="0"/>
                    <a:pt x="32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1551108" y="4396239"/>
              <a:ext cx="56483" cy="40754"/>
            </a:xfrm>
            <a:custGeom>
              <a:avLst/>
              <a:gdLst/>
              <a:ahLst/>
              <a:cxnLst/>
              <a:rect l="l" t="t" r="r" b="b"/>
              <a:pathLst>
                <a:path w="1185" h="855" extrusionOk="0">
                  <a:moveTo>
                    <a:pt x="571" y="1"/>
                  </a:moveTo>
                  <a:cubicBezTo>
                    <a:pt x="462" y="1"/>
                    <a:pt x="351" y="46"/>
                    <a:pt x="261" y="156"/>
                  </a:cubicBezTo>
                  <a:cubicBezTo>
                    <a:pt x="1" y="473"/>
                    <a:pt x="300" y="855"/>
                    <a:pt x="615" y="855"/>
                  </a:cubicBezTo>
                  <a:cubicBezTo>
                    <a:pt x="724" y="855"/>
                    <a:pt x="834" y="809"/>
                    <a:pt x="924" y="700"/>
                  </a:cubicBezTo>
                  <a:cubicBezTo>
                    <a:pt x="1185" y="383"/>
                    <a:pt x="885" y="1"/>
                    <a:pt x="5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1753875" y="4499815"/>
              <a:ext cx="49000" cy="35415"/>
            </a:xfrm>
            <a:custGeom>
              <a:avLst/>
              <a:gdLst/>
              <a:ahLst/>
              <a:cxnLst/>
              <a:rect l="l" t="t" r="r" b="b"/>
              <a:pathLst>
                <a:path w="1028" h="743" extrusionOk="0">
                  <a:moveTo>
                    <a:pt x="495" y="1"/>
                  </a:moveTo>
                  <a:cubicBezTo>
                    <a:pt x="401" y="1"/>
                    <a:pt x="305" y="40"/>
                    <a:pt x="227" y="135"/>
                  </a:cubicBezTo>
                  <a:cubicBezTo>
                    <a:pt x="1" y="411"/>
                    <a:pt x="260" y="742"/>
                    <a:pt x="533" y="742"/>
                  </a:cubicBezTo>
                  <a:cubicBezTo>
                    <a:pt x="628" y="742"/>
                    <a:pt x="724" y="702"/>
                    <a:pt x="802" y="607"/>
                  </a:cubicBezTo>
                  <a:cubicBezTo>
                    <a:pt x="1028" y="333"/>
                    <a:pt x="768" y="1"/>
                    <a:pt x="4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1616027" y="4547385"/>
              <a:ext cx="47093" cy="46044"/>
            </a:xfrm>
            <a:custGeom>
              <a:avLst/>
              <a:gdLst/>
              <a:ahLst/>
              <a:cxnLst/>
              <a:rect l="l" t="t" r="r" b="b"/>
              <a:pathLst>
                <a:path w="988" h="966" extrusionOk="0">
                  <a:moveTo>
                    <a:pt x="434" y="0"/>
                  </a:moveTo>
                  <a:cubicBezTo>
                    <a:pt x="421" y="0"/>
                    <a:pt x="409" y="1"/>
                    <a:pt x="396" y="2"/>
                  </a:cubicBezTo>
                  <a:cubicBezTo>
                    <a:pt x="353" y="6"/>
                    <a:pt x="306" y="19"/>
                    <a:pt x="265" y="36"/>
                  </a:cubicBezTo>
                  <a:cubicBezTo>
                    <a:pt x="202" y="63"/>
                    <a:pt x="135" y="99"/>
                    <a:pt x="92" y="156"/>
                  </a:cubicBezTo>
                  <a:cubicBezTo>
                    <a:pt x="29" y="239"/>
                    <a:pt x="5" y="328"/>
                    <a:pt x="3" y="428"/>
                  </a:cubicBezTo>
                  <a:cubicBezTo>
                    <a:pt x="1" y="489"/>
                    <a:pt x="4" y="544"/>
                    <a:pt x="30" y="604"/>
                  </a:cubicBezTo>
                  <a:cubicBezTo>
                    <a:pt x="46" y="643"/>
                    <a:pt x="70" y="682"/>
                    <a:pt x="92" y="717"/>
                  </a:cubicBezTo>
                  <a:cubicBezTo>
                    <a:pt x="103" y="734"/>
                    <a:pt x="115" y="750"/>
                    <a:pt x="127" y="769"/>
                  </a:cubicBezTo>
                  <a:cubicBezTo>
                    <a:pt x="216" y="900"/>
                    <a:pt x="361" y="966"/>
                    <a:pt x="507" y="966"/>
                  </a:cubicBezTo>
                  <a:cubicBezTo>
                    <a:pt x="644" y="966"/>
                    <a:pt x="780" y="909"/>
                    <a:pt x="872" y="796"/>
                  </a:cubicBezTo>
                  <a:cubicBezTo>
                    <a:pt x="947" y="703"/>
                    <a:pt x="988" y="572"/>
                    <a:pt x="976" y="454"/>
                  </a:cubicBezTo>
                  <a:cubicBezTo>
                    <a:pt x="961" y="289"/>
                    <a:pt x="853" y="136"/>
                    <a:pt x="700" y="70"/>
                  </a:cubicBezTo>
                  <a:cubicBezTo>
                    <a:pt x="615" y="33"/>
                    <a:pt x="527" y="0"/>
                    <a:pt x="4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1588525" y="4484610"/>
              <a:ext cx="54719" cy="55005"/>
            </a:xfrm>
            <a:custGeom>
              <a:avLst/>
              <a:gdLst/>
              <a:ahLst/>
              <a:cxnLst/>
              <a:rect l="l" t="t" r="r" b="b"/>
              <a:pathLst>
                <a:path w="1148" h="1154" extrusionOk="0">
                  <a:moveTo>
                    <a:pt x="610" y="1"/>
                  </a:moveTo>
                  <a:cubicBezTo>
                    <a:pt x="590" y="1"/>
                    <a:pt x="569" y="2"/>
                    <a:pt x="549" y="5"/>
                  </a:cubicBezTo>
                  <a:lnTo>
                    <a:pt x="416" y="35"/>
                  </a:lnTo>
                  <a:cubicBezTo>
                    <a:pt x="325" y="70"/>
                    <a:pt x="249" y="123"/>
                    <a:pt x="187" y="199"/>
                  </a:cubicBezTo>
                  <a:lnTo>
                    <a:pt x="141" y="271"/>
                  </a:lnTo>
                  <a:cubicBezTo>
                    <a:pt x="123" y="300"/>
                    <a:pt x="104" y="329"/>
                    <a:pt x="88" y="359"/>
                  </a:cubicBezTo>
                  <a:cubicBezTo>
                    <a:pt x="46" y="415"/>
                    <a:pt x="21" y="478"/>
                    <a:pt x="11" y="548"/>
                  </a:cubicBezTo>
                  <a:cubicBezTo>
                    <a:pt x="3" y="597"/>
                    <a:pt x="1" y="644"/>
                    <a:pt x="9" y="691"/>
                  </a:cubicBezTo>
                  <a:cubicBezTo>
                    <a:pt x="29" y="819"/>
                    <a:pt x="87" y="957"/>
                    <a:pt x="193" y="1038"/>
                  </a:cubicBezTo>
                  <a:cubicBezTo>
                    <a:pt x="231" y="1061"/>
                    <a:pt x="271" y="1086"/>
                    <a:pt x="310" y="1109"/>
                  </a:cubicBezTo>
                  <a:cubicBezTo>
                    <a:pt x="377" y="1139"/>
                    <a:pt x="446" y="1154"/>
                    <a:pt x="518" y="1154"/>
                  </a:cubicBezTo>
                  <a:cubicBezTo>
                    <a:pt x="535" y="1154"/>
                    <a:pt x="552" y="1153"/>
                    <a:pt x="569" y="1151"/>
                  </a:cubicBezTo>
                  <a:cubicBezTo>
                    <a:pt x="660" y="1148"/>
                    <a:pt x="751" y="1107"/>
                    <a:pt x="828" y="1059"/>
                  </a:cubicBezTo>
                  <a:cubicBezTo>
                    <a:pt x="864" y="1035"/>
                    <a:pt x="915" y="979"/>
                    <a:pt x="955" y="941"/>
                  </a:cubicBezTo>
                  <a:lnTo>
                    <a:pt x="1018" y="882"/>
                  </a:lnTo>
                  <a:cubicBezTo>
                    <a:pt x="1068" y="827"/>
                    <a:pt x="1099" y="763"/>
                    <a:pt x="1114" y="693"/>
                  </a:cubicBezTo>
                  <a:cubicBezTo>
                    <a:pt x="1140" y="627"/>
                    <a:pt x="1147" y="559"/>
                    <a:pt x="1137" y="489"/>
                  </a:cubicBezTo>
                  <a:cubicBezTo>
                    <a:pt x="1133" y="416"/>
                    <a:pt x="1113" y="353"/>
                    <a:pt x="1074" y="292"/>
                  </a:cubicBezTo>
                  <a:cubicBezTo>
                    <a:pt x="1046" y="225"/>
                    <a:pt x="1003" y="169"/>
                    <a:pt x="943" y="124"/>
                  </a:cubicBezTo>
                  <a:cubicBezTo>
                    <a:pt x="848" y="52"/>
                    <a:pt x="731" y="1"/>
                    <a:pt x="61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8" name="Google Shape;1268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269" name="Google Shape;1269;p16"/>
          <p:cNvSpPr/>
          <p:nvPr/>
        </p:nvSpPr>
        <p:spPr>
          <a:xfrm>
            <a:off x="8355123" y="271076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16"/>
          <p:cNvSpPr/>
          <p:nvPr/>
        </p:nvSpPr>
        <p:spPr>
          <a:xfrm>
            <a:off x="8804284" y="6698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16"/>
          <p:cNvSpPr/>
          <p:nvPr/>
        </p:nvSpPr>
        <p:spPr>
          <a:xfrm>
            <a:off x="391784" y="3340792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16"/>
          <p:cNvSpPr/>
          <p:nvPr/>
        </p:nvSpPr>
        <p:spPr>
          <a:xfrm>
            <a:off x="7274899" y="467489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16"/>
          <p:cNvSpPr/>
          <p:nvPr/>
        </p:nvSpPr>
        <p:spPr>
          <a:xfrm>
            <a:off x="1790100" y="4804730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16"/>
          <p:cNvSpPr/>
          <p:nvPr/>
        </p:nvSpPr>
        <p:spPr>
          <a:xfrm>
            <a:off x="189814" y="3500960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16"/>
          <p:cNvSpPr/>
          <p:nvPr/>
        </p:nvSpPr>
        <p:spPr>
          <a:xfrm>
            <a:off x="319433" y="540008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16"/>
          <p:cNvSpPr/>
          <p:nvPr/>
        </p:nvSpPr>
        <p:spPr>
          <a:xfrm>
            <a:off x="8532648" y="3067903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16"/>
          <p:cNvSpPr/>
          <p:nvPr/>
        </p:nvSpPr>
        <p:spPr>
          <a:xfrm>
            <a:off x="6732552" y="47508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3"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9" name="Google Shape;1279;p17"/>
          <p:cNvGrpSpPr/>
          <p:nvPr/>
        </p:nvGrpSpPr>
        <p:grpSpPr>
          <a:xfrm>
            <a:off x="7708256" y="3219792"/>
            <a:ext cx="1597538" cy="708015"/>
            <a:chOff x="4059002" y="793671"/>
            <a:chExt cx="401482" cy="177933"/>
          </a:xfrm>
        </p:grpSpPr>
        <p:sp>
          <p:nvSpPr>
            <p:cNvPr id="1280" name="Google Shape;1280;p17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1299;p17"/>
          <p:cNvGrpSpPr/>
          <p:nvPr/>
        </p:nvGrpSpPr>
        <p:grpSpPr>
          <a:xfrm rot="-2700000">
            <a:off x="5065731" y="4277677"/>
            <a:ext cx="993623" cy="1108911"/>
            <a:chOff x="5072836" y="892909"/>
            <a:chExt cx="282224" cy="314970"/>
          </a:xfrm>
        </p:grpSpPr>
        <p:sp>
          <p:nvSpPr>
            <p:cNvPr id="1300" name="Google Shape;1300;p17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" name="Google Shape;1316;p17"/>
          <p:cNvGrpSpPr/>
          <p:nvPr/>
        </p:nvGrpSpPr>
        <p:grpSpPr>
          <a:xfrm>
            <a:off x="6059398" y="4755586"/>
            <a:ext cx="466198" cy="463516"/>
            <a:chOff x="4789992" y="5348109"/>
            <a:chExt cx="351768" cy="349718"/>
          </a:xfrm>
        </p:grpSpPr>
        <p:sp>
          <p:nvSpPr>
            <p:cNvPr id="1317" name="Google Shape;1317;p17"/>
            <p:cNvSpPr/>
            <p:nvPr/>
          </p:nvSpPr>
          <p:spPr>
            <a:xfrm>
              <a:off x="4789992" y="5348109"/>
              <a:ext cx="351768" cy="349718"/>
            </a:xfrm>
            <a:custGeom>
              <a:avLst/>
              <a:gdLst/>
              <a:ahLst/>
              <a:cxnLst/>
              <a:rect l="l" t="t" r="r" b="b"/>
              <a:pathLst>
                <a:path w="7380" h="7337" extrusionOk="0">
                  <a:moveTo>
                    <a:pt x="2586" y="1"/>
                  </a:moveTo>
                  <a:cubicBezTo>
                    <a:pt x="2564" y="1"/>
                    <a:pt x="2544" y="5"/>
                    <a:pt x="2526" y="12"/>
                  </a:cubicBezTo>
                  <a:cubicBezTo>
                    <a:pt x="2087" y="193"/>
                    <a:pt x="2353" y="2766"/>
                    <a:pt x="2353" y="2766"/>
                  </a:cubicBezTo>
                  <a:cubicBezTo>
                    <a:pt x="2353" y="2766"/>
                    <a:pt x="1" y="3286"/>
                    <a:pt x="235" y="3987"/>
                  </a:cubicBezTo>
                  <a:cubicBezTo>
                    <a:pt x="398" y="4474"/>
                    <a:pt x="1488" y="4548"/>
                    <a:pt x="2140" y="4548"/>
                  </a:cubicBezTo>
                  <a:cubicBezTo>
                    <a:pt x="2428" y="4548"/>
                    <a:pt x="2631" y="4534"/>
                    <a:pt x="2631" y="4534"/>
                  </a:cubicBezTo>
                  <a:lnTo>
                    <a:pt x="2631" y="4534"/>
                  </a:lnTo>
                  <a:cubicBezTo>
                    <a:pt x="2631" y="4534"/>
                    <a:pt x="2469" y="7170"/>
                    <a:pt x="3049" y="7329"/>
                  </a:cubicBezTo>
                  <a:cubicBezTo>
                    <a:pt x="3067" y="7334"/>
                    <a:pt x="3086" y="7336"/>
                    <a:pt x="3104" y="7336"/>
                  </a:cubicBezTo>
                  <a:cubicBezTo>
                    <a:pt x="3684" y="7336"/>
                    <a:pt x="4537" y="4999"/>
                    <a:pt x="4537" y="4999"/>
                  </a:cubicBezTo>
                  <a:cubicBezTo>
                    <a:pt x="4537" y="4999"/>
                    <a:pt x="5925" y="6096"/>
                    <a:pt x="6636" y="6096"/>
                  </a:cubicBezTo>
                  <a:cubicBezTo>
                    <a:pt x="6786" y="6096"/>
                    <a:pt x="6907" y="6047"/>
                    <a:pt x="6977" y="5928"/>
                  </a:cubicBezTo>
                  <a:cubicBezTo>
                    <a:pt x="7380" y="5248"/>
                    <a:pt x="5764" y="3691"/>
                    <a:pt x="5764" y="3691"/>
                  </a:cubicBezTo>
                  <a:cubicBezTo>
                    <a:pt x="5764" y="3691"/>
                    <a:pt x="7165" y="2254"/>
                    <a:pt x="6972" y="1648"/>
                  </a:cubicBezTo>
                  <a:cubicBezTo>
                    <a:pt x="6922" y="1493"/>
                    <a:pt x="6727" y="1435"/>
                    <a:pt x="6465" y="1435"/>
                  </a:cubicBezTo>
                  <a:cubicBezTo>
                    <a:pt x="5711" y="1435"/>
                    <a:pt x="4401" y="1915"/>
                    <a:pt x="4401" y="1915"/>
                  </a:cubicBezTo>
                  <a:cubicBezTo>
                    <a:pt x="4401" y="1915"/>
                    <a:pt x="3081" y="1"/>
                    <a:pt x="2586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4901195" y="5384525"/>
              <a:ext cx="13632" cy="74119"/>
            </a:xfrm>
            <a:custGeom>
              <a:avLst/>
              <a:gdLst/>
              <a:ahLst/>
              <a:cxnLst/>
              <a:rect l="l" t="t" r="r" b="b"/>
              <a:pathLst>
                <a:path w="286" h="1555" extrusionOk="0">
                  <a:moveTo>
                    <a:pt x="107" y="1"/>
                  </a:moveTo>
                  <a:cubicBezTo>
                    <a:pt x="99" y="1"/>
                    <a:pt x="90" y="6"/>
                    <a:pt x="89" y="14"/>
                  </a:cubicBezTo>
                  <a:cubicBezTo>
                    <a:pt x="0" y="512"/>
                    <a:pt x="94" y="1070"/>
                    <a:pt x="248" y="1544"/>
                  </a:cubicBezTo>
                  <a:cubicBezTo>
                    <a:pt x="251" y="1552"/>
                    <a:pt x="258" y="1555"/>
                    <a:pt x="264" y="1555"/>
                  </a:cubicBezTo>
                  <a:cubicBezTo>
                    <a:pt x="275" y="1555"/>
                    <a:pt x="286" y="1547"/>
                    <a:pt x="283" y="1535"/>
                  </a:cubicBezTo>
                  <a:cubicBezTo>
                    <a:pt x="151" y="1018"/>
                    <a:pt x="137" y="544"/>
                    <a:pt x="121" y="14"/>
                  </a:cubicBezTo>
                  <a:cubicBezTo>
                    <a:pt x="121" y="5"/>
                    <a:pt x="115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4916161" y="5386861"/>
              <a:ext cx="7388" cy="43041"/>
            </a:xfrm>
            <a:custGeom>
              <a:avLst/>
              <a:gdLst/>
              <a:ahLst/>
              <a:cxnLst/>
              <a:rect l="l" t="t" r="r" b="b"/>
              <a:pathLst>
                <a:path w="155" h="903" extrusionOk="0">
                  <a:moveTo>
                    <a:pt x="73" y="0"/>
                  </a:moveTo>
                  <a:cubicBezTo>
                    <a:pt x="65" y="0"/>
                    <a:pt x="56" y="6"/>
                    <a:pt x="55" y="17"/>
                  </a:cubicBezTo>
                  <a:cubicBezTo>
                    <a:pt x="0" y="305"/>
                    <a:pt x="48" y="615"/>
                    <a:pt x="123" y="893"/>
                  </a:cubicBezTo>
                  <a:cubicBezTo>
                    <a:pt x="124" y="900"/>
                    <a:pt x="130" y="902"/>
                    <a:pt x="136" y="902"/>
                  </a:cubicBezTo>
                  <a:cubicBezTo>
                    <a:pt x="145" y="902"/>
                    <a:pt x="154" y="896"/>
                    <a:pt x="152" y="886"/>
                  </a:cubicBezTo>
                  <a:cubicBezTo>
                    <a:pt x="83" y="594"/>
                    <a:pt x="86" y="319"/>
                    <a:pt x="93" y="22"/>
                  </a:cubicBezTo>
                  <a:cubicBezTo>
                    <a:pt x="94" y="8"/>
                    <a:pt x="83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5062779" y="5547635"/>
              <a:ext cx="38847" cy="43089"/>
            </a:xfrm>
            <a:custGeom>
              <a:avLst/>
              <a:gdLst/>
              <a:ahLst/>
              <a:cxnLst/>
              <a:rect l="l" t="t" r="r" b="b"/>
              <a:pathLst>
                <a:path w="815" h="904" extrusionOk="0">
                  <a:moveTo>
                    <a:pt x="27" y="0"/>
                  </a:moveTo>
                  <a:cubicBezTo>
                    <a:pt x="12" y="0"/>
                    <a:pt x="0" y="21"/>
                    <a:pt x="14" y="32"/>
                  </a:cubicBezTo>
                  <a:cubicBezTo>
                    <a:pt x="333" y="286"/>
                    <a:pt x="532" y="581"/>
                    <a:pt x="774" y="896"/>
                  </a:cubicBezTo>
                  <a:cubicBezTo>
                    <a:pt x="779" y="902"/>
                    <a:pt x="784" y="904"/>
                    <a:pt x="790" y="904"/>
                  </a:cubicBezTo>
                  <a:cubicBezTo>
                    <a:pt x="802" y="904"/>
                    <a:pt x="814" y="892"/>
                    <a:pt x="808" y="877"/>
                  </a:cubicBezTo>
                  <a:cubicBezTo>
                    <a:pt x="660" y="523"/>
                    <a:pt x="341" y="228"/>
                    <a:pt x="37" y="4"/>
                  </a:cubicBezTo>
                  <a:cubicBezTo>
                    <a:pt x="34" y="1"/>
                    <a:pt x="30" y="0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5065639" y="5570800"/>
              <a:ext cx="29934" cy="30601"/>
            </a:xfrm>
            <a:custGeom>
              <a:avLst/>
              <a:gdLst/>
              <a:ahLst/>
              <a:cxnLst/>
              <a:rect l="l" t="t" r="r" b="b"/>
              <a:pathLst>
                <a:path w="628" h="642" extrusionOk="0">
                  <a:moveTo>
                    <a:pt x="31" y="0"/>
                  </a:moveTo>
                  <a:cubicBezTo>
                    <a:pt x="14" y="0"/>
                    <a:pt x="0" y="24"/>
                    <a:pt x="19" y="37"/>
                  </a:cubicBezTo>
                  <a:cubicBezTo>
                    <a:pt x="244" y="200"/>
                    <a:pt x="413" y="396"/>
                    <a:pt x="559" y="629"/>
                  </a:cubicBezTo>
                  <a:cubicBezTo>
                    <a:pt x="565" y="638"/>
                    <a:pt x="574" y="641"/>
                    <a:pt x="582" y="641"/>
                  </a:cubicBezTo>
                  <a:cubicBezTo>
                    <a:pt x="604" y="641"/>
                    <a:pt x="627" y="619"/>
                    <a:pt x="614" y="596"/>
                  </a:cubicBezTo>
                  <a:cubicBezTo>
                    <a:pt x="475" y="356"/>
                    <a:pt x="274" y="158"/>
                    <a:pt x="43" y="4"/>
                  </a:cubicBezTo>
                  <a:cubicBezTo>
                    <a:pt x="39" y="1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7"/>
            <p:cNvSpPr/>
            <p:nvPr/>
          </p:nvSpPr>
          <p:spPr>
            <a:xfrm>
              <a:off x="4969641" y="5495156"/>
              <a:ext cx="37846" cy="28456"/>
            </a:xfrm>
            <a:custGeom>
              <a:avLst/>
              <a:gdLst/>
              <a:ahLst/>
              <a:cxnLst/>
              <a:rect l="l" t="t" r="r" b="b"/>
              <a:pathLst>
                <a:path w="794" h="597" extrusionOk="0">
                  <a:moveTo>
                    <a:pt x="670" y="0"/>
                  </a:moveTo>
                  <a:cubicBezTo>
                    <a:pt x="661" y="0"/>
                    <a:pt x="652" y="2"/>
                    <a:pt x="644" y="6"/>
                  </a:cubicBezTo>
                  <a:cubicBezTo>
                    <a:pt x="616" y="21"/>
                    <a:pt x="605" y="54"/>
                    <a:pt x="618" y="81"/>
                  </a:cubicBezTo>
                  <a:cubicBezTo>
                    <a:pt x="631" y="106"/>
                    <a:pt x="728" y="326"/>
                    <a:pt x="487" y="445"/>
                  </a:cubicBezTo>
                  <a:cubicBezTo>
                    <a:pt x="434" y="471"/>
                    <a:pt x="385" y="484"/>
                    <a:pt x="340" y="484"/>
                  </a:cubicBezTo>
                  <a:cubicBezTo>
                    <a:pt x="313" y="484"/>
                    <a:pt x="288" y="479"/>
                    <a:pt x="264" y="471"/>
                  </a:cubicBezTo>
                  <a:cubicBezTo>
                    <a:pt x="163" y="434"/>
                    <a:pt x="118" y="327"/>
                    <a:pt x="115" y="325"/>
                  </a:cubicBezTo>
                  <a:cubicBezTo>
                    <a:pt x="107" y="303"/>
                    <a:pt x="86" y="291"/>
                    <a:pt x="64" y="291"/>
                  </a:cubicBezTo>
                  <a:cubicBezTo>
                    <a:pt x="57" y="291"/>
                    <a:pt x="49" y="292"/>
                    <a:pt x="42" y="295"/>
                  </a:cubicBezTo>
                  <a:cubicBezTo>
                    <a:pt x="14" y="306"/>
                    <a:pt x="0" y="340"/>
                    <a:pt x="13" y="368"/>
                  </a:cubicBezTo>
                  <a:cubicBezTo>
                    <a:pt x="15" y="373"/>
                    <a:pt x="77" y="520"/>
                    <a:pt x="223" y="575"/>
                  </a:cubicBezTo>
                  <a:cubicBezTo>
                    <a:pt x="260" y="589"/>
                    <a:pt x="299" y="596"/>
                    <a:pt x="340" y="596"/>
                  </a:cubicBezTo>
                  <a:cubicBezTo>
                    <a:pt x="402" y="596"/>
                    <a:pt x="469" y="579"/>
                    <a:pt x="538" y="546"/>
                  </a:cubicBezTo>
                  <a:cubicBezTo>
                    <a:pt x="643" y="495"/>
                    <a:pt x="711" y="424"/>
                    <a:pt x="743" y="332"/>
                  </a:cubicBezTo>
                  <a:cubicBezTo>
                    <a:pt x="794" y="183"/>
                    <a:pt x="723" y="38"/>
                    <a:pt x="721" y="32"/>
                  </a:cubicBezTo>
                  <a:cubicBezTo>
                    <a:pt x="710" y="11"/>
                    <a:pt x="690" y="0"/>
                    <a:pt x="670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7"/>
            <p:cNvSpPr/>
            <p:nvPr/>
          </p:nvSpPr>
          <p:spPr>
            <a:xfrm>
              <a:off x="4928840" y="5526281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4" y="0"/>
                  </a:moveTo>
                  <a:cubicBezTo>
                    <a:pt x="367" y="0"/>
                    <a:pt x="320" y="9"/>
                    <a:pt x="274" y="28"/>
                  </a:cubicBezTo>
                  <a:cubicBezTo>
                    <a:pt x="89" y="105"/>
                    <a:pt x="0" y="318"/>
                    <a:pt x="76" y="505"/>
                  </a:cubicBezTo>
                  <a:cubicBezTo>
                    <a:pt x="135" y="645"/>
                    <a:pt x="272" y="730"/>
                    <a:pt x="415" y="730"/>
                  </a:cubicBezTo>
                  <a:cubicBezTo>
                    <a:pt x="461" y="730"/>
                    <a:pt x="508" y="721"/>
                    <a:pt x="553" y="702"/>
                  </a:cubicBezTo>
                  <a:cubicBezTo>
                    <a:pt x="739" y="625"/>
                    <a:pt x="828" y="411"/>
                    <a:pt x="751" y="226"/>
                  </a:cubicBezTo>
                  <a:cubicBezTo>
                    <a:pt x="692" y="85"/>
                    <a:pt x="557" y="0"/>
                    <a:pt x="414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7"/>
            <p:cNvSpPr/>
            <p:nvPr/>
          </p:nvSpPr>
          <p:spPr>
            <a:xfrm>
              <a:off x="5022216" y="5487529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6" y="1"/>
                  </a:moveTo>
                  <a:cubicBezTo>
                    <a:pt x="369" y="1"/>
                    <a:pt x="322" y="10"/>
                    <a:pt x="276" y="29"/>
                  </a:cubicBezTo>
                  <a:cubicBezTo>
                    <a:pt x="89" y="105"/>
                    <a:pt x="1" y="319"/>
                    <a:pt x="78" y="505"/>
                  </a:cubicBezTo>
                  <a:cubicBezTo>
                    <a:pt x="137" y="645"/>
                    <a:pt x="272" y="730"/>
                    <a:pt x="415" y="730"/>
                  </a:cubicBezTo>
                  <a:cubicBezTo>
                    <a:pt x="462" y="730"/>
                    <a:pt x="509" y="721"/>
                    <a:pt x="555" y="702"/>
                  </a:cubicBezTo>
                  <a:cubicBezTo>
                    <a:pt x="742" y="626"/>
                    <a:pt x="829" y="412"/>
                    <a:pt x="752" y="226"/>
                  </a:cubicBezTo>
                  <a:cubicBezTo>
                    <a:pt x="694" y="85"/>
                    <a:pt x="558" y="1"/>
                    <a:pt x="41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7"/>
            <p:cNvSpPr/>
            <p:nvPr/>
          </p:nvSpPr>
          <p:spPr>
            <a:xfrm>
              <a:off x="4932081" y="5494822"/>
              <a:ext cx="28694" cy="23451"/>
            </a:xfrm>
            <a:custGeom>
              <a:avLst/>
              <a:gdLst/>
              <a:ahLst/>
              <a:cxnLst/>
              <a:rect l="l" t="t" r="r" b="b"/>
              <a:pathLst>
                <a:path w="602" h="492" extrusionOk="0">
                  <a:moveTo>
                    <a:pt x="516" y="1"/>
                  </a:moveTo>
                  <a:cubicBezTo>
                    <a:pt x="509" y="1"/>
                    <a:pt x="501" y="2"/>
                    <a:pt x="494" y="5"/>
                  </a:cubicBezTo>
                  <a:cubicBezTo>
                    <a:pt x="466" y="17"/>
                    <a:pt x="452" y="50"/>
                    <a:pt x="464" y="78"/>
                  </a:cubicBezTo>
                  <a:cubicBezTo>
                    <a:pt x="466" y="78"/>
                    <a:pt x="488" y="135"/>
                    <a:pt x="489" y="201"/>
                  </a:cubicBezTo>
                  <a:cubicBezTo>
                    <a:pt x="490" y="280"/>
                    <a:pt x="459" y="332"/>
                    <a:pt x="393" y="359"/>
                  </a:cubicBezTo>
                  <a:cubicBezTo>
                    <a:pt x="361" y="372"/>
                    <a:pt x="331" y="378"/>
                    <a:pt x="304" y="378"/>
                  </a:cubicBezTo>
                  <a:cubicBezTo>
                    <a:pt x="187" y="378"/>
                    <a:pt x="115" y="279"/>
                    <a:pt x="111" y="274"/>
                  </a:cubicBezTo>
                  <a:cubicBezTo>
                    <a:pt x="99" y="257"/>
                    <a:pt x="82" y="248"/>
                    <a:pt x="64" y="248"/>
                  </a:cubicBezTo>
                  <a:cubicBezTo>
                    <a:pt x="53" y="248"/>
                    <a:pt x="42" y="252"/>
                    <a:pt x="33" y="259"/>
                  </a:cubicBezTo>
                  <a:cubicBezTo>
                    <a:pt x="6" y="276"/>
                    <a:pt x="0" y="311"/>
                    <a:pt x="18" y="338"/>
                  </a:cubicBezTo>
                  <a:cubicBezTo>
                    <a:pt x="61" y="400"/>
                    <a:pt x="165" y="491"/>
                    <a:pt x="305" y="491"/>
                  </a:cubicBezTo>
                  <a:cubicBezTo>
                    <a:pt x="346" y="491"/>
                    <a:pt x="389" y="484"/>
                    <a:pt x="432" y="464"/>
                  </a:cubicBezTo>
                  <a:cubicBezTo>
                    <a:pt x="542" y="418"/>
                    <a:pt x="602" y="326"/>
                    <a:pt x="600" y="200"/>
                  </a:cubicBezTo>
                  <a:cubicBezTo>
                    <a:pt x="599" y="112"/>
                    <a:pt x="568" y="38"/>
                    <a:pt x="567" y="35"/>
                  </a:cubicBezTo>
                  <a:cubicBezTo>
                    <a:pt x="559" y="14"/>
                    <a:pt x="538" y="1"/>
                    <a:pt x="516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7"/>
            <p:cNvSpPr/>
            <p:nvPr/>
          </p:nvSpPr>
          <p:spPr>
            <a:xfrm>
              <a:off x="4998479" y="5467272"/>
              <a:ext cx="30935" cy="23451"/>
            </a:xfrm>
            <a:custGeom>
              <a:avLst/>
              <a:gdLst/>
              <a:ahLst/>
              <a:cxnLst/>
              <a:rect l="l" t="t" r="r" b="b"/>
              <a:pathLst>
                <a:path w="649" h="492" extrusionOk="0">
                  <a:moveTo>
                    <a:pt x="519" y="1"/>
                  </a:moveTo>
                  <a:cubicBezTo>
                    <a:pt x="512" y="1"/>
                    <a:pt x="505" y="2"/>
                    <a:pt x="498" y="5"/>
                  </a:cubicBezTo>
                  <a:cubicBezTo>
                    <a:pt x="468" y="16"/>
                    <a:pt x="455" y="49"/>
                    <a:pt x="466" y="78"/>
                  </a:cubicBezTo>
                  <a:cubicBezTo>
                    <a:pt x="470" y="85"/>
                    <a:pt x="552" y="294"/>
                    <a:pt x="393" y="360"/>
                  </a:cubicBezTo>
                  <a:cubicBezTo>
                    <a:pt x="361" y="373"/>
                    <a:pt x="332" y="378"/>
                    <a:pt x="305" y="378"/>
                  </a:cubicBezTo>
                  <a:cubicBezTo>
                    <a:pt x="187" y="378"/>
                    <a:pt x="115" y="278"/>
                    <a:pt x="111" y="273"/>
                  </a:cubicBezTo>
                  <a:cubicBezTo>
                    <a:pt x="100" y="257"/>
                    <a:pt x="83" y="248"/>
                    <a:pt x="65" y="248"/>
                  </a:cubicBezTo>
                  <a:cubicBezTo>
                    <a:pt x="54" y="248"/>
                    <a:pt x="43" y="251"/>
                    <a:pt x="33" y="258"/>
                  </a:cubicBezTo>
                  <a:cubicBezTo>
                    <a:pt x="7" y="276"/>
                    <a:pt x="0" y="310"/>
                    <a:pt x="18" y="337"/>
                  </a:cubicBezTo>
                  <a:cubicBezTo>
                    <a:pt x="61" y="399"/>
                    <a:pt x="166" y="492"/>
                    <a:pt x="305" y="492"/>
                  </a:cubicBezTo>
                  <a:cubicBezTo>
                    <a:pt x="346" y="492"/>
                    <a:pt x="390" y="483"/>
                    <a:pt x="436" y="464"/>
                  </a:cubicBezTo>
                  <a:cubicBezTo>
                    <a:pt x="648" y="376"/>
                    <a:pt x="617" y="145"/>
                    <a:pt x="571" y="35"/>
                  </a:cubicBezTo>
                  <a:cubicBezTo>
                    <a:pt x="562" y="13"/>
                    <a:pt x="541" y="1"/>
                    <a:pt x="51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7" name="Google Shape;1327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328" name="Google Shape;1328;p17"/>
          <p:cNvSpPr/>
          <p:nvPr/>
        </p:nvSpPr>
        <p:spPr>
          <a:xfrm>
            <a:off x="7023975" y="457477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17"/>
          <p:cNvSpPr/>
          <p:nvPr/>
        </p:nvSpPr>
        <p:spPr>
          <a:xfrm>
            <a:off x="1704693" y="2978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17"/>
          <p:cNvSpPr/>
          <p:nvPr/>
        </p:nvSpPr>
        <p:spPr>
          <a:xfrm>
            <a:off x="1508904" y="486085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17"/>
          <p:cNvSpPr/>
          <p:nvPr/>
        </p:nvSpPr>
        <p:spPr>
          <a:xfrm>
            <a:off x="352496" y="3872946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17"/>
          <p:cNvSpPr/>
          <p:nvPr/>
        </p:nvSpPr>
        <p:spPr>
          <a:xfrm>
            <a:off x="8535310" y="1602212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17"/>
          <p:cNvSpPr/>
          <p:nvPr/>
        </p:nvSpPr>
        <p:spPr>
          <a:xfrm>
            <a:off x="2465050" y="475556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17"/>
          <p:cNvSpPr/>
          <p:nvPr/>
        </p:nvSpPr>
        <p:spPr>
          <a:xfrm>
            <a:off x="4921593" y="393030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17"/>
          <p:cNvSpPr/>
          <p:nvPr/>
        </p:nvSpPr>
        <p:spPr>
          <a:xfrm>
            <a:off x="352491" y="393080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17"/>
          <p:cNvSpPr/>
          <p:nvPr/>
        </p:nvSpPr>
        <p:spPr>
          <a:xfrm>
            <a:off x="7793423" y="4702528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4"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8" name="Google Shape;1338;p18"/>
          <p:cNvGrpSpPr/>
          <p:nvPr/>
        </p:nvGrpSpPr>
        <p:grpSpPr>
          <a:xfrm rot="4255318" flipH="1">
            <a:off x="6043398" y="-334441"/>
            <a:ext cx="1287221" cy="1961280"/>
            <a:chOff x="2251545" y="3095652"/>
            <a:chExt cx="344809" cy="525316"/>
          </a:xfrm>
        </p:grpSpPr>
        <p:sp>
          <p:nvSpPr>
            <p:cNvPr id="1339" name="Google Shape;1339;p18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8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8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8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8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8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8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8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8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8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8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8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18"/>
          <p:cNvGrpSpPr/>
          <p:nvPr/>
        </p:nvGrpSpPr>
        <p:grpSpPr>
          <a:xfrm rot="-666174">
            <a:off x="5932496" y="4174083"/>
            <a:ext cx="386701" cy="478876"/>
            <a:chOff x="454479" y="2550746"/>
            <a:chExt cx="94996" cy="117637"/>
          </a:xfrm>
        </p:grpSpPr>
        <p:sp>
          <p:nvSpPr>
            <p:cNvPr id="1352" name="Google Shape;1352;p18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8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8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8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8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8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8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8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" name="Google Shape;1360;p18"/>
          <p:cNvGrpSpPr/>
          <p:nvPr/>
        </p:nvGrpSpPr>
        <p:grpSpPr>
          <a:xfrm rot="-5976326">
            <a:off x="1273201" y="3490420"/>
            <a:ext cx="1495818" cy="2834400"/>
            <a:chOff x="177688" y="2854372"/>
            <a:chExt cx="568167" cy="1076609"/>
          </a:xfrm>
        </p:grpSpPr>
        <p:sp>
          <p:nvSpPr>
            <p:cNvPr id="1361" name="Google Shape;1361;p18"/>
            <p:cNvSpPr/>
            <p:nvPr/>
          </p:nvSpPr>
          <p:spPr>
            <a:xfrm>
              <a:off x="662632" y="3784363"/>
              <a:ext cx="69448" cy="70449"/>
            </a:xfrm>
            <a:custGeom>
              <a:avLst/>
              <a:gdLst/>
              <a:ahLst/>
              <a:cxnLst/>
              <a:rect l="l" t="t" r="r" b="b"/>
              <a:pathLst>
                <a:path w="1457" h="1478" extrusionOk="0">
                  <a:moveTo>
                    <a:pt x="687" y="0"/>
                  </a:moveTo>
                  <a:cubicBezTo>
                    <a:pt x="559" y="0"/>
                    <a:pt x="433" y="32"/>
                    <a:pt x="321" y="105"/>
                  </a:cubicBezTo>
                  <a:cubicBezTo>
                    <a:pt x="174" y="197"/>
                    <a:pt x="63" y="358"/>
                    <a:pt x="26" y="529"/>
                  </a:cubicBezTo>
                  <a:cubicBezTo>
                    <a:pt x="0" y="645"/>
                    <a:pt x="6" y="759"/>
                    <a:pt x="40" y="872"/>
                  </a:cubicBezTo>
                  <a:cubicBezTo>
                    <a:pt x="78" y="991"/>
                    <a:pt x="142" y="1091"/>
                    <a:pt x="234" y="1175"/>
                  </a:cubicBezTo>
                  <a:cubicBezTo>
                    <a:pt x="279" y="1225"/>
                    <a:pt x="326" y="1272"/>
                    <a:pt x="372" y="1320"/>
                  </a:cubicBezTo>
                  <a:cubicBezTo>
                    <a:pt x="418" y="1352"/>
                    <a:pt x="462" y="1382"/>
                    <a:pt x="508" y="1414"/>
                  </a:cubicBezTo>
                  <a:cubicBezTo>
                    <a:pt x="581" y="1453"/>
                    <a:pt x="660" y="1474"/>
                    <a:pt x="743" y="1474"/>
                  </a:cubicBezTo>
                  <a:cubicBezTo>
                    <a:pt x="764" y="1476"/>
                    <a:pt x="786" y="1477"/>
                    <a:pt x="809" y="1477"/>
                  </a:cubicBezTo>
                  <a:cubicBezTo>
                    <a:pt x="925" y="1477"/>
                    <a:pt x="1045" y="1449"/>
                    <a:pt x="1140" y="1382"/>
                  </a:cubicBezTo>
                  <a:cubicBezTo>
                    <a:pt x="1232" y="1316"/>
                    <a:pt x="1308" y="1233"/>
                    <a:pt x="1362" y="1136"/>
                  </a:cubicBezTo>
                  <a:cubicBezTo>
                    <a:pt x="1434" y="1010"/>
                    <a:pt x="1457" y="794"/>
                    <a:pt x="1403" y="660"/>
                  </a:cubicBezTo>
                  <a:cubicBezTo>
                    <a:pt x="1378" y="597"/>
                    <a:pt x="1354" y="534"/>
                    <a:pt x="1329" y="472"/>
                  </a:cubicBezTo>
                  <a:cubicBezTo>
                    <a:pt x="1291" y="354"/>
                    <a:pt x="1226" y="254"/>
                    <a:pt x="1135" y="170"/>
                  </a:cubicBezTo>
                  <a:cubicBezTo>
                    <a:pt x="1046" y="91"/>
                    <a:pt x="944" y="39"/>
                    <a:pt x="828" y="13"/>
                  </a:cubicBezTo>
                  <a:cubicBezTo>
                    <a:pt x="781" y="5"/>
                    <a:pt x="734" y="0"/>
                    <a:pt x="6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8"/>
            <p:cNvSpPr/>
            <p:nvPr/>
          </p:nvSpPr>
          <p:spPr>
            <a:xfrm>
              <a:off x="698238" y="3668919"/>
              <a:ext cx="47617" cy="48761"/>
            </a:xfrm>
            <a:custGeom>
              <a:avLst/>
              <a:gdLst/>
              <a:ahLst/>
              <a:cxnLst/>
              <a:rect l="l" t="t" r="r" b="b"/>
              <a:pathLst>
                <a:path w="999" h="1023" extrusionOk="0">
                  <a:moveTo>
                    <a:pt x="461" y="0"/>
                  </a:moveTo>
                  <a:cubicBezTo>
                    <a:pt x="372" y="0"/>
                    <a:pt x="279" y="24"/>
                    <a:pt x="211" y="72"/>
                  </a:cubicBezTo>
                  <a:cubicBezTo>
                    <a:pt x="113" y="138"/>
                    <a:pt x="32" y="237"/>
                    <a:pt x="11" y="357"/>
                  </a:cubicBezTo>
                  <a:cubicBezTo>
                    <a:pt x="7" y="397"/>
                    <a:pt x="5" y="434"/>
                    <a:pt x="1" y="473"/>
                  </a:cubicBezTo>
                  <a:cubicBezTo>
                    <a:pt x="5" y="556"/>
                    <a:pt x="28" y="632"/>
                    <a:pt x="73" y="701"/>
                  </a:cubicBezTo>
                  <a:cubicBezTo>
                    <a:pt x="90" y="737"/>
                    <a:pt x="108" y="771"/>
                    <a:pt x="125" y="807"/>
                  </a:cubicBezTo>
                  <a:cubicBezTo>
                    <a:pt x="158" y="864"/>
                    <a:pt x="202" y="906"/>
                    <a:pt x="257" y="938"/>
                  </a:cubicBezTo>
                  <a:cubicBezTo>
                    <a:pt x="304" y="978"/>
                    <a:pt x="359" y="1002"/>
                    <a:pt x="421" y="1012"/>
                  </a:cubicBezTo>
                  <a:cubicBezTo>
                    <a:pt x="451" y="1019"/>
                    <a:pt x="484" y="1022"/>
                    <a:pt x="518" y="1022"/>
                  </a:cubicBezTo>
                  <a:cubicBezTo>
                    <a:pt x="609" y="1022"/>
                    <a:pt x="704" y="998"/>
                    <a:pt x="774" y="948"/>
                  </a:cubicBezTo>
                  <a:cubicBezTo>
                    <a:pt x="874" y="878"/>
                    <a:pt x="958" y="777"/>
                    <a:pt x="980" y="654"/>
                  </a:cubicBezTo>
                  <a:cubicBezTo>
                    <a:pt x="999" y="539"/>
                    <a:pt x="992" y="397"/>
                    <a:pt x="915" y="300"/>
                  </a:cubicBezTo>
                  <a:cubicBezTo>
                    <a:pt x="891" y="271"/>
                    <a:pt x="867" y="240"/>
                    <a:pt x="841" y="209"/>
                  </a:cubicBezTo>
                  <a:cubicBezTo>
                    <a:pt x="810" y="156"/>
                    <a:pt x="767" y="112"/>
                    <a:pt x="714" y="83"/>
                  </a:cubicBezTo>
                  <a:cubicBezTo>
                    <a:pt x="668" y="44"/>
                    <a:pt x="614" y="21"/>
                    <a:pt x="556" y="10"/>
                  </a:cubicBezTo>
                  <a:cubicBezTo>
                    <a:pt x="526" y="4"/>
                    <a:pt x="494" y="0"/>
                    <a:pt x="46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8"/>
            <p:cNvSpPr/>
            <p:nvPr/>
          </p:nvSpPr>
          <p:spPr>
            <a:xfrm>
              <a:off x="671116" y="3564771"/>
              <a:ext cx="63013" cy="69114"/>
            </a:xfrm>
            <a:custGeom>
              <a:avLst/>
              <a:gdLst/>
              <a:ahLst/>
              <a:cxnLst/>
              <a:rect l="l" t="t" r="r" b="b"/>
              <a:pathLst>
                <a:path w="1322" h="1450" extrusionOk="0">
                  <a:moveTo>
                    <a:pt x="669" y="0"/>
                  </a:moveTo>
                  <a:cubicBezTo>
                    <a:pt x="559" y="5"/>
                    <a:pt x="459" y="37"/>
                    <a:pt x="366" y="97"/>
                  </a:cubicBezTo>
                  <a:cubicBezTo>
                    <a:pt x="360" y="100"/>
                    <a:pt x="354" y="103"/>
                    <a:pt x="349" y="107"/>
                  </a:cubicBezTo>
                  <a:cubicBezTo>
                    <a:pt x="274" y="150"/>
                    <a:pt x="216" y="208"/>
                    <a:pt x="174" y="284"/>
                  </a:cubicBezTo>
                  <a:cubicBezTo>
                    <a:pt x="155" y="306"/>
                    <a:pt x="140" y="331"/>
                    <a:pt x="125" y="357"/>
                  </a:cubicBezTo>
                  <a:cubicBezTo>
                    <a:pt x="93" y="418"/>
                    <a:pt x="67" y="489"/>
                    <a:pt x="51" y="552"/>
                  </a:cubicBezTo>
                  <a:cubicBezTo>
                    <a:pt x="40" y="589"/>
                    <a:pt x="31" y="628"/>
                    <a:pt x="21" y="668"/>
                  </a:cubicBezTo>
                  <a:cubicBezTo>
                    <a:pt x="0" y="752"/>
                    <a:pt x="0" y="834"/>
                    <a:pt x="21" y="915"/>
                  </a:cubicBezTo>
                  <a:cubicBezTo>
                    <a:pt x="30" y="1002"/>
                    <a:pt x="58" y="1081"/>
                    <a:pt x="109" y="1155"/>
                  </a:cubicBezTo>
                  <a:cubicBezTo>
                    <a:pt x="155" y="1232"/>
                    <a:pt x="215" y="1291"/>
                    <a:pt x="291" y="1334"/>
                  </a:cubicBezTo>
                  <a:cubicBezTo>
                    <a:pt x="356" y="1387"/>
                    <a:pt x="431" y="1422"/>
                    <a:pt x="516" y="1437"/>
                  </a:cubicBezTo>
                  <a:cubicBezTo>
                    <a:pt x="563" y="1445"/>
                    <a:pt x="610" y="1450"/>
                    <a:pt x="658" y="1450"/>
                  </a:cubicBezTo>
                  <a:cubicBezTo>
                    <a:pt x="780" y="1450"/>
                    <a:pt x="902" y="1421"/>
                    <a:pt x="1003" y="1349"/>
                  </a:cubicBezTo>
                  <a:cubicBezTo>
                    <a:pt x="1047" y="1312"/>
                    <a:pt x="1090" y="1275"/>
                    <a:pt x="1135" y="1237"/>
                  </a:cubicBezTo>
                  <a:cubicBezTo>
                    <a:pt x="1211" y="1152"/>
                    <a:pt x="1261" y="1054"/>
                    <a:pt x="1286" y="942"/>
                  </a:cubicBezTo>
                  <a:cubicBezTo>
                    <a:pt x="1293" y="904"/>
                    <a:pt x="1301" y="864"/>
                    <a:pt x="1308" y="825"/>
                  </a:cubicBezTo>
                  <a:cubicBezTo>
                    <a:pt x="1316" y="772"/>
                    <a:pt x="1322" y="704"/>
                    <a:pt x="1322" y="648"/>
                  </a:cubicBezTo>
                  <a:cubicBezTo>
                    <a:pt x="1322" y="639"/>
                    <a:pt x="1322" y="631"/>
                    <a:pt x="1320" y="622"/>
                  </a:cubicBezTo>
                  <a:cubicBezTo>
                    <a:pt x="1320" y="618"/>
                    <a:pt x="1320" y="612"/>
                    <a:pt x="1319" y="609"/>
                  </a:cubicBezTo>
                  <a:cubicBezTo>
                    <a:pt x="1319" y="522"/>
                    <a:pt x="1298" y="444"/>
                    <a:pt x="1256" y="371"/>
                  </a:cubicBezTo>
                  <a:cubicBezTo>
                    <a:pt x="1230" y="317"/>
                    <a:pt x="1231" y="311"/>
                    <a:pt x="1208" y="280"/>
                  </a:cubicBezTo>
                  <a:cubicBezTo>
                    <a:pt x="1164" y="207"/>
                    <a:pt x="1109" y="151"/>
                    <a:pt x="1037" y="110"/>
                  </a:cubicBezTo>
                  <a:cubicBezTo>
                    <a:pt x="975" y="61"/>
                    <a:pt x="905" y="28"/>
                    <a:pt x="825" y="14"/>
                  </a:cubicBezTo>
                  <a:cubicBezTo>
                    <a:pt x="773" y="9"/>
                    <a:pt x="722" y="4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8"/>
            <p:cNvSpPr/>
            <p:nvPr/>
          </p:nvSpPr>
          <p:spPr>
            <a:xfrm>
              <a:off x="631840" y="3436171"/>
              <a:ext cx="64157" cy="65873"/>
            </a:xfrm>
            <a:custGeom>
              <a:avLst/>
              <a:gdLst/>
              <a:ahLst/>
              <a:cxnLst/>
              <a:rect l="l" t="t" r="r" b="b"/>
              <a:pathLst>
                <a:path w="1346" h="1382" extrusionOk="0">
                  <a:moveTo>
                    <a:pt x="629" y="1"/>
                  </a:moveTo>
                  <a:cubicBezTo>
                    <a:pt x="597" y="1"/>
                    <a:pt x="565" y="6"/>
                    <a:pt x="532" y="15"/>
                  </a:cubicBezTo>
                  <a:cubicBezTo>
                    <a:pt x="448" y="22"/>
                    <a:pt x="369" y="52"/>
                    <a:pt x="297" y="101"/>
                  </a:cubicBezTo>
                  <a:cubicBezTo>
                    <a:pt x="255" y="137"/>
                    <a:pt x="212" y="174"/>
                    <a:pt x="169" y="212"/>
                  </a:cubicBezTo>
                  <a:cubicBezTo>
                    <a:pt x="138" y="258"/>
                    <a:pt x="107" y="303"/>
                    <a:pt x="76" y="348"/>
                  </a:cubicBezTo>
                  <a:cubicBezTo>
                    <a:pt x="35" y="421"/>
                    <a:pt x="14" y="500"/>
                    <a:pt x="14" y="581"/>
                  </a:cubicBezTo>
                  <a:cubicBezTo>
                    <a:pt x="1" y="664"/>
                    <a:pt x="8" y="744"/>
                    <a:pt x="35" y="824"/>
                  </a:cubicBezTo>
                  <a:cubicBezTo>
                    <a:pt x="74" y="962"/>
                    <a:pt x="139" y="1028"/>
                    <a:pt x="231" y="1131"/>
                  </a:cubicBezTo>
                  <a:cubicBezTo>
                    <a:pt x="238" y="1140"/>
                    <a:pt x="248" y="1149"/>
                    <a:pt x="255" y="1158"/>
                  </a:cubicBezTo>
                  <a:cubicBezTo>
                    <a:pt x="275" y="1180"/>
                    <a:pt x="295" y="1201"/>
                    <a:pt x="315" y="1224"/>
                  </a:cubicBezTo>
                  <a:cubicBezTo>
                    <a:pt x="357" y="1253"/>
                    <a:pt x="401" y="1284"/>
                    <a:pt x="445" y="1314"/>
                  </a:cubicBezTo>
                  <a:cubicBezTo>
                    <a:pt x="516" y="1353"/>
                    <a:pt x="592" y="1373"/>
                    <a:pt x="672" y="1374"/>
                  </a:cubicBezTo>
                  <a:cubicBezTo>
                    <a:pt x="693" y="1379"/>
                    <a:pt x="715" y="1382"/>
                    <a:pt x="737" y="1382"/>
                  </a:cubicBezTo>
                  <a:cubicBezTo>
                    <a:pt x="768" y="1382"/>
                    <a:pt x="798" y="1377"/>
                    <a:pt x="829" y="1368"/>
                  </a:cubicBezTo>
                  <a:cubicBezTo>
                    <a:pt x="911" y="1361"/>
                    <a:pt x="987" y="1332"/>
                    <a:pt x="1056" y="1284"/>
                  </a:cubicBezTo>
                  <a:cubicBezTo>
                    <a:pt x="1098" y="1248"/>
                    <a:pt x="1139" y="1214"/>
                    <a:pt x="1181" y="1177"/>
                  </a:cubicBezTo>
                  <a:cubicBezTo>
                    <a:pt x="1212" y="1133"/>
                    <a:pt x="1242" y="1089"/>
                    <a:pt x="1272" y="1046"/>
                  </a:cubicBezTo>
                  <a:cubicBezTo>
                    <a:pt x="1311" y="975"/>
                    <a:pt x="1331" y="900"/>
                    <a:pt x="1332" y="819"/>
                  </a:cubicBezTo>
                  <a:cubicBezTo>
                    <a:pt x="1346" y="739"/>
                    <a:pt x="1338" y="661"/>
                    <a:pt x="1311" y="583"/>
                  </a:cubicBezTo>
                  <a:cubicBezTo>
                    <a:pt x="1300" y="556"/>
                    <a:pt x="1288" y="530"/>
                    <a:pt x="1276" y="503"/>
                  </a:cubicBezTo>
                  <a:cubicBezTo>
                    <a:pt x="1270" y="491"/>
                    <a:pt x="1265" y="479"/>
                    <a:pt x="1262" y="467"/>
                  </a:cubicBezTo>
                  <a:cubicBezTo>
                    <a:pt x="1206" y="341"/>
                    <a:pt x="1173" y="254"/>
                    <a:pt x="1064" y="163"/>
                  </a:cubicBezTo>
                  <a:cubicBezTo>
                    <a:pt x="1018" y="131"/>
                    <a:pt x="974" y="101"/>
                    <a:pt x="928" y="69"/>
                  </a:cubicBezTo>
                  <a:cubicBezTo>
                    <a:pt x="855" y="29"/>
                    <a:pt x="776" y="8"/>
                    <a:pt x="695" y="8"/>
                  </a:cubicBezTo>
                  <a:cubicBezTo>
                    <a:pt x="673" y="3"/>
                    <a:pt x="651" y="1"/>
                    <a:pt x="6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8"/>
            <p:cNvSpPr/>
            <p:nvPr/>
          </p:nvSpPr>
          <p:spPr>
            <a:xfrm>
              <a:off x="526977" y="3286503"/>
              <a:ext cx="57484" cy="59248"/>
            </a:xfrm>
            <a:custGeom>
              <a:avLst/>
              <a:gdLst/>
              <a:ahLst/>
              <a:cxnLst/>
              <a:rect l="l" t="t" r="r" b="b"/>
              <a:pathLst>
                <a:path w="1206" h="1243" extrusionOk="0">
                  <a:moveTo>
                    <a:pt x="599" y="1"/>
                  </a:moveTo>
                  <a:cubicBezTo>
                    <a:pt x="563" y="1"/>
                    <a:pt x="527" y="6"/>
                    <a:pt x="490" y="15"/>
                  </a:cubicBezTo>
                  <a:cubicBezTo>
                    <a:pt x="412" y="22"/>
                    <a:pt x="341" y="48"/>
                    <a:pt x="276" y="94"/>
                  </a:cubicBezTo>
                  <a:cubicBezTo>
                    <a:pt x="156" y="182"/>
                    <a:pt x="52" y="306"/>
                    <a:pt x="26" y="456"/>
                  </a:cubicBezTo>
                  <a:cubicBezTo>
                    <a:pt x="0" y="604"/>
                    <a:pt x="18" y="763"/>
                    <a:pt x="104" y="889"/>
                  </a:cubicBezTo>
                  <a:cubicBezTo>
                    <a:pt x="107" y="892"/>
                    <a:pt x="109" y="895"/>
                    <a:pt x="112" y="899"/>
                  </a:cubicBezTo>
                  <a:cubicBezTo>
                    <a:pt x="144" y="938"/>
                    <a:pt x="178" y="978"/>
                    <a:pt x="211" y="1016"/>
                  </a:cubicBezTo>
                  <a:cubicBezTo>
                    <a:pt x="239" y="1045"/>
                    <a:pt x="270" y="1067"/>
                    <a:pt x="302" y="1084"/>
                  </a:cubicBezTo>
                  <a:cubicBezTo>
                    <a:pt x="311" y="1093"/>
                    <a:pt x="319" y="1101"/>
                    <a:pt x="330" y="1109"/>
                  </a:cubicBezTo>
                  <a:cubicBezTo>
                    <a:pt x="366" y="1135"/>
                    <a:pt x="404" y="1161"/>
                    <a:pt x="442" y="1185"/>
                  </a:cubicBezTo>
                  <a:cubicBezTo>
                    <a:pt x="501" y="1219"/>
                    <a:pt x="565" y="1235"/>
                    <a:pt x="633" y="1236"/>
                  </a:cubicBezTo>
                  <a:cubicBezTo>
                    <a:pt x="653" y="1240"/>
                    <a:pt x="672" y="1242"/>
                    <a:pt x="691" y="1242"/>
                  </a:cubicBezTo>
                  <a:cubicBezTo>
                    <a:pt x="717" y="1242"/>
                    <a:pt x="742" y="1239"/>
                    <a:pt x="767" y="1231"/>
                  </a:cubicBezTo>
                  <a:cubicBezTo>
                    <a:pt x="836" y="1225"/>
                    <a:pt x="901" y="1202"/>
                    <a:pt x="961" y="1161"/>
                  </a:cubicBezTo>
                  <a:lnTo>
                    <a:pt x="1067" y="1071"/>
                  </a:lnTo>
                  <a:cubicBezTo>
                    <a:pt x="1092" y="1034"/>
                    <a:pt x="1118" y="995"/>
                    <a:pt x="1143" y="959"/>
                  </a:cubicBezTo>
                  <a:cubicBezTo>
                    <a:pt x="1177" y="899"/>
                    <a:pt x="1192" y="835"/>
                    <a:pt x="1193" y="766"/>
                  </a:cubicBezTo>
                  <a:cubicBezTo>
                    <a:pt x="1206" y="700"/>
                    <a:pt x="1199" y="633"/>
                    <a:pt x="1177" y="566"/>
                  </a:cubicBezTo>
                  <a:cubicBezTo>
                    <a:pt x="1169" y="543"/>
                    <a:pt x="1162" y="518"/>
                    <a:pt x="1155" y="495"/>
                  </a:cubicBezTo>
                  <a:lnTo>
                    <a:pt x="1155" y="492"/>
                  </a:lnTo>
                  <a:cubicBezTo>
                    <a:pt x="1148" y="414"/>
                    <a:pt x="1122" y="344"/>
                    <a:pt x="1077" y="278"/>
                  </a:cubicBezTo>
                  <a:cubicBezTo>
                    <a:pt x="1075" y="275"/>
                    <a:pt x="1073" y="271"/>
                    <a:pt x="1071" y="267"/>
                  </a:cubicBezTo>
                  <a:cubicBezTo>
                    <a:pt x="1030" y="199"/>
                    <a:pt x="977" y="145"/>
                    <a:pt x="910" y="107"/>
                  </a:cubicBezTo>
                  <a:cubicBezTo>
                    <a:pt x="852" y="59"/>
                    <a:pt x="785" y="30"/>
                    <a:pt x="710" y="15"/>
                  </a:cubicBezTo>
                  <a:cubicBezTo>
                    <a:pt x="672" y="6"/>
                    <a:pt x="635" y="1"/>
                    <a:pt x="5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8"/>
            <p:cNvSpPr/>
            <p:nvPr/>
          </p:nvSpPr>
          <p:spPr>
            <a:xfrm>
              <a:off x="409293" y="3147845"/>
              <a:ext cx="112108" cy="83175"/>
            </a:xfrm>
            <a:custGeom>
              <a:avLst/>
              <a:gdLst/>
              <a:ahLst/>
              <a:cxnLst/>
              <a:rect l="l" t="t" r="r" b="b"/>
              <a:pathLst>
                <a:path w="2352" h="1745" extrusionOk="0">
                  <a:moveTo>
                    <a:pt x="1229" y="0"/>
                  </a:moveTo>
                  <a:cubicBezTo>
                    <a:pt x="615" y="0"/>
                    <a:pt x="1" y="673"/>
                    <a:pt x="435" y="1349"/>
                  </a:cubicBezTo>
                  <a:cubicBezTo>
                    <a:pt x="615" y="1629"/>
                    <a:pt x="869" y="1745"/>
                    <a:pt x="1124" y="1745"/>
                  </a:cubicBezTo>
                  <a:cubicBezTo>
                    <a:pt x="1738" y="1745"/>
                    <a:pt x="2352" y="1072"/>
                    <a:pt x="1918" y="396"/>
                  </a:cubicBezTo>
                  <a:cubicBezTo>
                    <a:pt x="1739" y="116"/>
                    <a:pt x="1484" y="0"/>
                    <a:pt x="122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8"/>
            <p:cNvSpPr/>
            <p:nvPr/>
          </p:nvSpPr>
          <p:spPr>
            <a:xfrm>
              <a:off x="410389" y="3010665"/>
              <a:ext cx="38990" cy="38180"/>
            </a:xfrm>
            <a:custGeom>
              <a:avLst/>
              <a:gdLst/>
              <a:ahLst/>
              <a:cxnLst/>
              <a:rect l="l" t="t" r="r" b="b"/>
              <a:pathLst>
                <a:path w="818" h="801" extrusionOk="0">
                  <a:moveTo>
                    <a:pt x="423" y="1"/>
                  </a:moveTo>
                  <a:cubicBezTo>
                    <a:pt x="414" y="1"/>
                    <a:pt x="405" y="1"/>
                    <a:pt x="396" y="2"/>
                  </a:cubicBezTo>
                  <a:cubicBezTo>
                    <a:pt x="325" y="8"/>
                    <a:pt x="258" y="29"/>
                    <a:pt x="197" y="65"/>
                  </a:cubicBezTo>
                  <a:cubicBezTo>
                    <a:pt x="121" y="112"/>
                    <a:pt x="68" y="190"/>
                    <a:pt x="38" y="270"/>
                  </a:cubicBezTo>
                  <a:cubicBezTo>
                    <a:pt x="11" y="348"/>
                    <a:pt x="1" y="442"/>
                    <a:pt x="31" y="522"/>
                  </a:cubicBezTo>
                  <a:cubicBezTo>
                    <a:pt x="56" y="590"/>
                    <a:pt x="94" y="651"/>
                    <a:pt x="146" y="702"/>
                  </a:cubicBezTo>
                  <a:cubicBezTo>
                    <a:pt x="208" y="762"/>
                    <a:pt x="295" y="792"/>
                    <a:pt x="379" y="798"/>
                  </a:cubicBezTo>
                  <a:cubicBezTo>
                    <a:pt x="392" y="800"/>
                    <a:pt x="407" y="801"/>
                    <a:pt x="421" y="801"/>
                  </a:cubicBezTo>
                  <a:cubicBezTo>
                    <a:pt x="494" y="801"/>
                    <a:pt x="570" y="782"/>
                    <a:pt x="629" y="740"/>
                  </a:cubicBezTo>
                  <a:cubicBezTo>
                    <a:pt x="686" y="699"/>
                    <a:pt x="734" y="647"/>
                    <a:pt x="769" y="584"/>
                  </a:cubicBezTo>
                  <a:cubicBezTo>
                    <a:pt x="795" y="538"/>
                    <a:pt x="807" y="489"/>
                    <a:pt x="808" y="436"/>
                  </a:cubicBezTo>
                  <a:cubicBezTo>
                    <a:pt x="817" y="385"/>
                    <a:pt x="812" y="334"/>
                    <a:pt x="795" y="283"/>
                  </a:cubicBezTo>
                  <a:cubicBezTo>
                    <a:pt x="782" y="222"/>
                    <a:pt x="747" y="156"/>
                    <a:pt x="698" y="117"/>
                  </a:cubicBezTo>
                  <a:cubicBezTo>
                    <a:pt x="620" y="54"/>
                    <a:pt x="525" y="1"/>
                    <a:pt x="4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8"/>
            <p:cNvSpPr/>
            <p:nvPr/>
          </p:nvSpPr>
          <p:spPr>
            <a:xfrm>
              <a:off x="431981" y="2905373"/>
              <a:ext cx="53480" cy="39657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586" y="0"/>
                  </a:moveTo>
                  <a:cubicBezTo>
                    <a:pt x="294" y="0"/>
                    <a:pt x="1" y="321"/>
                    <a:pt x="207" y="643"/>
                  </a:cubicBezTo>
                  <a:cubicBezTo>
                    <a:pt x="293" y="776"/>
                    <a:pt x="414" y="832"/>
                    <a:pt x="536" y="832"/>
                  </a:cubicBezTo>
                  <a:cubicBezTo>
                    <a:pt x="829" y="832"/>
                    <a:pt x="1122" y="511"/>
                    <a:pt x="915" y="189"/>
                  </a:cubicBezTo>
                  <a:cubicBezTo>
                    <a:pt x="829" y="56"/>
                    <a:pt x="708" y="0"/>
                    <a:pt x="5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8"/>
            <p:cNvSpPr/>
            <p:nvPr/>
          </p:nvSpPr>
          <p:spPr>
            <a:xfrm>
              <a:off x="523736" y="3896662"/>
              <a:ext cx="46330" cy="34319"/>
            </a:xfrm>
            <a:custGeom>
              <a:avLst/>
              <a:gdLst/>
              <a:ahLst/>
              <a:cxnLst/>
              <a:rect l="l" t="t" r="r" b="b"/>
              <a:pathLst>
                <a:path w="972" h="720" extrusionOk="0">
                  <a:moveTo>
                    <a:pt x="508" y="1"/>
                  </a:moveTo>
                  <a:cubicBezTo>
                    <a:pt x="254" y="1"/>
                    <a:pt x="0" y="278"/>
                    <a:pt x="180" y="557"/>
                  </a:cubicBezTo>
                  <a:cubicBezTo>
                    <a:pt x="254" y="672"/>
                    <a:pt x="359" y="720"/>
                    <a:pt x="464" y="720"/>
                  </a:cubicBezTo>
                  <a:cubicBezTo>
                    <a:pt x="718" y="720"/>
                    <a:pt x="971" y="442"/>
                    <a:pt x="792" y="164"/>
                  </a:cubicBezTo>
                  <a:cubicBezTo>
                    <a:pt x="718" y="49"/>
                    <a:pt x="613" y="1"/>
                    <a:pt x="50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8"/>
            <p:cNvSpPr/>
            <p:nvPr/>
          </p:nvSpPr>
          <p:spPr>
            <a:xfrm>
              <a:off x="541468" y="3800379"/>
              <a:ext cx="72022" cy="53432"/>
            </a:xfrm>
            <a:custGeom>
              <a:avLst/>
              <a:gdLst/>
              <a:ahLst/>
              <a:cxnLst/>
              <a:rect l="l" t="t" r="r" b="b"/>
              <a:pathLst>
                <a:path w="1511" h="1121" extrusionOk="0">
                  <a:moveTo>
                    <a:pt x="789" y="1"/>
                  </a:moveTo>
                  <a:cubicBezTo>
                    <a:pt x="395" y="1"/>
                    <a:pt x="1" y="433"/>
                    <a:pt x="280" y="866"/>
                  </a:cubicBezTo>
                  <a:cubicBezTo>
                    <a:pt x="396" y="1046"/>
                    <a:pt x="559" y="1120"/>
                    <a:pt x="723" y="1120"/>
                  </a:cubicBezTo>
                  <a:cubicBezTo>
                    <a:pt x="1117" y="1120"/>
                    <a:pt x="1511" y="689"/>
                    <a:pt x="1233" y="256"/>
                  </a:cubicBezTo>
                  <a:cubicBezTo>
                    <a:pt x="1117" y="75"/>
                    <a:pt x="953" y="1"/>
                    <a:pt x="7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8"/>
            <p:cNvSpPr/>
            <p:nvPr/>
          </p:nvSpPr>
          <p:spPr>
            <a:xfrm>
              <a:off x="563298" y="3705764"/>
              <a:ext cx="49858" cy="37083"/>
            </a:xfrm>
            <a:custGeom>
              <a:avLst/>
              <a:gdLst/>
              <a:ahLst/>
              <a:cxnLst/>
              <a:rect l="l" t="t" r="r" b="b"/>
              <a:pathLst>
                <a:path w="1046" h="778" extrusionOk="0">
                  <a:moveTo>
                    <a:pt x="546" y="1"/>
                  </a:moveTo>
                  <a:cubicBezTo>
                    <a:pt x="273" y="1"/>
                    <a:pt x="0" y="300"/>
                    <a:pt x="193" y="600"/>
                  </a:cubicBezTo>
                  <a:cubicBezTo>
                    <a:pt x="273" y="725"/>
                    <a:pt x="386" y="777"/>
                    <a:pt x="499" y="777"/>
                  </a:cubicBezTo>
                  <a:cubicBezTo>
                    <a:pt x="772" y="777"/>
                    <a:pt x="1045" y="477"/>
                    <a:pt x="852" y="176"/>
                  </a:cubicBezTo>
                  <a:cubicBezTo>
                    <a:pt x="772" y="52"/>
                    <a:pt x="659" y="1"/>
                    <a:pt x="5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8"/>
            <p:cNvSpPr/>
            <p:nvPr/>
          </p:nvSpPr>
          <p:spPr>
            <a:xfrm>
              <a:off x="541277" y="3570395"/>
              <a:ext cx="58151" cy="43137"/>
            </a:xfrm>
            <a:custGeom>
              <a:avLst/>
              <a:gdLst/>
              <a:ahLst/>
              <a:cxnLst/>
              <a:rect l="l" t="t" r="r" b="b"/>
              <a:pathLst>
                <a:path w="1220" h="905" extrusionOk="0">
                  <a:moveTo>
                    <a:pt x="637" y="0"/>
                  </a:moveTo>
                  <a:cubicBezTo>
                    <a:pt x="319" y="0"/>
                    <a:pt x="1" y="349"/>
                    <a:pt x="226" y="700"/>
                  </a:cubicBezTo>
                  <a:cubicBezTo>
                    <a:pt x="319" y="845"/>
                    <a:pt x="450" y="905"/>
                    <a:pt x="582" y="905"/>
                  </a:cubicBezTo>
                  <a:cubicBezTo>
                    <a:pt x="900" y="905"/>
                    <a:pt x="1219" y="556"/>
                    <a:pt x="995" y="206"/>
                  </a:cubicBezTo>
                  <a:cubicBezTo>
                    <a:pt x="902" y="60"/>
                    <a:pt x="769" y="0"/>
                    <a:pt x="6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8"/>
            <p:cNvSpPr/>
            <p:nvPr/>
          </p:nvSpPr>
          <p:spPr>
            <a:xfrm>
              <a:off x="442563" y="3438602"/>
              <a:ext cx="95187" cy="91993"/>
            </a:xfrm>
            <a:custGeom>
              <a:avLst/>
              <a:gdLst/>
              <a:ahLst/>
              <a:cxnLst/>
              <a:rect l="l" t="t" r="r" b="b"/>
              <a:pathLst>
                <a:path w="1997" h="1930" extrusionOk="0">
                  <a:moveTo>
                    <a:pt x="977" y="0"/>
                  </a:moveTo>
                  <a:cubicBezTo>
                    <a:pt x="810" y="0"/>
                    <a:pt x="643" y="44"/>
                    <a:pt x="501" y="136"/>
                  </a:cubicBezTo>
                  <a:cubicBezTo>
                    <a:pt x="178" y="342"/>
                    <a:pt x="1" y="797"/>
                    <a:pt x="133" y="1164"/>
                  </a:cubicBezTo>
                  <a:cubicBezTo>
                    <a:pt x="178" y="1288"/>
                    <a:pt x="248" y="1403"/>
                    <a:pt x="316" y="1515"/>
                  </a:cubicBezTo>
                  <a:cubicBezTo>
                    <a:pt x="435" y="1710"/>
                    <a:pt x="661" y="1861"/>
                    <a:pt x="883" y="1910"/>
                  </a:cubicBezTo>
                  <a:cubicBezTo>
                    <a:pt x="941" y="1923"/>
                    <a:pt x="1004" y="1929"/>
                    <a:pt x="1069" y="1929"/>
                  </a:cubicBezTo>
                  <a:cubicBezTo>
                    <a:pt x="1243" y="1929"/>
                    <a:pt x="1428" y="1882"/>
                    <a:pt x="1562" y="1788"/>
                  </a:cubicBezTo>
                  <a:cubicBezTo>
                    <a:pt x="1753" y="1654"/>
                    <a:pt x="1915" y="1458"/>
                    <a:pt x="1956" y="1221"/>
                  </a:cubicBezTo>
                  <a:cubicBezTo>
                    <a:pt x="1996" y="989"/>
                    <a:pt x="1969" y="744"/>
                    <a:pt x="1834" y="542"/>
                  </a:cubicBezTo>
                  <a:cubicBezTo>
                    <a:pt x="1761" y="434"/>
                    <a:pt x="1690" y="317"/>
                    <a:pt x="1591" y="230"/>
                  </a:cubicBezTo>
                  <a:cubicBezTo>
                    <a:pt x="1424" y="79"/>
                    <a:pt x="1200" y="0"/>
                    <a:pt x="9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8"/>
            <p:cNvSpPr/>
            <p:nvPr/>
          </p:nvSpPr>
          <p:spPr>
            <a:xfrm>
              <a:off x="348567" y="3344892"/>
              <a:ext cx="85559" cy="85559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836" y="0"/>
                  </a:moveTo>
                  <a:cubicBezTo>
                    <a:pt x="683" y="0"/>
                    <a:pt x="524" y="37"/>
                    <a:pt x="397" y="126"/>
                  </a:cubicBezTo>
                  <a:cubicBezTo>
                    <a:pt x="280" y="212"/>
                    <a:pt x="180" y="320"/>
                    <a:pt x="107" y="450"/>
                  </a:cubicBezTo>
                  <a:cubicBezTo>
                    <a:pt x="1" y="638"/>
                    <a:pt x="3" y="875"/>
                    <a:pt x="53" y="1078"/>
                  </a:cubicBezTo>
                  <a:cubicBezTo>
                    <a:pt x="82" y="1193"/>
                    <a:pt x="146" y="1297"/>
                    <a:pt x="199" y="1402"/>
                  </a:cubicBezTo>
                  <a:cubicBezTo>
                    <a:pt x="260" y="1504"/>
                    <a:pt x="340" y="1582"/>
                    <a:pt x="440" y="1641"/>
                  </a:cubicBezTo>
                  <a:cubicBezTo>
                    <a:pt x="527" y="1711"/>
                    <a:pt x="627" y="1757"/>
                    <a:pt x="739" y="1777"/>
                  </a:cubicBezTo>
                  <a:cubicBezTo>
                    <a:pt x="794" y="1789"/>
                    <a:pt x="854" y="1795"/>
                    <a:pt x="915" y="1795"/>
                  </a:cubicBezTo>
                  <a:cubicBezTo>
                    <a:pt x="1081" y="1795"/>
                    <a:pt x="1257" y="1751"/>
                    <a:pt x="1384" y="1660"/>
                  </a:cubicBezTo>
                  <a:cubicBezTo>
                    <a:pt x="1565" y="1532"/>
                    <a:pt x="1719" y="1346"/>
                    <a:pt x="1758" y="1121"/>
                  </a:cubicBezTo>
                  <a:cubicBezTo>
                    <a:pt x="1795" y="909"/>
                    <a:pt x="1780" y="653"/>
                    <a:pt x="1642" y="476"/>
                  </a:cubicBezTo>
                  <a:cubicBezTo>
                    <a:pt x="1570" y="383"/>
                    <a:pt x="1500" y="281"/>
                    <a:pt x="1408" y="208"/>
                  </a:cubicBezTo>
                  <a:cubicBezTo>
                    <a:pt x="1348" y="167"/>
                    <a:pt x="1288" y="126"/>
                    <a:pt x="1228" y="84"/>
                  </a:cubicBezTo>
                  <a:cubicBezTo>
                    <a:pt x="1131" y="31"/>
                    <a:pt x="1030" y="4"/>
                    <a:pt x="921" y="4"/>
                  </a:cubicBezTo>
                  <a:cubicBezTo>
                    <a:pt x="893" y="1"/>
                    <a:pt x="865" y="0"/>
                    <a:pt x="83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8"/>
            <p:cNvSpPr/>
            <p:nvPr/>
          </p:nvSpPr>
          <p:spPr>
            <a:xfrm>
              <a:off x="279119" y="3239600"/>
              <a:ext cx="42422" cy="43184"/>
            </a:xfrm>
            <a:custGeom>
              <a:avLst/>
              <a:gdLst/>
              <a:ahLst/>
              <a:cxnLst/>
              <a:rect l="l" t="t" r="r" b="b"/>
              <a:pathLst>
                <a:path w="890" h="906" extrusionOk="0">
                  <a:moveTo>
                    <a:pt x="406" y="1"/>
                  </a:moveTo>
                  <a:cubicBezTo>
                    <a:pt x="332" y="1"/>
                    <a:pt x="256" y="19"/>
                    <a:pt x="196" y="61"/>
                  </a:cubicBezTo>
                  <a:cubicBezTo>
                    <a:pt x="139" y="103"/>
                    <a:pt x="90" y="156"/>
                    <a:pt x="55" y="219"/>
                  </a:cubicBezTo>
                  <a:cubicBezTo>
                    <a:pt x="7" y="303"/>
                    <a:pt x="0" y="429"/>
                    <a:pt x="29" y="522"/>
                  </a:cubicBezTo>
                  <a:cubicBezTo>
                    <a:pt x="57" y="608"/>
                    <a:pt x="96" y="660"/>
                    <a:pt x="158" y="725"/>
                  </a:cubicBezTo>
                  <a:lnTo>
                    <a:pt x="185" y="751"/>
                  </a:lnTo>
                  <a:cubicBezTo>
                    <a:pt x="206" y="772"/>
                    <a:pt x="226" y="793"/>
                    <a:pt x="247" y="812"/>
                  </a:cubicBezTo>
                  <a:cubicBezTo>
                    <a:pt x="274" y="831"/>
                    <a:pt x="301" y="849"/>
                    <a:pt x="327" y="868"/>
                  </a:cubicBezTo>
                  <a:cubicBezTo>
                    <a:pt x="371" y="891"/>
                    <a:pt x="418" y="904"/>
                    <a:pt x="466" y="904"/>
                  </a:cubicBezTo>
                  <a:cubicBezTo>
                    <a:pt x="478" y="905"/>
                    <a:pt x="489" y="906"/>
                    <a:pt x="501" y="906"/>
                  </a:cubicBezTo>
                  <a:cubicBezTo>
                    <a:pt x="571" y="906"/>
                    <a:pt x="643" y="889"/>
                    <a:pt x="702" y="849"/>
                  </a:cubicBezTo>
                  <a:cubicBezTo>
                    <a:pt x="756" y="811"/>
                    <a:pt x="801" y="762"/>
                    <a:pt x="834" y="704"/>
                  </a:cubicBezTo>
                  <a:cubicBezTo>
                    <a:pt x="877" y="628"/>
                    <a:pt x="889" y="503"/>
                    <a:pt x="858" y="422"/>
                  </a:cubicBezTo>
                  <a:lnTo>
                    <a:pt x="827" y="339"/>
                  </a:lnTo>
                  <a:cubicBezTo>
                    <a:pt x="823" y="327"/>
                    <a:pt x="818" y="315"/>
                    <a:pt x="814" y="303"/>
                  </a:cubicBezTo>
                  <a:cubicBezTo>
                    <a:pt x="782" y="220"/>
                    <a:pt x="750" y="162"/>
                    <a:pt x="683" y="100"/>
                  </a:cubicBezTo>
                  <a:cubicBezTo>
                    <a:pt x="618" y="42"/>
                    <a:pt x="535" y="10"/>
                    <a:pt x="449" y="3"/>
                  </a:cubicBezTo>
                  <a:cubicBezTo>
                    <a:pt x="435" y="1"/>
                    <a:pt x="420" y="1"/>
                    <a:pt x="4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8"/>
            <p:cNvSpPr/>
            <p:nvPr/>
          </p:nvSpPr>
          <p:spPr>
            <a:xfrm>
              <a:off x="199900" y="3097701"/>
              <a:ext cx="77551" cy="76979"/>
            </a:xfrm>
            <a:custGeom>
              <a:avLst/>
              <a:gdLst/>
              <a:ahLst/>
              <a:cxnLst/>
              <a:rect l="l" t="t" r="r" b="b"/>
              <a:pathLst>
                <a:path w="1627" h="1615" extrusionOk="0">
                  <a:moveTo>
                    <a:pt x="818" y="0"/>
                  </a:moveTo>
                  <a:cubicBezTo>
                    <a:pt x="798" y="0"/>
                    <a:pt x="779" y="1"/>
                    <a:pt x="760" y="4"/>
                  </a:cubicBezTo>
                  <a:cubicBezTo>
                    <a:pt x="628" y="20"/>
                    <a:pt x="497" y="39"/>
                    <a:pt x="385" y="119"/>
                  </a:cubicBezTo>
                  <a:cubicBezTo>
                    <a:pt x="272" y="198"/>
                    <a:pt x="199" y="292"/>
                    <a:pt x="126" y="412"/>
                  </a:cubicBezTo>
                  <a:cubicBezTo>
                    <a:pt x="1" y="613"/>
                    <a:pt x="12" y="970"/>
                    <a:pt x="162" y="1156"/>
                  </a:cubicBezTo>
                  <a:cubicBezTo>
                    <a:pt x="196" y="1197"/>
                    <a:pt x="228" y="1238"/>
                    <a:pt x="261" y="1280"/>
                  </a:cubicBezTo>
                  <a:cubicBezTo>
                    <a:pt x="386" y="1437"/>
                    <a:pt x="517" y="1554"/>
                    <a:pt x="721" y="1599"/>
                  </a:cubicBezTo>
                  <a:cubicBezTo>
                    <a:pt x="769" y="1609"/>
                    <a:pt x="820" y="1614"/>
                    <a:pt x="872" y="1614"/>
                  </a:cubicBezTo>
                  <a:cubicBezTo>
                    <a:pt x="1014" y="1614"/>
                    <a:pt x="1163" y="1577"/>
                    <a:pt x="1272" y="1500"/>
                  </a:cubicBezTo>
                  <a:cubicBezTo>
                    <a:pt x="1427" y="1390"/>
                    <a:pt x="1559" y="1231"/>
                    <a:pt x="1591" y="1039"/>
                  </a:cubicBezTo>
                  <a:cubicBezTo>
                    <a:pt x="1627" y="836"/>
                    <a:pt x="1584" y="670"/>
                    <a:pt x="1492" y="487"/>
                  </a:cubicBezTo>
                  <a:cubicBezTo>
                    <a:pt x="1469" y="440"/>
                    <a:pt x="1445" y="393"/>
                    <a:pt x="1422" y="348"/>
                  </a:cubicBezTo>
                  <a:cubicBezTo>
                    <a:pt x="1322" y="151"/>
                    <a:pt x="1044" y="0"/>
                    <a:pt x="81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8"/>
            <p:cNvSpPr/>
            <p:nvPr/>
          </p:nvSpPr>
          <p:spPr>
            <a:xfrm>
              <a:off x="236793" y="2950178"/>
              <a:ext cx="68495" cy="68066"/>
            </a:xfrm>
            <a:custGeom>
              <a:avLst/>
              <a:gdLst/>
              <a:ahLst/>
              <a:cxnLst/>
              <a:rect l="l" t="t" r="r" b="b"/>
              <a:pathLst>
                <a:path w="1437" h="1428" extrusionOk="0">
                  <a:moveTo>
                    <a:pt x="724" y="1"/>
                  </a:moveTo>
                  <a:cubicBezTo>
                    <a:pt x="719" y="1"/>
                    <a:pt x="714" y="1"/>
                    <a:pt x="709" y="1"/>
                  </a:cubicBezTo>
                  <a:cubicBezTo>
                    <a:pt x="585" y="6"/>
                    <a:pt x="471" y="43"/>
                    <a:pt x="366" y="110"/>
                  </a:cubicBezTo>
                  <a:cubicBezTo>
                    <a:pt x="243" y="208"/>
                    <a:pt x="183" y="266"/>
                    <a:pt x="105" y="406"/>
                  </a:cubicBezTo>
                  <a:cubicBezTo>
                    <a:pt x="102" y="412"/>
                    <a:pt x="99" y="419"/>
                    <a:pt x="97" y="425"/>
                  </a:cubicBezTo>
                  <a:cubicBezTo>
                    <a:pt x="77" y="479"/>
                    <a:pt x="58" y="533"/>
                    <a:pt x="39" y="585"/>
                  </a:cubicBezTo>
                  <a:cubicBezTo>
                    <a:pt x="39" y="586"/>
                    <a:pt x="37" y="589"/>
                    <a:pt x="37" y="590"/>
                  </a:cubicBezTo>
                  <a:cubicBezTo>
                    <a:pt x="37" y="592"/>
                    <a:pt x="36" y="597"/>
                    <a:pt x="36" y="599"/>
                  </a:cubicBezTo>
                  <a:cubicBezTo>
                    <a:pt x="1" y="779"/>
                    <a:pt x="31" y="963"/>
                    <a:pt x="130" y="1117"/>
                  </a:cubicBezTo>
                  <a:cubicBezTo>
                    <a:pt x="196" y="1218"/>
                    <a:pt x="285" y="1298"/>
                    <a:pt x="391" y="1352"/>
                  </a:cubicBezTo>
                  <a:cubicBezTo>
                    <a:pt x="444" y="1381"/>
                    <a:pt x="503" y="1407"/>
                    <a:pt x="565" y="1413"/>
                  </a:cubicBezTo>
                  <a:cubicBezTo>
                    <a:pt x="618" y="1418"/>
                    <a:pt x="674" y="1423"/>
                    <a:pt x="727" y="1428"/>
                  </a:cubicBezTo>
                  <a:cubicBezTo>
                    <a:pt x="814" y="1428"/>
                    <a:pt x="895" y="1405"/>
                    <a:pt x="968" y="1364"/>
                  </a:cubicBezTo>
                  <a:cubicBezTo>
                    <a:pt x="1024" y="1345"/>
                    <a:pt x="1072" y="1315"/>
                    <a:pt x="1110" y="1272"/>
                  </a:cubicBezTo>
                  <a:cubicBezTo>
                    <a:pt x="1123" y="1265"/>
                    <a:pt x="1131" y="1255"/>
                    <a:pt x="1142" y="1246"/>
                  </a:cubicBezTo>
                  <a:cubicBezTo>
                    <a:pt x="1231" y="1182"/>
                    <a:pt x="1302" y="1100"/>
                    <a:pt x="1353" y="1003"/>
                  </a:cubicBezTo>
                  <a:cubicBezTo>
                    <a:pt x="1372" y="947"/>
                    <a:pt x="1392" y="893"/>
                    <a:pt x="1412" y="836"/>
                  </a:cubicBezTo>
                  <a:cubicBezTo>
                    <a:pt x="1437" y="718"/>
                    <a:pt x="1433" y="601"/>
                    <a:pt x="1396" y="486"/>
                  </a:cubicBezTo>
                  <a:cubicBezTo>
                    <a:pt x="1379" y="424"/>
                    <a:pt x="1351" y="367"/>
                    <a:pt x="1316" y="318"/>
                  </a:cubicBezTo>
                  <a:lnTo>
                    <a:pt x="1318" y="318"/>
                  </a:lnTo>
                  <a:cubicBezTo>
                    <a:pt x="1285" y="263"/>
                    <a:pt x="1244" y="216"/>
                    <a:pt x="1196" y="177"/>
                  </a:cubicBezTo>
                  <a:cubicBezTo>
                    <a:pt x="1154" y="136"/>
                    <a:pt x="1107" y="103"/>
                    <a:pt x="1051" y="76"/>
                  </a:cubicBezTo>
                  <a:cubicBezTo>
                    <a:pt x="1047" y="74"/>
                    <a:pt x="1044" y="73"/>
                    <a:pt x="1040" y="72"/>
                  </a:cubicBezTo>
                  <a:cubicBezTo>
                    <a:pt x="992" y="46"/>
                    <a:pt x="941" y="27"/>
                    <a:pt x="884" y="17"/>
                  </a:cubicBezTo>
                  <a:cubicBezTo>
                    <a:pt x="832" y="6"/>
                    <a:pt x="779" y="1"/>
                    <a:pt x="7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8"/>
            <p:cNvSpPr/>
            <p:nvPr/>
          </p:nvSpPr>
          <p:spPr>
            <a:xfrm>
              <a:off x="621116" y="3666154"/>
              <a:ext cx="41516" cy="43137"/>
            </a:xfrm>
            <a:custGeom>
              <a:avLst/>
              <a:gdLst/>
              <a:ahLst/>
              <a:cxnLst/>
              <a:rect l="l" t="t" r="r" b="b"/>
              <a:pathLst>
                <a:path w="871" h="905" extrusionOk="0">
                  <a:moveTo>
                    <a:pt x="366" y="0"/>
                  </a:moveTo>
                  <a:cubicBezTo>
                    <a:pt x="297" y="0"/>
                    <a:pt x="226" y="21"/>
                    <a:pt x="171" y="56"/>
                  </a:cubicBezTo>
                  <a:cubicBezTo>
                    <a:pt x="77" y="118"/>
                    <a:pt x="0" y="243"/>
                    <a:pt x="14" y="359"/>
                  </a:cubicBezTo>
                  <a:cubicBezTo>
                    <a:pt x="21" y="409"/>
                    <a:pt x="28" y="457"/>
                    <a:pt x="33" y="505"/>
                  </a:cubicBezTo>
                  <a:cubicBezTo>
                    <a:pt x="37" y="580"/>
                    <a:pt x="58" y="649"/>
                    <a:pt x="98" y="713"/>
                  </a:cubicBezTo>
                  <a:cubicBezTo>
                    <a:pt x="139" y="776"/>
                    <a:pt x="192" y="824"/>
                    <a:pt x="259" y="860"/>
                  </a:cubicBezTo>
                  <a:cubicBezTo>
                    <a:pt x="318" y="890"/>
                    <a:pt x="383" y="905"/>
                    <a:pt x="447" y="905"/>
                  </a:cubicBezTo>
                  <a:cubicBezTo>
                    <a:pt x="526" y="905"/>
                    <a:pt x="605" y="883"/>
                    <a:pt x="673" y="839"/>
                  </a:cubicBezTo>
                  <a:cubicBezTo>
                    <a:pt x="796" y="759"/>
                    <a:pt x="870" y="618"/>
                    <a:pt x="864" y="471"/>
                  </a:cubicBezTo>
                  <a:cubicBezTo>
                    <a:pt x="860" y="396"/>
                    <a:pt x="839" y="327"/>
                    <a:pt x="798" y="263"/>
                  </a:cubicBezTo>
                  <a:cubicBezTo>
                    <a:pt x="757" y="200"/>
                    <a:pt x="704" y="152"/>
                    <a:pt x="637" y="116"/>
                  </a:cubicBezTo>
                  <a:cubicBezTo>
                    <a:pt x="595" y="90"/>
                    <a:pt x="555" y="64"/>
                    <a:pt x="513" y="39"/>
                  </a:cubicBezTo>
                  <a:cubicBezTo>
                    <a:pt x="470" y="12"/>
                    <a:pt x="418" y="0"/>
                    <a:pt x="3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8"/>
            <p:cNvSpPr/>
            <p:nvPr/>
          </p:nvSpPr>
          <p:spPr>
            <a:xfrm>
              <a:off x="599238" y="3527497"/>
              <a:ext cx="24786" cy="18351"/>
            </a:xfrm>
            <a:custGeom>
              <a:avLst/>
              <a:gdLst/>
              <a:ahLst/>
              <a:cxnLst/>
              <a:rect l="l" t="t" r="r" b="b"/>
              <a:pathLst>
                <a:path w="520" h="385" extrusionOk="0">
                  <a:moveTo>
                    <a:pt x="271" y="1"/>
                  </a:moveTo>
                  <a:cubicBezTo>
                    <a:pt x="135" y="1"/>
                    <a:pt x="0" y="149"/>
                    <a:pt x="96" y="297"/>
                  </a:cubicBezTo>
                  <a:cubicBezTo>
                    <a:pt x="136" y="359"/>
                    <a:pt x="192" y="385"/>
                    <a:pt x="248" y="385"/>
                  </a:cubicBezTo>
                  <a:cubicBezTo>
                    <a:pt x="384" y="385"/>
                    <a:pt x="519" y="237"/>
                    <a:pt x="424" y="88"/>
                  </a:cubicBezTo>
                  <a:cubicBezTo>
                    <a:pt x="384" y="26"/>
                    <a:pt x="327" y="1"/>
                    <a:pt x="2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8"/>
            <p:cNvSpPr/>
            <p:nvPr/>
          </p:nvSpPr>
          <p:spPr>
            <a:xfrm>
              <a:off x="510533" y="3390555"/>
              <a:ext cx="27789" cy="20639"/>
            </a:xfrm>
            <a:custGeom>
              <a:avLst/>
              <a:gdLst/>
              <a:ahLst/>
              <a:cxnLst/>
              <a:rect l="l" t="t" r="r" b="b"/>
              <a:pathLst>
                <a:path w="583" h="433" extrusionOk="0">
                  <a:moveTo>
                    <a:pt x="304" y="1"/>
                  </a:moveTo>
                  <a:cubicBezTo>
                    <a:pt x="152" y="1"/>
                    <a:pt x="0" y="167"/>
                    <a:pt x="107" y="334"/>
                  </a:cubicBezTo>
                  <a:cubicBezTo>
                    <a:pt x="152" y="404"/>
                    <a:pt x="215" y="433"/>
                    <a:pt x="278" y="433"/>
                  </a:cubicBezTo>
                  <a:cubicBezTo>
                    <a:pt x="430" y="433"/>
                    <a:pt x="582" y="266"/>
                    <a:pt x="475" y="99"/>
                  </a:cubicBezTo>
                  <a:cubicBezTo>
                    <a:pt x="430" y="29"/>
                    <a:pt x="367" y="1"/>
                    <a:pt x="30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8"/>
            <p:cNvSpPr/>
            <p:nvPr/>
          </p:nvSpPr>
          <p:spPr>
            <a:xfrm>
              <a:off x="376737" y="3251898"/>
              <a:ext cx="88991" cy="66064"/>
            </a:xfrm>
            <a:custGeom>
              <a:avLst/>
              <a:gdLst/>
              <a:ahLst/>
              <a:cxnLst/>
              <a:rect l="l" t="t" r="r" b="b"/>
              <a:pathLst>
                <a:path w="1867" h="1386" extrusionOk="0">
                  <a:moveTo>
                    <a:pt x="975" y="1"/>
                  </a:moveTo>
                  <a:cubicBezTo>
                    <a:pt x="487" y="1"/>
                    <a:pt x="0" y="535"/>
                    <a:pt x="344" y="1071"/>
                  </a:cubicBezTo>
                  <a:cubicBezTo>
                    <a:pt x="487" y="1294"/>
                    <a:pt x="690" y="1386"/>
                    <a:pt x="892" y="1386"/>
                  </a:cubicBezTo>
                  <a:cubicBezTo>
                    <a:pt x="1379" y="1386"/>
                    <a:pt x="1866" y="852"/>
                    <a:pt x="1522" y="315"/>
                  </a:cubicBezTo>
                  <a:cubicBezTo>
                    <a:pt x="1379" y="93"/>
                    <a:pt x="1177" y="1"/>
                    <a:pt x="9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8"/>
            <p:cNvSpPr/>
            <p:nvPr/>
          </p:nvSpPr>
          <p:spPr>
            <a:xfrm>
              <a:off x="346708" y="3161239"/>
              <a:ext cx="30124" cy="31316"/>
            </a:xfrm>
            <a:custGeom>
              <a:avLst/>
              <a:gdLst/>
              <a:ahLst/>
              <a:cxnLst/>
              <a:rect l="l" t="t" r="r" b="b"/>
              <a:pathLst>
                <a:path w="632" h="657" extrusionOk="0">
                  <a:moveTo>
                    <a:pt x="252" y="0"/>
                  </a:moveTo>
                  <a:cubicBezTo>
                    <a:pt x="167" y="0"/>
                    <a:pt x="68" y="64"/>
                    <a:pt x="35" y="141"/>
                  </a:cubicBezTo>
                  <a:cubicBezTo>
                    <a:pt x="15" y="193"/>
                    <a:pt x="1" y="235"/>
                    <a:pt x="6" y="291"/>
                  </a:cubicBezTo>
                  <a:cubicBezTo>
                    <a:pt x="8" y="320"/>
                    <a:pt x="13" y="361"/>
                    <a:pt x="22" y="385"/>
                  </a:cubicBezTo>
                  <a:cubicBezTo>
                    <a:pt x="35" y="430"/>
                    <a:pt x="67" y="481"/>
                    <a:pt x="90" y="524"/>
                  </a:cubicBezTo>
                  <a:cubicBezTo>
                    <a:pt x="121" y="586"/>
                    <a:pt x="207" y="637"/>
                    <a:pt x="273" y="650"/>
                  </a:cubicBezTo>
                  <a:cubicBezTo>
                    <a:pt x="292" y="655"/>
                    <a:pt x="313" y="657"/>
                    <a:pt x="334" y="657"/>
                  </a:cubicBezTo>
                  <a:cubicBezTo>
                    <a:pt x="390" y="657"/>
                    <a:pt x="449" y="642"/>
                    <a:pt x="493" y="612"/>
                  </a:cubicBezTo>
                  <a:cubicBezTo>
                    <a:pt x="554" y="569"/>
                    <a:pt x="606" y="506"/>
                    <a:pt x="619" y="428"/>
                  </a:cubicBezTo>
                  <a:cubicBezTo>
                    <a:pt x="631" y="356"/>
                    <a:pt x="627" y="268"/>
                    <a:pt x="580" y="208"/>
                  </a:cubicBezTo>
                  <a:cubicBezTo>
                    <a:pt x="550" y="171"/>
                    <a:pt x="517" y="121"/>
                    <a:pt x="482" y="89"/>
                  </a:cubicBezTo>
                  <a:cubicBezTo>
                    <a:pt x="464" y="73"/>
                    <a:pt x="428" y="51"/>
                    <a:pt x="402" y="36"/>
                  </a:cubicBezTo>
                  <a:cubicBezTo>
                    <a:pt x="354" y="6"/>
                    <a:pt x="308" y="3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8"/>
            <p:cNvSpPr/>
            <p:nvPr/>
          </p:nvSpPr>
          <p:spPr>
            <a:xfrm>
              <a:off x="298185" y="3040360"/>
              <a:ext cx="78552" cy="78886"/>
            </a:xfrm>
            <a:custGeom>
              <a:avLst/>
              <a:gdLst/>
              <a:ahLst/>
              <a:cxnLst/>
              <a:rect l="l" t="t" r="r" b="b"/>
              <a:pathLst>
                <a:path w="1648" h="1655" extrusionOk="0">
                  <a:moveTo>
                    <a:pt x="842" y="0"/>
                  </a:moveTo>
                  <a:cubicBezTo>
                    <a:pt x="789" y="0"/>
                    <a:pt x="737" y="7"/>
                    <a:pt x="685" y="22"/>
                  </a:cubicBezTo>
                  <a:cubicBezTo>
                    <a:pt x="574" y="30"/>
                    <a:pt x="473" y="69"/>
                    <a:pt x="379" y="134"/>
                  </a:cubicBezTo>
                  <a:cubicBezTo>
                    <a:pt x="323" y="181"/>
                    <a:pt x="266" y="229"/>
                    <a:pt x="210" y="276"/>
                  </a:cubicBezTo>
                  <a:cubicBezTo>
                    <a:pt x="113" y="385"/>
                    <a:pt x="50" y="509"/>
                    <a:pt x="19" y="652"/>
                  </a:cubicBezTo>
                  <a:cubicBezTo>
                    <a:pt x="13" y="723"/>
                    <a:pt x="7" y="792"/>
                    <a:pt x="0" y="862"/>
                  </a:cubicBezTo>
                  <a:cubicBezTo>
                    <a:pt x="7" y="1012"/>
                    <a:pt x="50" y="1148"/>
                    <a:pt x="130" y="1274"/>
                  </a:cubicBezTo>
                  <a:cubicBezTo>
                    <a:pt x="188" y="1372"/>
                    <a:pt x="265" y="1447"/>
                    <a:pt x="361" y="1503"/>
                  </a:cubicBezTo>
                  <a:cubicBezTo>
                    <a:pt x="445" y="1571"/>
                    <a:pt x="540" y="1614"/>
                    <a:pt x="648" y="1634"/>
                  </a:cubicBezTo>
                  <a:cubicBezTo>
                    <a:pt x="701" y="1647"/>
                    <a:pt x="754" y="1654"/>
                    <a:pt x="807" y="1654"/>
                  </a:cubicBezTo>
                  <a:cubicBezTo>
                    <a:pt x="859" y="1654"/>
                    <a:pt x="912" y="1647"/>
                    <a:pt x="963" y="1634"/>
                  </a:cubicBezTo>
                  <a:cubicBezTo>
                    <a:pt x="1074" y="1624"/>
                    <a:pt x="1176" y="1587"/>
                    <a:pt x="1270" y="1521"/>
                  </a:cubicBezTo>
                  <a:cubicBezTo>
                    <a:pt x="1327" y="1474"/>
                    <a:pt x="1382" y="1425"/>
                    <a:pt x="1439" y="1378"/>
                  </a:cubicBezTo>
                  <a:cubicBezTo>
                    <a:pt x="1536" y="1269"/>
                    <a:pt x="1599" y="1145"/>
                    <a:pt x="1630" y="1003"/>
                  </a:cubicBezTo>
                  <a:cubicBezTo>
                    <a:pt x="1636" y="932"/>
                    <a:pt x="1642" y="862"/>
                    <a:pt x="1648" y="792"/>
                  </a:cubicBezTo>
                  <a:cubicBezTo>
                    <a:pt x="1642" y="642"/>
                    <a:pt x="1599" y="506"/>
                    <a:pt x="1518" y="381"/>
                  </a:cubicBezTo>
                  <a:cubicBezTo>
                    <a:pt x="1461" y="283"/>
                    <a:pt x="1383" y="207"/>
                    <a:pt x="1287" y="152"/>
                  </a:cubicBezTo>
                  <a:cubicBezTo>
                    <a:pt x="1203" y="84"/>
                    <a:pt x="1108" y="40"/>
                    <a:pt x="1000" y="22"/>
                  </a:cubicBezTo>
                  <a:cubicBezTo>
                    <a:pt x="947" y="7"/>
                    <a:pt x="894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8"/>
            <p:cNvSpPr/>
            <p:nvPr/>
          </p:nvSpPr>
          <p:spPr>
            <a:xfrm>
              <a:off x="318443" y="2949130"/>
              <a:ext cx="35129" cy="32794"/>
            </a:xfrm>
            <a:custGeom>
              <a:avLst/>
              <a:gdLst/>
              <a:ahLst/>
              <a:cxnLst/>
              <a:rect l="l" t="t" r="r" b="b"/>
              <a:pathLst>
                <a:path w="737" h="688" extrusionOk="0">
                  <a:moveTo>
                    <a:pt x="438" y="1"/>
                  </a:moveTo>
                  <a:cubicBezTo>
                    <a:pt x="404" y="1"/>
                    <a:pt x="370" y="6"/>
                    <a:pt x="337" y="13"/>
                  </a:cubicBezTo>
                  <a:cubicBezTo>
                    <a:pt x="236" y="36"/>
                    <a:pt x="155" y="127"/>
                    <a:pt x="78" y="195"/>
                  </a:cubicBezTo>
                  <a:lnTo>
                    <a:pt x="35" y="258"/>
                  </a:lnTo>
                  <a:cubicBezTo>
                    <a:pt x="16" y="292"/>
                    <a:pt x="7" y="329"/>
                    <a:pt x="7" y="366"/>
                  </a:cubicBezTo>
                  <a:cubicBezTo>
                    <a:pt x="0" y="429"/>
                    <a:pt x="13" y="498"/>
                    <a:pt x="49" y="551"/>
                  </a:cubicBezTo>
                  <a:cubicBezTo>
                    <a:pt x="80" y="594"/>
                    <a:pt x="119" y="628"/>
                    <a:pt x="164" y="654"/>
                  </a:cubicBezTo>
                  <a:cubicBezTo>
                    <a:pt x="198" y="674"/>
                    <a:pt x="253" y="687"/>
                    <a:pt x="303" y="687"/>
                  </a:cubicBezTo>
                  <a:cubicBezTo>
                    <a:pt x="333" y="687"/>
                    <a:pt x="362" y="683"/>
                    <a:pt x="384" y="672"/>
                  </a:cubicBezTo>
                  <a:cubicBezTo>
                    <a:pt x="479" y="630"/>
                    <a:pt x="595" y="596"/>
                    <a:pt x="657" y="512"/>
                  </a:cubicBezTo>
                  <a:cubicBezTo>
                    <a:pt x="697" y="456"/>
                    <a:pt x="725" y="403"/>
                    <a:pt x="731" y="332"/>
                  </a:cubicBezTo>
                  <a:cubicBezTo>
                    <a:pt x="736" y="267"/>
                    <a:pt x="725" y="195"/>
                    <a:pt x="687" y="140"/>
                  </a:cubicBezTo>
                  <a:cubicBezTo>
                    <a:pt x="655" y="95"/>
                    <a:pt x="615" y="59"/>
                    <a:pt x="568" y="32"/>
                  </a:cubicBezTo>
                  <a:cubicBezTo>
                    <a:pt x="527" y="9"/>
                    <a:pt x="482" y="1"/>
                    <a:pt x="43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8"/>
            <p:cNvSpPr/>
            <p:nvPr/>
          </p:nvSpPr>
          <p:spPr>
            <a:xfrm>
              <a:off x="342752" y="2856421"/>
              <a:ext cx="54529" cy="40468"/>
            </a:xfrm>
            <a:custGeom>
              <a:avLst/>
              <a:gdLst/>
              <a:ahLst/>
              <a:cxnLst/>
              <a:rect l="l" t="t" r="r" b="b"/>
              <a:pathLst>
                <a:path w="1144" h="849" extrusionOk="0">
                  <a:moveTo>
                    <a:pt x="598" y="1"/>
                  </a:moveTo>
                  <a:cubicBezTo>
                    <a:pt x="300" y="1"/>
                    <a:pt x="1" y="328"/>
                    <a:pt x="212" y="656"/>
                  </a:cubicBezTo>
                  <a:cubicBezTo>
                    <a:pt x="299" y="792"/>
                    <a:pt x="423" y="849"/>
                    <a:pt x="547" y="849"/>
                  </a:cubicBezTo>
                  <a:cubicBezTo>
                    <a:pt x="845" y="849"/>
                    <a:pt x="1144" y="521"/>
                    <a:pt x="933" y="193"/>
                  </a:cubicBezTo>
                  <a:cubicBezTo>
                    <a:pt x="846" y="57"/>
                    <a:pt x="722" y="1"/>
                    <a:pt x="59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8"/>
            <p:cNvSpPr/>
            <p:nvPr/>
          </p:nvSpPr>
          <p:spPr>
            <a:xfrm>
              <a:off x="189223" y="3017529"/>
              <a:ext cx="47236" cy="35129"/>
            </a:xfrm>
            <a:custGeom>
              <a:avLst/>
              <a:gdLst/>
              <a:ahLst/>
              <a:cxnLst/>
              <a:rect l="l" t="t" r="r" b="b"/>
              <a:pathLst>
                <a:path w="991" h="737" extrusionOk="0">
                  <a:moveTo>
                    <a:pt x="518" y="1"/>
                  </a:moveTo>
                  <a:cubicBezTo>
                    <a:pt x="259" y="1"/>
                    <a:pt x="0" y="285"/>
                    <a:pt x="182" y="570"/>
                  </a:cubicBezTo>
                  <a:cubicBezTo>
                    <a:pt x="258" y="688"/>
                    <a:pt x="366" y="737"/>
                    <a:pt x="473" y="737"/>
                  </a:cubicBezTo>
                  <a:cubicBezTo>
                    <a:pt x="732" y="737"/>
                    <a:pt x="991" y="453"/>
                    <a:pt x="808" y="168"/>
                  </a:cubicBezTo>
                  <a:cubicBezTo>
                    <a:pt x="733" y="50"/>
                    <a:pt x="625" y="1"/>
                    <a:pt x="5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8"/>
            <p:cNvSpPr/>
            <p:nvPr/>
          </p:nvSpPr>
          <p:spPr>
            <a:xfrm>
              <a:off x="177688" y="2863809"/>
              <a:ext cx="51335" cy="45806"/>
            </a:xfrm>
            <a:custGeom>
              <a:avLst/>
              <a:gdLst/>
              <a:ahLst/>
              <a:cxnLst/>
              <a:rect l="l" t="t" r="r" b="b"/>
              <a:pathLst>
                <a:path w="1077" h="961" extrusionOk="0">
                  <a:moveTo>
                    <a:pt x="632" y="1"/>
                  </a:moveTo>
                  <a:cubicBezTo>
                    <a:pt x="623" y="1"/>
                    <a:pt x="614" y="1"/>
                    <a:pt x="604" y="2"/>
                  </a:cubicBezTo>
                  <a:cubicBezTo>
                    <a:pt x="563" y="6"/>
                    <a:pt x="517" y="16"/>
                    <a:pt x="478" y="26"/>
                  </a:cubicBezTo>
                  <a:cubicBezTo>
                    <a:pt x="459" y="31"/>
                    <a:pt x="438" y="38"/>
                    <a:pt x="418" y="44"/>
                  </a:cubicBezTo>
                  <a:cubicBezTo>
                    <a:pt x="124" y="131"/>
                    <a:pt x="0" y="493"/>
                    <a:pt x="162" y="744"/>
                  </a:cubicBezTo>
                  <a:cubicBezTo>
                    <a:pt x="228" y="845"/>
                    <a:pt x="339" y="923"/>
                    <a:pt x="458" y="949"/>
                  </a:cubicBezTo>
                  <a:cubicBezTo>
                    <a:pt x="490" y="957"/>
                    <a:pt x="523" y="960"/>
                    <a:pt x="556" y="960"/>
                  </a:cubicBezTo>
                  <a:cubicBezTo>
                    <a:pt x="688" y="960"/>
                    <a:pt x="820" y="905"/>
                    <a:pt x="906" y="805"/>
                  </a:cubicBezTo>
                  <a:cubicBezTo>
                    <a:pt x="976" y="724"/>
                    <a:pt x="1041" y="643"/>
                    <a:pt x="1065" y="536"/>
                  </a:cubicBezTo>
                  <a:cubicBezTo>
                    <a:pt x="1073" y="493"/>
                    <a:pt x="1076" y="445"/>
                    <a:pt x="1072" y="402"/>
                  </a:cubicBezTo>
                  <a:cubicBezTo>
                    <a:pt x="1067" y="332"/>
                    <a:pt x="1054" y="257"/>
                    <a:pt x="1012" y="200"/>
                  </a:cubicBezTo>
                  <a:cubicBezTo>
                    <a:pt x="952" y="115"/>
                    <a:pt x="874" y="65"/>
                    <a:pt x="780" y="31"/>
                  </a:cubicBezTo>
                  <a:cubicBezTo>
                    <a:pt x="730" y="13"/>
                    <a:pt x="684" y="1"/>
                    <a:pt x="63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8"/>
            <p:cNvSpPr/>
            <p:nvPr/>
          </p:nvSpPr>
          <p:spPr>
            <a:xfrm>
              <a:off x="240749" y="2854372"/>
              <a:ext cx="53957" cy="55244"/>
            </a:xfrm>
            <a:custGeom>
              <a:avLst/>
              <a:gdLst/>
              <a:ahLst/>
              <a:cxnLst/>
              <a:rect l="l" t="t" r="r" b="b"/>
              <a:pathLst>
                <a:path w="1132" h="1159" extrusionOk="0">
                  <a:moveTo>
                    <a:pt x="524" y="0"/>
                  </a:moveTo>
                  <a:cubicBezTo>
                    <a:pt x="426" y="0"/>
                    <a:pt x="327" y="22"/>
                    <a:pt x="247" y="79"/>
                  </a:cubicBezTo>
                  <a:cubicBezTo>
                    <a:pt x="215" y="108"/>
                    <a:pt x="179" y="137"/>
                    <a:pt x="145" y="167"/>
                  </a:cubicBezTo>
                  <a:cubicBezTo>
                    <a:pt x="84" y="236"/>
                    <a:pt x="45" y="313"/>
                    <a:pt x="25" y="401"/>
                  </a:cubicBezTo>
                  <a:cubicBezTo>
                    <a:pt x="0" y="490"/>
                    <a:pt x="11" y="587"/>
                    <a:pt x="34" y="676"/>
                  </a:cubicBezTo>
                  <a:cubicBezTo>
                    <a:pt x="45" y="718"/>
                    <a:pt x="84" y="784"/>
                    <a:pt x="107" y="833"/>
                  </a:cubicBezTo>
                  <a:lnTo>
                    <a:pt x="145" y="911"/>
                  </a:lnTo>
                  <a:cubicBezTo>
                    <a:pt x="182" y="975"/>
                    <a:pt x="232" y="1025"/>
                    <a:pt x="294" y="1060"/>
                  </a:cubicBezTo>
                  <a:cubicBezTo>
                    <a:pt x="348" y="1104"/>
                    <a:pt x="412" y="1134"/>
                    <a:pt x="482" y="1145"/>
                  </a:cubicBezTo>
                  <a:cubicBezTo>
                    <a:pt x="516" y="1154"/>
                    <a:pt x="551" y="1159"/>
                    <a:pt x="585" y="1159"/>
                  </a:cubicBezTo>
                  <a:cubicBezTo>
                    <a:pt x="619" y="1159"/>
                    <a:pt x="653" y="1154"/>
                    <a:pt x="687" y="1145"/>
                  </a:cubicBezTo>
                  <a:cubicBezTo>
                    <a:pt x="759" y="1139"/>
                    <a:pt x="826" y="1115"/>
                    <a:pt x="886" y="1072"/>
                  </a:cubicBezTo>
                  <a:cubicBezTo>
                    <a:pt x="1000" y="992"/>
                    <a:pt x="1096" y="875"/>
                    <a:pt x="1120" y="734"/>
                  </a:cubicBezTo>
                  <a:lnTo>
                    <a:pt x="1132" y="597"/>
                  </a:lnTo>
                  <a:cubicBezTo>
                    <a:pt x="1128" y="500"/>
                    <a:pt x="1099" y="411"/>
                    <a:pt x="1047" y="329"/>
                  </a:cubicBezTo>
                  <a:lnTo>
                    <a:pt x="993" y="263"/>
                  </a:lnTo>
                  <a:lnTo>
                    <a:pt x="926" y="184"/>
                  </a:lnTo>
                  <a:cubicBezTo>
                    <a:pt x="885" y="129"/>
                    <a:pt x="833" y="84"/>
                    <a:pt x="769" y="55"/>
                  </a:cubicBezTo>
                  <a:cubicBezTo>
                    <a:pt x="726" y="31"/>
                    <a:pt x="681" y="16"/>
                    <a:pt x="634" y="9"/>
                  </a:cubicBezTo>
                  <a:cubicBezTo>
                    <a:pt x="598" y="4"/>
                    <a:pt x="561" y="0"/>
                    <a:pt x="5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18"/>
          <p:cNvGrpSpPr/>
          <p:nvPr/>
        </p:nvGrpSpPr>
        <p:grpSpPr>
          <a:xfrm>
            <a:off x="173278" y="-200895"/>
            <a:ext cx="1093437" cy="2130973"/>
            <a:chOff x="1099958" y="4292329"/>
            <a:chExt cx="269021" cy="524315"/>
          </a:xfrm>
        </p:grpSpPr>
        <p:sp>
          <p:nvSpPr>
            <p:cNvPr id="1390" name="Google Shape;1390;p18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8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8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8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8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8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8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8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8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8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8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8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8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8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8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8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8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8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8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8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18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" name="Google Shape;1412;p18"/>
          <p:cNvGrpSpPr/>
          <p:nvPr/>
        </p:nvGrpSpPr>
        <p:grpSpPr>
          <a:xfrm rot="-1152002">
            <a:off x="7980539" y="4002881"/>
            <a:ext cx="886925" cy="1083003"/>
            <a:chOff x="5253963" y="-691571"/>
            <a:chExt cx="332892" cy="406487"/>
          </a:xfrm>
        </p:grpSpPr>
        <p:sp>
          <p:nvSpPr>
            <p:cNvPr id="1413" name="Google Shape;1413;p18"/>
            <p:cNvSpPr/>
            <p:nvPr/>
          </p:nvSpPr>
          <p:spPr>
            <a:xfrm>
              <a:off x="5262543" y="-534038"/>
              <a:ext cx="88466" cy="108581"/>
            </a:xfrm>
            <a:custGeom>
              <a:avLst/>
              <a:gdLst/>
              <a:ahLst/>
              <a:cxnLst/>
              <a:rect l="l" t="t" r="r" b="b"/>
              <a:pathLst>
                <a:path w="1856" h="2278" extrusionOk="0">
                  <a:moveTo>
                    <a:pt x="1811" y="62"/>
                  </a:moveTo>
                  <a:lnTo>
                    <a:pt x="1811" y="1277"/>
                  </a:lnTo>
                  <a:lnTo>
                    <a:pt x="794" y="2205"/>
                  </a:lnTo>
                  <a:lnTo>
                    <a:pt x="62" y="604"/>
                  </a:lnTo>
                  <a:lnTo>
                    <a:pt x="1811" y="62"/>
                  </a:lnTo>
                  <a:close/>
                  <a:moveTo>
                    <a:pt x="1855" y="0"/>
                  </a:moveTo>
                  <a:lnTo>
                    <a:pt x="0" y="577"/>
                  </a:lnTo>
                  <a:lnTo>
                    <a:pt x="778" y="2277"/>
                  </a:lnTo>
                  <a:lnTo>
                    <a:pt x="1855" y="1295"/>
                  </a:lnTo>
                  <a:lnTo>
                    <a:pt x="18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8"/>
            <p:cNvSpPr/>
            <p:nvPr/>
          </p:nvSpPr>
          <p:spPr>
            <a:xfrm>
              <a:off x="5349198" y="-680941"/>
              <a:ext cx="228840" cy="386801"/>
            </a:xfrm>
            <a:custGeom>
              <a:avLst/>
              <a:gdLst/>
              <a:ahLst/>
              <a:cxnLst/>
              <a:rect l="l" t="t" r="r" b="b"/>
              <a:pathLst>
                <a:path w="4801" h="8115" extrusionOk="0">
                  <a:moveTo>
                    <a:pt x="3427" y="0"/>
                  </a:moveTo>
                  <a:lnTo>
                    <a:pt x="2040" y="1192"/>
                  </a:lnTo>
                  <a:lnTo>
                    <a:pt x="1" y="3097"/>
                  </a:lnTo>
                  <a:lnTo>
                    <a:pt x="30" y="3129"/>
                  </a:lnTo>
                  <a:lnTo>
                    <a:pt x="2069" y="1224"/>
                  </a:lnTo>
                  <a:lnTo>
                    <a:pt x="3417" y="67"/>
                  </a:lnTo>
                  <a:lnTo>
                    <a:pt x="4739" y="2183"/>
                  </a:lnTo>
                  <a:lnTo>
                    <a:pt x="3105" y="3100"/>
                  </a:lnTo>
                  <a:lnTo>
                    <a:pt x="3188" y="5323"/>
                  </a:lnTo>
                  <a:lnTo>
                    <a:pt x="3105" y="6815"/>
                  </a:lnTo>
                  <a:lnTo>
                    <a:pt x="3105" y="6827"/>
                  </a:lnTo>
                  <a:lnTo>
                    <a:pt x="4757" y="8114"/>
                  </a:lnTo>
                  <a:lnTo>
                    <a:pt x="4783" y="8081"/>
                  </a:lnTo>
                  <a:lnTo>
                    <a:pt x="3149" y="6808"/>
                  </a:lnTo>
                  <a:lnTo>
                    <a:pt x="3232" y="5323"/>
                  </a:lnTo>
                  <a:lnTo>
                    <a:pt x="3149" y="3125"/>
                  </a:lnTo>
                  <a:lnTo>
                    <a:pt x="4801" y="2199"/>
                  </a:lnTo>
                  <a:lnTo>
                    <a:pt x="3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8"/>
            <p:cNvSpPr/>
            <p:nvPr/>
          </p:nvSpPr>
          <p:spPr>
            <a:xfrm>
              <a:off x="5253963" y="-515973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2" y="0"/>
                  </a:moveTo>
                  <a:cubicBezTo>
                    <a:pt x="95" y="0"/>
                    <a:pt x="0" y="95"/>
                    <a:pt x="0" y="213"/>
                  </a:cubicBezTo>
                  <a:cubicBezTo>
                    <a:pt x="0" y="330"/>
                    <a:pt x="95" y="424"/>
                    <a:pt x="212" y="424"/>
                  </a:cubicBezTo>
                  <a:cubicBezTo>
                    <a:pt x="329" y="424"/>
                    <a:pt x="424" y="330"/>
                    <a:pt x="424" y="213"/>
                  </a:cubicBezTo>
                  <a:cubicBezTo>
                    <a:pt x="424" y="95"/>
                    <a:pt x="329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8"/>
            <p:cNvSpPr/>
            <p:nvPr/>
          </p:nvSpPr>
          <p:spPr>
            <a:xfrm>
              <a:off x="5437092" y="-633562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2" y="1"/>
                  </a:moveTo>
                  <a:cubicBezTo>
                    <a:pt x="94" y="1"/>
                    <a:pt x="0" y="96"/>
                    <a:pt x="0" y="213"/>
                  </a:cubicBezTo>
                  <a:cubicBezTo>
                    <a:pt x="0" y="330"/>
                    <a:pt x="94" y="425"/>
                    <a:pt x="212" y="425"/>
                  </a:cubicBezTo>
                  <a:cubicBezTo>
                    <a:pt x="329" y="425"/>
                    <a:pt x="424" y="330"/>
                    <a:pt x="424" y="213"/>
                  </a:cubicBezTo>
                  <a:cubicBezTo>
                    <a:pt x="424" y="96"/>
                    <a:pt x="329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8"/>
            <p:cNvSpPr/>
            <p:nvPr/>
          </p:nvSpPr>
          <p:spPr>
            <a:xfrm>
              <a:off x="5566360" y="-586898"/>
              <a:ext cx="20448" cy="20258"/>
            </a:xfrm>
            <a:custGeom>
              <a:avLst/>
              <a:gdLst/>
              <a:ahLst/>
              <a:cxnLst/>
              <a:rect l="l" t="t" r="r" b="b"/>
              <a:pathLst>
                <a:path w="429" h="425" extrusionOk="0">
                  <a:moveTo>
                    <a:pt x="216" y="1"/>
                  </a:moveTo>
                  <a:cubicBezTo>
                    <a:pt x="100" y="1"/>
                    <a:pt x="5" y="93"/>
                    <a:pt x="3" y="210"/>
                  </a:cubicBezTo>
                  <a:cubicBezTo>
                    <a:pt x="1" y="326"/>
                    <a:pt x="94" y="424"/>
                    <a:pt x="211" y="425"/>
                  </a:cubicBezTo>
                  <a:cubicBezTo>
                    <a:pt x="212" y="425"/>
                    <a:pt x="214" y="425"/>
                    <a:pt x="215" y="425"/>
                  </a:cubicBezTo>
                  <a:cubicBezTo>
                    <a:pt x="330" y="425"/>
                    <a:pt x="425" y="332"/>
                    <a:pt x="427" y="216"/>
                  </a:cubicBezTo>
                  <a:cubicBezTo>
                    <a:pt x="429" y="99"/>
                    <a:pt x="336" y="3"/>
                    <a:pt x="218" y="1"/>
                  </a:cubicBezTo>
                  <a:cubicBezTo>
                    <a:pt x="218" y="1"/>
                    <a:pt x="217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8"/>
            <p:cNvSpPr/>
            <p:nvPr/>
          </p:nvSpPr>
          <p:spPr>
            <a:xfrm>
              <a:off x="5492050" y="-437278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3" y="0"/>
                  </a:moveTo>
                  <a:cubicBezTo>
                    <a:pt x="96" y="0"/>
                    <a:pt x="1" y="94"/>
                    <a:pt x="1" y="212"/>
                  </a:cubicBezTo>
                  <a:cubicBezTo>
                    <a:pt x="1" y="329"/>
                    <a:pt x="96" y="424"/>
                    <a:pt x="213" y="424"/>
                  </a:cubicBezTo>
                  <a:cubicBezTo>
                    <a:pt x="331" y="424"/>
                    <a:pt x="425" y="329"/>
                    <a:pt x="425" y="212"/>
                  </a:cubicBezTo>
                  <a:cubicBezTo>
                    <a:pt x="425" y="94"/>
                    <a:pt x="331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8"/>
            <p:cNvSpPr/>
            <p:nvPr/>
          </p:nvSpPr>
          <p:spPr>
            <a:xfrm>
              <a:off x="5566407" y="-305389"/>
              <a:ext cx="20448" cy="20305"/>
            </a:xfrm>
            <a:custGeom>
              <a:avLst/>
              <a:gdLst/>
              <a:ahLst/>
              <a:cxnLst/>
              <a:rect l="l" t="t" r="r" b="b"/>
              <a:pathLst>
                <a:path w="429" h="426" extrusionOk="0">
                  <a:moveTo>
                    <a:pt x="216" y="1"/>
                  </a:moveTo>
                  <a:cubicBezTo>
                    <a:pt x="100" y="1"/>
                    <a:pt x="5" y="94"/>
                    <a:pt x="3" y="210"/>
                  </a:cubicBezTo>
                  <a:cubicBezTo>
                    <a:pt x="1" y="327"/>
                    <a:pt x="94" y="423"/>
                    <a:pt x="211" y="425"/>
                  </a:cubicBezTo>
                  <a:cubicBezTo>
                    <a:pt x="212" y="425"/>
                    <a:pt x="214" y="425"/>
                    <a:pt x="215" y="425"/>
                  </a:cubicBezTo>
                  <a:cubicBezTo>
                    <a:pt x="330" y="425"/>
                    <a:pt x="425" y="333"/>
                    <a:pt x="427" y="217"/>
                  </a:cubicBezTo>
                  <a:cubicBezTo>
                    <a:pt x="429" y="99"/>
                    <a:pt x="335" y="3"/>
                    <a:pt x="218" y="1"/>
                  </a:cubicBezTo>
                  <a:cubicBezTo>
                    <a:pt x="218" y="1"/>
                    <a:pt x="217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8"/>
            <p:cNvSpPr/>
            <p:nvPr/>
          </p:nvSpPr>
          <p:spPr>
            <a:xfrm>
              <a:off x="5287948" y="-439232"/>
              <a:ext cx="24118" cy="24071"/>
            </a:xfrm>
            <a:custGeom>
              <a:avLst/>
              <a:gdLst/>
              <a:ahLst/>
              <a:cxnLst/>
              <a:rect l="l" t="t" r="r" b="b"/>
              <a:pathLst>
                <a:path w="506" h="505" extrusionOk="0">
                  <a:moveTo>
                    <a:pt x="252" y="0"/>
                  </a:moveTo>
                  <a:cubicBezTo>
                    <a:pt x="113" y="0"/>
                    <a:pt x="0" y="112"/>
                    <a:pt x="0" y="253"/>
                  </a:cubicBezTo>
                  <a:cubicBezTo>
                    <a:pt x="0" y="393"/>
                    <a:pt x="113" y="505"/>
                    <a:pt x="252" y="505"/>
                  </a:cubicBezTo>
                  <a:cubicBezTo>
                    <a:pt x="393" y="505"/>
                    <a:pt x="506" y="392"/>
                    <a:pt x="506" y="253"/>
                  </a:cubicBezTo>
                  <a:cubicBezTo>
                    <a:pt x="506" y="114"/>
                    <a:pt x="393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8"/>
            <p:cNvSpPr/>
            <p:nvPr/>
          </p:nvSpPr>
          <p:spPr>
            <a:xfrm>
              <a:off x="5343764" y="-478842"/>
              <a:ext cx="12298" cy="12250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cubicBezTo>
                    <a:pt x="58" y="0"/>
                    <a:pt x="1" y="58"/>
                    <a:pt x="1" y="129"/>
                  </a:cubicBezTo>
                  <a:cubicBezTo>
                    <a:pt x="1" y="199"/>
                    <a:pt x="58" y="257"/>
                    <a:pt x="128" y="257"/>
                  </a:cubicBezTo>
                  <a:cubicBezTo>
                    <a:pt x="200" y="257"/>
                    <a:pt x="257" y="199"/>
                    <a:pt x="257" y="129"/>
                  </a:cubicBezTo>
                  <a:cubicBezTo>
                    <a:pt x="257" y="58"/>
                    <a:pt x="200" y="0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8"/>
            <p:cNvSpPr/>
            <p:nvPr/>
          </p:nvSpPr>
          <p:spPr>
            <a:xfrm>
              <a:off x="5506206" y="-691571"/>
              <a:ext cx="12250" cy="12298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8" y="0"/>
                  </a:moveTo>
                  <a:cubicBezTo>
                    <a:pt x="58" y="0"/>
                    <a:pt x="0" y="58"/>
                    <a:pt x="0" y="129"/>
                  </a:cubicBezTo>
                  <a:cubicBezTo>
                    <a:pt x="0" y="200"/>
                    <a:pt x="58" y="258"/>
                    <a:pt x="128" y="258"/>
                  </a:cubicBezTo>
                  <a:cubicBezTo>
                    <a:pt x="199" y="258"/>
                    <a:pt x="257" y="200"/>
                    <a:pt x="257" y="129"/>
                  </a:cubicBezTo>
                  <a:cubicBezTo>
                    <a:pt x="257" y="58"/>
                    <a:pt x="199" y="0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8"/>
            <p:cNvSpPr/>
            <p:nvPr/>
          </p:nvSpPr>
          <p:spPr>
            <a:xfrm>
              <a:off x="5492050" y="-538757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30" y="1"/>
                  </a:moveTo>
                  <a:cubicBezTo>
                    <a:pt x="58" y="1"/>
                    <a:pt x="1" y="58"/>
                    <a:pt x="1" y="130"/>
                  </a:cubicBezTo>
                  <a:cubicBezTo>
                    <a:pt x="1" y="200"/>
                    <a:pt x="58" y="257"/>
                    <a:pt x="130" y="257"/>
                  </a:cubicBezTo>
                  <a:cubicBezTo>
                    <a:pt x="130" y="257"/>
                    <a:pt x="131" y="257"/>
                    <a:pt x="132" y="257"/>
                  </a:cubicBezTo>
                  <a:cubicBezTo>
                    <a:pt x="201" y="257"/>
                    <a:pt x="257" y="200"/>
                    <a:pt x="257" y="130"/>
                  </a:cubicBezTo>
                  <a:cubicBezTo>
                    <a:pt x="257" y="58"/>
                    <a:pt x="200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8"/>
            <p:cNvSpPr/>
            <p:nvPr/>
          </p:nvSpPr>
          <p:spPr>
            <a:xfrm>
              <a:off x="5492050" y="-362158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30" y="1"/>
                  </a:moveTo>
                  <a:cubicBezTo>
                    <a:pt x="58" y="1"/>
                    <a:pt x="1" y="58"/>
                    <a:pt x="1" y="128"/>
                  </a:cubicBezTo>
                  <a:cubicBezTo>
                    <a:pt x="1" y="200"/>
                    <a:pt x="58" y="257"/>
                    <a:pt x="130" y="257"/>
                  </a:cubicBezTo>
                  <a:cubicBezTo>
                    <a:pt x="130" y="257"/>
                    <a:pt x="131" y="257"/>
                    <a:pt x="132" y="257"/>
                  </a:cubicBezTo>
                  <a:cubicBezTo>
                    <a:pt x="201" y="257"/>
                    <a:pt x="257" y="200"/>
                    <a:pt x="257" y="128"/>
                  </a:cubicBezTo>
                  <a:cubicBezTo>
                    <a:pt x="257" y="58"/>
                    <a:pt x="200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" name="Google Shape;1425;p18"/>
          <p:cNvGrpSpPr/>
          <p:nvPr/>
        </p:nvGrpSpPr>
        <p:grpSpPr>
          <a:xfrm>
            <a:off x="173266" y="3887138"/>
            <a:ext cx="483637" cy="522909"/>
            <a:chOff x="3127056" y="-728177"/>
            <a:chExt cx="193711" cy="209440"/>
          </a:xfrm>
        </p:grpSpPr>
        <p:sp>
          <p:nvSpPr>
            <p:cNvPr id="1426" name="Google Shape;1426;p18"/>
            <p:cNvSpPr/>
            <p:nvPr/>
          </p:nvSpPr>
          <p:spPr>
            <a:xfrm>
              <a:off x="3137113" y="-723697"/>
              <a:ext cx="174216" cy="196523"/>
            </a:xfrm>
            <a:custGeom>
              <a:avLst/>
              <a:gdLst/>
              <a:ahLst/>
              <a:cxnLst/>
              <a:rect l="l" t="t" r="r" b="b"/>
              <a:pathLst>
                <a:path w="3655" h="4123" extrusionOk="0">
                  <a:moveTo>
                    <a:pt x="2204" y="71"/>
                  </a:moveTo>
                  <a:lnTo>
                    <a:pt x="3588" y="1395"/>
                  </a:lnTo>
                  <a:lnTo>
                    <a:pt x="132" y="3971"/>
                  </a:lnTo>
                  <a:lnTo>
                    <a:pt x="2204" y="71"/>
                  </a:lnTo>
                  <a:close/>
                  <a:moveTo>
                    <a:pt x="2193" y="0"/>
                  </a:moveTo>
                  <a:lnTo>
                    <a:pt x="1" y="4123"/>
                  </a:lnTo>
                  <a:lnTo>
                    <a:pt x="1" y="4123"/>
                  </a:lnTo>
                  <a:lnTo>
                    <a:pt x="3654" y="1399"/>
                  </a:lnTo>
                  <a:lnTo>
                    <a:pt x="21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8"/>
            <p:cNvSpPr/>
            <p:nvPr/>
          </p:nvSpPr>
          <p:spPr>
            <a:xfrm>
              <a:off x="3298554" y="-667166"/>
              <a:ext cx="22212" cy="20210"/>
            </a:xfrm>
            <a:custGeom>
              <a:avLst/>
              <a:gdLst/>
              <a:ahLst/>
              <a:cxnLst/>
              <a:rect l="l" t="t" r="r" b="b"/>
              <a:pathLst>
                <a:path w="466" h="424" extrusionOk="0">
                  <a:moveTo>
                    <a:pt x="233" y="0"/>
                  </a:moveTo>
                  <a:cubicBezTo>
                    <a:pt x="137" y="0"/>
                    <a:pt x="49" y="66"/>
                    <a:pt x="26" y="165"/>
                  </a:cubicBezTo>
                  <a:cubicBezTo>
                    <a:pt x="0" y="278"/>
                    <a:pt x="72" y="392"/>
                    <a:pt x="186" y="418"/>
                  </a:cubicBezTo>
                  <a:cubicBezTo>
                    <a:pt x="202" y="422"/>
                    <a:pt x="218" y="423"/>
                    <a:pt x="233" y="423"/>
                  </a:cubicBezTo>
                  <a:cubicBezTo>
                    <a:pt x="329" y="423"/>
                    <a:pt x="416" y="358"/>
                    <a:pt x="439" y="260"/>
                  </a:cubicBezTo>
                  <a:cubicBezTo>
                    <a:pt x="465" y="146"/>
                    <a:pt x="395" y="32"/>
                    <a:pt x="281" y="5"/>
                  </a:cubicBezTo>
                  <a:cubicBezTo>
                    <a:pt x="265" y="2"/>
                    <a:pt x="249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8"/>
            <p:cNvSpPr/>
            <p:nvPr/>
          </p:nvSpPr>
          <p:spPr>
            <a:xfrm>
              <a:off x="3127056" y="-542808"/>
              <a:ext cx="26454" cy="24071"/>
            </a:xfrm>
            <a:custGeom>
              <a:avLst/>
              <a:gdLst/>
              <a:ahLst/>
              <a:cxnLst/>
              <a:rect l="l" t="t" r="r" b="b"/>
              <a:pathLst>
                <a:path w="555" h="505" extrusionOk="0">
                  <a:moveTo>
                    <a:pt x="277" y="1"/>
                  </a:moveTo>
                  <a:cubicBezTo>
                    <a:pt x="162" y="1"/>
                    <a:pt x="59" y="80"/>
                    <a:pt x="32" y="196"/>
                  </a:cubicBezTo>
                  <a:cubicBezTo>
                    <a:pt x="0" y="332"/>
                    <a:pt x="84" y="467"/>
                    <a:pt x="220" y="498"/>
                  </a:cubicBezTo>
                  <a:cubicBezTo>
                    <a:pt x="239" y="503"/>
                    <a:pt x="258" y="505"/>
                    <a:pt x="277" y="505"/>
                  </a:cubicBezTo>
                  <a:cubicBezTo>
                    <a:pt x="392" y="505"/>
                    <a:pt x="496" y="426"/>
                    <a:pt x="523" y="310"/>
                  </a:cubicBezTo>
                  <a:cubicBezTo>
                    <a:pt x="554" y="174"/>
                    <a:pt x="468" y="39"/>
                    <a:pt x="334" y="7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8"/>
            <p:cNvSpPr/>
            <p:nvPr/>
          </p:nvSpPr>
          <p:spPr>
            <a:xfrm>
              <a:off x="3235112" y="-728177"/>
              <a:ext cx="13537" cy="12393"/>
            </a:xfrm>
            <a:custGeom>
              <a:avLst/>
              <a:gdLst/>
              <a:ahLst/>
              <a:cxnLst/>
              <a:rect l="l" t="t" r="r" b="b"/>
              <a:pathLst>
                <a:path w="284" h="260" extrusionOk="0">
                  <a:moveTo>
                    <a:pt x="143" y="1"/>
                  </a:moveTo>
                  <a:cubicBezTo>
                    <a:pt x="83" y="1"/>
                    <a:pt x="30" y="42"/>
                    <a:pt x="16" y="101"/>
                  </a:cubicBezTo>
                  <a:cubicBezTo>
                    <a:pt x="1" y="171"/>
                    <a:pt x="44" y="239"/>
                    <a:pt x="114" y="256"/>
                  </a:cubicBezTo>
                  <a:cubicBezTo>
                    <a:pt x="123" y="258"/>
                    <a:pt x="132" y="259"/>
                    <a:pt x="141" y="259"/>
                  </a:cubicBezTo>
                  <a:cubicBezTo>
                    <a:pt x="200" y="259"/>
                    <a:pt x="254" y="219"/>
                    <a:pt x="268" y="159"/>
                  </a:cubicBezTo>
                  <a:cubicBezTo>
                    <a:pt x="283" y="90"/>
                    <a:pt x="241" y="21"/>
                    <a:pt x="171" y="4"/>
                  </a:cubicBezTo>
                  <a:cubicBezTo>
                    <a:pt x="162" y="2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" name="Google Shape;143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431" name="Google Shape;1431;p18"/>
          <p:cNvSpPr/>
          <p:nvPr/>
        </p:nvSpPr>
        <p:spPr>
          <a:xfrm>
            <a:off x="8473150" y="357767"/>
            <a:ext cx="239700" cy="245365"/>
          </a:xfrm>
          <a:custGeom>
            <a:avLst/>
            <a:gdLst/>
            <a:ahLst/>
            <a:cxnLst/>
            <a:rect l="l" t="t" r="r" b="b"/>
            <a:pathLst>
              <a:path w="1060" h="1085" extrusionOk="0">
                <a:moveTo>
                  <a:pt x="672" y="0"/>
                </a:moveTo>
                <a:cubicBezTo>
                  <a:pt x="598" y="0"/>
                  <a:pt x="401" y="294"/>
                  <a:pt x="401" y="294"/>
                </a:cubicBezTo>
                <a:cubicBezTo>
                  <a:pt x="401" y="294"/>
                  <a:pt x="219" y="200"/>
                  <a:pt x="115" y="200"/>
                </a:cubicBezTo>
                <a:cubicBezTo>
                  <a:pt x="83" y="200"/>
                  <a:pt x="59" y="209"/>
                  <a:pt x="50" y="233"/>
                </a:cubicBezTo>
                <a:cubicBezTo>
                  <a:pt x="10" y="333"/>
                  <a:pt x="266" y="518"/>
                  <a:pt x="266" y="518"/>
                </a:cubicBezTo>
                <a:cubicBezTo>
                  <a:pt x="266" y="518"/>
                  <a:pt x="0" y="798"/>
                  <a:pt x="52" y="871"/>
                </a:cubicBezTo>
                <a:cubicBezTo>
                  <a:pt x="60" y="883"/>
                  <a:pt x="75" y="887"/>
                  <a:pt x="94" y="887"/>
                </a:cubicBezTo>
                <a:cubicBezTo>
                  <a:pt x="199" y="887"/>
                  <a:pt x="437" y="750"/>
                  <a:pt x="437" y="750"/>
                </a:cubicBezTo>
                <a:cubicBezTo>
                  <a:pt x="437" y="750"/>
                  <a:pt x="508" y="1085"/>
                  <a:pt x="607" y="1085"/>
                </a:cubicBezTo>
                <a:cubicBezTo>
                  <a:pt x="612" y="1085"/>
                  <a:pt x="618" y="1084"/>
                  <a:pt x="623" y="1082"/>
                </a:cubicBezTo>
                <a:cubicBezTo>
                  <a:pt x="732" y="1043"/>
                  <a:pt x="697" y="716"/>
                  <a:pt x="697" y="716"/>
                </a:cubicBezTo>
                <a:cubicBezTo>
                  <a:pt x="697" y="716"/>
                  <a:pt x="989" y="687"/>
                  <a:pt x="1024" y="600"/>
                </a:cubicBezTo>
                <a:cubicBezTo>
                  <a:pt x="1060" y="515"/>
                  <a:pt x="710" y="391"/>
                  <a:pt x="710" y="391"/>
                </a:cubicBezTo>
                <a:cubicBezTo>
                  <a:pt x="710" y="391"/>
                  <a:pt x="744" y="22"/>
                  <a:pt x="679" y="1"/>
                </a:cubicBezTo>
                <a:cubicBezTo>
                  <a:pt x="677" y="1"/>
                  <a:pt x="674" y="0"/>
                  <a:pt x="6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18"/>
          <p:cNvSpPr/>
          <p:nvPr/>
        </p:nvSpPr>
        <p:spPr>
          <a:xfrm>
            <a:off x="2265274" y="4737839"/>
            <a:ext cx="239705" cy="239156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18"/>
          <p:cNvSpPr/>
          <p:nvPr/>
        </p:nvSpPr>
        <p:spPr>
          <a:xfrm>
            <a:off x="5609950" y="4819734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18"/>
          <p:cNvSpPr/>
          <p:nvPr/>
        </p:nvSpPr>
        <p:spPr>
          <a:xfrm>
            <a:off x="3606348" y="460350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8"/>
          <p:cNvSpPr/>
          <p:nvPr/>
        </p:nvSpPr>
        <p:spPr>
          <a:xfrm>
            <a:off x="8564271" y="2323254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18"/>
          <p:cNvSpPr/>
          <p:nvPr/>
        </p:nvSpPr>
        <p:spPr>
          <a:xfrm>
            <a:off x="7350074" y="4744053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8"/>
          <p:cNvSpPr/>
          <p:nvPr/>
        </p:nvSpPr>
        <p:spPr>
          <a:xfrm>
            <a:off x="8452166" y="3116484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18"/>
          <p:cNvSpPr/>
          <p:nvPr/>
        </p:nvSpPr>
        <p:spPr>
          <a:xfrm>
            <a:off x="234004" y="68620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8"/>
          <p:cNvSpPr/>
          <p:nvPr/>
        </p:nvSpPr>
        <p:spPr>
          <a:xfrm>
            <a:off x="1804502" y="28086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8"/>
          <p:cNvSpPr/>
          <p:nvPr/>
        </p:nvSpPr>
        <p:spPr>
          <a:xfrm>
            <a:off x="8770198" y="2923162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8"/>
          <p:cNvSpPr/>
          <p:nvPr/>
        </p:nvSpPr>
        <p:spPr>
          <a:xfrm>
            <a:off x="2052137" y="48160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8"/>
          <p:cNvSpPr/>
          <p:nvPr/>
        </p:nvSpPr>
        <p:spPr>
          <a:xfrm>
            <a:off x="4508389" y="4718798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18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18"/>
          <p:cNvSpPr/>
          <p:nvPr/>
        </p:nvSpPr>
        <p:spPr>
          <a:xfrm>
            <a:off x="291358" y="271912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18"/>
          <p:cNvSpPr/>
          <p:nvPr/>
        </p:nvSpPr>
        <p:spPr>
          <a:xfrm>
            <a:off x="626916" y="302041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5"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7" name="Google Shape;1447;p19"/>
          <p:cNvGrpSpPr/>
          <p:nvPr/>
        </p:nvGrpSpPr>
        <p:grpSpPr>
          <a:xfrm>
            <a:off x="3847336" y="4147800"/>
            <a:ext cx="1581571" cy="2026425"/>
            <a:chOff x="5506778" y="238278"/>
            <a:chExt cx="269117" cy="524315"/>
          </a:xfrm>
        </p:grpSpPr>
        <p:sp>
          <p:nvSpPr>
            <p:cNvPr id="1448" name="Google Shape;1448;p19"/>
            <p:cNvSpPr/>
            <p:nvPr/>
          </p:nvSpPr>
          <p:spPr>
            <a:xfrm>
              <a:off x="5591622" y="316449"/>
              <a:ext cx="132652" cy="261300"/>
            </a:xfrm>
            <a:custGeom>
              <a:avLst/>
              <a:gdLst/>
              <a:ahLst/>
              <a:cxnLst/>
              <a:rect l="l" t="t" r="r" b="b"/>
              <a:pathLst>
                <a:path w="2783" h="5482" extrusionOk="0">
                  <a:moveTo>
                    <a:pt x="2497" y="0"/>
                  </a:moveTo>
                  <a:cubicBezTo>
                    <a:pt x="2488" y="0"/>
                    <a:pt x="2478" y="12"/>
                    <a:pt x="2484" y="22"/>
                  </a:cubicBezTo>
                  <a:cubicBezTo>
                    <a:pt x="2691" y="431"/>
                    <a:pt x="2637" y="966"/>
                    <a:pt x="2560" y="1403"/>
                  </a:cubicBezTo>
                  <a:cubicBezTo>
                    <a:pt x="2490" y="1801"/>
                    <a:pt x="2365" y="2188"/>
                    <a:pt x="2220" y="2565"/>
                  </a:cubicBezTo>
                  <a:cubicBezTo>
                    <a:pt x="1925" y="3329"/>
                    <a:pt x="1606" y="4161"/>
                    <a:pt x="1103" y="4815"/>
                  </a:cubicBezTo>
                  <a:cubicBezTo>
                    <a:pt x="977" y="4979"/>
                    <a:pt x="829" y="5164"/>
                    <a:pt x="651" y="5276"/>
                  </a:cubicBezTo>
                  <a:cubicBezTo>
                    <a:pt x="569" y="5327"/>
                    <a:pt x="502" y="5349"/>
                    <a:pt x="445" y="5349"/>
                  </a:cubicBezTo>
                  <a:cubicBezTo>
                    <a:pt x="221" y="5349"/>
                    <a:pt x="187" y="5000"/>
                    <a:pt x="203" y="4797"/>
                  </a:cubicBezTo>
                  <a:cubicBezTo>
                    <a:pt x="235" y="4379"/>
                    <a:pt x="321" y="3965"/>
                    <a:pt x="450" y="3569"/>
                  </a:cubicBezTo>
                  <a:cubicBezTo>
                    <a:pt x="517" y="3363"/>
                    <a:pt x="597" y="3163"/>
                    <a:pt x="689" y="2969"/>
                  </a:cubicBezTo>
                  <a:cubicBezTo>
                    <a:pt x="754" y="2828"/>
                    <a:pt x="873" y="2487"/>
                    <a:pt x="1016" y="2403"/>
                  </a:cubicBezTo>
                  <a:cubicBezTo>
                    <a:pt x="1057" y="2379"/>
                    <a:pt x="1092" y="2368"/>
                    <a:pt x="1121" y="2368"/>
                  </a:cubicBezTo>
                  <a:cubicBezTo>
                    <a:pt x="1348" y="2368"/>
                    <a:pt x="1260" y="3007"/>
                    <a:pt x="1244" y="3106"/>
                  </a:cubicBezTo>
                  <a:cubicBezTo>
                    <a:pt x="1205" y="3336"/>
                    <a:pt x="1134" y="3556"/>
                    <a:pt x="1036" y="3766"/>
                  </a:cubicBezTo>
                  <a:cubicBezTo>
                    <a:pt x="1035" y="3769"/>
                    <a:pt x="1037" y="3770"/>
                    <a:pt x="1038" y="3770"/>
                  </a:cubicBezTo>
                  <a:cubicBezTo>
                    <a:pt x="1039" y="3770"/>
                    <a:pt x="1040" y="3770"/>
                    <a:pt x="1040" y="3770"/>
                  </a:cubicBezTo>
                  <a:cubicBezTo>
                    <a:pt x="1224" y="3401"/>
                    <a:pt x="1319" y="3001"/>
                    <a:pt x="1303" y="2589"/>
                  </a:cubicBezTo>
                  <a:cubicBezTo>
                    <a:pt x="1297" y="2439"/>
                    <a:pt x="1244" y="2288"/>
                    <a:pt x="1132" y="2288"/>
                  </a:cubicBezTo>
                  <a:cubicBezTo>
                    <a:pt x="1090" y="2288"/>
                    <a:pt x="1040" y="2309"/>
                    <a:pt x="980" y="2358"/>
                  </a:cubicBezTo>
                  <a:cubicBezTo>
                    <a:pt x="865" y="2455"/>
                    <a:pt x="797" y="2612"/>
                    <a:pt x="727" y="2739"/>
                  </a:cubicBezTo>
                  <a:cubicBezTo>
                    <a:pt x="619" y="2934"/>
                    <a:pt x="525" y="3136"/>
                    <a:pt x="443" y="3342"/>
                  </a:cubicBezTo>
                  <a:cubicBezTo>
                    <a:pt x="281" y="3753"/>
                    <a:pt x="168" y="4180"/>
                    <a:pt x="109" y="4618"/>
                  </a:cubicBezTo>
                  <a:cubicBezTo>
                    <a:pt x="75" y="4866"/>
                    <a:pt x="0" y="5260"/>
                    <a:pt x="255" y="5426"/>
                  </a:cubicBezTo>
                  <a:cubicBezTo>
                    <a:pt x="315" y="5465"/>
                    <a:pt x="376" y="5482"/>
                    <a:pt x="438" y="5482"/>
                  </a:cubicBezTo>
                  <a:cubicBezTo>
                    <a:pt x="668" y="5482"/>
                    <a:pt x="896" y="5247"/>
                    <a:pt x="1036" y="5094"/>
                  </a:cubicBezTo>
                  <a:cubicBezTo>
                    <a:pt x="1622" y="4447"/>
                    <a:pt x="1949" y="3573"/>
                    <a:pt x="2271" y="2775"/>
                  </a:cubicBezTo>
                  <a:cubicBezTo>
                    <a:pt x="2470" y="2282"/>
                    <a:pt x="2647" y="1770"/>
                    <a:pt x="2706" y="1238"/>
                  </a:cubicBezTo>
                  <a:cubicBezTo>
                    <a:pt x="2751" y="833"/>
                    <a:pt x="2783" y="335"/>
                    <a:pt x="2506" y="5"/>
                  </a:cubicBezTo>
                  <a:cubicBezTo>
                    <a:pt x="2504" y="2"/>
                    <a:pt x="2500" y="0"/>
                    <a:pt x="249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9"/>
            <p:cNvSpPr/>
            <p:nvPr/>
          </p:nvSpPr>
          <p:spPr>
            <a:xfrm>
              <a:off x="5538809" y="310348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5" y="0"/>
                  </a:moveTo>
                  <a:cubicBezTo>
                    <a:pt x="3042" y="0"/>
                    <a:pt x="3040" y="1"/>
                    <a:pt x="3037" y="3"/>
                  </a:cubicBezTo>
                  <a:cubicBezTo>
                    <a:pt x="2236" y="565"/>
                    <a:pt x="1744" y="1459"/>
                    <a:pt x="1369" y="2342"/>
                  </a:cubicBezTo>
                  <a:cubicBezTo>
                    <a:pt x="922" y="3396"/>
                    <a:pt x="503" y="4522"/>
                    <a:pt x="326" y="5657"/>
                  </a:cubicBezTo>
                  <a:cubicBezTo>
                    <a:pt x="240" y="6210"/>
                    <a:pt x="0" y="7896"/>
                    <a:pt x="924" y="7896"/>
                  </a:cubicBezTo>
                  <a:cubicBezTo>
                    <a:pt x="951" y="7896"/>
                    <a:pt x="980" y="7894"/>
                    <a:pt x="1009" y="7891"/>
                  </a:cubicBezTo>
                  <a:cubicBezTo>
                    <a:pt x="1496" y="7841"/>
                    <a:pt x="1799" y="7342"/>
                    <a:pt x="2060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1"/>
                    <a:pt x="4044" y="3286"/>
                    <a:pt x="4261" y="2061"/>
                  </a:cubicBezTo>
                  <a:cubicBezTo>
                    <a:pt x="4265" y="2042"/>
                    <a:pt x="4250" y="2030"/>
                    <a:pt x="4236" y="2030"/>
                  </a:cubicBezTo>
                  <a:cubicBezTo>
                    <a:pt x="4227" y="2030"/>
                    <a:pt x="4218" y="2035"/>
                    <a:pt x="4215" y="2047"/>
                  </a:cubicBezTo>
                  <a:cubicBezTo>
                    <a:pt x="3693" y="3959"/>
                    <a:pt x="2943" y="5797"/>
                    <a:pt x="1646" y="7325"/>
                  </a:cubicBezTo>
                  <a:cubicBezTo>
                    <a:pt x="1474" y="7529"/>
                    <a:pt x="1263" y="7734"/>
                    <a:pt x="982" y="7752"/>
                  </a:cubicBezTo>
                  <a:cubicBezTo>
                    <a:pt x="968" y="7753"/>
                    <a:pt x="954" y="7754"/>
                    <a:pt x="940" y="7754"/>
                  </a:cubicBezTo>
                  <a:cubicBezTo>
                    <a:pt x="604" y="7754"/>
                    <a:pt x="470" y="7457"/>
                    <a:pt x="423" y="7159"/>
                  </a:cubicBezTo>
                  <a:cubicBezTo>
                    <a:pt x="338" y="6614"/>
                    <a:pt x="383" y="6039"/>
                    <a:pt x="478" y="5500"/>
                  </a:cubicBezTo>
                  <a:cubicBezTo>
                    <a:pt x="653" y="4507"/>
                    <a:pt x="1003" y="3536"/>
                    <a:pt x="1375" y="2602"/>
                  </a:cubicBezTo>
                  <a:cubicBezTo>
                    <a:pt x="1765" y="1630"/>
                    <a:pt x="2270" y="737"/>
                    <a:pt x="3058" y="29"/>
                  </a:cubicBezTo>
                  <a:cubicBezTo>
                    <a:pt x="3069" y="18"/>
                    <a:pt x="3058" y="0"/>
                    <a:pt x="304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9"/>
            <p:cNvSpPr/>
            <p:nvPr/>
          </p:nvSpPr>
          <p:spPr>
            <a:xfrm>
              <a:off x="5570649" y="238278"/>
              <a:ext cx="186418" cy="213349"/>
            </a:xfrm>
            <a:custGeom>
              <a:avLst/>
              <a:gdLst/>
              <a:ahLst/>
              <a:cxnLst/>
              <a:rect l="l" t="t" r="r" b="b"/>
              <a:pathLst>
                <a:path w="3911" h="4476" extrusionOk="0">
                  <a:moveTo>
                    <a:pt x="2937" y="0"/>
                  </a:moveTo>
                  <a:cubicBezTo>
                    <a:pt x="2682" y="0"/>
                    <a:pt x="2464" y="176"/>
                    <a:pt x="2296" y="354"/>
                  </a:cubicBezTo>
                  <a:cubicBezTo>
                    <a:pt x="1777" y="905"/>
                    <a:pt x="1348" y="1577"/>
                    <a:pt x="972" y="2231"/>
                  </a:cubicBezTo>
                  <a:cubicBezTo>
                    <a:pt x="576" y="2922"/>
                    <a:pt x="225" y="3661"/>
                    <a:pt x="9" y="4431"/>
                  </a:cubicBezTo>
                  <a:cubicBezTo>
                    <a:pt x="1" y="4458"/>
                    <a:pt x="21" y="4475"/>
                    <a:pt x="42" y="4475"/>
                  </a:cubicBezTo>
                  <a:cubicBezTo>
                    <a:pt x="57" y="4475"/>
                    <a:pt x="71" y="4467"/>
                    <a:pt x="78" y="4451"/>
                  </a:cubicBezTo>
                  <a:cubicBezTo>
                    <a:pt x="559" y="3233"/>
                    <a:pt x="1103" y="2080"/>
                    <a:pt x="1885" y="1023"/>
                  </a:cubicBezTo>
                  <a:cubicBezTo>
                    <a:pt x="2079" y="762"/>
                    <a:pt x="2280" y="468"/>
                    <a:pt x="2536" y="263"/>
                  </a:cubicBezTo>
                  <a:cubicBezTo>
                    <a:pt x="2671" y="154"/>
                    <a:pt x="2810" y="103"/>
                    <a:pt x="2943" y="103"/>
                  </a:cubicBezTo>
                  <a:cubicBezTo>
                    <a:pt x="3162" y="103"/>
                    <a:pt x="3363" y="242"/>
                    <a:pt x="3499" y="480"/>
                  </a:cubicBezTo>
                  <a:cubicBezTo>
                    <a:pt x="3851" y="1101"/>
                    <a:pt x="3862" y="1934"/>
                    <a:pt x="3745" y="2619"/>
                  </a:cubicBezTo>
                  <a:cubicBezTo>
                    <a:pt x="3744" y="2623"/>
                    <a:pt x="3748" y="2626"/>
                    <a:pt x="3752" y="2626"/>
                  </a:cubicBezTo>
                  <a:cubicBezTo>
                    <a:pt x="3754" y="2626"/>
                    <a:pt x="3756" y="2625"/>
                    <a:pt x="3757" y="2622"/>
                  </a:cubicBezTo>
                  <a:cubicBezTo>
                    <a:pt x="3911" y="1924"/>
                    <a:pt x="3887" y="1093"/>
                    <a:pt x="3544" y="452"/>
                  </a:cubicBezTo>
                  <a:cubicBezTo>
                    <a:pt x="3432" y="240"/>
                    <a:pt x="3256" y="36"/>
                    <a:pt x="3007" y="5"/>
                  </a:cubicBezTo>
                  <a:cubicBezTo>
                    <a:pt x="2983" y="2"/>
                    <a:pt x="2960" y="0"/>
                    <a:pt x="293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9"/>
            <p:cNvSpPr/>
            <p:nvPr/>
          </p:nvSpPr>
          <p:spPr>
            <a:xfrm>
              <a:off x="5506778" y="496622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6" y="0"/>
                  </a:moveTo>
                  <a:cubicBezTo>
                    <a:pt x="1094" y="0"/>
                    <a:pt x="1092" y="1"/>
                    <a:pt x="1091" y="4"/>
                  </a:cubicBezTo>
                  <a:cubicBezTo>
                    <a:pt x="470" y="1407"/>
                    <a:pt x="1" y="3106"/>
                    <a:pt x="353" y="4641"/>
                  </a:cubicBezTo>
                  <a:cubicBezTo>
                    <a:pt x="452" y="5069"/>
                    <a:pt x="777" y="5579"/>
                    <a:pt x="1237" y="5579"/>
                  </a:cubicBezTo>
                  <a:cubicBezTo>
                    <a:pt x="1321" y="5579"/>
                    <a:pt x="1410" y="5562"/>
                    <a:pt x="1503" y="5524"/>
                  </a:cubicBezTo>
                  <a:cubicBezTo>
                    <a:pt x="1811" y="5399"/>
                    <a:pt x="2068" y="5081"/>
                    <a:pt x="2278" y="4835"/>
                  </a:cubicBezTo>
                  <a:cubicBezTo>
                    <a:pt x="2524" y="4544"/>
                    <a:pt x="2728" y="4231"/>
                    <a:pt x="2899" y="3893"/>
                  </a:cubicBezTo>
                  <a:cubicBezTo>
                    <a:pt x="2910" y="3870"/>
                    <a:pt x="2891" y="3851"/>
                    <a:pt x="2873" y="3851"/>
                  </a:cubicBezTo>
                  <a:cubicBezTo>
                    <a:pt x="2865" y="3851"/>
                    <a:pt x="2857" y="3855"/>
                    <a:pt x="2851" y="3864"/>
                  </a:cubicBezTo>
                  <a:cubicBezTo>
                    <a:pt x="2536" y="4388"/>
                    <a:pt x="2121" y="5011"/>
                    <a:pt x="1598" y="5352"/>
                  </a:cubicBezTo>
                  <a:cubicBezTo>
                    <a:pt x="1483" y="5427"/>
                    <a:pt x="1365" y="5460"/>
                    <a:pt x="1250" y="5460"/>
                  </a:cubicBezTo>
                  <a:cubicBezTo>
                    <a:pt x="976" y="5460"/>
                    <a:pt x="722" y="5269"/>
                    <a:pt x="582" y="5001"/>
                  </a:cubicBezTo>
                  <a:cubicBezTo>
                    <a:pt x="417" y="4686"/>
                    <a:pt x="371" y="4301"/>
                    <a:pt x="340" y="3952"/>
                  </a:cubicBezTo>
                  <a:cubicBezTo>
                    <a:pt x="215" y="2583"/>
                    <a:pt x="623" y="1272"/>
                    <a:pt x="1101" y="7"/>
                  </a:cubicBezTo>
                  <a:cubicBezTo>
                    <a:pt x="1103" y="3"/>
                    <a:pt x="1100" y="0"/>
                    <a:pt x="10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9"/>
            <p:cNvSpPr/>
            <p:nvPr/>
          </p:nvSpPr>
          <p:spPr>
            <a:xfrm>
              <a:off x="5729136" y="333703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8" y="34"/>
                  </a:cubicBezTo>
                  <a:cubicBezTo>
                    <a:pt x="777" y="1426"/>
                    <a:pt x="507" y="2734"/>
                    <a:pt x="3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4" y="4044"/>
                  </a:cubicBezTo>
                  <a:cubicBezTo>
                    <a:pt x="574" y="2804"/>
                    <a:pt x="925" y="1398"/>
                    <a:pt x="955" y="34"/>
                  </a:cubicBezTo>
                  <a:cubicBezTo>
                    <a:pt x="956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9"/>
            <p:cNvSpPr/>
            <p:nvPr/>
          </p:nvSpPr>
          <p:spPr>
            <a:xfrm>
              <a:off x="5656780" y="269737"/>
              <a:ext cx="78933" cy="53385"/>
            </a:xfrm>
            <a:custGeom>
              <a:avLst/>
              <a:gdLst/>
              <a:ahLst/>
              <a:cxnLst/>
              <a:rect l="l" t="t" r="r" b="b"/>
              <a:pathLst>
                <a:path w="1656" h="1120" extrusionOk="0">
                  <a:moveTo>
                    <a:pt x="1003" y="1"/>
                  </a:moveTo>
                  <a:cubicBezTo>
                    <a:pt x="837" y="1"/>
                    <a:pt x="698" y="129"/>
                    <a:pt x="577" y="229"/>
                  </a:cubicBezTo>
                  <a:cubicBezTo>
                    <a:pt x="353" y="415"/>
                    <a:pt x="165" y="626"/>
                    <a:pt x="3" y="865"/>
                  </a:cubicBezTo>
                  <a:cubicBezTo>
                    <a:pt x="0" y="867"/>
                    <a:pt x="4" y="872"/>
                    <a:pt x="8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7"/>
                    <a:pt x="479" y="280"/>
                    <a:pt x="772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8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5"/>
                    <a:pt x="1622" y="1103"/>
                  </a:cubicBezTo>
                  <a:cubicBezTo>
                    <a:pt x="1656" y="753"/>
                    <a:pt x="1472" y="39"/>
                    <a:pt x="1031" y="2"/>
                  </a:cubicBezTo>
                  <a:cubicBezTo>
                    <a:pt x="1021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9"/>
            <p:cNvSpPr/>
            <p:nvPr/>
          </p:nvSpPr>
          <p:spPr>
            <a:xfrm>
              <a:off x="5636761" y="392808"/>
              <a:ext cx="59248" cy="139134"/>
            </a:xfrm>
            <a:custGeom>
              <a:avLst/>
              <a:gdLst/>
              <a:ahLst/>
              <a:cxnLst/>
              <a:rect l="l" t="t" r="r" b="b"/>
              <a:pathLst>
                <a:path w="1243" h="2919" extrusionOk="0">
                  <a:moveTo>
                    <a:pt x="1223" y="1"/>
                  </a:moveTo>
                  <a:cubicBezTo>
                    <a:pt x="1217" y="1"/>
                    <a:pt x="1211" y="4"/>
                    <a:pt x="1209" y="12"/>
                  </a:cubicBezTo>
                  <a:cubicBezTo>
                    <a:pt x="898" y="1023"/>
                    <a:pt x="514" y="1984"/>
                    <a:pt x="3" y="2913"/>
                  </a:cubicBezTo>
                  <a:cubicBezTo>
                    <a:pt x="1" y="2916"/>
                    <a:pt x="3" y="2919"/>
                    <a:pt x="6" y="2919"/>
                  </a:cubicBezTo>
                  <a:cubicBezTo>
                    <a:pt x="7" y="2919"/>
                    <a:pt x="8" y="2918"/>
                    <a:pt x="9" y="2917"/>
                  </a:cubicBezTo>
                  <a:cubicBezTo>
                    <a:pt x="558" y="2029"/>
                    <a:pt x="994" y="1037"/>
                    <a:pt x="1239" y="22"/>
                  </a:cubicBezTo>
                  <a:cubicBezTo>
                    <a:pt x="1242" y="9"/>
                    <a:pt x="1233" y="1"/>
                    <a:pt x="122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9"/>
            <p:cNvSpPr/>
            <p:nvPr/>
          </p:nvSpPr>
          <p:spPr>
            <a:xfrm>
              <a:off x="5568028" y="558635"/>
              <a:ext cx="45091" cy="75311"/>
            </a:xfrm>
            <a:custGeom>
              <a:avLst/>
              <a:gdLst/>
              <a:ahLst/>
              <a:cxnLst/>
              <a:rect l="l" t="t" r="r" b="b"/>
              <a:pathLst>
                <a:path w="946" h="1580" extrusionOk="0">
                  <a:moveTo>
                    <a:pt x="262" y="1"/>
                  </a:moveTo>
                  <a:cubicBezTo>
                    <a:pt x="259" y="1"/>
                    <a:pt x="257" y="2"/>
                    <a:pt x="257" y="6"/>
                  </a:cubicBezTo>
                  <a:cubicBezTo>
                    <a:pt x="264" y="437"/>
                    <a:pt x="0" y="963"/>
                    <a:pt x="268" y="1363"/>
                  </a:cubicBezTo>
                  <a:cubicBezTo>
                    <a:pt x="355" y="1493"/>
                    <a:pt x="513" y="1579"/>
                    <a:pt x="666" y="1579"/>
                  </a:cubicBezTo>
                  <a:cubicBezTo>
                    <a:pt x="765" y="1579"/>
                    <a:pt x="862" y="1543"/>
                    <a:pt x="935" y="1458"/>
                  </a:cubicBezTo>
                  <a:cubicBezTo>
                    <a:pt x="945" y="1443"/>
                    <a:pt x="935" y="1427"/>
                    <a:pt x="922" y="1427"/>
                  </a:cubicBezTo>
                  <a:cubicBezTo>
                    <a:pt x="919" y="1427"/>
                    <a:pt x="915" y="1429"/>
                    <a:pt x="911" y="1432"/>
                  </a:cubicBezTo>
                  <a:cubicBezTo>
                    <a:pt x="834" y="1494"/>
                    <a:pt x="748" y="1523"/>
                    <a:pt x="662" y="1523"/>
                  </a:cubicBezTo>
                  <a:cubicBezTo>
                    <a:pt x="539" y="1523"/>
                    <a:pt x="417" y="1463"/>
                    <a:pt x="330" y="1359"/>
                  </a:cubicBezTo>
                  <a:cubicBezTo>
                    <a:pt x="206" y="1213"/>
                    <a:pt x="185" y="1008"/>
                    <a:pt x="194" y="825"/>
                  </a:cubicBezTo>
                  <a:cubicBezTo>
                    <a:pt x="205" y="549"/>
                    <a:pt x="281" y="285"/>
                    <a:pt x="267" y="6"/>
                  </a:cubicBezTo>
                  <a:cubicBezTo>
                    <a:pt x="267" y="2"/>
                    <a:pt x="264" y="1"/>
                    <a:pt x="26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9"/>
            <p:cNvSpPr/>
            <p:nvPr/>
          </p:nvSpPr>
          <p:spPr>
            <a:xfrm>
              <a:off x="5560687" y="668026"/>
              <a:ext cx="78361" cy="52003"/>
            </a:xfrm>
            <a:custGeom>
              <a:avLst/>
              <a:gdLst/>
              <a:ahLst/>
              <a:cxnLst/>
              <a:rect l="l" t="t" r="r" b="b"/>
              <a:pathLst>
                <a:path w="1644" h="1091" extrusionOk="0">
                  <a:moveTo>
                    <a:pt x="1628" y="1"/>
                  </a:moveTo>
                  <a:cubicBezTo>
                    <a:pt x="1625" y="1"/>
                    <a:pt x="1622" y="2"/>
                    <a:pt x="1620" y="4"/>
                  </a:cubicBezTo>
                  <a:cubicBezTo>
                    <a:pt x="1150" y="471"/>
                    <a:pt x="684" y="964"/>
                    <a:pt x="2" y="1090"/>
                  </a:cubicBezTo>
                  <a:cubicBezTo>
                    <a:pt x="0" y="1090"/>
                    <a:pt x="0" y="1091"/>
                    <a:pt x="2" y="1091"/>
                  </a:cubicBezTo>
                  <a:cubicBezTo>
                    <a:pt x="679" y="1007"/>
                    <a:pt x="1201" y="508"/>
                    <a:pt x="1637" y="20"/>
                  </a:cubicBezTo>
                  <a:cubicBezTo>
                    <a:pt x="1644" y="12"/>
                    <a:pt x="1636" y="1"/>
                    <a:pt x="162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9"/>
            <p:cNvSpPr/>
            <p:nvPr/>
          </p:nvSpPr>
          <p:spPr>
            <a:xfrm>
              <a:off x="5692291" y="368261"/>
              <a:ext cx="4576" cy="5672"/>
            </a:xfrm>
            <a:custGeom>
              <a:avLst/>
              <a:gdLst/>
              <a:ahLst/>
              <a:cxnLst/>
              <a:rect l="l" t="t" r="r" b="b"/>
              <a:pathLst>
                <a:path w="96" h="119" extrusionOk="0">
                  <a:moveTo>
                    <a:pt x="48" y="1"/>
                  </a:moveTo>
                  <a:cubicBezTo>
                    <a:pt x="35" y="1"/>
                    <a:pt x="22" y="8"/>
                    <a:pt x="18" y="24"/>
                  </a:cubicBezTo>
                  <a:cubicBezTo>
                    <a:pt x="13" y="38"/>
                    <a:pt x="11" y="52"/>
                    <a:pt x="7" y="65"/>
                  </a:cubicBezTo>
                  <a:cubicBezTo>
                    <a:pt x="1" y="92"/>
                    <a:pt x="21" y="119"/>
                    <a:pt x="48" y="119"/>
                  </a:cubicBezTo>
                  <a:cubicBezTo>
                    <a:pt x="74" y="119"/>
                    <a:pt x="95" y="92"/>
                    <a:pt x="89" y="65"/>
                  </a:cubicBezTo>
                  <a:cubicBezTo>
                    <a:pt x="85" y="51"/>
                    <a:pt x="80" y="36"/>
                    <a:pt x="78" y="24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9"/>
            <p:cNvSpPr/>
            <p:nvPr/>
          </p:nvSpPr>
          <p:spPr>
            <a:xfrm>
              <a:off x="5689288" y="338661"/>
              <a:ext cx="11869" cy="10391"/>
            </a:xfrm>
            <a:custGeom>
              <a:avLst/>
              <a:gdLst/>
              <a:ahLst/>
              <a:cxnLst/>
              <a:rect l="l" t="t" r="r" b="b"/>
              <a:pathLst>
                <a:path w="249" h="218" extrusionOk="0">
                  <a:moveTo>
                    <a:pt x="107" y="1"/>
                  </a:moveTo>
                  <a:cubicBezTo>
                    <a:pt x="81" y="1"/>
                    <a:pt x="50" y="14"/>
                    <a:pt x="32" y="32"/>
                  </a:cubicBezTo>
                  <a:cubicBezTo>
                    <a:pt x="14" y="50"/>
                    <a:pt x="0" y="81"/>
                    <a:pt x="1" y="110"/>
                  </a:cubicBezTo>
                  <a:cubicBezTo>
                    <a:pt x="2" y="138"/>
                    <a:pt x="12" y="167"/>
                    <a:pt x="32" y="186"/>
                  </a:cubicBezTo>
                  <a:cubicBezTo>
                    <a:pt x="52" y="203"/>
                    <a:pt x="76" y="218"/>
                    <a:pt x="102" y="218"/>
                  </a:cubicBezTo>
                  <a:cubicBezTo>
                    <a:pt x="105" y="218"/>
                    <a:pt x="107" y="218"/>
                    <a:pt x="110" y="217"/>
                  </a:cubicBezTo>
                  <a:cubicBezTo>
                    <a:pt x="127" y="216"/>
                    <a:pt x="142" y="216"/>
                    <a:pt x="159" y="212"/>
                  </a:cubicBezTo>
                  <a:cubicBezTo>
                    <a:pt x="183" y="207"/>
                    <a:pt x="201" y="195"/>
                    <a:pt x="218" y="180"/>
                  </a:cubicBezTo>
                  <a:cubicBezTo>
                    <a:pt x="236" y="164"/>
                    <a:pt x="248" y="133"/>
                    <a:pt x="247" y="110"/>
                  </a:cubicBezTo>
                  <a:cubicBezTo>
                    <a:pt x="247" y="85"/>
                    <a:pt x="238" y="57"/>
                    <a:pt x="218" y="38"/>
                  </a:cubicBezTo>
                  <a:cubicBezTo>
                    <a:pt x="201" y="23"/>
                    <a:pt x="181" y="11"/>
                    <a:pt x="159" y="6"/>
                  </a:cubicBezTo>
                  <a:cubicBezTo>
                    <a:pt x="143" y="2"/>
                    <a:pt x="127" y="2"/>
                    <a:pt x="110" y="1"/>
                  </a:cubicBezTo>
                  <a:cubicBezTo>
                    <a:pt x="109" y="1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9"/>
            <p:cNvSpPr/>
            <p:nvPr/>
          </p:nvSpPr>
          <p:spPr>
            <a:xfrm>
              <a:off x="5732186" y="345667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8" y="0"/>
                  </a:moveTo>
                  <a:cubicBezTo>
                    <a:pt x="0" y="0"/>
                    <a:pt x="0" y="105"/>
                    <a:pt x="68" y="105"/>
                  </a:cubicBezTo>
                  <a:cubicBezTo>
                    <a:pt x="136" y="105"/>
                    <a:pt x="136" y="0"/>
                    <a:pt x="6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9"/>
            <p:cNvSpPr/>
            <p:nvPr/>
          </p:nvSpPr>
          <p:spPr>
            <a:xfrm>
              <a:off x="5740956" y="378032"/>
              <a:ext cx="9962" cy="9247"/>
            </a:xfrm>
            <a:custGeom>
              <a:avLst/>
              <a:gdLst/>
              <a:ahLst/>
              <a:cxnLst/>
              <a:rect l="l" t="t" r="r" b="b"/>
              <a:pathLst>
                <a:path w="209" h="194" extrusionOk="0">
                  <a:moveTo>
                    <a:pt x="117" y="1"/>
                  </a:moveTo>
                  <a:cubicBezTo>
                    <a:pt x="115" y="1"/>
                    <a:pt x="113" y="1"/>
                    <a:pt x="112" y="1"/>
                  </a:cubicBezTo>
                  <a:cubicBezTo>
                    <a:pt x="80" y="2"/>
                    <a:pt x="50" y="17"/>
                    <a:pt x="32" y="43"/>
                  </a:cubicBezTo>
                  <a:cubicBezTo>
                    <a:pt x="13" y="54"/>
                    <a:pt x="1" y="76"/>
                    <a:pt x="2" y="97"/>
                  </a:cubicBezTo>
                  <a:cubicBezTo>
                    <a:pt x="3" y="119"/>
                    <a:pt x="15" y="140"/>
                    <a:pt x="33" y="153"/>
                  </a:cubicBezTo>
                  <a:cubicBezTo>
                    <a:pt x="52" y="177"/>
                    <a:pt x="81" y="193"/>
                    <a:pt x="112" y="193"/>
                  </a:cubicBezTo>
                  <a:cubicBezTo>
                    <a:pt x="137" y="193"/>
                    <a:pt x="163" y="183"/>
                    <a:pt x="180" y="165"/>
                  </a:cubicBezTo>
                  <a:cubicBezTo>
                    <a:pt x="196" y="148"/>
                    <a:pt x="209" y="121"/>
                    <a:pt x="209" y="97"/>
                  </a:cubicBezTo>
                  <a:cubicBezTo>
                    <a:pt x="206" y="72"/>
                    <a:pt x="198" y="46"/>
                    <a:pt x="180" y="29"/>
                  </a:cubicBezTo>
                  <a:cubicBezTo>
                    <a:pt x="163" y="13"/>
                    <a:pt x="140" y="1"/>
                    <a:pt x="11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9"/>
            <p:cNvSpPr/>
            <p:nvPr/>
          </p:nvSpPr>
          <p:spPr>
            <a:xfrm>
              <a:off x="5769269" y="313732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7" y="0"/>
                    <a:pt x="36" y="5"/>
                    <a:pt x="26" y="13"/>
                  </a:cubicBezTo>
                  <a:cubicBezTo>
                    <a:pt x="13" y="28"/>
                    <a:pt x="5" y="42"/>
                    <a:pt x="4" y="63"/>
                  </a:cubicBezTo>
                  <a:cubicBezTo>
                    <a:pt x="3" y="73"/>
                    <a:pt x="3" y="81"/>
                    <a:pt x="3" y="90"/>
                  </a:cubicBezTo>
                  <a:cubicBezTo>
                    <a:pt x="0" y="120"/>
                    <a:pt x="29" y="147"/>
                    <a:pt x="57" y="147"/>
                  </a:cubicBezTo>
                  <a:cubicBezTo>
                    <a:pt x="58" y="147"/>
                    <a:pt x="58" y="147"/>
                    <a:pt x="59" y="147"/>
                  </a:cubicBezTo>
                  <a:cubicBezTo>
                    <a:pt x="88" y="146"/>
                    <a:pt x="118" y="122"/>
                    <a:pt x="115" y="90"/>
                  </a:cubicBezTo>
                  <a:cubicBezTo>
                    <a:pt x="114" y="81"/>
                    <a:pt x="114" y="73"/>
                    <a:pt x="113" y="63"/>
                  </a:cubicBezTo>
                  <a:cubicBezTo>
                    <a:pt x="112" y="42"/>
                    <a:pt x="105" y="28"/>
                    <a:pt x="91" y="13"/>
                  </a:cubicBezTo>
                  <a:cubicBezTo>
                    <a:pt x="82" y="5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9"/>
            <p:cNvSpPr/>
            <p:nvPr/>
          </p:nvSpPr>
          <p:spPr>
            <a:xfrm>
              <a:off x="5768364" y="276315"/>
              <a:ext cx="7531" cy="5815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9" y="0"/>
                  </a:moveTo>
                  <a:cubicBezTo>
                    <a:pt x="0" y="0"/>
                    <a:pt x="0" y="122"/>
                    <a:pt x="79" y="122"/>
                  </a:cubicBezTo>
                  <a:cubicBezTo>
                    <a:pt x="79" y="122"/>
                    <a:pt x="79" y="122"/>
                    <a:pt x="80" y="122"/>
                  </a:cubicBezTo>
                  <a:cubicBezTo>
                    <a:pt x="157" y="122"/>
                    <a:pt x="157" y="0"/>
                    <a:pt x="7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9"/>
            <p:cNvSpPr/>
            <p:nvPr/>
          </p:nvSpPr>
          <p:spPr>
            <a:xfrm>
              <a:off x="5663120" y="644289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3" y="1"/>
                  </a:moveTo>
                  <a:cubicBezTo>
                    <a:pt x="35" y="1"/>
                    <a:pt x="0" y="30"/>
                    <a:pt x="0" y="71"/>
                  </a:cubicBezTo>
                  <a:cubicBezTo>
                    <a:pt x="0" y="111"/>
                    <a:pt x="33" y="142"/>
                    <a:pt x="71" y="142"/>
                  </a:cubicBezTo>
                  <a:cubicBezTo>
                    <a:pt x="77" y="142"/>
                    <a:pt x="84" y="141"/>
                    <a:pt x="90" y="139"/>
                  </a:cubicBezTo>
                  <a:cubicBezTo>
                    <a:pt x="105" y="135"/>
                    <a:pt x="120" y="133"/>
                    <a:pt x="132" y="128"/>
                  </a:cubicBezTo>
                  <a:cubicBezTo>
                    <a:pt x="157" y="122"/>
                    <a:pt x="178" y="96"/>
                    <a:pt x="177" y="71"/>
                  </a:cubicBezTo>
                  <a:cubicBezTo>
                    <a:pt x="175" y="45"/>
                    <a:pt x="159" y="21"/>
                    <a:pt x="132" y="13"/>
                  </a:cubicBezTo>
                  <a:cubicBezTo>
                    <a:pt x="118" y="10"/>
                    <a:pt x="104" y="7"/>
                    <a:pt x="90" y="3"/>
                  </a:cubicBezTo>
                  <a:cubicBezTo>
                    <a:pt x="85" y="1"/>
                    <a:pt x="79" y="1"/>
                    <a:pt x="7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9"/>
            <p:cNvSpPr/>
            <p:nvPr/>
          </p:nvSpPr>
          <p:spPr>
            <a:xfrm>
              <a:off x="5684187" y="603726"/>
              <a:ext cx="7722" cy="6053"/>
            </a:xfrm>
            <a:custGeom>
              <a:avLst/>
              <a:gdLst/>
              <a:ahLst/>
              <a:cxnLst/>
              <a:rect l="l" t="t" r="r" b="b"/>
              <a:pathLst>
                <a:path w="162" h="127" extrusionOk="0">
                  <a:moveTo>
                    <a:pt x="82" y="1"/>
                  </a:moveTo>
                  <a:cubicBezTo>
                    <a:pt x="0" y="1"/>
                    <a:pt x="0" y="126"/>
                    <a:pt x="82" y="126"/>
                  </a:cubicBezTo>
                  <a:cubicBezTo>
                    <a:pt x="161" y="126"/>
                    <a:pt x="161" y="1"/>
                    <a:pt x="8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9"/>
            <p:cNvSpPr/>
            <p:nvPr/>
          </p:nvSpPr>
          <p:spPr>
            <a:xfrm>
              <a:off x="5703873" y="572886"/>
              <a:ext cx="5148" cy="3051"/>
            </a:xfrm>
            <a:custGeom>
              <a:avLst/>
              <a:gdLst/>
              <a:ahLst/>
              <a:cxnLst/>
              <a:rect l="l" t="t" r="r" b="b"/>
              <a:pathLst>
                <a:path w="108" h="64" extrusionOk="0">
                  <a:moveTo>
                    <a:pt x="77" y="1"/>
                  </a:moveTo>
                  <a:cubicBezTo>
                    <a:pt x="76" y="1"/>
                    <a:pt x="75" y="1"/>
                    <a:pt x="74" y="1"/>
                  </a:cubicBezTo>
                  <a:cubicBezTo>
                    <a:pt x="66" y="1"/>
                    <a:pt x="55" y="1"/>
                    <a:pt x="46" y="2"/>
                  </a:cubicBezTo>
                  <a:cubicBezTo>
                    <a:pt x="37" y="3"/>
                    <a:pt x="31" y="7"/>
                    <a:pt x="24" y="9"/>
                  </a:cubicBezTo>
                  <a:cubicBezTo>
                    <a:pt x="2" y="18"/>
                    <a:pt x="1" y="45"/>
                    <a:pt x="24" y="54"/>
                  </a:cubicBezTo>
                  <a:cubicBezTo>
                    <a:pt x="31" y="56"/>
                    <a:pt x="37" y="60"/>
                    <a:pt x="46" y="61"/>
                  </a:cubicBezTo>
                  <a:cubicBezTo>
                    <a:pt x="51" y="63"/>
                    <a:pt x="57" y="64"/>
                    <a:pt x="63" y="64"/>
                  </a:cubicBezTo>
                  <a:cubicBezTo>
                    <a:pt x="67" y="64"/>
                    <a:pt x="71" y="64"/>
                    <a:pt x="74" y="64"/>
                  </a:cubicBezTo>
                  <a:cubicBezTo>
                    <a:pt x="92" y="64"/>
                    <a:pt x="108" y="48"/>
                    <a:pt x="108" y="30"/>
                  </a:cubicBezTo>
                  <a:cubicBezTo>
                    <a:pt x="106" y="15"/>
                    <a:pt x="94" y="1"/>
                    <a:pt x="7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9"/>
            <p:cNvSpPr/>
            <p:nvPr/>
          </p:nvSpPr>
          <p:spPr>
            <a:xfrm>
              <a:off x="5625131" y="608492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0"/>
                  </a:moveTo>
                  <a:cubicBezTo>
                    <a:pt x="28" y="0"/>
                    <a:pt x="1" y="25"/>
                    <a:pt x="2" y="55"/>
                  </a:cubicBezTo>
                  <a:cubicBezTo>
                    <a:pt x="3" y="83"/>
                    <a:pt x="25" y="108"/>
                    <a:pt x="55" y="108"/>
                  </a:cubicBezTo>
                  <a:cubicBezTo>
                    <a:pt x="69" y="108"/>
                    <a:pt x="80" y="107"/>
                    <a:pt x="93" y="105"/>
                  </a:cubicBezTo>
                  <a:cubicBezTo>
                    <a:pt x="108" y="103"/>
                    <a:pt x="119" y="94"/>
                    <a:pt x="130" y="84"/>
                  </a:cubicBezTo>
                  <a:cubicBezTo>
                    <a:pt x="145" y="67"/>
                    <a:pt x="145" y="41"/>
                    <a:pt x="130" y="24"/>
                  </a:cubicBezTo>
                  <a:cubicBezTo>
                    <a:pt x="119" y="14"/>
                    <a:pt x="108" y="5"/>
                    <a:pt x="93" y="3"/>
                  </a:cubicBezTo>
                  <a:cubicBezTo>
                    <a:pt x="80" y="0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9"/>
            <p:cNvSpPr/>
            <p:nvPr/>
          </p:nvSpPr>
          <p:spPr>
            <a:xfrm>
              <a:off x="5641670" y="586900"/>
              <a:ext cx="6578" cy="5148"/>
            </a:xfrm>
            <a:custGeom>
              <a:avLst/>
              <a:gdLst/>
              <a:ahLst/>
              <a:cxnLst/>
              <a:rect l="l" t="t" r="r" b="b"/>
              <a:pathLst>
                <a:path w="138" h="108" extrusionOk="0">
                  <a:moveTo>
                    <a:pt x="69" y="1"/>
                  </a:moveTo>
                  <a:cubicBezTo>
                    <a:pt x="1" y="1"/>
                    <a:pt x="0" y="108"/>
                    <a:pt x="69" y="108"/>
                  </a:cubicBezTo>
                  <a:cubicBezTo>
                    <a:pt x="137" y="108"/>
                    <a:pt x="137" y="1"/>
                    <a:pt x="6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9"/>
            <p:cNvSpPr/>
            <p:nvPr/>
          </p:nvSpPr>
          <p:spPr>
            <a:xfrm>
              <a:off x="5541478" y="686758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5" y="1"/>
                  </a:moveTo>
                  <a:cubicBezTo>
                    <a:pt x="34" y="1"/>
                    <a:pt x="23" y="6"/>
                    <a:pt x="14" y="14"/>
                  </a:cubicBezTo>
                  <a:cubicBezTo>
                    <a:pt x="3" y="23"/>
                    <a:pt x="0" y="37"/>
                    <a:pt x="0" y="51"/>
                  </a:cubicBezTo>
                  <a:lnTo>
                    <a:pt x="0" y="83"/>
                  </a:lnTo>
                  <a:cubicBezTo>
                    <a:pt x="0" y="106"/>
                    <a:pt x="21" y="129"/>
                    <a:pt x="46" y="129"/>
                  </a:cubicBezTo>
                  <a:cubicBezTo>
                    <a:pt x="71" y="127"/>
                    <a:pt x="92" y="109"/>
                    <a:pt x="92" y="83"/>
                  </a:cubicBezTo>
                  <a:cubicBezTo>
                    <a:pt x="92" y="74"/>
                    <a:pt x="92" y="63"/>
                    <a:pt x="91" y="53"/>
                  </a:cubicBezTo>
                  <a:cubicBezTo>
                    <a:pt x="91" y="40"/>
                    <a:pt x="88" y="30"/>
                    <a:pt x="81" y="19"/>
                  </a:cubicBezTo>
                  <a:cubicBezTo>
                    <a:pt x="72" y="9"/>
                    <a:pt x="60" y="1"/>
                    <a:pt x="4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9"/>
            <p:cNvSpPr/>
            <p:nvPr/>
          </p:nvSpPr>
          <p:spPr>
            <a:xfrm>
              <a:off x="5536140" y="651581"/>
              <a:ext cx="6530" cy="5100"/>
            </a:xfrm>
            <a:custGeom>
              <a:avLst/>
              <a:gdLst/>
              <a:ahLst/>
              <a:cxnLst/>
              <a:rect l="l" t="t" r="r" b="b"/>
              <a:pathLst>
                <a:path w="137" h="107" extrusionOk="0">
                  <a:moveTo>
                    <a:pt x="68" y="1"/>
                  </a:moveTo>
                  <a:cubicBezTo>
                    <a:pt x="0" y="1"/>
                    <a:pt x="0" y="106"/>
                    <a:pt x="68" y="106"/>
                  </a:cubicBezTo>
                  <a:cubicBezTo>
                    <a:pt x="136" y="106"/>
                    <a:pt x="136" y="1"/>
                    <a:pt x="6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19"/>
          <p:cNvGrpSpPr/>
          <p:nvPr/>
        </p:nvGrpSpPr>
        <p:grpSpPr>
          <a:xfrm rot="-1823700">
            <a:off x="-78763" y="2947505"/>
            <a:ext cx="1380301" cy="2103007"/>
            <a:chOff x="2251545" y="3095652"/>
            <a:chExt cx="344809" cy="525316"/>
          </a:xfrm>
        </p:grpSpPr>
        <p:sp>
          <p:nvSpPr>
            <p:cNvPr id="1471" name="Google Shape;1471;p19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9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9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9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19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19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9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9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9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9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9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9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3" name="Google Shape;1483;p19"/>
          <p:cNvGrpSpPr/>
          <p:nvPr/>
        </p:nvGrpSpPr>
        <p:grpSpPr>
          <a:xfrm>
            <a:off x="198773" y="318531"/>
            <a:ext cx="455697" cy="564306"/>
            <a:chOff x="454479" y="2550746"/>
            <a:chExt cx="94996" cy="117637"/>
          </a:xfrm>
        </p:grpSpPr>
        <p:sp>
          <p:nvSpPr>
            <p:cNvPr id="1484" name="Google Shape;1484;p19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9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9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9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9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9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9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2" name="Google Shape;1492;p19"/>
          <p:cNvSpPr/>
          <p:nvPr/>
        </p:nvSpPr>
        <p:spPr>
          <a:xfrm>
            <a:off x="477906" y="4147807"/>
            <a:ext cx="266978" cy="266334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3" name="Google Shape;1493;p19"/>
          <p:cNvGrpSpPr/>
          <p:nvPr/>
        </p:nvGrpSpPr>
        <p:grpSpPr>
          <a:xfrm>
            <a:off x="8302763" y="4305294"/>
            <a:ext cx="455706" cy="413566"/>
            <a:chOff x="3227772" y="-134367"/>
            <a:chExt cx="166828" cy="151384"/>
          </a:xfrm>
        </p:grpSpPr>
        <p:sp>
          <p:nvSpPr>
            <p:cNvPr id="1494" name="Google Shape;1494;p19"/>
            <p:cNvSpPr/>
            <p:nvPr/>
          </p:nvSpPr>
          <p:spPr>
            <a:xfrm>
              <a:off x="3227772" y="-134367"/>
              <a:ext cx="166828" cy="151384"/>
            </a:xfrm>
            <a:custGeom>
              <a:avLst/>
              <a:gdLst/>
              <a:ahLst/>
              <a:cxnLst/>
              <a:rect l="l" t="t" r="r" b="b"/>
              <a:pathLst>
                <a:path w="3500" h="3176" extrusionOk="0">
                  <a:moveTo>
                    <a:pt x="1" y="1"/>
                  </a:moveTo>
                  <a:lnTo>
                    <a:pt x="1" y="1"/>
                  </a:lnTo>
                  <a:cubicBezTo>
                    <a:pt x="761" y="368"/>
                    <a:pt x="1137" y="1374"/>
                    <a:pt x="1137" y="1374"/>
                  </a:cubicBezTo>
                  <a:cubicBezTo>
                    <a:pt x="1137" y="1374"/>
                    <a:pt x="1137" y="1374"/>
                    <a:pt x="1137" y="1374"/>
                  </a:cubicBezTo>
                  <a:lnTo>
                    <a:pt x="808" y="1374"/>
                  </a:lnTo>
                  <a:cubicBezTo>
                    <a:pt x="808" y="1374"/>
                    <a:pt x="1399" y="2696"/>
                    <a:pt x="1929" y="3030"/>
                  </a:cubicBezTo>
                  <a:cubicBezTo>
                    <a:pt x="2086" y="3128"/>
                    <a:pt x="2267" y="3175"/>
                    <a:pt x="2444" y="3175"/>
                  </a:cubicBezTo>
                  <a:cubicBezTo>
                    <a:pt x="2989" y="3175"/>
                    <a:pt x="3500" y="2728"/>
                    <a:pt x="3158" y="1944"/>
                  </a:cubicBezTo>
                  <a:cubicBezTo>
                    <a:pt x="2705" y="905"/>
                    <a:pt x="1894" y="656"/>
                    <a:pt x="1894" y="656"/>
                  </a:cubicBezTo>
                  <a:lnTo>
                    <a:pt x="1894" y="656"/>
                  </a:lnTo>
                  <a:lnTo>
                    <a:pt x="1953" y="1008"/>
                  </a:lnTo>
                  <a:cubicBezTo>
                    <a:pt x="1953" y="1008"/>
                    <a:pt x="1661" y="638"/>
                    <a:pt x="1202" y="393"/>
                  </a:cubicBezTo>
                  <a:cubicBezTo>
                    <a:pt x="838" y="2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9"/>
            <p:cNvSpPr/>
            <p:nvPr/>
          </p:nvSpPr>
          <p:spPr>
            <a:xfrm>
              <a:off x="3293740" y="-79933"/>
              <a:ext cx="86417" cy="93090"/>
            </a:xfrm>
            <a:custGeom>
              <a:avLst/>
              <a:gdLst/>
              <a:ahLst/>
              <a:cxnLst/>
              <a:rect l="l" t="t" r="r" b="b"/>
              <a:pathLst>
                <a:path w="1813" h="1953" extrusionOk="0">
                  <a:moveTo>
                    <a:pt x="1" y="1"/>
                  </a:moveTo>
                  <a:cubicBezTo>
                    <a:pt x="1" y="1"/>
                    <a:pt x="253" y="257"/>
                    <a:pt x="337" y="504"/>
                  </a:cubicBezTo>
                  <a:cubicBezTo>
                    <a:pt x="415" y="733"/>
                    <a:pt x="413" y="932"/>
                    <a:pt x="413" y="932"/>
                  </a:cubicBezTo>
                  <a:lnTo>
                    <a:pt x="124" y="692"/>
                  </a:lnTo>
                  <a:lnTo>
                    <a:pt x="124" y="692"/>
                  </a:lnTo>
                  <a:cubicBezTo>
                    <a:pt x="124" y="692"/>
                    <a:pt x="131" y="888"/>
                    <a:pt x="232" y="1135"/>
                  </a:cubicBezTo>
                  <a:cubicBezTo>
                    <a:pt x="335" y="1383"/>
                    <a:pt x="653" y="1708"/>
                    <a:pt x="817" y="1823"/>
                  </a:cubicBezTo>
                  <a:cubicBezTo>
                    <a:pt x="937" y="1907"/>
                    <a:pt x="1086" y="1953"/>
                    <a:pt x="1231" y="1953"/>
                  </a:cubicBezTo>
                  <a:cubicBezTo>
                    <a:pt x="1531" y="1953"/>
                    <a:pt x="1812" y="1754"/>
                    <a:pt x="1770" y="1281"/>
                  </a:cubicBezTo>
                  <a:cubicBezTo>
                    <a:pt x="1707" y="580"/>
                    <a:pt x="910" y="267"/>
                    <a:pt x="909" y="267"/>
                  </a:cubicBezTo>
                  <a:lnTo>
                    <a:pt x="909" y="267"/>
                  </a:lnTo>
                  <a:lnTo>
                    <a:pt x="938" y="546"/>
                  </a:lnTo>
                  <a:cubicBezTo>
                    <a:pt x="938" y="546"/>
                    <a:pt x="775" y="362"/>
                    <a:pt x="604" y="257"/>
                  </a:cubicBezTo>
                  <a:cubicBezTo>
                    <a:pt x="376" y="1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9"/>
            <p:cNvSpPr/>
            <p:nvPr/>
          </p:nvSpPr>
          <p:spPr>
            <a:xfrm>
              <a:off x="3326724" y="-36797"/>
              <a:ext cx="60439" cy="45329"/>
            </a:xfrm>
            <a:custGeom>
              <a:avLst/>
              <a:gdLst/>
              <a:ahLst/>
              <a:cxnLst/>
              <a:rect l="l" t="t" r="r" b="b"/>
              <a:pathLst>
                <a:path w="1268" h="951" extrusionOk="0">
                  <a:moveTo>
                    <a:pt x="550" y="0"/>
                  </a:moveTo>
                  <a:lnTo>
                    <a:pt x="633" y="272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302" y="550"/>
                  </a:lnTo>
                  <a:lnTo>
                    <a:pt x="302" y="550"/>
                  </a:lnTo>
                  <a:lnTo>
                    <a:pt x="1" y="450"/>
                  </a:lnTo>
                  <a:lnTo>
                    <a:pt x="1" y="450"/>
                  </a:lnTo>
                  <a:cubicBezTo>
                    <a:pt x="1" y="450"/>
                    <a:pt x="266" y="950"/>
                    <a:pt x="581" y="950"/>
                  </a:cubicBezTo>
                  <a:cubicBezTo>
                    <a:pt x="669" y="950"/>
                    <a:pt x="761" y="911"/>
                    <a:pt x="852" y="811"/>
                  </a:cubicBezTo>
                  <a:cubicBezTo>
                    <a:pt x="1267" y="355"/>
                    <a:pt x="551" y="0"/>
                    <a:pt x="550" y="0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9"/>
            <p:cNvSpPr/>
            <p:nvPr/>
          </p:nvSpPr>
          <p:spPr>
            <a:xfrm>
              <a:off x="3299889" y="-4251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02" y="599"/>
                    <a:pt x="542" y="1141"/>
                    <a:pt x="1173" y="1184"/>
                  </a:cubicBezTo>
                  <a:cubicBezTo>
                    <a:pt x="1184" y="1184"/>
                    <a:pt x="1184" y="1166"/>
                    <a:pt x="1173" y="1166"/>
                  </a:cubicBezTo>
                  <a:cubicBezTo>
                    <a:pt x="522" y="1124"/>
                    <a:pt x="192" y="548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9"/>
            <p:cNvSpPr/>
            <p:nvPr/>
          </p:nvSpPr>
          <p:spPr>
            <a:xfrm>
              <a:off x="3334208" y="-5433"/>
              <a:ext cx="31936" cy="13918"/>
            </a:xfrm>
            <a:custGeom>
              <a:avLst/>
              <a:gdLst/>
              <a:ahLst/>
              <a:cxnLst/>
              <a:rect l="l" t="t" r="r" b="b"/>
              <a:pathLst>
                <a:path w="670" h="292" extrusionOk="0">
                  <a:moveTo>
                    <a:pt x="3" y="1"/>
                  </a:moveTo>
                  <a:cubicBezTo>
                    <a:pt x="3" y="1"/>
                    <a:pt x="1" y="1"/>
                    <a:pt x="1" y="2"/>
                  </a:cubicBezTo>
                  <a:cubicBezTo>
                    <a:pt x="82" y="131"/>
                    <a:pt x="288" y="292"/>
                    <a:pt x="464" y="292"/>
                  </a:cubicBezTo>
                  <a:cubicBezTo>
                    <a:pt x="541" y="292"/>
                    <a:pt x="612" y="261"/>
                    <a:pt x="666" y="184"/>
                  </a:cubicBezTo>
                  <a:cubicBezTo>
                    <a:pt x="669" y="178"/>
                    <a:pt x="665" y="173"/>
                    <a:pt x="660" y="173"/>
                  </a:cubicBezTo>
                  <a:cubicBezTo>
                    <a:pt x="658" y="173"/>
                    <a:pt x="656" y="173"/>
                    <a:pt x="655" y="174"/>
                  </a:cubicBezTo>
                  <a:cubicBezTo>
                    <a:pt x="589" y="231"/>
                    <a:pt x="518" y="255"/>
                    <a:pt x="447" y="255"/>
                  </a:cubicBezTo>
                  <a:cubicBezTo>
                    <a:pt x="280" y="255"/>
                    <a:pt x="113" y="127"/>
                    <a:pt x="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9"/>
            <p:cNvSpPr/>
            <p:nvPr/>
          </p:nvSpPr>
          <p:spPr>
            <a:xfrm>
              <a:off x="3330490" y="-36987"/>
              <a:ext cx="27169" cy="13442"/>
            </a:xfrm>
            <a:custGeom>
              <a:avLst/>
              <a:gdLst/>
              <a:ahLst/>
              <a:cxnLst/>
              <a:rect l="l" t="t" r="r" b="b"/>
              <a:pathLst>
                <a:path w="570" h="282" extrusionOk="0">
                  <a:moveTo>
                    <a:pt x="9" y="1"/>
                  </a:moveTo>
                  <a:cubicBezTo>
                    <a:pt x="4" y="1"/>
                    <a:pt x="1" y="7"/>
                    <a:pt x="6" y="9"/>
                  </a:cubicBezTo>
                  <a:cubicBezTo>
                    <a:pt x="97" y="68"/>
                    <a:pt x="194" y="114"/>
                    <a:pt x="290" y="161"/>
                  </a:cubicBezTo>
                  <a:cubicBezTo>
                    <a:pt x="375" y="203"/>
                    <a:pt x="458" y="251"/>
                    <a:pt x="549" y="281"/>
                  </a:cubicBezTo>
                  <a:cubicBezTo>
                    <a:pt x="550" y="281"/>
                    <a:pt x="552" y="281"/>
                    <a:pt x="553" y="281"/>
                  </a:cubicBezTo>
                  <a:cubicBezTo>
                    <a:pt x="564" y="281"/>
                    <a:pt x="569" y="264"/>
                    <a:pt x="558" y="258"/>
                  </a:cubicBezTo>
                  <a:cubicBezTo>
                    <a:pt x="468" y="212"/>
                    <a:pt x="371" y="182"/>
                    <a:pt x="281" y="139"/>
                  </a:cubicBezTo>
                  <a:cubicBezTo>
                    <a:pt x="189" y="95"/>
                    <a:pt x="103" y="45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9"/>
            <p:cNvSpPr/>
            <p:nvPr/>
          </p:nvSpPr>
          <p:spPr>
            <a:xfrm>
              <a:off x="3294169" y="-80219"/>
              <a:ext cx="45043" cy="25405"/>
            </a:xfrm>
            <a:custGeom>
              <a:avLst/>
              <a:gdLst/>
              <a:ahLst/>
              <a:cxnLst/>
              <a:rect l="l" t="t" r="r" b="b"/>
              <a:pathLst>
                <a:path w="945" h="533" extrusionOk="0">
                  <a:moveTo>
                    <a:pt x="8" y="0"/>
                  </a:moveTo>
                  <a:cubicBezTo>
                    <a:pt x="2" y="0"/>
                    <a:pt x="1" y="8"/>
                    <a:pt x="6" y="10"/>
                  </a:cubicBezTo>
                  <a:cubicBezTo>
                    <a:pt x="348" y="110"/>
                    <a:pt x="645" y="279"/>
                    <a:pt x="902" y="526"/>
                  </a:cubicBezTo>
                  <a:cubicBezTo>
                    <a:pt x="906" y="530"/>
                    <a:pt x="910" y="532"/>
                    <a:pt x="915" y="532"/>
                  </a:cubicBezTo>
                  <a:cubicBezTo>
                    <a:pt x="930" y="532"/>
                    <a:pt x="944" y="511"/>
                    <a:pt x="930" y="498"/>
                  </a:cubicBezTo>
                  <a:cubicBezTo>
                    <a:pt x="673" y="253"/>
                    <a:pt x="357" y="79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9"/>
            <p:cNvSpPr/>
            <p:nvPr/>
          </p:nvSpPr>
          <p:spPr>
            <a:xfrm>
              <a:off x="3273435" y="-120639"/>
              <a:ext cx="48046" cy="35844"/>
            </a:xfrm>
            <a:custGeom>
              <a:avLst/>
              <a:gdLst/>
              <a:ahLst/>
              <a:cxnLst/>
              <a:rect l="l" t="t" r="r" b="b"/>
              <a:pathLst>
                <a:path w="1008" h="752" extrusionOk="0">
                  <a:moveTo>
                    <a:pt x="3" y="0"/>
                  </a:moveTo>
                  <a:cubicBezTo>
                    <a:pt x="2" y="0"/>
                    <a:pt x="1" y="3"/>
                    <a:pt x="2" y="3"/>
                  </a:cubicBezTo>
                  <a:cubicBezTo>
                    <a:pt x="372" y="201"/>
                    <a:pt x="678" y="445"/>
                    <a:pt x="971" y="746"/>
                  </a:cubicBezTo>
                  <a:cubicBezTo>
                    <a:pt x="975" y="750"/>
                    <a:pt x="980" y="752"/>
                    <a:pt x="984" y="752"/>
                  </a:cubicBezTo>
                  <a:cubicBezTo>
                    <a:pt x="990" y="752"/>
                    <a:pt x="995" y="748"/>
                    <a:pt x="998" y="744"/>
                  </a:cubicBezTo>
                  <a:cubicBezTo>
                    <a:pt x="1004" y="740"/>
                    <a:pt x="1008" y="735"/>
                    <a:pt x="1007" y="729"/>
                  </a:cubicBezTo>
                  <a:cubicBezTo>
                    <a:pt x="1007" y="686"/>
                    <a:pt x="995" y="644"/>
                    <a:pt x="985" y="603"/>
                  </a:cubicBezTo>
                  <a:cubicBezTo>
                    <a:pt x="972" y="556"/>
                    <a:pt x="965" y="509"/>
                    <a:pt x="950" y="463"/>
                  </a:cubicBezTo>
                  <a:cubicBezTo>
                    <a:pt x="950" y="462"/>
                    <a:pt x="949" y="461"/>
                    <a:pt x="948" y="461"/>
                  </a:cubicBezTo>
                  <a:cubicBezTo>
                    <a:pt x="946" y="461"/>
                    <a:pt x="944" y="463"/>
                    <a:pt x="944" y="465"/>
                  </a:cubicBezTo>
                  <a:cubicBezTo>
                    <a:pt x="945" y="513"/>
                    <a:pt x="953" y="561"/>
                    <a:pt x="959" y="608"/>
                  </a:cubicBezTo>
                  <a:cubicBezTo>
                    <a:pt x="961" y="633"/>
                    <a:pt x="962" y="659"/>
                    <a:pt x="966" y="683"/>
                  </a:cubicBezTo>
                  <a:cubicBezTo>
                    <a:pt x="711" y="385"/>
                    <a:pt x="364" y="146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2" name="Google Shape;1502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1503" name="Google Shape;1503;p19"/>
          <p:cNvGrpSpPr/>
          <p:nvPr/>
        </p:nvGrpSpPr>
        <p:grpSpPr>
          <a:xfrm>
            <a:off x="8526936" y="1104303"/>
            <a:ext cx="387468" cy="266346"/>
            <a:chOff x="5807116" y="-753678"/>
            <a:chExt cx="145807" cy="100239"/>
          </a:xfrm>
        </p:grpSpPr>
        <p:sp>
          <p:nvSpPr>
            <p:cNvPr id="1504" name="Google Shape;1504;p19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9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9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9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8" name="Google Shape;1508;p19"/>
          <p:cNvSpPr/>
          <p:nvPr/>
        </p:nvSpPr>
        <p:spPr>
          <a:xfrm>
            <a:off x="3951375" y="488042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19"/>
          <p:cNvSpPr/>
          <p:nvPr/>
        </p:nvSpPr>
        <p:spPr>
          <a:xfrm>
            <a:off x="8501943" y="332134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19"/>
          <p:cNvSpPr/>
          <p:nvPr/>
        </p:nvSpPr>
        <p:spPr>
          <a:xfrm>
            <a:off x="263691" y="1208697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19"/>
          <p:cNvSpPr/>
          <p:nvPr/>
        </p:nvSpPr>
        <p:spPr>
          <a:xfrm>
            <a:off x="738666" y="17880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19"/>
          <p:cNvSpPr/>
          <p:nvPr/>
        </p:nvSpPr>
        <p:spPr>
          <a:xfrm>
            <a:off x="457524" y="2656287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19"/>
          <p:cNvSpPr/>
          <p:nvPr/>
        </p:nvSpPr>
        <p:spPr>
          <a:xfrm>
            <a:off x="7815596" y="4718859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19"/>
          <p:cNvSpPr/>
          <p:nvPr/>
        </p:nvSpPr>
        <p:spPr>
          <a:xfrm>
            <a:off x="8423998" y="3685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19"/>
          <p:cNvSpPr/>
          <p:nvPr/>
        </p:nvSpPr>
        <p:spPr>
          <a:xfrm>
            <a:off x="2052137" y="48160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19"/>
          <p:cNvSpPr/>
          <p:nvPr/>
        </p:nvSpPr>
        <p:spPr>
          <a:xfrm>
            <a:off x="6801993" y="3285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19"/>
          <p:cNvSpPr/>
          <p:nvPr/>
        </p:nvSpPr>
        <p:spPr>
          <a:xfrm>
            <a:off x="4089563" y="3935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_ONLY_5_1"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9" name="Google Shape;1519;p20"/>
          <p:cNvGrpSpPr/>
          <p:nvPr/>
        </p:nvGrpSpPr>
        <p:grpSpPr>
          <a:xfrm rot="1586299">
            <a:off x="7841008" y="400764"/>
            <a:ext cx="1414187" cy="2756258"/>
            <a:chOff x="1099958" y="4292329"/>
            <a:chExt cx="269021" cy="524315"/>
          </a:xfrm>
        </p:grpSpPr>
        <p:sp>
          <p:nvSpPr>
            <p:cNvPr id="1520" name="Google Shape;1520;p20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0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0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0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0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0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0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0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0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0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0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0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0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0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0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0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0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0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0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0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0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0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20"/>
          <p:cNvGrpSpPr/>
          <p:nvPr/>
        </p:nvGrpSpPr>
        <p:grpSpPr>
          <a:xfrm rot="-2555880">
            <a:off x="1342198" y="3304317"/>
            <a:ext cx="1324785" cy="2510311"/>
            <a:chOff x="177688" y="2854372"/>
            <a:chExt cx="568167" cy="1076609"/>
          </a:xfrm>
        </p:grpSpPr>
        <p:sp>
          <p:nvSpPr>
            <p:cNvPr id="1543" name="Google Shape;1543;p20"/>
            <p:cNvSpPr/>
            <p:nvPr/>
          </p:nvSpPr>
          <p:spPr>
            <a:xfrm>
              <a:off x="662632" y="3784363"/>
              <a:ext cx="69448" cy="70449"/>
            </a:xfrm>
            <a:custGeom>
              <a:avLst/>
              <a:gdLst/>
              <a:ahLst/>
              <a:cxnLst/>
              <a:rect l="l" t="t" r="r" b="b"/>
              <a:pathLst>
                <a:path w="1457" h="1478" extrusionOk="0">
                  <a:moveTo>
                    <a:pt x="687" y="0"/>
                  </a:moveTo>
                  <a:cubicBezTo>
                    <a:pt x="559" y="0"/>
                    <a:pt x="433" y="32"/>
                    <a:pt x="321" y="105"/>
                  </a:cubicBezTo>
                  <a:cubicBezTo>
                    <a:pt x="174" y="197"/>
                    <a:pt x="63" y="358"/>
                    <a:pt x="26" y="529"/>
                  </a:cubicBezTo>
                  <a:cubicBezTo>
                    <a:pt x="0" y="645"/>
                    <a:pt x="6" y="759"/>
                    <a:pt x="40" y="872"/>
                  </a:cubicBezTo>
                  <a:cubicBezTo>
                    <a:pt x="78" y="991"/>
                    <a:pt x="142" y="1091"/>
                    <a:pt x="234" y="1175"/>
                  </a:cubicBezTo>
                  <a:cubicBezTo>
                    <a:pt x="279" y="1225"/>
                    <a:pt x="326" y="1272"/>
                    <a:pt x="372" y="1320"/>
                  </a:cubicBezTo>
                  <a:cubicBezTo>
                    <a:pt x="418" y="1352"/>
                    <a:pt x="462" y="1382"/>
                    <a:pt x="508" y="1414"/>
                  </a:cubicBezTo>
                  <a:cubicBezTo>
                    <a:pt x="581" y="1453"/>
                    <a:pt x="660" y="1474"/>
                    <a:pt x="743" y="1474"/>
                  </a:cubicBezTo>
                  <a:cubicBezTo>
                    <a:pt x="764" y="1476"/>
                    <a:pt x="786" y="1477"/>
                    <a:pt x="809" y="1477"/>
                  </a:cubicBezTo>
                  <a:cubicBezTo>
                    <a:pt x="925" y="1477"/>
                    <a:pt x="1045" y="1449"/>
                    <a:pt x="1140" y="1382"/>
                  </a:cubicBezTo>
                  <a:cubicBezTo>
                    <a:pt x="1232" y="1316"/>
                    <a:pt x="1308" y="1233"/>
                    <a:pt x="1362" y="1136"/>
                  </a:cubicBezTo>
                  <a:cubicBezTo>
                    <a:pt x="1434" y="1010"/>
                    <a:pt x="1457" y="794"/>
                    <a:pt x="1403" y="660"/>
                  </a:cubicBezTo>
                  <a:cubicBezTo>
                    <a:pt x="1378" y="597"/>
                    <a:pt x="1354" y="534"/>
                    <a:pt x="1329" y="472"/>
                  </a:cubicBezTo>
                  <a:cubicBezTo>
                    <a:pt x="1291" y="354"/>
                    <a:pt x="1226" y="254"/>
                    <a:pt x="1135" y="170"/>
                  </a:cubicBezTo>
                  <a:cubicBezTo>
                    <a:pt x="1046" y="91"/>
                    <a:pt x="944" y="39"/>
                    <a:pt x="828" y="13"/>
                  </a:cubicBezTo>
                  <a:cubicBezTo>
                    <a:pt x="781" y="5"/>
                    <a:pt x="734" y="0"/>
                    <a:pt x="68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0"/>
            <p:cNvSpPr/>
            <p:nvPr/>
          </p:nvSpPr>
          <p:spPr>
            <a:xfrm>
              <a:off x="698238" y="3668919"/>
              <a:ext cx="47617" cy="48761"/>
            </a:xfrm>
            <a:custGeom>
              <a:avLst/>
              <a:gdLst/>
              <a:ahLst/>
              <a:cxnLst/>
              <a:rect l="l" t="t" r="r" b="b"/>
              <a:pathLst>
                <a:path w="999" h="1023" extrusionOk="0">
                  <a:moveTo>
                    <a:pt x="461" y="0"/>
                  </a:moveTo>
                  <a:cubicBezTo>
                    <a:pt x="372" y="0"/>
                    <a:pt x="279" y="24"/>
                    <a:pt x="211" y="72"/>
                  </a:cubicBezTo>
                  <a:cubicBezTo>
                    <a:pt x="113" y="138"/>
                    <a:pt x="32" y="237"/>
                    <a:pt x="11" y="357"/>
                  </a:cubicBezTo>
                  <a:cubicBezTo>
                    <a:pt x="7" y="397"/>
                    <a:pt x="5" y="434"/>
                    <a:pt x="1" y="473"/>
                  </a:cubicBezTo>
                  <a:cubicBezTo>
                    <a:pt x="5" y="556"/>
                    <a:pt x="28" y="632"/>
                    <a:pt x="73" y="701"/>
                  </a:cubicBezTo>
                  <a:cubicBezTo>
                    <a:pt x="90" y="737"/>
                    <a:pt x="108" y="771"/>
                    <a:pt x="125" y="807"/>
                  </a:cubicBezTo>
                  <a:cubicBezTo>
                    <a:pt x="158" y="864"/>
                    <a:pt x="202" y="906"/>
                    <a:pt x="257" y="938"/>
                  </a:cubicBezTo>
                  <a:cubicBezTo>
                    <a:pt x="304" y="978"/>
                    <a:pt x="359" y="1002"/>
                    <a:pt x="421" y="1012"/>
                  </a:cubicBezTo>
                  <a:cubicBezTo>
                    <a:pt x="451" y="1019"/>
                    <a:pt x="484" y="1022"/>
                    <a:pt x="518" y="1022"/>
                  </a:cubicBezTo>
                  <a:cubicBezTo>
                    <a:pt x="609" y="1022"/>
                    <a:pt x="704" y="998"/>
                    <a:pt x="774" y="948"/>
                  </a:cubicBezTo>
                  <a:cubicBezTo>
                    <a:pt x="874" y="878"/>
                    <a:pt x="958" y="777"/>
                    <a:pt x="980" y="654"/>
                  </a:cubicBezTo>
                  <a:cubicBezTo>
                    <a:pt x="999" y="539"/>
                    <a:pt x="992" y="397"/>
                    <a:pt x="915" y="300"/>
                  </a:cubicBezTo>
                  <a:cubicBezTo>
                    <a:pt x="891" y="271"/>
                    <a:pt x="867" y="240"/>
                    <a:pt x="841" y="209"/>
                  </a:cubicBezTo>
                  <a:cubicBezTo>
                    <a:pt x="810" y="156"/>
                    <a:pt x="767" y="112"/>
                    <a:pt x="714" y="83"/>
                  </a:cubicBezTo>
                  <a:cubicBezTo>
                    <a:pt x="668" y="44"/>
                    <a:pt x="614" y="21"/>
                    <a:pt x="556" y="10"/>
                  </a:cubicBezTo>
                  <a:cubicBezTo>
                    <a:pt x="526" y="4"/>
                    <a:pt x="494" y="0"/>
                    <a:pt x="46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0"/>
            <p:cNvSpPr/>
            <p:nvPr/>
          </p:nvSpPr>
          <p:spPr>
            <a:xfrm>
              <a:off x="671116" y="3564771"/>
              <a:ext cx="63013" cy="69114"/>
            </a:xfrm>
            <a:custGeom>
              <a:avLst/>
              <a:gdLst/>
              <a:ahLst/>
              <a:cxnLst/>
              <a:rect l="l" t="t" r="r" b="b"/>
              <a:pathLst>
                <a:path w="1322" h="1450" extrusionOk="0">
                  <a:moveTo>
                    <a:pt x="669" y="0"/>
                  </a:moveTo>
                  <a:cubicBezTo>
                    <a:pt x="559" y="5"/>
                    <a:pt x="459" y="37"/>
                    <a:pt x="366" y="97"/>
                  </a:cubicBezTo>
                  <a:cubicBezTo>
                    <a:pt x="360" y="100"/>
                    <a:pt x="354" y="103"/>
                    <a:pt x="349" y="107"/>
                  </a:cubicBezTo>
                  <a:cubicBezTo>
                    <a:pt x="274" y="150"/>
                    <a:pt x="216" y="208"/>
                    <a:pt x="174" y="284"/>
                  </a:cubicBezTo>
                  <a:cubicBezTo>
                    <a:pt x="155" y="306"/>
                    <a:pt x="140" y="331"/>
                    <a:pt x="125" y="357"/>
                  </a:cubicBezTo>
                  <a:cubicBezTo>
                    <a:pt x="93" y="418"/>
                    <a:pt x="67" y="489"/>
                    <a:pt x="51" y="552"/>
                  </a:cubicBezTo>
                  <a:cubicBezTo>
                    <a:pt x="40" y="589"/>
                    <a:pt x="31" y="628"/>
                    <a:pt x="21" y="668"/>
                  </a:cubicBezTo>
                  <a:cubicBezTo>
                    <a:pt x="0" y="752"/>
                    <a:pt x="0" y="834"/>
                    <a:pt x="21" y="915"/>
                  </a:cubicBezTo>
                  <a:cubicBezTo>
                    <a:pt x="30" y="1002"/>
                    <a:pt x="58" y="1081"/>
                    <a:pt x="109" y="1155"/>
                  </a:cubicBezTo>
                  <a:cubicBezTo>
                    <a:pt x="155" y="1232"/>
                    <a:pt x="215" y="1291"/>
                    <a:pt x="291" y="1334"/>
                  </a:cubicBezTo>
                  <a:cubicBezTo>
                    <a:pt x="356" y="1387"/>
                    <a:pt x="431" y="1422"/>
                    <a:pt x="516" y="1437"/>
                  </a:cubicBezTo>
                  <a:cubicBezTo>
                    <a:pt x="563" y="1445"/>
                    <a:pt x="610" y="1450"/>
                    <a:pt x="658" y="1450"/>
                  </a:cubicBezTo>
                  <a:cubicBezTo>
                    <a:pt x="780" y="1450"/>
                    <a:pt x="902" y="1421"/>
                    <a:pt x="1003" y="1349"/>
                  </a:cubicBezTo>
                  <a:cubicBezTo>
                    <a:pt x="1047" y="1312"/>
                    <a:pt x="1090" y="1275"/>
                    <a:pt x="1135" y="1237"/>
                  </a:cubicBezTo>
                  <a:cubicBezTo>
                    <a:pt x="1211" y="1152"/>
                    <a:pt x="1261" y="1054"/>
                    <a:pt x="1286" y="942"/>
                  </a:cubicBezTo>
                  <a:cubicBezTo>
                    <a:pt x="1293" y="904"/>
                    <a:pt x="1301" y="864"/>
                    <a:pt x="1308" y="825"/>
                  </a:cubicBezTo>
                  <a:cubicBezTo>
                    <a:pt x="1316" y="772"/>
                    <a:pt x="1322" y="704"/>
                    <a:pt x="1322" y="648"/>
                  </a:cubicBezTo>
                  <a:cubicBezTo>
                    <a:pt x="1322" y="639"/>
                    <a:pt x="1322" y="631"/>
                    <a:pt x="1320" y="622"/>
                  </a:cubicBezTo>
                  <a:cubicBezTo>
                    <a:pt x="1320" y="618"/>
                    <a:pt x="1320" y="612"/>
                    <a:pt x="1319" y="609"/>
                  </a:cubicBezTo>
                  <a:cubicBezTo>
                    <a:pt x="1319" y="522"/>
                    <a:pt x="1298" y="444"/>
                    <a:pt x="1256" y="371"/>
                  </a:cubicBezTo>
                  <a:cubicBezTo>
                    <a:pt x="1230" y="317"/>
                    <a:pt x="1231" y="311"/>
                    <a:pt x="1208" y="280"/>
                  </a:cubicBezTo>
                  <a:cubicBezTo>
                    <a:pt x="1164" y="207"/>
                    <a:pt x="1109" y="151"/>
                    <a:pt x="1037" y="110"/>
                  </a:cubicBezTo>
                  <a:cubicBezTo>
                    <a:pt x="975" y="61"/>
                    <a:pt x="905" y="28"/>
                    <a:pt x="825" y="14"/>
                  </a:cubicBezTo>
                  <a:cubicBezTo>
                    <a:pt x="773" y="9"/>
                    <a:pt x="722" y="4"/>
                    <a:pt x="66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0"/>
            <p:cNvSpPr/>
            <p:nvPr/>
          </p:nvSpPr>
          <p:spPr>
            <a:xfrm>
              <a:off x="631840" y="3436171"/>
              <a:ext cx="64157" cy="65873"/>
            </a:xfrm>
            <a:custGeom>
              <a:avLst/>
              <a:gdLst/>
              <a:ahLst/>
              <a:cxnLst/>
              <a:rect l="l" t="t" r="r" b="b"/>
              <a:pathLst>
                <a:path w="1346" h="1382" extrusionOk="0">
                  <a:moveTo>
                    <a:pt x="629" y="1"/>
                  </a:moveTo>
                  <a:cubicBezTo>
                    <a:pt x="597" y="1"/>
                    <a:pt x="565" y="6"/>
                    <a:pt x="532" y="15"/>
                  </a:cubicBezTo>
                  <a:cubicBezTo>
                    <a:pt x="448" y="22"/>
                    <a:pt x="369" y="52"/>
                    <a:pt x="297" y="101"/>
                  </a:cubicBezTo>
                  <a:cubicBezTo>
                    <a:pt x="255" y="137"/>
                    <a:pt x="212" y="174"/>
                    <a:pt x="169" y="212"/>
                  </a:cubicBezTo>
                  <a:cubicBezTo>
                    <a:pt x="138" y="258"/>
                    <a:pt x="107" y="303"/>
                    <a:pt x="76" y="348"/>
                  </a:cubicBezTo>
                  <a:cubicBezTo>
                    <a:pt x="35" y="421"/>
                    <a:pt x="14" y="500"/>
                    <a:pt x="14" y="581"/>
                  </a:cubicBezTo>
                  <a:cubicBezTo>
                    <a:pt x="1" y="664"/>
                    <a:pt x="8" y="744"/>
                    <a:pt x="35" y="824"/>
                  </a:cubicBezTo>
                  <a:cubicBezTo>
                    <a:pt x="74" y="962"/>
                    <a:pt x="139" y="1028"/>
                    <a:pt x="231" y="1131"/>
                  </a:cubicBezTo>
                  <a:cubicBezTo>
                    <a:pt x="238" y="1140"/>
                    <a:pt x="248" y="1149"/>
                    <a:pt x="255" y="1158"/>
                  </a:cubicBezTo>
                  <a:cubicBezTo>
                    <a:pt x="275" y="1180"/>
                    <a:pt x="295" y="1201"/>
                    <a:pt x="315" y="1224"/>
                  </a:cubicBezTo>
                  <a:cubicBezTo>
                    <a:pt x="357" y="1253"/>
                    <a:pt x="401" y="1284"/>
                    <a:pt x="445" y="1314"/>
                  </a:cubicBezTo>
                  <a:cubicBezTo>
                    <a:pt x="516" y="1353"/>
                    <a:pt x="592" y="1373"/>
                    <a:pt x="672" y="1374"/>
                  </a:cubicBezTo>
                  <a:cubicBezTo>
                    <a:pt x="693" y="1379"/>
                    <a:pt x="715" y="1382"/>
                    <a:pt x="737" y="1382"/>
                  </a:cubicBezTo>
                  <a:cubicBezTo>
                    <a:pt x="768" y="1382"/>
                    <a:pt x="798" y="1377"/>
                    <a:pt x="829" y="1368"/>
                  </a:cubicBezTo>
                  <a:cubicBezTo>
                    <a:pt x="911" y="1361"/>
                    <a:pt x="987" y="1332"/>
                    <a:pt x="1056" y="1284"/>
                  </a:cubicBezTo>
                  <a:cubicBezTo>
                    <a:pt x="1098" y="1248"/>
                    <a:pt x="1139" y="1214"/>
                    <a:pt x="1181" y="1177"/>
                  </a:cubicBezTo>
                  <a:cubicBezTo>
                    <a:pt x="1212" y="1133"/>
                    <a:pt x="1242" y="1089"/>
                    <a:pt x="1272" y="1046"/>
                  </a:cubicBezTo>
                  <a:cubicBezTo>
                    <a:pt x="1311" y="975"/>
                    <a:pt x="1331" y="900"/>
                    <a:pt x="1332" y="819"/>
                  </a:cubicBezTo>
                  <a:cubicBezTo>
                    <a:pt x="1346" y="739"/>
                    <a:pt x="1338" y="661"/>
                    <a:pt x="1311" y="583"/>
                  </a:cubicBezTo>
                  <a:cubicBezTo>
                    <a:pt x="1300" y="556"/>
                    <a:pt x="1288" y="530"/>
                    <a:pt x="1276" y="503"/>
                  </a:cubicBezTo>
                  <a:cubicBezTo>
                    <a:pt x="1270" y="491"/>
                    <a:pt x="1265" y="479"/>
                    <a:pt x="1262" y="467"/>
                  </a:cubicBezTo>
                  <a:cubicBezTo>
                    <a:pt x="1206" y="341"/>
                    <a:pt x="1173" y="254"/>
                    <a:pt x="1064" y="163"/>
                  </a:cubicBezTo>
                  <a:cubicBezTo>
                    <a:pt x="1018" y="131"/>
                    <a:pt x="974" y="101"/>
                    <a:pt x="928" y="69"/>
                  </a:cubicBezTo>
                  <a:cubicBezTo>
                    <a:pt x="855" y="29"/>
                    <a:pt x="776" y="8"/>
                    <a:pt x="695" y="8"/>
                  </a:cubicBezTo>
                  <a:cubicBezTo>
                    <a:pt x="673" y="3"/>
                    <a:pt x="651" y="1"/>
                    <a:pt x="62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0"/>
            <p:cNvSpPr/>
            <p:nvPr/>
          </p:nvSpPr>
          <p:spPr>
            <a:xfrm>
              <a:off x="526977" y="3286503"/>
              <a:ext cx="57484" cy="59248"/>
            </a:xfrm>
            <a:custGeom>
              <a:avLst/>
              <a:gdLst/>
              <a:ahLst/>
              <a:cxnLst/>
              <a:rect l="l" t="t" r="r" b="b"/>
              <a:pathLst>
                <a:path w="1206" h="1243" extrusionOk="0">
                  <a:moveTo>
                    <a:pt x="599" y="1"/>
                  </a:moveTo>
                  <a:cubicBezTo>
                    <a:pt x="563" y="1"/>
                    <a:pt x="527" y="6"/>
                    <a:pt x="490" y="15"/>
                  </a:cubicBezTo>
                  <a:cubicBezTo>
                    <a:pt x="412" y="22"/>
                    <a:pt x="341" y="48"/>
                    <a:pt x="276" y="94"/>
                  </a:cubicBezTo>
                  <a:cubicBezTo>
                    <a:pt x="156" y="182"/>
                    <a:pt x="52" y="306"/>
                    <a:pt x="26" y="456"/>
                  </a:cubicBezTo>
                  <a:cubicBezTo>
                    <a:pt x="0" y="604"/>
                    <a:pt x="18" y="763"/>
                    <a:pt x="104" y="889"/>
                  </a:cubicBezTo>
                  <a:cubicBezTo>
                    <a:pt x="107" y="892"/>
                    <a:pt x="109" y="895"/>
                    <a:pt x="112" y="899"/>
                  </a:cubicBezTo>
                  <a:cubicBezTo>
                    <a:pt x="144" y="938"/>
                    <a:pt x="178" y="978"/>
                    <a:pt x="211" y="1016"/>
                  </a:cubicBezTo>
                  <a:cubicBezTo>
                    <a:pt x="239" y="1045"/>
                    <a:pt x="270" y="1067"/>
                    <a:pt x="302" y="1084"/>
                  </a:cubicBezTo>
                  <a:cubicBezTo>
                    <a:pt x="311" y="1093"/>
                    <a:pt x="319" y="1101"/>
                    <a:pt x="330" y="1109"/>
                  </a:cubicBezTo>
                  <a:cubicBezTo>
                    <a:pt x="366" y="1135"/>
                    <a:pt x="404" y="1161"/>
                    <a:pt x="442" y="1185"/>
                  </a:cubicBezTo>
                  <a:cubicBezTo>
                    <a:pt x="501" y="1219"/>
                    <a:pt x="565" y="1235"/>
                    <a:pt x="633" y="1236"/>
                  </a:cubicBezTo>
                  <a:cubicBezTo>
                    <a:pt x="653" y="1240"/>
                    <a:pt x="672" y="1242"/>
                    <a:pt x="691" y="1242"/>
                  </a:cubicBezTo>
                  <a:cubicBezTo>
                    <a:pt x="717" y="1242"/>
                    <a:pt x="742" y="1239"/>
                    <a:pt x="767" y="1231"/>
                  </a:cubicBezTo>
                  <a:cubicBezTo>
                    <a:pt x="836" y="1225"/>
                    <a:pt x="901" y="1202"/>
                    <a:pt x="961" y="1161"/>
                  </a:cubicBezTo>
                  <a:lnTo>
                    <a:pt x="1067" y="1071"/>
                  </a:lnTo>
                  <a:cubicBezTo>
                    <a:pt x="1092" y="1034"/>
                    <a:pt x="1118" y="995"/>
                    <a:pt x="1143" y="959"/>
                  </a:cubicBezTo>
                  <a:cubicBezTo>
                    <a:pt x="1177" y="899"/>
                    <a:pt x="1192" y="835"/>
                    <a:pt x="1193" y="766"/>
                  </a:cubicBezTo>
                  <a:cubicBezTo>
                    <a:pt x="1206" y="700"/>
                    <a:pt x="1199" y="633"/>
                    <a:pt x="1177" y="566"/>
                  </a:cubicBezTo>
                  <a:cubicBezTo>
                    <a:pt x="1169" y="543"/>
                    <a:pt x="1162" y="518"/>
                    <a:pt x="1155" y="495"/>
                  </a:cubicBezTo>
                  <a:lnTo>
                    <a:pt x="1155" y="492"/>
                  </a:lnTo>
                  <a:cubicBezTo>
                    <a:pt x="1148" y="414"/>
                    <a:pt x="1122" y="344"/>
                    <a:pt x="1077" y="278"/>
                  </a:cubicBezTo>
                  <a:cubicBezTo>
                    <a:pt x="1075" y="275"/>
                    <a:pt x="1073" y="271"/>
                    <a:pt x="1071" y="267"/>
                  </a:cubicBezTo>
                  <a:cubicBezTo>
                    <a:pt x="1030" y="199"/>
                    <a:pt x="977" y="145"/>
                    <a:pt x="910" y="107"/>
                  </a:cubicBezTo>
                  <a:cubicBezTo>
                    <a:pt x="852" y="59"/>
                    <a:pt x="785" y="30"/>
                    <a:pt x="710" y="15"/>
                  </a:cubicBezTo>
                  <a:cubicBezTo>
                    <a:pt x="672" y="6"/>
                    <a:pt x="635" y="1"/>
                    <a:pt x="59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0"/>
            <p:cNvSpPr/>
            <p:nvPr/>
          </p:nvSpPr>
          <p:spPr>
            <a:xfrm>
              <a:off x="409293" y="3147845"/>
              <a:ext cx="112108" cy="83175"/>
            </a:xfrm>
            <a:custGeom>
              <a:avLst/>
              <a:gdLst/>
              <a:ahLst/>
              <a:cxnLst/>
              <a:rect l="l" t="t" r="r" b="b"/>
              <a:pathLst>
                <a:path w="2352" h="1745" extrusionOk="0">
                  <a:moveTo>
                    <a:pt x="1229" y="0"/>
                  </a:moveTo>
                  <a:cubicBezTo>
                    <a:pt x="615" y="0"/>
                    <a:pt x="1" y="673"/>
                    <a:pt x="435" y="1349"/>
                  </a:cubicBezTo>
                  <a:cubicBezTo>
                    <a:pt x="615" y="1629"/>
                    <a:pt x="869" y="1745"/>
                    <a:pt x="1124" y="1745"/>
                  </a:cubicBezTo>
                  <a:cubicBezTo>
                    <a:pt x="1738" y="1745"/>
                    <a:pt x="2352" y="1072"/>
                    <a:pt x="1918" y="396"/>
                  </a:cubicBezTo>
                  <a:cubicBezTo>
                    <a:pt x="1739" y="116"/>
                    <a:pt x="1484" y="0"/>
                    <a:pt x="122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0"/>
            <p:cNvSpPr/>
            <p:nvPr/>
          </p:nvSpPr>
          <p:spPr>
            <a:xfrm>
              <a:off x="410389" y="3010665"/>
              <a:ext cx="38990" cy="38180"/>
            </a:xfrm>
            <a:custGeom>
              <a:avLst/>
              <a:gdLst/>
              <a:ahLst/>
              <a:cxnLst/>
              <a:rect l="l" t="t" r="r" b="b"/>
              <a:pathLst>
                <a:path w="818" h="801" extrusionOk="0">
                  <a:moveTo>
                    <a:pt x="423" y="1"/>
                  </a:moveTo>
                  <a:cubicBezTo>
                    <a:pt x="414" y="1"/>
                    <a:pt x="405" y="1"/>
                    <a:pt x="396" y="2"/>
                  </a:cubicBezTo>
                  <a:cubicBezTo>
                    <a:pt x="325" y="8"/>
                    <a:pt x="258" y="29"/>
                    <a:pt x="197" y="65"/>
                  </a:cubicBezTo>
                  <a:cubicBezTo>
                    <a:pt x="121" y="112"/>
                    <a:pt x="68" y="190"/>
                    <a:pt x="38" y="270"/>
                  </a:cubicBezTo>
                  <a:cubicBezTo>
                    <a:pt x="11" y="348"/>
                    <a:pt x="1" y="442"/>
                    <a:pt x="31" y="522"/>
                  </a:cubicBezTo>
                  <a:cubicBezTo>
                    <a:pt x="56" y="590"/>
                    <a:pt x="94" y="651"/>
                    <a:pt x="146" y="702"/>
                  </a:cubicBezTo>
                  <a:cubicBezTo>
                    <a:pt x="208" y="762"/>
                    <a:pt x="295" y="792"/>
                    <a:pt x="379" y="798"/>
                  </a:cubicBezTo>
                  <a:cubicBezTo>
                    <a:pt x="392" y="800"/>
                    <a:pt x="407" y="801"/>
                    <a:pt x="421" y="801"/>
                  </a:cubicBezTo>
                  <a:cubicBezTo>
                    <a:pt x="494" y="801"/>
                    <a:pt x="570" y="782"/>
                    <a:pt x="629" y="740"/>
                  </a:cubicBezTo>
                  <a:cubicBezTo>
                    <a:pt x="686" y="699"/>
                    <a:pt x="734" y="647"/>
                    <a:pt x="769" y="584"/>
                  </a:cubicBezTo>
                  <a:cubicBezTo>
                    <a:pt x="795" y="538"/>
                    <a:pt x="807" y="489"/>
                    <a:pt x="808" y="436"/>
                  </a:cubicBezTo>
                  <a:cubicBezTo>
                    <a:pt x="817" y="385"/>
                    <a:pt x="812" y="334"/>
                    <a:pt x="795" y="283"/>
                  </a:cubicBezTo>
                  <a:cubicBezTo>
                    <a:pt x="782" y="222"/>
                    <a:pt x="747" y="156"/>
                    <a:pt x="698" y="117"/>
                  </a:cubicBezTo>
                  <a:cubicBezTo>
                    <a:pt x="620" y="54"/>
                    <a:pt x="525" y="1"/>
                    <a:pt x="42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0"/>
            <p:cNvSpPr/>
            <p:nvPr/>
          </p:nvSpPr>
          <p:spPr>
            <a:xfrm>
              <a:off x="431981" y="2905373"/>
              <a:ext cx="53480" cy="39657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586" y="0"/>
                  </a:moveTo>
                  <a:cubicBezTo>
                    <a:pt x="294" y="0"/>
                    <a:pt x="1" y="321"/>
                    <a:pt x="207" y="643"/>
                  </a:cubicBezTo>
                  <a:cubicBezTo>
                    <a:pt x="293" y="776"/>
                    <a:pt x="414" y="832"/>
                    <a:pt x="536" y="832"/>
                  </a:cubicBezTo>
                  <a:cubicBezTo>
                    <a:pt x="829" y="832"/>
                    <a:pt x="1122" y="511"/>
                    <a:pt x="915" y="189"/>
                  </a:cubicBezTo>
                  <a:cubicBezTo>
                    <a:pt x="829" y="56"/>
                    <a:pt x="708" y="0"/>
                    <a:pt x="58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0"/>
            <p:cNvSpPr/>
            <p:nvPr/>
          </p:nvSpPr>
          <p:spPr>
            <a:xfrm>
              <a:off x="523736" y="3896662"/>
              <a:ext cx="46330" cy="34319"/>
            </a:xfrm>
            <a:custGeom>
              <a:avLst/>
              <a:gdLst/>
              <a:ahLst/>
              <a:cxnLst/>
              <a:rect l="l" t="t" r="r" b="b"/>
              <a:pathLst>
                <a:path w="972" h="720" extrusionOk="0">
                  <a:moveTo>
                    <a:pt x="508" y="1"/>
                  </a:moveTo>
                  <a:cubicBezTo>
                    <a:pt x="254" y="1"/>
                    <a:pt x="0" y="278"/>
                    <a:pt x="180" y="557"/>
                  </a:cubicBezTo>
                  <a:cubicBezTo>
                    <a:pt x="254" y="672"/>
                    <a:pt x="359" y="720"/>
                    <a:pt x="464" y="720"/>
                  </a:cubicBezTo>
                  <a:cubicBezTo>
                    <a:pt x="718" y="720"/>
                    <a:pt x="971" y="442"/>
                    <a:pt x="792" y="164"/>
                  </a:cubicBezTo>
                  <a:cubicBezTo>
                    <a:pt x="718" y="49"/>
                    <a:pt x="613" y="1"/>
                    <a:pt x="50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0"/>
            <p:cNvSpPr/>
            <p:nvPr/>
          </p:nvSpPr>
          <p:spPr>
            <a:xfrm>
              <a:off x="541468" y="3800379"/>
              <a:ext cx="72022" cy="53432"/>
            </a:xfrm>
            <a:custGeom>
              <a:avLst/>
              <a:gdLst/>
              <a:ahLst/>
              <a:cxnLst/>
              <a:rect l="l" t="t" r="r" b="b"/>
              <a:pathLst>
                <a:path w="1511" h="1121" extrusionOk="0">
                  <a:moveTo>
                    <a:pt x="789" y="1"/>
                  </a:moveTo>
                  <a:cubicBezTo>
                    <a:pt x="395" y="1"/>
                    <a:pt x="1" y="433"/>
                    <a:pt x="280" y="866"/>
                  </a:cubicBezTo>
                  <a:cubicBezTo>
                    <a:pt x="396" y="1046"/>
                    <a:pt x="559" y="1120"/>
                    <a:pt x="723" y="1120"/>
                  </a:cubicBezTo>
                  <a:cubicBezTo>
                    <a:pt x="1117" y="1120"/>
                    <a:pt x="1511" y="689"/>
                    <a:pt x="1233" y="256"/>
                  </a:cubicBezTo>
                  <a:cubicBezTo>
                    <a:pt x="1117" y="75"/>
                    <a:pt x="953" y="1"/>
                    <a:pt x="78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0"/>
            <p:cNvSpPr/>
            <p:nvPr/>
          </p:nvSpPr>
          <p:spPr>
            <a:xfrm>
              <a:off x="563298" y="3705764"/>
              <a:ext cx="49858" cy="37083"/>
            </a:xfrm>
            <a:custGeom>
              <a:avLst/>
              <a:gdLst/>
              <a:ahLst/>
              <a:cxnLst/>
              <a:rect l="l" t="t" r="r" b="b"/>
              <a:pathLst>
                <a:path w="1046" h="778" extrusionOk="0">
                  <a:moveTo>
                    <a:pt x="546" y="1"/>
                  </a:moveTo>
                  <a:cubicBezTo>
                    <a:pt x="273" y="1"/>
                    <a:pt x="0" y="300"/>
                    <a:pt x="193" y="600"/>
                  </a:cubicBezTo>
                  <a:cubicBezTo>
                    <a:pt x="273" y="725"/>
                    <a:pt x="386" y="777"/>
                    <a:pt x="499" y="777"/>
                  </a:cubicBezTo>
                  <a:cubicBezTo>
                    <a:pt x="772" y="777"/>
                    <a:pt x="1045" y="477"/>
                    <a:pt x="852" y="176"/>
                  </a:cubicBezTo>
                  <a:cubicBezTo>
                    <a:pt x="772" y="52"/>
                    <a:pt x="659" y="1"/>
                    <a:pt x="54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0"/>
            <p:cNvSpPr/>
            <p:nvPr/>
          </p:nvSpPr>
          <p:spPr>
            <a:xfrm>
              <a:off x="541277" y="3570395"/>
              <a:ext cx="58151" cy="43137"/>
            </a:xfrm>
            <a:custGeom>
              <a:avLst/>
              <a:gdLst/>
              <a:ahLst/>
              <a:cxnLst/>
              <a:rect l="l" t="t" r="r" b="b"/>
              <a:pathLst>
                <a:path w="1220" h="905" extrusionOk="0">
                  <a:moveTo>
                    <a:pt x="637" y="0"/>
                  </a:moveTo>
                  <a:cubicBezTo>
                    <a:pt x="319" y="0"/>
                    <a:pt x="1" y="349"/>
                    <a:pt x="226" y="700"/>
                  </a:cubicBezTo>
                  <a:cubicBezTo>
                    <a:pt x="319" y="845"/>
                    <a:pt x="450" y="905"/>
                    <a:pt x="582" y="905"/>
                  </a:cubicBezTo>
                  <a:cubicBezTo>
                    <a:pt x="900" y="905"/>
                    <a:pt x="1219" y="556"/>
                    <a:pt x="995" y="206"/>
                  </a:cubicBezTo>
                  <a:cubicBezTo>
                    <a:pt x="902" y="60"/>
                    <a:pt x="769" y="0"/>
                    <a:pt x="63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0"/>
            <p:cNvSpPr/>
            <p:nvPr/>
          </p:nvSpPr>
          <p:spPr>
            <a:xfrm>
              <a:off x="442563" y="3438602"/>
              <a:ext cx="95187" cy="91993"/>
            </a:xfrm>
            <a:custGeom>
              <a:avLst/>
              <a:gdLst/>
              <a:ahLst/>
              <a:cxnLst/>
              <a:rect l="l" t="t" r="r" b="b"/>
              <a:pathLst>
                <a:path w="1997" h="1930" extrusionOk="0">
                  <a:moveTo>
                    <a:pt x="977" y="0"/>
                  </a:moveTo>
                  <a:cubicBezTo>
                    <a:pt x="810" y="0"/>
                    <a:pt x="643" y="44"/>
                    <a:pt x="501" y="136"/>
                  </a:cubicBezTo>
                  <a:cubicBezTo>
                    <a:pt x="178" y="342"/>
                    <a:pt x="1" y="797"/>
                    <a:pt x="133" y="1164"/>
                  </a:cubicBezTo>
                  <a:cubicBezTo>
                    <a:pt x="178" y="1288"/>
                    <a:pt x="248" y="1403"/>
                    <a:pt x="316" y="1515"/>
                  </a:cubicBezTo>
                  <a:cubicBezTo>
                    <a:pt x="435" y="1710"/>
                    <a:pt x="661" y="1861"/>
                    <a:pt x="883" y="1910"/>
                  </a:cubicBezTo>
                  <a:cubicBezTo>
                    <a:pt x="941" y="1923"/>
                    <a:pt x="1004" y="1929"/>
                    <a:pt x="1069" y="1929"/>
                  </a:cubicBezTo>
                  <a:cubicBezTo>
                    <a:pt x="1243" y="1929"/>
                    <a:pt x="1428" y="1882"/>
                    <a:pt x="1562" y="1788"/>
                  </a:cubicBezTo>
                  <a:cubicBezTo>
                    <a:pt x="1753" y="1654"/>
                    <a:pt x="1915" y="1458"/>
                    <a:pt x="1956" y="1221"/>
                  </a:cubicBezTo>
                  <a:cubicBezTo>
                    <a:pt x="1996" y="989"/>
                    <a:pt x="1969" y="744"/>
                    <a:pt x="1834" y="542"/>
                  </a:cubicBezTo>
                  <a:cubicBezTo>
                    <a:pt x="1761" y="434"/>
                    <a:pt x="1690" y="317"/>
                    <a:pt x="1591" y="230"/>
                  </a:cubicBezTo>
                  <a:cubicBezTo>
                    <a:pt x="1424" y="79"/>
                    <a:pt x="1200" y="0"/>
                    <a:pt x="97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0"/>
            <p:cNvSpPr/>
            <p:nvPr/>
          </p:nvSpPr>
          <p:spPr>
            <a:xfrm>
              <a:off x="348567" y="3344892"/>
              <a:ext cx="85559" cy="85559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836" y="0"/>
                  </a:moveTo>
                  <a:cubicBezTo>
                    <a:pt x="683" y="0"/>
                    <a:pt x="524" y="37"/>
                    <a:pt x="397" y="126"/>
                  </a:cubicBezTo>
                  <a:cubicBezTo>
                    <a:pt x="280" y="212"/>
                    <a:pt x="180" y="320"/>
                    <a:pt x="107" y="450"/>
                  </a:cubicBezTo>
                  <a:cubicBezTo>
                    <a:pt x="1" y="638"/>
                    <a:pt x="3" y="875"/>
                    <a:pt x="53" y="1078"/>
                  </a:cubicBezTo>
                  <a:cubicBezTo>
                    <a:pt x="82" y="1193"/>
                    <a:pt x="146" y="1297"/>
                    <a:pt x="199" y="1402"/>
                  </a:cubicBezTo>
                  <a:cubicBezTo>
                    <a:pt x="260" y="1504"/>
                    <a:pt x="340" y="1582"/>
                    <a:pt x="440" y="1641"/>
                  </a:cubicBezTo>
                  <a:cubicBezTo>
                    <a:pt x="527" y="1711"/>
                    <a:pt x="627" y="1757"/>
                    <a:pt x="739" y="1777"/>
                  </a:cubicBezTo>
                  <a:cubicBezTo>
                    <a:pt x="794" y="1789"/>
                    <a:pt x="854" y="1795"/>
                    <a:pt x="915" y="1795"/>
                  </a:cubicBezTo>
                  <a:cubicBezTo>
                    <a:pt x="1081" y="1795"/>
                    <a:pt x="1257" y="1751"/>
                    <a:pt x="1384" y="1660"/>
                  </a:cubicBezTo>
                  <a:cubicBezTo>
                    <a:pt x="1565" y="1532"/>
                    <a:pt x="1719" y="1346"/>
                    <a:pt x="1758" y="1121"/>
                  </a:cubicBezTo>
                  <a:cubicBezTo>
                    <a:pt x="1795" y="909"/>
                    <a:pt x="1780" y="653"/>
                    <a:pt x="1642" y="476"/>
                  </a:cubicBezTo>
                  <a:cubicBezTo>
                    <a:pt x="1570" y="383"/>
                    <a:pt x="1500" y="281"/>
                    <a:pt x="1408" y="208"/>
                  </a:cubicBezTo>
                  <a:cubicBezTo>
                    <a:pt x="1348" y="167"/>
                    <a:pt x="1288" y="126"/>
                    <a:pt x="1228" y="84"/>
                  </a:cubicBezTo>
                  <a:cubicBezTo>
                    <a:pt x="1131" y="31"/>
                    <a:pt x="1030" y="4"/>
                    <a:pt x="921" y="4"/>
                  </a:cubicBezTo>
                  <a:cubicBezTo>
                    <a:pt x="893" y="1"/>
                    <a:pt x="865" y="0"/>
                    <a:pt x="83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0"/>
            <p:cNvSpPr/>
            <p:nvPr/>
          </p:nvSpPr>
          <p:spPr>
            <a:xfrm>
              <a:off x="279119" y="3239600"/>
              <a:ext cx="42422" cy="43184"/>
            </a:xfrm>
            <a:custGeom>
              <a:avLst/>
              <a:gdLst/>
              <a:ahLst/>
              <a:cxnLst/>
              <a:rect l="l" t="t" r="r" b="b"/>
              <a:pathLst>
                <a:path w="890" h="906" extrusionOk="0">
                  <a:moveTo>
                    <a:pt x="406" y="1"/>
                  </a:moveTo>
                  <a:cubicBezTo>
                    <a:pt x="332" y="1"/>
                    <a:pt x="256" y="19"/>
                    <a:pt x="196" y="61"/>
                  </a:cubicBezTo>
                  <a:cubicBezTo>
                    <a:pt x="139" y="103"/>
                    <a:pt x="90" y="156"/>
                    <a:pt x="55" y="219"/>
                  </a:cubicBezTo>
                  <a:cubicBezTo>
                    <a:pt x="7" y="303"/>
                    <a:pt x="0" y="429"/>
                    <a:pt x="29" y="522"/>
                  </a:cubicBezTo>
                  <a:cubicBezTo>
                    <a:pt x="57" y="608"/>
                    <a:pt x="96" y="660"/>
                    <a:pt x="158" y="725"/>
                  </a:cubicBezTo>
                  <a:lnTo>
                    <a:pt x="185" y="751"/>
                  </a:lnTo>
                  <a:cubicBezTo>
                    <a:pt x="206" y="772"/>
                    <a:pt x="226" y="793"/>
                    <a:pt x="247" y="812"/>
                  </a:cubicBezTo>
                  <a:cubicBezTo>
                    <a:pt x="274" y="831"/>
                    <a:pt x="301" y="849"/>
                    <a:pt x="327" y="868"/>
                  </a:cubicBezTo>
                  <a:cubicBezTo>
                    <a:pt x="371" y="891"/>
                    <a:pt x="418" y="904"/>
                    <a:pt x="466" y="904"/>
                  </a:cubicBezTo>
                  <a:cubicBezTo>
                    <a:pt x="478" y="905"/>
                    <a:pt x="489" y="906"/>
                    <a:pt x="501" y="906"/>
                  </a:cubicBezTo>
                  <a:cubicBezTo>
                    <a:pt x="571" y="906"/>
                    <a:pt x="643" y="889"/>
                    <a:pt x="702" y="849"/>
                  </a:cubicBezTo>
                  <a:cubicBezTo>
                    <a:pt x="756" y="811"/>
                    <a:pt x="801" y="762"/>
                    <a:pt x="834" y="704"/>
                  </a:cubicBezTo>
                  <a:cubicBezTo>
                    <a:pt x="877" y="628"/>
                    <a:pt x="889" y="503"/>
                    <a:pt x="858" y="422"/>
                  </a:cubicBezTo>
                  <a:lnTo>
                    <a:pt x="827" y="339"/>
                  </a:lnTo>
                  <a:cubicBezTo>
                    <a:pt x="823" y="327"/>
                    <a:pt x="818" y="315"/>
                    <a:pt x="814" y="303"/>
                  </a:cubicBezTo>
                  <a:cubicBezTo>
                    <a:pt x="782" y="220"/>
                    <a:pt x="750" y="162"/>
                    <a:pt x="683" y="100"/>
                  </a:cubicBezTo>
                  <a:cubicBezTo>
                    <a:pt x="618" y="42"/>
                    <a:pt x="535" y="10"/>
                    <a:pt x="449" y="3"/>
                  </a:cubicBezTo>
                  <a:cubicBezTo>
                    <a:pt x="435" y="1"/>
                    <a:pt x="420" y="1"/>
                    <a:pt x="40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0"/>
            <p:cNvSpPr/>
            <p:nvPr/>
          </p:nvSpPr>
          <p:spPr>
            <a:xfrm>
              <a:off x="199900" y="3097701"/>
              <a:ext cx="77551" cy="76979"/>
            </a:xfrm>
            <a:custGeom>
              <a:avLst/>
              <a:gdLst/>
              <a:ahLst/>
              <a:cxnLst/>
              <a:rect l="l" t="t" r="r" b="b"/>
              <a:pathLst>
                <a:path w="1627" h="1615" extrusionOk="0">
                  <a:moveTo>
                    <a:pt x="818" y="0"/>
                  </a:moveTo>
                  <a:cubicBezTo>
                    <a:pt x="798" y="0"/>
                    <a:pt x="779" y="1"/>
                    <a:pt x="760" y="4"/>
                  </a:cubicBezTo>
                  <a:cubicBezTo>
                    <a:pt x="628" y="20"/>
                    <a:pt x="497" y="39"/>
                    <a:pt x="385" y="119"/>
                  </a:cubicBezTo>
                  <a:cubicBezTo>
                    <a:pt x="272" y="198"/>
                    <a:pt x="199" y="292"/>
                    <a:pt x="126" y="412"/>
                  </a:cubicBezTo>
                  <a:cubicBezTo>
                    <a:pt x="1" y="613"/>
                    <a:pt x="12" y="970"/>
                    <a:pt x="162" y="1156"/>
                  </a:cubicBezTo>
                  <a:cubicBezTo>
                    <a:pt x="196" y="1197"/>
                    <a:pt x="228" y="1238"/>
                    <a:pt x="261" y="1280"/>
                  </a:cubicBezTo>
                  <a:cubicBezTo>
                    <a:pt x="386" y="1437"/>
                    <a:pt x="517" y="1554"/>
                    <a:pt x="721" y="1599"/>
                  </a:cubicBezTo>
                  <a:cubicBezTo>
                    <a:pt x="769" y="1609"/>
                    <a:pt x="820" y="1614"/>
                    <a:pt x="872" y="1614"/>
                  </a:cubicBezTo>
                  <a:cubicBezTo>
                    <a:pt x="1014" y="1614"/>
                    <a:pt x="1163" y="1577"/>
                    <a:pt x="1272" y="1500"/>
                  </a:cubicBezTo>
                  <a:cubicBezTo>
                    <a:pt x="1427" y="1390"/>
                    <a:pt x="1559" y="1231"/>
                    <a:pt x="1591" y="1039"/>
                  </a:cubicBezTo>
                  <a:cubicBezTo>
                    <a:pt x="1627" y="836"/>
                    <a:pt x="1584" y="670"/>
                    <a:pt x="1492" y="487"/>
                  </a:cubicBezTo>
                  <a:cubicBezTo>
                    <a:pt x="1469" y="440"/>
                    <a:pt x="1445" y="393"/>
                    <a:pt x="1422" y="348"/>
                  </a:cubicBezTo>
                  <a:cubicBezTo>
                    <a:pt x="1322" y="151"/>
                    <a:pt x="1044" y="0"/>
                    <a:pt x="81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0"/>
            <p:cNvSpPr/>
            <p:nvPr/>
          </p:nvSpPr>
          <p:spPr>
            <a:xfrm>
              <a:off x="236793" y="2950178"/>
              <a:ext cx="68495" cy="68066"/>
            </a:xfrm>
            <a:custGeom>
              <a:avLst/>
              <a:gdLst/>
              <a:ahLst/>
              <a:cxnLst/>
              <a:rect l="l" t="t" r="r" b="b"/>
              <a:pathLst>
                <a:path w="1437" h="1428" extrusionOk="0">
                  <a:moveTo>
                    <a:pt x="724" y="1"/>
                  </a:moveTo>
                  <a:cubicBezTo>
                    <a:pt x="719" y="1"/>
                    <a:pt x="714" y="1"/>
                    <a:pt x="709" y="1"/>
                  </a:cubicBezTo>
                  <a:cubicBezTo>
                    <a:pt x="585" y="6"/>
                    <a:pt x="471" y="43"/>
                    <a:pt x="366" y="110"/>
                  </a:cubicBezTo>
                  <a:cubicBezTo>
                    <a:pt x="243" y="208"/>
                    <a:pt x="183" y="266"/>
                    <a:pt x="105" y="406"/>
                  </a:cubicBezTo>
                  <a:cubicBezTo>
                    <a:pt x="102" y="412"/>
                    <a:pt x="99" y="419"/>
                    <a:pt x="97" y="425"/>
                  </a:cubicBezTo>
                  <a:cubicBezTo>
                    <a:pt x="77" y="479"/>
                    <a:pt x="58" y="533"/>
                    <a:pt x="39" y="585"/>
                  </a:cubicBezTo>
                  <a:cubicBezTo>
                    <a:pt x="39" y="586"/>
                    <a:pt x="37" y="589"/>
                    <a:pt x="37" y="590"/>
                  </a:cubicBezTo>
                  <a:cubicBezTo>
                    <a:pt x="37" y="592"/>
                    <a:pt x="36" y="597"/>
                    <a:pt x="36" y="599"/>
                  </a:cubicBezTo>
                  <a:cubicBezTo>
                    <a:pt x="1" y="779"/>
                    <a:pt x="31" y="963"/>
                    <a:pt x="130" y="1117"/>
                  </a:cubicBezTo>
                  <a:cubicBezTo>
                    <a:pt x="196" y="1218"/>
                    <a:pt x="285" y="1298"/>
                    <a:pt x="391" y="1352"/>
                  </a:cubicBezTo>
                  <a:cubicBezTo>
                    <a:pt x="444" y="1381"/>
                    <a:pt x="503" y="1407"/>
                    <a:pt x="565" y="1413"/>
                  </a:cubicBezTo>
                  <a:cubicBezTo>
                    <a:pt x="618" y="1418"/>
                    <a:pt x="674" y="1423"/>
                    <a:pt x="727" y="1428"/>
                  </a:cubicBezTo>
                  <a:cubicBezTo>
                    <a:pt x="814" y="1428"/>
                    <a:pt x="895" y="1405"/>
                    <a:pt x="968" y="1364"/>
                  </a:cubicBezTo>
                  <a:cubicBezTo>
                    <a:pt x="1024" y="1345"/>
                    <a:pt x="1072" y="1315"/>
                    <a:pt x="1110" y="1272"/>
                  </a:cubicBezTo>
                  <a:cubicBezTo>
                    <a:pt x="1123" y="1265"/>
                    <a:pt x="1131" y="1255"/>
                    <a:pt x="1142" y="1246"/>
                  </a:cubicBezTo>
                  <a:cubicBezTo>
                    <a:pt x="1231" y="1182"/>
                    <a:pt x="1302" y="1100"/>
                    <a:pt x="1353" y="1003"/>
                  </a:cubicBezTo>
                  <a:cubicBezTo>
                    <a:pt x="1372" y="947"/>
                    <a:pt x="1392" y="893"/>
                    <a:pt x="1412" y="836"/>
                  </a:cubicBezTo>
                  <a:cubicBezTo>
                    <a:pt x="1437" y="718"/>
                    <a:pt x="1433" y="601"/>
                    <a:pt x="1396" y="486"/>
                  </a:cubicBezTo>
                  <a:cubicBezTo>
                    <a:pt x="1379" y="424"/>
                    <a:pt x="1351" y="367"/>
                    <a:pt x="1316" y="318"/>
                  </a:cubicBezTo>
                  <a:lnTo>
                    <a:pt x="1318" y="318"/>
                  </a:lnTo>
                  <a:cubicBezTo>
                    <a:pt x="1285" y="263"/>
                    <a:pt x="1244" y="216"/>
                    <a:pt x="1196" y="177"/>
                  </a:cubicBezTo>
                  <a:cubicBezTo>
                    <a:pt x="1154" y="136"/>
                    <a:pt x="1107" y="103"/>
                    <a:pt x="1051" y="76"/>
                  </a:cubicBezTo>
                  <a:cubicBezTo>
                    <a:pt x="1047" y="74"/>
                    <a:pt x="1044" y="73"/>
                    <a:pt x="1040" y="72"/>
                  </a:cubicBezTo>
                  <a:cubicBezTo>
                    <a:pt x="992" y="46"/>
                    <a:pt x="941" y="27"/>
                    <a:pt x="884" y="17"/>
                  </a:cubicBezTo>
                  <a:cubicBezTo>
                    <a:pt x="832" y="6"/>
                    <a:pt x="779" y="1"/>
                    <a:pt x="72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0"/>
            <p:cNvSpPr/>
            <p:nvPr/>
          </p:nvSpPr>
          <p:spPr>
            <a:xfrm>
              <a:off x="621116" y="3666154"/>
              <a:ext cx="41516" cy="43137"/>
            </a:xfrm>
            <a:custGeom>
              <a:avLst/>
              <a:gdLst/>
              <a:ahLst/>
              <a:cxnLst/>
              <a:rect l="l" t="t" r="r" b="b"/>
              <a:pathLst>
                <a:path w="871" h="905" extrusionOk="0">
                  <a:moveTo>
                    <a:pt x="366" y="0"/>
                  </a:moveTo>
                  <a:cubicBezTo>
                    <a:pt x="297" y="0"/>
                    <a:pt x="226" y="21"/>
                    <a:pt x="171" y="56"/>
                  </a:cubicBezTo>
                  <a:cubicBezTo>
                    <a:pt x="77" y="118"/>
                    <a:pt x="0" y="243"/>
                    <a:pt x="14" y="359"/>
                  </a:cubicBezTo>
                  <a:cubicBezTo>
                    <a:pt x="21" y="409"/>
                    <a:pt x="28" y="457"/>
                    <a:pt x="33" y="505"/>
                  </a:cubicBezTo>
                  <a:cubicBezTo>
                    <a:pt x="37" y="580"/>
                    <a:pt x="58" y="649"/>
                    <a:pt x="98" y="713"/>
                  </a:cubicBezTo>
                  <a:cubicBezTo>
                    <a:pt x="139" y="776"/>
                    <a:pt x="192" y="824"/>
                    <a:pt x="259" y="860"/>
                  </a:cubicBezTo>
                  <a:cubicBezTo>
                    <a:pt x="318" y="890"/>
                    <a:pt x="383" y="905"/>
                    <a:pt x="447" y="905"/>
                  </a:cubicBezTo>
                  <a:cubicBezTo>
                    <a:pt x="526" y="905"/>
                    <a:pt x="605" y="883"/>
                    <a:pt x="673" y="839"/>
                  </a:cubicBezTo>
                  <a:cubicBezTo>
                    <a:pt x="796" y="759"/>
                    <a:pt x="870" y="618"/>
                    <a:pt x="864" y="471"/>
                  </a:cubicBezTo>
                  <a:cubicBezTo>
                    <a:pt x="860" y="396"/>
                    <a:pt x="839" y="327"/>
                    <a:pt x="798" y="263"/>
                  </a:cubicBezTo>
                  <a:cubicBezTo>
                    <a:pt x="757" y="200"/>
                    <a:pt x="704" y="152"/>
                    <a:pt x="637" y="116"/>
                  </a:cubicBezTo>
                  <a:cubicBezTo>
                    <a:pt x="595" y="90"/>
                    <a:pt x="555" y="64"/>
                    <a:pt x="513" y="39"/>
                  </a:cubicBezTo>
                  <a:cubicBezTo>
                    <a:pt x="470" y="12"/>
                    <a:pt x="418" y="0"/>
                    <a:pt x="36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0"/>
            <p:cNvSpPr/>
            <p:nvPr/>
          </p:nvSpPr>
          <p:spPr>
            <a:xfrm>
              <a:off x="599238" y="3527497"/>
              <a:ext cx="24786" cy="18351"/>
            </a:xfrm>
            <a:custGeom>
              <a:avLst/>
              <a:gdLst/>
              <a:ahLst/>
              <a:cxnLst/>
              <a:rect l="l" t="t" r="r" b="b"/>
              <a:pathLst>
                <a:path w="520" h="385" extrusionOk="0">
                  <a:moveTo>
                    <a:pt x="271" y="1"/>
                  </a:moveTo>
                  <a:cubicBezTo>
                    <a:pt x="135" y="1"/>
                    <a:pt x="0" y="149"/>
                    <a:pt x="96" y="297"/>
                  </a:cubicBezTo>
                  <a:cubicBezTo>
                    <a:pt x="136" y="359"/>
                    <a:pt x="192" y="385"/>
                    <a:pt x="248" y="385"/>
                  </a:cubicBezTo>
                  <a:cubicBezTo>
                    <a:pt x="384" y="385"/>
                    <a:pt x="519" y="237"/>
                    <a:pt x="424" y="88"/>
                  </a:cubicBezTo>
                  <a:cubicBezTo>
                    <a:pt x="384" y="26"/>
                    <a:pt x="327" y="1"/>
                    <a:pt x="27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0"/>
            <p:cNvSpPr/>
            <p:nvPr/>
          </p:nvSpPr>
          <p:spPr>
            <a:xfrm>
              <a:off x="510533" y="3390555"/>
              <a:ext cx="27789" cy="20639"/>
            </a:xfrm>
            <a:custGeom>
              <a:avLst/>
              <a:gdLst/>
              <a:ahLst/>
              <a:cxnLst/>
              <a:rect l="l" t="t" r="r" b="b"/>
              <a:pathLst>
                <a:path w="583" h="433" extrusionOk="0">
                  <a:moveTo>
                    <a:pt x="304" y="1"/>
                  </a:moveTo>
                  <a:cubicBezTo>
                    <a:pt x="152" y="1"/>
                    <a:pt x="0" y="167"/>
                    <a:pt x="107" y="334"/>
                  </a:cubicBezTo>
                  <a:cubicBezTo>
                    <a:pt x="152" y="404"/>
                    <a:pt x="215" y="433"/>
                    <a:pt x="278" y="433"/>
                  </a:cubicBezTo>
                  <a:cubicBezTo>
                    <a:pt x="430" y="433"/>
                    <a:pt x="582" y="266"/>
                    <a:pt x="475" y="99"/>
                  </a:cubicBezTo>
                  <a:cubicBezTo>
                    <a:pt x="430" y="29"/>
                    <a:pt x="367" y="1"/>
                    <a:pt x="30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0"/>
            <p:cNvSpPr/>
            <p:nvPr/>
          </p:nvSpPr>
          <p:spPr>
            <a:xfrm>
              <a:off x="376737" y="3251898"/>
              <a:ext cx="88991" cy="66064"/>
            </a:xfrm>
            <a:custGeom>
              <a:avLst/>
              <a:gdLst/>
              <a:ahLst/>
              <a:cxnLst/>
              <a:rect l="l" t="t" r="r" b="b"/>
              <a:pathLst>
                <a:path w="1867" h="1386" extrusionOk="0">
                  <a:moveTo>
                    <a:pt x="975" y="1"/>
                  </a:moveTo>
                  <a:cubicBezTo>
                    <a:pt x="487" y="1"/>
                    <a:pt x="0" y="535"/>
                    <a:pt x="344" y="1071"/>
                  </a:cubicBezTo>
                  <a:cubicBezTo>
                    <a:pt x="487" y="1294"/>
                    <a:pt x="690" y="1386"/>
                    <a:pt x="892" y="1386"/>
                  </a:cubicBezTo>
                  <a:cubicBezTo>
                    <a:pt x="1379" y="1386"/>
                    <a:pt x="1866" y="852"/>
                    <a:pt x="1522" y="315"/>
                  </a:cubicBezTo>
                  <a:cubicBezTo>
                    <a:pt x="1379" y="93"/>
                    <a:pt x="1177" y="1"/>
                    <a:pt x="97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0"/>
            <p:cNvSpPr/>
            <p:nvPr/>
          </p:nvSpPr>
          <p:spPr>
            <a:xfrm>
              <a:off x="346708" y="3161239"/>
              <a:ext cx="30124" cy="31316"/>
            </a:xfrm>
            <a:custGeom>
              <a:avLst/>
              <a:gdLst/>
              <a:ahLst/>
              <a:cxnLst/>
              <a:rect l="l" t="t" r="r" b="b"/>
              <a:pathLst>
                <a:path w="632" h="657" extrusionOk="0">
                  <a:moveTo>
                    <a:pt x="252" y="0"/>
                  </a:moveTo>
                  <a:cubicBezTo>
                    <a:pt x="167" y="0"/>
                    <a:pt x="68" y="64"/>
                    <a:pt x="35" y="141"/>
                  </a:cubicBezTo>
                  <a:cubicBezTo>
                    <a:pt x="15" y="193"/>
                    <a:pt x="1" y="235"/>
                    <a:pt x="6" y="291"/>
                  </a:cubicBezTo>
                  <a:cubicBezTo>
                    <a:pt x="8" y="320"/>
                    <a:pt x="13" y="361"/>
                    <a:pt x="22" y="385"/>
                  </a:cubicBezTo>
                  <a:cubicBezTo>
                    <a:pt x="35" y="430"/>
                    <a:pt x="67" y="481"/>
                    <a:pt x="90" y="524"/>
                  </a:cubicBezTo>
                  <a:cubicBezTo>
                    <a:pt x="121" y="586"/>
                    <a:pt x="207" y="637"/>
                    <a:pt x="273" y="650"/>
                  </a:cubicBezTo>
                  <a:cubicBezTo>
                    <a:pt x="292" y="655"/>
                    <a:pt x="313" y="657"/>
                    <a:pt x="334" y="657"/>
                  </a:cubicBezTo>
                  <a:cubicBezTo>
                    <a:pt x="390" y="657"/>
                    <a:pt x="449" y="642"/>
                    <a:pt x="493" y="612"/>
                  </a:cubicBezTo>
                  <a:cubicBezTo>
                    <a:pt x="554" y="569"/>
                    <a:pt x="606" y="506"/>
                    <a:pt x="619" y="428"/>
                  </a:cubicBezTo>
                  <a:cubicBezTo>
                    <a:pt x="631" y="356"/>
                    <a:pt x="627" y="268"/>
                    <a:pt x="580" y="208"/>
                  </a:cubicBezTo>
                  <a:cubicBezTo>
                    <a:pt x="550" y="171"/>
                    <a:pt x="517" y="121"/>
                    <a:pt x="482" y="89"/>
                  </a:cubicBezTo>
                  <a:cubicBezTo>
                    <a:pt x="464" y="73"/>
                    <a:pt x="428" y="51"/>
                    <a:pt x="402" y="36"/>
                  </a:cubicBezTo>
                  <a:cubicBezTo>
                    <a:pt x="354" y="6"/>
                    <a:pt x="308" y="3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0"/>
            <p:cNvSpPr/>
            <p:nvPr/>
          </p:nvSpPr>
          <p:spPr>
            <a:xfrm>
              <a:off x="298185" y="3040360"/>
              <a:ext cx="78552" cy="78886"/>
            </a:xfrm>
            <a:custGeom>
              <a:avLst/>
              <a:gdLst/>
              <a:ahLst/>
              <a:cxnLst/>
              <a:rect l="l" t="t" r="r" b="b"/>
              <a:pathLst>
                <a:path w="1648" h="1655" extrusionOk="0">
                  <a:moveTo>
                    <a:pt x="842" y="0"/>
                  </a:moveTo>
                  <a:cubicBezTo>
                    <a:pt x="789" y="0"/>
                    <a:pt x="737" y="7"/>
                    <a:pt x="685" y="22"/>
                  </a:cubicBezTo>
                  <a:cubicBezTo>
                    <a:pt x="574" y="30"/>
                    <a:pt x="473" y="69"/>
                    <a:pt x="379" y="134"/>
                  </a:cubicBezTo>
                  <a:cubicBezTo>
                    <a:pt x="323" y="181"/>
                    <a:pt x="266" y="229"/>
                    <a:pt x="210" y="276"/>
                  </a:cubicBezTo>
                  <a:cubicBezTo>
                    <a:pt x="113" y="385"/>
                    <a:pt x="50" y="509"/>
                    <a:pt x="19" y="652"/>
                  </a:cubicBezTo>
                  <a:cubicBezTo>
                    <a:pt x="13" y="723"/>
                    <a:pt x="7" y="792"/>
                    <a:pt x="0" y="862"/>
                  </a:cubicBezTo>
                  <a:cubicBezTo>
                    <a:pt x="7" y="1012"/>
                    <a:pt x="50" y="1148"/>
                    <a:pt x="130" y="1274"/>
                  </a:cubicBezTo>
                  <a:cubicBezTo>
                    <a:pt x="188" y="1372"/>
                    <a:pt x="265" y="1447"/>
                    <a:pt x="361" y="1503"/>
                  </a:cubicBezTo>
                  <a:cubicBezTo>
                    <a:pt x="445" y="1571"/>
                    <a:pt x="540" y="1614"/>
                    <a:pt x="648" y="1634"/>
                  </a:cubicBezTo>
                  <a:cubicBezTo>
                    <a:pt x="701" y="1647"/>
                    <a:pt x="754" y="1654"/>
                    <a:pt x="807" y="1654"/>
                  </a:cubicBezTo>
                  <a:cubicBezTo>
                    <a:pt x="859" y="1654"/>
                    <a:pt x="912" y="1647"/>
                    <a:pt x="963" y="1634"/>
                  </a:cubicBezTo>
                  <a:cubicBezTo>
                    <a:pt x="1074" y="1624"/>
                    <a:pt x="1176" y="1587"/>
                    <a:pt x="1270" y="1521"/>
                  </a:cubicBezTo>
                  <a:cubicBezTo>
                    <a:pt x="1327" y="1474"/>
                    <a:pt x="1382" y="1425"/>
                    <a:pt x="1439" y="1378"/>
                  </a:cubicBezTo>
                  <a:cubicBezTo>
                    <a:pt x="1536" y="1269"/>
                    <a:pt x="1599" y="1145"/>
                    <a:pt x="1630" y="1003"/>
                  </a:cubicBezTo>
                  <a:cubicBezTo>
                    <a:pt x="1636" y="932"/>
                    <a:pt x="1642" y="862"/>
                    <a:pt x="1648" y="792"/>
                  </a:cubicBezTo>
                  <a:cubicBezTo>
                    <a:pt x="1642" y="642"/>
                    <a:pt x="1599" y="506"/>
                    <a:pt x="1518" y="381"/>
                  </a:cubicBezTo>
                  <a:cubicBezTo>
                    <a:pt x="1461" y="283"/>
                    <a:pt x="1383" y="207"/>
                    <a:pt x="1287" y="152"/>
                  </a:cubicBezTo>
                  <a:cubicBezTo>
                    <a:pt x="1203" y="84"/>
                    <a:pt x="1108" y="40"/>
                    <a:pt x="1000" y="22"/>
                  </a:cubicBezTo>
                  <a:cubicBezTo>
                    <a:pt x="947" y="7"/>
                    <a:pt x="894" y="0"/>
                    <a:pt x="84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0"/>
            <p:cNvSpPr/>
            <p:nvPr/>
          </p:nvSpPr>
          <p:spPr>
            <a:xfrm>
              <a:off x="318443" y="2949130"/>
              <a:ext cx="35129" cy="32794"/>
            </a:xfrm>
            <a:custGeom>
              <a:avLst/>
              <a:gdLst/>
              <a:ahLst/>
              <a:cxnLst/>
              <a:rect l="l" t="t" r="r" b="b"/>
              <a:pathLst>
                <a:path w="737" h="688" extrusionOk="0">
                  <a:moveTo>
                    <a:pt x="438" y="1"/>
                  </a:moveTo>
                  <a:cubicBezTo>
                    <a:pt x="404" y="1"/>
                    <a:pt x="370" y="6"/>
                    <a:pt x="337" y="13"/>
                  </a:cubicBezTo>
                  <a:cubicBezTo>
                    <a:pt x="236" y="36"/>
                    <a:pt x="155" y="127"/>
                    <a:pt x="78" y="195"/>
                  </a:cubicBezTo>
                  <a:lnTo>
                    <a:pt x="35" y="258"/>
                  </a:lnTo>
                  <a:cubicBezTo>
                    <a:pt x="16" y="292"/>
                    <a:pt x="7" y="329"/>
                    <a:pt x="7" y="366"/>
                  </a:cubicBezTo>
                  <a:cubicBezTo>
                    <a:pt x="0" y="429"/>
                    <a:pt x="13" y="498"/>
                    <a:pt x="49" y="551"/>
                  </a:cubicBezTo>
                  <a:cubicBezTo>
                    <a:pt x="80" y="594"/>
                    <a:pt x="119" y="628"/>
                    <a:pt x="164" y="654"/>
                  </a:cubicBezTo>
                  <a:cubicBezTo>
                    <a:pt x="198" y="674"/>
                    <a:pt x="253" y="687"/>
                    <a:pt x="303" y="687"/>
                  </a:cubicBezTo>
                  <a:cubicBezTo>
                    <a:pt x="333" y="687"/>
                    <a:pt x="362" y="683"/>
                    <a:pt x="384" y="672"/>
                  </a:cubicBezTo>
                  <a:cubicBezTo>
                    <a:pt x="479" y="630"/>
                    <a:pt x="595" y="596"/>
                    <a:pt x="657" y="512"/>
                  </a:cubicBezTo>
                  <a:cubicBezTo>
                    <a:pt x="697" y="456"/>
                    <a:pt x="725" y="403"/>
                    <a:pt x="731" y="332"/>
                  </a:cubicBezTo>
                  <a:cubicBezTo>
                    <a:pt x="736" y="267"/>
                    <a:pt x="725" y="195"/>
                    <a:pt x="687" y="140"/>
                  </a:cubicBezTo>
                  <a:cubicBezTo>
                    <a:pt x="655" y="95"/>
                    <a:pt x="615" y="59"/>
                    <a:pt x="568" y="32"/>
                  </a:cubicBezTo>
                  <a:cubicBezTo>
                    <a:pt x="527" y="9"/>
                    <a:pt x="482" y="1"/>
                    <a:pt x="43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0"/>
            <p:cNvSpPr/>
            <p:nvPr/>
          </p:nvSpPr>
          <p:spPr>
            <a:xfrm>
              <a:off x="342752" y="2856421"/>
              <a:ext cx="54529" cy="40468"/>
            </a:xfrm>
            <a:custGeom>
              <a:avLst/>
              <a:gdLst/>
              <a:ahLst/>
              <a:cxnLst/>
              <a:rect l="l" t="t" r="r" b="b"/>
              <a:pathLst>
                <a:path w="1144" h="849" extrusionOk="0">
                  <a:moveTo>
                    <a:pt x="598" y="1"/>
                  </a:moveTo>
                  <a:cubicBezTo>
                    <a:pt x="300" y="1"/>
                    <a:pt x="1" y="328"/>
                    <a:pt x="212" y="656"/>
                  </a:cubicBezTo>
                  <a:cubicBezTo>
                    <a:pt x="299" y="792"/>
                    <a:pt x="423" y="849"/>
                    <a:pt x="547" y="849"/>
                  </a:cubicBezTo>
                  <a:cubicBezTo>
                    <a:pt x="845" y="849"/>
                    <a:pt x="1144" y="521"/>
                    <a:pt x="933" y="193"/>
                  </a:cubicBezTo>
                  <a:cubicBezTo>
                    <a:pt x="846" y="57"/>
                    <a:pt x="722" y="1"/>
                    <a:pt x="59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0"/>
            <p:cNvSpPr/>
            <p:nvPr/>
          </p:nvSpPr>
          <p:spPr>
            <a:xfrm>
              <a:off x="189223" y="3017529"/>
              <a:ext cx="47236" cy="35129"/>
            </a:xfrm>
            <a:custGeom>
              <a:avLst/>
              <a:gdLst/>
              <a:ahLst/>
              <a:cxnLst/>
              <a:rect l="l" t="t" r="r" b="b"/>
              <a:pathLst>
                <a:path w="991" h="737" extrusionOk="0">
                  <a:moveTo>
                    <a:pt x="518" y="1"/>
                  </a:moveTo>
                  <a:cubicBezTo>
                    <a:pt x="259" y="1"/>
                    <a:pt x="0" y="285"/>
                    <a:pt x="182" y="570"/>
                  </a:cubicBezTo>
                  <a:cubicBezTo>
                    <a:pt x="258" y="688"/>
                    <a:pt x="366" y="737"/>
                    <a:pt x="473" y="737"/>
                  </a:cubicBezTo>
                  <a:cubicBezTo>
                    <a:pt x="732" y="737"/>
                    <a:pt x="991" y="453"/>
                    <a:pt x="808" y="168"/>
                  </a:cubicBezTo>
                  <a:cubicBezTo>
                    <a:pt x="733" y="50"/>
                    <a:pt x="625" y="1"/>
                    <a:pt x="51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0"/>
            <p:cNvSpPr/>
            <p:nvPr/>
          </p:nvSpPr>
          <p:spPr>
            <a:xfrm>
              <a:off x="177688" y="2863809"/>
              <a:ext cx="51335" cy="45806"/>
            </a:xfrm>
            <a:custGeom>
              <a:avLst/>
              <a:gdLst/>
              <a:ahLst/>
              <a:cxnLst/>
              <a:rect l="l" t="t" r="r" b="b"/>
              <a:pathLst>
                <a:path w="1077" h="961" extrusionOk="0">
                  <a:moveTo>
                    <a:pt x="632" y="1"/>
                  </a:moveTo>
                  <a:cubicBezTo>
                    <a:pt x="623" y="1"/>
                    <a:pt x="614" y="1"/>
                    <a:pt x="604" y="2"/>
                  </a:cubicBezTo>
                  <a:cubicBezTo>
                    <a:pt x="563" y="6"/>
                    <a:pt x="517" y="16"/>
                    <a:pt x="478" y="26"/>
                  </a:cubicBezTo>
                  <a:cubicBezTo>
                    <a:pt x="459" y="31"/>
                    <a:pt x="438" y="38"/>
                    <a:pt x="418" y="44"/>
                  </a:cubicBezTo>
                  <a:cubicBezTo>
                    <a:pt x="124" y="131"/>
                    <a:pt x="0" y="493"/>
                    <a:pt x="162" y="744"/>
                  </a:cubicBezTo>
                  <a:cubicBezTo>
                    <a:pt x="228" y="845"/>
                    <a:pt x="339" y="923"/>
                    <a:pt x="458" y="949"/>
                  </a:cubicBezTo>
                  <a:cubicBezTo>
                    <a:pt x="490" y="957"/>
                    <a:pt x="523" y="960"/>
                    <a:pt x="556" y="960"/>
                  </a:cubicBezTo>
                  <a:cubicBezTo>
                    <a:pt x="688" y="960"/>
                    <a:pt x="820" y="905"/>
                    <a:pt x="906" y="805"/>
                  </a:cubicBezTo>
                  <a:cubicBezTo>
                    <a:pt x="976" y="724"/>
                    <a:pt x="1041" y="643"/>
                    <a:pt x="1065" y="536"/>
                  </a:cubicBezTo>
                  <a:cubicBezTo>
                    <a:pt x="1073" y="493"/>
                    <a:pt x="1076" y="445"/>
                    <a:pt x="1072" y="402"/>
                  </a:cubicBezTo>
                  <a:cubicBezTo>
                    <a:pt x="1067" y="332"/>
                    <a:pt x="1054" y="257"/>
                    <a:pt x="1012" y="200"/>
                  </a:cubicBezTo>
                  <a:cubicBezTo>
                    <a:pt x="952" y="115"/>
                    <a:pt x="874" y="65"/>
                    <a:pt x="780" y="31"/>
                  </a:cubicBezTo>
                  <a:cubicBezTo>
                    <a:pt x="730" y="13"/>
                    <a:pt x="684" y="1"/>
                    <a:pt x="63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0"/>
            <p:cNvSpPr/>
            <p:nvPr/>
          </p:nvSpPr>
          <p:spPr>
            <a:xfrm>
              <a:off x="240749" y="2854372"/>
              <a:ext cx="53957" cy="55244"/>
            </a:xfrm>
            <a:custGeom>
              <a:avLst/>
              <a:gdLst/>
              <a:ahLst/>
              <a:cxnLst/>
              <a:rect l="l" t="t" r="r" b="b"/>
              <a:pathLst>
                <a:path w="1132" h="1159" extrusionOk="0">
                  <a:moveTo>
                    <a:pt x="524" y="0"/>
                  </a:moveTo>
                  <a:cubicBezTo>
                    <a:pt x="426" y="0"/>
                    <a:pt x="327" y="22"/>
                    <a:pt x="247" y="79"/>
                  </a:cubicBezTo>
                  <a:cubicBezTo>
                    <a:pt x="215" y="108"/>
                    <a:pt x="179" y="137"/>
                    <a:pt x="145" y="167"/>
                  </a:cubicBezTo>
                  <a:cubicBezTo>
                    <a:pt x="84" y="236"/>
                    <a:pt x="45" y="313"/>
                    <a:pt x="25" y="401"/>
                  </a:cubicBezTo>
                  <a:cubicBezTo>
                    <a:pt x="0" y="490"/>
                    <a:pt x="11" y="587"/>
                    <a:pt x="34" y="676"/>
                  </a:cubicBezTo>
                  <a:cubicBezTo>
                    <a:pt x="45" y="718"/>
                    <a:pt x="84" y="784"/>
                    <a:pt x="107" y="833"/>
                  </a:cubicBezTo>
                  <a:lnTo>
                    <a:pt x="145" y="911"/>
                  </a:lnTo>
                  <a:cubicBezTo>
                    <a:pt x="182" y="975"/>
                    <a:pt x="232" y="1025"/>
                    <a:pt x="294" y="1060"/>
                  </a:cubicBezTo>
                  <a:cubicBezTo>
                    <a:pt x="348" y="1104"/>
                    <a:pt x="412" y="1134"/>
                    <a:pt x="482" y="1145"/>
                  </a:cubicBezTo>
                  <a:cubicBezTo>
                    <a:pt x="516" y="1154"/>
                    <a:pt x="551" y="1159"/>
                    <a:pt x="585" y="1159"/>
                  </a:cubicBezTo>
                  <a:cubicBezTo>
                    <a:pt x="619" y="1159"/>
                    <a:pt x="653" y="1154"/>
                    <a:pt x="687" y="1145"/>
                  </a:cubicBezTo>
                  <a:cubicBezTo>
                    <a:pt x="759" y="1139"/>
                    <a:pt x="826" y="1115"/>
                    <a:pt x="886" y="1072"/>
                  </a:cubicBezTo>
                  <a:cubicBezTo>
                    <a:pt x="1000" y="992"/>
                    <a:pt x="1096" y="875"/>
                    <a:pt x="1120" y="734"/>
                  </a:cubicBezTo>
                  <a:lnTo>
                    <a:pt x="1132" y="597"/>
                  </a:lnTo>
                  <a:cubicBezTo>
                    <a:pt x="1128" y="500"/>
                    <a:pt x="1099" y="411"/>
                    <a:pt x="1047" y="329"/>
                  </a:cubicBezTo>
                  <a:lnTo>
                    <a:pt x="993" y="263"/>
                  </a:lnTo>
                  <a:lnTo>
                    <a:pt x="926" y="184"/>
                  </a:lnTo>
                  <a:cubicBezTo>
                    <a:pt x="885" y="129"/>
                    <a:pt x="833" y="84"/>
                    <a:pt x="769" y="55"/>
                  </a:cubicBezTo>
                  <a:cubicBezTo>
                    <a:pt x="726" y="31"/>
                    <a:pt x="681" y="16"/>
                    <a:pt x="634" y="9"/>
                  </a:cubicBezTo>
                  <a:cubicBezTo>
                    <a:pt x="598" y="4"/>
                    <a:pt x="561" y="0"/>
                    <a:pt x="52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1" name="Google Shape;1571;p20"/>
          <p:cNvGrpSpPr/>
          <p:nvPr/>
        </p:nvGrpSpPr>
        <p:grpSpPr>
          <a:xfrm rot="6058539">
            <a:off x="6218887" y="4202515"/>
            <a:ext cx="994447" cy="1515133"/>
            <a:chOff x="2251545" y="3095652"/>
            <a:chExt cx="344809" cy="525316"/>
          </a:xfrm>
        </p:grpSpPr>
        <p:sp>
          <p:nvSpPr>
            <p:cNvPr id="1572" name="Google Shape;1572;p20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0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0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0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0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0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0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0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0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0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0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0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4" name="Google Shape;1584;p20"/>
          <p:cNvGrpSpPr/>
          <p:nvPr/>
        </p:nvGrpSpPr>
        <p:grpSpPr>
          <a:xfrm>
            <a:off x="188483" y="1533537"/>
            <a:ext cx="453851" cy="411916"/>
            <a:chOff x="2345588" y="3008044"/>
            <a:chExt cx="250194" cy="227076"/>
          </a:xfrm>
        </p:grpSpPr>
        <p:sp>
          <p:nvSpPr>
            <p:cNvPr id="1585" name="Google Shape;1585;p20"/>
            <p:cNvSpPr/>
            <p:nvPr/>
          </p:nvSpPr>
          <p:spPr>
            <a:xfrm>
              <a:off x="2345588" y="3008044"/>
              <a:ext cx="250194" cy="227076"/>
            </a:xfrm>
            <a:custGeom>
              <a:avLst/>
              <a:gdLst/>
              <a:ahLst/>
              <a:cxnLst/>
              <a:rect l="l" t="t" r="r" b="b"/>
              <a:pathLst>
                <a:path w="5249" h="4764" extrusionOk="0">
                  <a:moveTo>
                    <a:pt x="1" y="0"/>
                  </a:moveTo>
                  <a:lnTo>
                    <a:pt x="1" y="0"/>
                  </a:lnTo>
                  <a:cubicBezTo>
                    <a:pt x="1140" y="551"/>
                    <a:pt x="1705" y="2062"/>
                    <a:pt x="1704" y="2063"/>
                  </a:cubicBezTo>
                  <a:lnTo>
                    <a:pt x="1212" y="2063"/>
                  </a:lnTo>
                  <a:cubicBezTo>
                    <a:pt x="1212" y="2063"/>
                    <a:pt x="2097" y="4045"/>
                    <a:pt x="2893" y="4545"/>
                  </a:cubicBezTo>
                  <a:cubicBezTo>
                    <a:pt x="3128" y="4692"/>
                    <a:pt x="3399" y="4763"/>
                    <a:pt x="3665" y="4763"/>
                  </a:cubicBezTo>
                  <a:cubicBezTo>
                    <a:pt x="4483" y="4763"/>
                    <a:pt x="5249" y="4093"/>
                    <a:pt x="4735" y="2916"/>
                  </a:cubicBezTo>
                  <a:cubicBezTo>
                    <a:pt x="4055" y="1356"/>
                    <a:pt x="2840" y="984"/>
                    <a:pt x="2840" y="984"/>
                  </a:cubicBezTo>
                  <a:lnTo>
                    <a:pt x="2840" y="984"/>
                  </a:lnTo>
                  <a:lnTo>
                    <a:pt x="2928" y="1512"/>
                  </a:lnTo>
                  <a:cubicBezTo>
                    <a:pt x="2928" y="1512"/>
                    <a:pt x="2490" y="956"/>
                    <a:pt x="1801" y="590"/>
                  </a:cubicBezTo>
                  <a:cubicBezTo>
                    <a:pt x="1257" y="30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0"/>
            <p:cNvSpPr/>
            <p:nvPr/>
          </p:nvSpPr>
          <p:spPr>
            <a:xfrm>
              <a:off x="2444445" y="3089551"/>
              <a:ext cx="129458" cy="139658"/>
            </a:xfrm>
            <a:custGeom>
              <a:avLst/>
              <a:gdLst/>
              <a:ahLst/>
              <a:cxnLst/>
              <a:rect l="l" t="t" r="r" b="b"/>
              <a:pathLst>
                <a:path w="2716" h="2930" extrusionOk="0">
                  <a:moveTo>
                    <a:pt x="0" y="1"/>
                  </a:moveTo>
                  <a:cubicBezTo>
                    <a:pt x="0" y="1"/>
                    <a:pt x="377" y="385"/>
                    <a:pt x="504" y="757"/>
                  </a:cubicBezTo>
                  <a:cubicBezTo>
                    <a:pt x="622" y="1102"/>
                    <a:pt x="618" y="1399"/>
                    <a:pt x="618" y="1399"/>
                  </a:cubicBezTo>
                  <a:lnTo>
                    <a:pt x="185" y="1038"/>
                  </a:lnTo>
                  <a:lnTo>
                    <a:pt x="185" y="1038"/>
                  </a:lnTo>
                  <a:cubicBezTo>
                    <a:pt x="185" y="1038"/>
                    <a:pt x="194" y="1333"/>
                    <a:pt x="347" y="1703"/>
                  </a:cubicBezTo>
                  <a:cubicBezTo>
                    <a:pt x="500" y="2074"/>
                    <a:pt x="975" y="2563"/>
                    <a:pt x="1224" y="2735"/>
                  </a:cubicBezTo>
                  <a:cubicBezTo>
                    <a:pt x="1403" y="2860"/>
                    <a:pt x="1627" y="2929"/>
                    <a:pt x="1843" y="2929"/>
                  </a:cubicBezTo>
                  <a:cubicBezTo>
                    <a:pt x="2294" y="2929"/>
                    <a:pt x="2715" y="2632"/>
                    <a:pt x="2653" y="1922"/>
                  </a:cubicBezTo>
                  <a:cubicBezTo>
                    <a:pt x="2560" y="871"/>
                    <a:pt x="1362" y="401"/>
                    <a:pt x="1362" y="401"/>
                  </a:cubicBezTo>
                  <a:lnTo>
                    <a:pt x="1362" y="401"/>
                  </a:lnTo>
                  <a:lnTo>
                    <a:pt x="1405" y="818"/>
                  </a:lnTo>
                  <a:cubicBezTo>
                    <a:pt x="1405" y="818"/>
                    <a:pt x="1162" y="542"/>
                    <a:pt x="905" y="385"/>
                  </a:cubicBezTo>
                  <a:cubicBezTo>
                    <a:pt x="562" y="178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0"/>
            <p:cNvSpPr/>
            <p:nvPr/>
          </p:nvSpPr>
          <p:spPr>
            <a:xfrm>
              <a:off x="2494017" y="3154280"/>
              <a:ext cx="90516" cy="67970"/>
            </a:xfrm>
            <a:custGeom>
              <a:avLst/>
              <a:gdLst/>
              <a:ahLst/>
              <a:cxnLst/>
              <a:rect l="l" t="t" r="r" b="b"/>
              <a:pathLst>
                <a:path w="1899" h="1426" extrusionOk="0">
                  <a:moveTo>
                    <a:pt x="824" y="1"/>
                  </a:moveTo>
                  <a:lnTo>
                    <a:pt x="949" y="409"/>
                  </a:lnTo>
                  <a:lnTo>
                    <a:pt x="109" y="8"/>
                  </a:lnTo>
                  <a:lnTo>
                    <a:pt x="452" y="826"/>
                  </a:lnTo>
                  <a:lnTo>
                    <a:pt x="1" y="676"/>
                  </a:lnTo>
                  <a:lnTo>
                    <a:pt x="1" y="676"/>
                  </a:lnTo>
                  <a:cubicBezTo>
                    <a:pt x="1" y="676"/>
                    <a:pt x="400" y="1426"/>
                    <a:pt x="871" y="1426"/>
                  </a:cubicBezTo>
                  <a:cubicBezTo>
                    <a:pt x="1003" y="1426"/>
                    <a:pt x="1140" y="1367"/>
                    <a:pt x="1276" y="1218"/>
                  </a:cubicBezTo>
                  <a:cubicBezTo>
                    <a:pt x="1899" y="534"/>
                    <a:pt x="824" y="1"/>
                    <a:pt x="824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0"/>
            <p:cNvSpPr/>
            <p:nvPr/>
          </p:nvSpPr>
          <p:spPr>
            <a:xfrm>
              <a:off x="2453644" y="3145652"/>
              <a:ext cx="84653" cy="84653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53" y="899"/>
                    <a:pt x="812" y="1712"/>
                    <a:pt x="1759" y="1775"/>
                  </a:cubicBezTo>
                  <a:cubicBezTo>
                    <a:pt x="1759" y="1775"/>
                    <a:pt x="1760" y="1775"/>
                    <a:pt x="1761" y="1775"/>
                  </a:cubicBezTo>
                  <a:cubicBezTo>
                    <a:pt x="1775" y="1775"/>
                    <a:pt x="1775" y="1750"/>
                    <a:pt x="1759" y="1749"/>
                  </a:cubicBezTo>
                  <a:cubicBezTo>
                    <a:pt x="783" y="1686"/>
                    <a:pt x="288" y="82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0"/>
            <p:cNvSpPr/>
            <p:nvPr/>
          </p:nvSpPr>
          <p:spPr>
            <a:xfrm>
              <a:off x="2505266" y="3201182"/>
              <a:ext cx="47713" cy="20830"/>
            </a:xfrm>
            <a:custGeom>
              <a:avLst/>
              <a:gdLst/>
              <a:ahLst/>
              <a:cxnLst/>
              <a:rect l="l" t="t" r="r" b="b"/>
              <a:pathLst>
                <a:path w="1001" h="437" extrusionOk="0">
                  <a:moveTo>
                    <a:pt x="1" y="0"/>
                  </a:moveTo>
                  <a:cubicBezTo>
                    <a:pt x="1" y="0"/>
                    <a:pt x="0" y="1"/>
                    <a:pt x="0" y="3"/>
                  </a:cubicBezTo>
                  <a:cubicBezTo>
                    <a:pt x="121" y="196"/>
                    <a:pt x="429" y="437"/>
                    <a:pt x="693" y="437"/>
                  </a:cubicBezTo>
                  <a:cubicBezTo>
                    <a:pt x="809" y="437"/>
                    <a:pt x="916" y="391"/>
                    <a:pt x="996" y="274"/>
                  </a:cubicBezTo>
                  <a:cubicBezTo>
                    <a:pt x="1001" y="267"/>
                    <a:pt x="993" y="260"/>
                    <a:pt x="986" y="260"/>
                  </a:cubicBezTo>
                  <a:cubicBezTo>
                    <a:pt x="984" y="260"/>
                    <a:pt x="982" y="261"/>
                    <a:pt x="980" y="262"/>
                  </a:cubicBezTo>
                  <a:cubicBezTo>
                    <a:pt x="880" y="349"/>
                    <a:pt x="774" y="384"/>
                    <a:pt x="667" y="384"/>
                  </a:cubicBezTo>
                  <a:cubicBezTo>
                    <a:pt x="417" y="384"/>
                    <a:pt x="166" y="19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0"/>
            <p:cNvSpPr/>
            <p:nvPr/>
          </p:nvSpPr>
          <p:spPr>
            <a:xfrm>
              <a:off x="2499593" y="3154042"/>
              <a:ext cx="40658" cy="20115"/>
            </a:xfrm>
            <a:custGeom>
              <a:avLst/>
              <a:gdLst/>
              <a:ahLst/>
              <a:cxnLst/>
              <a:rect l="l" t="t" r="r" b="b"/>
              <a:pathLst>
                <a:path w="853" h="422" extrusionOk="0">
                  <a:moveTo>
                    <a:pt x="10" y="1"/>
                  </a:moveTo>
                  <a:cubicBezTo>
                    <a:pt x="4" y="1"/>
                    <a:pt x="0" y="9"/>
                    <a:pt x="6" y="14"/>
                  </a:cubicBezTo>
                  <a:cubicBezTo>
                    <a:pt x="141" y="101"/>
                    <a:pt x="289" y="169"/>
                    <a:pt x="431" y="241"/>
                  </a:cubicBezTo>
                  <a:cubicBezTo>
                    <a:pt x="559" y="304"/>
                    <a:pt x="683" y="377"/>
                    <a:pt x="819" y="420"/>
                  </a:cubicBezTo>
                  <a:cubicBezTo>
                    <a:pt x="821" y="421"/>
                    <a:pt x="823" y="421"/>
                    <a:pt x="826" y="421"/>
                  </a:cubicBezTo>
                  <a:cubicBezTo>
                    <a:pt x="844" y="421"/>
                    <a:pt x="852" y="395"/>
                    <a:pt x="834" y="387"/>
                  </a:cubicBezTo>
                  <a:cubicBezTo>
                    <a:pt x="701" y="318"/>
                    <a:pt x="555" y="272"/>
                    <a:pt x="418" y="208"/>
                  </a:cubicBezTo>
                  <a:cubicBezTo>
                    <a:pt x="282" y="143"/>
                    <a:pt x="151" y="66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0"/>
            <p:cNvSpPr/>
            <p:nvPr/>
          </p:nvSpPr>
          <p:spPr>
            <a:xfrm>
              <a:off x="2445065" y="3089169"/>
              <a:ext cx="67541" cy="38084"/>
            </a:xfrm>
            <a:custGeom>
              <a:avLst/>
              <a:gdLst/>
              <a:ahLst/>
              <a:cxnLst/>
              <a:rect l="l" t="t" r="r" b="b"/>
              <a:pathLst>
                <a:path w="1417" h="799" extrusionOk="0">
                  <a:moveTo>
                    <a:pt x="12" y="0"/>
                  </a:moveTo>
                  <a:cubicBezTo>
                    <a:pt x="4" y="0"/>
                    <a:pt x="1" y="12"/>
                    <a:pt x="9" y="15"/>
                  </a:cubicBezTo>
                  <a:cubicBezTo>
                    <a:pt x="521" y="167"/>
                    <a:pt x="966" y="418"/>
                    <a:pt x="1350" y="790"/>
                  </a:cubicBezTo>
                  <a:cubicBezTo>
                    <a:pt x="1357" y="796"/>
                    <a:pt x="1364" y="798"/>
                    <a:pt x="1371" y="798"/>
                  </a:cubicBezTo>
                  <a:cubicBezTo>
                    <a:pt x="1395" y="798"/>
                    <a:pt x="1416" y="767"/>
                    <a:pt x="1394" y="747"/>
                  </a:cubicBezTo>
                  <a:cubicBezTo>
                    <a:pt x="1008" y="381"/>
                    <a:pt x="534" y="119"/>
                    <a:pt x="14" y="0"/>
                  </a:cubicBezTo>
                  <a:cubicBezTo>
                    <a:pt x="13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0"/>
            <p:cNvSpPr/>
            <p:nvPr/>
          </p:nvSpPr>
          <p:spPr>
            <a:xfrm>
              <a:off x="2414035" y="3028492"/>
              <a:ext cx="71974" cy="53766"/>
            </a:xfrm>
            <a:custGeom>
              <a:avLst/>
              <a:gdLst/>
              <a:ahLst/>
              <a:cxnLst/>
              <a:rect l="l" t="t" r="r" b="b"/>
              <a:pathLst>
                <a:path w="1510" h="1128" extrusionOk="0">
                  <a:moveTo>
                    <a:pt x="3" y="0"/>
                  </a:moveTo>
                  <a:cubicBezTo>
                    <a:pt x="1" y="0"/>
                    <a:pt x="0" y="4"/>
                    <a:pt x="2" y="5"/>
                  </a:cubicBezTo>
                  <a:cubicBezTo>
                    <a:pt x="557" y="303"/>
                    <a:pt x="1017" y="666"/>
                    <a:pt x="1456" y="1119"/>
                  </a:cubicBezTo>
                  <a:cubicBezTo>
                    <a:pt x="1462" y="1125"/>
                    <a:pt x="1468" y="1127"/>
                    <a:pt x="1474" y="1127"/>
                  </a:cubicBezTo>
                  <a:cubicBezTo>
                    <a:pt x="1483" y="1127"/>
                    <a:pt x="1492" y="1122"/>
                    <a:pt x="1498" y="1113"/>
                  </a:cubicBezTo>
                  <a:cubicBezTo>
                    <a:pt x="1504" y="1110"/>
                    <a:pt x="1509" y="1104"/>
                    <a:pt x="1509" y="1094"/>
                  </a:cubicBezTo>
                  <a:cubicBezTo>
                    <a:pt x="1509" y="1030"/>
                    <a:pt x="1492" y="968"/>
                    <a:pt x="1476" y="905"/>
                  </a:cubicBezTo>
                  <a:cubicBezTo>
                    <a:pt x="1459" y="834"/>
                    <a:pt x="1446" y="764"/>
                    <a:pt x="1425" y="695"/>
                  </a:cubicBezTo>
                  <a:cubicBezTo>
                    <a:pt x="1424" y="692"/>
                    <a:pt x="1422" y="691"/>
                    <a:pt x="1420" y="691"/>
                  </a:cubicBezTo>
                  <a:cubicBezTo>
                    <a:pt x="1417" y="691"/>
                    <a:pt x="1415" y="693"/>
                    <a:pt x="1415" y="696"/>
                  </a:cubicBezTo>
                  <a:cubicBezTo>
                    <a:pt x="1418" y="768"/>
                    <a:pt x="1430" y="838"/>
                    <a:pt x="1436" y="910"/>
                  </a:cubicBezTo>
                  <a:cubicBezTo>
                    <a:pt x="1440" y="948"/>
                    <a:pt x="1443" y="986"/>
                    <a:pt x="1449" y="1024"/>
                  </a:cubicBezTo>
                  <a:cubicBezTo>
                    <a:pt x="1067" y="577"/>
                    <a:pt x="545" y="218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3" name="Google Shape;1593;p20"/>
          <p:cNvGrpSpPr/>
          <p:nvPr/>
        </p:nvGrpSpPr>
        <p:grpSpPr>
          <a:xfrm>
            <a:off x="4015692" y="4327752"/>
            <a:ext cx="1035686" cy="1391893"/>
            <a:chOff x="5631708" y="678274"/>
            <a:chExt cx="362635" cy="487375"/>
          </a:xfrm>
        </p:grpSpPr>
        <p:sp>
          <p:nvSpPr>
            <p:cNvPr id="1594" name="Google Shape;1594;p20"/>
            <p:cNvSpPr/>
            <p:nvPr/>
          </p:nvSpPr>
          <p:spPr>
            <a:xfrm>
              <a:off x="5643958" y="689666"/>
              <a:ext cx="286467" cy="234798"/>
            </a:xfrm>
            <a:custGeom>
              <a:avLst/>
              <a:gdLst/>
              <a:ahLst/>
              <a:cxnLst/>
              <a:rect l="l" t="t" r="r" b="b"/>
              <a:pathLst>
                <a:path w="6010" h="4926" extrusionOk="0">
                  <a:moveTo>
                    <a:pt x="1784" y="0"/>
                  </a:moveTo>
                  <a:lnTo>
                    <a:pt x="1750" y="29"/>
                  </a:lnTo>
                  <a:lnTo>
                    <a:pt x="3602" y="2259"/>
                  </a:lnTo>
                  <a:lnTo>
                    <a:pt x="5956" y="3926"/>
                  </a:lnTo>
                  <a:lnTo>
                    <a:pt x="5545" y="4876"/>
                  </a:lnTo>
                  <a:lnTo>
                    <a:pt x="3535" y="4515"/>
                  </a:lnTo>
                  <a:lnTo>
                    <a:pt x="0" y="4515"/>
                  </a:lnTo>
                  <a:lnTo>
                    <a:pt x="0" y="4560"/>
                  </a:lnTo>
                  <a:lnTo>
                    <a:pt x="3531" y="4560"/>
                  </a:lnTo>
                  <a:lnTo>
                    <a:pt x="5571" y="4926"/>
                  </a:lnTo>
                  <a:lnTo>
                    <a:pt x="6009" y="3910"/>
                  </a:lnTo>
                  <a:lnTo>
                    <a:pt x="3633" y="2230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0"/>
            <p:cNvSpPr/>
            <p:nvPr/>
          </p:nvSpPr>
          <p:spPr>
            <a:xfrm>
              <a:off x="5811310" y="796721"/>
              <a:ext cx="6101" cy="115540"/>
            </a:xfrm>
            <a:custGeom>
              <a:avLst/>
              <a:gdLst/>
              <a:ahLst/>
              <a:cxnLst/>
              <a:rect l="l" t="t" r="r" b="b"/>
              <a:pathLst>
                <a:path w="128" h="2424" extrusionOk="0">
                  <a:moveTo>
                    <a:pt x="84" y="1"/>
                  </a:moveTo>
                  <a:lnTo>
                    <a:pt x="1" y="2422"/>
                  </a:lnTo>
                  <a:lnTo>
                    <a:pt x="44" y="2423"/>
                  </a:lnTo>
                  <a:lnTo>
                    <a:pt x="127" y="3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0"/>
            <p:cNvSpPr/>
            <p:nvPr/>
          </p:nvSpPr>
          <p:spPr>
            <a:xfrm>
              <a:off x="5805543" y="932519"/>
              <a:ext cx="183939" cy="223072"/>
            </a:xfrm>
            <a:custGeom>
              <a:avLst/>
              <a:gdLst/>
              <a:ahLst/>
              <a:cxnLst/>
              <a:rect l="l" t="t" r="r" b="b"/>
              <a:pathLst>
                <a:path w="3859" h="4680" extrusionOk="0">
                  <a:moveTo>
                    <a:pt x="2183" y="0"/>
                  </a:moveTo>
                  <a:lnTo>
                    <a:pt x="2155" y="35"/>
                  </a:lnTo>
                  <a:lnTo>
                    <a:pt x="3807" y="1402"/>
                  </a:lnTo>
                  <a:lnTo>
                    <a:pt x="2586" y="4597"/>
                  </a:lnTo>
                  <a:lnTo>
                    <a:pt x="33" y="1765"/>
                  </a:lnTo>
                  <a:lnTo>
                    <a:pt x="0" y="1796"/>
                  </a:lnTo>
                  <a:lnTo>
                    <a:pt x="2599" y="4680"/>
                  </a:lnTo>
                  <a:lnTo>
                    <a:pt x="3854" y="1403"/>
                  </a:lnTo>
                  <a:lnTo>
                    <a:pt x="3859" y="1389"/>
                  </a:lnTo>
                  <a:lnTo>
                    <a:pt x="21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0"/>
            <p:cNvSpPr/>
            <p:nvPr/>
          </p:nvSpPr>
          <p:spPr>
            <a:xfrm>
              <a:off x="5806305" y="786569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2" y="0"/>
                  </a:moveTo>
                  <a:cubicBezTo>
                    <a:pt x="95" y="0"/>
                    <a:pt x="1" y="96"/>
                    <a:pt x="1" y="212"/>
                  </a:cubicBezTo>
                  <a:cubicBezTo>
                    <a:pt x="1" y="329"/>
                    <a:pt x="95" y="424"/>
                    <a:pt x="212" y="424"/>
                  </a:cubicBezTo>
                  <a:cubicBezTo>
                    <a:pt x="330" y="424"/>
                    <a:pt x="425" y="329"/>
                    <a:pt x="425" y="212"/>
                  </a:cubicBezTo>
                  <a:cubicBezTo>
                    <a:pt x="425" y="96"/>
                    <a:pt x="330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0"/>
            <p:cNvSpPr/>
            <p:nvPr/>
          </p:nvSpPr>
          <p:spPr>
            <a:xfrm>
              <a:off x="5898728" y="915264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425" h="425" extrusionOk="0">
                  <a:moveTo>
                    <a:pt x="213" y="0"/>
                  </a:moveTo>
                  <a:cubicBezTo>
                    <a:pt x="95" y="0"/>
                    <a:pt x="1" y="95"/>
                    <a:pt x="1" y="212"/>
                  </a:cubicBezTo>
                  <a:cubicBezTo>
                    <a:pt x="1" y="330"/>
                    <a:pt x="96" y="424"/>
                    <a:pt x="213" y="424"/>
                  </a:cubicBezTo>
                  <a:cubicBezTo>
                    <a:pt x="330" y="424"/>
                    <a:pt x="425" y="329"/>
                    <a:pt x="425" y="212"/>
                  </a:cubicBezTo>
                  <a:cubicBezTo>
                    <a:pt x="425" y="94"/>
                    <a:pt x="329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0"/>
            <p:cNvSpPr/>
            <p:nvPr/>
          </p:nvSpPr>
          <p:spPr>
            <a:xfrm>
              <a:off x="5917031" y="864358"/>
              <a:ext cx="24118" cy="24071"/>
            </a:xfrm>
            <a:custGeom>
              <a:avLst/>
              <a:gdLst/>
              <a:ahLst/>
              <a:cxnLst/>
              <a:rect l="l" t="t" r="r" b="b"/>
              <a:pathLst>
                <a:path w="506" h="505" extrusionOk="0">
                  <a:moveTo>
                    <a:pt x="253" y="0"/>
                  </a:moveTo>
                  <a:cubicBezTo>
                    <a:pt x="113" y="0"/>
                    <a:pt x="1" y="112"/>
                    <a:pt x="1" y="253"/>
                  </a:cubicBezTo>
                  <a:cubicBezTo>
                    <a:pt x="1" y="393"/>
                    <a:pt x="113" y="505"/>
                    <a:pt x="253" y="505"/>
                  </a:cubicBezTo>
                  <a:cubicBezTo>
                    <a:pt x="393" y="505"/>
                    <a:pt x="505" y="393"/>
                    <a:pt x="505" y="253"/>
                  </a:cubicBezTo>
                  <a:cubicBezTo>
                    <a:pt x="505" y="114"/>
                    <a:pt x="393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0"/>
            <p:cNvSpPr/>
            <p:nvPr/>
          </p:nvSpPr>
          <p:spPr>
            <a:xfrm>
              <a:off x="5917031" y="1141530"/>
              <a:ext cx="24118" cy="24118"/>
            </a:xfrm>
            <a:custGeom>
              <a:avLst/>
              <a:gdLst/>
              <a:ahLst/>
              <a:cxnLst/>
              <a:rect l="l" t="t" r="r" b="b"/>
              <a:pathLst>
                <a:path w="506" h="506" extrusionOk="0">
                  <a:moveTo>
                    <a:pt x="253" y="1"/>
                  </a:moveTo>
                  <a:cubicBezTo>
                    <a:pt x="114" y="1"/>
                    <a:pt x="1" y="113"/>
                    <a:pt x="1" y="253"/>
                  </a:cubicBezTo>
                  <a:cubicBezTo>
                    <a:pt x="1" y="393"/>
                    <a:pt x="113" y="505"/>
                    <a:pt x="253" y="505"/>
                  </a:cubicBezTo>
                  <a:cubicBezTo>
                    <a:pt x="393" y="505"/>
                    <a:pt x="505" y="393"/>
                    <a:pt x="505" y="253"/>
                  </a:cubicBezTo>
                  <a:cubicBezTo>
                    <a:pt x="505" y="114"/>
                    <a:pt x="393" y="1"/>
                    <a:pt x="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0"/>
            <p:cNvSpPr/>
            <p:nvPr/>
          </p:nvSpPr>
          <p:spPr>
            <a:xfrm>
              <a:off x="5716123" y="678274"/>
              <a:ext cx="24118" cy="24166"/>
            </a:xfrm>
            <a:custGeom>
              <a:avLst/>
              <a:gdLst/>
              <a:ahLst/>
              <a:cxnLst/>
              <a:rect l="l" t="t" r="r" b="b"/>
              <a:pathLst>
                <a:path w="506" h="507" extrusionOk="0">
                  <a:moveTo>
                    <a:pt x="254" y="1"/>
                  </a:moveTo>
                  <a:cubicBezTo>
                    <a:pt x="113" y="1"/>
                    <a:pt x="0" y="114"/>
                    <a:pt x="0" y="253"/>
                  </a:cubicBezTo>
                  <a:cubicBezTo>
                    <a:pt x="0" y="393"/>
                    <a:pt x="113" y="506"/>
                    <a:pt x="254" y="506"/>
                  </a:cubicBezTo>
                  <a:cubicBezTo>
                    <a:pt x="393" y="506"/>
                    <a:pt x="506" y="392"/>
                    <a:pt x="506" y="253"/>
                  </a:cubicBezTo>
                  <a:cubicBezTo>
                    <a:pt x="506" y="115"/>
                    <a:pt x="393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0"/>
            <p:cNvSpPr/>
            <p:nvPr/>
          </p:nvSpPr>
          <p:spPr>
            <a:xfrm>
              <a:off x="5982046" y="992910"/>
              <a:ext cx="12298" cy="12250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30" y="0"/>
                  </a:moveTo>
                  <a:cubicBezTo>
                    <a:pt x="59" y="0"/>
                    <a:pt x="1" y="58"/>
                    <a:pt x="1" y="129"/>
                  </a:cubicBezTo>
                  <a:cubicBezTo>
                    <a:pt x="1" y="199"/>
                    <a:pt x="59" y="257"/>
                    <a:pt x="130" y="257"/>
                  </a:cubicBezTo>
                  <a:cubicBezTo>
                    <a:pt x="200" y="257"/>
                    <a:pt x="257" y="199"/>
                    <a:pt x="257" y="129"/>
                  </a:cubicBezTo>
                  <a:cubicBezTo>
                    <a:pt x="257" y="58"/>
                    <a:pt x="200" y="0"/>
                    <a:pt x="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0"/>
            <p:cNvSpPr/>
            <p:nvPr/>
          </p:nvSpPr>
          <p:spPr>
            <a:xfrm>
              <a:off x="5798107" y="1007210"/>
              <a:ext cx="12250" cy="12345"/>
            </a:xfrm>
            <a:custGeom>
              <a:avLst/>
              <a:gdLst/>
              <a:ahLst/>
              <a:cxnLst/>
              <a:rect l="l" t="t" r="r" b="b"/>
              <a:pathLst>
                <a:path w="257" h="259" extrusionOk="0">
                  <a:moveTo>
                    <a:pt x="128" y="1"/>
                  </a:moveTo>
                  <a:cubicBezTo>
                    <a:pt x="58" y="1"/>
                    <a:pt x="0" y="58"/>
                    <a:pt x="0" y="129"/>
                  </a:cubicBezTo>
                  <a:cubicBezTo>
                    <a:pt x="0" y="199"/>
                    <a:pt x="58" y="258"/>
                    <a:pt x="128" y="258"/>
                  </a:cubicBezTo>
                  <a:cubicBezTo>
                    <a:pt x="200" y="258"/>
                    <a:pt x="257" y="200"/>
                    <a:pt x="257" y="129"/>
                  </a:cubicBezTo>
                  <a:cubicBezTo>
                    <a:pt x="257" y="59"/>
                    <a:pt x="199" y="1"/>
                    <a:pt x="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0"/>
            <p:cNvSpPr/>
            <p:nvPr/>
          </p:nvSpPr>
          <p:spPr>
            <a:xfrm>
              <a:off x="5806305" y="899821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9" y="1"/>
                  </a:moveTo>
                  <a:cubicBezTo>
                    <a:pt x="58" y="1"/>
                    <a:pt x="1" y="58"/>
                    <a:pt x="1" y="129"/>
                  </a:cubicBezTo>
                  <a:cubicBezTo>
                    <a:pt x="1" y="200"/>
                    <a:pt x="58" y="257"/>
                    <a:pt x="129" y="257"/>
                  </a:cubicBezTo>
                  <a:cubicBezTo>
                    <a:pt x="200" y="257"/>
                    <a:pt x="257" y="200"/>
                    <a:pt x="257" y="129"/>
                  </a:cubicBezTo>
                  <a:cubicBezTo>
                    <a:pt x="257" y="58"/>
                    <a:pt x="200" y="1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0"/>
            <p:cNvSpPr/>
            <p:nvPr/>
          </p:nvSpPr>
          <p:spPr>
            <a:xfrm>
              <a:off x="5631708" y="899821"/>
              <a:ext cx="12298" cy="12298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30" y="1"/>
                  </a:moveTo>
                  <a:cubicBezTo>
                    <a:pt x="59" y="1"/>
                    <a:pt x="1" y="58"/>
                    <a:pt x="1" y="129"/>
                  </a:cubicBezTo>
                  <a:cubicBezTo>
                    <a:pt x="1" y="200"/>
                    <a:pt x="59" y="257"/>
                    <a:pt x="130" y="257"/>
                  </a:cubicBezTo>
                  <a:cubicBezTo>
                    <a:pt x="200" y="257"/>
                    <a:pt x="257" y="200"/>
                    <a:pt x="257" y="129"/>
                  </a:cubicBezTo>
                  <a:cubicBezTo>
                    <a:pt x="257" y="58"/>
                    <a:pt x="200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6" name="Google Shape;1606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607" name="Google Shape;1607;p20"/>
          <p:cNvSpPr/>
          <p:nvPr/>
        </p:nvSpPr>
        <p:spPr>
          <a:xfrm>
            <a:off x="3550175" y="463254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20"/>
          <p:cNvSpPr/>
          <p:nvPr/>
        </p:nvSpPr>
        <p:spPr>
          <a:xfrm>
            <a:off x="8723893" y="33064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20"/>
          <p:cNvSpPr/>
          <p:nvPr/>
        </p:nvSpPr>
        <p:spPr>
          <a:xfrm>
            <a:off x="6643259" y="230079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20"/>
          <p:cNvSpPr/>
          <p:nvPr/>
        </p:nvSpPr>
        <p:spPr>
          <a:xfrm>
            <a:off x="5483174" y="4773177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20"/>
          <p:cNvSpPr/>
          <p:nvPr/>
        </p:nvSpPr>
        <p:spPr>
          <a:xfrm>
            <a:off x="386716" y="968934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20"/>
          <p:cNvSpPr/>
          <p:nvPr/>
        </p:nvSpPr>
        <p:spPr>
          <a:xfrm>
            <a:off x="453966" y="32022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20"/>
          <p:cNvSpPr/>
          <p:nvPr/>
        </p:nvSpPr>
        <p:spPr>
          <a:xfrm>
            <a:off x="8304646" y="4672346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20"/>
          <p:cNvSpPr/>
          <p:nvPr/>
        </p:nvSpPr>
        <p:spPr>
          <a:xfrm>
            <a:off x="8622739" y="181561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5" name="Google Shape;1615;p20"/>
          <p:cNvSpPr/>
          <p:nvPr/>
        </p:nvSpPr>
        <p:spPr>
          <a:xfrm>
            <a:off x="8492927" y="2945428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20"/>
          <p:cNvSpPr/>
          <p:nvPr/>
        </p:nvSpPr>
        <p:spPr>
          <a:xfrm>
            <a:off x="8423998" y="3685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p20"/>
          <p:cNvSpPr/>
          <p:nvPr/>
        </p:nvSpPr>
        <p:spPr>
          <a:xfrm>
            <a:off x="781075" y="492761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20"/>
          <p:cNvSpPr/>
          <p:nvPr/>
        </p:nvSpPr>
        <p:spPr>
          <a:xfrm>
            <a:off x="1933564" y="4603510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20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20"/>
          <p:cNvSpPr/>
          <p:nvPr/>
        </p:nvSpPr>
        <p:spPr>
          <a:xfrm>
            <a:off x="492508" y="23942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20"/>
          <p:cNvSpPr/>
          <p:nvPr/>
        </p:nvSpPr>
        <p:spPr>
          <a:xfrm>
            <a:off x="321804" y="420536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20"/>
          <p:cNvSpPr/>
          <p:nvPr/>
        </p:nvSpPr>
        <p:spPr>
          <a:xfrm>
            <a:off x="2353838" y="1758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20"/>
          <p:cNvSpPr/>
          <p:nvPr/>
        </p:nvSpPr>
        <p:spPr>
          <a:xfrm>
            <a:off x="2810110" y="21934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3"/>
          <p:cNvGrpSpPr/>
          <p:nvPr/>
        </p:nvGrpSpPr>
        <p:grpSpPr>
          <a:xfrm rot="10800000">
            <a:off x="2531454" y="-2235327"/>
            <a:ext cx="9393624" cy="8567727"/>
            <a:chOff x="-2537947" y="-2336543"/>
            <a:chExt cx="4759398" cy="4340947"/>
          </a:xfrm>
        </p:grpSpPr>
        <p:sp>
          <p:nvSpPr>
            <p:cNvPr id="182" name="Google Shape;182;p3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3"/>
          <p:cNvSpPr txBox="1">
            <a:spLocks noGrp="1"/>
          </p:cNvSpPr>
          <p:nvPr>
            <p:ph type="title"/>
          </p:nvPr>
        </p:nvSpPr>
        <p:spPr>
          <a:xfrm>
            <a:off x="3207650" y="1883763"/>
            <a:ext cx="456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3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8" name="Google Shape;188;p3"/>
          <p:cNvSpPr txBox="1">
            <a:spLocks noGrp="1"/>
          </p:cNvSpPr>
          <p:nvPr>
            <p:ph type="title" idx="2" hasCustomPrompt="1"/>
          </p:nvPr>
        </p:nvSpPr>
        <p:spPr>
          <a:xfrm>
            <a:off x="1512425" y="2106474"/>
            <a:ext cx="1276200" cy="9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9" name="Google Shape;189;p3"/>
          <p:cNvSpPr txBox="1">
            <a:spLocks noGrp="1"/>
          </p:cNvSpPr>
          <p:nvPr>
            <p:ph type="subTitle" idx="1"/>
          </p:nvPr>
        </p:nvSpPr>
        <p:spPr>
          <a:xfrm rot="497">
            <a:off x="3207650" y="2846163"/>
            <a:ext cx="41529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3"/>
          <p:cNvGrpSpPr/>
          <p:nvPr/>
        </p:nvGrpSpPr>
        <p:grpSpPr>
          <a:xfrm rot="2229789">
            <a:off x="8426025" y="2440956"/>
            <a:ext cx="852780" cy="1076139"/>
            <a:chOff x="4198851" y="-806491"/>
            <a:chExt cx="163968" cy="206914"/>
          </a:xfrm>
        </p:grpSpPr>
        <p:sp>
          <p:nvSpPr>
            <p:cNvPr id="191" name="Google Shape;191;p3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3"/>
          <p:cNvGrpSpPr/>
          <p:nvPr/>
        </p:nvGrpSpPr>
        <p:grpSpPr>
          <a:xfrm rot="-1147256">
            <a:off x="-1302822" y="141556"/>
            <a:ext cx="3545968" cy="1534490"/>
            <a:chOff x="3758998" y="-241279"/>
            <a:chExt cx="873461" cy="377983"/>
          </a:xfrm>
        </p:grpSpPr>
        <p:sp>
          <p:nvSpPr>
            <p:cNvPr id="202" name="Google Shape;202;p3"/>
            <p:cNvSpPr/>
            <p:nvPr/>
          </p:nvSpPr>
          <p:spPr>
            <a:xfrm>
              <a:off x="3758998" y="-241279"/>
              <a:ext cx="20448" cy="24643"/>
            </a:xfrm>
            <a:custGeom>
              <a:avLst/>
              <a:gdLst/>
              <a:ahLst/>
              <a:cxnLst/>
              <a:rect l="l" t="t" r="r" b="b"/>
              <a:pathLst>
                <a:path w="429" h="517" extrusionOk="0">
                  <a:moveTo>
                    <a:pt x="215" y="0"/>
                  </a:moveTo>
                  <a:cubicBezTo>
                    <a:pt x="162" y="0"/>
                    <a:pt x="106" y="24"/>
                    <a:pt x="69" y="61"/>
                  </a:cubicBezTo>
                  <a:cubicBezTo>
                    <a:pt x="13" y="115"/>
                    <a:pt x="1" y="188"/>
                    <a:pt x="15" y="262"/>
                  </a:cubicBezTo>
                  <a:cubicBezTo>
                    <a:pt x="23" y="302"/>
                    <a:pt x="31" y="342"/>
                    <a:pt x="38" y="381"/>
                  </a:cubicBezTo>
                  <a:cubicBezTo>
                    <a:pt x="47" y="419"/>
                    <a:pt x="75" y="453"/>
                    <a:pt x="104" y="476"/>
                  </a:cubicBezTo>
                  <a:cubicBezTo>
                    <a:pt x="135" y="500"/>
                    <a:pt x="172" y="516"/>
                    <a:pt x="212" y="516"/>
                  </a:cubicBezTo>
                  <a:cubicBezTo>
                    <a:pt x="213" y="516"/>
                    <a:pt x="214" y="516"/>
                    <a:pt x="215" y="516"/>
                  </a:cubicBezTo>
                  <a:cubicBezTo>
                    <a:pt x="248" y="515"/>
                    <a:pt x="279" y="507"/>
                    <a:pt x="308" y="491"/>
                  </a:cubicBezTo>
                  <a:cubicBezTo>
                    <a:pt x="345" y="471"/>
                    <a:pt x="384" y="423"/>
                    <a:pt x="392" y="381"/>
                  </a:cubicBezTo>
                  <a:cubicBezTo>
                    <a:pt x="400" y="342"/>
                    <a:pt x="408" y="302"/>
                    <a:pt x="415" y="262"/>
                  </a:cubicBezTo>
                  <a:cubicBezTo>
                    <a:pt x="429" y="191"/>
                    <a:pt x="419" y="113"/>
                    <a:pt x="362" y="61"/>
                  </a:cubicBezTo>
                  <a:cubicBezTo>
                    <a:pt x="321" y="24"/>
                    <a:pt x="272" y="0"/>
                    <a:pt x="2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769770" y="-168495"/>
              <a:ext cx="22927" cy="17779"/>
            </a:xfrm>
            <a:custGeom>
              <a:avLst/>
              <a:gdLst/>
              <a:ahLst/>
              <a:cxnLst/>
              <a:rect l="l" t="t" r="r" b="b"/>
              <a:pathLst>
                <a:path w="481" h="373" extrusionOk="0">
                  <a:moveTo>
                    <a:pt x="241" y="1"/>
                  </a:moveTo>
                  <a:cubicBezTo>
                    <a:pt x="1" y="1"/>
                    <a:pt x="1" y="372"/>
                    <a:pt x="241" y="372"/>
                  </a:cubicBezTo>
                  <a:cubicBezTo>
                    <a:pt x="241" y="372"/>
                    <a:pt x="241" y="372"/>
                    <a:pt x="242" y="372"/>
                  </a:cubicBezTo>
                  <a:cubicBezTo>
                    <a:pt x="480" y="372"/>
                    <a:pt x="480" y="1"/>
                    <a:pt x="2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3806472" y="-111583"/>
              <a:ext cx="53909" cy="47808"/>
            </a:xfrm>
            <a:custGeom>
              <a:avLst/>
              <a:gdLst/>
              <a:ahLst/>
              <a:cxnLst/>
              <a:rect l="l" t="t" r="r" b="b"/>
              <a:pathLst>
                <a:path w="1131" h="1003" extrusionOk="0">
                  <a:moveTo>
                    <a:pt x="630" y="1"/>
                  </a:moveTo>
                  <a:cubicBezTo>
                    <a:pt x="586" y="1"/>
                    <a:pt x="541" y="7"/>
                    <a:pt x="497" y="19"/>
                  </a:cubicBezTo>
                  <a:cubicBezTo>
                    <a:pt x="449" y="27"/>
                    <a:pt x="399" y="37"/>
                    <a:pt x="351" y="47"/>
                  </a:cubicBezTo>
                  <a:cubicBezTo>
                    <a:pt x="313" y="63"/>
                    <a:pt x="277" y="78"/>
                    <a:pt x="239" y="94"/>
                  </a:cubicBezTo>
                  <a:cubicBezTo>
                    <a:pt x="183" y="125"/>
                    <a:pt x="139" y="165"/>
                    <a:pt x="106" y="216"/>
                  </a:cubicBezTo>
                  <a:cubicBezTo>
                    <a:pt x="45" y="296"/>
                    <a:pt x="0" y="398"/>
                    <a:pt x="5" y="501"/>
                  </a:cubicBezTo>
                  <a:cubicBezTo>
                    <a:pt x="10" y="585"/>
                    <a:pt x="31" y="665"/>
                    <a:pt x="69" y="739"/>
                  </a:cubicBezTo>
                  <a:cubicBezTo>
                    <a:pt x="120" y="833"/>
                    <a:pt x="245" y="936"/>
                    <a:pt x="351" y="956"/>
                  </a:cubicBezTo>
                  <a:cubicBezTo>
                    <a:pt x="399" y="964"/>
                    <a:pt x="449" y="975"/>
                    <a:pt x="497" y="984"/>
                  </a:cubicBezTo>
                  <a:cubicBezTo>
                    <a:pt x="542" y="996"/>
                    <a:pt x="586" y="1002"/>
                    <a:pt x="631" y="1002"/>
                  </a:cubicBezTo>
                  <a:cubicBezTo>
                    <a:pt x="675" y="1002"/>
                    <a:pt x="719" y="996"/>
                    <a:pt x="763" y="984"/>
                  </a:cubicBezTo>
                  <a:cubicBezTo>
                    <a:pt x="848" y="960"/>
                    <a:pt x="921" y="917"/>
                    <a:pt x="984" y="855"/>
                  </a:cubicBezTo>
                  <a:cubicBezTo>
                    <a:pt x="1074" y="758"/>
                    <a:pt x="1131" y="637"/>
                    <a:pt x="1131" y="502"/>
                  </a:cubicBezTo>
                  <a:cubicBezTo>
                    <a:pt x="1131" y="372"/>
                    <a:pt x="1074" y="237"/>
                    <a:pt x="984" y="146"/>
                  </a:cubicBezTo>
                  <a:cubicBezTo>
                    <a:pt x="921" y="85"/>
                    <a:pt x="848" y="42"/>
                    <a:pt x="763" y="19"/>
                  </a:cubicBezTo>
                  <a:cubicBezTo>
                    <a:pt x="719" y="7"/>
                    <a:pt x="674" y="1"/>
                    <a:pt x="6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884166" y="-38465"/>
              <a:ext cx="37322" cy="33270"/>
            </a:xfrm>
            <a:custGeom>
              <a:avLst/>
              <a:gdLst/>
              <a:ahLst/>
              <a:cxnLst/>
              <a:rect l="l" t="t" r="r" b="b"/>
              <a:pathLst>
                <a:path w="783" h="698" extrusionOk="0">
                  <a:moveTo>
                    <a:pt x="346" y="1"/>
                  </a:moveTo>
                  <a:cubicBezTo>
                    <a:pt x="299" y="1"/>
                    <a:pt x="258" y="10"/>
                    <a:pt x="219" y="31"/>
                  </a:cubicBezTo>
                  <a:cubicBezTo>
                    <a:pt x="176" y="46"/>
                    <a:pt x="139" y="69"/>
                    <a:pt x="107" y="103"/>
                  </a:cubicBezTo>
                  <a:cubicBezTo>
                    <a:pt x="46" y="163"/>
                    <a:pt x="0" y="262"/>
                    <a:pt x="4" y="349"/>
                  </a:cubicBezTo>
                  <a:cubicBezTo>
                    <a:pt x="9" y="439"/>
                    <a:pt x="39" y="532"/>
                    <a:pt x="107" y="595"/>
                  </a:cubicBezTo>
                  <a:cubicBezTo>
                    <a:pt x="166" y="649"/>
                    <a:pt x="248" y="698"/>
                    <a:pt x="331" y="698"/>
                  </a:cubicBezTo>
                  <a:cubicBezTo>
                    <a:pt x="339" y="698"/>
                    <a:pt x="346" y="698"/>
                    <a:pt x="353" y="697"/>
                  </a:cubicBezTo>
                  <a:cubicBezTo>
                    <a:pt x="381" y="695"/>
                    <a:pt x="411" y="692"/>
                    <a:pt x="439" y="688"/>
                  </a:cubicBezTo>
                  <a:cubicBezTo>
                    <a:pt x="441" y="688"/>
                    <a:pt x="443" y="688"/>
                    <a:pt x="446" y="688"/>
                  </a:cubicBezTo>
                  <a:cubicBezTo>
                    <a:pt x="490" y="688"/>
                    <a:pt x="531" y="679"/>
                    <a:pt x="570" y="659"/>
                  </a:cubicBezTo>
                  <a:cubicBezTo>
                    <a:pt x="612" y="647"/>
                    <a:pt x="648" y="622"/>
                    <a:pt x="679" y="589"/>
                  </a:cubicBezTo>
                  <a:cubicBezTo>
                    <a:pt x="737" y="529"/>
                    <a:pt x="782" y="433"/>
                    <a:pt x="778" y="349"/>
                  </a:cubicBezTo>
                  <a:cubicBezTo>
                    <a:pt x="774" y="260"/>
                    <a:pt x="746" y="170"/>
                    <a:pt x="679" y="108"/>
                  </a:cubicBezTo>
                  <a:cubicBezTo>
                    <a:pt x="657" y="92"/>
                    <a:pt x="632" y="73"/>
                    <a:pt x="610" y="56"/>
                  </a:cubicBezTo>
                  <a:cubicBezTo>
                    <a:pt x="558" y="26"/>
                    <a:pt x="501" y="10"/>
                    <a:pt x="439" y="10"/>
                  </a:cubicBezTo>
                  <a:cubicBezTo>
                    <a:pt x="411" y="6"/>
                    <a:pt x="381" y="4"/>
                    <a:pt x="353" y="1"/>
                  </a:cubicBezTo>
                  <a:cubicBezTo>
                    <a:pt x="350" y="1"/>
                    <a:pt x="348" y="1"/>
                    <a:pt x="3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3943748" y="-20924"/>
              <a:ext cx="49810" cy="49619"/>
            </a:xfrm>
            <a:custGeom>
              <a:avLst/>
              <a:gdLst/>
              <a:ahLst/>
              <a:cxnLst/>
              <a:rect l="l" t="t" r="r" b="b"/>
              <a:pathLst>
                <a:path w="1045" h="1041" extrusionOk="0">
                  <a:moveTo>
                    <a:pt x="469" y="1"/>
                  </a:moveTo>
                  <a:cubicBezTo>
                    <a:pt x="410" y="1"/>
                    <a:pt x="353" y="15"/>
                    <a:pt x="302" y="43"/>
                  </a:cubicBezTo>
                  <a:cubicBezTo>
                    <a:pt x="243" y="62"/>
                    <a:pt x="191" y="95"/>
                    <a:pt x="147" y="142"/>
                  </a:cubicBezTo>
                  <a:cubicBezTo>
                    <a:pt x="63" y="234"/>
                    <a:pt x="0" y="354"/>
                    <a:pt x="7" y="481"/>
                  </a:cubicBezTo>
                  <a:cubicBezTo>
                    <a:pt x="13" y="522"/>
                    <a:pt x="19" y="566"/>
                    <a:pt x="24" y="609"/>
                  </a:cubicBezTo>
                  <a:cubicBezTo>
                    <a:pt x="46" y="690"/>
                    <a:pt x="88" y="761"/>
                    <a:pt x="147" y="821"/>
                  </a:cubicBezTo>
                  <a:cubicBezTo>
                    <a:pt x="170" y="841"/>
                    <a:pt x="190" y="862"/>
                    <a:pt x="213" y="882"/>
                  </a:cubicBezTo>
                  <a:cubicBezTo>
                    <a:pt x="242" y="909"/>
                    <a:pt x="283" y="939"/>
                    <a:pt x="317" y="961"/>
                  </a:cubicBezTo>
                  <a:cubicBezTo>
                    <a:pt x="323" y="965"/>
                    <a:pt x="328" y="967"/>
                    <a:pt x="333" y="972"/>
                  </a:cubicBezTo>
                  <a:cubicBezTo>
                    <a:pt x="335" y="973"/>
                    <a:pt x="338" y="975"/>
                    <a:pt x="340" y="977"/>
                  </a:cubicBezTo>
                  <a:cubicBezTo>
                    <a:pt x="395" y="1011"/>
                    <a:pt x="452" y="1029"/>
                    <a:pt x="514" y="1032"/>
                  </a:cubicBezTo>
                  <a:cubicBezTo>
                    <a:pt x="547" y="1037"/>
                    <a:pt x="557" y="1040"/>
                    <a:pt x="571" y="1040"/>
                  </a:cubicBezTo>
                  <a:cubicBezTo>
                    <a:pt x="577" y="1040"/>
                    <a:pt x="583" y="1040"/>
                    <a:pt x="591" y="1039"/>
                  </a:cubicBezTo>
                  <a:cubicBezTo>
                    <a:pt x="595" y="1039"/>
                    <a:pt x="599" y="1039"/>
                    <a:pt x="604" y="1039"/>
                  </a:cubicBezTo>
                  <a:cubicBezTo>
                    <a:pt x="661" y="1039"/>
                    <a:pt x="715" y="1026"/>
                    <a:pt x="764" y="999"/>
                  </a:cubicBezTo>
                  <a:cubicBezTo>
                    <a:pt x="821" y="981"/>
                    <a:pt x="869" y="950"/>
                    <a:pt x="910" y="907"/>
                  </a:cubicBezTo>
                  <a:cubicBezTo>
                    <a:pt x="933" y="876"/>
                    <a:pt x="957" y="845"/>
                    <a:pt x="980" y="815"/>
                  </a:cubicBezTo>
                  <a:cubicBezTo>
                    <a:pt x="1021" y="744"/>
                    <a:pt x="1042" y="668"/>
                    <a:pt x="1042" y="587"/>
                  </a:cubicBezTo>
                  <a:cubicBezTo>
                    <a:pt x="1042" y="582"/>
                    <a:pt x="1043" y="578"/>
                    <a:pt x="1043" y="573"/>
                  </a:cubicBezTo>
                  <a:cubicBezTo>
                    <a:pt x="1045" y="509"/>
                    <a:pt x="1031" y="448"/>
                    <a:pt x="1003" y="394"/>
                  </a:cubicBezTo>
                  <a:cubicBezTo>
                    <a:pt x="997" y="373"/>
                    <a:pt x="988" y="353"/>
                    <a:pt x="977" y="333"/>
                  </a:cubicBezTo>
                  <a:cubicBezTo>
                    <a:pt x="952" y="289"/>
                    <a:pt x="918" y="244"/>
                    <a:pt x="885" y="207"/>
                  </a:cubicBezTo>
                  <a:cubicBezTo>
                    <a:pt x="866" y="185"/>
                    <a:pt x="845" y="164"/>
                    <a:pt x="825" y="142"/>
                  </a:cubicBezTo>
                  <a:cubicBezTo>
                    <a:pt x="782" y="95"/>
                    <a:pt x="730" y="62"/>
                    <a:pt x="670" y="43"/>
                  </a:cubicBezTo>
                  <a:cubicBezTo>
                    <a:pt x="616" y="15"/>
                    <a:pt x="560" y="1"/>
                    <a:pt x="499" y="1"/>
                  </a:cubicBezTo>
                  <a:cubicBezTo>
                    <a:pt x="495" y="1"/>
                    <a:pt x="490" y="1"/>
                    <a:pt x="486" y="1"/>
                  </a:cubicBezTo>
                  <a:cubicBezTo>
                    <a:pt x="480" y="1"/>
                    <a:pt x="474" y="1"/>
                    <a:pt x="4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4040794" y="9438"/>
              <a:ext cx="49905" cy="44996"/>
            </a:xfrm>
            <a:custGeom>
              <a:avLst/>
              <a:gdLst/>
              <a:ahLst/>
              <a:cxnLst/>
              <a:rect l="l" t="t" r="r" b="b"/>
              <a:pathLst>
                <a:path w="1047" h="944" extrusionOk="0">
                  <a:moveTo>
                    <a:pt x="582" y="1"/>
                  </a:moveTo>
                  <a:cubicBezTo>
                    <a:pt x="534" y="1"/>
                    <a:pt x="487" y="9"/>
                    <a:pt x="429" y="18"/>
                  </a:cubicBezTo>
                  <a:lnTo>
                    <a:pt x="402" y="22"/>
                  </a:lnTo>
                  <a:cubicBezTo>
                    <a:pt x="381" y="26"/>
                    <a:pt x="359" y="29"/>
                    <a:pt x="338" y="32"/>
                  </a:cubicBezTo>
                  <a:cubicBezTo>
                    <a:pt x="302" y="48"/>
                    <a:pt x="266" y="62"/>
                    <a:pt x="229" y="78"/>
                  </a:cubicBezTo>
                  <a:cubicBezTo>
                    <a:pt x="176" y="107"/>
                    <a:pt x="134" y="146"/>
                    <a:pt x="102" y="196"/>
                  </a:cubicBezTo>
                  <a:cubicBezTo>
                    <a:pt x="72" y="225"/>
                    <a:pt x="53" y="257"/>
                    <a:pt x="42" y="297"/>
                  </a:cubicBezTo>
                  <a:cubicBezTo>
                    <a:pt x="14" y="351"/>
                    <a:pt x="0" y="409"/>
                    <a:pt x="3" y="472"/>
                  </a:cubicBezTo>
                  <a:lnTo>
                    <a:pt x="19" y="594"/>
                  </a:lnTo>
                  <a:cubicBezTo>
                    <a:pt x="35" y="631"/>
                    <a:pt x="49" y="665"/>
                    <a:pt x="65" y="702"/>
                  </a:cubicBezTo>
                  <a:cubicBezTo>
                    <a:pt x="93" y="756"/>
                    <a:pt x="133" y="798"/>
                    <a:pt x="182" y="831"/>
                  </a:cubicBezTo>
                  <a:cubicBezTo>
                    <a:pt x="227" y="872"/>
                    <a:pt x="278" y="899"/>
                    <a:pt x="337" y="911"/>
                  </a:cubicBezTo>
                  <a:cubicBezTo>
                    <a:pt x="358" y="916"/>
                    <a:pt x="380" y="919"/>
                    <a:pt x="401" y="922"/>
                  </a:cubicBezTo>
                  <a:lnTo>
                    <a:pt x="428" y="926"/>
                  </a:lnTo>
                  <a:cubicBezTo>
                    <a:pt x="485" y="935"/>
                    <a:pt x="531" y="944"/>
                    <a:pt x="579" y="944"/>
                  </a:cubicBezTo>
                  <a:cubicBezTo>
                    <a:pt x="616" y="944"/>
                    <a:pt x="654" y="939"/>
                    <a:pt x="698" y="925"/>
                  </a:cubicBezTo>
                  <a:cubicBezTo>
                    <a:pt x="736" y="909"/>
                    <a:pt x="773" y="894"/>
                    <a:pt x="810" y="878"/>
                  </a:cubicBezTo>
                  <a:cubicBezTo>
                    <a:pt x="866" y="848"/>
                    <a:pt x="909" y="809"/>
                    <a:pt x="942" y="756"/>
                  </a:cubicBezTo>
                  <a:cubicBezTo>
                    <a:pt x="972" y="727"/>
                    <a:pt x="993" y="692"/>
                    <a:pt x="1003" y="653"/>
                  </a:cubicBezTo>
                  <a:cubicBezTo>
                    <a:pt x="1033" y="596"/>
                    <a:pt x="1046" y="537"/>
                    <a:pt x="1044" y="472"/>
                  </a:cubicBezTo>
                  <a:cubicBezTo>
                    <a:pt x="1039" y="432"/>
                    <a:pt x="1033" y="390"/>
                    <a:pt x="1028" y="348"/>
                  </a:cubicBezTo>
                  <a:cubicBezTo>
                    <a:pt x="1013" y="309"/>
                    <a:pt x="997" y="273"/>
                    <a:pt x="981" y="235"/>
                  </a:cubicBezTo>
                  <a:cubicBezTo>
                    <a:pt x="951" y="181"/>
                    <a:pt x="911" y="136"/>
                    <a:pt x="859" y="103"/>
                  </a:cubicBezTo>
                  <a:cubicBezTo>
                    <a:pt x="814" y="61"/>
                    <a:pt x="761" y="34"/>
                    <a:pt x="700" y="19"/>
                  </a:cubicBezTo>
                  <a:cubicBezTo>
                    <a:pt x="656" y="6"/>
                    <a:pt x="618" y="1"/>
                    <a:pt x="5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4181739" y="5673"/>
              <a:ext cx="45043" cy="40754"/>
            </a:xfrm>
            <a:custGeom>
              <a:avLst/>
              <a:gdLst/>
              <a:ahLst/>
              <a:cxnLst/>
              <a:rect l="l" t="t" r="r" b="b"/>
              <a:pathLst>
                <a:path w="945" h="855" extrusionOk="0">
                  <a:moveTo>
                    <a:pt x="528" y="1"/>
                  </a:moveTo>
                  <a:cubicBezTo>
                    <a:pt x="524" y="1"/>
                    <a:pt x="520" y="1"/>
                    <a:pt x="516" y="1"/>
                  </a:cubicBezTo>
                  <a:lnTo>
                    <a:pt x="506" y="1"/>
                  </a:lnTo>
                  <a:cubicBezTo>
                    <a:pt x="467" y="6"/>
                    <a:pt x="430" y="12"/>
                    <a:pt x="393" y="17"/>
                  </a:cubicBezTo>
                  <a:cubicBezTo>
                    <a:pt x="366" y="23"/>
                    <a:pt x="340" y="35"/>
                    <a:pt x="315" y="47"/>
                  </a:cubicBezTo>
                  <a:lnTo>
                    <a:pt x="287" y="56"/>
                  </a:lnTo>
                  <a:cubicBezTo>
                    <a:pt x="256" y="68"/>
                    <a:pt x="226" y="82"/>
                    <a:pt x="194" y="94"/>
                  </a:cubicBezTo>
                  <a:cubicBezTo>
                    <a:pt x="150" y="119"/>
                    <a:pt x="114" y="152"/>
                    <a:pt x="85" y="194"/>
                  </a:cubicBezTo>
                  <a:cubicBezTo>
                    <a:pt x="62" y="218"/>
                    <a:pt x="46" y="246"/>
                    <a:pt x="36" y="279"/>
                  </a:cubicBezTo>
                  <a:cubicBezTo>
                    <a:pt x="11" y="325"/>
                    <a:pt x="1" y="375"/>
                    <a:pt x="4" y="428"/>
                  </a:cubicBezTo>
                  <a:cubicBezTo>
                    <a:pt x="9" y="462"/>
                    <a:pt x="13" y="496"/>
                    <a:pt x="18" y="532"/>
                  </a:cubicBezTo>
                  <a:cubicBezTo>
                    <a:pt x="31" y="563"/>
                    <a:pt x="45" y="593"/>
                    <a:pt x="57" y="624"/>
                  </a:cubicBezTo>
                  <a:cubicBezTo>
                    <a:pt x="82" y="669"/>
                    <a:pt x="115" y="706"/>
                    <a:pt x="157" y="733"/>
                  </a:cubicBezTo>
                  <a:cubicBezTo>
                    <a:pt x="194" y="767"/>
                    <a:pt x="238" y="790"/>
                    <a:pt x="288" y="802"/>
                  </a:cubicBezTo>
                  <a:cubicBezTo>
                    <a:pt x="307" y="807"/>
                    <a:pt x="324" y="812"/>
                    <a:pt x="343" y="818"/>
                  </a:cubicBezTo>
                  <a:lnTo>
                    <a:pt x="344" y="818"/>
                  </a:lnTo>
                  <a:cubicBezTo>
                    <a:pt x="390" y="841"/>
                    <a:pt x="439" y="855"/>
                    <a:pt x="491" y="855"/>
                  </a:cubicBezTo>
                  <a:cubicBezTo>
                    <a:pt x="496" y="855"/>
                    <a:pt x="502" y="855"/>
                    <a:pt x="507" y="854"/>
                  </a:cubicBezTo>
                  <a:lnTo>
                    <a:pt x="517" y="854"/>
                  </a:lnTo>
                  <a:cubicBezTo>
                    <a:pt x="522" y="855"/>
                    <a:pt x="528" y="855"/>
                    <a:pt x="533" y="855"/>
                  </a:cubicBezTo>
                  <a:cubicBezTo>
                    <a:pt x="586" y="855"/>
                    <a:pt x="635" y="841"/>
                    <a:pt x="680" y="818"/>
                  </a:cubicBezTo>
                  <a:cubicBezTo>
                    <a:pt x="732" y="801"/>
                    <a:pt x="778" y="771"/>
                    <a:pt x="817" y="731"/>
                  </a:cubicBezTo>
                  <a:cubicBezTo>
                    <a:pt x="859" y="692"/>
                    <a:pt x="888" y="647"/>
                    <a:pt x="905" y="593"/>
                  </a:cubicBezTo>
                  <a:cubicBezTo>
                    <a:pt x="931" y="542"/>
                    <a:pt x="945" y="487"/>
                    <a:pt x="942" y="429"/>
                  </a:cubicBezTo>
                  <a:cubicBezTo>
                    <a:pt x="936" y="317"/>
                    <a:pt x="900" y="203"/>
                    <a:pt x="816" y="126"/>
                  </a:cubicBezTo>
                  <a:cubicBezTo>
                    <a:pt x="737" y="54"/>
                    <a:pt x="636" y="1"/>
                    <a:pt x="5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4279881" y="-11153"/>
              <a:ext cx="80363" cy="62298"/>
            </a:xfrm>
            <a:custGeom>
              <a:avLst/>
              <a:gdLst/>
              <a:ahLst/>
              <a:cxnLst/>
              <a:rect l="l" t="t" r="r" b="b"/>
              <a:pathLst>
                <a:path w="1686" h="1307" extrusionOk="0">
                  <a:moveTo>
                    <a:pt x="842" y="0"/>
                  </a:moveTo>
                  <a:cubicBezTo>
                    <a:pt x="2" y="0"/>
                    <a:pt x="1" y="1307"/>
                    <a:pt x="842" y="1307"/>
                  </a:cubicBezTo>
                  <a:cubicBezTo>
                    <a:pt x="843" y="1307"/>
                    <a:pt x="844" y="1307"/>
                    <a:pt x="844" y="1307"/>
                  </a:cubicBezTo>
                  <a:cubicBezTo>
                    <a:pt x="1684" y="1307"/>
                    <a:pt x="1685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4419444" y="47856"/>
              <a:ext cx="28694" cy="28504"/>
            </a:xfrm>
            <a:custGeom>
              <a:avLst/>
              <a:gdLst/>
              <a:ahLst/>
              <a:cxnLst/>
              <a:rect l="l" t="t" r="r" b="b"/>
              <a:pathLst>
                <a:path w="602" h="598" extrusionOk="0">
                  <a:moveTo>
                    <a:pt x="301" y="0"/>
                  </a:moveTo>
                  <a:cubicBezTo>
                    <a:pt x="275" y="0"/>
                    <a:pt x="248" y="3"/>
                    <a:pt x="222" y="9"/>
                  </a:cubicBezTo>
                  <a:cubicBezTo>
                    <a:pt x="159" y="24"/>
                    <a:pt x="105" y="67"/>
                    <a:pt x="68" y="115"/>
                  </a:cubicBezTo>
                  <a:cubicBezTo>
                    <a:pt x="28" y="165"/>
                    <a:pt x="1" y="230"/>
                    <a:pt x="4" y="294"/>
                  </a:cubicBezTo>
                  <a:cubicBezTo>
                    <a:pt x="6" y="346"/>
                    <a:pt x="20" y="397"/>
                    <a:pt x="44" y="445"/>
                  </a:cubicBezTo>
                  <a:cubicBezTo>
                    <a:pt x="63" y="479"/>
                    <a:pt x="89" y="507"/>
                    <a:pt x="120" y="528"/>
                  </a:cubicBezTo>
                  <a:cubicBezTo>
                    <a:pt x="148" y="554"/>
                    <a:pt x="183" y="573"/>
                    <a:pt x="221" y="582"/>
                  </a:cubicBezTo>
                  <a:cubicBezTo>
                    <a:pt x="245" y="592"/>
                    <a:pt x="273" y="597"/>
                    <a:pt x="301" y="597"/>
                  </a:cubicBezTo>
                  <a:cubicBezTo>
                    <a:pt x="322" y="597"/>
                    <a:pt x="344" y="594"/>
                    <a:pt x="363" y="587"/>
                  </a:cubicBezTo>
                  <a:cubicBezTo>
                    <a:pt x="439" y="563"/>
                    <a:pt x="518" y="519"/>
                    <a:pt x="557" y="445"/>
                  </a:cubicBezTo>
                  <a:cubicBezTo>
                    <a:pt x="582" y="397"/>
                    <a:pt x="595" y="348"/>
                    <a:pt x="597" y="294"/>
                  </a:cubicBezTo>
                  <a:cubicBezTo>
                    <a:pt x="602" y="230"/>
                    <a:pt x="572" y="166"/>
                    <a:pt x="535" y="115"/>
                  </a:cubicBezTo>
                  <a:cubicBezTo>
                    <a:pt x="497" y="67"/>
                    <a:pt x="444" y="22"/>
                    <a:pt x="381" y="9"/>
                  </a:cubicBezTo>
                  <a:cubicBezTo>
                    <a:pt x="355" y="3"/>
                    <a:pt x="328" y="0"/>
                    <a:pt x="30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4468444" y="106913"/>
              <a:ext cx="38418" cy="29791"/>
            </a:xfrm>
            <a:custGeom>
              <a:avLst/>
              <a:gdLst/>
              <a:ahLst/>
              <a:cxnLst/>
              <a:rect l="l" t="t" r="r" b="b"/>
              <a:pathLst>
                <a:path w="806" h="625" extrusionOk="0">
                  <a:moveTo>
                    <a:pt x="403" y="0"/>
                  </a:moveTo>
                  <a:cubicBezTo>
                    <a:pt x="1" y="0"/>
                    <a:pt x="1" y="624"/>
                    <a:pt x="403" y="624"/>
                  </a:cubicBezTo>
                  <a:cubicBezTo>
                    <a:pt x="805" y="624"/>
                    <a:pt x="806" y="0"/>
                    <a:pt x="40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3818484" y="-232366"/>
              <a:ext cx="33223" cy="25787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9" y="1"/>
                  </a:moveTo>
                  <a:cubicBezTo>
                    <a:pt x="3" y="1"/>
                    <a:pt x="1" y="541"/>
                    <a:pt x="349" y="541"/>
                  </a:cubicBezTo>
                  <a:cubicBezTo>
                    <a:pt x="697" y="541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3851182" y="-185559"/>
              <a:ext cx="51669" cy="40086"/>
            </a:xfrm>
            <a:custGeom>
              <a:avLst/>
              <a:gdLst/>
              <a:ahLst/>
              <a:cxnLst/>
              <a:rect l="l" t="t" r="r" b="b"/>
              <a:pathLst>
                <a:path w="1084" h="841" extrusionOk="0">
                  <a:moveTo>
                    <a:pt x="542" y="0"/>
                  </a:moveTo>
                  <a:cubicBezTo>
                    <a:pt x="2" y="0"/>
                    <a:pt x="0" y="840"/>
                    <a:pt x="542" y="840"/>
                  </a:cubicBezTo>
                  <a:cubicBezTo>
                    <a:pt x="1083" y="839"/>
                    <a:pt x="1084" y="0"/>
                    <a:pt x="5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3918962" y="-131555"/>
              <a:ext cx="35796" cy="27789"/>
            </a:xfrm>
            <a:custGeom>
              <a:avLst/>
              <a:gdLst/>
              <a:ahLst/>
              <a:cxnLst/>
              <a:rect l="l" t="t" r="r" b="b"/>
              <a:pathLst>
                <a:path w="751" h="583" extrusionOk="0">
                  <a:moveTo>
                    <a:pt x="377" y="0"/>
                  </a:moveTo>
                  <a:cubicBezTo>
                    <a:pt x="2" y="0"/>
                    <a:pt x="1" y="582"/>
                    <a:pt x="377" y="582"/>
                  </a:cubicBezTo>
                  <a:cubicBezTo>
                    <a:pt x="750" y="582"/>
                    <a:pt x="750" y="0"/>
                    <a:pt x="3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4005855" y="-91945"/>
              <a:ext cx="41659" cy="32317"/>
            </a:xfrm>
            <a:custGeom>
              <a:avLst/>
              <a:gdLst/>
              <a:ahLst/>
              <a:cxnLst/>
              <a:rect l="l" t="t" r="r" b="b"/>
              <a:pathLst>
                <a:path w="874" h="678" extrusionOk="0">
                  <a:moveTo>
                    <a:pt x="438" y="0"/>
                  </a:moveTo>
                  <a:cubicBezTo>
                    <a:pt x="3" y="0"/>
                    <a:pt x="0" y="678"/>
                    <a:pt x="438" y="678"/>
                  </a:cubicBezTo>
                  <a:cubicBezTo>
                    <a:pt x="873" y="678"/>
                    <a:pt x="873" y="0"/>
                    <a:pt x="4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4090270" y="-113680"/>
              <a:ext cx="69829" cy="63823"/>
            </a:xfrm>
            <a:custGeom>
              <a:avLst/>
              <a:gdLst/>
              <a:ahLst/>
              <a:cxnLst/>
              <a:rect l="l" t="t" r="r" b="b"/>
              <a:pathLst>
                <a:path w="1465" h="1339" extrusionOk="0">
                  <a:moveTo>
                    <a:pt x="663" y="1"/>
                  </a:moveTo>
                  <a:cubicBezTo>
                    <a:pt x="497" y="1"/>
                    <a:pt x="318" y="81"/>
                    <a:pt x="203" y="197"/>
                  </a:cubicBezTo>
                  <a:cubicBezTo>
                    <a:pt x="87" y="314"/>
                    <a:pt x="1" y="504"/>
                    <a:pt x="7" y="670"/>
                  </a:cubicBezTo>
                  <a:cubicBezTo>
                    <a:pt x="14" y="843"/>
                    <a:pt x="71" y="1022"/>
                    <a:pt x="203" y="1142"/>
                  </a:cubicBezTo>
                  <a:cubicBezTo>
                    <a:pt x="329" y="1258"/>
                    <a:pt x="488" y="1338"/>
                    <a:pt x="663" y="1338"/>
                  </a:cubicBezTo>
                  <a:cubicBezTo>
                    <a:pt x="667" y="1338"/>
                    <a:pt x="671" y="1338"/>
                    <a:pt x="676" y="1338"/>
                  </a:cubicBezTo>
                  <a:cubicBezTo>
                    <a:pt x="773" y="1336"/>
                    <a:pt x="873" y="1338"/>
                    <a:pt x="969" y="1312"/>
                  </a:cubicBezTo>
                  <a:cubicBezTo>
                    <a:pt x="1250" y="1235"/>
                    <a:pt x="1464" y="963"/>
                    <a:pt x="1464" y="670"/>
                  </a:cubicBezTo>
                  <a:cubicBezTo>
                    <a:pt x="1464" y="385"/>
                    <a:pt x="1252" y="92"/>
                    <a:pt x="969" y="27"/>
                  </a:cubicBezTo>
                  <a:cubicBezTo>
                    <a:pt x="873" y="5"/>
                    <a:pt x="773" y="2"/>
                    <a:pt x="676" y="1"/>
                  </a:cubicBezTo>
                  <a:cubicBezTo>
                    <a:pt x="672" y="1"/>
                    <a:pt x="668" y="1"/>
                    <a:pt x="66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4193608" y="-136083"/>
              <a:ext cx="65158" cy="60773"/>
            </a:xfrm>
            <a:custGeom>
              <a:avLst/>
              <a:gdLst/>
              <a:ahLst/>
              <a:cxnLst/>
              <a:rect l="l" t="t" r="r" b="b"/>
              <a:pathLst>
                <a:path w="1367" h="1275" extrusionOk="0">
                  <a:moveTo>
                    <a:pt x="620" y="0"/>
                  </a:moveTo>
                  <a:cubicBezTo>
                    <a:pt x="541" y="0"/>
                    <a:pt x="467" y="19"/>
                    <a:pt x="399" y="55"/>
                  </a:cubicBezTo>
                  <a:cubicBezTo>
                    <a:pt x="320" y="82"/>
                    <a:pt x="252" y="126"/>
                    <a:pt x="194" y="186"/>
                  </a:cubicBezTo>
                  <a:cubicBezTo>
                    <a:pt x="84" y="296"/>
                    <a:pt x="1" y="478"/>
                    <a:pt x="8" y="636"/>
                  </a:cubicBezTo>
                  <a:cubicBezTo>
                    <a:pt x="16" y="802"/>
                    <a:pt x="70" y="971"/>
                    <a:pt x="194" y="1087"/>
                  </a:cubicBezTo>
                  <a:cubicBezTo>
                    <a:pt x="303" y="1187"/>
                    <a:pt x="454" y="1275"/>
                    <a:pt x="607" y="1275"/>
                  </a:cubicBezTo>
                  <a:cubicBezTo>
                    <a:pt x="620" y="1275"/>
                    <a:pt x="632" y="1274"/>
                    <a:pt x="645" y="1273"/>
                  </a:cubicBezTo>
                  <a:cubicBezTo>
                    <a:pt x="730" y="1265"/>
                    <a:pt x="824" y="1262"/>
                    <a:pt x="906" y="1235"/>
                  </a:cubicBezTo>
                  <a:cubicBezTo>
                    <a:pt x="955" y="1214"/>
                    <a:pt x="1004" y="1193"/>
                    <a:pt x="1054" y="1172"/>
                  </a:cubicBezTo>
                  <a:cubicBezTo>
                    <a:pt x="1126" y="1133"/>
                    <a:pt x="1185" y="1080"/>
                    <a:pt x="1228" y="1012"/>
                  </a:cubicBezTo>
                  <a:cubicBezTo>
                    <a:pt x="1309" y="908"/>
                    <a:pt x="1367" y="773"/>
                    <a:pt x="1362" y="636"/>
                  </a:cubicBezTo>
                  <a:cubicBezTo>
                    <a:pt x="1355" y="528"/>
                    <a:pt x="1326" y="423"/>
                    <a:pt x="1275" y="324"/>
                  </a:cubicBezTo>
                  <a:cubicBezTo>
                    <a:pt x="1200" y="183"/>
                    <a:pt x="1052" y="89"/>
                    <a:pt x="905" y="39"/>
                  </a:cubicBezTo>
                  <a:cubicBezTo>
                    <a:pt x="821" y="11"/>
                    <a:pt x="730" y="8"/>
                    <a:pt x="643" y="1"/>
                  </a:cubicBezTo>
                  <a:cubicBezTo>
                    <a:pt x="635" y="1"/>
                    <a:pt x="627" y="0"/>
                    <a:pt x="6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4324543" y="-126025"/>
              <a:ext cx="33318" cy="28837"/>
            </a:xfrm>
            <a:custGeom>
              <a:avLst/>
              <a:gdLst/>
              <a:ahLst/>
              <a:cxnLst/>
              <a:rect l="l" t="t" r="r" b="b"/>
              <a:pathLst>
                <a:path w="699" h="605" extrusionOk="0">
                  <a:moveTo>
                    <a:pt x="392" y="1"/>
                  </a:moveTo>
                  <a:cubicBezTo>
                    <a:pt x="363" y="1"/>
                    <a:pt x="334" y="5"/>
                    <a:pt x="300" y="13"/>
                  </a:cubicBezTo>
                  <a:cubicBezTo>
                    <a:pt x="291" y="14"/>
                    <a:pt x="281" y="16"/>
                    <a:pt x="272" y="19"/>
                  </a:cubicBezTo>
                  <a:cubicBezTo>
                    <a:pt x="251" y="24"/>
                    <a:pt x="230" y="29"/>
                    <a:pt x="208" y="34"/>
                  </a:cubicBezTo>
                  <a:lnTo>
                    <a:pt x="141" y="61"/>
                  </a:lnTo>
                  <a:cubicBezTo>
                    <a:pt x="108" y="78"/>
                    <a:pt x="82" y="103"/>
                    <a:pt x="62" y="133"/>
                  </a:cubicBezTo>
                  <a:cubicBezTo>
                    <a:pt x="27" y="180"/>
                    <a:pt x="1" y="240"/>
                    <a:pt x="3" y="302"/>
                  </a:cubicBezTo>
                  <a:cubicBezTo>
                    <a:pt x="6" y="351"/>
                    <a:pt x="17" y="398"/>
                    <a:pt x="40" y="443"/>
                  </a:cubicBezTo>
                  <a:cubicBezTo>
                    <a:pt x="71" y="501"/>
                    <a:pt x="144" y="557"/>
                    <a:pt x="207" y="571"/>
                  </a:cubicBezTo>
                  <a:lnTo>
                    <a:pt x="271" y="586"/>
                  </a:lnTo>
                  <a:cubicBezTo>
                    <a:pt x="280" y="589"/>
                    <a:pt x="290" y="590"/>
                    <a:pt x="298" y="592"/>
                  </a:cubicBezTo>
                  <a:cubicBezTo>
                    <a:pt x="332" y="600"/>
                    <a:pt x="362" y="604"/>
                    <a:pt x="392" y="604"/>
                  </a:cubicBezTo>
                  <a:cubicBezTo>
                    <a:pt x="419" y="604"/>
                    <a:pt x="446" y="600"/>
                    <a:pt x="477" y="592"/>
                  </a:cubicBezTo>
                  <a:cubicBezTo>
                    <a:pt x="539" y="575"/>
                    <a:pt x="593" y="536"/>
                    <a:pt x="632" y="485"/>
                  </a:cubicBezTo>
                  <a:cubicBezTo>
                    <a:pt x="672" y="434"/>
                    <a:pt x="699" y="370"/>
                    <a:pt x="696" y="303"/>
                  </a:cubicBezTo>
                  <a:cubicBezTo>
                    <a:pt x="695" y="249"/>
                    <a:pt x="682" y="197"/>
                    <a:pt x="657" y="150"/>
                  </a:cubicBezTo>
                  <a:cubicBezTo>
                    <a:pt x="624" y="86"/>
                    <a:pt x="547" y="31"/>
                    <a:pt x="478" y="13"/>
                  </a:cubicBezTo>
                  <a:cubicBezTo>
                    <a:pt x="447" y="4"/>
                    <a:pt x="419" y="1"/>
                    <a:pt x="39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4414487" y="-126264"/>
              <a:ext cx="58628" cy="53194"/>
            </a:xfrm>
            <a:custGeom>
              <a:avLst/>
              <a:gdLst/>
              <a:ahLst/>
              <a:cxnLst/>
              <a:rect l="l" t="t" r="r" b="b"/>
              <a:pathLst>
                <a:path w="1230" h="1116" extrusionOk="0">
                  <a:moveTo>
                    <a:pt x="700" y="0"/>
                  </a:moveTo>
                  <a:cubicBezTo>
                    <a:pt x="688" y="0"/>
                    <a:pt x="677" y="1"/>
                    <a:pt x="665" y="2"/>
                  </a:cubicBezTo>
                  <a:cubicBezTo>
                    <a:pt x="626" y="5"/>
                    <a:pt x="587" y="10"/>
                    <a:pt x="549" y="15"/>
                  </a:cubicBezTo>
                  <a:cubicBezTo>
                    <a:pt x="401" y="31"/>
                    <a:pt x="273" y="65"/>
                    <a:pt x="165" y="174"/>
                  </a:cubicBezTo>
                  <a:cubicBezTo>
                    <a:pt x="71" y="268"/>
                    <a:pt x="0" y="423"/>
                    <a:pt x="5" y="558"/>
                  </a:cubicBezTo>
                  <a:cubicBezTo>
                    <a:pt x="12" y="697"/>
                    <a:pt x="58" y="845"/>
                    <a:pt x="165" y="941"/>
                  </a:cubicBezTo>
                  <a:cubicBezTo>
                    <a:pt x="277" y="1045"/>
                    <a:pt x="398" y="1084"/>
                    <a:pt x="549" y="1101"/>
                  </a:cubicBezTo>
                  <a:cubicBezTo>
                    <a:pt x="587" y="1105"/>
                    <a:pt x="626" y="1109"/>
                    <a:pt x="665" y="1114"/>
                  </a:cubicBezTo>
                  <a:cubicBezTo>
                    <a:pt x="676" y="1115"/>
                    <a:pt x="688" y="1116"/>
                    <a:pt x="700" y="1116"/>
                  </a:cubicBezTo>
                  <a:cubicBezTo>
                    <a:pt x="871" y="1116"/>
                    <a:pt x="1074" y="987"/>
                    <a:pt x="1145" y="840"/>
                  </a:cubicBezTo>
                  <a:cubicBezTo>
                    <a:pt x="1188" y="750"/>
                    <a:pt x="1229" y="662"/>
                    <a:pt x="1224" y="559"/>
                  </a:cubicBezTo>
                  <a:cubicBezTo>
                    <a:pt x="1220" y="453"/>
                    <a:pt x="1191" y="371"/>
                    <a:pt x="1145" y="277"/>
                  </a:cubicBezTo>
                  <a:cubicBezTo>
                    <a:pt x="1074" y="129"/>
                    <a:pt x="872" y="0"/>
                    <a:pt x="70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4501333" y="-44232"/>
              <a:ext cx="49238" cy="50668"/>
            </a:xfrm>
            <a:custGeom>
              <a:avLst/>
              <a:gdLst/>
              <a:ahLst/>
              <a:cxnLst/>
              <a:rect l="l" t="t" r="r" b="b"/>
              <a:pathLst>
                <a:path w="1033" h="1063" extrusionOk="0">
                  <a:moveTo>
                    <a:pt x="502" y="0"/>
                  </a:moveTo>
                  <a:cubicBezTo>
                    <a:pt x="413" y="0"/>
                    <a:pt x="327" y="24"/>
                    <a:pt x="251" y="68"/>
                  </a:cubicBezTo>
                  <a:cubicBezTo>
                    <a:pt x="211" y="90"/>
                    <a:pt x="172" y="118"/>
                    <a:pt x="143" y="153"/>
                  </a:cubicBezTo>
                  <a:cubicBezTo>
                    <a:pt x="119" y="184"/>
                    <a:pt x="94" y="218"/>
                    <a:pt x="69" y="249"/>
                  </a:cubicBezTo>
                  <a:cubicBezTo>
                    <a:pt x="35" y="304"/>
                    <a:pt x="15" y="361"/>
                    <a:pt x="12" y="425"/>
                  </a:cubicBezTo>
                  <a:cubicBezTo>
                    <a:pt x="1" y="467"/>
                    <a:pt x="1" y="509"/>
                    <a:pt x="12" y="551"/>
                  </a:cubicBezTo>
                  <a:cubicBezTo>
                    <a:pt x="12" y="561"/>
                    <a:pt x="15" y="571"/>
                    <a:pt x="16" y="581"/>
                  </a:cubicBezTo>
                  <a:cubicBezTo>
                    <a:pt x="21" y="663"/>
                    <a:pt x="43" y="738"/>
                    <a:pt x="84" y="810"/>
                  </a:cubicBezTo>
                  <a:cubicBezTo>
                    <a:pt x="111" y="844"/>
                    <a:pt x="138" y="880"/>
                    <a:pt x="164" y="914"/>
                  </a:cubicBezTo>
                  <a:cubicBezTo>
                    <a:pt x="229" y="977"/>
                    <a:pt x="303" y="1021"/>
                    <a:pt x="389" y="1045"/>
                  </a:cubicBezTo>
                  <a:cubicBezTo>
                    <a:pt x="429" y="1057"/>
                    <a:pt x="467" y="1062"/>
                    <a:pt x="506" y="1062"/>
                  </a:cubicBezTo>
                  <a:cubicBezTo>
                    <a:pt x="512" y="1062"/>
                    <a:pt x="519" y="1062"/>
                    <a:pt x="525" y="1062"/>
                  </a:cubicBezTo>
                  <a:lnTo>
                    <a:pt x="525" y="1062"/>
                  </a:lnTo>
                  <a:lnTo>
                    <a:pt x="524" y="1063"/>
                  </a:lnTo>
                  <a:cubicBezTo>
                    <a:pt x="527" y="1063"/>
                    <a:pt x="531" y="1063"/>
                    <a:pt x="534" y="1063"/>
                  </a:cubicBezTo>
                  <a:cubicBezTo>
                    <a:pt x="579" y="1063"/>
                    <a:pt x="620" y="1056"/>
                    <a:pt x="660" y="1043"/>
                  </a:cubicBezTo>
                  <a:cubicBezTo>
                    <a:pt x="702" y="1034"/>
                    <a:pt x="743" y="1017"/>
                    <a:pt x="781" y="994"/>
                  </a:cubicBezTo>
                  <a:cubicBezTo>
                    <a:pt x="784" y="993"/>
                    <a:pt x="785" y="991"/>
                    <a:pt x="787" y="989"/>
                  </a:cubicBezTo>
                  <a:cubicBezTo>
                    <a:pt x="822" y="970"/>
                    <a:pt x="855" y="946"/>
                    <a:pt x="884" y="915"/>
                  </a:cubicBezTo>
                  <a:cubicBezTo>
                    <a:pt x="915" y="885"/>
                    <a:pt x="942" y="849"/>
                    <a:pt x="964" y="812"/>
                  </a:cubicBezTo>
                  <a:cubicBezTo>
                    <a:pt x="1010" y="732"/>
                    <a:pt x="1033" y="647"/>
                    <a:pt x="1033" y="554"/>
                  </a:cubicBezTo>
                  <a:cubicBezTo>
                    <a:pt x="1026" y="435"/>
                    <a:pt x="1014" y="375"/>
                    <a:pt x="957" y="270"/>
                  </a:cubicBezTo>
                  <a:cubicBezTo>
                    <a:pt x="955" y="265"/>
                    <a:pt x="952" y="261"/>
                    <a:pt x="948" y="257"/>
                  </a:cubicBezTo>
                  <a:cubicBezTo>
                    <a:pt x="922" y="224"/>
                    <a:pt x="898" y="190"/>
                    <a:pt x="872" y="157"/>
                  </a:cubicBezTo>
                  <a:cubicBezTo>
                    <a:pt x="870" y="156"/>
                    <a:pt x="870" y="155"/>
                    <a:pt x="868" y="155"/>
                  </a:cubicBezTo>
                  <a:cubicBezTo>
                    <a:pt x="867" y="153"/>
                    <a:pt x="864" y="152"/>
                    <a:pt x="863" y="150"/>
                  </a:cubicBezTo>
                  <a:cubicBezTo>
                    <a:pt x="767" y="56"/>
                    <a:pt x="638" y="0"/>
                    <a:pt x="50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922155" y="-84509"/>
              <a:ext cx="32937" cy="29505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10" y="0"/>
                  </a:moveTo>
                  <a:cubicBezTo>
                    <a:pt x="253" y="0"/>
                    <a:pt x="202" y="14"/>
                    <a:pt x="154" y="42"/>
                  </a:cubicBezTo>
                  <a:cubicBezTo>
                    <a:pt x="59" y="97"/>
                    <a:pt x="1" y="200"/>
                    <a:pt x="1" y="309"/>
                  </a:cubicBezTo>
                  <a:cubicBezTo>
                    <a:pt x="1" y="417"/>
                    <a:pt x="59" y="521"/>
                    <a:pt x="154" y="576"/>
                  </a:cubicBezTo>
                  <a:cubicBezTo>
                    <a:pt x="202" y="603"/>
                    <a:pt x="254" y="618"/>
                    <a:pt x="310" y="618"/>
                  </a:cubicBezTo>
                  <a:cubicBezTo>
                    <a:pt x="365" y="618"/>
                    <a:pt x="416" y="603"/>
                    <a:pt x="466" y="576"/>
                  </a:cubicBezTo>
                  <a:lnTo>
                    <a:pt x="563" y="529"/>
                  </a:lnTo>
                  <a:cubicBezTo>
                    <a:pt x="642" y="490"/>
                    <a:pt x="689" y="393"/>
                    <a:pt x="689" y="309"/>
                  </a:cubicBezTo>
                  <a:cubicBezTo>
                    <a:pt x="691" y="225"/>
                    <a:pt x="644" y="127"/>
                    <a:pt x="563" y="89"/>
                  </a:cubicBezTo>
                  <a:lnTo>
                    <a:pt x="466" y="42"/>
                  </a:lnTo>
                  <a:cubicBezTo>
                    <a:pt x="416" y="14"/>
                    <a:pt x="364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4035789" y="-34747"/>
              <a:ext cx="17731" cy="13728"/>
            </a:xfrm>
            <a:custGeom>
              <a:avLst/>
              <a:gdLst/>
              <a:ahLst/>
              <a:cxnLst/>
              <a:rect l="l" t="t" r="r" b="b"/>
              <a:pathLst>
                <a:path w="372" h="288" extrusionOk="0">
                  <a:moveTo>
                    <a:pt x="187" y="0"/>
                  </a:moveTo>
                  <a:cubicBezTo>
                    <a:pt x="1" y="0"/>
                    <a:pt x="1" y="288"/>
                    <a:pt x="187" y="288"/>
                  </a:cubicBezTo>
                  <a:cubicBezTo>
                    <a:pt x="371" y="288"/>
                    <a:pt x="371" y="0"/>
                    <a:pt x="1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4154379" y="-35605"/>
              <a:ext cx="20019" cy="15491"/>
            </a:xfrm>
            <a:custGeom>
              <a:avLst/>
              <a:gdLst/>
              <a:ahLst/>
              <a:cxnLst/>
              <a:rect l="l" t="t" r="r" b="b"/>
              <a:pathLst>
                <a:path w="420" h="325" extrusionOk="0">
                  <a:moveTo>
                    <a:pt x="210" y="0"/>
                  </a:moveTo>
                  <a:cubicBezTo>
                    <a:pt x="2" y="0"/>
                    <a:pt x="1" y="325"/>
                    <a:pt x="210" y="325"/>
                  </a:cubicBezTo>
                  <a:cubicBezTo>
                    <a:pt x="420" y="325"/>
                    <a:pt x="420" y="0"/>
                    <a:pt x="2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4246277" y="-70543"/>
              <a:ext cx="63728" cy="49476"/>
            </a:xfrm>
            <a:custGeom>
              <a:avLst/>
              <a:gdLst/>
              <a:ahLst/>
              <a:cxnLst/>
              <a:rect l="l" t="t" r="r" b="b"/>
              <a:pathLst>
                <a:path w="1337" h="1038" extrusionOk="0">
                  <a:moveTo>
                    <a:pt x="669" y="0"/>
                  </a:moveTo>
                  <a:cubicBezTo>
                    <a:pt x="1" y="0"/>
                    <a:pt x="0" y="1038"/>
                    <a:pt x="669" y="1038"/>
                  </a:cubicBezTo>
                  <a:cubicBezTo>
                    <a:pt x="1336" y="1038"/>
                    <a:pt x="1337" y="0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4357528" y="-50190"/>
              <a:ext cx="24547" cy="20687"/>
            </a:xfrm>
            <a:custGeom>
              <a:avLst/>
              <a:gdLst/>
              <a:ahLst/>
              <a:cxnLst/>
              <a:rect l="l" t="t" r="r" b="b"/>
              <a:pathLst>
                <a:path w="515" h="434" extrusionOk="0">
                  <a:moveTo>
                    <a:pt x="208" y="0"/>
                  </a:moveTo>
                  <a:cubicBezTo>
                    <a:pt x="159" y="0"/>
                    <a:pt x="99" y="31"/>
                    <a:pt x="66" y="63"/>
                  </a:cubicBezTo>
                  <a:cubicBezTo>
                    <a:pt x="28" y="102"/>
                    <a:pt x="1" y="163"/>
                    <a:pt x="3" y="217"/>
                  </a:cubicBezTo>
                  <a:cubicBezTo>
                    <a:pt x="6" y="273"/>
                    <a:pt x="24" y="330"/>
                    <a:pt x="66" y="370"/>
                  </a:cubicBezTo>
                  <a:cubicBezTo>
                    <a:pt x="102" y="404"/>
                    <a:pt x="153" y="434"/>
                    <a:pt x="204" y="434"/>
                  </a:cubicBezTo>
                  <a:cubicBezTo>
                    <a:pt x="209" y="434"/>
                    <a:pt x="214" y="433"/>
                    <a:pt x="218" y="433"/>
                  </a:cubicBezTo>
                  <a:cubicBezTo>
                    <a:pt x="255" y="429"/>
                    <a:pt x="299" y="429"/>
                    <a:pt x="332" y="419"/>
                  </a:cubicBezTo>
                  <a:cubicBezTo>
                    <a:pt x="349" y="414"/>
                    <a:pt x="379" y="402"/>
                    <a:pt x="398" y="391"/>
                  </a:cubicBezTo>
                  <a:cubicBezTo>
                    <a:pt x="435" y="372"/>
                    <a:pt x="456" y="345"/>
                    <a:pt x="479" y="313"/>
                  </a:cubicBezTo>
                  <a:cubicBezTo>
                    <a:pt x="515" y="261"/>
                    <a:pt x="515" y="172"/>
                    <a:pt x="479" y="121"/>
                  </a:cubicBezTo>
                  <a:cubicBezTo>
                    <a:pt x="456" y="88"/>
                    <a:pt x="435" y="62"/>
                    <a:pt x="398" y="42"/>
                  </a:cubicBezTo>
                  <a:cubicBezTo>
                    <a:pt x="379" y="32"/>
                    <a:pt x="351" y="19"/>
                    <a:pt x="332" y="14"/>
                  </a:cubicBezTo>
                  <a:cubicBezTo>
                    <a:pt x="299" y="5"/>
                    <a:pt x="256" y="4"/>
                    <a:pt x="218" y="1"/>
                  </a:cubicBezTo>
                  <a:cubicBezTo>
                    <a:pt x="215" y="0"/>
                    <a:pt x="211" y="0"/>
                    <a:pt x="2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4410436" y="-45043"/>
              <a:ext cx="58723" cy="58294"/>
            </a:xfrm>
            <a:custGeom>
              <a:avLst/>
              <a:gdLst/>
              <a:ahLst/>
              <a:cxnLst/>
              <a:rect l="l" t="t" r="r" b="b"/>
              <a:pathLst>
                <a:path w="1232" h="1223" extrusionOk="0">
                  <a:moveTo>
                    <a:pt x="595" y="0"/>
                  </a:moveTo>
                  <a:cubicBezTo>
                    <a:pt x="519" y="0"/>
                    <a:pt x="447" y="17"/>
                    <a:pt x="379" y="53"/>
                  </a:cubicBezTo>
                  <a:cubicBezTo>
                    <a:pt x="304" y="78"/>
                    <a:pt x="238" y="119"/>
                    <a:pt x="183" y="179"/>
                  </a:cubicBezTo>
                  <a:cubicBezTo>
                    <a:pt x="123" y="234"/>
                    <a:pt x="81" y="301"/>
                    <a:pt x="56" y="375"/>
                  </a:cubicBezTo>
                  <a:cubicBezTo>
                    <a:pt x="18" y="448"/>
                    <a:pt x="0" y="527"/>
                    <a:pt x="3" y="611"/>
                  </a:cubicBezTo>
                  <a:cubicBezTo>
                    <a:pt x="12" y="665"/>
                    <a:pt x="18" y="720"/>
                    <a:pt x="26" y="773"/>
                  </a:cubicBezTo>
                  <a:cubicBezTo>
                    <a:pt x="55" y="877"/>
                    <a:pt x="107" y="968"/>
                    <a:pt x="183" y="1043"/>
                  </a:cubicBezTo>
                  <a:cubicBezTo>
                    <a:pt x="225" y="1075"/>
                    <a:pt x="265" y="1107"/>
                    <a:pt x="307" y="1138"/>
                  </a:cubicBezTo>
                  <a:cubicBezTo>
                    <a:pt x="403" y="1194"/>
                    <a:pt x="507" y="1222"/>
                    <a:pt x="616" y="1222"/>
                  </a:cubicBezTo>
                  <a:cubicBezTo>
                    <a:pt x="622" y="1222"/>
                    <a:pt x="629" y="1222"/>
                    <a:pt x="635" y="1222"/>
                  </a:cubicBezTo>
                  <a:cubicBezTo>
                    <a:pt x="712" y="1222"/>
                    <a:pt x="784" y="1205"/>
                    <a:pt x="851" y="1170"/>
                  </a:cubicBezTo>
                  <a:cubicBezTo>
                    <a:pt x="928" y="1146"/>
                    <a:pt x="993" y="1104"/>
                    <a:pt x="1048" y="1043"/>
                  </a:cubicBezTo>
                  <a:cubicBezTo>
                    <a:pt x="1109" y="989"/>
                    <a:pt x="1150" y="922"/>
                    <a:pt x="1175" y="847"/>
                  </a:cubicBezTo>
                  <a:cubicBezTo>
                    <a:pt x="1214" y="774"/>
                    <a:pt x="1231" y="696"/>
                    <a:pt x="1227" y="612"/>
                  </a:cubicBezTo>
                  <a:cubicBezTo>
                    <a:pt x="1221" y="557"/>
                    <a:pt x="1214" y="503"/>
                    <a:pt x="1205" y="450"/>
                  </a:cubicBezTo>
                  <a:cubicBezTo>
                    <a:pt x="1176" y="346"/>
                    <a:pt x="1124" y="256"/>
                    <a:pt x="1048" y="179"/>
                  </a:cubicBezTo>
                  <a:cubicBezTo>
                    <a:pt x="1006" y="148"/>
                    <a:pt x="965" y="116"/>
                    <a:pt x="924" y="84"/>
                  </a:cubicBezTo>
                  <a:cubicBezTo>
                    <a:pt x="828" y="29"/>
                    <a:pt x="725" y="0"/>
                    <a:pt x="615" y="0"/>
                  </a:cubicBezTo>
                  <a:cubicBezTo>
                    <a:pt x="608" y="0"/>
                    <a:pt x="602" y="0"/>
                    <a:pt x="59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4499855" y="15587"/>
              <a:ext cx="23547" cy="26835"/>
            </a:xfrm>
            <a:custGeom>
              <a:avLst/>
              <a:gdLst/>
              <a:ahLst/>
              <a:cxnLst/>
              <a:rect l="l" t="t" r="r" b="b"/>
              <a:pathLst>
                <a:path w="494" h="563" extrusionOk="0">
                  <a:moveTo>
                    <a:pt x="258" y="0"/>
                  </a:moveTo>
                  <a:cubicBezTo>
                    <a:pt x="255" y="0"/>
                    <a:pt x="251" y="0"/>
                    <a:pt x="248" y="0"/>
                  </a:cubicBezTo>
                  <a:cubicBezTo>
                    <a:pt x="209" y="1"/>
                    <a:pt x="172" y="12"/>
                    <a:pt x="138" y="31"/>
                  </a:cubicBezTo>
                  <a:cubicBezTo>
                    <a:pt x="97" y="53"/>
                    <a:pt x="45" y="112"/>
                    <a:pt x="37" y="162"/>
                  </a:cubicBezTo>
                  <a:cubicBezTo>
                    <a:pt x="25" y="237"/>
                    <a:pt x="0" y="324"/>
                    <a:pt x="27" y="395"/>
                  </a:cubicBezTo>
                  <a:cubicBezTo>
                    <a:pt x="46" y="444"/>
                    <a:pt x="68" y="482"/>
                    <a:pt x="109" y="514"/>
                  </a:cubicBezTo>
                  <a:cubicBezTo>
                    <a:pt x="144" y="543"/>
                    <a:pt x="190" y="563"/>
                    <a:pt x="238" y="563"/>
                  </a:cubicBezTo>
                  <a:cubicBezTo>
                    <a:pt x="242" y="563"/>
                    <a:pt x="245" y="563"/>
                    <a:pt x="248" y="563"/>
                  </a:cubicBezTo>
                  <a:cubicBezTo>
                    <a:pt x="288" y="561"/>
                    <a:pt x="328" y="551"/>
                    <a:pt x="362" y="531"/>
                  </a:cubicBezTo>
                  <a:cubicBezTo>
                    <a:pt x="417" y="503"/>
                    <a:pt x="446" y="449"/>
                    <a:pt x="467" y="395"/>
                  </a:cubicBezTo>
                  <a:cubicBezTo>
                    <a:pt x="493" y="324"/>
                    <a:pt x="469" y="236"/>
                    <a:pt x="459" y="162"/>
                  </a:cubicBezTo>
                  <a:cubicBezTo>
                    <a:pt x="450" y="144"/>
                    <a:pt x="444" y="126"/>
                    <a:pt x="437" y="109"/>
                  </a:cubicBezTo>
                  <a:cubicBezTo>
                    <a:pt x="422" y="83"/>
                    <a:pt x="403" y="63"/>
                    <a:pt x="380" y="47"/>
                  </a:cubicBezTo>
                  <a:cubicBezTo>
                    <a:pt x="346" y="20"/>
                    <a:pt x="302" y="0"/>
                    <a:pt x="2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4533983" y="70736"/>
              <a:ext cx="39085" cy="30315"/>
            </a:xfrm>
            <a:custGeom>
              <a:avLst/>
              <a:gdLst/>
              <a:ahLst/>
              <a:cxnLst/>
              <a:rect l="l" t="t" r="r" b="b"/>
              <a:pathLst>
                <a:path w="820" h="636" extrusionOk="0">
                  <a:moveTo>
                    <a:pt x="410" y="0"/>
                  </a:moveTo>
                  <a:cubicBezTo>
                    <a:pt x="0" y="0"/>
                    <a:pt x="0" y="636"/>
                    <a:pt x="410" y="636"/>
                  </a:cubicBezTo>
                  <a:cubicBezTo>
                    <a:pt x="820" y="636"/>
                    <a:pt x="820" y="0"/>
                    <a:pt x="4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4500570" y="-88942"/>
              <a:ext cx="33985" cy="26311"/>
            </a:xfrm>
            <a:custGeom>
              <a:avLst/>
              <a:gdLst/>
              <a:ahLst/>
              <a:cxnLst/>
              <a:rect l="l" t="t" r="r" b="b"/>
              <a:pathLst>
                <a:path w="713" h="552" extrusionOk="0">
                  <a:moveTo>
                    <a:pt x="357" y="0"/>
                  </a:moveTo>
                  <a:cubicBezTo>
                    <a:pt x="3" y="0"/>
                    <a:pt x="1" y="552"/>
                    <a:pt x="357" y="552"/>
                  </a:cubicBezTo>
                  <a:cubicBezTo>
                    <a:pt x="713" y="552"/>
                    <a:pt x="713" y="0"/>
                    <a:pt x="35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4595757" y="-38513"/>
              <a:ext cx="36702" cy="35796"/>
            </a:xfrm>
            <a:custGeom>
              <a:avLst/>
              <a:gdLst/>
              <a:ahLst/>
              <a:cxnLst/>
              <a:rect l="l" t="t" r="r" b="b"/>
              <a:pathLst>
                <a:path w="770" h="751" extrusionOk="0">
                  <a:moveTo>
                    <a:pt x="370" y="1"/>
                  </a:moveTo>
                  <a:cubicBezTo>
                    <a:pt x="281" y="1"/>
                    <a:pt x="187" y="40"/>
                    <a:pt x="124" y="103"/>
                  </a:cubicBezTo>
                  <a:cubicBezTo>
                    <a:pt x="38" y="189"/>
                    <a:pt x="0" y="323"/>
                    <a:pt x="35" y="441"/>
                  </a:cubicBezTo>
                  <a:cubicBezTo>
                    <a:pt x="58" y="517"/>
                    <a:pt x="82" y="591"/>
                    <a:pt x="140" y="649"/>
                  </a:cubicBezTo>
                  <a:cubicBezTo>
                    <a:pt x="164" y="672"/>
                    <a:pt x="192" y="692"/>
                    <a:pt x="221" y="707"/>
                  </a:cubicBezTo>
                  <a:cubicBezTo>
                    <a:pt x="264" y="731"/>
                    <a:pt x="311" y="750"/>
                    <a:pt x="361" y="750"/>
                  </a:cubicBezTo>
                  <a:cubicBezTo>
                    <a:pt x="365" y="750"/>
                    <a:pt x="368" y="750"/>
                    <a:pt x="372" y="750"/>
                  </a:cubicBezTo>
                  <a:cubicBezTo>
                    <a:pt x="448" y="747"/>
                    <a:pt x="511" y="719"/>
                    <a:pt x="569" y="674"/>
                  </a:cubicBezTo>
                  <a:cubicBezTo>
                    <a:pt x="605" y="644"/>
                    <a:pt x="635" y="617"/>
                    <a:pt x="658" y="574"/>
                  </a:cubicBezTo>
                  <a:cubicBezTo>
                    <a:pt x="672" y="546"/>
                    <a:pt x="686" y="515"/>
                    <a:pt x="694" y="486"/>
                  </a:cubicBezTo>
                  <a:cubicBezTo>
                    <a:pt x="700" y="472"/>
                    <a:pt x="704" y="456"/>
                    <a:pt x="708" y="441"/>
                  </a:cubicBezTo>
                  <a:cubicBezTo>
                    <a:pt x="770" y="224"/>
                    <a:pt x="593" y="1"/>
                    <a:pt x="3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4570352" y="1049"/>
              <a:ext cx="42088" cy="38084"/>
            </a:xfrm>
            <a:custGeom>
              <a:avLst/>
              <a:gdLst/>
              <a:ahLst/>
              <a:cxnLst/>
              <a:rect l="l" t="t" r="r" b="b"/>
              <a:pathLst>
                <a:path w="883" h="799" extrusionOk="0">
                  <a:moveTo>
                    <a:pt x="383" y="0"/>
                  </a:moveTo>
                  <a:cubicBezTo>
                    <a:pt x="335" y="0"/>
                    <a:pt x="290" y="12"/>
                    <a:pt x="247" y="34"/>
                  </a:cubicBezTo>
                  <a:cubicBezTo>
                    <a:pt x="198" y="50"/>
                    <a:pt x="154" y="77"/>
                    <a:pt x="120" y="117"/>
                  </a:cubicBezTo>
                  <a:cubicBezTo>
                    <a:pt x="80" y="154"/>
                    <a:pt x="53" y="195"/>
                    <a:pt x="37" y="245"/>
                  </a:cubicBezTo>
                  <a:cubicBezTo>
                    <a:pt x="12" y="292"/>
                    <a:pt x="0" y="343"/>
                    <a:pt x="3" y="399"/>
                  </a:cubicBezTo>
                  <a:cubicBezTo>
                    <a:pt x="8" y="501"/>
                    <a:pt x="41" y="609"/>
                    <a:pt x="120" y="681"/>
                  </a:cubicBezTo>
                  <a:lnTo>
                    <a:pt x="200" y="744"/>
                  </a:lnTo>
                  <a:cubicBezTo>
                    <a:pt x="263" y="781"/>
                    <a:pt x="330" y="797"/>
                    <a:pt x="402" y="798"/>
                  </a:cubicBezTo>
                  <a:lnTo>
                    <a:pt x="465" y="791"/>
                  </a:lnTo>
                  <a:cubicBezTo>
                    <a:pt x="489" y="788"/>
                    <a:pt x="515" y="784"/>
                    <a:pt x="541" y="781"/>
                  </a:cubicBezTo>
                  <a:cubicBezTo>
                    <a:pt x="592" y="778"/>
                    <a:pt x="640" y="762"/>
                    <a:pt x="685" y="735"/>
                  </a:cubicBezTo>
                  <a:cubicBezTo>
                    <a:pt x="715" y="717"/>
                    <a:pt x="745" y="695"/>
                    <a:pt x="767" y="669"/>
                  </a:cubicBezTo>
                  <a:cubicBezTo>
                    <a:pt x="831" y="597"/>
                    <a:pt x="883" y="500"/>
                    <a:pt x="878" y="400"/>
                  </a:cubicBezTo>
                  <a:cubicBezTo>
                    <a:pt x="872" y="364"/>
                    <a:pt x="869" y="332"/>
                    <a:pt x="864" y="297"/>
                  </a:cubicBezTo>
                  <a:cubicBezTo>
                    <a:pt x="845" y="233"/>
                    <a:pt x="813" y="177"/>
                    <a:pt x="766" y="129"/>
                  </a:cubicBezTo>
                  <a:cubicBezTo>
                    <a:pt x="720" y="79"/>
                    <a:pt x="655" y="46"/>
                    <a:pt x="591" y="25"/>
                  </a:cubicBezTo>
                  <a:cubicBezTo>
                    <a:pt x="561" y="14"/>
                    <a:pt x="504" y="13"/>
                    <a:pt x="463" y="8"/>
                  </a:cubicBezTo>
                  <a:lnTo>
                    <a:pt x="400" y="1"/>
                  </a:lnTo>
                  <a:cubicBezTo>
                    <a:pt x="394" y="0"/>
                    <a:pt x="389" y="0"/>
                    <a:pt x="3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32;p3"/>
          <p:cNvGrpSpPr/>
          <p:nvPr/>
        </p:nvGrpSpPr>
        <p:grpSpPr>
          <a:xfrm>
            <a:off x="8286347" y="753005"/>
            <a:ext cx="446764" cy="432655"/>
            <a:chOff x="2466160" y="5890180"/>
            <a:chExt cx="446764" cy="432655"/>
          </a:xfrm>
        </p:grpSpPr>
        <p:sp>
          <p:nvSpPr>
            <p:cNvPr id="233" name="Google Shape;233;p3"/>
            <p:cNvSpPr/>
            <p:nvPr/>
          </p:nvSpPr>
          <p:spPr>
            <a:xfrm>
              <a:off x="2485607" y="5894470"/>
              <a:ext cx="427317" cy="427269"/>
            </a:xfrm>
            <a:custGeom>
              <a:avLst/>
              <a:gdLst/>
              <a:ahLst/>
              <a:cxnLst/>
              <a:rect l="l" t="t" r="r" b="b"/>
              <a:pathLst>
                <a:path w="8965" h="8964" extrusionOk="0">
                  <a:moveTo>
                    <a:pt x="4482" y="0"/>
                  </a:moveTo>
                  <a:cubicBezTo>
                    <a:pt x="2008" y="0"/>
                    <a:pt x="1" y="2007"/>
                    <a:pt x="1" y="4482"/>
                  </a:cubicBezTo>
                  <a:cubicBezTo>
                    <a:pt x="1" y="6957"/>
                    <a:pt x="2008" y="8964"/>
                    <a:pt x="4482" y="8964"/>
                  </a:cubicBezTo>
                  <a:cubicBezTo>
                    <a:pt x="6957" y="8964"/>
                    <a:pt x="8964" y="6957"/>
                    <a:pt x="8964" y="4482"/>
                  </a:cubicBezTo>
                  <a:cubicBezTo>
                    <a:pt x="8964" y="2007"/>
                    <a:pt x="6957" y="0"/>
                    <a:pt x="4482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514778" y="6171642"/>
              <a:ext cx="381225" cy="94996"/>
            </a:xfrm>
            <a:custGeom>
              <a:avLst/>
              <a:gdLst/>
              <a:ahLst/>
              <a:cxnLst/>
              <a:rect l="l" t="t" r="r" b="b"/>
              <a:pathLst>
                <a:path w="7998" h="1993" extrusionOk="0">
                  <a:moveTo>
                    <a:pt x="5841" y="1"/>
                  </a:moveTo>
                  <a:cubicBezTo>
                    <a:pt x="5684" y="1"/>
                    <a:pt x="5527" y="6"/>
                    <a:pt x="5371" y="16"/>
                  </a:cubicBezTo>
                  <a:cubicBezTo>
                    <a:pt x="4746" y="58"/>
                    <a:pt x="4131" y="175"/>
                    <a:pt x="3521" y="311"/>
                  </a:cubicBezTo>
                  <a:cubicBezTo>
                    <a:pt x="2908" y="447"/>
                    <a:pt x="2299" y="599"/>
                    <a:pt x="1683" y="720"/>
                  </a:cubicBezTo>
                  <a:cubicBezTo>
                    <a:pt x="1128" y="828"/>
                    <a:pt x="566" y="906"/>
                    <a:pt x="0" y="923"/>
                  </a:cubicBezTo>
                  <a:cubicBezTo>
                    <a:pt x="40" y="991"/>
                    <a:pt x="81" y="1059"/>
                    <a:pt x="126" y="1126"/>
                  </a:cubicBezTo>
                  <a:cubicBezTo>
                    <a:pt x="365" y="1077"/>
                    <a:pt x="606" y="1055"/>
                    <a:pt x="847" y="1055"/>
                  </a:cubicBezTo>
                  <a:cubicBezTo>
                    <a:pt x="1196" y="1055"/>
                    <a:pt x="1545" y="1101"/>
                    <a:pt x="1888" y="1178"/>
                  </a:cubicBezTo>
                  <a:cubicBezTo>
                    <a:pt x="2471" y="1310"/>
                    <a:pt x="3032" y="1519"/>
                    <a:pt x="3604" y="1692"/>
                  </a:cubicBezTo>
                  <a:cubicBezTo>
                    <a:pt x="4154" y="1859"/>
                    <a:pt x="4721" y="1993"/>
                    <a:pt x="5299" y="1993"/>
                  </a:cubicBezTo>
                  <a:cubicBezTo>
                    <a:pt x="5327" y="1993"/>
                    <a:pt x="5354" y="1992"/>
                    <a:pt x="5382" y="1992"/>
                  </a:cubicBezTo>
                  <a:cubicBezTo>
                    <a:pt x="5720" y="1984"/>
                    <a:pt x="6053" y="1922"/>
                    <a:pt x="6386" y="1856"/>
                  </a:cubicBezTo>
                  <a:cubicBezTo>
                    <a:pt x="6655" y="1802"/>
                    <a:pt x="6922" y="1744"/>
                    <a:pt x="7189" y="1680"/>
                  </a:cubicBezTo>
                  <a:cubicBezTo>
                    <a:pt x="7525" y="1309"/>
                    <a:pt x="7799" y="882"/>
                    <a:pt x="7997" y="415"/>
                  </a:cubicBezTo>
                  <a:cubicBezTo>
                    <a:pt x="7755" y="322"/>
                    <a:pt x="7517" y="230"/>
                    <a:pt x="7263" y="167"/>
                  </a:cubicBezTo>
                  <a:cubicBezTo>
                    <a:pt x="6797" y="51"/>
                    <a:pt x="6319" y="1"/>
                    <a:pt x="584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612158" y="5898807"/>
              <a:ext cx="177171" cy="31459"/>
            </a:xfrm>
            <a:custGeom>
              <a:avLst/>
              <a:gdLst/>
              <a:ahLst/>
              <a:cxnLst/>
              <a:rect l="l" t="t" r="r" b="b"/>
              <a:pathLst>
                <a:path w="3717" h="660" extrusionOk="0">
                  <a:moveTo>
                    <a:pt x="928" y="0"/>
                  </a:moveTo>
                  <a:cubicBezTo>
                    <a:pt x="606" y="67"/>
                    <a:pt x="294" y="167"/>
                    <a:pt x="1" y="299"/>
                  </a:cubicBezTo>
                  <a:cubicBezTo>
                    <a:pt x="189" y="304"/>
                    <a:pt x="379" y="328"/>
                    <a:pt x="564" y="355"/>
                  </a:cubicBezTo>
                  <a:cubicBezTo>
                    <a:pt x="907" y="408"/>
                    <a:pt x="1250" y="483"/>
                    <a:pt x="1592" y="547"/>
                  </a:cubicBezTo>
                  <a:cubicBezTo>
                    <a:pt x="1925" y="607"/>
                    <a:pt x="2262" y="660"/>
                    <a:pt x="2602" y="660"/>
                  </a:cubicBezTo>
                  <a:cubicBezTo>
                    <a:pt x="2605" y="660"/>
                    <a:pt x="2608" y="660"/>
                    <a:pt x="2612" y="660"/>
                  </a:cubicBezTo>
                  <a:cubicBezTo>
                    <a:pt x="2921" y="660"/>
                    <a:pt x="3237" y="613"/>
                    <a:pt x="3513" y="464"/>
                  </a:cubicBezTo>
                  <a:cubicBezTo>
                    <a:pt x="3586" y="424"/>
                    <a:pt x="3653" y="379"/>
                    <a:pt x="3716" y="328"/>
                  </a:cubicBezTo>
                  <a:cubicBezTo>
                    <a:pt x="3462" y="209"/>
                    <a:pt x="3194" y="115"/>
                    <a:pt x="2916" y="45"/>
                  </a:cubicBezTo>
                  <a:cubicBezTo>
                    <a:pt x="2822" y="76"/>
                    <a:pt x="2726" y="100"/>
                    <a:pt x="2627" y="120"/>
                  </a:cubicBezTo>
                  <a:cubicBezTo>
                    <a:pt x="2530" y="139"/>
                    <a:pt x="2433" y="152"/>
                    <a:pt x="2334" y="157"/>
                  </a:cubicBezTo>
                  <a:cubicBezTo>
                    <a:pt x="2309" y="159"/>
                    <a:pt x="2284" y="159"/>
                    <a:pt x="2259" y="159"/>
                  </a:cubicBezTo>
                  <a:cubicBezTo>
                    <a:pt x="2176" y="159"/>
                    <a:pt x="2094" y="153"/>
                    <a:pt x="2012" y="147"/>
                  </a:cubicBezTo>
                  <a:cubicBezTo>
                    <a:pt x="1648" y="120"/>
                    <a:pt x="1289" y="52"/>
                    <a:pt x="928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23596" y="5928503"/>
              <a:ext cx="335800" cy="73595"/>
            </a:xfrm>
            <a:custGeom>
              <a:avLst/>
              <a:gdLst/>
              <a:ahLst/>
              <a:cxnLst/>
              <a:rect l="l" t="t" r="r" b="b"/>
              <a:pathLst>
                <a:path w="7045" h="1544" extrusionOk="0">
                  <a:moveTo>
                    <a:pt x="6110" y="0"/>
                  </a:moveTo>
                  <a:cubicBezTo>
                    <a:pt x="5972" y="83"/>
                    <a:pt x="5829" y="159"/>
                    <a:pt x="5679" y="219"/>
                  </a:cubicBezTo>
                  <a:cubicBezTo>
                    <a:pt x="5480" y="301"/>
                    <a:pt x="5273" y="346"/>
                    <a:pt x="5063" y="390"/>
                  </a:cubicBezTo>
                  <a:cubicBezTo>
                    <a:pt x="4846" y="434"/>
                    <a:pt x="4627" y="477"/>
                    <a:pt x="4404" y="490"/>
                  </a:cubicBezTo>
                  <a:cubicBezTo>
                    <a:pt x="4366" y="493"/>
                    <a:pt x="4328" y="494"/>
                    <a:pt x="4291" y="494"/>
                  </a:cubicBezTo>
                  <a:cubicBezTo>
                    <a:pt x="4103" y="494"/>
                    <a:pt x="3919" y="466"/>
                    <a:pt x="3732" y="439"/>
                  </a:cubicBezTo>
                  <a:cubicBezTo>
                    <a:pt x="3521" y="408"/>
                    <a:pt x="3312" y="370"/>
                    <a:pt x="3103" y="330"/>
                  </a:cubicBezTo>
                  <a:cubicBezTo>
                    <a:pt x="2700" y="254"/>
                    <a:pt x="2298" y="168"/>
                    <a:pt x="1890" y="123"/>
                  </a:cubicBezTo>
                  <a:cubicBezTo>
                    <a:pt x="1682" y="99"/>
                    <a:pt x="1472" y="87"/>
                    <a:pt x="1263" y="87"/>
                  </a:cubicBezTo>
                  <a:cubicBezTo>
                    <a:pt x="1219" y="87"/>
                    <a:pt x="1174" y="87"/>
                    <a:pt x="1129" y="88"/>
                  </a:cubicBezTo>
                  <a:cubicBezTo>
                    <a:pt x="689" y="396"/>
                    <a:pt x="305" y="779"/>
                    <a:pt x="1" y="1220"/>
                  </a:cubicBezTo>
                  <a:cubicBezTo>
                    <a:pt x="496" y="1419"/>
                    <a:pt x="1037" y="1515"/>
                    <a:pt x="1567" y="1538"/>
                  </a:cubicBezTo>
                  <a:cubicBezTo>
                    <a:pt x="1644" y="1541"/>
                    <a:pt x="1723" y="1543"/>
                    <a:pt x="1801" y="1543"/>
                  </a:cubicBezTo>
                  <a:cubicBezTo>
                    <a:pt x="2000" y="1543"/>
                    <a:pt x="2200" y="1531"/>
                    <a:pt x="2396" y="1500"/>
                  </a:cubicBezTo>
                  <a:cubicBezTo>
                    <a:pt x="2691" y="1453"/>
                    <a:pt x="2982" y="1376"/>
                    <a:pt x="3267" y="1287"/>
                  </a:cubicBezTo>
                  <a:cubicBezTo>
                    <a:pt x="3835" y="1109"/>
                    <a:pt x="4388" y="885"/>
                    <a:pt x="4969" y="752"/>
                  </a:cubicBezTo>
                  <a:cubicBezTo>
                    <a:pt x="5269" y="684"/>
                    <a:pt x="5580" y="634"/>
                    <a:pt x="5889" y="634"/>
                  </a:cubicBezTo>
                  <a:cubicBezTo>
                    <a:pt x="5892" y="634"/>
                    <a:pt x="5895" y="634"/>
                    <a:pt x="5899" y="634"/>
                  </a:cubicBezTo>
                  <a:cubicBezTo>
                    <a:pt x="6215" y="636"/>
                    <a:pt x="6531" y="681"/>
                    <a:pt x="6840" y="753"/>
                  </a:cubicBezTo>
                  <a:cubicBezTo>
                    <a:pt x="6909" y="769"/>
                    <a:pt x="6977" y="788"/>
                    <a:pt x="7045" y="805"/>
                  </a:cubicBezTo>
                  <a:cubicBezTo>
                    <a:pt x="6773" y="495"/>
                    <a:pt x="6459" y="225"/>
                    <a:pt x="6110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490469" y="5994090"/>
              <a:ext cx="407917" cy="79029"/>
            </a:xfrm>
            <a:custGeom>
              <a:avLst/>
              <a:gdLst/>
              <a:ahLst/>
              <a:cxnLst/>
              <a:rect l="l" t="t" r="r" b="b"/>
              <a:pathLst>
                <a:path w="8558" h="1658" extrusionOk="0">
                  <a:moveTo>
                    <a:pt x="6546" y="0"/>
                  </a:moveTo>
                  <a:cubicBezTo>
                    <a:pt x="6339" y="0"/>
                    <a:pt x="6133" y="11"/>
                    <a:pt x="5928" y="30"/>
                  </a:cubicBezTo>
                  <a:cubicBezTo>
                    <a:pt x="5245" y="94"/>
                    <a:pt x="4575" y="250"/>
                    <a:pt x="3907" y="391"/>
                  </a:cubicBezTo>
                  <a:cubicBezTo>
                    <a:pt x="3572" y="462"/>
                    <a:pt x="3235" y="538"/>
                    <a:pt x="2893" y="561"/>
                  </a:cubicBezTo>
                  <a:cubicBezTo>
                    <a:pt x="2808" y="567"/>
                    <a:pt x="2723" y="569"/>
                    <a:pt x="2638" y="569"/>
                  </a:cubicBezTo>
                  <a:cubicBezTo>
                    <a:pt x="2423" y="569"/>
                    <a:pt x="2208" y="552"/>
                    <a:pt x="1995" y="521"/>
                  </a:cubicBezTo>
                  <a:cubicBezTo>
                    <a:pt x="1480" y="448"/>
                    <a:pt x="977" y="309"/>
                    <a:pt x="465" y="210"/>
                  </a:cubicBezTo>
                  <a:cubicBezTo>
                    <a:pt x="254" y="590"/>
                    <a:pt x="95" y="1003"/>
                    <a:pt x="0" y="1438"/>
                  </a:cubicBezTo>
                  <a:cubicBezTo>
                    <a:pt x="280" y="1264"/>
                    <a:pt x="589" y="1139"/>
                    <a:pt x="911" y="1074"/>
                  </a:cubicBezTo>
                  <a:cubicBezTo>
                    <a:pt x="1100" y="1037"/>
                    <a:pt x="1293" y="1021"/>
                    <a:pt x="1485" y="1021"/>
                  </a:cubicBezTo>
                  <a:cubicBezTo>
                    <a:pt x="1604" y="1021"/>
                    <a:pt x="1722" y="1027"/>
                    <a:pt x="1840" y="1038"/>
                  </a:cubicBezTo>
                  <a:cubicBezTo>
                    <a:pt x="2533" y="1108"/>
                    <a:pt x="3186" y="1358"/>
                    <a:pt x="3861" y="1518"/>
                  </a:cubicBezTo>
                  <a:cubicBezTo>
                    <a:pt x="4213" y="1601"/>
                    <a:pt x="4572" y="1658"/>
                    <a:pt x="4935" y="1658"/>
                  </a:cubicBezTo>
                  <a:cubicBezTo>
                    <a:pt x="4954" y="1658"/>
                    <a:pt x="4973" y="1657"/>
                    <a:pt x="4992" y="1657"/>
                  </a:cubicBezTo>
                  <a:cubicBezTo>
                    <a:pt x="5365" y="1650"/>
                    <a:pt x="5735" y="1561"/>
                    <a:pt x="6089" y="1455"/>
                  </a:cubicBezTo>
                  <a:cubicBezTo>
                    <a:pt x="6437" y="1351"/>
                    <a:pt x="6775" y="1225"/>
                    <a:pt x="7119" y="1113"/>
                  </a:cubicBezTo>
                  <a:cubicBezTo>
                    <a:pt x="7466" y="1000"/>
                    <a:pt x="7819" y="904"/>
                    <a:pt x="8176" y="834"/>
                  </a:cubicBezTo>
                  <a:cubicBezTo>
                    <a:pt x="8302" y="810"/>
                    <a:pt x="8431" y="789"/>
                    <a:pt x="8557" y="770"/>
                  </a:cubicBezTo>
                  <a:cubicBezTo>
                    <a:pt x="8481" y="577"/>
                    <a:pt x="8392" y="389"/>
                    <a:pt x="8292" y="209"/>
                  </a:cubicBezTo>
                  <a:cubicBezTo>
                    <a:pt x="8145" y="181"/>
                    <a:pt x="7998" y="156"/>
                    <a:pt x="7851" y="134"/>
                  </a:cubicBezTo>
                  <a:cubicBezTo>
                    <a:pt x="7550" y="88"/>
                    <a:pt x="7248" y="37"/>
                    <a:pt x="6944" y="15"/>
                  </a:cubicBezTo>
                  <a:cubicBezTo>
                    <a:pt x="6811" y="5"/>
                    <a:pt x="6678" y="0"/>
                    <a:pt x="6546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488229" y="6099572"/>
              <a:ext cx="424504" cy="62489"/>
            </a:xfrm>
            <a:custGeom>
              <a:avLst/>
              <a:gdLst/>
              <a:ahLst/>
              <a:cxnLst/>
              <a:rect l="l" t="t" r="r" b="b"/>
              <a:pathLst>
                <a:path w="8906" h="1311" extrusionOk="0">
                  <a:moveTo>
                    <a:pt x="3224" y="0"/>
                  </a:moveTo>
                  <a:cubicBezTo>
                    <a:pt x="2751" y="0"/>
                    <a:pt x="2278" y="33"/>
                    <a:pt x="1814" y="121"/>
                  </a:cubicBezTo>
                  <a:cubicBezTo>
                    <a:pt x="1161" y="246"/>
                    <a:pt x="532" y="491"/>
                    <a:pt x="0" y="891"/>
                  </a:cubicBezTo>
                  <a:cubicBezTo>
                    <a:pt x="24" y="1033"/>
                    <a:pt x="53" y="1173"/>
                    <a:pt x="89" y="1311"/>
                  </a:cubicBezTo>
                  <a:cubicBezTo>
                    <a:pt x="125" y="1284"/>
                    <a:pt x="159" y="1258"/>
                    <a:pt x="194" y="1235"/>
                  </a:cubicBezTo>
                  <a:cubicBezTo>
                    <a:pt x="714" y="887"/>
                    <a:pt x="1327" y="697"/>
                    <a:pt x="1937" y="591"/>
                  </a:cubicBezTo>
                  <a:cubicBezTo>
                    <a:pt x="2445" y="503"/>
                    <a:pt x="2961" y="471"/>
                    <a:pt x="3476" y="471"/>
                  </a:cubicBezTo>
                  <a:cubicBezTo>
                    <a:pt x="3596" y="471"/>
                    <a:pt x="3717" y="473"/>
                    <a:pt x="3837" y="476"/>
                  </a:cubicBezTo>
                  <a:cubicBezTo>
                    <a:pt x="4602" y="497"/>
                    <a:pt x="5355" y="617"/>
                    <a:pt x="6112" y="732"/>
                  </a:cubicBezTo>
                  <a:cubicBezTo>
                    <a:pt x="6723" y="824"/>
                    <a:pt x="7339" y="904"/>
                    <a:pt x="7957" y="904"/>
                  </a:cubicBezTo>
                  <a:cubicBezTo>
                    <a:pt x="8110" y="904"/>
                    <a:pt x="8262" y="899"/>
                    <a:pt x="8415" y="889"/>
                  </a:cubicBezTo>
                  <a:cubicBezTo>
                    <a:pt x="8562" y="878"/>
                    <a:pt x="8710" y="863"/>
                    <a:pt x="8858" y="842"/>
                  </a:cubicBezTo>
                  <a:cubicBezTo>
                    <a:pt x="8886" y="659"/>
                    <a:pt x="8902" y="473"/>
                    <a:pt x="8906" y="285"/>
                  </a:cubicBezTo>
                  <a:lnTo>
                    <a:pt x="8906" y="285"/>
                  </a:lnTo>
                  <a:cubicBezTo>
                    <a:pt x="8672" y="327"/>
                    <a:pt x="8436" y="353"/>
                    <a:pt x="8200" y="367"/>
                  </a:cubicBezTo>
                  <a:cubicBezTo>
                    <a:pt x="8063" y="376"/>
                    <a:pt x="7926" y="379"/>
                    <a:pt x="7790" y="379"/>
                  </a:cubicBezTo>
                  <a:cubicBezTo>
                    <a:pt x="7211" y="379"/>
                    <a:pt x="6636" y="313"/>
                    <a:pt x="6060" y="242"/>
                  </a:cubicBezTo>
                  <a:cubicBezTo>
                    <a:pt x="5353" y="154"/>
                    <a:pt x="4646" y="63"/>
                    <a:pt x="3934" y="22"/>
                  </a:cubicBezTo>
                  <a:cubicBezTo>
                    <a:pt x="3698" y="8"/>
                    <a:pt x="3461" y="0"/>
                    <a:pt x="322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553101" y="6257391"/>
              <a:ext cx="234226" cy="64491"/>
            </a:xfrm>
            <a:custGeom>
              <a:avLst/>
              <a:gdLst/>
              <a:ahLst/>
              <a:cxnLst/>
              <a:rect l="l" t="t" r="r" b="b"/>
              <a:pathLst>
                <a:path w="4914" h="1353" extrusionOk="0">
                  <a:moveTo>
                    <a:pt x="792" y="1"/>
                  </a:moveTo>
                  <a:cubicBezTo>
                    <a:pt x="522" y="1"/>
                    <a:pt x="252" y="40"/>
                    <a:pt x="0" y="139"/>
                  </a:cubicBezTo>
                  <a:cubicBezTo>
                    <a:pt x="803" y="891"/>
                    <a:pt x="1879" y="1353"/>
                    <a:pt x="3065" y="1353"/>
                  </a:cubicBezTo>
                  <a:cubicBezTo>
                    <a:pt x="3725" y="1353"/>
                    <a:pt x="4349" y="1208"/>
                    <a:pt x="4913" y="954"/>
                  </a:cubicBezTo>
                  <a:cubicBezTo>
                    <a:pt x="4910" y="952"/>
                    <a:pt x="4905" y="952"/>
                    <a:pt x="4902" y="952"/>
                  </a:cubicBezTo>
                  <a:cubicBezTo>
                    <a:pt x="4673" y="943"/>
                    <a:pt x="4445" y="904"/>
                    <a:pt x="4223" y="854"/>
                  </a:cubicBezTo>
                  <a:cubicBezTo>
                    <a:pt x="3711" y="737"/>
                    <a:pt x="3215" y="562"/>
                    <a:pt x="2716" y="402"/>
                  </a:cubicBezTo>
                  <a:cubicBezTo>
                    <a:pt x="2212" y="242"/>
                    <a:pt x="1700" y="85"/>
                    <a:pt x="1173" y="24"/>
                  </a:cubicBezTo>
                  <a:cubicBezTo>
                    <a:pt x="1047" y="9"/>
                    <a:pt x="920" y="1"/>
                    <a:pt x="792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466160" y="5890180"/>
              <a:ext cx="409681" cy="296190"/>
            </a:xfrm>
            <a:custGeom>
              <a:avLst/>
              <a:gdLst/>
              <a:ahLst/>
              <a:cxnLst/>
              <a:rect l="l" t="t" r="r" b="b"/>
              <a:pathLst>
                <a:path w="8595" h="6214" extrusionOk="0">
                  <a:moveTo>
                    <a:pt x="4890" y="1"/>
                  </a:moveTo>
                  <a:cubicBezTo>
                    <a:pt x="4660" y="1"/>
                    <a:pt x="4430" y="19"/>
                    <a:pt x="4202" y="56"/>
                  </a:cubicBezTo>
                  <a:cubicBezTo>
                    <a:pt x="2473" y="337"/>
                    <a:pt x="1001" y="1623"/>
                    <a:pt x="546" y="3321"/>
                  </a:cubicBezTo>
                  <a:cubicBezTo>
                    <a:pt x="293" y="4267"/>
                    <a:pt x="350" y="5309"/>
                    <a:pt x="734" y="6211"/>
                  </a:cubicBezTo>
                  <a:cubicBezTo>
                    <a:pt x="735" y="6213"/>
                    <a:pt x="737" y="6214"/>
                    <a:pt x="738" y="6214"/>
                  </a:cubicBezTo>
                  <a:cubicBezTo>
                    <a:pt x="741" y="6214"/>
                    <a:pt x="744" y="6212"/>
                    <a:pt x="743" y="6208"/>
                  </a:cubicBezTo>
                  <a:cubicBezTo>
                    <a:pt x="1" y="4069"/>
                    <a:pt x="823" y="1657"/>
                    <a:pt x="2870" y="597"/>
                  </a:cubicBezTo>
                  <a:cubicBezTo>
                    <a:pt x="3512" y="264"/>
                    <a:pt x="4194" y="108"/>
                    <a:pt x="4868" y="108"/>
                  </a:cubicBezTo>
                  <a:cubicBezTo>
                    <a:pt x="6269" y="108"/>
                    <a:pt x="7637" y="782"/>
                    <a:pt x="8547" y="1944"/>
                  </a:cubicBezTo>
                  <a:cubicBezTo>
                    <a:pt x="8551" y="1950"/>
                    <a:pt x="8557" y="1952"/>
                    <a:pt x="8563" y="1952"/>
                  </a:cubicBezTo>
                  <a:cubicBezTo>
                    <a:pt x="8578" y="1952"/>
                    <a:pt x="8595" y="1933"/>
                    <a:pt x="8584" y="1917"/>
                  </a:cubicBezTo>
                  <a:cubicBezTo>
                    <a:pt x="7763" y="715"/>
                    <a:pt x="6335" y="1"/>
                    <a:pt x="4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672025" y="6254770"/>
              <a:ext cx="184130" cy="68066"/>
            </a:xfrm>
            <a:custGeom>
              <a:avLst/>
              <a:gdLst/>
              <a:ahLst/>
              <a:cxnLst/>
              <a:rect l="l" t="t" r="r" b="b"/>
              <a:pathLst>
                <a:path w="3863" h="1428" extrusionOk="0">
                  <a:moveTo>
                    <a:pt x="3819" y="1"/>
                  </a:moveTo>
                  <a:cubicBezTo>
                    <a:pt x="3812" y="1"/>
                    <a:pt x="3805" y="3"/>
                    <a:pt x="3799" y="9"/>
                  </a:cubicBezTo>
                  <a:cubicBezTo>
                    <a:pt x="3297" y="487"/>
                    <a:pt x="2791" y="888"/>
                    <a:pt x="2130" y="1127"/>
                  </a:cubicBezTo>
                  <a:cubicBezTo>
                    <a:pt x="1435" y="1378"/>
                    <a:pt x="729" y="1371"/>
                    <a:pt x="2" y="1392"/>
                  </a:cubicBezTo>
                  <a:cubicBezTo>
                    <a:pt x="1" y="1392"/>
                    <a:pt x="1" y="1394"/>
                    <a:pt x="2" y="1394"/>
                  </a:cubicBezTo>
                  <a:cubicBezTo>
                    <a:pt x="215" y="1416"/>
                    <a:pt x="432" y="1428"/>
                    <a:pt x="649" y="1428"/>
                  </a:cubicBezTo>
                  <a:cubicBezTo>
                    <a:pt x="1859" y="1428"/>
                    <a:pt x="3090" y="1063"/>
                    <a:pt x="3847" y="46"/>
                  </a:cubicBezTo>
                  <a:cubicBezTo>
                    <a:pt x="3863" y="24"/>
                    <a:pt x="3841" y="1"/>
                    <a:pt x="38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649289" y="6005434"/>
              <a:ext cx="41564" cy="41564"/>
            </a:xfrm>
            <a:custGeom>
              <a:avLst/>
              <a:gdLst/>
              <a:ahLst/>
              <a:cxnLst/>
              <a:rect l="l" t="t" r="r" b="b"/>
              <a:pathLst>
                <a:path w="872" h="872" extrusionOk="0">
                  <a:moveTo>
                    <a:pt x="436" y="1"/>
                  </a:moveTo>
                  <a:cubicBezTo>
                    <a:pt x="195" y="1"/>
                    <a:pt x="1" y="195"/>
                    <a:pt x="1" y="436"/>
                  </a:cubicBezTo>
                  <a:cubicBezTo>
                    <a:pt x="1" y="677"/>
                    <a:pt x="195" y="872"/>
                    <a:pt x="436" y="872"/>
                  </a:cubicBezTo>
                  <a:cubicBezTo>
                    <a:pt x="677" y="872"/>
                    <a:pt x="872" y="677"/>
                    <a:pt x="872" y="436"/>
                  </a:cubicBezTo>
                  <a:cubicBezTo>
                    <a:pt x="872" y="195"/>
                    <a:pt x="677" y="1"/>
                    <a:pt x="43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770120" y="6005434"/>
              <a:ext cx="41612" cy="41564"/>
            </a:xfrm>
            <a:custGeom>
              <a:avLst/>
              <a:gdLst/>
              <a:ahLst/>
              <a:cxnLst/>
              <a:rect l="l" t="t" r="r" b="b"/>
              <a:pathLst>
                <a:path w="873" h="872" extrusionOk="0">
                  <a:moveTo>
                    <a:pt x="436" y="1"/>
                  </a:moveTo>
                  <a:cubicBezTo>
                    <a:pt x="195" y="1"/>
                    <a:pt x="0" y="195"/>
                    <a:pt x="0" y="436"/>
                  </a:cubicBezTo>
                  <a:cubicBezTo>
                    <a:pt x="0" y="677"/>
                    <a:pt x="195" y="872"/>
                    <a:pt x="436" y="872"/>
                  </a:cubicBezTo>
                  <a:cubicBezTo>
                    <a:pt x="676" y="872"/>
                    <a:pt x="872" y="677"/>
                    <a:pt x="872" y="436"/>
                  </a:cubicBezTo>
                  <a:cubicBezTo>
                    <a:pt x="872" y="195"/>
                    <a:pt x="676" y="1"/>
                    <a:pt x="43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2712254" y="5994042"/>
              <a:ext cx="36130" cy="22927"/>
            </a:xfrm>
            <a:custGeom>
              <a:avLst/>
              <a:gdLst/>
              <a:ahLst/>
              <a:cxnLst/>
              <a:rect l="l" t="t" r="r" b="b"/>
              <a:pathLst>
                <a:path w="758" h="481" extrusionOk="0">
                  <a:moveTo>
                    <a:pt x="690" y="1"/>
                  </a:moveTo>
                  <a:cubicBezTo>
                    <a:pt x="652" y="1"/>
                    <a:pt x="622" y="31"/>
                    <a:pt x="622" y="68"/>
                  </a:cubicBezTo>
                  <a:cubicBezTo>
                    <a:pt x="622" y="79"/>
                    <a:pt x="617" y="345"/>
                    <a:pt x="412" y="345"/>
                  </a:cubicBezTo>
                  <a:cubicBezTo>
                    <a:pt x="194" y="345"/>
                    <a:pt x="144" y="132"/>
                    <a:pt x="141" y="121"/>
                  </a:cubicBezTo>
                  <a:cubicBezTo>
                    <a:pt x="135" y="89"/>
                    <a:pt x="107" y="68"/>
                    <a:pt x="75" y="68"/>
                  </a:cubicBezTo>
                  <a:cubicBezTo>
                    <a:pt x="71" y="68"/>
                    <a:pt x="66" y="68"/>
                    <a:pt x="61" y="69"/>
                  </a:cubicBezTo>
                  <a:cubicBezTo>
                    <a:pt x="25" y="77"/>
                    <a:pt x="1" y="112"/>
                    <a:pt x="9" y="148"/>
                  </a:cubicBezTo>
                  <a:cubicBezTo>
                    <a:pt x="34" y="264"/>
                    <a:pt x="149" y="480"/>
                    <a:pt x="412" y="480"/>
                  </a:cubicBezTo>
                  <a:cubicBezTo>
                    <a:pt x="685" y="480"/>
                    <a:pt x="758" y="210"/>
                    <a:pt x="757" y="69"/>
                  </a:cubicBezTo>
                  <a:cubicBezTo>
                    <a:pt x="757" y="31"/>
                    <a:pt x="726" y="1"/>
                    <a:pt x="6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2667401" y="5975786"/>
              <a:ext cx="36130" cy="22975"/>
            </a:xfrm>
            <a:custGeom>
              <a:avLst/>
              <a:gdLst/>
              <a:ahLst/>
              <a:cxnLst/>
              <a:rect l="l" t="t" r="r" b="b"/>
              <a:pathLst>
                <a:path w="758" h="482" extrusionOk="0">
                  <a:moveTo>
                    <a:pt x="689" y="1"/>
                  </a:moveTo>
                  <a:cubicBezTo>
                    <a:pt x="652" y="1"/>
                    <a:pt x="621" y="31"/>
                    <a:pt x="621" y="69"/>
                  </a:cubicBezTo>
                  <a:cubicBezTo>
                    <a:pt x="621" y="80"/>
                    <a:pt x="619" y="346"/>
                    <a:pt x="412" y="346"/>
                  </a:cubicBezTo>
                  <a:cubicBezTo>
                    <a:pt x="195" y="346"/>
                    <a:pt x="144" y="133"/>
                    <a:pt x="141" y="122"/>
                  </a:cubicBezTo>
                  <a:cubicBezTo>
                    <a:pt x="134" y="90"/>
                    <a:pt x="106" y="68"/>
                    <a:pt x="75" y="68"/>
                  </a:cubicBezTo>
                  <a:cubicBezTo>
                    <a:pt x="70" y="68"/>
                    <a:pt x="66" y="69"/>
                    <a:pt x="61" y="70"/>
                  </a:cubicBezTo>
                  <a:cubicBezTo>
                    <a:pt x="25" y="78"/>
                    <a:pt x="1" y="113"/>
                    <a:pt x="9" y="149"/>
                  </a:cubicBezTo>
                  <a:cubicBezTo>
                    <a:pt x="34" y="265"/>
                    <a:pt x="149" y="481"/>
                    <a:pt x="412" y="481"/>
                  </a:cubicBezTo>
                  <a:cubicBezTo>
                    <a:pt x="685" y="481"/>
                    <a:pt x="757" y="211"/>
                    <a:pt x="757" y="69"/>
                  </a:cubicBezTo>
                  <a:cubicBezTo>
                    <a:pt x="757" y="31"/>
                    <a:pt x="727" y="1"/>
                    <a:pt x="6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753389" y="5975739"/>
              <a:ext cx="36082" cy="23022"/>
            </a:xfrm>
            <a:custGeom>
              <a:avLst/>
              <a:gdLst/>
              <a:ahLst/>
              <a:cxnLst/>
              <a:rect l="l" t="t" r="r" b="b"/>
              <a:pathLst>
                <a:path w="757" h="483" extrusionOk="0">
                  <a:moveTo>
                    <a:pt x="688" y="1"/>
                  </a:moveTo>
                  <a:cubicBezTo>
                    <a:pt x="650" y="1"/>
                    <a:pt x="621" y="30"/>
                    <a:pt x="621" y="69"/>
                  </a:cubicBezTo>
                  <a:cubicBezTo>
                    <a:pt x="621" y="80"/>
                    <a:pt x="618" y="346"/>
                    <a:pt x="412" y="346"/>
                  </a:cubicBezTo>
                  <a:cubicBezTo>
                    <a:pt x="194" y="346"/>
                    <a:pt x="143" y="132"/>
                    <a:pt x="141" y="122"/>
                  </a:cubicBezTo>
                  <a:cubicBezTo>
                    <a:pt x="133" y="91"/>
                    <a:pt x="106" y="69"/>
                    <a:pt x="74" y="69"/>
                  </a:cubicBezTo>
                  <a:cubicBezTo>
                    <a:pt x="69" y="69"/>
                    <a:pt x="65" y="70"/>
                    <a:pt x="60" y="71"/>
                  </a:cubicBezTo>
                  <a:cubicBezTo>
                    <a:pt x="23" y="79"/>
                    <a:pt x="0" y="114"/>
                    <a:pt x="8" y="150"/>
                  </a:cubicBezTo>
                  <a:cubicBezTo>
                    <a:pt x="33" y="266"/>
                    <a:pt x="148" y="482"/>
                    <a:pt x="412" y="482"/>
                  </a:cubicBezTo>
                  <a:cubicBezTo>
                    <a:pt x="684" y="482"/>
                    <a:pt x="755" y="212"/>
                    <a:pt x="756" y="69"/>
                  </a:cubicBezTo>
                  <a:cubicBezTo>
                    <a:pt x="756" y="30"/>
                    <a:pt x="727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"/>
          <p:cNvGrpSpPr/>
          <p:nvPr/>
        </p:nvGrpSpPr>
        <p:grpSpPr>
          <a:xfrm>
            <a:off x="5793943" y="-396865"/>
            <a:ext cx="1030317" cy="1149862"/>
            <a:chOff x="5072836" y="892909"/>
            <a:chExt cx="282224" cy="314970"/>
          </a:xfrm>
        </p:grpSpPr>
        <p:sp>
          <p:nvSpPr>
            <p:cNvPr id="248" name="Google Shape;248;p3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"/>
          <p:cNvGrpSpPr/>
          <p:nvPr/>
        </p:nvGrpSpPr>
        <p:grpSpPr>
          <a:xfrm rot="-739742">
            <a:off x="707776" y="2726497"/>
            <a:ext cx="1647158" cy="1831137"/>
            <a:chOff x="4728600" y="-742191"/>
            <a:chExt cx="432608" cy="480940"/>
          </a:xfrm>
        </p:grpSpPr>
        <p:grpSp>
          <p:nvGrpSpPr>
            <p:cNvPr id="265" name="Google Shape;265;p3"/>
            <p:cNvGrpSpPr/>
            <p:nvPr/>
          </p:nvGrpSpPr>
          <p:grpSpPr>
            <a:xfrm>
              <a:off x="4728600" y="-715975"/>
              <a:ext cx="432608" cy="454724"/>
              <a:chOff x="4728600" y="-715975"/>
              <a:chExt cx="432608" cy="454724"/>
            </a:xfrm>
          </p:grpSpPr>
          <p:sp>
            <p:nvSpPr>
              <p:cNvPr id="266" name="Google Shape;266;p3"/>
              <p:cNvSpPr/>
              <p:nvPr/>
            </p:nvSpPr>
            <p:spPr>
              <a:xfrm>
                <a:off x="4728600" y="-715975"/>
                <a:ext cx="224693" cy="428937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8999" extrusionOk="0">
                    <a:moveTo>
                      <a:pt x="22" y="1"/>
                    </a:moveTo>
                    <a:cubicBezTo>
                      <a:pt x="8" y="1"/>
                      <a:pt x="1" y="24"/>
                      <a:pt x="16" y="30"/>
                    </a:cubicBezTo>
                    <a:cubicBezTo>
                      <a:pt x="2073" y="932"/>
                      <a:pt x="1123" y="3819"/>
                      <a:pt x="1540" y="5520"/>
                    </a:cubicBezTo>
                    <a:cubicBezTo>
                      <a:pt x="1901" y="6988"/>
                      <a:pt x="3045" y="8550"/>
                      <a:pt x="4548" y="8994"/>
                    </a:cubicBezTo>
                    <a:cubicBezTo>
                      <a:pt x="4558" y="8997"/>
                      <a:pt x="4568" y="8998"/>
                      <a:pt x="4577" y="8998"/>
                    </a:cubicBezTo>
                    <a:cubicBezTo>
                      <a:pt x="4670" y="8998"/>
                      <a:pt x="4714" y="8863"/>
                      <a:pt x="4626" y="8810"/>
                    </a:cubicBezTo>
                    <a:cubicBezTo>
                      <a:pt x="3831" y="8319"/>
                      <a:pt x="3115" y="7824"/>
                      <a:pt x="2576" y="7041"/>
                    </a:cubicBezTo>
                    <a:cubicBezTo>
                      <a:pt x="2019" y="6231"/>
                      <a:pt x="1745" y="5314"/>
                      <a:pt x="1701" y="4337"/>
                    </a:cubicBezTo>
                    <a:cubicBezTo>
                      <a:pt x="1632" y="2830"/>
                      <a:pt x="1802" y="637"/>
                      <a:pt x="27" y="1"/>
                    </a:cubicBezTo>
                    <a:cubicBezTo>
                      <a:pt x="26" y="1"/>
                      <a:pt x="24" y="1"/>
                      <a:pt x="22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4842185" y="-554820"/>
                <a:ext cx="266257" cy="27702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5812" extrusionOk="0">
                    <a:moveTo>
                      <a:pt x="12" y="0"/>
                    </a:moveTo>
                    <a:cubicBezTo>
                      <a:pt x="6" y="0"/>
                      <a:pt x="1" y="4"/>
                      <a:pt x="2" y="12"/>
                    </a:cubicBezTo>
                    <a:cubicBezTo>
                      <a:pt x="35" y="1500"/>
                      <a:pt x="584" y="2904"/>
                      <a:pt x="1607" y="3996"/>
                    </a:cubicBezTo>
                    <a:cubicBezTo>
                      <a:pt x="2567" y="5020"/>
                      <a:pt x="4037" y="5811"/>
                      <a:pt x="5467" y="5811"/>
                    </a:cubicBezTo>
                    <a:cubicBezTo>
                      <a:pt x="5483" y="5811"/>
                      <a:pt x="5499" y="5811"/>
                      <a:pt x="5514" y="5811"/>
                    </a:cubicBezTo>
                    <a:cubicBezTo>
                      <a:pt x="5569" y="5811"/>
                      <a:pt x="5586" y="5723"/>
                      <a:pt x="5527" y="5711"/>
                    </a:cubicBezTo>
                    <a:cubicBezTo>
                      <a:pt x="4098" y="5442"/>
                      <a:pt x="2817" y="4985"/>
                      <a:pt x="1765" y="3934"/>
                    </a:cubicBezTo>
                    <a:cubicBezTo>
                      <a:pt x="736" y="2904"/>
                      <a:pt x="118" y="1463"/>
                      <a:pt x="26" y="12"/>
                    </a:cubicBezTo>
                    <a:cubicBezTo>
                      <a:pt x="25" y="4"/>
                      <a:pt x="19" y="0"/>
                      <a:pt x="12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951147" y="-457250"/>
                <a:ext cx="112966" cy="58676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231" extrusionOk="0">
                    <a:moveTo>
                      <a:pt x="35" y="0"/>
                    </a:moveTo>
                    <a:cubicBezTo>
                      <a:pt x="17" y="0"/>
                      <a:pt x="1" y="24"/>
                      <a:pt x="19" y="39"/>
                    </a:cubicBezTo>
                    <a:cubicBezTo>
                      <a:pt x="647" y="613"/>
                      <a:pt x="1455" y="1107"/>
                      <a:pt x="2311" y="1230"/>
                    </a:cubicBezTo>
                    <a:cubicBezTo>
                      <a:pt x="2313" y="1231"/>
                      <a:pt x="2315" y="1231"/>
                      <a:pt x="2317" y="1231"/>
                    </a:cubicBezTo>
                    <a:cubicBezTo>
                      <a:pt x="2355" y="1231"/>
                      <a:pt x="2369" y="1177"/>
                      <a:pt x="2329" y="1164"/>
                    </a:cubicBezTo>
                    <a:cubicBezTo>
                      <a:pt x="1485" y="895"/>
                      <a:pt x="733" y="590"/>
                      <a:pt x="51" y="7"/>
                    </a:cubicBezTo>
                    <a:cubicBezTo>
                      <a:pt x="46" y="2"/>
                      <a:pt x="41" y="0"/>
                      <a:pt x="35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5090043" y="-401386"/>
                <a:ext cx="15014" cy="116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44" extrusionOk="0">
                    <a:moveTo>
                      <a:pt x="157" y="1"/>
                    </a:moveTo>
                    <a:cubicBezTo>
                      <a:pt x="1" y="1"/>
                      <a:pt x="0" y="244"/>
                      <a:pt x="157" y="244"/>
                    </a:cubicBezTo>
                    <a:cubicBezTo>
                      <a:pt x="314" y="243"/>
                      <a:pt x="314" y="1"/>
                      <a:pt x="157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4995285" y="-348955"/>
                <a:ext cx="9914" cy="7674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61" extrusionOk="0">
                    <a:moveTo>
                      <a:pt x="104" y="0"/>
                    </a:moveTo>
                    <a:cubicBezTo>
                      <a:pt x="0" y="0"/>
                      <a:pt x="0" y="160"/>
                      <a:pt x="104" y="160"/>
                    </a:cubicBezTo>
                    <a:cubicBezTo>
                      <a:pt x="208" y="159"/>
                      <a:pt x="208" y="0"/>
                      <a:pt x="104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5031463" y="-335465"/>
                <a:ext cx="12774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00" extrusionOk="0">
                    <a:moveTo>
                      <a:pt x="95" y="1"/>
                    </a:moveTo>
                    <a:cubicBezTo>
                      <a:pt x="45" y="1"/>
                      <a:pt x="0" y="51"/>
                      <a:pt x="1" y="100"/>
                    </a:cubicBezTo>
                    <a:cubicBezTo>
                      <a:pt x="4" y="150"/>
                      <a:pt x="41" y="200"/>
                      <a:pt x="95" y="200"/>
                    </a:cubicBezTo>
                    <a:cubicBezTo>
                      <a:pt x="97" y="200"/>
                      <a:pt x="99" y="200"/>
                      <a:pt x="101" y="200"/>
                    </a:cubicBezTo>
                    <a:cubicBezTo>
                      <a:pt x="138" y="197"/>
                      <a:pt x="178" y="199"/>
                      <a:pt x="210" y="178"/>
                    </a:cubicBezTo>
                    <a:cubicBezTo>
                      <a:pt x="267" y="138"/>
                      <a:pt x="267" y="60"/>
                      <a:pt x="210" y="23"/>
                    </a:cubicBezTo>
                    <a:cubicBezTo>
                      <a:pt x="178" y="2"/>
                      <a:pt x="138" y="3"/>
                      <a:pt x="101" y="1"/>
                    </a:cubicBezTo>
                    <a:cubicBezTo>
                      <a:pt x="99" y="1"/>
                      <a:pt x="97" y="1"/>
                      <a:pt x="9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5070596" y="-322882"/>
                <a:ext cx="90611" cy="16873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354" extrusionOk="0">
                    <a:moveTo>
                      <a:pt x="44" y="1"/>
                    </a:moveTo>
                    <a:cubicBezTo>
                      <a:pt x="10" y="1"/>
                      <a:pt x="1" y="53"/>
                      <a:pt x="38" y="67"/>
                    </a:cubicBezTo>
                    <a:cubicBezTo>
                      <a:pt x="490" y="229"/>
                      <a:pt x="995" y="353"/>
                      <a:pt x="1486" y="353"/>
                    </a:cubicBezTo>
                    <a:cubicBezTo>
                      <a:pt x="1612" y="353"/>
                      <a:pt x="1737" y="345"/>
                      <a:pt x="1860" y="327"/>
                    </a:cubicBezTo>
                    <a:cubicBezTo>
                      <a:pt x="1900" y="320"/>
                      <a:pt x="1885" y="262"/>
                      <a:pt x="1852" y="260"/>
                    </a:cubicBezTo>
                    <a:cubicBezTo>
                      <a:pt x="1237" y="205"/>
                      <a:pt x="653" y="175"/>
                      <a:pt x="55" y="3"/>
                    </a:cubicBezTo>
                    <a:cubicBezTo>
                      <a:pt x="51" y="1"/>
                      <a:pt x="47" y="1"/>
                      <a:pt x="44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4977268" y="-284559"/>
                <a:ext cx="12393" cy="108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8" extrusionOk="0">
                    <a:moveTo>
                      <a:pt x="105" y="1"/>
                    </a:moveTo>
                    <a:cubicBezTo>
                      <a:pt x="82" y="1"/>
                      <a:pt x="58" y="9"/>
                      <a:pt x="41" y="27"/>
                    </a:cubicBezTo>
                    <a:cubicBezTo>
                      <a:pt x="1" y="66"/>
                      <a:pt x="8" y="140"/>
                      <a:pt x="59" y="168"/>
                    </a:cubicBezTo>
                    <a:cubicBezTo>
                      <a:pt x="89" y="185"/>
                      <a:pt x="120" y="202"/>
                      <a:pt x="148" y="219"/>
                    </a:cubicBezTo>
                    <a:cubicBezTo>
                      <a:pt x="158" y="225"/>
                      <a:pt x="168" y="228"/>
                      <a:pt x="178" y="228"/>
                    </a:cubicBezTo>
                    <a:cubicBezTo>
                      <a:pt x="221" y="228"/>
                      <a:pt x="259" y="176"/>
                      <a:pt x="233" y="133"/>
                    </a:cubicBezTo>
                    <a:cubicBezTo>
                      <a:pt x="215" y="105"/>
                      <a:pt x="197" y="75"/>
                      <a:pt x="183" y="45"/>
                    </a:cubicBezTo>
                    <a:cubicBezTo>
                      <a:pt x="167" y="16"/>
                      <a:pt x="136" y="1"/>
                      <a:pt x="10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5015924" y="-270498"/>
                <a:ext cx="11869" cy="9247"/>
              </a:xfrm>
              <a:custGeom>
                <a:avLst/>
                <a:gdLst/>
                <a:ahLst/>
                <a:cxnLst/>
                <a:rect l="l" t="t" r="r" b="b"/>
                <a:pathLst>
                  <a:path w="249" h="194" extrusionOk="0">
                    <a:moveTo>
                      <a:pt x="125" y="1"/>
                    </a:moveTo>
                    <a:cubicBezTo>
                      <a:pt x="2" y="1"/>
                      <a:pt x="1" y="193"/>
                      <a:pt x="125" y="193"/>
                    </a:cubicBezTo>
                    <a:cubicBezTo>
                      <a:pt x="248" y="192"/>
                      <a:pt x="249" y="1"/>
                      <a:pt x="12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" name="Google Shape;275;p3"/>
            <p:cNvSpPr/>
            <p:nvPr/>
          </p:nvSpPr>
          <p:spPr>
            <a:xfrm>
              <a:off x="4729076" y="-726414"/>
              <a:ext cx="415400" cy="386325"/>
            </a:xfrm>
            <a:custGeom>
              <a:avLst/>
              <a:gdLst/>
              <a:ahLst/>
              <a:cxnLst/>
              <a:rect l="l" t="t" r="r" b="b"/>
              <a:pathLst>
                <a:path w="8715" h="8105" extrusionOk="0">
                  <a:moveTo>
                    <a:pt x="8" y="0"/>
                  </a:moveTo>
                  <a:cubicBezTo>
                    <a:pt x="1" y="0"/>
                    <a:pt x="0" y="11"/>
                    <a:pt x="7" y="13"/>
                  </a:cubicBezTo>
                  <a:cubicBezTo>
                    <a:pt x="2199" y="829"/>
                    <a:pt x="2511" y="3459"/>
                    <a:pt x="3440" y="5298"/>
                  </a:cubicBezTo>
                  <a:cubicBezTo>
                    <a:pt x="3899" y="6203"/>
                    <a:pt x="4552" y="6933"/>
                    <a:pt x="5477" y="7375"/>
                  </a:cubicBezTo>
                  <a:cubicBezTo>
                    <a:pt x="6402" y="7815"/>
                    <a:pt x="7510" y="8052"/>
                    <a:pt x="8531" y="8104"/>
                  </a:cubicBezTo>
                  <a:cubicBezTo>
                    <a:pt x="8534" y="8105"/>
                    <a:pt x="8537" y="8105"/>
                    <a:pt x="8540" y="8105"/>
                  </a:cubicBezTo>
                  <a:cubicBezTo>
                    <a:pt x="8685" y="8105"/>
                    <a:pt x="8715" y="7868"/>
                    <a:pt x="8568" y="7836"/>
                  </a:cubicBezTo>
                  <a:cubicBezTo>
                    <a:pt x="7486" y="7595"/>
                    <a:pt x="6394" y="7534"/>
                    <a:pt x="5398" y="6993"/>
                  </a:cubicBezTo>
                  <a:cubicBezTo>
                    <a:pt x="4323" y="6408"/>
                    <a:pt x="3714" y="5383"/>
                    <a:pt x="3267" y="4282"/>
                  </a:cubicBezTo>
                  <a:cubicBezTo>
                    <a:pt x="2607" y="2660"/>
                    <a:pt x="1962" y="462"/>
                    <a:pt x="11" y="1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4746998" y="-742191"/>
              <a:ext cx="309346" cy="291376"/>
            </a:xfrm>
            <a:custGeom>
              <a:avLst/>
              <a:gdLst/>
              <a:ahLst/>
              <a:cxnLst/>
              <a:rect l="l" t="t" r="r" b="b"/>
              <a:pathLst>
                <a:path w="6490" h="6113" extrusionOk="0">
                  <a:moveTo>
                    <a:pt x="19" y="0"/>
                  </a:moveTo>
                  <a:cubicBezTo>
                    <a:pt x="8" y="0"/>
                    <a:pt x="0" y="18"/>
                    <a:pt x="12" y="24"/>
                  </a:cubicBezTo>
                  <a:cubicBezTo>
                    <a:pt x="822" y="394"/>
                    <a:pt x="1551" y="802"/>
                    <a:pt x="2053" y="1567"/>
                  </a:cubicBezTo>
                  <a:cubicBezTo>
                    <a:pt x="2499" y="2247"/>
                    <a:pt x="2723" y="3044"/>
                    <a:pt x="3073" y="3773"/>
                  </a:cubicBezTo>
                  <a:cubicBezTo>
                    <a:pt x="3637" y="4950"/>
                    <a:pt x="4864" y="6113"/>
                    <a:pt x="6257" y="6113"/>
                  </a:cubicBezTo>
                  <a:cubicBezTo>
                    <a:pt x="6269" y="6113"/>
                    <a:pt x="6282" y="6113"/>
                    <a:pt x="6294" y="6112"/>
                  </a:cubicBezTo>
                  <a:cubicBezTo>
                    <a:pt x="6453" y="6110"/>
                    <a:pt x="6490" y="5876"/>
                    <a:pt x="6333" y="5834"/>
                  </a:cubicBezTo>
                  <a:cubicBezTo>
                    <a:pt x="5550" y="5626"/>
                    <a:pt x="4867" y="5436"/>
                    <a:pt x="4235" y="4892"/>
                  </a:cubicBezTo>
                  <a:cubicBezTo>
                    <a:pt x="3612" y="4354"/>
                    <a:pt x="3266" y="3626"/>
                    <a:pt x="2938" y="2888"/>
                  </a:cubicBezTo>
                  <a:cubicBezTo>
                    <a:pt x="2645" y="2232"/>
                    <a:pt x="2337" y="1566"/>
                    <a:pt x="1812" y="1058"/>
                  </a:cubicBezTo>
                  <a:cubicBezTo>
                    <a:pt x="1314" y="575"/>
                    <a:pt x="686" y="200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"/>
          <p:cNvGrpSpPr/>
          <p:nvPr/>
        </p:nvGrpSpPr>
        <p:grpSpPr>
          <a:xfrm>
            <a:off x="544117" y="4155984"/>
            <a:ext cx="351768" cy="349718"/>
            <a:chOff x="4789992" y="5348109"/>
            <a:chExt cx="351768" cy="349718"/>
          </a:xfrm>
        </p:grpSpPr>
        <p:sp>
          <p:nvSpPr>
            <p:cNvPr id="278" name="Google Shape;278;p3"/>
            <p:cNvSpPr/>
            <p:nvPr/>
          </p:nvSpPr>
          <p:spPr>
            <a:xfrm>
              <a:off x="4789992" y="5348109"/>
              <a:ext cx="351768" cy="349718"/>
            </a:xfrm>
            <a:custGeom>
              <a:avLst/>
              <a:gdLst/>
              <a:ahLst/>
              <a:cxnLst/>
              <a:rect l="l" t="t" r="r" b="b"/>
              <a:pathLst>
                <a:path w="7380" h="7337" extrusionOk="0">
                  <a:moveTo>
                    <a:pt x="2586" y="1"/>
                  </a:moveTo>
                  <a:cubicBezTo>
                    <a:pt x="2564" y="1"/>
                    <a:pt x="2544" y="5"/>
                    <a:pt x="2526" y="12"/>
                  </a:cubicBezTo>
                  <a:cubicBezTo>
                    <a:pt x="2087" y="193"/>
                    <a:pt x="2353" y="2766"/>
                    <a:pt x="2353" y="2766"/>
                  </a:cubicBezTo>
                  <a:cubicBezTo>
                    <a:pt x="2353" y="2766"/>
                    <a:pt x="1" y="3286"/>
                    <a:pt x="235" y="3987"/>
                  </a:cubicBezTo>
                  <a:cubicBezTo>
                    <a:pt x="398" y="4474"/>
                    <a:pt x="1488" y="4548"/>
                    <a:pt x="2140" y="4548"/>
                  </a:cubicBezTo>
                  <a:cubicBezTo>
                    <a:pt x="2428" y="4548"/>
                    <a:pt x="2631" y="4534"/>
                    <a:pt x="2631" y="4534"/>
                  </a:cubicBezTo>
                  <a:lnTo>
                    <a:pt x="2631" y="4534"/>
                  </a:lnTo>
                  <a:cubicBezTo>
                    <a:pt x="2631" y="4534"/>
                    <a:pt x="2469" y="7170"/>
                    <a:pt x="3049" y="7329"/>
                  </a:cubicBezTo>
                  <a:cubicBezTo>
                    <a:pt x="3067" y="7334"/>
                    <a:pt x="3086" y="7336"/>
                    <a:pt x="3104" y="7336"/>
                  </a:cubicBezTo>
                  <a:cubicBezTo>
                    <a:pt x="3684" y="7336"/>
                    <a:pt x="4537" y="4999"/>
                    <a:pt x="4537" y="4999"/>
                  </a:cubicBezTo>
                  <a:cubicBezTo>
                    <a:pt x="4537" y="4999"/>
                    <a:pt x="5925" y="6096"/>
                    <a:pt x="6636" y="6096"/>
                  </a:cubicBezTo>
                  <a:cubicBezTo>
                    <a:pt x="6786" y="6096"/>
                    <a:pt x="6907" y="6047"/>
                    <a:pt x="6977" y="5928"/>
                  </a:cubicBezTo>
                  <a:cubicBezTo>
                    <a:pt x="7380" y="5248"/>
                    <a:pt x="5764" y="3691"/>
                    <a:pt x="5764" y="3691"/>
                  </a:cubicBezTo>
                  <a:cubicBezTo>
                    <a:pt x="5764" y="3691"/>
                    <a:pt x="7165" y="2254"/>
                    <a:pt x="6972" y="1648"/>
                  </a:cubicBezTo>
                  <a:cubicBezTo>
                    <a:pt x="6922" y="1493"/>
                    <a:pt x="6727" y="1435"/>
                    <a:pt x="6465" y="1435"/>
                  </a:cubicBezTo>
                  <a:cubicBezTo>
                    <a:pt x="5711" y="1435"/>
                    <a:pt x="4401" y="1915"/>
                    <a:pt x="4401" y="1915"/>
                  </a:cubicBezTo>
                  <a:cubicBezTo>
                    <a:pt x="4401" y="1915"/>
                    <a:pt x="3081" y="1"/>
                    <a:pt x="2586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901195" y="5384525"/>
              <a:ext cx="13632" cy="74119"/>
            </a:xfrm>
            <a:custGeom>
              <a:avLst/>
              <a:gdLst/>
              <a:ahLst/>
              <a:cxnLst/>
              <a:rect l="l" t="t" r="r" b="b"/>
              <a:pathLst>
                <a:path w="286" h="1555" extrusionOk="0">
                  <a:moveTo>
                    <a:pt x="107" y="1"/>
                  </a:moveTo>
                  <a:cubicBezTo>
                    <a:pt x="99" y="1"/>
                    <a:pt x="90" y="6"/>
                    <a:pt x="89" y="14"/>
                  </a:cubicBezTo>
                  <a:cubicBezTo>
                    <a:pt x="0" y="512"/>
                    <a:pt x="94" y="1070"/>
                    <a:pt x="248" y="1544"/>
                  </a:cubicBezTo>
                  <a:cubicBezTo>
                    <a:pt x="251" y="1552"/>
                    <a:pt x="258" y="1555"/>
                    <a:pt x="264" y="1555"/>
                  </a:cubicBezTo>
                  <a:cubicBezTo>
                    <a:pt x="275" y="1555"/>
                    <a:pt x="286" y="1547"/>
                    <a:pt x="283" y="1535"/>
                  </a:cubicBezTo>
                  <a:cubicBezTo>
                    <a:pt x="151" y="1018"/>
                    <a:pt x="137" y="544"/>
                    <a:pt x="121" y="14"/>
                  </a:cubicBezTo>
                  <a:cubicBezTo>
                    <a:pt x="121" y="5"/>
                    <a:pt x="115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4916161" y="5386861"/>
              <a:ext cx="7388" cy="43041"/>
            </a:xfrm>
            <a:custGeom>
              <a:avLst/>
              <a:gdLst/>
              <a:ahLst/>
              <a:cxnLst/>
              <a:rect l="l" t="t" r="r" b="b"/>
              <a:pathLst>
                <a:path w="155" h="903" extrusionOk="0">
                  <a:moveTo>
                    <a:pt x="73" y="0"/>
                  </a:moveTo>
                  <a:cubicBezTo>
                    <a:pt x="65" y="0"/>
                    <a:pt x="56" y="6"/>
                    <a:pt x="55" y="17"/>
                  </a:cubicBezTo>
                  <a:cubicBezTo>
                    <a:pt x="0" y="305"/>
                    <a:pt x="48" y="615"/>
                    <a:pt x="123" y="893"/>
                  </a:cubicBezTo>
                  <a:cubicBezTo>
                    <a:pt x="124" y="900"/>
                    <a:pt x="130" y="902"/>
                    <a:pt x="136" y="902"/>
                  </a:cubicBezTo>
                  <a:cubicBezTo>
                    <a:pt x="145" y="902"/>
                    <a:pt x="154" y="896"/>
                    <a:pt x="152" y="886"/>
                  </a:cubicBezTo>
                  <a:cubicBezTo>
                    <a:pt x="83" y="594"/>
                    <a:pt x="86" y="319"/>
                    <a:pt x="93" y="22"/>
                  </a:cubicBezTo>
                  <a:cubicBezTo>
                    <a:pt x="94" y="8"/>
                    <a:pt x="83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062779" y="5547635"/>
              <a:ext cx="38847" cy="43089"/>
            </a:xfrm>
            <a:custGeom>
              <a:avLst/>
              <a:gdLst/>
              <a:ahLst/>
              <a:cxnLst/>
              <a:rect l="l" t="t" r="r" b="b"/>
              <a:pathLst>
                <a:path w="815" h="904" extrusionOk="0">
                  <a:moveTo>
                    <a:pt x="27" y="0"/>
                  </a:moveTo>
                  <a:cubicBezTo>
                    <a:pt x="12" y="0"/>
                    <a:pt x="0" y="21"/>
                    <a:pt x="14" y="32"/>
                  </a:cubicBezTo>
                  <a:cubicBezTo>
                    <a:pt x="333" y="286"/>
                    <a:pt x="532" y="581"/>
                    <a:pt x="774" y="896"/>
                  </a:cubicBezTo>
                  <a:cubicBezTo>
                    <a:pt x="779" y="902"/>
                    <a:pt x="784" y="904"/>
                    <a:pt x="790" y="904"/>
                  </a:cubicBezTo>
                  <a:cubicBezTo>
                    <a:pt x="802" y="904"/>
                    <a:pt x="814" y="892"/>
                    <a:pt x="808" y="877"/>
                  </a:cubicBezTo>
                  <a:cubicBezTo>
                    <a:pt x="660" y="523"/>
                    <a:pt x="341" y="228"/>
                    <a:pt x="37" y="4"/>
                  </a:cubicBezTo>
                  <a:cubicBezTo>
                    <a:pt x="34" y="1"/>
                    <a:pt x="30" y="0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5065639" y="5570800"/>
              <a:ext cx="29934" cy="30601"/>
            </a:xfrm>
            <a:custGeom>
              <a:avLst/>
              <a:gdLst/>
              <a:ahLst/>
              <a:cxnLst/>
              <a:rect l="l" t="t" r="r" b="b"/>
              <a:pathLst>
                <a:path w="628" h="642" extrusionOk="0">
                  <a:moveTo>
                    <a:pt x="31" y="0"/>
                  </a:moveTo>
                  <a:cubicBezTo>
                    <a:pt x="14" y="0"/>
                    <a:pt x="0" y="24"/>
                    <a:pt x="19" y="37"/>
                  </a:cubicBezTo>
                  <a:cubicBezTo>
                    <a:pt x="244" y="200"/>
                    <a:pt x="413" y="396"/>
                    <a:pt x="559" y="629"/>
                  </a:cubicBezTo>
                  <a:cubicBezTo>
                    <a:pt x="565" y="638"/>
                    <a:pt x="574" y="641"/>
                    <a:pt x="582" y="641"/>
                  </a:cubicBezTo>
                  <a:cubicBezTo>
                    <a:pt x="604" y="641"/>
                    <a:pt x="627" y="619"/>
                    <a:pt x="614" y="596"/>
                  </a:cubicBezTo>
                  <a:cubicBezTo>
                    <a:pt x="475" y="356"/>
                    <a:pt x="274" y="158"/>
                    <a:pt x="43" y="4"/>
                  </a:cubicBezTo>
                  <a:cubicBezTo>
                    <a:pt x="39" y="1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4969641" y="5495156"/>
              <a:ext cx="37846" cy="28456"/>
            </a:xfrm>
            <a:custGeom>
              <a:avLst/>
              <a:gdLst/>
              <a:ahLst/>
              <a:cxnLst/>
              <a:rect l="l" t="t" r="r" b="b"/>
              <a:pathLst>
                <a:path w="794" h="597" extrusionOk="0">
                  <a:moveTo>
                    <a:pt x="670" y="0"/>
                  </a:moveTo>
                  <a:cubicBezTo>
                    <a:pt x="661" y="0"/>
                    <a:pt x="652" y="2"/>
                    <a:pt x="644" y="6"/>
                  </a:cubicBezTo>
                  <a:cubicBezTo>
                    <a:pt x="616" y="21"/>
                    <a:pt x="605" y="54"/>
                    <a:pt x="618" y="81"/>
                  </a:cubicBezTo>
                  <a:cubicBezTo>
                    <a:pt x="631" y="106"/>
                    <a:pt x="728" y="326"/>
                    <a:pt x="487" y="445"/>
                  </a:cubicBezTo>
                  <a:cubicBezTo>
                    <a:pt x="434" y="471"/>
                    <a:pt x="385" y="484"/>
                    <a:pt x="340" y="484"/>
                  </a:cubicBezTo>
                  <a:cubicBezTo>
                    <a:pt x="313" y="484"/>
                    <a:pt x="288" y="479"/>
                    <a:pt x="264" y="471"/>
                  </a:cubicBezTo>
                  <a:cubicBezTo>
                    <a:pt x="163" y="434"/>
                    <a:pt x="118" y="327"/>
                    <a:pt x="115" y="325"/>
                  </a:cubicBezTo>
                  <a:cubicBezTo>
                    <a:pt x="107" y="303"/>
                    <a:pt x="86" y="291"/>
                    <a:pt x="64" y="291"/>
                  </a:cubicBezTo>
                  <a:cubicBezTo>
                    <a:pt x="57" y="291"/>
                    <a:pt x="49" y="292"/>
                    <a:pt x="42" y="295"/>
                  </a:cubicBezTo>
                  <a:cubicBezTo>
                    <a:pt x="14" y="306"/>
                    <a:pt x="0" y="340"/>
                    <a:pt x="13" y="368"/>
                  </a:cubicBezTo>
                  <a:cubicBezTo>
                    <a:pt x="15" y="373"/>
                    <a:pt x="77" y="520"/>
                    <a:pt x="223" y="575"/>
                  </a:cubicBezTo>
                  <a:cubicBezTo>
                    <a:pt x="260" y="589"/>
                    <a:pt x="299" y="596"/>
                    <a:pt x="340" y="596"/>
                  </a:cubicBezTo>
                  <a:cubicBezTo>
                    <a:pt x="402" y="596"/>
                    <a:pt x="469" y="579"/>
                    <a:pt x="538" y="546"/>
                  </a:cubicBezTo>
                  <a:cubicBezTo>
                    <a:pt x="643" y="495"/>
                    <a:pt x="711" y="424"/>
                    <a:pt x="743" y="332"/>
                  </a:cubicBezTo>
                  <a:cubicBezTo>
                    <a:pt x="794" y="183"/>
                    <a:pt x="723" y="38"/>
                    <a:pt x="721" y="32"/>
                  </a:cubicBezTo>
                  <a:cubicBezTo>
                    <a:pt x="710" y="11"/>
                    <a:pt x="690" y="0"/>
                    <a:pt x="670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4928840" y="5526281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4" y="0"/>
                  </a:moveTo>
                  <a:cubicBezTo>
                    <a:pt x="367" y="0"/>
                    <a:pt x="320" y="9"/>
                    <a:pt x="274" y="28"/>
                  </a:cubicBezTo>
                  <a:cubicBezTo>
                    <a:pt x="89" y="105"/>
                    <a:pt x="0" y="318"/>
                    <a:pt x="76" y="505"/>
                  </a:cubicBezTo>
                  <a:cubicBezTo>
                    <a:pt x="135" y="645"/>
                    <a:pt x="272" y="730"/>
                    <a:pt x="415" y="730"/>
                  </a:cubicBezTo>
                  <a:cubicBezTo>
                    <a:pt x="461" y="730"/>
                    <a:pt x="508" y="721"/>
                    <a:pt x="553" y="702"/>
                  </a:cubicBezTo>
                  <a:cubicBezTo>
                    <a:pt x="739" y="625"/>
                    <a:pt x="828" y="411"/>
                    <a:pt x="751" y="226"/>
                  </a:cubicBezTo>
                  <a:cubicBezTo>
                    <a:pt x="692" y="85"/>
                    <a:pt x="557" y="0"/>
                    <a:pt x="414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022216" y="5487529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6" y="1"/>
                  </a:moveTo>
                  <a:cubicBezTo>
                    <a:pt x="369" y="1"/>
                    <a:pt x="322" y="10"/>
                    <a:pt x="276" y="29"/>
                  </a:cubicBezTo>
                  <a:cubicBezTo>
                    <a:pt x="89" y="105"/>
                    <a:pt x="1" y="319"/>
                    <a:pt x="78" y="505"/>
                  </a:cubicBezTo>
                  <a:cubicBezTo>
                    <a:pt x="137" y="645"/>
                    <a:pt x="272" y="730"/>
                    <a:pt x="415" y="730"/>
                  </a:cubicBezTo>
                  <a:cubicBezTo>
                    <a:pt x="462" y="730"/>
                    <a:pt x="509" y="721"/>
                    <a:pt x="555" y="702"/>
                  </a:cubicBezTo>
                  <a:cubicBezTo>
                    <a:pt x="742" y="626"/>
                    <a:pt x="829" y="412"/>
                    <a:pt x="752" y="226"/>
                  </a:cubicBezTo>
                  <a:cubicBezTo>
                    <a:pt x="694" y="85"/>
                    <a:pt x="558" y="1"/>
                    <a:pt x="41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932081" y="5494822"/>
              <a:ext cx="28694" cy="23451"/>
            </a:xfrm>
            <a:custGeom>
              <a:avLst/>
              <a:gdLst/>
              <a:ahLst/>
              <a:cxnLst/>
              <a:rect l="l" t="t" r="r" b="b"/>
              <a:pathLst>
                <a:path w="602" h="492" extrusionOk="0">
                  <a:moveTo>
                    <a:pt x="516" y="1"/>
                  </a:moveTo>
                  <a:cubicBezTo>
                    <a:pt x="509" y="1"/>
                    <a:pt x="501" y="2"/>
                    <a:pt x="494" y="5"/>
                  </a:cubicBezTo>
                  <a:cubicBezTo>
                    <a:pt x="466" y="17"/>
                    <a:pt x="452" y="50"/>
                    <a:pt x="464" y="78"/>
                  </a:cubicBezTo>
                  <a:cubicBezTo>
                    <a:pt x="466" y="78"/>
                    <a:pt x="488" y="135"/>
                    <a:pt x="489" y="201"/>
                  </a:cubicBezTo>
                  <a:cubicBezTo>
                    <a:pt x="490" y="280"/>
                    <a:pt x="459" y="332"/>
                    <a:pt x="393" y="359"/>
                  </a:cubicBezTo>
                  <a:cubicBezTo>
                    <a:pt x="361" y="372"/>
                    <a:pt x="331" y="378"/>
                    <a:pt x="304" y="378"/>
                  </a:cubicBezTo>
                  <a:cubicBezTo>
                    <a:pt x="187" y="378"/>
                    <a:pt x="115" y="279"/>
                    <a:pt x="111" y="274"/>
                  </a:cubicBezTo>
                  <a:cubicBezTo>
                    <a:pt x="99" y="257"/>
                    <a:pt x="82" y="248"/>
                    <a:pt x="64" y="248"/>
                  </a:cubicBezTo>
                  <a:cubicBezTo>
                    <a:pt x="53" y="248"/>
                    <a:pt x="42" y="252"/>
                    <a:pt x="33" y="259"/>
                  </a:cubicBezTo>
                  <a:cubicBezTo>
                    <a:pt x="6" y="276"/>
                    <a:pt x="0" y="311"/>
                    <a:pt x="18" y="338"/>
                  </a:cubicBezTo>
                  <a:cubicBezTo>
                    <a:pt x="61" y="400"/>
                    <a:pt x="165" y="491"/>
                    <a:pt x="305" y="491"/>
                  </a:cubicBezTo>
                  <a:cubicBezTo>
                    <a:pt x="346" y="491"/>
                    <a:pt x="389" y="484"/>
                    <a:pt x="432" y="464"/>
                  </a:cubicBezTo>
                  <a:cubicBezTo>
                    <a:pt x="542" y="418"/>
                    <a:pt x="602" y="326"/>
                    <a:pt x="600" y="200"/>
                  </a:cubicBezTo>
                  <a:cubicBezTo>
                    <a:pt x="599" y="112"/>
                    <a:pt x="568" y="38"/>
                    <a:pt x="567" y="35"/>
                  </a:cubicBezTo>
                  <a:cubicBezTo>
                    <a:pt x="559" y="14"/>
                    <a:pt x="538" y="1"/>
                    <a:pt x="516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998479" y="5467272"/>
              <a:ext cx="30935" cy="23451"/>
            </a:xfrm>
            <a:custGeom>
              <a:avLst/>
              <a:gdLst/>
              <a:ahLst/>
              <a:cxnLst/>
              <a:rect l="l" t="t" r="r" b="b"/>
              <a:pathLst>
                <a:path w="649" h="492" extrusionOk="0">
                  <a:moveTo>
                    <a:pt x="519" y="1"/>
                  </a:moveTo>
                  <a:cubicBezTo>
                    <a:pt x="512" y="1"/>
                    <a:pt x="505" y="2"/>
                    <a:pt x="498" y="5"/>
                  </a:cubicBezTo>
                  <a:cubicBezTo>
                    <a:pt x="468" y="16"/>
                    <a:pt x="455" y="49"/>
                    <a:pt x="466" y="78"/>
                  </a:cubicBezTo>
                  <a:cubicBezTo>
                    <a:pt x="470" y="85"/>
                    <a:pt x="552" y="294"/>
                    <a:pt x="393" y="360"/>
                  </a:cubicBezTo>
                  <a:cubicBezTo>
                    <a:pt x="361" y="373"/>
                    <a:pt x="332" y="378"/>
                    <a:pt x="305" y="378"/>
                  </a:cubicBezTo>
                  <a:cubicBezTo>
                    <a:pt x="187" y="378"/>
                    <a:pt x="115" y="278"/>
                    <a:pt x="111" y="273"/>
                  </a:cubicBezTo>
                  <a:cubicBezTo>
                    <a:pt x="100" y="257"/>
                    <a:pt x="83" y="248"/>
                    <a:pt x="65" y="248"/>
                  </a:cubicBezTo>
                  <a:cubicBezTo>
                    <a:pt x="54" y="248"/>
                    <a:pt x="43" y="251"/>
                    <a:pt x="33" y="258"/>
                  </a:cubicBezTo>
                  <a:cubicBezTo>
                    <a:pt x="7" y="276"/>
                    <a:pt x="0" y="310"/>
                    <a:pt x="18" y="337"/>
                  </a:cubicBezTo>
                  <a:cubicBezTo>
                    <a:pt x="61" y="399"/>
                    <a:pt x="166" y="492"/>
                    <a:pt x="305" y="492"/>
                  </a:cubicBezTo>
                  <a:cubicBezTo>
                    <a:pt x="346" y="492"/>
                    <a:pt x="390" y="483"/>
                    <a:pt x="436" y="464"/>
                  </a:cubicBezTo>
                  <a:cubicBezTo>
                    <a:pt x="648" y="376"/>
                    <a:pt x="617" y="145"/>
                    <a:pt x="571" y="35"/>
                  </a:cubicBezTo>
                  <a:cubicBezTo>
                    <a:pt x="562" y="13"/>
                    <a:pt x="541" y="1"/>
                    <a:pt x="51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288;p3"/>
          <p:cNvSpPr/>
          <p:nvPr/>
        </p:nvSpPr>
        <p:spPr>
          <a:xfrm>
            <a:off x="7137003" y="264043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0"/>
                  <a:pt x="232" y="233"/>
                </a:cubicBezTo>
                <a:cubicBezTo>
                  <a:pt x="144" y="239"/>
                  <a:pt x="1" y="269"/>
                  <a:pt x="1" y="269"/>
                </a:cubicBezTo>
                <a:cubicBezTo>
                  <a:pt x="1" y="269"/>
                  <a:pt x="121" y="286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8"/>
                  <a:pt x="291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"/>
          <p:cNvSpPr/>
          <p:nvPr/>
        </p:nvSpPr>
        <p:spPr>
          <a:xfrm>
            <a:off x="3155153" y="46722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0"/>
                  <a:pt x="231" y="234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1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"/>
          <p:cNvSpPr/>
          <p:nvPr/>
        </p:nvSpPr>
        <p:spPr>
          <a:xfrm>
            <a:off x="7768555" y="4834199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"/>
          <p:cNvSpPr/>
          <p:nvPr/>
        </p:nvSpPr>
        <p:spPr>
          <a:xfrm>
            <a:off x="8394278" y="4573673"/>
            <a:ext cx="59426" cy="59653"/>
          </a:xfrm>
          <a:custGeom>
            <a:avLst/>
            <a:gdLst/>
            <a:ahLst/>
            <a:cxnLst/>
            <a:rect l="l" t="t" r="r" b="b"/>
            <a:pathLst>
              <a:path w="522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89" y="292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"/>
          <p:cNvSpPr/>
          <p:nvPr/>
        </p:nvSpPr>
        <p:spPr>
          <a:xfrm>
            <a:off x="8479894" y="1796731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1" y="269"/>
                  <a:pt x="1" y="269"/>
                </a:cubicBezTo>
                <a:cubicBezTo>
                  <a:pt x="1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"/>
          <p:cNvSpPr/>
          <p:nvPr/>
        </p:nvSpPr>
        <p:spPr>
          <a:xfrm>
            <a:off x="374231" y="3837969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"/>
          <p:cNvSpPr/>
          <p:nvPr/>
        </p:nvSpPr>
        <p:spPr>
          <a:xfrm>
            <a:off x="6421520" y="4796623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0"/>
                </a:moveTo>
                <a:cubicBezTo>
                  <a:pt x="577" y="0"/>
                  <a:pt x="533" y="272"/>
                  <a:pt x="525" y="526"/>
                </a:cubicBezTo>
                <a:cubicBezTo>
                  <a:pt x="325" y="540"/>
                  <a:pt x="1" y="607"/>
                  <a:pt x="1" y="607"/>
                </a:cubicBezTo>
                <a:cubicBezTo>
                  <a:pt x="1" y="607"/>
                  <a:pt x="271" y="649"/>
                  <a:pt x="524" y="659"/>
                </a:cubicBezTo>
                <a:cubicBezTo>
                  <a:pt x="530" y="916"/>
                  <a:pt x="577" y="1183"/>
                  <a:pt x="577" y="1183"/>
                </a:cubicBezTo>
                <a:cubicBezTo>
                  <a:pt x="577" y="1183"/>
                  <a:pt x="643" y="860"/>
                  <a:pt x="657" y="660"/>
                </a:cubicBezTo>
                <a:cubicBezTo>
                  <a:pt x="915" y="654"/>
                  <a:pt x="1184" y="607"/>
                  <a:pt x="1184" y="607"/>
                </a:cubicBezTo>
                <a:cubicBezTo>
                  <a:pt x="1184" y="607"/>
                  <a:pt x="857" y="540"/>
                  <a:pt x="657" y="526"/>
                </a:cubicBezTo>
                <a:cubicBezTo>
                  <a:pt x="643" y="326"/>
                  <a:pt x="577" y="0"/>
                  <a:pt x="5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"/>
          <p:cNvSpPr/>
          <p:nvPr/>
        </p:nvSpPr>
        <p:spPr>
          <a:xfrm>
            <a:off x="1104589" y="4830320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2" y="270"/>
                  <a:pt x="0" y="305"/>
                  <a:pt x="0" y="305"/>
                </a:cubicBezTo>
                <a:cubicBezTo>
                  <a:pt x="0" y="305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7"/>
                  <a:pt x="592" y="304"/>
                  <a:pt x="592" y="304"/>
                </a:cubicBezTo>
                <a:cubicBezTo>
                  <a:pt x="592" y="304"/>
                  <a:pt x="428" y="269"/>
                  <a:pt x="329" y="263"/>
                </a:cubicBezTo>
                <a:cubicBezTo>
                  <a:pt x="320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"/>
          <p:cNvSpPr/>
          <p:nvPr/>
        </p:nvSpPr>
        <p:spPr>
          <a:xfrm>
            <a:off x="8651402" y="3574669"/>
            <a:ext cx="134903" cy="134790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76" y="1"/>
                </a:moveTo>
                <a:cubicBezTo>
                  <a:pt x="576" y="1"/>
                  <a:pt x="533" y="273"/>
                  <a:pt x="526" y="526"/>
                </a:cubicBezTo>
                <a:cubicBezTo>
                  <a:pt x="326" y="541"/>
                  <a:pt x="0" y="608"/>
                  <a:pt x="0" y="608"/>
                </a:cubicBezTo>
                <a:cubicBezTo>
                  <a:pt x="0" y="608"/>
                  <a:pt x="271" y="650"/>
                  <a:pt x="524" y="658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"/>
          <p:cNvSpPr/>
          <p:nvPr/>
        </p:nvSpPr>
        <p:spPr>
          <a:xfrm>
            <a:off x="8579997" y="264055"/>
            <a:ext cx="269351" cy="26923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"/>
          <p:cNvSpPr/>
          <p:nvPr/>
        </p:nvSpPr>
        <p:spPr>
          <a:xfrm>
            <a:off x="2396660" y="471236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8" y="526"/>
                </a:cubicBezTo>
                <a:cubicBezTo>
                  <a:pt x="643" y="327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"/>
          <p:cNvSpPr/>
          <p:nvPr/>
        </p:nvSpPr>
        <p:spPr>
          <a:xfrm>
            <a:off x="215164" y="1379825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"/>
          <p:cNvSpPr/>
          <p:nvPr/>
        </p:nvSpPr>
        <p:spPr>
          <a:xfrm>
            <a:off x="390306" y="2800957"/>
            <a:ext cx="269238" cy="269124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"/>
          <p:cNvSpPr/>
          <p:nvPr/>
        </p:nvSpPr>
        <p:spPr>
          <a:xfrm>
            <a:off x="1375448" y="264100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6"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5" name="Google Shape;1625;p21"/>
          <p:cNvGrpSpPr/>
          <p:nvPr/>
        </p:nvGrpSpPr>
        <p:grpSpPr>
          <a:xfrm>
            <a:off x="7570201" y="2817412"/>
            <a:ext cx="1491226" cy="660880"/>
            <a:chOff x="4059002" y="793671"/>
            <a:chExt cx="401482" cy="177933"/>
          </a:xfrm>
        </p:grpSpPr>
        <p:sp>
          <p:nvSpPr>
            <p:cNvPr id="1626" name="Google Shape;1626;p21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1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21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21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1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1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1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1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1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1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1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21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21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1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21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1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21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21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21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5" name="Google Shape;1645;p21"/>
          <p:cNvGrpSpPr/>
          <p:nvPr/>
        </p:nvGrpSpPr>
        <p:grpSpPr>
          <a:xfrm rot="-2439377">
            <a:off x="8183517" y="254128"/>
            <a:ext cx="1125875" cy="1256528"/>
            <a:chOff x="5072836" y="892909"/>
            <a:chExt cx="282224" cy="314970"/>
          </a:xfrm>
        </p:grpSpPr>
        <p:sp>
          <p:nvSpPr>
            <p:cNvPr id="1646" name="Google Shape;1646;p21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21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21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21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21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21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21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1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1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1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1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1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1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1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1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1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2" name="Google Shape;1662;p21"/>
          <p:cNvGrpSpPr/>
          <p:nvPr/>
        </p:nvGrpSpPr>
        <p:grpSpPr>
          <a:xfrm>
            <a:off x="-2007" y="1828843"/>
            <a:ext cx="969607" cy="981718"/>
            <a:chOff x="3063709" y="-107293"/>
            <a:chExt cx="201909" cy="204435"/>
          </a:xfrm>
        </p:grpSpPr>
        <p:sp>
          <p:nvSpPr>
            <p:cNvPr id="1663" name="Google Shape;1663;p21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1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1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1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1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1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1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21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21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1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1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1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5" name="Google Shape;1675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676" name="Google Shape;1676;p21"/>
          <p:cNvSpPr/>
          <p:nvPr/>
        </p:nvSpPr>
        <p:spPr>
          <a:xfrm>
            <a:off x="8804284" y="6698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7" name="Google Shape;1677;p21"/>
          <p:cNvSpPr/>
          <p:nvPr/>
        </p:nvSpPr>
        <p:spPr>
          <a:xfrm>
            <a:off x="546884" y="4415817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21"/>
          <p:cNvSpPr/>
          <p:nvPr/>
        </p:nvSpPr>
        <p:spPr>
          <a:xfrm>
            <a:off x="7949838" y="4594900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21"/>
          <p:cNvSpPr/>
          <p:nvPr/>
        </p:nvSpPr>
        <p:spPr>
          <a:xfrm>
            <a:off x="2259099" y="30549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p21"/>
          <p:cNvSpPr/>
          <p:nvPr/>
        </p:nvSpPr>
        <p:spPr>
          <a:xfrm>
            <a:off x="5560187" y="473166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21"/>
          <p:cNvSpPr/>
          <p:nvPr/>
        </p:nvSpPr>
        <p:spPr>
          <a:xfrm>
            <a:off x="344914" y="2067585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21"/>
          <p:cNvSpPr/>
          <p:nvPr/>
        </p:nvSpPr>
        <p:spPr>
          <a:xfrm>
            <a:off x="344933" y="10236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21"/>
          <p:cNvSpPr/>
          <p:nvPr/>
        </p:nvSpPr>
        <p:spPr>
          <a:xfrm>
            <a:off x="2842441" y="479176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21"/>
          <p:cNvSpPr/>
          <p:nvPr/>
        </p:nvSpPr>
        <p:spPr>
          <a:xfrm>
            <a:off x="8308248" y="301824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21"/>
          <p:cNvSpPr/>
          <p:nvPr/>
        </p:nvSpPr>
        <p:spPr>
          <a:xfrm>
            <a:off x="5411066" y="34167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7" name="Google Shape;1687;p22"/>
          <p:cNvGrpSpPr/>
          <p:nvPr/>
        </p:nvGrpSpPr>
        <p:grpSpPr>
          <a:xfrm rot="9284465">
            <a:off x="1088158" y="-2380639"/>
            <a:ext cx="9393665" cy="8567764"/>
            <a:chOff x="-2537947" y="-2336543"/>
            <a:chExt cx="4759398" cy="4340947"/>
          </a:xfrm>
        </p:grpSpPr>
        <p:sp>
          <p:nvSpPr>
            <p:cNvPr id="1688" name="Google Shape;1688;p22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2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2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2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2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3" name="Google Shape;1693;p22"/>
          <p:cNvGrpSpPr/>
          <p:nvPr/>
        </p:nvGrpSpPr>
        <p:grpSpPr>
          <a:xfrm rot="2211803">
            <a:off x="17163" y="3426729"/>
            <a:ext cx="1134366" cy="2210848"/>
            <a:chOff x="1099958" y="4292329"/>
            <a:chExt cx="269021" cy="524315"/>
          </a:xfrm>
        </p:grpSpPr>
        <p:sp>
          <p:nvSpPr>
            <p:cNvPr id="1694" name="Google Shape;1694;p22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2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2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2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2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2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2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2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2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2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2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2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2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2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2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2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2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2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2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2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2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2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6" name="Google Shape;1716;p22"/>
          <p:cNvGrpSpPr/>
          <p:nvPr/>
        </p:nvGrpSpPr>
        <p:grpSpPr>
          <a:xfrm rot="1341893">
            <a:off x="5004060" y="4297883"/>
            <a:ext cx="677108" cy="854456"/>
            <a:chOff x="4198851" y="-806491"/>
            <a:chExt cx="163968" cy="206914"/>
          </a:xfrm>
        </p:grpSpPr>
        <p:sp>
          <p:nvSpPr>
            <p:cNvPr id="1717" name="Google Shape;1717;p22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22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22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2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2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2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2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2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2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2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7" name="Google Shape;1727;p22"/>
          <p:cNvGrpSpPr/>
          <p:nvPr/>
        </p:nvGrpSpPr>
        <p:grpSpPr>
          <a:xfrm>
            <a:off x="8219151" y="1104306"/>
            <a:ext cx="1173989" cy="1414475"/>
            <a:chOff x="5234039" y="-267543"/>
            <a:chExt cx="313064" cy="377173"/>
          </a:xfrm>
        </p:grpSpPr>
        <p:sp>
          <p:nvSpPr>
            <p:cNvPr id="1728" name="Google Shape;1728;p22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2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2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2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2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2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2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2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2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2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2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2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2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2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2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2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2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22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22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7" name="Google Shape;1747;p22"/>
          <p:cNvGrpSpPr/>
          <p:nvPr/>
        </p:nvGrpSpPr>
        <p:grpSpPr>
          <a:xfrm>
            <a:off x="2936709" y="252373"/>
            <a:ext cx="568152" cy="575260"/>
            <a:chOff x="3063709" y="-107293"/>
            <a:chExt cx="201909" cy="204435"/>
          </a:xfrm>
        </p:grpSpPr>
        <p:sp>
          <p:nvSpPr>
            <p:cNvPr id="1748" name="Google Shape;1748;p22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22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22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2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22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22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2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22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22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22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22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2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0" name="Google Shape;1760;p22"/>
          <p:cNvSpPr txBox="1">
            <a:spLocks noGrp="1"/>
          </p:cNvSpPr>
          <p:nvPr>
            <p:ph type="title"/>
          </p:nvPr>
        </p:nvSpPr>
        <p:spPr>
          <a:xfrm>
            <a:off x="720000" y="1197225"/>
            <a:ext cx="4071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761" name="Google Shape;1761;p22"/>
          <p:cNvSpPr txBox="1">
            <a:spLocks noGrp="1"/>
          </p:cNvSpPr>
          <p:nvPr>
            <p:ph type="subTitle" idx="1"/>
          </p:nvPr>
        </p:nvSpPr>
        <p:spPr>
          <a:xfrm rot="-253">
            <a:off x="720000" y="1832690"/>
            <a:ext cx="4071000" cy="22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✦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762" name="Google Shape;1762;p22"/>
          <p:cNvSpPr>
            <a:spLocks noGrp="1"/>
          </p:cNvSpPr>
          <p:nvPr>
            <p:ph type="pic" idx="2"/>
          </p:nvPr>
        </p:nvSpPr>
        <p:spPr>
          <a:xfrm>
            <a:off x="5113925" y="1288450"/>
            <a:ext cx="2782200" cy="27822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763" name="Google Shape;1763;p22"/>
          <p:cNvGrpSpPr/>
          <p:nvPr/>
        </p:nvGrpSpPr>
        <p:grpSpPr>
          <a:xfrm>
            <a:off x="2822185" y="4523715"/>
            <a:ext cx="334562" cy="314811"/>
            <a:chOff x="4849812" y="4937475"/>
            <a:chExt cx="398098" cy="374552"/>
          </a:xfrm>
        </p:grpSpPr>
        <p:sp>
          <p:nvSpPr>
            <p:cNvPr id="1764" name="Google Shape;1764;p22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22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22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22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22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22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22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22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22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22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22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22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22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7" name="Google Shape;1777;p22"/>
          <p:cNvSpPr/>
          <p:nvPr/>
        </p:nvSpPr>
        <p:spPr>
          <a:xfrm>
            <a:off x="3569500" y="477879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22"/>
          <p:cNvSpPr/>
          <p:nvPr/>
        </p:nvSpPr>
        <p:spPr>
          <a:xfrm>
            <a:off x="321996" y="1863550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9" name="Google Shape;1779;p22"/>
          <p:cNvSpPr/>
          <p:nvPr/>
        </p:nvSpPr>
        <p:spPr>
          <a:xfrm>
            <a:off x="8423991" y="3091884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22"/>
          <p:cNvSpPr/>
          <p:nvPr/>
        </p:nvSpPr>
        <p:spPr>
          <a:xfrm>
            <a:off x="1616091" y="456886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22"/>
          <p:cNvSpPr/>
          <p:nvPr/>
        </p:nvSpPr>
        <p:spPr>
          <a:xfrm>
            <a:off x="257246" y="4173271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22"/>
          <p:cNvSpPr/>
          <p:nvPr/>
        </p:nvSpPr>
        <p:spPr>
          <a:xfrm>
            <a:off x="322002" y="34953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22"/>
          <p:cNvSpPr/>
          <p:nvPr/>
        </p:nvSpPr>
        <p:spPr>
          <a:xfrm>
            <a:off x="7049100" y="4565142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22"/>
          <p:cNvSpPr/>
          <p:nvPr/>
        </p:nvSpPr>
        <p:spPr>
          <a:xfrm>
            <a:off x="5720070" y="46601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22"/>
          <p:cNvSpPr/>
          <p:nvPr/>
        </p:nvSpPr>
        <p:spPr>
          <a:xfrm>
            <a:off x="8097198" y="447389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22"/>
          <p:cNvSpPr/>
          <p:nvPr/>
        </p:nvSpPr>
        <p:spPr>
          <a:xfrm>
            <a:off x="8537316" y="50531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MAIN_POINT_1_1"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8" name="Google Shape;1788;p23"/>
          <p:cNvGrpSpPr/>
          <p:nvPr/>
        </p:nvGrpSpPr>
        <p:grpSpPr>
          <a:xfrm>
            <a:off x="752192" y="2813724"/>
            <a:ext cx="997807" cy="1520159"/>
            <a:chOff x="2251545" y="3095652"/>
            <a:chExt cx="344809" cy="525316"/>
          </a:xfrm>
        </p:grpSpPr>
        <p:sp>
          <p:nvSpPr>
            <p:cNvPr id="1789" name="Google Shape;1789;p23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23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23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3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3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3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3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3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3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3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3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3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23"/>
          <p:cNvGrpSpPr/>
          <p:nvPr/>
        </p:nvGrpSpPr>
        <p:grpSpPr>
          <a:xfrm>
            <a:off x="7708256" y="3219792"/>
            <a:ext cx="1597538" cy="708015"/>
            <a:chOff x="4059002" y="793671"/>
            <a:chExt cx="401482" cy="177933"/>
          </a:xfrm>
        </p:grpSpPr>
        <p:sp>
          <p:nvSpPr>
            <p:cNvPr id="1802" name="Google Shape;1802;p23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3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3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3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3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3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23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23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3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23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23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3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3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23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3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3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3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3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3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1" name="Google Shape;1821;p23"/>
          <p:cNvGrpSpPr/>
          <p:nvPr/>
        </p:nvGrpSpPr>
        <p:grpSpPr>
          <a:xfrm rot="-2700000">
            <a:off x="5065731" y="4277677"/>
            <a:ext cx="993623" cy="1108911"/>
            <a:chOff x="5072836" y="892909"/>
            <a:chExt cx="282224" cy="314970"/>
          </a:xfrm>
        </p:grpSpPr>
        <p:sp>
          <p:nvSpPr>
            <p:cNvPr id="1822" name="Google Shape;1822;p23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3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3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3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23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23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3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3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23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23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3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23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23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23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23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23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8" name="Google Shape;1838;p23"/>
          <p:cNvGrpSpPr/>
          <p:nvPr/>
        </p:nvGrpSpPr>
        <p:grpSpPr>
          <a:xfrm rot="1138321">
            <a:off x="1112441" y="-139785"/>
            <a:ext cx="1223014" cy="1359591"/>
            <a:chOff x="4728600" y="-742191"/>
            <a:chExt cx="432608" cy="480940"/>
          </a:xfrm>
        </p:grpSpPr>
        <p:grpSp>
          <p:nvGrpSpPr>
            <p:cNvPr id="1839" name="Google Shape;1839;p23"/>
            <p:cNvGrpSpPr/>
            <p:nvPr/>
          </p:nvGrpSpPr>
          <p:grpSpPr>
            <a:xfrm>
              <a:off x="4728600" y="-715975"/>
              <a:ext cx="432608" cy="454724"/>
              <a:chOff x="4728600" y="-715975"/>
              <a:chExt cx="432608" cy="454724"/>
            </a:xfrm>
          </p:grpSpPr>
          <p:sp>
            <p:nvSpPr>
              <p:cNvPr id="1840" name="Google Shape;1840;p23"/>
              <p:cNvSpPr/>
              <p:nvPr/>
            </p:nvSpPr>
            <p:spPr>
              <a:xfrm>
                <a:off x="4728600" y="-715975"/>
                <a:ext cx="224693" cy="428937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8999" extrusionOk="0">
                    <a:moveTo>
                      <a:pt x="22" y="1"/>
                    </a:moveTo>
                    <a:cubicBezTo>
                      <a:pt x="8" y="1"/>
                      <a:pt x="1" y="24"/>
                      <a:pt x="16" y="30"/>
                    </a:cubicBezTo>
                    <a:cubicBezTo>
                      <a:pt x="2073" y="932"/>
                      <a:pt x="1123" y="3819"/>
                      <a:pt x="1540" y="5520"/>
                    </a:cubicBezTo>
                    <a:cubicBezTo>
                      <a:pt x="1901" y="6988"/>
                      <a:pt x="3045" y="8550"/>
                      <a:pt x="4548" y="8994"/>
                    </a:cubicBezTo>
                    <a:cubicBezTo>
                      <a:pt x="4558" y="8997"/>
                      <a:pt x="4568" y="8998"/>
                      <a:pt x="4577" y="8998"/>
                    </a:cubicBezTo>
                    <a:cubicBezTo>
                      <a:pt x="4670" y="8998"/>
                      <a:pt x="4714" y="8863"/>
                      <a:pt x="4626" y="8810"/>
                    </a:cubicBezTo>
                    <a:cubicBezTo>
                      <a:pt x="3831" y="8319"/>
                      <a:pt x="3115" y="7824"/>
                      <a:pt x="2576" y="7041"/>
                    </a:cubicBezTo>
                    <a:cubicBezTo>
                      <a:pt x="2019" y="6231"/>
                      <a:pt x="1745" y="5314"/>
                      <a:pt x="1701" y="4337"/>
                    </a:cubicBezTo>
                    <a:cubicBezTo>
                      <a:pt x="1632" y="2830"/>
                      <a:pt x="1802" y="637"/>
                      <a:pt x="27" y="1"/>
                    </a:cubicBezTo>
                    <a:cubicBezTo>
                      <a:pt x="26" y="1"/>
                      <a:pt x="24" y="1"/>
                      <a:pt x="22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23"/>
              <p:cNvSpPr/>
              <p:nvPr/>
            </p:nvSpPr>
            <p:spPr>
              <a:xfrm>
                <a:off x="4842185" y="-554820"/>
                <a:ext cx="266257" cy="27702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5812" extrusionOk="0">
                    <a:moveTo>
                      <a:pt x="12" y="0"/>
                    </a:moveTo>
                    <a:cubicBezTo>
                      <a:pt x="6" y="0"/>
                      <a:pt x="1" y="4"/>
                      <a:pt x="2" y="12"/>
                    </a:cubicBezTo>
                    <a:cubicBezTo>
                      <a:pt x="35" y="1500"/>
                      <a:pt x="584" y="2904"/>
                      <a:pt x="1607" y="3996"/>
                    </a:cubicBezTo>
                    <a:cubicBezTo>
                      <a:pt x="2567" y="5020"/>
                      <a:pt x="4037" y="5811"/>
                      <a:pt x="5467" y="5811"/>
                    </a:cubicBezTo>
                    <a:cubicBezTo>
                      <a:pt x="5483" y="5811"/>
                      <a:pt x="5499" y="5811"/>
                      <a:pt x="5514" y="5811"/>
                    </a:cubicBezTo>
                    <a:cubicBezTo>
                      <a:pt x="5569" y="5811"/>
                      <a:pt x="5586" y="5723"/>
                      <a:pt x="5527" y="5711"/>
                    </a:cubicBezTo>
                    <a:cubicBezTo>
                      <a:pt x="4098" y="5442"/>
                      <a:pt x="2817" y="4985"/>
                      <a:pt x="1765" y="3934"/>
                    </a:cubicBezTo>
                    <a:cubicBezTo>
                      <a:pt x="736" y="2904"/>
                      <a:pt x="118" y="1463"/>
                      <a:pt x="26" y="12"/>
                    </a:cubicBezTo>
                    <a:cubicBezTo>
                      <a:pt x="25" y="4"/>
                      <a:pt x="19" y="0"/>
                      <a:pt x="12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23"/>
              <p:cNvSpPr/>
              <p:nvPr/>
            </p:nvSpPr>
            <p:spPr>
              <a:xfrm>
                <a:off x="4951147" y="-457250"/>
                <a:ext cx="112966" cy="58676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231" extrusionOk="0">
                    <a:moveTo>
                      <a:pt x="35" y="0"/>
                    </a:moveTo>
                    <a:cubicBezTo>
                      <a:pt x="17" y="0"/>
                      <a:pt x="1" y="24"/>
                      <a:pt x="19" y="39"/>
                    </a:cubicBezTo>
                    <a:cubicBezTo>
                      <a:pt x="647" y="613"/>
                      <a:pt x="1455" y="1107"/>
                      <a:pt x="2311" y="1230"/>
                    </a:cubicBezTo>
                    <a:cubicBezTo>
                      <a:pt x="2313" y="1231"/>
                      <a:pt x="2315" y="1231"/>
                      <a:pt x="2317" y="1231"/>
                    </a:cubicBezTo>
                    <a:cubicBezTo>
                      <a:pt x="2355" y="1231"/>
                      <a:pt x="2369" y="1177"/>
                      <a:pt x="2329" y="1164"/>
                    </a:cubicBezTo>
                    <a:cubicBezTo>
                      <a:pt x="1485" y="895"/>
                      <a:pt x="733" y="590"/>
                      <a:pt x="51" y="7"/>
                    </a:cubicBezTo>
                    <a:cubicBezTo>
                      <a:pt x="46" y="2"/>
                      <a:pt x="41" y="0"/>
                      <a:pt x="35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23"/>
              <p:cNvSpPr/>
              <p:nvPr/>
            </p:nvSpPr>
            <p:spPr>
              <a:xfrm>
                <a:off x="5090043" y="-401386"/>
                <a:ext cx="15014" cy="116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44" extrusionOk="0">
                    <a:moveTo>
                      <a:pt x="157" y="1"/>
                    </a:moveTo>
                    <a:cubicBezTo>
                      <a:pt x="1" y="1"/>
                      <a:pt x="0" y="244"/>
                      <a:pt x="157" y="244"/>
                    </a:cubicBezTo>
                    <a:cubicBezTo>
                      <a:pt x="314" y="243"/>
                      <a:pt x="314" y="1"/>
                      <a:pt x="157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23"/>
              <p:cNvSpPr/>
              <p:nvPr/>
            </p:nvSpPr>
            <p:spPr>
              <a:xfrm>
                <a:off x="4995285" y="-348955"/>
                <a:ext cx="9914" cy="7674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61" extrusionOk="0">
                    <a:moveTo>
                      <a:pt x="104" y="0"/>
                    </a:moveTo>
                    <a:cubicBezTo>
                      <a:pt x="0" y="0"/>
                      <a:pt x="0" y="160"/>
                      <a:pt x="104" y="160"/>
                    </a:cubicBezTo>
                    <a:cubicBezTo>
                      <a:pt x="208" y="159"/>
                      <a:pt x="208" y="0"/>
                      <a:pt x="104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23"/>
              <p:cNvSpPr/>
              <p:nvPr/>
            </p:nvSpPr>
            <p:spPr>
              <a:xfrm>
                <a:off x="5031463" y="-335465"/>
                <a:ext cx="12774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00" extrusionOk="0">
                    <a:moveTo>
                      <a:pt x="95" y="1"/>
                    </a:moveTo>
                    <a:cubicBezTo>
                      <a:pt x="45" y="1"/>
                      <a:pt x="0" y="51"/>
                      <a:pt x="1" y="100"/>
                    </a:cubicBezTo>
                    <a:cubicBezTo>
                      <a:pt x="4" y="150"/>
                      <a:pt x="41" y="200"/>
                      <a:pt x="95" y="200"/>
                    </a:cubicBezTo>
                    <a:cubicBezTo>
                      <a:pt x="97" y="200"/>
                      <a:pt x="99" y="200"/>
                      <a:pt x="101" y="200"/>
                    </a:cubicBezTo>
                    <a:cubicBezTo>
                      <a:pt x="138" y="197"/>
                      <a:pt x="178" y="199"/>
                      <a:pt x="210" y="178"/>
                    </a:cubicBezTo>
                    <a:cubicBezTo>
                      <a:pt x="267" y="138"/>
                      <a:pt x="267" y="60"/>
                      <a:pt x="210" y="23"/>
                    </a:cubicBezTo>
                    <a:cubicBezTo>
                      <a:pt x="178" y="2"/>
                      <a:pt x="138" y="3"/>
                      <a:pt x="101" y="1"/>
                    </a:cubicBezTo>
                    <a:cubicBezTo>
                      <a:pt x="99" y="1"/>
                      <a:pt x="97" y="1"/>
                      <a:pt x="9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23"/>
              <p:cNvSpPr/>
              <p:nvPr/>
            </p:nvSpPr>
            <p:spPr>
              <a:xfrm>
                <a:off x="5070596" y="-322882"/>
                <a:ext cx="90611" cy="16873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354" extrusionOk="0">
                    <a:moveTo>
                      <a:pt x="44" y="1"/>
                    </a:moveTo>
                    <a:cubicBezTo>
                      <a:pt x="10" y="1"/>
                      <a:pt x="1" y="53"/>
                      <a:pt x="38" y="67"/>
                    </a:cubicBezTo>
                    <a:cubicBezTo>
                      <a:pt x="490" y="229"/>
                      <a:pt x="995" y="353"/>
                      <a:pt x="1486" y="353"/>
                    </a:cubicBezTo>
                    <a:cubicBezTo>
                      <a:pt x="1612" y="353"/>
                      <a:pt x="1737" y="345"/>
                      <a:pt x="1860" y="327"/>
                    </a:cubicBezTo>
                    <a:cubicBezTo>
                      <a:pt x="1900" y="320"/>
                      <a:pt x="1885" y="262"/>
                      <a:pt x="1852" y="260"/>
                    </a:cubicBezTo>
                    <a:cubicBezTo>
                      <a:pt x="1237" y="205"/>
                      <a:pt x="653" y="175"/>
                      <a:pt x="55" y="3"/>
                    </a:cubicBezTo>
                    <a:cubicBezTo>
                      <a:pt x="51" y="1"/>
                      <a:pt x="47" y="1"/>
                      <a:pt x="44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23"/>
              <p:cNvSpPr/>
              <p:nvPr/>
            </p:nvSpPr>
            <p:spPr>
              <a:xfrm>
                <a:off x="4977268" y="-284559"/>
                <a:ext cx="12393" cy="108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8" extrusionOk="0">
                    <a:moveTo>
                      <a:pt x="105" y="1"/>
                    </a:moveTo>
                    <a:cubicBezTo>
                      <a:pt x="82" y="1"/>
                      <a:pt x="58" y="9"/>
                      <a:pt x="41" y="27"/>
                    </a:cubicBezTo>
                    <a:cubicBezTo>
                      <a:pt x="1" y="66"/>
                      <a:pt x="8" y="140"/>
                      <a:pt x="59" y="168"/>
                    </a:cubicBezTo>
                    <a:cubicBezTo>
                      <a:pt x="89" y="185"/>
                      <a:pt x="120" y="202"/>
                      <a:pt x="148" y="219"/>
                    </a:cubicBezTo>
                    <a:cubicBezTo>
                      <a:pt x="158" y="225"/>
                      <a:pt x="168" y="228"/>
                      <a:pt x="178" y="228"/>
                    </a:cubicBezTo>
                    <a:cubicBezTo>
                      <a:pt x="221" y="228"/>
                      <a:pt x="259" y="176"/>
                      <a:pt x="233" y="133"/>
                    </a:cubicBezTo>
                    <a:cubicBezTo>
                      <a:pt x="215" y="105"/>
                      <a:pt x="197" y="75"/>
                      <a:pt x="183" y="45"/>
                    </a:cubicBezTo>
                    <a:cubicBezTo>
                      <a:pt x="167" y="16"/>
                      <a:pt x="136" y="1"/>
                      <a:pt x="10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23"/>
              <p:cNvSpPr/>
              <p:nvPr/>
            </p:nvSpPr>
            <p:spPr>
              <a:xfrm>
                <a:off x="5015924" y="-270498"/>
                <a:ext cx="11869" cy="9247"/>
              </a:xfrm>
              <a:custGeom>
                <a:avLst/>
                <a:gdLst/>
                <a:ahLst/>
                <a:cxnLst/>
                <a:rect l="l" t="t" r="r" b="b"/>
                <a:pathLst>
                  <a:path w="249" h="194" extrusionOk="0">
                    <a:moveTo>
                      <a:pt x="125" y="1"/>
                    </a:moveTo>
                    <a:cubicBezTo>
                      <a:pt x="2" y="1"/>
                      <a:pt x="1" y="193"/>
                      <a:pt x="125" y="193"/>
                    </a:cubicBezTo>
                    <a:cubicBezTo>
                      <a:pt x="248" y="192"/>
                      <a:pt x="249" y="1"/>
                      <a:pt x="12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49" name="Google Shape;1849;p23"/>
            <p:cNvSpPr/>
            <p:nvPr/>
          </p:nvSpPr>
          <p:spPr>
            <a:xfrm>
              <a:off x="4729076" y="-726414"/>
              <a:ext cx="415400" cy="386325"/>
            </a:xfrm>
            <a:custGeom>
              <a:avLst/>
              <a:gdLst/>
              <a:ahLst/>
              <a:cxnLst/>
              <a:rect l="l" t="t" r="r" b="b"/>
              <a:pathLst>
                <a:path w="8715" h="8105" extrusionOk="0">
                  <a:moveTo>
                    <a:pt x="8" y="0"/>
                  </a:moveTo>
                  <a:cubicBezTo>
                    <a:pt x="1" y="0"/>
                    <a:pt x="0" y="11"/>
                    <a:pt x="7" y="13"/>
                  </a:cubicBezTo>
                  <a:cubicBezTo>
                    <a:pt x="2199" y="829"/>
                    <a:pt x="2511" y="3459"/>
                    <a:pt x="3440" y="5298"/>
                  </a:cubicBezTo>
                  <a:cubicBezTo>
                    <a:pt x="3899" y="6203"/>
                    <a:pt x="4552" y="6933"/>
                    <a:pt x="5477" y="7375"/>
                  </a:cubicBezTo>
                  <a:cubicBezTo>
                    <a:pt x="6402" y="7815"/>
                    <a:pt x="7510" y="8052"/>
                    <a:pt x="8531" y="8104"/>
                  </a:cubicBezTo>
                  <a:cubicBezTo>
                    <a:pt x="8534" y="8105"/>
                    <a:pt x="8537" y="8105"/>
                    <a:pt x="8540" y="8105"/>
                  </a:cubicBezTo>
                  <a:cubicBezTo>
                    <a:pt x="8685" y="8105"/>
                    <a:pt x="8715" y="7868"/>
                    <a:pt x="8568" y="7836"/>
                  </a:cubicBezTo>
                  <a:cubicBezTo>
                    <a:pt x="7486" y="7595"/>
                    <a:pt x="6394" y="7534"/>
                    <a:pt x="5398" y="6993"/>
                  </a:cubicBezTo>
                  <a:cubicBezTo>
                    <a:pt x="4323" y="6408"/>
                    <a:pt x="3714" y="5383"/>
                    <a:pt x="3267" y="4282"/>
                  </a:cubicBezTo>
                  <a:cubicBezTo>
                    <a:pt x="2607" y="2660"/>
                    <a:pt x="1962" y="462"/>
                    <a:pt x="11" y="1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23"/>
            <p:cNvSpPr/>
            <p:nvPr/>
          </p:nvSpPr>
          <p:spPr>
            <a:xfrm>
              <a:off x="4746998" y="-742191"/>
              <a:ext cx="309346" cy="291376"/>
            </a:xfrm>
            <a:custGeom>
              <a:avLst/>
              <a:gdLst/>
              <a:ahLst/>
              <a:cxnLst/>
              <a:rect l="l" t="t" r="r" b="b"/>
              <a:pathLst>
                <a:path w="6490" h="6113" extrusionOk="0">
                  <a:moveTo>
                    <a:pt x="19" y="0"/>
                  </a:moveTo>
                  <a:cubicBezTo>
                    <a:pt x="8" y="0"/>
                    <a:pt x="0" y="18"/>
                    <a:pt x="12" y="24"/>
                  </a:cubicBezTo>
                  <a:cubicBezTo>
                    <a:pt x="822" y="394"/>
                    <a:pt x="1551" y="802"/>
                    <a:pt x="2053" y="1567"/>
                  </a:cubicBezTo>
                  <a:cubicBezTo>
                    <a:pt x="2499" y="2247"/>
                    <a:pt x="2723" y="3044"/>
                    <a:pt x="3073" y="3773"/>
                  </a:cubicBezTo>
                  <a:cubicBezTo>
                    <a:pt x="3637" y="4950"/>
                    <a:pt x="4864" y="6113"/>
                    <a:pt x="6257" y="6113"/>
                  </a:cubicBezTo>
                  <a:cubicBezTo>
                    <a:pt x="6269" y="6113"/>
                    <a:pt x="6282" y="6113"/>
                    <a:pt x="6294" y="6112"/>
                  </a:cubicBezTo>
                  <a:cubicBezTo>
                    <a:pt x="6453" y="6110"/>
                    <a:pt x="6490" y="5876"/>
                    <a:pt x="6333" y="5834"/>
                  </a:cubicBezTo>
                  <a:cubicBezTo>
                    <a:pt x="5550" y="5626"/>
                    <a:pt x="4867" y="5436"/>
                    <a:pt x="4235" y="4892"/>
                  </a:cubicBezTo>
                  <a:cubicBezTo>
                    <a:pt x="3612" y="4354"/>
                    <a:pt x="3266" y="3626"/>
                    <a:pt x="2938" y="2888"/>
                  </a:cubicBezTo>
                  <a:cubicBezTo>
                    <a:pt x="2645" y="2232"/>
                    <a:pt x="2337" y="1566"/>
                    <a:pt x="1812" y="1058"/>
                  </a:cubicBezTo>
                  <a:cubicBezTo>
                    <a:pt x="1314" y="575"/>
                    <a:pt x="686" y="200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1" name="Google Shape;1851;p23"/>
          <p:cNvGrpSpPr/>
          <p:nvPr/>
        </p:nvGrpSpPr>
        <p:grpSpPr>
          <a:xfrm>
            <a:off x="7015670" y="960519"/>
            <a:ext cx="1128438" cy="1359634"/>
            <a:chOff x="5234039" y="-267543"/>
            <a:chExt cx="313064" cy="377173"/>
          </a:xfrm>
        </p:grpSpPr>
        <p:sp>
          <p:nvSpPr>
            <p:cNvPr id="1852" name="Google Shape;1852;p23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23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23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23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23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23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23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23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23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23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23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23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23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23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23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23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23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23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23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1" name="Google Shape;1871;p23"/>
          <p:cNvGrpSpPr/>
          <p:nvPr/>
        </p:nvGrpSpPr>
        <p:grpSpPr>
          <a:xfrm>
            <a:off x="6059398" y="4755586"/>
            <a:ext cx="466198" cy="463516"/>
            <a:chOff x="4789992" y="5348109"/>
            <a:chExt cx="351768" cy="349718"/>
          </a:xfrm>
        </p:grpSpPr>
        <p:sp>
          <p:nvSpPr>
            <p:cNvPr id="1872" name="Google Shape;1872;p23"/>
            <p:cNvSpPr/>
            <p:nvPr/>
          </p:nvSpPr>
          <p:spPr>
            <a:xfrm>
              <a:off x="4789992" y="5348109"/>
              <a:ext cx="351768" cy="349718"/>
            </a:xfrm>
            <a:custGeom>
              <a:avLst/>
              <a:gdLst/>
              <a:ahLst/>
              <a:cxnLst/>
              <a:rect l="l" t="t" r="r" b="b"/>
              <a:pathLst>
                <a:path w="7380" h="7337" extrusionOk="0">
                  <a:moveTo>
                    <a:pt x="2586" y="1"/>
                  </a:moveTo>
                  <a:cubicBezTo>
                    <a:pt x="2564" y="1"/>
                    <a:pt x="2544" y="5"/>
                    <a:pt x="2526" y="12"/>
                  </a:cubicBezTo>
                  <a:cubicBezTo>
                    <a:pt x="2087" y="193"/>
                    <a:pt x="2353" y="2766"/>
                    <a:pt x="2353" y="2766"/>
                  </a:cubicBezTo>
                  <a:cubicBezTo>
                    <a:pt x="2353" y="2766"/>
                    <a:pt x="1" y="3286"/>
                    <a:pt x="235" y="3987"/>
                  </a:cubicBezTo>
                  <a:cubicBezTo>
                    <a:pt x="398" y="4474"/>
                    <a:pt x="1488" y="4548"/>
                    <a:pt x="2140" y="4548"/>
                  </a:cubicBezTo>
                  <a:cubicBezTo>
                    <a:pt x="2428" y="4548"/>
                    <a:pt x="2631" y="4534"/>
                    <a:pt x="2631" y="4534"/>
                  </a:cubicBezTo>
                  <a:lnTo>
                    <a:pt x="2631" y="4534"/>
                  </a:lnTo>
                  <a:cubicBezTo>
                    <a:pt x="2631" y="4534"/>
                    <a:pt x="2469" y="7170"/>
                    <a:pt x="3049" y="7329"/>
                  </a:cubicBezTo>
                  <a:cubicBezTo>
                    <a:pt x="3067" y="7334"/>
                    <a:pt x="3086" y="7336"/>
                    <a:pt x="3104" y="7336"/>
                  </a:cubicBezTo>
                  <a:cubicBezTo>
                    <a:pt x="3684" y="7336"/>
                    <a:pt x="4537" y="4999"/>
                    <a:pt x="4537" y="4999"/>
                  </a:cubicBezTo>
                  <a:cubicBezTo>
                    <a:pt x="4537" y="4999"/>
                    <a:pt x="5925" y="6096"/>
                    <a:pt x="6636" y="6096"/>
                  </a:cubicBezTo>
                  <a:cubicBezTo>
                    <a:pt x="6786" y="6096"/>
                    <a:pt x="6907" y="6047"/>
                    <a:pt x="6977" y="5928"/>
                  </a:cubicBezTo>
                  <a:cubicBezTo>
                    <a:pt x="7380" y="5248"/>
                    <a:pt x="5764" y="3691"/>
                    <a:pt x="5764" y="3691"/>
                  </a:cubicBezTo>
                  <a:cubicBezTo>
                    <a:pt x="5764" y="3691"/>
                    <a:pt x="7165" y="2254"/>
                    <a:pt x="6972" y="1648"/>
                  </a:cubicBezTo>
                  <a:cubicBezTo>
                    <a:pt x="6922" y="1493"/>
                    <a:pt x="6727" y="1435"/>
                    <a:pt x="6465" y="1435"/>
                  </a:cubicBezTo>
                  <a:cubicBezTo>
                    <a:pt x="5711" y="1435"/>
                    <a:pt x="4401" y="1915"/>
                    <a:pt x="4401" y="1915"/>
                  </a:cubicBezTo>
                  <a:cubicBezTo>
                    <a:pt x="4401" y="1915"/>
                    <a:pt x="3081" y="1"/>
                    <a:pt x="2586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23"/>
            <p:cNvSpPr/>
            <p:nvPr/>
          </p:nvSpPr>
          <p:spPr>
            <a:xfrm>
              <a:off x="4901195" y="5384525"/>
              <a:ext cx="13632" cy="74119"/>
            </a:xfrm>
            <a:custGeom>
              <a:avLst/>
              <a:gdLst/>
              <a:ahLst/>
              <a:cxnLst/>
              <a:rect l="l" t="t" r="r" b="b"/>
              <a:pathLst>
                <a:path w="286" h="1555" extrusionOk="0">
                  <a:moveTo>
                    <a:pt x="107" y="1"/>
                  </a:moveTo>
                  <a:cubicBezTo>
                    <a:pt x="99" y="1"/>
                    <a:pt x="90" y="6"/>
                    <a:pt x="89" y="14"/>
                  </a:cubicBezTo>
                  <a:cubicBezTo>
                    <a:pt x="0" y="512"/>
                    <a:pt x="94" y="1070"/>
                    <a:pt x="248" y="1544"/>
                  </a:cubicBezTo>
                  <a:cubicBezTo>
                    <a:pt x="251" y="1552"/>
                    <a:pt x="258" y="1555"/>
                    <a:pt x="264" y="1555"/>
                  </a:cubicBezTo>
                  <a:cubicBezTo>
                    <a:pt x="275" y="1555"/>
                    <a:pt x="286" y="1547"/>
                    <a:pt x="283" y="1535"/>
                  </a:cubicBezTo>
                  <a:cubicBezTo>
                    <a:pt x="151" y="1018"/>
                    <a:pt x="137" y="544"/>
                    <a:pt x="121" y="14"/>
                  </a:cubicBezTo>
                  <a:cubicBezTo>
                    <a:pt x="121" y="5"/>
                    <a:pt x="115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23"/>
            <p:cNvSpPr/>
            <p:nvPr/>
          </p:nvSpPr>
          <p:spPr>
            <a:xfrm>
              <a:off x="4916161" y="5386861"/>
              <a:ext cx="7388" cy="43041"/>
            </a:xfrm>
            <a:custGeom>
              <a:avLst/>
              <a:gdLst/>
              <a:ahLst/>
              <a:cxnLst/>
              <a:rect l="l" t="t" r="r" b="b"/>
              <a:pathLst>
                <a:path w="155" h="903" extrusionOk="0">
                  <a:moveTo>
                    <a:pt x="73" y="0"/>
                  </a:moveTo>
                  <a:cubicBezTo>
                    <a:pt x="65" y="0"/>
                    <a:pt x="56" y="6"/>
                    <a:pt x="55" y="17"/>
                  </a:cubicBezTo>
                  <a:cubicBezTo>
                    <a:pt x="0" y="305"/>
                    <a:pt x="48" y="615"/>
                    <a:pt x="123" y="893"/>
                  </a:cubicBezTo>
                  <a:cubicBezTo>
                    <a:pt x="124" y="900"/>
                    <a:pt x="130" y="902"/>
                    <a:pt x="136" y="902"/>
                  </a:cubicBezTo>
                  <a:cubicBezTo>
                    <a:pt x="145" y="902"/>
                    <a:pt x="154" y="896"/>
                    <a:pt x="152" y="886"/>
                  </a:cubicBezTo>
                  <a:cubicBezTo>
                    <a:pt x="83" y="594"/>
                    <a:pt x="86" y="319"/>
                    <a:pt x="93" y="22"/>
                  </a:cubicBezTo>
                  <a:cubicBezTo>
                    <a:pt x="94" y="8"/>
                    <a:pt x="83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23"/>
            <p:cNvSpPr/>
            <p:nvPr/>
          </p:nvSpPr>
          <p:spPr>
            <a:xfrm>
              <a:off x="5062779" y="5547635"/>
              <a:ext cx="38847" cy="43089"/>
            </a:xfrm>
            <a:custGeom>
              <a:avLst/>
              <a:gdLst/>
              <a:ahLst/>
              <a:cxnLst/>
              <a:rect l="l" t="t" r="r" b="b"/>
              <a:pathLst>
                <a:path w="815" h="904" extrusionOk="0">
                  <a:moveTo>
                    <a:pt x="27" y="0"/>
                  </a:moveTo>
                  <a:cubicBezTo>
                    <a:pt x="12" y="0"/>
                    <a:pt x="0" y="21"/>
                    <a:pt x="14" y="32"/>
                  </a:cubicBezTo>
                  <a:cubicBezTo>
                    <a:pt x="333" y="286"/>
                    <a:pt x="532" y="581"/>
                    <a:pt x="774" y="896"/>
                  </a:cubicBezTo>
                  <a:cubicBezTo>
                    <a:pt x="779" y="902"/>
                    <a:pt x="784" y="904"/>
                    <a:pt x="790" y="904"/>
                  </a:cubicBezTo>
                  <a:cubicBezTo>
                    <a:pt x="802" y="904"/>
                    <a:pt x="814" y="892"/>
                    <a:pt x="808" y="877"/>
                  </a:cubicBezTo>
                  <a:cubicBezTo>
                    <a:pt x="660" y="523"/>
                    <a:pt x="341" y="228"/>
                    <a:pt x="37" y="4"/>
                  </a:cubicBezTo>
                  <a:cubicBezTo>
                    <a:pt x="34" y="1"/>
                    <a:pt x="30" y="0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23"/>
            <p:cNvSpPr/>
            <p:nvPr/>
          </p:nvSpPr>
          <p:spPr>
            <a:xfrm>
              <a:off x="5065639" y="5570800"/>
              <a:ext cx="29934" cy="30601"/>
            </a:xfrm>
            <a:custGeom>
              <a:avLst/>
              <a:gdLst/>
              <a:ahLst/>
              <a:cxnLst/>
              <a:rect l="l" t="t" r="r" b="b"/>
              <a:pathLst>
                <a:path w="628" h="642" extrusionOk="0">
                  <a:moveTo>
                    <a:pt x="31" y="0"/>
                  </a:moveTo>
                  <a:cubicBezTo>
                    <a:pt x="14" y="0"/>
                    <a:pt x="0" y="24"/>
                    <a:pt x="19" y="37"/>
                  </a:cubicBezTo>
                  <a:cubicBezTo>
                    <a:pt x="244" y="200"/>
                    <a:pt x="413" y="396"/>
                    <a:pt x="559" y="629"/>
                  </a:cubicBezTo>
                  <a:cubicBezTo>
                    <a:pt x="565" y="638"/>
                    <a:pt x="574" y="641"/>
                    <a:pt x="582" y="641"/>
                  </a:cubicBezTo>
                  <a:cubicBezTo>
                    <a:pt x="604" y="641"/>
                    <a:pt x="627" y="619"/>
                    <a:pt x="614" y="596"/>
                  </a:cubicBezTo>
                  <a:cubicBezTo>
                    <a:pt x="475" y="356"/>
                    <a:pt x="274" y="158"/>
                    <a:pt x="43" y="4"/>
                  </a:cubicBezTo>
                  <a:cubicBezTo>
                    <a:pt x="39" y="1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23"/>
            <p:cNvSpPr/>
            <p:nvPr/>
          </p:nvSpPr>
          <p:spPr>
            <a:xfrm>
              <a:off x="4969641" y="5495156"/>
              <a:ext cx="37846" cy="28456"/>
            </a:xfrm>
            <a:custGeom>
              <a:avLst/>
              <a:gdLst/>
              <a:ahLst/>
              <a:cxnLst/>
              <a:rect l="l" t="t" r="r" b="b"/>
              <a:pathLst>
                <a:path w="794" h="597" extrusionOk="0">
                  <a:moveTo>
                    <a:pt x="670" y="0"/>
                  </a:moveTo>
                  <a:cubicBezTo>
                    <a:pt x="661" y="0"/>
                    <a:pt x="652" y="2"/>
                    <a:pt x="644" y="6"/>
                  </a:cubicBezTo>
                  <a:cubicBezTo>
                    <a:pt x="616" y="21"/>
                    <a:pt x="605" y="54"/>
                    <a:pt x="618" y="81"/>
                  </a:cubicBezTo>
                  <a:cubicBezTo>
                    <a:pt x="631" y="106"/>
                    <a:pt x="728" y="326"/>
                    <a:pt x="487" y="445"/>
                  </a:cubicBezTo>
                  <a:cubicBezTo>
                    <a:pt x="434" y="471"/>
                    <a:pt x="385" y="484"/>
                    <a:pt x="340" y="484"/>
                  </a:cubicBezTo>
                  <a:cubicBezTo>
                    <a:pt x="313" y="484"/>
                    <a:pt x="288" y="479"/>
                    <a:pt x="264" y="471"/>
                  </a:cubicBezTo>
                  <a:cubicBezTo>
                    <a:pt x="163" y="434"/>
                    <a:pt x="118" y="327"/>
                    <a:pt x="115" y="325"/>
                  </a:cubicBezTo>
                  <a:cubicBezTo>
                    <a:pt x="107" y="303"/>
                    <a:pt x="86" y="291"/>
                    <a:pt x="64" y="291"/>
                  </a:cubicBezTo>
                  <a:cubicBezTo>
                    <a:pt x="57" y="291"/>
                    <a:pt x="49" y="292"/>
                    <a:pt x="42" y="295"/>
                  </a:cubicBezTo>
                  <a:cubicBezTo>
                    <a:pt x="14" y="306"/>
                    <a:pt x="0" y="340"/>
                    <a:pt x="13" y="368"/>
                  </a:cubicBezTo>
                  <a:cubicBezTo>
                    <a:pt x="15" y="373"/>
                    <a:pt x="77" y="520"/>
                    <a:pt x="223" y="575"/>
                  </a:cubicBezTo>
                  <a:cubicBezTo>
                    <a:pt x="260" y="589"/>
                    <a:pt x="299" y="596"/>
                    <a:pt x="340" y="596"/>
                  </a:cubicBezTo>
                  <a:cubicBezTo>
                    <a:pt x="402" y="596"/>
                    <a:pt x="469" y="579"/>
                    <a:pt x="538" y="546"/>
                  </a:cubicBezTo>
                  <a:cubicBezTo>
                    <a:pt x="643" y="495"/>
                    <a:pt x="711" y="424"/>
                    <a:pt x="743" y="332"/>
                  </a:cubicBezTo>
                  <a:cubicBezTo>
                    <a:pt x="794" y="183"/>
                    <a:pt x="723" y="38"/>
                    <a:pt x="721" y="32"/>
                  </a:cubicBezTo>
                  <a:cubicBezTo>
                    <a:pt x="710" y="11"/>
                    <a:pt x="690" y="0"/>
                    <a:pt x="670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23"/>
            <p:cNvSpPr/>
            <p:nvPr/>
          </p:nvSpPr>
          <p:spPr>
            <a:xfrm>
              <a:off x="4928840" y="5526281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4" y="0"/>
                  </a:moveTo>
                  <a:cubicBezTo>
                    <a:pt x="367" y="0"/>
                    <a:pt x="320" y="9"/>
                    <a:pt x="274" y="28"/>
                  </a:cubicBezTo>
                  <a:cubicBezTo>
                    <a:pt x="89" y="105"/>
                    <a:pt x="0" y="318"/>
                    <a:pt x="76" y="505"/>
                  </a:cubicBezTo>
                  <a:cubicBezTo>
                    <a:pt x="135" y="645"/>
                    <a:pt x="272" y="730"/>
                    <a:pt x="415" y="730"/>
                  </a:cubicBezTo>
                  <a:cubicBezTo>
                    <a:pt x="461" y="730"/>
                    <a:pt x="508" y="721"/>
                    <a:pt x="553" y="702"/>
                  </a:cubicBezTo>
                  <a:cubicBezTo>
                    <a:pt x="739" y="625"/>
                    <a:pt x="828" y="411"/>
                    <a:pt x="751" y="226"/>
                  </a:cubicBezTo>
                  <a:cubicBezTo>
                    <a:pt x="692" y="85"/>
                    <a:pt x="557" y="0"/>
                    <a:pt x="414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23"/>
            <p:cNvSpPr/>
            <p:nvPr/>
          </p:nvSpPr>
          <p:spPr>
            <a:xfrm>
              <a:off x="5022216" y="5487529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6" y="1"/>
                  </a:moveTo>
                  <a:cubicBezTo>
                    <a:pt x="369" y="1"/>
                    <a:pt x="322" y="10"/>
                    <a:pt x="276" y="29"/>
                  </a:cubicBezTo>
                  <a:cubicBezTo>
                    <a:pt x="89" y="105"/>
                    <a:pt x="1" y="319"/>
                    <a:pt x="78" y="505"/>
                  </a:cubicBezTo>
                  <a:cubicBezTo>
                    <a:pt x="137" y="645"/>
                    <a:pt x="272" y="730"/>
                    <a:pt x="415" y="730"/>
                  </a:cubicBezTo>
                  <a:cubicBezTo>
                    <a:pt x="462" y="730"/>
                    <a:pt x="509" y="721"/>
                    <a:pt x="555" y="702"/>
                  </a:cubicBezTo>
                  <a:cubicBezTo>
                    <a:pt x="742" y="626"/>
                    <a:pt x="829" y="412"/>
                    <a:pt x="752" y="226"/>
                  </a:cubicBezTo>
                  <a:cubicBezTo>
                    <a:pt x="694" y="85"/>
                    <a:pt x="558" y="1"/>
                    <a:pt x="41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23"/>
            <p:cNvSpPr/>
            <p:nvPr/>
          </p:nvSpPr>
          <p:spPr>
            <a:xfrm>
              <a:off x="4932081" y="5494822"/>
              <a:ext cx="28694" cy="23451"/>
            </a:xfrm>
            <a:custGeom>
              <a:avLst/>
              <a:gdLst/>
              <a:ahLst/>
              <a:cxnLst/>
              <a:rect l="l" t="t" r="r" b="b"/>
              <a:pathLst>
                <a:path w="602" h="492" extrusionOk="0">
                  <a:moveTo>
                    <a:pt x="516" y="1"/>
                  </a:moveTo>
                  <a:cubicBezTo>
                    <a:pt x="509" y="1"/>
                    <a:pt x="501" y="2"/>
                    <a:pt x="494" y="5"/>
                  </a:cubicBezTo>
                  <a:cubicBezTo>
                    <a:pt x="466" y="17"/>
                    <a:pt x="452" y="50"/>
                    <a:pt x="464" y="78"/>
                  </a:cubicBezTo>
                  <a:cubicBezTo>
                    <a:pt x="466" y="78"/>
                    <a:pt x="488" y="135"/>
                    <a:pt x="489" y="201"/>
                  </a:cubicBezTo>
                  <a:cubicBezTo>
                    <a:pt x="490" y="280"/>
                    <a:pt x="459" y="332"/>
                    <a:pt x="393" y="359"/>
                  </a:cubicBezTo>
                  <a:cubicBezTo>
                    <a:pt x="361" y="372"/>
                    <a:pt x="331" y="378"/>
                    <a:pt x="304" y="378"/>
                  </a:cubicBezTo>
                  <a:cubicBezTo>
                    <a:pt x="187" y="378"/>
                    <a:pt x="115" y="279"/>
                    <a:pt x="111" y="274"/>
                  </a:cubicBezTo>
                  <a:cubicBezTo>
                    <a:pt x="99" y="257"/>
                    <a:pt x="82" y="248"/>
                    <a:pt x="64" y="248"/>
                  </a:cubicBezTo>
                  <a:cubicBezTo>
                    <a:pt x="53" y="248"/>
                    <a:pt x="42" y="252"/>
                    <a:pt x="33" y="259"/>
                  </a:cubicBezTo>
                  <a:cubicBezTo>
                    <a:pt x="6" y="276"/>
                    <a:pt x="0" y="311"/>
                    <a:pt x="18" y="338"/>
                  </a:cubicBezTo>
                  <a:cubicBezTo>
                    <a:pt x="61" y="400"/>
                    <a:pt x="165" y="491"/>
                    <a:pt x="305" y="491"/>
                  </a:cubicBezTo>
                  <a:cubicBezTo>
                    <a:pt x="346" y="491"/>
                    <a:pt x="389" y="484"/>
                    <a:pt x="432" y="464"/>
                  </a:cubicBezTo>
                  <a:cubicBezTo>
                    <a:pt x="542" y="418"/>
                    <a:pt x="602" y="326"/>
                    <a:pt x="600" y="200"/>
                  </a:cubicBezTo>
                  <a:cubicBezTo>
                    <a:pt x="599" y="112"/>
                    <a:pt x="568" y="38"/>
                    <a:pt x="567" y="35"/>
                  </a:cubicBezTo>
                  <a:cubicBezTo>
                    <a:pt x="559" y="14"/>
                    <a:pt x="538" y="1"/>
                    <a:pt x="516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23"/>
            <p:cNvSpPr/>
            <p:nvPr/>
          </p:nvSpPr>
          <p:spPr>
            <a:xfrm>
              <a:off x="4998479" y="5467272"/>
              <a:ext cx="30935" cy="23451"/>
            </a:xfrm>
            <a:custGeom>
              <a:avLst/>
              <a:gdLst/>
              <a:ahLst/>
              <a:cxnLst/>
              <a:rect l="l" t="t" r="r" b="b"/>
              <a:pathLst>
                <a:path w="649" h="492" extrusionOk="0">
                  <a:moveTo>
                    <a:pt x="519" y="1"/>
                  </a:moveTo>
                  <a:cubicBezTo>
                    <a:pt x="512" y="1"/>
                    <a:pt x="505" y="2"/>
                    <a:pt x="498" y="5"/>
                  </a:cubicBezTo>
                  <a:cubicBezTo>
                    <a:pt x="468" y="16"/>
                    <a:pt x="455" y="49"/>
                    <a:pt x="466" y="78"/>
                  </a:cubicBezTo>
                  <a:cubicBezTo>
                    <a:pt x="470" y="85"/>
                    <a:pt x="552" y="294"/>
                    <a:pt x="393" y="360"/>
                  </a:cubicBezTo>
                  <a:cubicBezTo>
                    <a:pt x="361" y="373"/>
                    <a:pt x="332" y="378"/>
                    <a:pt x="305" y="378"/>
                  </a:cubicBezTo>
                  <a:cubicBezTo>
                    <a:pt x="187" y="378"/>
                    <a:pt x="115" y="278"/>
                    <a:pt x="111" y="273"/>
                  </a:cubicBezTo>
                  <a:cubicBezTo>
                    <a:pt x="100" y="257"/>
                    <a:pt x="83" y="248"/>
                    <a:pt x="65" y="248"/>
                  </a:cubicBezTo>
                  <a:cubicBezTo>
                    <a:pt x="54" y="248"/>
                    <a:pt x="43" y="251"/>
                    <a:pt x="33" y="258"/>
                  </a:cubicBezTo>
                  <a:cubicBezTo>
                    <a:pt x="7" y="276"/>
                    <a:pt x="0" y="310"/>
                    <a:pt x="18" y="337"/>
                  </a:cubicBezTo>
                  <a:cubicBezTo>
                    <a:pt x="61" y="399"/>
                    <a:pt x="166" y="492"/>
                    <a:pt x="305" y="492"/>
                  </a:cubicBezTo>
                  <a:cubicBezTo>
                    <a:pt x="346" y="492"/>
                    <a:pt x="390" y="483"/>
                    <a:pt x="436" y="464"/>
                  </a:cubicBezTo>
                  <a:cubicBezTo>
                    <a:pt x="648" y="376"/>
                    <a:pt x="617" y="145"/>
                    <a:pt x="571" y="35"/>
                  </a:cubicBezTo>
                  <a:cubicBezTo>
                    <a:pt x="562" y="13"/>
                    <a:pt x="541" y="1"/>
                    <a:pt x="51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2" name="Google Shape;1882;p23"/>
          <p:cNvSpPr txBox="1">
            <a:spLocks noGrp="1"/>
          </p:cNvSpPr>
          <p:nvPr>
            <p:ph type="title"/>
          </p:nvPr>
        </p:nvSpPr>
        <p:spPr>
          <a:xfrm>
            <a:off x="3222888" y="3331488"/>
            <a:ext cx="2680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883" name="Google Shape;1883;p23"/>
          <p:cNvSpPr txBox="1">
            <a:spLocks noGrp="1"/>
          </p:cNvSpPr>
          <p:nvPr>
            <p:ph type="subTitle" idx="1"/>
          </p:nvPr>
        </p:nvSpPr>
        <p:spPr>
          <a:xfrm rot="-455">
            <a:off x="2307025" y="3896066"/>
            <a:ext cx="4530000" cy="5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4" name="Google Shape;1884;p23"/>
          <p:cNvSpPr>
            <a:spLocks noGrp="1"/>
          </p:cNvSpPr>
          <p:nvPr>
            <p:ph type="pic" idx="2"/>
          </p:nvPr>
        </p:nvSpPr>
        <p:spPr>
          <a:xfrm>
            <a:off x="2904588" y="773063"/>
            <a:ext cx="3317100" cy="1840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5" name="Google Shape;1885;p23"/>
          <p:cNvSpPr/>
          <p:nvPr/>
        </p:nvSpPr>
        <p:spPr>
          <a:xfrm>
            <a:off x="590323" y="1121327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23"/>
          <p:cNvSpPr/>
          <p:nvPr/>
        </p:nvSpPr>
        <p:spPr>
          <a:xfrm>
            <a:off x="2145463" y="476022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7" name="Google Shape;1887;p23"/>
          <p:cNvSpPr/>
          <p:nvPr/>
        </p:nvSpPr>
        <p:spPr>
          <a:xfrm>
            <a:off x="1061229" y="490062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8" name="Google Shape;1888;p23"/>
          <p:cNvSpPr/>
          <p:nvPr/>
        </p:nvSpPr>
        <p:spPr>
          <a:xfrm>
            <a:off x="590334" y="3772121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23"/>
          <p:cNvSpPr/>
          <p:nvPr/>
        </p:nvSpPr>
        <p:spPr>
          <a:xfrm>
            <a:off x="8535310" y="1602212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23"/>
          <p:cNvSpPr/>
          <p:nvPr/>
        </p:nvSpPr>
        <p:spPr>
          <a:xfrm>
            <a:off x="4308425" y="475556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23"/>
          <p:cNvSpPr/>
          <p:nvPr/>
        </p:nvSpPr>
        <p:spPr>
          <a:xfrm>
            <a:off x="352491" y="393080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2" name="Google Shape;1892;p23"/>
          <p:cNvSpPr/>
          <p:nvPr/>
        </p:nvSpPr>
        <p:spPr>
          <a:xfrm>
            <a:off x="7450223" y="460349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3" name="Google Shape;1893;p23"/>
          <p:cNvSpPr/>
          <p:nvPr/>
        </p:nvSpPr>
        <p:spPr>
          <a:xfrm>
            <a:off x="2961993" y="3356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4" name="Google Shape;1894;p23"/>
          <p:cNvSpPr/>
          <p:nvPr/>
        </p:nvSpPr>
        <p:spPr>
          <a:xfrm>
            <a:off x="4921593" y="393030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MAIN_POINT_1_1_1"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6" name="Google Shape;1896;p24"/>
          <p:cNvGrpSpPr/>
          <p:nvPr/>
        </p:nvGrpSpPr>
        <p:grpSpPr>
          <a:xfrm rot="9284465">
            <a:off x="1088158" y="-2380639"/>
            <a:ext cx="9393665" cy="8567764"/>
            <a:chOff x="-2537947" y="-2336543"/>
            <a:chExt cx="4759398" cy="4340947"/>
          </a:xfrm>
        </p:grpSpPr>
        <p:sp>
          <p:nvSpPr>
            <p:cNvPr id="1897" name="Google Shape;1897;p24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24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24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24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24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2" name="Google Shape;1902;p24"/>
          <p:cNvGrpSpPr/>
          <p:nvPr/>
        </p:nvGrpSpPr>
        <p:grpSpPr>
          <a:xfrm rot="2211803">
            <a:off x="17163" y="3426729"/>
            <a:ext cx="1134366" cy="2210848"/>
            <a:chOff x="1099958" y="4292329"/>
            <a:chExt cx="269021" cy="524315"/>
          </a:xfrm>
        </p:grpSpPr>
        <p:sp>
          <p:nvSpPr>
            <p:cNvPr id="1903" name="Google Shape;1903;p24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24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24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24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24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24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24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24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24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24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4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4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24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24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24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24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24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24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24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24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24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24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5" name="Google Shape;1925;p24"/>
          <p:cNvGrpSpPr/>
          <p:nvPr/>
        </p:nvGrpSpPr>
        <p:grpSpPr>
          <a:xfrm rot="1341893">
            <a:off x="5004060" y="4297883"/>
            <a:ext cx="677108" cy="854456"/>
            <a:chOff x="4198851" y="-806491"/>
            <a:chExt cx="163968" cy="206914"/>
          </a:xfrm>
        </p:grpSpPr>
        <p:sp>
          <p:nvSpPr>
            <p:cNvPr id="1926" name="Google Shape;1926;p24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24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24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24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24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24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24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24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24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24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6" name="Google Shape;1936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937" name="Google Shape;1937;p24"/>
          <p:cNvSpPr txBox="1">
            <a:spLocks noGrp="1"/>
          </p:cNvSpPr>
          <p:nvPr>
            <p:ph type="body" idx="1"/>
          </p:nvPr>
        </p:nvSpPr>
        <p:spPr>
          <a:xfrm>
            <a:off x="720000" y="1237077"/>
            <a:ext cx="7704000" cy="23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✦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38" name="Google Shape;1938;p24"/>
          <p:cNvSpPr/>
          <p:nvPr/>
        </p:nvSpPr>
        <p:spPr>
          <a:xfrm flipH="1">
            <a:off x="4251358" y="457477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9" name="Google Shape;1939;p24"/>
          <p:cNvSpPr/>
          <p:nvPr/>
        </p:nvSpPr>
        <p:spPr>
          <a:xfrm flipH="1">
            <a:off x="1661174" y="4711940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0" name="Google Shape;1940;p24"/>
          <p:cNvSpPr/>
          <p:nvPr/>
        </p:nvSpPr>
        <p:spPr>
          <a:xfrm flipH="1">
            <a:off x="215054" y="1876087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1" name="Google Shape;1941;p24"/>
          <p:cNvSpPr/>
          <p:nvPr/>
        </p:nvSpPr>
        <p:spPr>
          <a:xfrm flipH="1">
            <a:off x="655101" y="27738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2" name="Google Shape;1942;p24"/>
          <p:cNvSpPr/>
          <p:nvPr/>
        </p:nvSpPr>
        <p:spPr>
          <a:xfrm flipH="1">
            <a:off x="7040967" y="47695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24"/>
          <p:cNvSpPr/>
          <p:nvPr/>
        </p:nvSpPr>
        <p:spPr>
          <a:xfrm flipH="1">
            <a:off x="8793690" y="387054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4" name="Google Shape;1944;p24"/>
          <p:cNvSpPr/>
          <p:nvPr/>
        </p:nvSpPr>
        <p:spPr>
          <a:xfrm flipH="1">
            <a:off x="8360359" y="65891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24"/>
          <p:cNvSpPr/>
          <p:nvPr/>
        </p:nvSpPr>
        <p:spPr>
          <a:xfrm flipH="1">
            <a:off x="8324120" y="277177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2"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p25"/>
          <p:cNvGrpSpPr/>
          <p:nvPr/>
        </p:nvGrpSpPr>
        <p:grpSpPr>
          <a:xfrm>
            <a:off x="-2701640" y="965694"/>
            <a:ext cx="4377909" cy="4377909"/>
            <a:chOff x="530505" y="2179769"/>
            <a:chExt cx="2442212" cy="2442212"/>
          </a:xfrm>
        </p:grpSpPr>
        <p:sp>
          <p:nvSpPr>
            <p:cNvPr id="1948" name="Google Shape;1948;p25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5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5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5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2" name="Google Shape;1952;p25"/>
          <p:cNvGrpSpPr/>
          <p:nvPr/>
        </p:nvGrpSpPr>
        <p:grpSpPr>
          <a:xfrm rot="1586299">
            <a:off x="7841008" y="400764"/>
            <a:ext cx="1414187" cy="2756258"/>
            <a:chOff x="1099958" y="4292329"/>
            <a:chExt cx="269021" cy="524315"/>
          </a:xfrm>
        </p:grpSpPr>
        <p:sp>
          <p:nvSpPr>
            <p:cNvPr id="1953" name="Google Shape;1953;p25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5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5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25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25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5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5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5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5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5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25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5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5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5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5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5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5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5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5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5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5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5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5" name="Google Shape;1975;p25"/>
          <p:cNvGrpSpPr/>
          <p:nvPr/>
        </p:nvGrpSpPr>
        <p:grpSpPr>
          <a:xfrm rot="6058539">
            <a:off x="6218887" y="4202515"/>
            <a:ext cx="994447" cy="1515133"/>
            <a:chOff x="2251545" y="3095652"/>
            <a:chExt cx="344809" cy="525316"/>
          </a:xfrm>
        </p:grpSpPr>
        <p:sp>
          <p:nvSpPr>
            <p:cNvPr id="1976" name="Google Shape;1976;p25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5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5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5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5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5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5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5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5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5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5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5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8" name="Google Shape;1988;p25"/>
          <p:cNvSpPr txBox="1">
            <a:spLocks noGrp="1"/>
          </p:cNvSpPr>
          <p:nvPr>
            <p:ph type="subTitle" idx="1"/>
          </p:nvPr>
        </p:nvSpPr>
        <p:spPr>
          <a:xfrm>
            <a:off x="1676282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9" name="Google Shape;1989;p25"/>
          <p:cNvSpPr txBox="1">
            <a:spLocks noGrp="1"/>
          </p:cNvSpPr>
          <p:nvPr>
            <p:ph type="subTitle" idx="2"/>
          </p:nvPr>
        </p:nvSpPr>
        <p:spPr>
          <a:xfrm>
            <a:off x="4901601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0" name="Google Shape;1990;p2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991" name="Google Shape;1991;p25"/>
          <p:cNvSpPr txBox="1">
            <a:spLocks noGrp="1"/>
          </p:cNvSpPr>
          <p:nvPr>
            <p:ph type="title" idx="3"/>
          </p:nvPr>
        </p:nvSpPr>
        <p:spPr>
          <a:xfrm>
            <a:off x="1674390" y="2524125"/>
            <a:ext cx="2569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92" name="Google Shape;1992;p25"/>
          <p:cNvSpPr txBox="1">
            <a:spLocks noGrp="1"/>
          </p:cNvSpPr>
          <p:nvPr>
            <p:ph type="title" idx="4"/>
          </p:nvPr>
        </p:nvSpPr>
        <p:spPr>
          <a:xfrm>
            <a:off x="4905688" y="2524125"/>
            <a:ext cx="255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93" name="Google Shape;1993;p25"/>
          <p:cNvSpPr/>
          <p:nvPr/>
        </p:nvSpPr>
        <p:spPr>
          <a:xfrm>
            <a:off x="8723893" y="33064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25"/>
          <p:cNvSpPr/>
          <p:nvPr/>
        </p:nvSpPr>
        <p:spPr>
          <a:xfrm>
            <a:off x="2353838" y="1758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5" name="Google Shape;1995;p25"/>
          <p:cNvSpPr/>
          <p:nvPr/>
        </p:nvSpPr>
        <p:spPr>
          <a:xfrm>
            <a:off x="434041" y="42045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25"/>
          <p:cNvSpPr/>
          <p:nvPr/>
        </p:nvSpPr>
        <p:spPr>
          <a:xfrm>
            <a:off x="8304646" y="4672346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25"/>
          <p:cNvSpPr/>
          <p:nvPr/>
        </p:nvSpPr>
        <p:spPr>
          <a:xfrm>
            <a:off x="8492927" y="2945428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25"/>
          <p:cNvSpPr/>
          <p:nvPr/>
        </p:nvSpPr>
        <p:spPr>
          <a:xfrm>
            <a:off x="8423998" y="3685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25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0" name="Google Shape;2000;p25"/>
          <p:cNvSpPr/>
          <p:nvPr/>
        </p:nvSpPr>
        <p:spPr>
          <a:xfrm>
            <a:off x="492508" y="23942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1" name="Google Shape;2001;p25"/>
          <p:cNvSpPr/>
          <p:nvPr/>
        </p:nvSpPr>
        <p:spPr>
          <a:xfrm>
            <a:off x="2810110" y="21934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25"/>
          <p:cNvSpPr/>
          <p:nvPr/>
        </p:nvSpPr>
        <p:spPr>
          <a:xfrm>
            <a:off x="1476400" y="492761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4" name="Google Shape;2004;p26"/>
          <p:cNvGrpSpPr/>
          <p:nvPr/>
        </p:nvGrpSpPr>
        <p:grpSpPr>
          <a:xfrm rot="-1304788">
            <a:off x="7910306" y="78924"/>
            <a:ext cx="1771361" cy="3356721"/>
            <a:chOff x="177688" y="2854372"/>
            <a:chExt cx="568167" cy="1076609"/>
          </a:xfrm>
        </p:grpSpPr>
        <p:sp>
          <p:nvSpPr>
            <p:cNvPr id="2005" name="Google Shape;2005;p26"/>
            <p:cNvSpPr/>
            <p:nvPr/>
          </p:nvSpPr>
          <p:spPr>
            <a:xfrm>
              <a:off x="662632" y="3784363"/>
              <a:ext cx="69448" cy="70449"/>
            </a:xfrm>
            <a:custGeom>
              <a:avLst/>
              <a:gdLst/>
              <a:ahLst/>
              <a:cxnLst/>
              <a:rect l="l" t="t" r="r" b="b"/>
              <a:pathLst>
                <a:path w="1457" h="1478" extrusionOk="0">
                  <a:moveTo>
                    <a:pt x="687" y="0"/>
                  </a:moveTo>
                  <a:cubicBezTo>
                    <a:pt x="559" y="0"/>
                    <a:pt x="433" y="32"/>
                    <a:pt x="321" y="105"/>
                  </a:cubicBezTo>
                  <a:cubicBezTo>
                    <a:pt x="174" y="197"/>
                    <a:pt x="63" y="358"/>
                    <a:pt x="26" y="529"/>
                  </a:cubicBezTo>
                  <a:cubicBezTo>
                    <a:pt x="0" y="645"/>
                    <a:pt x="6" y="759"/>
                    <a:pt x="40" y="872"/>
                  </a:cubicBezTo>
                  <a:cubicBezTo>
                    <a:pt x="78" y="991"/>
                    <a:pt x="142" y="1091"/>
                    <a:pt x="234" y="1175"/>
                  </a:cubicBezTo>
                  <a:cubicBezTo>
                    <a:pt x="279" y="1225"/>
                    <a:pt x="326" y="1272"/>
                    <a:pt x="372" y="1320"/>
                  </a:cubicBezTo>
                  <a:cubicBezTo>
                    <a:pt x="418" y="1352"/>
                    <a:pt x="462" y="1382"/>
                    <a:pt x="508" y="1414"/>
                  </a:cubicBezTo>
                  <a:cubicBezTo>
                    <a:pt x="581" y="1453"/>
                    <a:pt x="660" y="1474"/>
                    <a:pt x="743" y="1474"/>
                  </a:cubicBezTo>
                  <a:cubicBezTo>
                    <a:pt x="764" y="1476"/>
                    <a:pt x="786" y="1477"/>
                    <a:pt x="809" y="1477"/>
                  </a:cubicBezTo>
                  <a:cubicBezTo>
                    <a:pt x="925" y="1477"/>
                    <a:pt x="1045" y="1449"/>
                    <a:pt x="1140" y="1382"/>
                  </a:cubicBezTo>
                  <a:cubicBezTo>
                    <a:pt x="1232" y="1316"/>
                    <a:pt x="1308" y="1233"/>
                    <a:pt x="1362" y="1136"/>
                  </a:cubicBezTo>
                  <a:cubicBezTo>
                    <a:pt x="1434" y="1010"/>
                    <a:pt x="1457" y="794"/>
                    <a:pt x="1403" y="660"/>
                  </a:cubicBezTo>
                  <a:cubicBezTo>
                    <a:pt x="1378" y="597"/>
                    <a:pt x="1354" y="534"/>
                    <a:pt x="1329" y="472"/>
                  </a:cubicBezTo>
                  <a:cubicBezTo>
                    <a:pt x="1291" y="354"/>
                    <a:pt x="1226" y="254"/>
                    <a:pt x="1135" y="170"/>
                  </a:cubicBezTo>
                  <a:cubicBezTo>
                    <a:pt x="1046" y="91"/>
                    <a:pt x="944" y="39"/>
                    <a:pt x="828" y="13"/>
                  </a:cubicBezTo>
                  <a:cubicBezTo>
                    <a:pt x="781" y="5"/>
                    <a:pt x="734" y="0"/>
                    <a:pt x="6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26"/>
            <p:cNvSpPr/>
            <p:nvPr/>
          </p:nvSpPr>
          <p:spPr>
            <a:xfrm>
              <a:off x="698238" y="3668919"/>
              <a:ext cx="47617" cy="48761"/>
            </a:xfrm>
            <a:custGeom>
              <a:avLst/>
              <a:gdLst/>
              <a:ahLst/>
              <a:cxnLst/>
              <a:rect l="l" t="t" r="r" b="b"/>
              <a:pathLst>
                <a:path w="999" h="1023" extrusionOk="0">
                  <a:moveTo>
                    <a:pt x="461" y="0"/>
                  </a:moveTo>
                  <a:cubicBezTo>
                    <a:pt x="372" y="0"/>
                    <a:pt x="279" y="24"/>
                    <a:pt x="211" y="72"/>
                  </a:cubicBezTo>
                  <a:cubicBezTo>
                    <a:pt x="113" y="138"/>
                    <a:pt x="32" y="237"/>
                    <a:pt x="11" y="357"/>
                  </a:cubicBezTo>
                  <a:cubicBezTo>
                    <a:pt x="7" y="397"/>
                    <a:pt x="5" y="434"/>
                    <a:pt x="1" y="473"/>
                  </a:cubicBezTo>
                  <a:cubicBezTo>
                    <a:pt x="5" y="556"/>
                    <a:pt x="28" y="632"/>
                    <a:pt x="73" y="701"/>
                  </a:cubicBezTo>
                  <a:cubicBezTo>
                    <a:pt x="90" y="737"/>
                    <a:pt x="108" y="771"/>
                    <a:pt x="125" y="807"/>
                  </a:cubicBezTo>
                  <a:cubicBezTo>
                    <a:pt x="158" y="864"/>
                    <a:pt x="202" y="906"/>
                    <a:pt x="257" y="938"/>
                  </a:cubicBezTo>
                  <a:cubicBezTo>
                    <a:pt x="304" y="978"/>
                    <a:pt x="359" y="1002"/>
                    <a:pt x="421" y="1012"/>
                  </a:cubicBezTo>
                  <a:cubicBezTo>
                    <a:pt x="451" y="1019"/>
                    <a:pt x="484" y="1022"/>
                    <a:pt x="518" y="1022"/>
                  </a:cubicBezTo>
                  <a:cubicBezTo>
                    <a:pt x="609" y="1022"/>
                    <a:pt x="704" y="998"/>
                    <a:pt x="774" y="948"/>
                  </a:cubicBezTo>
                  <a:cubicBezTo>
                    <a:pt x="874" y="878"/>
                    <a:pt x="958" y="777"/>
                    <a:pt x="980" y="654"/>
                  </a:cubicBezTo>
                  <a:cubicBezTo>
                    <a:pt x="999" y="539"/>
                    <a:pt x="992" y="397"/>
                    <a:pt x="915" y="300"/>
                  </a:cubicBezTo>
                  <a:cubicBezTo>
                    <a:pt x="891" y="271"/>
                    <a:pt x="867" y="240"/>
                    <a:pt x="841" y="209"/>
                  </a:cubicBezTo>
                  <a:cubicBezTo>
                    <a:pt x="810" y="156"/>
                    <a:pt x="767" y="112"/>
                    <a:pt x="714" y="83"/>
                  </a:cubicBezTo>
                  <a:cubicBezTo>
                    <a:pt x="668" y="44"/>
                    <a:pt x="614" y="21"/>
                    <a:pt x="556" y="10"/>
                  </a:cubicBezTo>
                  <a:cubicBezTo>
                    <a:pt x="526" y="4"/>
                    <a:pt x="494" y="0"/>
                    <a:pt x="46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26"/>
            <p:cNvSpPr/>
            <p:nvPr/>
          </p:nvSpPr>
          <p:spPr>
            <a:xfrm>
              <a:off x="671116" y="3564771"/>
              <a:ext cx="63013" cy="69114"/>
            </a:xfrm>
            <a:custGeom>
              <a:avLst/>
              <a:gdLst/>
              <a:ahLst/>
              <a:cxnLst/>
              <a:rect l="l" t="t" r="r" b="b"/>
              <a:pathLst>
                <a:path w="1322" h="1450" extrusionOk="0">
                  <a:moveTo>
                    <a:pt x="669" y="0"/>
                  </a:moveTo>
                  <a:cubicBezTo>
                    <a:pt x="559" y="5"/>
                    <a:pt x="459" y="37"/>
                    <a:pt x="366" y="97"/>
                  </a:cubicBezTo>
                  <a:cubicBezTo>
                    <a:pt x="360" y="100"/>
                    <a:pt x="354" y="103"/>
                    <a:pt x="349" y="107"/>
                  </a:cubicBezTo>
                  <a:cubicBezTo>
                    <a:pt x="274" y="150"/>
                    <a:pt x="216" y="208"/>
                    <a:pt x="174" y="284"/>
                  </a:cubicBezTo>
                  <a:cubicBezTo>
                    <a:pt x="155" y="306"/>
                    <a:pt x="140" y="331"/>
                    <a:pt x="125" y="357"/>
                  </a:cubicBezTo>
                  <a:cubicBezTo>
                    <a:pt x="93" y="418"/>
                    <a:pt x="67" y="489"/>
                    <a:pt x="51" y="552"/>
                  </a:cubicBezTo>
                  <a:cubicBezTo>
                    <a:pt x="40" y="589"/>
                    <a:pt x="31" y="628"/>
                    <a:pt x="21" y="668"/>
                  </a:cubicBezTo>
                  <a:cubicBezTo>
                    <a:pt x="0" y="752"/>
                    <a:pt x="0" y="834"/>
                    <a:pt x="21" y="915"/>
                  </a:cubicBezTo>
                  <a:cubicBezTo>
                    <a:pt x="30" y="1002"/>
                    <a:pt x="58" y="1081"/>
                    <a:pt x="109" y="1155"/>
                  </a:cubicBezTo>
                  <a:cubicBezTo>
                    <a:pt x="155" y="1232"/>
                    <a:pt x="215" y="1291"/>
                    <a:pt x="291" y="1334"/>
                  </a:cubicBezTo>
                  <a:cubicBezTo>
                    <a:pt x="356" y="1387"/>
                    <a:pt x="431" y="1422"/>
                    <a:pt x="516" y="1437"/>
                  </a:cubicBezTo>
                  <a:cubicBezTo>
                    <a:pt x="563" y="1445"/>
                    <a:pt x="610" y="1450"/>
                    <a:pt x="658" y="1450"/>
                  </a:cubicBezTo>
                  <a:cubicBezTo>
                    <a:pt x="780" y="1450"/>
                    <a:pt x="902" y="1421"/>
                    <a:pt x="1003" y="1349"/>
                  </a:cubicBezTo>
                  <a:cubicBezTo>
                    <a:pt x="1047" y="1312"/>
                    <a:pt x="1090" y="1275"/>
                    <a:pt x="1135" y="1237"/>
                  </a:cubicBezTo>
                  <a:cubicBezTo>
                    <a:pt x="1211" y="1152"/>
                    <a:pt x="1261" y="1054"/>
                    <a:pt x="1286" y="942"/>
                  </a:cubicBezTo>
                  <a:cubicBezTo>
                    <a:pt x="1293" y="904"/>
                    <a:pt x="1301" y="864"/>
                    <a:pt x="1308" y="825"/>
                  </a:cubicBezTo>
                  <a:cubicBezTo>
                    <a:pt x="1316" y="772"/>
                    <a:pt x="1322" y="704"/>
                    <a:pt x="1322" y="648"/>
                  </a:cubicBezTo>
                  <a:cubicBezTo>
                    <a:pt x="1322" y="639"/>
                    <a:pt x="1322" y="631"/>
                    <a:pt x="1320" y="622"/>
                  </a:cubicBezTo>
                  <a:cubicBezTo>
                    <a:pt x="1320" y="618"/>
                    <a:pt x="1320" y="612"/>
                    <a:pt x="1319" y="609"/>
                  </a:cubicBezTo>
                  <a:cubicBezTo>
                    <a:pt x="1319" y="522"/>
                    <a:pt x="1298" y="444"/>
                    <a:pt x="1256" y="371"/>
                  </a:cubicBezTo>
                  <a:cubicBezTo>
                    <a:pt x="1230" y="317"/>
                    <a:pt x="1231" y="311"/>
                    <a:pt x="1208" y="280"/>
                  </a:cubicBezTo>
                  <a:cubicBezTo>
                    <a:pt x="1164" y="207"/>
                    <a:pt x="1109" y="151"/>
                    <a:pt x="1037" y="110"/>
                  </a:cubicBezTo>
                  <a:cubicBezTo>
                    <a:pt x="975" y="61"/>
                    <a:pt x="905" y="28"/>
                    <a:pt x="825" y="14"/>
                  </a:cubicBezTo>
                  <a:cubicBezTo>
                    <a:pt x="773" y="9"/>
                    <a:pt x="722" y="4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6"/>
            <p:cNvSpPr/>
            <p:nvPr/>
          </p:nvSpPr>
          <p:spPr>
            <a:xfrm>
              <a:off x="631840" y="3436171"/>
              <a:ext cx="64157" cy="65873"/>
            </a:xfrm>
            <a:custGeom>
              <a:avLst/>
              <a:gdLst/>
              <a:ahLst/>
              <a:cxnLst/>
              <a:rect l="l" t="t" r="r" b="b"/>
              <a:pathLst>
                <a:path w="1346" h="1382" extrusionOk="0">
                  <a:moveTo>
                    <a:pt x="629" y="1"/>
                  </a:moveTo>
                  <a:cubicBezTo>
                    <a:pt x="597" y="1"/>
                    <a:pt x="565" y="6"/>
                    <a:pt x="532" y="15"/>
                  </a:cubicBezTo>
                  <a:cubicBezTo>
                    <a:pt x="448" y="22"/>
                    <a:pt x="369" y="52"/>
                    <a:pt x="297" y="101"/>
                  </a:cubicBezTo>
                  <a:cubicBezTo>
                    <a:pt x="255" y="137"/>
                    <a:pt x="212" y="174"/>
                    <a:pt x="169" y="212"/>
                  </a:cubicBezTo>
                  <a:cubicBezTo>
                    <a:pt x="138" y="258"/>
                    <a:pt x="107" y="303"/>
                    <a:pt x="76" y="348"/>
                  </a:cubicBezTo>
                  <a:cubicBezTo>
                    <a:pt x="35" y="421"/>
                    <a:pt x="14" y="500"/>
                    <a:pt x="14" y="581"/>
                  </a:cubicBezTo>
                  <a:cubicBezTo>
                    <a:pt x="1" y="664"/>
                    <a:pt x="8" y="744"/>
                    <a:pt x="35" y="824"/>
                  </a:cubicBezTo>
                  <a:cubicBezTo>
                    <a:pt x="74" y="962"/>
                    <a:pt x="139" y="1028"/>
                    <a:pt x="231" y="1131"/>
                  </a:cubicBezTo>
                  <a:cubicBezTo>
                    <a:pt x="238" y="1140"/>
                    <a:pt x="248" y="1149"/>
                    <a:pt x="255" y="1158"/>
                  </a:cubicBezTo>
                  <a:cubicBezTo>
                    <a:pt x="275" y="1180"/>
                    <a:pt x="295" y="1201"/>
                    <a:pt x="315" y="1224"/>
                  </a:cubicBezTo>
                  <a:cubicBezTo>
                    <a:pt x="357" y="1253"/>
                    <a:pt x="401" y="1284"/>
                    <a:pt x="445" y="1314"/>
                  </a:cubicBezTo>
                  <a:cubicBezTo>
                    <a:pt x="516" y="1353"/>
                    <a:pt x="592" y="1373"/>
                    <a:pt x="672" y="1374"/>
                  </a:cubicBezTo>
                  <a:cubicBezTo>
                    <a:pt x="693" y="1379"/>
                    <a:pt x="715" y="1382"/>
                    <a:pt x="737" y="1382"/>
                  </a:cubicBezTo>
                  <a:cubicBezTo>
                    <a:pt x="768" y="1382"/>
                    <a:pt x="798" y="1377"/>
                    <a:pt x="829" y="1368"/>
                  </a:cubicBezTo>
                  <a:cubicBezTo>
                    <a:pt x="911" y="1361"/>
                    <a:pt x="987" y="1332"/>
                    <a:pt x="1056" y="1284"/>
                  </a:cubicBezTo>
                  <a:cubicBezTo>
                    <a:pt x="1098" y="1248"/>
                    <a:pt x="1139" y="1214"/>
                    <a:pt x="1181" y="1177"/>
                  </a:cubicBezTo>
                  <a:cubicBezTo>
                    <a:pt x="1212" y="1133"/>
                    <a:pt x="1242" y="1089"/>
                    <a:pt x="1272" y="1046"/>
                  </a:cubicBezTo>
                  <a:cubicBezTo>
                    <a:pt x="1311" y="975"/>
                    <a:pt x="1331" y="900"/>
                    <a:pt x="1332" y="819"/>
                  </a:cubicBezTo>
                  <a:cubicBezTo>
                    <a:pt x="1346" y="739"/>
                    <a:pt x="1338" y="661"/>
                    <a:pt x="1311" y="583"/>
                  </a:cubicBezTo>
                  <a:cubicBezTo>
                    <a:pt x="1300" y="556"/>
                    <a:pt x="1288" y="530"/>
                    <a:pt x="1276" y="503"/>
                  </a:cubicBezTo>
                  <a:cubicBezTo>
                    <a:pt x="1270" y="491"/>
                    <a:pt x="1265" y="479"/>
                    <a:pt x="1262" y="467"/>
                  </a:cubicBezTo>
                  <a:cubicBezTo>
                    <a:pt x="1206" y="341"/>
                    <a:pt x="1173" y="254"/>
                    <a:pt x="1064" y="163"/>
                  </a:cubicBezTo>
                  <a:cubicBezTo>
                    <a:pt x="1018" y="131"/>
                    <a:pt x="974" y="101"/>
                    <a:pt x="928" y="69"/>
                  </a:cubicBezTo>
                  <a:cubicBezTo>
                    <a:pt x="855" y="29"/>
                    <a:pt x="776" y="8"/>
                    <a:pt x="695" y="8"/>
                  </a:cubicBezTo>
                  <a:cubicBezTo>
                    <a:pt x="673" y="3"/>
                    <a:pt x="651" y="1"/>
                    <a:pt x="6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6"/>
            <p:cNvSpPr/>
            <p:nvPr/>
          </p:nvSpPr>
          <p:spPr>
            <a:xfrm>
              <a:off x="526977" y="3286503"/>
              <a:ext cx="57484" cy="59248"/>
            </a:xfrm>
            <a:custGeom>
              <a:avLst/>
              <a:gdLst/>
              <a:ahLst/>
              <a:cxnLst/>
              <a:rect l="l" t="t" r="r" b="b"/>
              <a:pathLst>
                <a:path w="1206" h="1243" extrusionOk="0">
                  <a:moveTo>
                    <a:pt x="599" y="1"/>
                  </a:moveTo>
                  <a:cubicBezTo>
                    <a:pt x="563" y="1"/>
                    <a:pt x="527" y="6"/>
                    <a:pt x="490" y="15"/>
                  </a:cubicBezTo>
                  <a:cubicBezTo>
                    <a:pt x="412" y="22"/>
                    <a:pt x="341" y="48"/>
                    <a:pt x="276" y="94"/>
                  </a:cubicBezTo>
                  <a:cubicBezTo>
                    <a:pt x="156" y="182"/>
                    <a:pt x="52" y="306"/>
                    <a:pt x="26" y="456"/>
                  </a:cubicBezTo>
                  <a:cubicBezTo>
                    <a:pt x="0" y="604"/>
                    <a:pt x="18" y="763"/>
                    <a:pt x="104" y="889"/>
                  </a:cubicBezTo>
                  <a:cubicBezTo>
                    <a:pt x="107" y="892"/>
                    <a:pt x="109" y="895"/>
                    <a:pt x="112" y="899"/>
                  </a:cubicBezTo>
                  <a:cubicBezTo>
                    <a:pt x="144" y="938"/>
                    <a:pt x="178" y="978"/>
                    <a:pt x="211" y="1016"/>
                  </a:cubicBezTo>
                  <a:cubicBezTo>
                    <a:pt x="239" y="1045"/>
                    <a:pt x="270" y="1067"/>
                    <a:pt x="302" y="1084"/>
                  </a:cubicBezTo>
                  <a:cubicBezTo>
                    <a:pt x="311" y="1093"/>
                    <a:pt x="319" y="1101"/>
                    <a:pt x="330" y="1109"/>
                  </a:cubicBezTo>
                  <a:cubicBezTo>
                    <a:pt x="366" y="1135"/>
                    <a:pt x="404" y="1161"/>
                    <a:pt x="442" y="1185"/>
                  </a:cubicBezTo>
                  <a:cubicBezTo>
                    <a:pt x="501" y="1219"/>
                    <a:pt x="565" y="1235"/>
                    <a:pt x="633" y="1236"/>
                  </a:cubicBezTo>
                  <a:cubicBezTo>
                    <a:pt x="653" y="1240"/>
                    <a:pt x="672" y="1242"/>
                    <a:pt x="691" y="1242"/>
                  </a:cubicBezTo>
                  <a:cubicBezTo>
                    <a:pt x="717" y="1242"/>
                    <a:pt x="742" y="1239"/>
                    <a:pt x="767" y="1231"/>
                  </a:cubicBezTo>
                  <a:cubicBezTo>
                    <a:pt x="836" y="1225"/>
                    <a:pt x="901" y="1202"/>
                    <a:pt x="961" y="1161"/>
                  </a:cubicBezTo>
                  <a:lnTo>
                    <a:pt x="1067" y="1071"/>
                  </a:lnTo>
                  <a:cubicBezTo>
                    <a:pt x="1092" y="1034"/>
                    <a:pt x="1118" y="995"/>
                    <a:pt x="1143" y="959"/>
                  </a:cubicBezTo>
                  <a:cubicBezTo>
                    <a:pt x="1177" y="899"/>
                    <a:pt x="1192" y="835"/>
                    <a:pt x="1193" y="766"/>
                  </a:cubicBezTo>
                  <a:cubicBezTo>
                    <a:pt x="1206" y="700"/>
                    <a:pt x="1199" y="633"/>
                    <a:pt x="1177" y="566"/>
                  </a:cubicBezTo>
                  <a:cubicBezTo>
                    <a:pt x="1169" y="543"/>
                    <a:pt x="1162" y="518"/>
                    <a:pt x="1155" y="495"/>
                  </a:cubicBezTo>
                  <a:lnTo>
                    <a:pt x="1155" y="492"/>
                  </a:lnTo>
                  <a:cubicBezTo>
                    <a:pt x="1148" y="414"/>
                    <a:pt x="1122" y="344"/>
                    <a:pt x="1077" y="278"/>
                  </a:cubicBezTo>
                  <a:cubicBezTo>
                    <a:pt x="1075" y="275"/>
                    <a:pt x="1073" y="271"/>
                    <a:pt x="1071" y="267"/>
                  </a:cubicBezTo>
                  <a:cubicBezTo>
                    <a:pt x="1030" y="199"/>
                    <a:pt x="977" y="145"/>
                    <a:pt x="910" y="107"/>
                  </a:cubicBezTo>
                  <a:cubicBezTo>
                    <a:pt x="852" y="59"/>
                    <a:pt x="785" y="30"/>
                    <a:pt x="710" y="15"/>
                  </a:cubicBezTo>
                  <a:cubicBezTo>
                    <a:pt x="672" y="6"/>
                    <a:pt x="635" y="1"/>
                    <a:pt x="5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6"/>
            <p:cNvSpPr/>
            <p:nvPr/>
          </p:nvSpPr>
          <p:spPr>
            <a:xfrm>
              <a:off x="409293" y="3147845"/>
              <a:ext cx="112108" cy="83175"/>
            </a:xfrm>
            <a:custGeom>
              <a:avLst/>
              <a:gdLst/>
              <a:ahLst/>
              <a:cxnLst/>
              <a:rect l="l" t="t" r="r" b="b"/>
              <a:pathLst>
                <a:path w="2352" h="1745" extrusionOk="0">
                  <a:moveTo>
                    <a:pt x="1229" y="0"/>
                  </a:moveTo>
                  <a:cubicBezTo>
                    <a:pt x="615" y="0"/>
                    <a:pt x="1" y="673"/>
                    <a:pt x="435" y="1349"/>
                  </a:cubicBezTo>
                  <a:cubicBezTo>
                    <a:pt x="615" y="1629"/>
                    <a:pt x="869" y="1745"/>
                    <a:pt x="1124" y="1745"/>
                  </a:cubicBezTo>
                  <a:cubicBezTo>
                    <a:pt x="1738" y="1745"/>
                    <a:pt x="2352" y="1072"/>
                    <a:pt x="1918" y="396"/>
                  </a:cubicBezTo>
                  <a:cubicBezTo>
                    <a:pt x="1739" y="116"/>
                    <a:pt x="1484" y="0"/>
                    <a:pt x="122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6"/>
            <p:cNvSpPr/>
            <p:nvPr/>
          </p:nvSpPr>
          <p:spPr>
            <a:xfrm>
              <a:off x="410389" y="3010665"/>
              <a:ext cx="38990" cy="38180"/>
            </a:xfrm>
            <a:custGeom>
              <a:avLst/>
              <a:gdLst/>
              <a:ahLst/>
              <a:cxnLst/>
              <a:rect l="l" t="t" r="r" b="b"/>
              <a:pathLst>
                <a:path w="818" h="801" extrusionOk="0">
                  <a:moveTo>
                    <a:pt x="423" y="1"/>
                  </a:moveTo>
                  <a:cubicBezTo>
                    <a:pt x="414" y="1"/>
                    <a:pt x="405" y="1"/>
                    <a:pt x="396" y="2"/>
                  </a:cubicBezTo>
                  <a:cubicBezTo>
                    <a:pt x="325" y="8"/>
                    <a:pt x="258" y="29"/>
                    <a:pt x="197" y="65"/>
                  </a:cubicBezTo>
                  <a:cubicBezTo>
                    <a:pt x="121" y="112"/>
                    <a:pt x="68" y="190"/>
                    <a:pt x="38" y="270"/>
                  </a:cubicBezTo>
                  <a:cubicBezTo>
                    <a:pt x="11" y="348"/>
                    <a:pt x="1" y="442"/>
                    <a:pt x="31" y="522"/>
                  </a:cubicBezTo>
                  <a:cubicBezTo>
                    <a:pt x="56" y="590"/>
                    <a:pt x="94" y="651"/>
                    <a:pt x="146" y="702"/>
                  </a:cubicBezTo>
                  <a:cubicBezTo>
                    <a:pt x="208" y="762"/>
                    <a:pt x="295" y="792"/>
                    <a:pt x="379" y="798"/>
                  </a:cubicBezTo>
                  <a:cubicBezTo>
                    <a:pt x="392" y="800"/>
                    <a:pt x="407" y="801"/>
                    <a:pt x="421" y="801"/>
                  </a:cubicBezTo>
                  <a:cubicBezTo>
                    <a:pt x="494" y="801"/>
                    <a:pt x="570" y="782"/>
                    <a:pt x="629" y="740"/>
                  </a:cubicBezTo>
                  <a:cubicBezTo>
                    <a:pt x="686" y="699"/>
                    <a:pt x="734" y="647"/>
                    <a:pt x="769" y="584"/>
                  </a:cubicBezTo>
                  <a:cubicBezTo>
                    <a:pt x="795" y="538"/>
                    <a:pt x="807" y="489"/>
                    <a:pt x="808" y="436"/>
                  </a:cubicBezTo>
                  <a:cubicBezTo>
                    <a:pt x="817" y="385"/>
                    <a:pt x="812" y="334"/>
                    <a:pt x="795" y="283"/>
                  </a:cubicBezTo>
                  <a:cubicBezTo>
                    <a:pt x="782" y="222"/>
                    <a:pt x="747" y="156"/>
                    <a:pt x="698" y="117"/>
                  </a:cubicBezTo>
                  <a:cubicBezTo>
                    <a:pt x="620" y="54"/>
                    <a:pt x="525" y="1"/>
                    <a:pt x="4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6"/>
            <p:cNvSpPr/>
            <p:nvPr/>
          </p:nvSpPr>
          <p:spPr>
            <a:xfrm>
              <a:off x="431981" y="2905373"/>
              <a:ext cx="53480" cy="39657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586" y="0"/>
                  </a:moveTo>
                  <a:cubicBezTo>
                    <a:pt x="294" y="0"/>
                    <a:pt x="1" y="321"/>
                    <a:pt x="207" y="643"/>
                  </a:cubicBezTo>
                  <a:cubicBezTo>
                    <a:pt x="293" y="776"/>
                    <a:pt x="414" y="832"/>
                    <a:pt x="536" y="832"/>
                  </a:cubicBezTo>
                  <a:cubicBezTo>
                    <a:pt x="829" y="832"/>
                    <a:pt x="1122" y="511"/>
                    <a:pt x="915" y="189"/>
                  </a:cubicBezTo>
                  <a:cubicBezTo>
                    <a:pt x="829" y="56"/>
                    <a:pt x="708" y="0"/>
                    <a:pt x="5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26"/>
            <p:cNvSpPr/>
            <p:nvPr/>
          </p:nvSpPr>
          <p:spPr>
            <a:xfrm>
              <a:off x="523736" y="3896662"/>
              <a:ext cx="46330" cy="34319"/>
            </a:xfrm>
            <a:custGeom>
              <a:avLst/>
              <a:gdLst/>
              <a:ahLst/>
              <a:cxnLst/>
              <a:rect l="l" t="t" r="r" b="b"/>
              <a:pathLst>
                <a:path w="972" h="720" extrusionOk="0">
                  <a:moveTo>
                    <a:pt x="508" y="1"/>
                  </a:moveTo>
                  <a:cubicBezTo>
                    <a:pt x="254" y="1"/>
                    <a:pt x="0" y="278"/>
                    <a:pt x="180" y="557"/>
                  </a:cubicBezTo>
                  <a:cubicBezTo>
                    <a:pt x="254" y="672"/>
                    <a:pt x="359" y="720"/>
                    <a:pt x="464" y="720"/>
                  </a:cubicBezTo>
                  <a:cubicBezTo>
                    <a:pt x="718" y="720"/>
                    <a:pt x="971" y="442"/>
                    <a:pt x="792" y="164"/>
                  </a:cubicBezTo>
                  <a:cubicBezTo>
                    <a:pt x="718" y="49"/>
                    <a:pt x="613" y="1"/>
                    <a:pt x="50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26"/>
            <p:cNvSpPr/>
            <p:nvPr/>
          </p:nvSpPr>
          <p:spPr>
            <a:xfrm>
              <a:off x="541468" y="3800379"/>
              <a:ext cx="72022" cy="53432"/>
            </a:xfrm>
            <a:custGeom>
              <a:avLst/>
              <a:gdLst/>
              <a:ahLst/>
              <a:cxnLst/>
              <a:rect l="l" t="t" r="r" b="b"/>
              <a:pathLst>
                <a:path w="1511" h="1121" extrusionOk="0">
                  <a:moveTo>
                    <a:pt x="789" y="1"/>
                  </a:moveTo>
                  <a:cubicBezTo>
                    <a:pt x="395" y="1"/>
                    <a:pt x="1" y="433"/>
                    <a:pt x="280" y="866"/>
                  </a:cubicBezTo>
                  <a:cubicBezTo>
                    <a:pt x="396" y="1046"/>
                    <a:pt x="559" y="1120"/>
                    <a:pt x="723" y="1120"/>
                  </a:cubicBezTo>
                  <a:cubicBezTo>
                    <a:pt x="1117" y="1120"/>
                    <a:pt x="1511" y="689"/>
                    <a:pt x="1233" y="256"/>
                  </a:cubicBezTo>
                  <a:cubicBezTo>
                    <a:pt x="1117" y="75"/>
                    <a:pt x="953" y="1"/>
                    <a:pt x="7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26"/>
            <p:cNvSpPr/>
            <p:nvPr/>
          </p:nvSpPr>
          <p:spPr>
            <a:xfrm>
              <a:off x="563298" y="3705764"/>
              <a:ext cx="49858" cy="37083"/>
            </a:xfrm>
            <a:custGeom>
              <a:avLst/>
              <a:gdLst/>
              <a:ahLst/>
              <a:cxnLst/>
              <a:rect l="l" t="t" r="r" b="b"/>
              <a:pathLst>
                <a:path w="1046" h="778" extrusionOk="0">
                  <a:moveTo>
                    <a:pt x="546" y="1"/>
                  </a:moveTo>
                  <a:cubicBezTo>
                    <a:pt x="273" y="1"/>
                    <a:pt x="0" y="300"/>
                    <a:pt x="193" y="600"/>
                  </a:cubicBezTo>
                  <a:cubicBezTo>
                    <a:pt x="273" y="725"/>
                    <a:pt x="386" y="777"/>
                    <a:pt x="499" y="777"/>
                  </a:cubicBezTo>
                  <a:cubicBezTo>
                    <a:pt x="772" y="777"/>
                    <a:pt x="1045" y="477"/>
                    <a:pt x="852" y="176"/>
                  </a:cubicBezTo>
                  <a:cubicBezTo>
                    <a:pt x="772" y="52"/>
                    <a:pt x="659" y="1"/>
                    <a:pt x="5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26"/>
            <p:cNvSpPr/>
            <p:nvPr/>
          </p:nvSpPr>
          <p:spPr>
            <a:xfrm>
              <a:off x="541277" y="3570395"/>
              <a:ext cx="58151" cy="43137"/>
            </a:xfrm>
            <a:custGeom>
              <a:avLst/>
              <a:gdLst/>
              <a:ahLst/>
              <a:cxnLst/>
              <a:rect l="l" t="t" r="r" b="b"/>
              <a:pathLst>
                <a:path w="1220" h="905" extrusionOk="0">
                  <a:moveTo>
                    <a:pt x="637" y="0"/>
                  </a:moveTo>
                  <a:cubicBezTo>
                    <a:pt x="319" y="0"/>
                    <a:pt x="1" y="349"/>
                    <a:pt x="226" y="700"/>
                  </a:cubicBezTo>
                  <a:cubicBezTo>
                    <a:pt x="319" y="845"/>
                    <a:pt x="450" y="905"/>
                    <a:pt x="582" y="905"/>
                  </a:cubicBezTo>
                  <a:cubicBezTo>
                    <a:pt x="900" y="905"/>
                    <a:pt x="1219" y="556"/>
                    <a:pt x="995" y="206"/>
                  </a:cubicBezTo>
                  <a:cubicBezTo>
                    <a:pt x="902" y="60"/>
                    <a:pt x="769" y="0"/>
                    <a:pt x="6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6"/>
            <p:cNvSpPr/>
            <p:nvPr/>
          </p:nvSpPr>
          <p:spPr>
            <a:xfrm>
              <a:off x="442563" y="3438602"/>
              <a:ext cx="95187" cy="91993"/>
            </a:xfrm>
            <a:custGeom>
              <a:avLst/>
              <a:gdLst/>
              <a:ahLst/>
              <a:cxnLst/>
              <a:rect l="l" t="t" r="r" b="b"/>
              <a:pathLst>
                <a:path w="1997" h="1930" extrusionOk="0">
                  <a:moveTo>
                    <a:pt x="977" y="0"/>
                  </a:moveTo>
                  <a:cubicBezTo>
                    <a:pt x="810" y="0"/>
                    <a:pt x="643" y="44"/>
                    <a:pt x="501" y="136"/>
                  </a:cubicBezTo>
                  <a:cubicBezTo>
                    <a:pt x="178" y="342"/>
                    <a:pt x="1" y="797"/>
                    <a:pt x="133" y="1164"/>
                  </a:cubicBezTo>
                  <a:cubicBezTo>
                    <a:pt x="178" y="1288"/>
                    <a:pt x="248" y="1403"/>
                    <a:pt x="316" y="1515"/>
                  </a:cubicBezTo>
                  <a:cubicBezTo>
                    <a:pt x="435" y="1710"/>
                    <a:pt x="661" y="1861"/>
                    <a:pt x="883" y="1910"/>
                  </a:cubicBezTo>
                  <a:cubicBezTo>
                    <a:pt x="941" y="1923"/>
                    <a:pt x="1004" y="1929"/>
                    <a:pt x="1069" y="1929"/>
                  </a:cubicBezTo>
                  <a:cubicBezTo>
                    <a:pt x="1243" y="1929"/>
                    <a:pt x="1428" y="1882"/>
                    <a:pt x="1562" y="1788"/>
                  </a:cubicBezTo>
                  <a:cubicBezTo>
                    <a:pt x="1753" y="1654"/>
                    <a:pt x="1915" y="1458"/>
                    <a:pt x="1956" y="1221"/>
                  </a:cubicBezTo>
                  <a:cubicBezTo>
                    <a:pt x="1996" y="989"/>
                    <a:pt x="1969" y="744"/>
                    <a:pt x="1834" y="542"/>
                  </a:cubicBezTo>
                  <a:cubicBezTo>
                    <a:pt x="1761" y="434"/>
                    <a:pt x="1690" y="317"/>
                    <a:pt x="1591" y="230"/>
                  </a:cubicBezTo>
                  <a:cubicBezTo>
                    <a:pt x="1424" y="79"/>
                    <a:pt x="1200" y="0"/>
                    <a:pt x="9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26"/>
            <p:cNvSpPr/>
            <p:nvPr/>
          </p:nvSpPr>
          <p:spPr>
            <a:xfrm>
              <a:off x="348567" y="3344892"/>
              <a:ext cx="85559" cy="85559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836" y="0"/>
                  </a:moveTo>
                  <a:cubicBezTo>
                    <a:pt x="683" y="0"/>
                    <a:pt x="524" y="37"/>
                    <a:pt x="397" y="126"/>
                  </a:cubicBezTo>
                  <a:cubicBezTo>
                    <a:pt x="280" y="212"/>
                    <a:pt x="180" y="320"/>
                    <a:pt x="107" y="450"/>
                  </a:cubicBezTo>
                  <a:cubicBezTo>
                    <a:pt x="1" y="638"/>
                    <a:pt x="3" y="875"/>
                    <a:pt x="53" y="1078"/>
                  </a:cubicBezTo>
                  <a:cubicBezTo>
                    <a:pt x="82" y="1193"/>
                    <a:pt x="146" y="1297"/>
                    <a:pt x="199" y="1402"/>
                  </a:cubicBezTo>
                  <a:cubicBezTo>
                    <a:pt x="260" y="1504"/>
                    <a:pt x="340" y="1582"/>
                    <a:pt x="440" y="1641"/>
                  </a:cubicBezTo>
                  <a:cubicBezTo>
                    <a:pt x="527" y="1711"/>
                    <a:pt x="627" y="1757"/>
                    <a:pt x="739" y="1777"/>
                  </a:cubicBezTo>
                  <a:cubicBezTo>
                    <a:pt x="794" y="1789"/>
                    <a:pt x="854" y="1795"/>
                    <a:pt x="915" y="1795"/>
                  </a:cubicBezTo>
                  <a:cubicBezTo>
                    <a:pt x="1081" y="1795"/>
                    <a:pt x="1257" y="1751"/>
                    <a:pt x="1384" y="1660"/>
                  </a:cubicBezTo>
                  <a:cubicBezTo>
                    <a:pt x="1565" y="1532"/>
                    <a:pt x="1719" y="1346"/>
                    <a:pt x="1758" y="1121"/>
                  </a:cubicBezTo>
                  <a:cubicBezTo>
                    <a:pt x="1795" y="909"/>
                    <a:pt x="1780" y="653"/>
                    <a:pt x="1642" y="476"/>
                  </a:cubicBezTo>
                  <a:cubicBezTo>
                    <a:pt x="1570" y="383"/>
                    <a:pt x="1500" y="281"/>
                    <a:pt x="1408" y="208"/>
                  </a:cubicBezTo>
                  <a:cubicBezTo>
                    <a:pt x="1348" y="167"/>
                    <a:pt x="1288" y="126"/>
                    <a:pt x="1228" y="84"/>
                  </a:cubicBezTo>
                  <a:cubicBezTo>
                    <a:pt x="1131" y="31"/>
                    <a:pt x="1030" y="4"/>
                    <a:pt x="921" y="4"/>
                  </a:cubicBezTo>
                  <a:cubicBezTo>
                    <a:pt x="893" y="1"/>
                    <a:pt x="865" y="0"/>
                    <a:pt x="83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26"/>
            <p:cNvSpPr/>
            <p:nvPr/>
          </p:nvSpPr>
          <p:spPr>
            <a:xfrm>
              <a:off x="279119" y="3239600"/>
              <a:ext cx="42422" cy="43184"/>
            </a:xfrm>
            <a:custGeom>
              <a:avLst/>
              <a:gdLst/>
              <a:ahLst/>
              <a:cxnLst/>
              <a:rect l="l" t="t" r="r" b="b"/>
              <a:pathLst>
                <a:path w="890" h="906" extrusionOk="0">
                  <a:moveTo>
                    <a:pt x="406" y="1"/>
                  </a:moveTo>
                  <a:cubicBezTo>
                    <a:pt x="332" y="1"/>
                    <a:pt x="256" y="19"/>
                    <a:pt x="196" y="61"/>
                  </a:cubicBezTo>
                  <a:cubicBezTo>
                    <a:pt x="139" y="103"/>
                    <a:pt x="90" y="156"/>
                    <a:pt x="55" y="219"/>
                  </a:cubicBezTo>
                  <a:cubicBezTo>
                    <a:pt x="7" y="303"/>
                    <a:pt x="0" y="429"/>
                    <a:pt x="29" y="522"/>
                  </a:cubicBezTo>
                  <a:cubicBezTo>
                    <a:pt x="57" y="608"/>
                    <a:pt x="96" y="660"/>
                    <a:pt x="158" y="725"/>
                  </a:cubicBezTo>
                  <a:lnTo>
                    <a:pt x="185" y="751"/>
                  </a:lnTo>
                  <a:cubicBezTo>
                    <a:pt x="206" y="772"/>
                    <a:pt x="226" y="793"/>
                    <a:pt x="247" y="812"/>
                  </a:cubicBezTo>
                  <a:cubicBezTo>
                    <a:pt x="274" y="831"/>
                    <a:pt x="301" y="849"/>
                    <a:pt x="327" y="868"/>
                  </a:cubicBezTo>
                  <a:cubicBezTo>
                    <a:pt x="371" y="891"/>
                    <a:pt x="418" y="904"/>
                    <a:pt x="466" y="904"/>
                  </a:cubicBezTo>
                  <a:cubicBezTo>
                    <a:pt x="478" y="905"/>
                    <a:pt x="489" y="906"/>
                    <a:pt x="501" y="906"/>
                  </a:cubicBezTo>
                  <a:cubicBezTo>
                    <a:pt x="571" y="906"/>
                    <a:pt x="643" y="889"/>
                    <a:pt x="702" y="849"/>
                  </a:cubicBezTo>
                  <a:cubicBezTo>
                    <a:pt x="756" y="811"/>
                    <a:pt x="801" y="762"/>
                    <a:pt x="834" y="704"/>
                  </a:cubicBezTo>
                  <a:cubicBezTo>
                    <a:pt x="877" y="628"/>
                    <a:pt x="889" y="503"/>
                    <a:pt x="858" y="422"/>
                  </a:cubicBezTo>
                  <a:lnTo>
                    <a:pt x="827" y="339"/>
                  </a:lnTo>
                  <a:cubicBezTo>
                    <a:pt x="823" y="327"/>
                    <a:pt x="818" y="315"/>
                    <a:pt x="814" y="303"/>
                  </a:cubicBezTo>
                  <a:cubicBezTo>
                    <a:pt x="782" y="220"/>
                    <a:pt x="750" y="162"/>
                    <a:pt x="683" y="100"/>
                  </a:cubicBezTo>
                  <a:cubicBezTo>
                    <a:pt x="618" y="42"/>
                    <a:pt x="535" y="10"/>
                    <a:pt x="449" y="3"/>
                  </a:cubicBezTo>
                  <a:cubicBezTo>
                    <a:pt x="435" y="1"/>
                    <a:pt x="420" y="1"/>
                    <a:pt x="40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6"/>
            <p:cNvSpPr/>
            <p:nvPr/>
          </p:nvSpPr>
          <p:spPr>
            <a:xfrm>
              <a:off x="199900" y="3097701"/>
              <a:ext cx="77551" cy="76979"/>
            </a:xfrm>
            <a:custGeom>
              <a:avLst/>
              <a:gdLst/>
              <a:ahLst/>
              <a:cxnLst/>
              <a:rect l="l" t="t" r="r" b="b"/>
              <a:pathLst>
                <a:path w="1627" h="1615" extrusionOk="0">
                  <a:moveTo>
                    <a:pt x="818" y="0"/>
                  </a:moveTo>
                  <a:cubicBezTo>
                    <a:pt x="798" y="0"/>
                    <a:pt x="779" y="1"/>
                    <a:pt x="760" y="4"/>
                  </a:cubicBezTo>
                  <a:cubicBezTo>
                    <a:pt x="628" y="20"/>
                    <a:pt x="497" y="39"/>
                    <a:pt x="385" y="119"/>
                  </a:cubicBezTo>
                  <a:cubicBezTo>
                    <a:pt x="272" y="198"/>
                    <a:pt x="199" y="292"/>
                    <a:pt x="126" y="412"/>
                  </a:cubicBezTo>
                  <a:cubicBezTo>
                    <a:pt x="1" y="613"/>
                    <a:pt x="12" y="970"/>
                    <a:pt x="162" y="1156"/>
                  </a:cubicBezTo>
                  <a:cubicBezTo>
                    <a:pt x="196" y="1197"/>
                    <a:pt x="228" y="1238"/>
                    <a:pt x="261" y="1280"/>
                  </a:cubicBezTo>
                  <a:cubicBezTo>
                    <a:pt x="386" y="1437"/>
                    <a:pt x="517" y="1554"/>
                    <a:pt x="721" y="1599"/>
                  </a:cubicBezTo>
                  <a:cubicBezTo>
                    <a:pt x="769" y="1609"/>
                    <a:pt x="820" y="1614"/>
                    <a:pt x="872" y="1614"/>
                  </a:cubicBezTo>
                  <a:cubicBezTo>
                    <a:pt x="1014" y="1614"/>
                    <a:pt x="1163" y="1577"/>
                    <a:pt x="1272" y="1500"/>
                  </a:cubicBezTo>
                  <a:cubicBezTo>
                    <a:pt x="1427" y="1390"/>
                    <a:pt x="1559" y="1231"/>
                    <a:pt x="1591" y="1039"/>
                  </a:cubicBezTo>
                  <a:cubicBezTo>
                    <a:pt x="1627" y="836"/>
                    <a:pt x="1584" y="670"/>
                    <a:pt x="1492" y="487"/>
                  </a:cubicBezTo>
                  <a:cubicBezTo>
                    <a:pt x="1469" y="440"/>
                    <a:pt x="1445" y="393"/>
                    <a:pt x="1422" y="348"/>
                  </a:cubicBezTo>
                  <a:cubicBezTo>
                    <a:pt x="1322" y="151"/>
                    <a:pt x="1044" y="0"/>
                    <a:pt x="81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6"/>
            <p:cNvSpPr/>
            <p:nvPr/>
          </p:nvSpPr>
          <p:spPr>
            <a:xfrm>
              <a:off x="236793" y="2950178"/>
              <a:ext cx="68495" cy="68066"/>
            </a:xfrm>
            <a:custGeom>
              <a:avLst/>
              <a:gdLst/>
              <a:ahLst/>
              <a:cxnLst/>
              <a:rect l="l" t="t" r="r" b="b"/>
              <a:pathLst>
                <a:path w="1437" h="1428" extrusionOk="0">
                  <a:moveTo>
                    <a:pt x="724" y="1"/>
                  </a:moveTo>
                  <a:cubicBezTo>
                    <a:pt x="719" y="1"/>
                    <a:pt x="714" y="1"/>
                    <a:pt x="709" y="1"/>
                  </a:cubicBezTo>
                  <a:cubicBezTo>
                    <a:pt x="585" y="6"/>
                    <a:pt x="471" y="43"/>
                    <a:pt x="366" y="110"/>
                  </a:cubicBezTo>
                  <a:cubicBezTo>
                    <a:pt x="243" y="208"/>
                    <a:pt x="183" y="266"/>
                    <a:pt x="105" y="406"/>
                  </a:cubicBezTo>
                  <a:cubicBezTo>
                    <a:pt x="102" y="412"/>
                    <a:pt x="99" y="419"/>
                    <a:pt x="97" y="425"/>
                  </a:cubicBezTo>
                  <a:cubicBezTo>
                    <a:pt x="77" y="479"/>
                    <a:pt x="58" y="533"/>
                    <a:pt x="39" y="585"/>
                  </a:cubicBezTo>
                  <a:cubicBezTo>
                    <a:pt x="39" y="586"/>
                    <a:pt x="37" y="589"/>
                    <a:pt x="37" y="590"/>
                  </a:cubicBezTo>
                  <a:cubicBezTo>
                    <a:pt x="37" y="592"/>
                    <a:pt x="36" y="597"/>
                    <a:pt x="36" y="599"/>
                  </a:cubicBezTo>
                  <a:cubicBezTo>
                    <a:pt x="1" y="779"/>
                    <a:pt x="31" y="963"/>
                    <a:pt x="130" y="1117"/>
                  </a:cubicBezTo>
                  <a:cubicBezTo>
                    <a:pt x="196" y="1218"/>
                    <a:pt x="285" y="1298"/>
                    <a:pt x="391" y="1352"/>
                  </a:cubicBezTo>
                  <a:cubicBezTo>
                    <a:pt x="444" y="1381"/>
                    <a:pt x="503" y="1407"/>
                    <a:pt x="565" y="1413"/>
                  </a:cubicBezTo>
                  <a:cubicBezTo>
                    <a:pt x="618" y="1418"/>
                    <a:pt x="674" y="1423"/>
                    <a:pt x="727" y="1428"/>
                  </a:cubicBezTo>
                  <a:cubicBezTo>
                    <a:pt x="814" y="1428"/>
                    <a:pt x="895" y="1405"/>
                    <a:pt x="968" y="1364"/>
                  </a:cubicBezTo>
                  <a:cubicBezTo>
                    <a:pt x="1024" y="1345"/>
                    <a:pt x="1072" y="1315"/>
                    <a:pt x="1110" y="1272"/>
                  </a:cubicBezTo>
                  <a:cubicBezTo>
                    <a:pt x="1123" y="1265"/>
                    <a:pt x="1131" y="1255"/>
                    <a:pt x="1142" y="1246"/>
                  </a:cubicBezTo>
                  <a:cubicBezTo>
                    <a:pt x="1231" y="1182"/>
                    <a:pt x="1302" y="1100"/>
                    <a:pt x="1353" y="1003"/>
                  </a:cubicBezTo>
                  <a:cubicBezTo>
                    <a:pt x="1372" y="947"/>
                    <a:pt x="1392" y="893"/>
                    <a:pt x="1412" y="836"/>
                  </a:cubicBezTo>
                  <a:cubicBezTo>
                    <a:pt x="1437" y="718"/>
                    <a:pt x="1433" y="601"/>
                    <a:pt x="1396" y="486"/>
                  </a:cubicBezTo>
                  <a:cubicBezTo>
                    <a:pt x="1379" y="424"/>
                    <a:pt x="1351" y="367"/>
                    <a:pt x="1316" y="318"/>
                  </a:cubicBezTo>
                  <a:lnTo>
                    <a:pt x="1318" y="318"/>
                  </a:lnTo>
                  <a:cubicBezTo>
                    <a:pt x="1285" y="263"/>
                    <a:pt x="1244" y="216"/>
                    <a:pt x="1196" y="177"/>
                  </a:cubicBezTo>
                  <a:cubicBezTo>
                    <a:pt x="1154" y="136"/>
                    <a:pt x="1107" y="103"/>
                    <a:pt x="1051" y="76"/>
                  </a:cubicBezTo>
                  <a:cubicBezTo>
                    <a:pt x="1047" y="74"/>
                    <a:pt x="1044" y="73"/>
                    <a:pt x="1040" y="72"/>
                  </a:cubicBezTo>
                  <a:cubicBezTo>
                    <a:pt x="992" y="46"/>
                    <a:pt x="941" y="27"/>
                    <a:pt x="884" y="17"/>
                  </a:cubicBezTo>
                  <a:cubicBezTo>
                    <a:pt x="832" y="6"/>
                    <a:pt x="779" y="1"/>
                    <a:pt x="7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6"/>
            <p:cNvSpPr/>
            <p:nvPr/>
          </p:nvSpPr>
          <p:spPr>
            <a:xfrm>
              <a:off x="621116" y="3666154"/>
              <a:ext cx="41516" cy="43137"/>
            </a:xfrm>
            <a:custGeom>
              <a:avLst/>
              <a:gdLst/>
              <a:ahLst/>
              <a:cxnLst/>
              <a:rect l="l" t="t" r="r" b="b"/>
              <a:pathLst>
                <a:path w="871" h="905" extrusionOk="0">
                  <a:moveTo>
                    <a:pt x="366" y="0"/>
                  </a:moveTo>
                  <a:cubicBezTo>
                    <a:pt x="297" y="0"/>
                    <a:pt x="226" y="21"/>
                    <a:pt x="171" y="56"/>
                  </a:cubicBezTo>
                  <a:cubicBezTo>
                    <a:pt x="77" y="118"/>
                    <a:pt x="0" y="243"/>
                    <a:pt x="14" y="359"/>
                  </a:cubicBezTo>
                  <a:cubicBezTo>
                    <a:pt x="21" y="409"/>
                    <a:pt x="28" y="457"/>
                    <a:pt x="33" y="505"/>
                  </a:cubicBezTo>
                  <a:cubicBezTo>
                    <a:pt x="37" y="580"/>
                    <a:pt x="58" y="649"/>
                    <a:pt x="98" y="713"/>
                  </a:cubicBezTo>
                  <a:cubicBezTo>
                    <a:pt x="139" y="776"/>
                    <a:pt x="192" y="824"/>
                    <a:pt x="259" y="860"/>
                  </a:cubicBezTo>
                  <a:cubicBezTo>
                    <a:pt x="318" y="890"/>
                    <a:pt x="383" y="905"/>
                    <a:pt x="447" y="905"/>
                  </a:cubicBezTo>
                  <a:cubicBezTo>
                    <a:pt x="526" y="905"/>
                    <a:pt x="605" y="883"/>
                    <a:pt x="673" y="839"/>
                  </a:cubicBezTo>
                  <a:cubicBezTo>
                    <a:pt x="796" y="759"/>
                    <a:pt x="870" y="618"/>
                    <a:pt x="864" y="471"/>
                  </a:cubicBezTo>
                  <a:cubicBezTo>
                    <a:pt x="860" y="396"/>
                    <a:pt x="839" y="327"/>
                    <a:pt x="798" y="263"/>
                  </a:cubicBezTo>
                  <a:cubicBezTo>
                    <a:pt x="757" y="200"/>
                    <a:pt x="704" y="152"/>
                    <a:pt x="637" y="116"/>
                  </a:cubicBezTo>
                  <a:cubicBezTo>
                    <a:pt x="595" y="90"/>
                    <a:pt x="555" y="64"/>
                    <a:pt x="513" y="39"/>
                  </a:cubicBezTo>
                  <a:cubicBezTo>
                    <a:pt x="470" y="12"/>
                    <a:pt x="418" y="0"/>
                    <a:pt x="3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6"/>
            <p:cNvSpPr/>
            <p:nvPr/>
          </p:nvSpPr>
          <p:spPr>
            <a:xfrm>
              <a:off x="599238" y="3527497"/>
              <a:ext cx="24786" cy="18351"/>
            </a:xfrm>
            <a:custGeom>
              <a:avLst/>
              <a:gdLst/>
              <a:ahLst/>
              <a:cxnLst/>
              <a:rect l="l" t="t" r="r" b="b"/>
              <a:pathLst>
                <a:path w="520" h="385" extrusionOk="0">
                  <a:moveTo>
                    <a:pt x="271" y="1"/>
                  </a:moveTo>
                  <a:cubicBezTo>
                    <a:pt x="135" y="1"/>
                    <a:pt x="0" y="149"/>
                    <a:pt x="96" y="297"/>
                  </a:cubicBezTo>
                  <a:cubicBezTo>
                    <a:pt x="136" y="359"/>
                    <a:pt x="192" y="385"/>
                    <a:pt x="248" y="385"/>
                  </a:cubicBezTo>
                  <a:cubicBezTo>
                    <a:pt x="384" y="385"/>
                    <a:pt x="519" y="237"/>
                    <a:pt x="424" y="88"/>
                  </a:cubicBezTo>
                  <a:cubicBezTo>
                    <a:pt x="384" y="26"/>
                    <a:pt x="327" y="1"/>
                    <a:pt x="2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6"/>
            <p:cNvSpPr/>
            <p:nvPr/>
          </p:nvSpPr>
          <p:spPr>
            <a:xfrm>
              <a:off x="510533" y="3390555"/>
              <a:ext cx="27789" cy="20639"/>
            </a:xfrm>
            <a:custGeom>
              <a:avLst/>
              <a:gdLst/>
              <a:ahLst/>
              <a:cxnLst/>
              <a:rect l="l" t="t" r="r" b="b"/>
              <a:pathLst>
                <a:path w="583" h="433" extrusionOk="0">
                  <a:moveTo>
                    <a:pt x="304" y="1"/>
                  </a:moveTo>
                  <a:cubicBezTo>
                    <a:pt x="152" y="1"/>
                    <a:pt x="0" y="167"/>
                    <a:pt x="107" y="334"/>
                  </a:cubicBezTo>
                  <a:cubicBezTo>
                    <a:pt x="152" y="404"/>
                    <a:pt x="215" y="433"/>
                    <a:pt x="278" y="433"/>
                  </a:cubicBezTo>
                  <a:cubicBezTo>
                    <a:pt x="430" y="433"/>
                    <a:pt x="582" y="266"/>
                    <a:pt x="475" y="99"/>
                  </a:cubicBezTo>
                  <a:cubicBezTo>
                    <a:pt x="430" y="29"/>
                    <a:pt x="367" y="1"/>
                    <a:pt x="30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26"/>
            <p:cNvSpPr/>
            <p:nvPr/>
          </p:nvSpPr>
          <p:spPr>
            <a:xfrm>
              <a:off x="376737" y="3251898"/>
              <a:ext cx="88991" cy="66064"/>
            </a:xfrm>
            <a:custGeom>
              <a:avLst/>
              <a:gdLst/>
              <a:ahLst/>
              <a:cxnLst/>
              <a:rect l="l" t="t" r="r" b="b"/>
              <a:pathLst>
                <a:path w="1867" h="1386" extrusionOk="0">
                  <a:moveTo>
                    <a:pt x="975" y="1"/>
                  </a:moveTo>
                  <a:cubicBezTo>
                    <a:pt x="487" y="1"/>
                    <a:pt x="0" y="535"/>
                    <a:pt x="344" y="1071"/>
                  </a:cubicBezTo>
                  <a:cubicBezTo>
                    <a:pt x="487" y="1294"/>
                    <a:pt x="690" y="1386"/>
                    <a:pt x="892" y="1386"/>
                  </a:cubicBezTo>
                  <a:cubicBezTo>
                    <a:pt x="1379" y="1386"/>
                    <a:pt x="1866" y="852"/>
                    <a:pt x="1522" y="315"/>
                  </a:cubicBezTo>
                  <a:cubicBezTo>
                    <a:pt x="1379" y="93"/>
                    <a:pt x="1177" y="1"/>
                    <a:pt x="9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6"/>
            <p:cNvSpPr/>
            <p:nvPr/>
          </p:nvSpPr>
          <p:spPr>
            <a:xfrm>
              <a:off x="346708" y="3161239"/>
              <a:ext cx="30124" cy="31316"/>
            </a:xfrm>
            <a:custGeom>
              <a:avLst/>
              <a:gdLst/>
              <a:ahLst/>
              <a:cxnLst/>
              <a:rect l="l" t="t" r="r" b="b"/>
              <a:pathLst>
                <a:path w="632" h="657" extrusionOk="0">
                  <a:moveTo>
                    <a:pt x="252" y="0"/>
                  </a:moveTo>
                  <a:cubicBezTo>
                    <a:pt x="167" y="0"/>
                    <a:pt x="68" y="64"/>
                    <a:pt x="35" y="141"/>
                  </a:cubicBezTo>
                  <a:cubicBezTo>
                    <a:pt x="15" y="193"/>
                    <a:pt x="1" y="235"/>
                    <a:pt x="6" y="291"/>
                  </a:cubicBezTo>
                  <a:cubicBezTo>
                    <a:pt x="8" y="320"/>
                    <a:pt x="13" y="361"/>
                    <a:pt x="22" y="385"/>
                  </a:cubicBezTo>
                  <a:cubicBezTo>
                    <a:pt x="35" y="430"/>
                    <a:pt x="67" y="481"/>
                    <a:pt x="90" y="524"/>
                  </a:cubicBezTo>
                  <a:cubicBezTo>
                    <a:pt x="121" y="586"/>
                    <a:pt x="207" y="637"/>
                    <a:pt x="273" y="650"/>
                  </a:cubicBezTo>
                  <a:cubicBezTo>
                    <a:pt x="292" y="655"/>
                    <a:pt x="313" y="657"/>
                    <a:pt x="334" y="657"/>
                  </a:cubicBezTo>
                  <a:cubicBezTo>
                    <a:pt x="390" y="657"/>
                    <a:pt x="449" y="642"/>
                    <a:pt x="493" y="612"/>
                  </a:cubicBezTo>
                  <a:cubicBezTo>
                    <a:pt x="554" y="569"/>
                    <a:pt x="606" y="506"/>
                    <a:pt x="619" y="428"/>
                  </a:cubicBezTo>
                  <a:cubicBezTo>
                    <a:pt x="631" y="356"/>
                    <a:pt x="627" y="268"/>
                    <a:pt x="580" y="208"/>
                  </a:cubicBezTo>
                  <a:cubicBezTo>
                    <a:pt x="550" y="171"/>
                    <a:pt x="517" y="121"/>
                    <a:pt x="482" y="89"/>
                  </a:cubicBezTo>
                  <a:cubicBezTo>
                    <a:pt x="464" y="73"/>
                    <a:pt x="428" y="51"/>
                    <a:pt x="402" y="36"/>
                  </a:cubicBezTo>
                  <a:cubicBezTo>
                    <a:pt x="354" y="6"/>
                    <a:pt x="308" y="3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26"/>
            <p:cNvSpPr/>
            <p:nvPr/>
          </p:nvSpPr>
          <p:spPr>
            <a:xfrm>
              <a:off x="298185" y="3040360"/>
              <a:ext cx="78552" cy="78886"/>
            </a:xfrm>
            <a:custGeom>
              <a:avLst/>
              <a:gdLst/>
              <a:ahLst/>
              <a:cxnLst/>
              <a:rect l="l" t="t" r="r" b="b"/>
              <a:pathLst>
                <a:path w="1648" h="1655" extrusionOk="0">
                  <a:moveTo>
                    <a:pt x="842" y="0"/>
                  </a:moveTo>
                  <a:cubicBezTo>
                    <a:pt x="789" y="0"/>
                    <a:pt x="737" y="7"/>
                    <a:pt x="685" y="22"/>
                  </a:cubicBezTo>
                  <a:cubicBezTo>
                    <a:pt x="574" y="30"/>
                    <a:pt x="473" y="69"/>
                    <a:pt x="379" y="134"/>
                  </a:cubicBezTo>
                  <a:cubicBezTo>
                    <a:pt x="323" y="181"/>
                    <a:pt x="266" y="229"/>
                    <a:pt x="210" y="276"/>
                  </a:cubicBezTo>
                  <a:cubicBezTo>
                    <a:pt x="113" y="385"/>
                    <a:pt x="50" y="509"/>
                    <a:pt x="19" y="652"/>
                  </a:cubicBezTo>
                  <a:cubicBezTo>
                    <a:pt x="13" y="723"/>
                    <a:pt x="7" y="792"/>
                    <a:pt x="0" y="862"/>
                  </a:cubicBezTo>
                  <a:cubicBezTo>
                    <a:pt x="7" y="1012"/>
                    <a:pt x="50" y="1148"/>
                    <a:pt x="130" y="1274"/>
                  </a:cubicBezTo>
                  <a:cubicBezTo>
                    <a:pt x="188" y="1372"/>
                    <a:pt x="265" y="1447"/>
                    <a:pt x="361" y="1503"/>
                  </a:cubicBezTo>
                  <a:cubicBezTo>
                    <a:pt x="445" y="1571"/>
                    <a:pt x="540" y="1614"/>
                    <a:pt x="648" y="1634"/>
                  </a:cubicBezTo>
                  <a:cubicBezTo>
                    <a:pt x="701" y="1647"/>
                    <a:pt x="754" y="1654"/>
                    <a:pt x="807" y="1654"/>
                  </a:cubicBezTo>
                  <a:cubicBezTo>
                    <a:pt x="859" y="1654"/>
                    <a:pt x="912" y="1647"/>
                    <a:pt x="963" y="1634"/>
                  </a:cubicBezTo>
                  <a:cubicBezTo>
                    <a:pt x="1074" y="1624"/>
                    <a:pt x="1176" y="1587"/>
                    <a:pt x="1270" y="1521"/>
                  </a:cubicBezTo>
                  <a:cubicBezTo>
                    <a:pt x="1327" y="1474"/>
                    <a:pt x="1382" y="1425"/>
                    <a:pt x="1439" y="1378"/>
                  </a:cubicBezTo>
                  <a:cubicBezTo>
                    <a:pt x="1536" y="1269"/>
                    <a:pt x="1599" y="1145"/>
                    <a:pt x="1630" y="1003"/>
                  </a:cubicBezTo>
                  <a:cubicBezTo>
                    <a:pt x="1636" y="932"/>
                    <a:pt x="1642" y="862"/>
                    <a:pt x="1648" y="792"/>
                  </a:cubicBezTo>
                  <a:cubicBezTo>
                    <a:pt x="1642" y="642"/>
                    <a:pt x="1599" y="506"/>
                    <a:pt x="1518" y="381"/>
                  </a:cubicBezTo>
                  <a:cubicBezTo>
                    <a:pt x="1461" y="283"/>
                    <a:pt x="1383" y="207"/>
                    <a:pt x="1287" y="152"/>
                  </a:cubicBezTo>
                  <a:cubicBezTo>
                    <a:pt x="1203" y="84"/>
                    <a:pt x="1108" y="40"/>
                    <a:pt x="1000" y="22"/>
                  </a:cubicBezTo>
                  <a:cubicBezTo>
                    <a:pt x="947" y="7"/>
                    <a:pt x="894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26"/>
            <p:cNvSpPr/>
            <p:nvPr/>
          </p:nvSpPr>
          <p:spPr>
            <a:xfrm>
              <a:off x="318443" y="2949130"/>
              <a:ext cx="35129" cy="32794"/>
            </a:xfrm>
            <a:custGeom>
              <a:avLst/>
              <a:gdLst/>
              <a:ahLst/>
              <a:cxnLst/>
              <a:rect l="l" t="t" r="r" b="b"/>
              <a:pathLst>
                <a:path w="737" h="688" extrusionOk="0">
                  <a:moveTo>
                    <a:pt x="438" y="1"/>
                  </a:moveTo>
                  <a:cubicBezTo>
                    <a:pt x="404" y="1"/>
                    <a:pt x="370" y="6"/>
                    <a:pt x="337" y="13"/>
                  </a:cubicBezTo>
                  <a:cubicBezTo>
                    <a:pt x="236" y="36"/>
                    <a:pt x="155" y="127"/>
                    <a:pt x="78" y="195"/>
                  </a:cubicBezTo>
                  <a:lnTo>
                    <a:pt x="35" y="258"/>
                  </a:lnTo>
                  <a:cubicBezTo>
                    <a:pt x="16" y="292"/>
                    <a:pt x="7" y="329"/>
                    <a:pt x="7" y="366"/>
                  </a:cubicBezTo>
                  <a:cubicBezTo>
                    <a:pt x="0" y="429"/>
                    <a:pt x="13" y="498"/>
                    <a:pt x="49" y="551"/>
                  </a:cubicBezTo>
                  <a:cubicBezTo>
                    <a:pt x="80" y="594"/>
                    <a:pt x="119" y="628"/>
                    <a:pt x="164" y="654"/>
                  </a:cubicBezTo>
                  <a:cubicBezTo>
                    <a:pt x="198" y="674"/>
                    <a:pt x="253" y="687"/>
                    <a:pt x="303" y="687"/>
                  </a:cubicBezTo>
                  <a:cubicBezTo>
                    <a:pt x="333" y="687"/>
                    <a:pt x="362" y="683"/>
                    <a:pt x="384" y="672"/>
                  </a:cubicBezTo>
                  <a:cubicBezTo>
                    <a:pt x="479" y="630"/>
                    <a:pt x="595" y="596"/>
                    <a:pt x="657" y="512"/>
                  </a:cubicBezTo>
                  <a:cubicBezTo>
                    <a:pt x="697" y="456"/>
                    <a:pt x="725" y="403"/>
                    <a:pt x="731" y="332"/>
                  </a:cubicBezTo>
                  <a:cubicBezTo>
                    <a:pt x="736" y="267"/>
                    <a:pt x="725" y="195"/>
                    <a:pt x="687" y="140"/>
                  </a:cubicBezTo>
                  <a:cubicBezTo>
                    <a:pt x="655" y="95"/>
                    <a:pt x="615" y="59"/>
                    <a:pt x="568" y="32"/>
                  </a:cubicBezTo>
                  <a:cubicBezTo>
                    <a:pt x="527" y="9"/>
                    <a:pt x="482" y="1"/>
                    <a:pt x="43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26"/>
            <p:cNvSpPr/>
            <p:nvPr/>
          </p:nvSpPr>
          <p:spPr>
            <a:xfrm>
              <a:off x="342752" y="2856421"/>
              <a:ext cx="54529" cy="40468"/>
            </a:xfrm>
            <a:custGeom>
              <a:avLst/>
              <a:gdLst/>
              <a:ahLst/>
              <a:cxnLst/>
              <a:rect l="l" t="t" r="r" b="b"/>
              <a:pathLst>
                <a:path w="1144" h="849" extrusionOk="0">
                  <a:moveTo>
                    <a:pt x="598" y="1"/>
                  </a:moveTo>
                  <a:cubicBezTo>
                    <a:pt x="300" y="1"/>
                    <a:pt x="1" y="328"/>
                    <a:pt x="212" y="656"/>
                  </a:cubicBezTo>
                  <a:cubicBezTo>
                    <a:pt x="299" y="792"/>
                    <a:pt x="423" y="849"/>
                    <a:pt x="547" y="849"/>
                  </a:cubicBezTo>
                  <a:cubicBezTo>
                    <a:pt x="845" y="849"/>
                    <a:pt x="1144" y="521"/>
                    <a:pt x="933" y="193"/>
                  </a:cubicBezTo>
                  <a:cubicBezTo>
                    <a:pt x="846" y="57"/>
                    <a:pt x="722" y="1"/>
                    <a:pt x="59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6"/>
            <p:cNvSpPr/>
            <p:nvPr/>
          </p:nvSpPr>
          <p:spPr>
            <a:xfrm>
              <a:off x="189223" y="3017529"/>
              <a:ext cx="47236" cy="35129"/>
            </a:xfrm>
            <a:custGeom>
              <a:avLst/>
              <a:gdLst/>
              <a:ahLst/>
              <a:cxnLst/>
              <a:rect l="l" t="t" r="r" b="b"/>
              <a:pathLst>
                <a:path w="991" h="737" extrusionOk="0">
                  <a:moveTo>
                    <a:pt x="518" y="1"/>
                  </a:moveTo>
                  <a:cubicBezTo>
                    <a:pt x="259" y="1"/>
                    <a:pt x="0" y="285"/>
                    <a:pt x="182" y="570"/>
                  </a:cubicBezTo>
                  <a:cubicBezTo>
                    <a:pt x="258" y="688"/>
                    <a:pt x="366" y="737"/>
                    <a:pt x="473" y="737"/>
                  </a:cubicBezTo>
                  <a:cubicBezTo>
                    <a:pt x="732" y="737"/>
                    <a:pt x="991" y="453"/>
                    <a:pt x="808" y="168"/>
                  </a:cubicBezTo>
                  <a:cubicBezTo>
                    <a:pt x="733" y="50"/>
                    <a:pt x="625" y="1"/>
                    <a:pt x="5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26"/>
            <p:cNvSpPr/>
            <p:nvPr/>
          </p:nvSpPr>
          <p:spPr>
            <a:xfrm>
              <a:off x="177688" y="2863809"/>
              <a:ext cx="51335" cy="45806"/>
            </a:xfrm>
            <a:custGeom>
              <a:avLst/>
              <a:gdLst/>
              <a:ahLst/>
              <a:cxnLst/>
              <a:rect l="l" t="t" r="r" b="b"/>
              <a:pathLst>
                <a:path w="1077" h="961" extrusionOk="0">
                  <a:moveTo>
                    <a:pt x="632" y="1"/>
                  </a:moveTo>
                  <a:cubicBezTo>
                    <a:pt x="623" y="1"/>
                    <a:pt x="614" y="1"/>
                    <a:pt x="604" y="2"/>
                  </a:cubicBezTo>
                  <a:cubicBezTo>
                    <a:pt x="563" y="6"/>
                    <a:pt x="517" y="16"/>
                    <a:pt x="478" y="26"/>
                  </a:cubicBezTo>
                  <a:cubicBezTo>
                    <a:pt x="459" y="31"/>
                    <a:pt x="438" y="38"/>
                    <a:pt x="418" y="44"/>
                  </a:cubicBezTo>
                  <a:cubicBezTo>
                    <a:pt x="124" y="131"/>
                    <a:pt x="0" y="493"/>
                    <a:pt x="162" y="744"/>
                  </a:cubicBezTo>
                  <a:cubicBezTo>
                    <a:pt x="228" y="845"/>
                    <a:pt x="339" y="923"/>
                    <a:pt x="458" y="949"/>
                  </a:cubicBezTo>
                  <a:cubicBezTo>
                    <a:pt x="490" y="957"/>
                    <a:pt x="523" y="960"/>
                    <a:pt x="556" y="960"/>
                  </a:cubicBezTo>
                  <a:cubicBezTo>
                    <a:pt x="688" y="960"/>
                    <a:pt x="820" y="905"/>
                    <a:pt x="906" y="805"/>
                  </a:cubicBezTo>
                  <a:cubicBezTo>
                    <a:pt x="976" y="724"/>
                    <a:pt x="1041" y="643"/>
                    <a:pt x="1065" y="536"/>
                  </a:cubicBezTo>
                  <a:cubicBezTo>
                    <a:pt x="1073" y="493"/>
                    <a:pt x="1076" y="445"/>
                    <a:pt x="1072" y="402"/>
                  </a:cubicBezTo>
                  <a:cubicBezTo>
                    <a:pt x="1067" y="332"/>
                    <a:pt x="1054" y="257"/>
                    <a:pt x="1012" y="200"/>
                  </a:cubicBezTo>
                  <a:cubicBezTo>
                    <a:pt x="952" y="115"/>
                    <a:pt x="874" y="65"/>
                    <a:pt x="780" y="31"/>
                  </a:cubicBezTo>
                  <a:cubicBezTo>
                    <a:pt x="730" y="13"/>
                    <a:pt x="684" y="1"/>
                    <a:pt x="63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6"/>
            <p:cNvSpPr/>
            <p:nvPr/>
          </p:nvSpPr>
          <p:spPr>
            <a:xfrm>
              <a:off x="240749" y="2854372"/>
              <a:ext cx="53957" cy="55244"/>
            </a:xfrm>
            <a:custGeom>
              <a:avLst/>
              <a:gdLst/>
              <a:ahLst/>
              <a:cxnLst/>
              <a:rect l="l" t="t" r="r" b="b"/>
              <a:pathLst>
                <a:path w="1132" h="1159" extrusionOk="0">
                  <a:moveTo>
                    <a:pt x="524" y="0"/>
                  </a:moveTo>
                  <a:cubicBezTo>
                    <a:pt x="426" y="0"/>
                    <a:pt x="327" y="22"/>
                    <a:pt x="247" y="79"/>
                  </a:cubicBezTo>
                  <a:cubicBezTo>
                    <a:pt x="215" y="108"/>
                    <a:pt x="179" y="137"/>
                    <a:pt x="145" y="167"/>
                  </a:cubicBezTo>
                  <a:cubicBezTo>
                    <a:pt x="84" y="236"/>
                    <a:pt x="45" y="313"/>
                    <a:pt x="25" y="401"/>
                  </a:cubicBezTo>
                  <a:cubicBezTo>
                    <a:pt x="0" y="490"/>
                    <a:pt x="11" y="587"/>
                    <a:pt x="34" y="676"/>
                  </a:cubicBezTo>
                  <a:cubicBezTo>
                    <a:pt x="45" y="718"/>
                    <a:pt x="84" y="784"/>
                    <a:pt x="107" y="833"/>
                  </a:cubicBezTo>
                  <a:lnTo>
                    <a:pt x="145" y="911"/>
                  </a:lnTo>
                  <a:cubicBezTo>
                    <a:pt x="182" y="975"/>
                    <a:pt x="232" y="1025"/>
                    <a:pt x="294" y="1060"/>
                  </a:cubicBezTo>
                  <a:cubicBezTo>
                    <a:pt x="348" y="1104"/>
                    <a:pt x="412" y="1134"/>
                    <a:pt x="482" y="1145"/>
                  </a:cubicBezTo>
                  <a:cubicBezTo>
                    <a:pt x="516" y="1154"/>
                    <a:pt x="551" y="1159"/>
                    <a:pt x="585" y="1159"/>
                  </a:cubicBezTo>
                  <a:cubicBezTo>
                    <a:pt x="619" y="1159"/>
                    <a:pt x="653" y="1154"/>
                    <a:pt x="687" y="1145"/>
                  </a:cubicBezTo>
                  <a:cubicBezTo>
                    <a:pt x="759" y="1139"/>
                    <a:pt x="826" y="1115"/>
                    <a:pt x="886" y="1072"/>
                  </a:cubicBezTo>
                  <a:cubicBezTo>
                    <a:pt x="1000" y="992"/>
                    <a:pt x="1096" y="875"/>
                    <a:pt x="1120" y="734"/>
                  </a:cubicBezTo>
                  <a:lnTo>
                    <a:pt x="1132" y="597"/>
                  </a:lnTo>
                  <a:cubicBezTo>
                    <a:pt x="1128" y="500"/>
                    <a:pt x="1099" y="411"/>
                    <a:pt x="1047" y="329"/>
                  </a:cubicBezTo>
                  <a:lnTo>
                    <a:pt x="993" y="263"/>
                  </a:lnTo>
                  <a:lnTo>
                    <a:pt x="926" y="184"/>
                  </a:lnTo>
                  <a:cubicBezTo>
                    <a:pt x="885" y="129"/>
                    <a:pt x="833" y="84"/>
                    <a:pt x="769" y="55"/>
                  </a:cubicBezTo>
                  <a:cubicBezTo>
                    <a:pt x="726" y="31"/>
                    <a:pt x="681" y="16"/>
                    <a:pt x="634" y="9"/>
                  </a:cubicBezTo>
                  <a:cubicBezTo>
                    <a:pt x="598" y="4"/>
                    <a:pt x="561" y="0"/>
                    <a:pt x="5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3" name="Google Shape;2033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034" name="Google Shape;2034;p26"/>
          <p:cNvSpPr txBox="1">
            <a:spLocks noGrp="1"/>
          </p:cNvSpPr>
          <p:nvPr>
            <p:ph type="title" idx="2"/>
          </p:nvPr>
        </p:nvSpPr>
        <p:spPr>
          <a:xfrm>
            <a:off x="720000" y="2578825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35" name="Google Shape;2035;p26"/>
          <p:cNvSpPr txBox="1">
            <a:spLocks noGrp="1"/>
          </p:cNvSpPr>
          <p:nvPr>
            <p:ph type="subTitle" idx="1"/>
          </p:nvPr>
        </p:nvSpPr>
        <p:spPr>
          <a:xfrm>
            <a:off x="720000" y="3030322"/>
            <a:ext cx="2336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6" name="Google Shape;2036;p26"/>
          <p:cNvSpPr txBox="1">
            <a:spLocks noGrp="1"/>
          </p:cNvSpPr>
          <p:nvPr>
            <p:ph type="title" idx="3"/>
          </p:nvPr>
        </p:nvSpPr>
        <p:spPr>
          <a:xfrm>
            <a:off x="3440775" y="2578825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37" name="Google Shape;2037;p26"/>
          <p:cNvSpPr txBox="1">
            <a:spLocks noGrp="1"/>
          </p:cNvSpPr>
          <p:nvPr>
            <p:ph type="subTitle" idx="4"/>
          </p:nvPr>
        </p:nvSpPr>
        <p:spPr>
          <a:xfrm>
            <a:off x="3440775" y="3030322"/>
            <a:ext cx="2336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8" name="Google Shape;2038;p26"/>
          <p:cNvSpPr txBox="1">
            <a:spLocks noGrp="1"/>
          </p:cNvSpPr>
          <p:nvPr>
            <p:ph type="title" idx="5"/>
          </p:nvPr>
        </p:nvSpPr>
        <p:spPr>
          <a:xfrm>
            <a:off x="6087600" y="2578825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39" name="Google Shape;2039;p26"/>
          <p:cNvSpPr txBox="1">
            <a:spLocks noGrp="1"/>
          </p:cNvSpPr>
          <p:nvPr>
            <p:ph type="subTitle" idx="6"/>
          </p:nvPr>
        </p:nvSpPr>
        <p:spPr>
          <a:xfrm>
            <a:off x="6087600" y="3030322"/>
            <a:ext cx="2336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40" name="Google Shape;2040;p26"/>
          <p:cNvGrpSpPr/>
          <p:nvPr/>
        </p:nvGrpSpPr>
        <p:grpSpPr>
          <a:xfrm rot="717719">
            <a:off x="-718866" y="1184566"/>
            <a:ext cx="1614861" cy="3146154"/>
            <a:chOff x="5506778" y="238278"/>
            <a:chExt cx="269117" cy="524315"/>
          </a:xfrm>
        </p:grpSpPr>
        <p:sp>
          <p:nvSpPr>
            <p:cNvPr id="2041" name="Google Shape;2041;p26"/>
            <p:cNvSpPr/>
            <p:nvPr/>
          </p:nvSpPr>
          <p:spPr>
            <a:xfrm>
              <a:off x="5591622" y="316449"/>
              <a:ext cx="132652" cy="261300"/>
            </a:xfrm>
            <a:custGeom>
              <a:avLst/>
              <a:gdLst/>
              <a:ahLst/>
              <a:cxnLst/>
              <a:rect l="l" t="t" r="r" b="b"/>
              <a:pathLst>
                <a:path w="2783" h="5482" extrusionOk="0">
                  <a:moveTo>
                    <a:pt x="2497" y="0"/>
                  </a:moveTo>
                  <a:cubicBezTo>
                    <a:pt x="2488" y="0"/>
                    <a:pt x="2478" y="12"/>
                    <a:pt x="2484" y="22"/>
                  </a:cubicBezTo>
                  <a:cubicBezTo>
                    <a:pt x="2691" y="431"/>
                    <a:pt x="2637" y="966"/>
                    <a:pt x="2560" y="1403"/>
                  </a:cubicBezTo>
                  <a:cubicBezTo>
                    <a:pt x="2490" y="1801"/>
                    <a:pt x="2365" y="2188"/>
                    <a:pt x="2220" y="2565"/>
                  </a:cubicBezTo>
                  <a:cubicBezTo>
                    <a:pt x="1925" y="3329"/>
                    <a:pt x="1606" y="4161"/>
                    <a:pt x="1103" y="4815"/>
                  </a:cubicBezTo>
                  <a:cubicBezTo>
                    <a:pt x="977" y="4979"/>
                    <a:pt x="829" y="5164"/>
                    <a:pt x="651" y="5276"/>
                  </a:cubicBezTo>
                  <a:cubicBezTo>
                    <a:pt x="569" y="5327"/>
                    <a:pt x="502" y="5349"/>
                    <a:pt x="445" y="5349"/>
                  </a:cubicBezTo>
                  <a:cubicBezTo>
                    <a:pt x="221" y="5349"/>
                    <a:pt x="187" y="5000"/>
                    <a:pt x="203" y="4797"/>
                  </a:cubicBezTo>
                  <a:cubicBezTo>
                    <a:pt x="235" y="4379"/>
                    <a:pt x="321" y="3965"/>
                    <a:pt x="450" y="3569"/>
                  </a:cubicBezTo>
                  <a:cubicBezTo>
                    <a:pt x="517" y="3363"/>
                    <a:pt x="597" y="3163"/>
                    <a:pt x="689" y="2969"/>
                  </a:cubicBezTo>
                  <a:cubicBezTo>
                    <a:pt x="754" y="2828"/>
                    <a:pt x="873" y="2487"/>
                    <a:pt x="1016" y="2403"/>
                  </a:cubicBezTo>
                  <a:cubicBezTo>
                    <a:pt x="1057" y="2379"/>
                    <a:pt x="1092" y="2368"/>
                    <a:pt x="1121" y="2368"/>
                  </a:cubicBezTo>
                  <a:cubicBezTo>
                    <a:pt x="1348" y="2368"/>
                    <a:pt x="1260" y="3007"/>
                    <a:pt x="1244" y="3106"/>
                  </a:cubicBezTo>
                  <a:cubicBezTo>
                    <a:pt x="1205" y="3336"/>
                    <a:pt x="1134" y="3556"/>
                    <a:pt x="1036" y="3766"/>
                  </a:cubicBezTo>
                  <a:cubicBezTo>
                    <a:pt x="1035" y="3769"/>
                    <a:pt x="1037" y="3770"/>
                    <a:pt x="1038" y="3770"/>
                  </a:cubicBezTo>
                  <a:cubicBezTo>
                    <a:pt x="1039" y="3770"/>
                    <a:pt x="1040" y="3770"/>
                    <a:pt x="1040" y="3770"/>
                  </a:cubicBezTo>
                  <a:cubicBezTo>
                    <a:pt x="1224" y="3401"/>
                    <a:pt x="1319" y="3001"/>
                    <a:pt x="1303" y="2589"/>
                  </a:cubicBezTo>
                  <a:cubicBezTo>
                    <a:pt x="1297" y="2439"/>
                    <a:pt x="1244" y="2288"/>
                    <a:pt x="1132" y="2288"/>
                  </a:cubicBezTo>
                  <a:cubicBezTo>
                    <a:pt x="1090" y="2288"/>
                    <a:pt x="1040" y="2309"/>
                    <a:pt x="980" y="2358"/>
                  </a:cubicBezTo>
                  <a:cubicBezTo>
                    <a:pt x="865" y="2455"/>
                    <a:pt x="797" y="2612"/>
                    <a:pt x="727" y="2739"/>
                  </a:cubicBezTo>
                  <a:cubicBezTo>
                    <a:pt x="619" y="2934"/>
                    <a:pt x="525" y="3136"/>
                    <a:pt x="443" y="3342"/>
                  </a:cubicBezTo>
                  <a:cubicBezTo>
                    <a:pt x="281" y="3753"/>
                    <a:pt x="168" y="4180"/>
                    <a:pt x="109" y="4618"/>
                  </a:cubicBezTo>
                  <a:cubicBezTo>
                    <a:pt x="75" y="4866"/>
                    <a:pt x="0" y="5260"/>
                    <a:pt x="255" y="5426"/>
                  </a:cubicBezTo>
                  <a:cubicBezTo>
                    <a:pt x="315" y="5465"/>
                    <a:pt x="376" y="5482"/>
                    <a:pt x="438" y="5482"/>
                  </a:cubicBezTo>
                  <a:cubicBezTo>
                    <a:pt x="668" y="5482"/>
                    <a:pt x="896" y="5247"/>
                    <a:pt x="1036" y="5094"/>
                  </a:cubicBezTo>
                  <a:cubicBezTo>
                    <a:pt x="1622" y="4447"/>
                    <a:pt x="1949" y="3573"/>
                    <a:pt x="2271" y="2775"/>
                  </a:cubicBezTo>
                  <a:cubicBezTo>
                    <a:pt x="2470" y="2282"/>
                    <a:pt x="2647" y="1770"/>
                    <a:pt x="2706" y="1238"/>
                  </a:cubicBezTo>
                  <a:cubicBezTo>
                    <a:pt x="2751" y="833"/>
                    <a:pt x="2783" y="335"/>
                    <a:pt x="2506" y="5"/>
                  </a:cubicBezTo>
                  <a:cubicBezTo>
                    <a:pt x="2504" y="2"/>
                    <a:pt x="2500" y="0"/>
                    <a:pt x="24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6"/>
            <p:cNvSpPr/>
            <p:nvPr/>
          </p:nvSpPr>
          <p:spPr>
            <a:xfrm>
              <a:off x="5538809" y="310348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5" y="0"/>
                  </a:moveTo>
                  <a:cubicBezTo>
                    <a:pt x="3042" y="0"/>
                    <a:pt x="3040" y="1"/>
                    <a:pt x="3037" y="3"/>
                  </a:cubicBezTo>
                  <a:cubicBezTo>
                    <a:pt x="2236" y="565"/>
                    <a:pt x="1744" y="1459"/>
                    <a:pt x="1369" y="2342"/>
                  </a:cubicBezTo>
                  <a:cubicBezTo>
                    <a:pt x="922" y="3396"/>
                    <a:pt x="503" y="4522"/>
                    <a:pt x="326" y="5657"/>
                  </a:cubicBezTo>
                  <a:cubicBezTo>
                    <a:pt x="240" y="6210"/>
                    <a:pt x="0" y="7896"/>
                    <a:pt x="924" y="7896"/>
                  </a:cubicBezTo>
                  <a:cubicBezTo>
                    <a:pt x="951" y="7896"/>
                    <a:pt x="980" y="7894"/>
                    <a:pt x="1009" y="7891"/>
                  </a:cubicBezTo>
                  <a:cubicBezTo>
                    <a:pt x="1496" y="7841"/>
                    <a:pt x="1799" y="7342"/>
                    <a:pt x="2060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1"/>
                    <a:pt x="4044" y="3286"/>
                    <a:pt x="4261" y="2061"/>
                  </a:cubicBezTo>
                  <a:cubicBezTo>
                    <a:pt x="4265" y="2042"/>
                    <a:pt x="4250" y="2030"/>
                    <a:pt x="4236" y="2030"/>
                  </a:cubicBezTo>
                  <a:cubicBezTo>
                    <a:pt x="4227" y="2030"/>
                    <a:pt x="4218" y="2035"/>
                    <a:pt x="4215" y="2047"/>
                  </a:cubicBezTo>
                  <a:cubicBezTo>
                    <a:pt x="3693" y="3959"/>
                    <a:pt x="2943" y="5797"/>
                    <a:pt x="1646" y="7325"/>
                  </a:cubicBezTo>
                  <a:cubicBezTo>
                    <a:pt x="1474" y="7529"/>
                    <a:pt x="1263" y="7734"/>
                    <a:pt x="982" y="7752"/>
                  </a:cubicBezTo>
                  <a:cubicBezTo>
                    <a:pt x="968" y="7753"/>
                    <a:pt x="954" y="7754"/>
                    <a:pt x="940" y="7754"/>
                  </a:cubicBezTo>
                  <a:cubicBezTo>
                    <a:pt x="604" y="7754"/>
                    <a:pt x="470" y="7457"/>
                    <a:pt x="423" y="7159"/>
                  </a:cubicBezTo>
                  <a:cubicBezTo>
                    <a:pt x="338" y="6614"/>
                    <a:pt x="383" y="6039"/>
                    <a:pt x="478" y="5500"/>
                  </a:cubicBezTo>
                  <a:cubicBezTo>
                    <a:pt x="653" y="4507"/>
                    <a:pt x="1003" y="3536"/>
                    <a:pt x="1375" y="2602"/>
                  </a:cubicBezTo>
                  <a:cubicBezTo>
                    <a:pt x="1765" y="1630"/>
                    <a:pt x="2270" y="737"/>
                    <a:pt x="3058" y="29"/>
                  </a:cubicBezTo>
                  <a:cubicBezTo>
                    <a:pt x="3069" y="18"/>
                    <a:pt x="3058" y="0"/>
                    <a:pt x="30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6"/>
            <p:cNvSpPr/>
            <p:nvPr/>
          </p:nvSpPr>
          <p:spPr>
            <a:xfrm>
              <a:off x="5570649" y="238278"/>
              <a:ext cx="186418" cy="213349"/>
            </a:xfrm>
            <a:custGeom>
              <a:avLst/>
              <a:gdLst/>
              <a:ahLst/>
              <a:cxnLst/>
              <a:rect l="l" t="t" r="r" b="b"/>
              <a:pathLst>
                <a:path w="3911" h="4476" extrusionOk="0">
                  <a:moveTo>
                    <a:pt x="2937" y="0"/>
                  </a:moveTo>
                  <a:cubicBezTo>
                    <a:pt x="2682" y="0"/>
                    <a:pt x="2464" y="176"/>
                    <a:pt x="2296" y="354"/>
                  </a:cubicBezTo>
                  <a:cubicBezTo>
                    <a:pt x="1777" y="905"/>
                    <a:pt x="1348" y="1577"/>
                    <a:pt x="972" y="2231"/>
                  </a:cubicBezTo>
                  <a:cubicBezTo>
                    <a:pt x="576" y="2922"/>
                    <a:pt x="225" y="3661"/>
                    <a:pt x="9" y="4431"/>
                  </a:cubicBezTo>
                  <a:cubicBezTo>
                    <a:pt x="1" y="4458"/>
                    <a:pt x="21" y="4475"/>
                    <a:pt x="42" y="4475"/>
                  </a:cubicBezTo>
                  <a:cubicBezTo>
                    <a:pt x="57" y="4475"/>
                    <a:pt x="71" y="4467"/>
                    <a:pt x="78" y="4451"/>
                  </a:cubicBezTo>
                  <a:cubicBezTo>
                    <a:pt x="559" y="3233"/>
                    <a:pt x="1103" y="2080"/>
                    <a:pt x="1885" y="1023"/>
                  </a:cubicBezTo>
                  <a:cubicBezTo>
                    <a:pt x="2079" y="762"/>
                    <a:pt x="2280" y="468"/>
                    <a:pt x="2536" y="263"/>
                  </a:cubicBezTo>
                  <a:cubicBezTo>
                    <a:pt x="2671" y="154"/>
                    <a:pt x="2810" y="103"/>
                    <a:pt x="2943" y="103"/>
                  </a:cubicBezTo>
                  <a:cubicBezTo>
                    <a:pt x="3162" y="103"/>
                    <a:pt x="3363" y="242"/>
                    <a:pt x="3499" y="480"/>
                  </a:cubicBezTo>
                  <a:cubicBezTo>
                    <a:pt x="3851" y="1101"/>
                    <a:pt x="3862" y="1934"/>
                    <a:pt x="3745" y="2619"/>
                  </a:cubicBezTo>
                  <a:cubicBezTo>
                    <a:pt x="3744" y="2623"/>
                    <a:pt x="3748" y="2626"/>
                    <a:pt x="3752" y="2626"/>
                  </a:cubicBezTo>
                  <a:cubicBezTo>
                    <a:pt x="3754" y="2626"/>
                    <a:pt x="3756" y="2625"/>
                    <a:pt x="3757" y="2622"/>
                  </a:cubicBezTo>
                  <a:cubicBezTo>
                    <a:pt x="3911" y="1924"/>
                    <a:pt x="3887" y="1093"/>
                    <a:pt x="3544" y="452"/>
                  </a:cubicBezTo>
                  <a:cubicBezTo>
                    <a:pt x="3432" y="240"/>
                    <a:pt x="3256" y="36"/>
                    <a:pt x="3007" y="5"/>
                  </a:cubicBezTo>
                  <a:cubicBezTo>
                    <a:pt x="2983" y="2"/>
                    <a:pt x="2960" y="0"/>
                    <a:pt x="29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6"/>
            <p:cNvSpPr/>
            <p:nvPr/>
          </p:nvSpPr>
          <p:spPr>
            <a:xfrm>
              <a:off x="5506778" y="496622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6" y="0"/>
                  </a:moveTo>
                  <a:cubicBezTo>
                    <a:pt x="1094" y="0"/>
                    <a:pt x="1092" y="1"/>
                    <a:pt x="1091" y="4"/>
                  </a:cubicBezTo>
                  <a:cubicBezTo>
                    <a:pt x="470" y="1407"/>
                    <a:pt x="1" y="3106"/>
                    <a:pt x="353" y="4641"/>
                  </a:cubicBezTo>
                  <a:cubicBezTo>
                    <a:pt x="452" y="5069"/>
                    <a:pt x="777" y="5579"/>
                    <a:pt x="1237" y="5579"/>
                  </a:cubicBezTo>
                  <a:cubicBezTo>
                    <a:pt x="1321" y="5579"/>
                    <a:pt x="1410" y="5562"/>
                    <a:pt x="1503" y="5524"/>
                  </a:cubicBezTo>
                  <a:cubicBezTo>
                    <a:pt x="1811" y="5399"/>
                    <a:pt x="2068" y="5081"/>
                    <a:pt x="2278" y="4835"/>
                  </a:cubicBezTo>
                  <a:cubicBezTo>
                    <a:pt x="2524" y="4544"/>
                    <a:pt x="2728" y="4231"/>
                    <a:pt x="2899" y="3893"/>
                  </a:cubicBezTo>
                  <a:cubicBezTo>
                    <a:pt x="2910" y="3870"/>
                    <a:pt x="2891" y="3851"/>
                    <a:pt x="2873" y="3851"/>
                  </a:cubicBezTo>
                  <a:cubicBezTo>
                    <a:pt x="2865" y="3851"/>
                    <a:pt x="2857" y="3855"/>
                    <a:pt x="2851" y="3864"/>
                  </a:cubicBezTo>
                  <a:cubicBezTo>
                    <a:pt x="2536" y="4388"/>
                    <a:pt x="2121" y="5011"/>
                    <a:pt x="1598" y="5352"/>
                  </a:cubicBezTo>
                  <a:cubicBezTo>
                    <a:pt x="1483" y="5427"/>
                    <a:pt x="1365" y="5460"/>
                    <a:pt x="1250" y="5460"/>
                  </a:cubicBezTo>
                  <a:cubicBezTo>
                    <a:pt x="976" y="5460"/>
                    <a:pt x="722" y="5269"/>
                    <a:pt x="582" y="5001"/>
                  </a:cubicBezTo>
                  <a:cubicBezTo>
                    <a:pt x="417" y="4686"/>
                    <a:pt x="371" y="4301"/>
                    <a:pt x="340" y="3952"/>
                  </a:cubicBezTo>
                  <a:cubicBezTo>
                    <a:pt x="215" y="2583"/>
                    <a:pt x="623" y="1272"/>
                    <a:pt x="1101" y="7"/>
                  </a:cubicBezTo>
                  <a:cubicBezTo>
                    <a:pt x="1103" y="3"/>
                    <a:pt x="1100" y="0"/>
                    <a:pt x="10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6"/>
            <p:cNvSpPr/>
            <p:nvPr/>
          </p:nvSpPr>
          <p:spPr>
            <a:xfrm>
              <a:off x="5729136" y="333703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8" y="34"/>
                  </a:cubicBezTo>
                  <a:cubicBezTo>
                    <a:pt x="777" y="1426"/>
                    <a:pt x="507" y="2734"/>
                    <a:pt x="3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4" y="4044"/>
                  </a:cubicBezTo>
                  <a:cubicBezTo>
                    <a:pt x="574" y="2804"/>
                    <a:pt x="925" y="1398"/>
                    <a:pt x="955" y="34"/>
                  </a:cubicBezTo>
                  <a:cubicBezTo>
                    <a:pt x="956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6"/>
            <p:cNvSpPr/>
            <p:nvPr/>
          </p:nvSpPr>
          <p:spPr>
            <a:xfrm>
              <a:off x="5656780" y="269737"/>
              <a:ext cx="78933" cy="53385"/>
            </a:xfrm>
            <a:custGeom>
              <a:avLst/>
              <a:gdLst/>
              <a:ahLst/>
              <a:cxnLst/>
              <a:rect l="l" t="t" r="r" b="b"/>
              <a:pathLst>
                <a:path w="1656" h="1120" extrusionOk="0">
                  <a:moveTo>
                    <a:pt x="1003" y="1"/>
                  </a:moveTo>
                  <a:cubicBezTo>
                    <a:pt x="837" y="1"/>
                    <a:pt x="698" y="129"/>
                    <a:pt x="577" y="229"/>
                  </a:cubicBezTo>
                  <a:cubicBezTo>
                    <a:pt x="353" y="415"/>
                    <a:pt x="165" y="626"/>
                    <a:pt x="3" y="865"/>
                  </a:cubicBezTo>
                  <a:cubicBezTo>
                    <a:pt x="0" y="867"/>
                    <a:pt x="4" y="872"/>
                    <a:pt x="8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7"/>
                    <a:pt x="479" y="280"/>
                    <a:pt x="772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8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5"/>
                    <a:pt x="1622" y="1103"/>
                  </a:cubicBezTo>
                  <a:cubicBezTo>
                    <a:pt x="1656" y="753"/>
                    <a:pt x="1472" y="39"/>
                    <a:pt x="1031" y="2"/>
                  </a:cubicBezTo>
                  <a:cubicBezTo>
                    <a:pt x="1021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6"/>
            <p:cNvSpPr/>
            <p:nvPr/>
          </p:nvSpPr>
          <p:spPr>
            <a:xfrm>
              <a:off x="5636761" y="392808"/>
              <a:ext cx="59248" cy="139134"/>
            </a:xfrm>
            <a:custGeom>
              <a:avLst/>
              <a:gdLst/>
              <a:ahLst/>
              <a:cxnLst/>
              <a:rect l="l" t="t" r="r" b="b"/>
              <a:pathLst>
                <a:path w="1243" h="2919" extrusionOk="0">
                  <a:moveTo>
                    <a:pt x="1223" y="1"/>
                  </a:moveTo>
                  <a:cubicBezTo>
                    <a:pt x="1217" y="1"/>
                    <a:pt x="1211" y="4"/>
                    <a:pt x="1209" y="12"/>
                  </a:cubicBezTo>
                  <a:cubicBezTo>
                    <a:pt x="898" y="1023"/>
                    <a:pt x="514" y="1984"/>
                    <a:pt x="3" y="2913"/>
                  </a:cubicBezTo>
                  <a:cubicBezTo>
                    <a:pt x="1" y="2916"/>
                    <a:pt x="3" y="2919"/>
                    <a:pt x="6" y="2919"/>
                  </a:cubicBezTo>
                  <a:cubicBezTo>
                    <a:pt x="7" y="2919"/>
                    <a:pt x="8" y="2918"/>
                    <a:pt x="9" y="2917"/>
                  </a:cubicBezTo>
                  <a:cubicBezTo>
                    <a:pt x="558" y="2029"/>
                    <a:pt x="994" y="1037"/>
                    <a:pt x="1239" y="22"/>
                  </a:cubicBezTo>
                  <a:cubicBezTo>
                    <a:pt x="1242" y="9"/>
                    <a:pt x="1233" y="1"/>
                    <a:pt x="12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26"/>
            <p:cNvSpPr/>
            <p:nvPr/>
          </p:nvSpPr>
          <p:spPr>
            <a:xfrm>
              <a:off x="5568028" y="558635"/>
              <a:ext cx="45091" cy="75311"/>
            </a:xfrm>
            <a:custGeom>
              <a:avLst/>
              <a:gdLst/>
              <a:ahLst/>
              <a:cxnLst/>
              <a:rect l="l" t="t" r="r" b="b"/>
              <a:pathLst>
                <a:path w="946" h="1580" extrusionOk="0">
                  <a:moveTo>
                    <a:pt x="262" y="1"/>
                  </a:moveTo>
                  <a:cubicBezTo>
                    <a:pt x="259" y="1"/>
                    <a:pt x="257" y="2"/>
                    <a:pt x="257" y="6"/>
                  </a:cubicBezTo>
                  <a:cubicBezTo>
                    <a:pt x="264" y="437"/>
                    <a:pt x="0" y="963"/>
                    <a:pt x="268" y="1363"/>
                  </a:cubicBezTo>
                  <a:cubicBezTo>
                    <a:pt x="355" y="1493"/>
                    <a:pt x="513" y="1579"/>
                    <a:pt x="666" y="1579"/>
                  </a:cubicBezTo>
                  <a:cubicBezTo>
                    <a:pt x="765" y="1579"/>
                    <a:pt x="862" y="1543"/>
                    <a:pt x="935" y="1458"/>
                  </a:cubicBezTo>
                  <a:cubicBezTo>
                    <a:pt x="945" y="1443"/>
                    <a:pt x="935" y="1427"/>
                    <a:pt x="922" y="1427"/>
                  </a:cubicBezTo>
                  <a:cubicBezTo>
                    <a:pt x="919" y="1427"/>
                    <a:pt x="915" y="1429"/>
                    <a:pt x="911" y="1432"/>
                  </a:cubicBezTo>
                  <a:cubicBezTo>
                    <a:pt x="834" y="1494"/>
                    <a:pt x="748" y="1523"/>
                    <a:pt x="662" y="1523"/>
                  </a:cubicBezTo>
                  <a:cubicBezTo>
                    <a:pt x="539" y="1523"/>
                    <a:pt x="417" y="1463"/>
                    <a:pt x="330" y="1359"/>
                  </a:cubicBezTo>
                  <a:cubicBezTo>
                    <a:pt x="206" y="1213"/>
                    <a:pt x="185" y="1008"/>
                    <a:pt x="194" y="825"/>
                  </a:cubicBezTo>
                  <a:cubicBezTo>
                    <a:pt x="205" y="549"/>
                    <a:pt x="281" y="285"/>
                    <a:pt x="267" y="6"/>
                  </a:cubicBezTo>
                  <a:cubicBezTo>
                    <a:pt x="267" y="2"/>
                    <a:pt x="264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6"/>
            <p:cNvSpPr/>
            <p:nvPr/>
          </p:nvSpPr>
          <p:spPr>
            <a:xfrm>
              <a:off x="5560687" y="668026"/>
              <a:ext cx="78361" cy="52003"/>
            </a:xfrm>
            <a:custGeom>
              <a:avLst/>
              <a:gdLst/>
              <a:ahLst/>
              <a:cxnLst/>
              <a:rect l="l" t="t" r="r" b="b"/>
              <a:pathLst>
                <a:path w="1644" h="1091" extrusionOk="0">
                  <a:moveTo>
                    <a:pt x="1628" y="1"/>
                  </a:moveTo>
                  <a:cubicBezTo>
                    <a:pt x="1625" y="1"/>
                    <a:pt x="1622" y="2"/>
                    <a:pt x="1620" y="4"/>
                  </a:cubicBezTo>
                  <a:cubicBezTo>
                    <a:pt x="1150" y="471"/>
                    <a:pt x="684" y="964"/>
                    <a:pt x="2" y="1090"/>
                  </a:cubicBezTo>
                  <a:cubicBezTo>
                    <a:pt x="0" y="1090"/>
                    <a:pt x="0" y="1091"/>
                    <a:pt x="2" y="1091"/>
                  </a:cubicBezTo>
                  <a:cubicBezTo>
                    <a:pt x="679" y="1007"/>
                    <a:pt x="1201" y="508"/>
                    <a:pt x="1637" y="20"/>
                  </a:cubicBezTo>
                  <a:cubicBezTo>
                    <a:pt x="1644" y="12"/>
                    <a:pt x="1636" y="1"/>
                    <a:pt x="16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6"/>
            <p:cNvSpPr/>
            <p:nvPr/>
          </p:nvSpPr>
          <p:spPr>
            <a:xfrm>
              <a:off x="5692291" y="368261"/>
              <a:ext cx="4576" cy="5672"/>
            </a:xfrm>
            <a:custGeom>
              <a:avLst/>
              <a:gdLst/>
              <a:ahLst/>
              <a:cxnLst/>
              <a:rect l="l" t="t" r="r" b="b"/>
              <a:pathLst>
                <a:path w="96" h="119" extrusionOk="0">
                  <a:moveTo>
                    <a:pt x="48" y="1"/>
                  </a:moveTo>
                  <a:cubicBezTo>
                    <a:pt x="35" y="1"/>
                    <a:pt x="22" y="8"/>
                    <a:pt x="18" y="24"/>
                  </a:cubicBezTo>
                  <a:cubicBezTo>
                    <a:pt x="13" y="38"/>
                    <a:pt x="11" y="52"/>
                    <a:pt x="7" y="65"/>
                  </a:cubicBezTo>
                  <a:cubicBezTo>
                    <a:pt x="1" y="92"/>
                    <a:pt x="21" y="119"/>
                    <a:pt x="48" y="119"/>
                  </a:cubicBezTo>
                  <a:cubicBezTo>
                    <a:pt x="74" y="119"/>
                    <a:pt x="95" y="92"/>
                    <a:pt x="89" y="65"/>
                  </a:cubicBezTo>
                  <a:cubicBezTo>
                    <a:pt x="85" y="51"/>
                    <a:pt x="80" y="36"/>
                    <a:pt x="78" y="24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6"/>
            <p:cNvSpPr/>
            <p:nvPr/>
          </p:nvSpPr>
          <p:spPr>
            <a:xfrm>
              <a:off x="5689288" y="338661"/>
              <a:ext cx="11869" cy="10391"/>
            </a:xfrm>
            <a:custGeom>
              <a:avLst/>
              <a:gdLst/>
              <a:ahLst/>
              <a:cxnLst/>
              <a:rect l="l" t="t" r="r" b="b"/>
              <a:pathLst>
                <a:path w="249" h="218" extrusionOk="0">
                  <a:moveTo>
                    <a:pt x="107" y="1"/>
                  </a:moveTo>
                  <a:cubicBezTo>
                    <a:pt x="81" y="1"/>
                    <a:pt x="50" y="14"/>
                    <a:pt x="32" y="32"/>
                  </a:cubicBezTo>
                  <a:cubicBezTo>
                    <a:pt x="14" y="50"/>
                    <a:pt x="0" y="81"/>
                    <a:pt x="1" y="110"/>
                  </a:cubicBezTo>
                  <a:cubicBezTo>
                    <a:pt x="2" y="138"/>
                    <a:pt x="12" y="167"/>
                    <a:pt x="32" y="186"/>
                  </a:cubicBezTo>
                  <a:cubicBezTo>
                    <a:pt x="52" y="203"/>
                    <a:pt x="76" y="218"/>
                    <a:pt x="102" y="218"/>
                  </a:cubicBezTo>
                  <a:cubicBezTo>
                    <a:pt x="105" y="218"/>
                    <a:pt x="107" y="218"/>
                    <a:pt x="110" y="217"/>
                  </a:cubicBezTo>
                  <a:cubicBezTo>
                    <a:pt x="127" y="216"/>
                    <a:pt x="142" y="216"/>
                    <a:pt x="159" y="212"/>
                  </a:cubicBezTo>
                  <a:cubicBezTo>
                    <a:pt x="183" y="207"/>
                    <a:pt x="201" y="195"/>
                    <a:pt x="218" y="180"/>
                  </a:cubicBezTo>
                  <a:cubicBezTo>
                    <a:pt x="236" y="164"/>
                    <a:pt x="248" y="133"/>
                    <a:pt x="247" y="110"/>
                  </a:cubicBezTo>
                  <a:cubicBezTo>
                    <a:pt x="247" y="85"/>
                    <a:pt x="238" y="57"/>
                    <a:pt x="218" y="38"/>
                  </a:cubicBezTo>
                  <a:cubicBezTo>
                    <a:pt x="201" y="23"/>
                    <a:pt x="181" y="11"/>
                    <a:pt x="159" y="6"/>
                  </a:cubicBezTo>
                  <a:cubicBezTo>
                    <a:pt x="143" y="2"/>
                    <a:pt x="127" y="2"/>
                    <a:pt x="110" y="1"/>
                  </a:cubicBezTo>
                  <a:cubicBezTo>
                    <a:pt x="109" y="1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6"/>
            <p:cNvSpPr/>
            <p:nvPr/>
          </p:nvSpPr>
          <p:spPr>
            <a:xfrm>
              <a:off x="5732186" y="345667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8" y="0"/>
                  </a:moveTo>
                  <a:cubicBezTo>
                    <a:pt x="0" y="0"/>
                    <a:pt x="0" y="105"/>
                    <a:pt x="68" y="105"/>
                  </a:cubicBezTo>
                  <a:cubicBezTo>
                    <a:pt x="136" y="105"/>
                    <a:pt x="136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6"/>
            <p:cNvSpPr/>
            <p:nvPr/>
          </p:nvSpPr>
          <p:spPr>
            <a:xfrm>
              <a:off x="5740956" y="378032"/>
              <a:ext cx="9962" cy="9247"/>
            </a:xfrm>
            <a:custGeom>
              <a:avLst/>
              <a:gdLst/>
              <a:ahLst/>
              <a:cxnLst/>
              <a:rect l="l" t="t" r="r" b="b"/>
              <a:pathLst>
                <a:path w="209" h="194" extrusionOk="0">
                  <a:moveTo>
                    <a:pt x="117" y="1"/>
                  </a:moveTo>
                  <a:cubicBezTo>
                    <a:pt x="115" y="1"/>
                    <a:pt x="113" y="1"/>
                    <a:pt x="112" y="1"/>
                  </a:cubicBezTo>
                  <a:cubicBezTo>
                    <a:pt x="80" y="2"/>
                    <a:pt x="50" y="17"/>
                    <a:pt x="32" y="43"/>
                  </a:cubicBezTo>
                  <a:cubicBezTo>
                    <a:pt x="13" y="54"/>
                    <a:pt x="1" y="76"/>
                    <a:pt x="2" y="97"/>
                  </a:cubicBezTo>
                  <a:cubicBezTo>
                    <a:pt x="3" y="119"/>
                    <a:pt x="15" y="140"/>
                    <a:pt x="33" y="153"/>
                  </a:cubicBezTo>
                  <a:cubicBezTo>
                    <a:pt x="52" y="177"/>
                    <a:pt x="81" y="193"/>
                    <a:pt x="112" y="193"/>
                  </a:cubicBezTo>
                  <a:cubicBezTo>
                    <a:pt x="137" y="193"/>
                    <a:pt x="163" y="183"/>
                    <a:pt x="180" y="165"/>
                  </a:cubicBezTo>
                  <a:cubicBezTo>
                    <a:pt x="196" y="148"/>
                    <a:pt x="209" y="121"/>
                    <a:pt x="209" y="97"/>
                  </a:cubicBezTo>
                  <a:cubicBezTo>
                    <a:pt x="206" y="72"/>
                    <a:pt x="198" y="46"/>
                    <a:pt x="180" y="29"/>
                  </a:cubicBezTo>
                  <a:cubicBezTo>
                    <a:pt x="163" y="13"/>
                    <a:pt x="140" y="1"/>
                    <a:pt x="11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6"/>
            <p:cNvSpPr/>
            <p:nvPr/>
          </p:nvSpPr>
          <p:spPr>
            <a:xfrm>
              <a:off x="5769269" y="313732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7" y="0"/>
                    <a:pt x="36" y="5"/>
                    <a:pt x="26" y="13"/>
                  </a:cubicBezTo>
                  <a:cubicBezTo>
                    <a:pt x="13" y="28"/>
                    <a:pt x="5" y="42"/>
                    <a:pt x="4" y="63"/>
                  </a:cubicBezTo>
                  <a:cubicBezTo>
                    <a:pt x="3" y="73"/>
                    <a:pt x="3" y="81"/>
                    <a:pt x="3" y="90"/>
                  </a:cubicBezTo>
                  <a:cubicBezTo>
                    <a:pt x="0" y="120"/>
                    <a:pt x="29" y="147"/>
                    <a:pt x="57" y="147"/>
                  </a:cubicBezTo>
                  <a:cubicBezTo>
                    <a:pt x="58" y="147"/>
                    <a:pt x="58" y="147"/>
                    <a:pt x="59" y="147"/>
                  </a:cubicBezTo>
                  <a:cubicBezTo>
                    <a:pt x="88" y="146"/>
                    <a:pt x="118" y="122"/>
                    <a:pt x="115" y="90"/>
                  </a:cubicBezTo>
                  <a:cubicBezTo>
                    <a:pt x="114" y="81"/>
                    <a:pt x="114" y="73"/>
                    <a:pt x="113" y="63"/>
                  </a:cubicBezTo>
                  <a:cubicBezTo>
                    <a:pt x="112" y="42"/>
                    <a:pt x="105" y="28"/>
                    <a:pt x="91" y="13"/>
                  </a:cubicBezTo>
                  <a:cubicBezTo>
                    <a:pt x="82" y="5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6"/>
            <p:cNvSpPr/>
            <p:nvPr/>
          </p:nvSpPr>
          <p:spPr>
            <a:xfrm>
              <a:off x="5768364" y="276315"/>
              <a:ext cx="7531" cy="5815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9" y="0"/>
                  </a:moveTo>
                  <a:cubicBezTo>
                    <a:pt x="0" y="0"/>
                    <a:pt x="0" y="122"/>
                    <a:pt x="79" y="122"/>
                  </a:cubicBezTo>
                  <a:cubicBezTo>
                    <a:pt x="79" y="122"/>
                    <a:pt x="79" y="122"/>
                    <a:pt x="80" y="122"/>
                  </a:cubicBezTo>
                  <a:cubicBezTo>
                    <a:pt x="157" y="122"/>
                    <a:pt x="157" y="0"/>
                    <a:pt x="7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26"/>
            <p:cNvSpPr/>
            <p:nvPr/>
          </p:nvSpPr>
          <p:spPr>
            <a:xfrm>
              <a:off x="5663120" y="644289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3" y="1"/>
                  </a:moveTo>
                  <a:cubicBezTo>
                    <a:pt x="35" y="1"/>
                    <a:pt x="0" y="30"/>
                    <a:pt x="0" y="71"/>
                  </a:cubicBezTo>
                  <a:cubicBezTo>
                    <a:pt x="0" y="111"/>
                    <a:pt x="33" y="142"/>
                    <a:pt x="71" y="142"/>
                  </a:cubicBezTo>
                  <a:cubicBezTo>
                    <a:pt x="77" y="142"/>
                    <a:pt x="84" y="141"/>
                    <a:pt x="90" y="139"/>
                  </a:cubicBezTo>
                  <a:cubicBezTo>
                    <a:pt x="105" y="135"/>
                    <a:pt x="120" y="133"/>
                    <a:pt x="132" y="128"/>
                  </a:cubicBezTo>
                  <a:cubicBezTo>
                    <a:pt x="157" y="122"/>
                    <a:pt x="178" y="96"/>
                    <a:pt x="177" y="71"/>
                  </a:cubicBezTo>
                  <a:cubicBezTo>
                    <a:pt x="175" y="45"/>
                    <a:pt x="159" y="21"/>
                    <a:pt x="132" y="13"/>
                  </a:cubicBezTo>
                  <a:cubicBezTo>
                    <a:pt x="118" y="10"/>
                    <a:pt x="104" y="7"/>
                    <a:pt x="90" y="3"/>
                  </a:cubicBezTo>
                  <a:cubicBezTo>
                    <a:pt x="85" y="1"/>
                    <a:pt x="79" y="1"/>
                    <a:pt x="7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26"/>
            <p:cNvSpPr/>
            <p:nvPr/>
          </p:nvSpPr>
          <p:spPr>
            <a:xfrm>
              <a:off x="5684187" y="603726"/>
              <a:ext cx="7722" cy="6053"/>
            </a:xfrm>
            <a:custGeom>
              <a:avLst/>
              <a:gdLst/>
              <a:ahLst/>
              <a:cxnLst/>
              <a:rect l="l" t="t" r="r" b="b"/>
              <a:pathLst>
                <a:path w="162" h="127" extrusionOk="0">
                  <a:moveTo>
                    <a:pt x="82" y="1"/>
                  </a:moveTo>
                  <a:cubicBezTo>
                    <a:pt x="0" y="1"/>
                    <a:pt x="0" y="126"/>
                    <a:pt x="82" y="126"/>
                  </a:cubicBezTo>
                  <a:cubicBezTo>
                    <a:pt x="161" y="126"/>
                    <a:pt x="161" y="1"/>
                    <a:pt x="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26"/>
            <p:cNvSpPr/>
            <p:nvPr/>
          </p:nvSpPr>
          <p:spPr>
            <a:xfrm>
              <a:off x="5703873" y="572886"/>
              <a:ext cx="5148" cy="3051"/>
            </a:xfrm>
            <a:custGeom>
              <a:avLst/>
              <a:gdLst/>
              <a:ahLst/>
              <a:cxnLst/>
              <a:rect l="l" t="t" r="r" b="b"/>
              <a:pathLst>
                <a:path w="108" h="64" extrusionOk="0">
                  <a:moveTo>
                    <a:pt x="77" y="1"/>
                  </a:moveTo>
                  <a:cubicBezTo>
                    <a:pt x="76" y="1"/>
                    <a:pt x="75" y="1"/>
                    <a:pt x="74" y="1"/>
                  </a:cubicBezTo>
                  <a:cubicBezTo>
                    <a:pt x="66" y="1"/>
                    <a:pt x="55" y="1"/>
                    <a:pt x="46" y="2"/>
                  </a:cubicBezTo>
                  <a:cubicBezTo>
                    <a:pt x="37" y="3"/>
                    <a:pt x="31" y="7"/>
                    <a:pt x="24" y="9"/>
                  </a:cubicBezTo>
                  <a:cubicBezTo>
                    <a:pt x="2" y="18"/>
                    <a:pt x="1" y="45"/>
                    <a:pt x="24" y="54"/>
                  </a:cubicBezTo>
                  <a:cubicBezTo>
                    <a:pt x="31" y="56"/>
                    <a:pt x="37" y="60"/>
                    <a:pt x="46" y="61"/>
                  </a:cubicBezTo>
                  <a:cubicBezTo>
                    <a:pt x="51" y="63"/>
                    <a:pt x="57" y="64"/>
                    <a:pt x="63" y="64"/>
                  </a:cubicBezTo>
                  <a:cubicBezTo>
                    <a:pt x="67" y="64"/>
                    <a:pt x="71" y="64"/>
                    <a:pt x="74" y="64"/>
                  </a:cubicBezTo>
                  <a:cubicBezTo>
                    <a:pt x="92" y="64"/>
                    <a:pt x="108" y="48"/>
                    <a:pt x="108" y="30"/>
                  </a:cubicBezTo>
                  <a:cubicBezTo>
                    <a:pt x="106" y="15"/>
                    <a:pt x="94" y="1"/>
                    <a:pt x="7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26"/>
            <p:cNvSpPr/>
            <p:nvPr/>
          </p:nvSpPr>
          <p:spPr>
            <a:xfrm>
              <a:off x="5625131" y="608492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0"/>
                  </a:moveTo>
                  <a:cubicBezTo>
                    <a:pt x="28" y="0"/>
                    <a:pt x="1" y="25"/>
                    <a:pt x="2" y="55"/>
                  </a:cubicBezTo>
                  <a:cubicBezTo>
                    <a:pt x="3" y="83"/>
                    <a:pt x="25" y="108"/>
                    <a:pt x="55" y="108"/>
                  </a:cubicBezTo>
                  <a:cubicBezTo>
                    <a:pt x="69" y="108"/>
                    <a:pt x="80" y="107"/>
                    <a:pt x="93" y="105"/>
                  </a:cubicBezTo>
                  <a:cubicBezTo>
                    <a:pt x="108" y="103"/>
                    <a:pt x="119" y="94"/>
                    <a:pt x="130" y="84"/>
                  </a:cubicBezTo>
                  <a:cubicBezTo>
                    <a:pt x="145" y="67"/>
                    <a:pt x="145" y="41"/>
                    <a:pt x="130" y="24"/>
                  </a:cubicBezTo>
                  <a:cubicBezTo>
                    <a:pt x="119" y="14"/>
                    <a:pt x="108" y="5"/>
                    <a:pt x="93" y="3"/>
                  </a:cubicBezTo>
                  <a:cubicBezTo>
                    <a:pt x="80" y="0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26"/>
            <p:cNvSpPr/>
            <p:nvPr/>
          </p:nvSpPr>
          <p:spPr>
            <a:xfrm>
              <a:off x="5641670" y="586900"/>
              <a:ext cx="6578" cy="5148"/>
            </a:xfrm>
            <a:custGeom>
              <a:avLst/>
              <a:gdLst/>
              <a:ahLst/>
              <a:cxnLst/>
              <a:rect l="l" t="t" r="r" b="b"/>
              <a:pathLst>
                <a:path w="138" h="108" extrusionOk="0">
                  <a:moveTo>
                    <a:pt x="69" y="1"/>
                  </a:moveTo>
                  <a:cubicBezTo>
                    <a:pt x="1" y="1"/>
                    <a:pt x="0" y="108"/>
                    <a:pt x="69" y="108"/>
                  </a:cubicBezTo>
                  <a:cubicBezTo>
                    <a:pt x="137" y="108"/>
                    <a:pt x="137" y="1"/>
                    <a:pt x="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26"/>
            <p:cNvSpPr/>
            <p:nvPr/>
          </p:nvSpPr>
          <p:spPr>
            <a:xfrm>
              <a:off x="5541478" y="686758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5" y="1"/>
                  </a:moveTo>
                  <a:cubicBezTo>
                    <a:pt x="34" y="1"/>
                    <a:pt x="23" y="6"/>
                    <a:pt x="14" y="14"/>
                  </a:cubicBezTo>
                  <a:cubicBezTo>
                    <a:pt x="3" y="23"/>
                    <a:pt x="0" y="37"/>
                    <a:pt x="0" y="51"/>
                  </a:cubicBezTo>
                  <a:lnTo>
                    <a:pt x="0" y="83"/>
                  </a:lnTo>
                  <a:cubicBezTo>
                    <a:pt x="0" y="106"/>
                    <a:pt x="21" y="129"/>
                    <a:pt x="46" y="129"/>
                  </a:cubicBezTo>
                  <a:cubicBezTo>
                    <a:pt x="71" y="127"/>
                    <a:pt x="92" y="109"/>
                    <a:pt x="92" y="83"/>
                  </a:cubicBezTo>
                  <a:cubicBezTo>
                    <a:pt x="92" y="74"/>
                    <a:pt x="92" y="63"/>
                    <a:pt x="91" y="53"/>
                  </a:cubicBezTo>
                  <a:cubicBezTo>
                    <a:pt x="91" y="40"/>
                    <a:pt x="88" y="30"/>
                    <a:pt x="81" y="19"/>
                  </a:cubicBezTo>
                  <a:cubicBezTo>
                    <a:pt x="72" y="9"/>
                    <a:pt x="60" y="1"/>
                    <a:pt x="4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6"/>
            <p:cNvSpPr/>
            <p:nvPr/>
          </p:nvSpPr>
          <p:spPr>
            <a:xfrm>
              <a:off x="5536140" y="651581"/>
              <a:ext cx="6530" cy="5100"/>
            </a:xfrm>
            <a:custGeom>
              <a:avLst/>
              <a:gdLst/>
              <a:ahLst/>
              <a:cxnLst/>
              <a:rect l="l" t="t" r="r" b="b"/>
              <a:pathLst>
                <a:path w="137" h="107" extrusionOk="0">
                  <a:moveTo>
                    <a:pt x="68" y="1"/>
                  </a:moveTo>
                  <a:cubicBezTo>
                    <a:pt x="0" y="1"/>
                    <a:pt x="0" y="106"/>
                    <a:pt x="68" y="106"/>
                  </a:cubicBezTo>
                  <a:cubicBezTo>
                    <a:pt x="136" y="106"/>
                    <a:pt x="136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3" name="Google Shape;2063;p26"/>
          <p:cNvGrpSpPr/>
          <p:nvPr/>
        </p:nvGrpSpPr>
        <p:grpSpPr>
          <a:xfrm rot="1186971">
            <a:off x="4731447" y="3991902"/>
            <a:ext cx="1223960" cy="1495801"/>
            <a:chOff x="1562309" y="2509229"/>
            <a:chExt cx="347240" cy="424361"/>
          </a:xfrm>
        </p:grpSpPr>
        <p:sp>
          <p:nvSpPr>
            <p:cNvPr id="2064" name="Google Shape;2064;p26"/>
            <p:cNvSpPr/>
            <p:nvPr/>
          </p:nvSpPr>
          <p:spPr>
            <a:xfrm>
              <a:off x="1571270" y="2673626"/>
              <a:ext cx="92232" cy="113300"/>
            </a:xfrm>
            <a:custGeom>
              <a:avLst/>
              <a:gdLst/>
              <a:ahLst/>
              <a:cxnLst/>
              <a:rect l="l" t="t" r="r" b="b"/>
              <a:pathLst>
                <a:path w="1935" h="2377" extrusionOk="0">
                  <a:moveTo>
                    <a:pt x="1890" y="63"/>
                  </a:moveTo>
                  <a:lnTo>
                    <a:pt x="1890" y="1332"/>
                  </a:lnTo>
                  <a:lnTo>
                    <a:pt x="828" y="2300"/>
                  </a:lnTo>
                  <a:lnTo>
                    <a:pt x="64" y="630"/>
                  </a:lnTo>
                  <a:lnTo>
                    <a:pt x="1890" y="63"/>
                  </a:lnTo>
                  <a:close/>
                  <a:moveTo>
                    <a:pt x="1934" y="0"/>
                  </a:moveTo>
                  <a:lnTo>
                    <a:pt x="26" y="594"/>
                  </a:lnTo>
                  <a:lnTo>
                    <a:pt x="1" y="602"/>
                  </a:lnTo>
                  <a:lnTo>
                    <a:pt x="812" y="2377"/>
                  </a:lnTo>
                  <a:lnTo>
                    <a:pt x="1927" y="1358"/>
                  </a:lnTo>
                  <a:lnTo>
                    <a:pt x="1934" y="1352"/>
                  </a:lnTo>
                  <a:lnTo>
                    <a:pt x="1934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6"/>
            <p:cNvSpPr/>
            <p:nvPr/>
          </p:nvSpPr>
          <p:spPr>
            <a:xfrm>
              <a:off x="1661643" y="2520335"/>
              <a:ext cx="238802" cy="403580"/>
            </a:xfrm>
            <a:custGeom>
              <a:avLst/>
              <a:gdLst/>
              <a:ahLst/>
              <a:cxnLst/>
              <a:rect l="l" t="t" r="r" b="b"/>
              <a:pathLst>
                <a:path w="5010" h="8467" extrusionOk="0">
                  <a:moveTo>
                    <a:pt x="3577" y="0"/>
                  </a:moveTo>
                  <a:lnTo>
                    <a:pt x="2130" y="1243"/>
                  </a:lnTo>
                  <a:lnTo>
                    <a:pt x="0" y="3230"/>
                  </a:lnTo>
                  <a:lnTo>
                    <a:pt x="32" y="3264"/>
                  </a:lnTo>
                  <a:lnTo>
                    <a:pt x="2161" y="1276"/>
                  </a:lnTo>
                  <a:lnTo>
                    <a:pt x="3567" y="70"/>
                  </a:lnTo>
                  <a:lnTo>
                    <a:pt x="4946" y="2277"/>
                  </a:lnTo>
                  <a:lnTo>
                    <a:pt x="3239" y="3234"/>
                  </a:lnTo>
                  <a:lnTo>
                    <a:pt x="3327" y="5553"/>
                  </a:lnTo>
                  <a:lnTo>
                    <a:pt x="3239" y="7123"/>
                  </a:lnTo>
                  <a:lnTo>
                    <a:pt x="4965" y="8466"/>
                  </a:lnTo>
                  <a:lnTo>
                    <a:pt x="4992" y="8431"/>
                  </a:lnTo>
                  <a:lnTo>
                    <a:pt x="3286" y="7102"/>
                  </a:lnTo>
                  <a:lnTo>
                    <a:pt x="3372" y="5553"/>
                  </a:lnTo>
                  <a:lnTo>
                    <a:pt x="3286" y="3260"/>
                  </a:lnTo>
                  <a:lnTo>
                    <a:pt x="4989" y="2307"/>
                  </a:lnTo>
                  <a:lnTo>
                    <a:pt x="5010" y="2295"/>
                  </a:lnTo>
                  <a:lnTo>
                    <a:pt x="3577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6"/>
            <p:cNvSpPr/>
            <p:nvPr/>
          </p:nvSpPr>
          <p:spPr>
            <a:xfrm>
              <a:off x="1562309" y="2692406"/>
              <a:ext cx="21068" cy="21163"/>
            </a:xfrm>
            <a:custGeom>
              <a:avLst/>
              <a:gdLst/>
              <a:ahLst/>
              <a:cxnLst/>
              <a:rect l="l" t="t" r="r" b="b"/>
              <a:pathLst>
                <a:path w="442" h="444" extrusionOk="0">
                  <a:moveTo>
                    <a:pt x="221" y="1"/>
                  </a:moveTo>
                  <a:cubicBezTo>
                    <a:pt x="100" y="1"/>
                    <a:pt x="0" y="100"/>
                    <a:pt x="0" y="222"/>
                  </a:cubicBezTo>
                  <a:cubicBezTo>
                    <a:pt x="0" y="344"/>
                    <a:pt x="100" y="444"/>
                    <a:pt x="221" y="444"/>
                  </a:cubicBezTo>
                  <a:cubicBezTo>
                    <a:pt x="343" y="444"/>
                    <a:pt x="442" y="344"/>
                    <a:pt x="442" y="222"/>
                  </a:cubicBezTo>
                  <a:cubicBezTo>
                    <a:pt x="442" y="100"/>
                    <a:pt x="343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26"/>
            <p:cNvSpPr/>
            <p:nvPr/>
          </p:nvSpPr>
          <p:spPr>
            <a:xfrm>
              <a:off x="1753350" y="2569716"/>
              <a:ext cx="21116" cy="21163"/>
            </a:xfrm>
            <a:custGeom>
              <a:avLst/>
              <a:gdLst/>
              <a:ahLst/>
              <a:cxnLst/>
              <a:rect l="l" t="t" r="r" b="b"/>
              <a:pathLst>
                <a:path w="443" h="444" extrusionOk="0">
                  <a:moveTo>
                    <a:pt x="221" y="1"/>
                  </a:moveTo>
                  <a:cubicBezTo>
                    <a:pt x="99" y="1"/>
                    <a:pt x="1" y="100"/>
                    <a:pt x="1" y="222"/>
                  </a:cubicBezTo>
                  <a:cubicBezTo>
                    <a:pt x="1" y="344"/>
                    <a:pt x="99" y="444"/>
                    <a:pt x="221" y="444"/>
                  </a:cubicBezTo>
                  <a:cubicBezTo>
                    <a:pt x="344" y="444"/>
                    <a:pt x="442" y="344"/>
                    <a:pt x="442" y="222"/>
                  </a:cubicBezTo>
                  <a:cubicBezTo>
                    <a:pt x="442" y="100"/>
                    <a:pt x="344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26"/>
            <p:cNvSpPr/>
            <p:nvPr/>
          </p:nvSpPr>
          <p:spPr>
            <a:xfrm>
              <a:off x="1888099" y="2618811"/>
              <a:ext cx="21211" cy="21116"/>
            </a:xfrm>
            <a:custGeom>
              <a:avLst/>
              <a:gdLst/>
              <a:ahLst/>
              <a:cxnLst/>
              <a:rect l="l" t="t" r="r" b="b"/>
              <a:pathLst>
                <a:path w="445" h="443" extrusionOk="0">
                  <a:moveTo>
                    <a:pt x="223" y="1"/>
                  </a:moveTo>
                  <a:cubicBezTo>
                    <a:pt x="102" y="1"/>
                    <a:pt x="2" y="98"/>
                    <a:pt x="1" y="220"/>
                  </a:cubicBezTo>
                  <a:cubicBezTo>
                    <a:pt x="0" y="342"/>
                    <a:pt x="97" y="442"/>
                    <a:pt x="220" y="443"/>
                  </a:cubicBezTo>
                  <a:cubicBezTo>
                    <a:pt x="221" y="443"/>
                    <a:pt x="222" y="443"/>
                    <a:pt x="224" y="443"/>
                  </a:cubicBezTo>
                  <a:cubicBezTo>
                    <a:pt x="344" y="443"/>
                    <a:pt x="442" y="345"/>
                    <a:pt x="444" y="224"/>
                  </a:cubicBezTo>
                  <a:cubicBezTo>
                    <a:pt x="445" y="102"/>
                    <a:pt x="347" y="2"/>
                    <a:pt x="225" y="1"/>
                  </a:cubicBezTo>
                  <a:cubicBezTo>
                    <a:pt x="224" y="1"/>
                    <a:pt x="224" y="1"/>
                    <a:pt x="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26"/>
            <p:cNvSpPr/>
            <p:nvPr/>
          </p:nvSpPr>
          <p:spPr>
            <a:xfrm>
              <a:off x="1810787" y="2774533"/>
              <a:ext cx="21163" cy="21116"/>
            </a:xfrm>
            <a:custGeom>
              <a:avLst/>
              <a:gdLst/>
              <a:ahLst/>
              <a:cxnLst/>
              <a:rect l="l" t="t" r="r" b="b"/>
              <a:pathLst>
                <a:path w="444" h="443" extrusionOk="0">
                  <a:moveTo>
                    <a:pt x="221" y="0"/>
                  </a:moveTo>
                  <a:cubicBezTo>
                    <a:pt x="100" y="0"/>
                    <a:pt x="0" y="99"/>
                    <a:pt x="0" y="221"/>
                  </a:cubicBezTo>
                  <a:cubicBezTo>
                    <a:pt x="0" y="343"/>
                    <a:pt x="100" y="443"/>
                    <a:pt x="221" y="443"/>
                  </a:cubicBezTo>
                  <a:cubicBezTo>
                    <a:pt x="344" y="443"/>
                    <a:pt x="443" y="343"/>
                    <a:pt x="443" y="221"/>
                  </a:cubicBezTo>
                  <a:cubicBezTo>
                    <a:pt x="443" y="99"/>
                    <a:pt x="344" y="0"/>
                    <a:pt x="2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26"/>
            <p:cNvSpPr/>
            <p:nvPr/>
          </p:nvSpPr>
          <p:spPr>
            <a:xfrm>
              <a:off x="1888385" y="2912475"/>
              <a:ext cx="21163" cy="21116"/>
            </a:xfrm>
            <a:custGeom>
              <a:avLst/>
              <a:gdLst/>
              <a:ahLst/>
              <a:cxnLst/>
              <a:rect l="l" t="t" r="r" b="b"/>
              <a:pathLst>
                <a:path w="444" h="443" extrusionOk="0">
                  <a:moveTo>
                    <a:pt x="221" y="1"/>
                  </a:moveTo>
                  <a:cubicBezTo>
                    <a:pt x="100" y="1"/>
                    <a:pt x="0" y="100"/>
                    <a:pt x="0" y="221"/>
                  </a:cubicBezTo>
                  <a:cubicBezTo>
                    <a:pt x="0" y="344"/>
                    <a:pt x="100" y="442"/>
                    <a:pt x="221" y="442"/>
                  </a:cubicBezTo>
                  <a:cubicBezTo>
                    <a:pt x="343" y="442"/>
                    <a:pt x="443" y="344"/>
                    <a:pt x="443" y="221"/>
                  </a:cubicBezTo>
                  <a:cubicBezTo>
                    <a:pt x="443" y="100"/>
                    <a:pt x="343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26"/>
            <p:cNvSpPr/>
            <p:nvPr/>
          </p:nvSpPr>
          <p:spPr>
            <a:xfrm>
              <a:off x="1597772" y="2772531"/>
              <a:ext cx="25119" cy="25119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3" y="0"/>
                  </a:moveTo>
                  <a:cubicBezTo>
                    <a:pt x="119" y="0"/>
                    <a:pt x="0" y="117"/>
                    <a:pt x="0" y="263"/>
                  </a:cubicBezTo>
                  <a:cubicBezTo>
                    <a:pt x="0" y="408"/>
                    <a:pt x="119" y="527"/>
                    <a:pt x="263" y="527"/>
                  </a:cubicBezTo>
                  <a:cubicBezTo>
                    <a:pt x="409" y="527"/>
                    <a:pt x="527" y="408"/>
                    <a:pt x="527" y="263"/>
                  </a:cubicBezTo>
                  <a:cubicBezTo>
                    <a:pt x="527" y="117"/>
                    <a:pt x="409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26"/>
            <p:cNvSpPr/>
            <p:nvPr/>
          </p:nvSpPr>
          <p:spPr>
            <a:xfrm>
              <a:off x="1656114" y="2731158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59" y="0"/>
                    <a:pt x="0" y="61"/>
                    <a:pt x="0" y="134"/>
                  </a:cubicBezTo>
                  <a:cubicBezTo>
                    <a:pt x="0" y="209"/>
                    <a:pt x="61" y="267"/>
                    <a:pt x="134" y="267"/>
                  </a:cubicBezTo>
                  <a:cubicBezTo>
                    <a:pt x="135" y="267"/>
                    <a:pt x="137" y="267"/>
                    <a:pt x="138" y="267"/>
                  </a:cubicBezTo>
                  <a:cubicBezTo>
                    <a:pt x="209" y="267"/>
                    <a:pt x="267" y="207"/>
                    <a:pt x="267" y="134"/>
                  </a:cubicBezTo>
                  <a:cubicBezTo>
                    <a:pt x="267" y="60"/>
                    <a:pt x="206" y="0"/>
                    <a:pt x="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26"/>
            <p:cNvSpPr/>
            <p:nvPr/>
          </p:nvSpPr>
          <p:spPr>
            <a:xfrm>
              <a:off x="1656114" y="2668716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1"/>
                    <a:pt x="0" y="135"/>
                  </a:cubicBezTo>
                  <a:cubicBezTo>
                    <a:pt x="0" y="209"/>
                    <a:pt x="61" y="268"/>
                    <a:pt x="134" y="268"/>
                  </a:cubicBezTo>
                  <a:cubicBezTo>
                    <a:pt x="207" y="268"/>
                    <a:pt x="267" y="209"/>
                    <a:pt x="267" y="135"/>
                  </a:cubicBezTo>
                  <a:cubicBezTo>
                    <a:pt x="267" y="59"/>
                    <a:pt x="206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26"/>
            <p:cNvSpPr/>
            <p:nvPr/>
          </p:nvSpPr>
          <p:spPr>
            <a:xfrm>
              <a:off x="1825515" y="2509229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60" y="1"/>
                    <a:pt x="0" y="61"/>
                    <a:pt x="0" y="134"/>
                  </a:cubicBezTo>
                  <a:cubicBezTo>
                    <a:pt x="0" y="208"/>
                    <a:pt x="60" y="268"/>
                    <a:pt x="134" y="268"/>
                  </a:cubicBezTo>
                  <a:cubicBezTo>
                    <a:pt x="208" y="268"/>
                    <a:pt x="267" y="208"/>
                    <a:pt x="267" y="134"/>
                  </a:cubicBezTo>
                  <a:cubicBezTo>
                    <a:pt x="267" y="61"/>
                    <a:pt x="208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26"/>
            <p:cNvSpPr/>
            <p:nvPr/>
          </p:nvSpPr>
          <p:spPr>
            <a:xfrm>
              <a:off x="1810787" y="2668716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1"/>
                    <a:pt x="0" y="135"/>
                  </a:cubicBezTo>
                  <a:cubicBezTo>
                    <a:pt x="0" y="209"/>
                    <a:pt x="61" y="268"/>
                    <a:pt x="134" y="268"/>
                  </a:cubicBezTo>
                  <a:cubicBezTo>
                    <a:pt x="209" y="268"/>
                    <a:pt x="267" y="209"/>
                    <a:pt x="267" y="135"/>
                  </a:cubicBezTo>
                  <a:cubicBezTo>
                    <a:pt x="267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26"/>
            <p:cNvSpPr/>
            <p:nvPr/>
          </p:nvSpPr>
          <p:spPr>
            <a:xfrm>
              <a:off x="1810787" y="2852989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0"/>
                    <a:pt x="0" y="134"/>
                  </a:cubicBezTo>
                  <a:cubicBezTo>
                    <a:pt x="0" y="208"/>
                    <a:pt x="61" y="268"/>
                    <a:pt x="134" y="268"/>
                  </a:cubicBezTo>
                  <a:cubicBezTo>
                    <a:pt x="209" y="268"/>
                    <a:pt x="267" y="207"/>
                    <a:pt x="267" y="134"/>
                  </a:cubicBezTo>
                  <a:cubicBezTo>
                    <a:pt x="267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7" name="Google Shape;2077;p26"/>
          <p:cNvSpPr/>
          <p:nvPr/>
        </p:nvSpPr>
        <p:spPr>
          <a:xfrm>
            <a:off x="1044909" y="283017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26"/>
          <p:cNvSpPr/>
          <p:nvPr/>
        </p:nvSpPr>
        <p:spPr>
          <a:xfrm>
            <a:off x="8933416" y="3909609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26"/>
          <p:cNvSpPr/>
          <p:nvPr/>
        </p:nvSpPr>
        <p:spPr>
          <a:xfrm>
            <a:off x="7274899" y="467489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26"/>
          <p:cNvSpPr/>
          <p:nvPr/>
        </p:nvSpPr>
        <p:spPr>
          <a:xfrm>
            <a:off x="5457727" y="410178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1" name="Google Shape;2081;p26"/>
          <p:cNvSpPr/>
          <p:nvPr/>
        </p:nvSpPr>
        <p:spPr>
          <a:xfrm>
            <a:off x="1855762" y="477855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2" name="Google Shape;2082;p26"/>
          <p:cNvSpPr/>
          <p:nvPr/>
        </p:nvSpPr>
        <p:spPr>
          <a:xfrm>
            <a:off x="316664" y="4473835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3" name="Google Shape;2083;p26"/>
          <p:cNvSpPr/>
          <p:nvPr/>
        </p:nvSpPr>
        <p:spPr>
          <a:xfrm>
            <a:off x="8683945" y="539133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26"/>
          <p:cNvSpPr/>
          <p:nvPr/>
        </p:nvSpPr>
        <p:spPr>
          <a:xfrm>
            <a:off x="687541" y="4097542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5" name="Google Shape;2085;p26"/>
          <p:cNvSpPr/>
          <p:nvPr/>
        </p:nvSpPr>
        <p:spPr>
          <a:xfrm>
            <a:off x="8544948" y="2628028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26"/>
          <p:cNvSpPr/>
          <p:nvPr/>
        </p:nvSpPr>
        <p:spPr>
          <a:xfrm>
            <a:off x="518634" y="31065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8" name="Google Shape;2088;p27"/>
          <p:cNvGrpSpPr/>
          <p:nvPr/>
        </p:nvGrpSpPr>
        <p:grpSpPr>
          <a:xfrm rot="-636634">
            <a:off x="2782458" y="4733640"/>
            <a:ext cx="1135986" cy="503459"/>
            <a:chOff x="4059002" y="793671"/>
            <a:chExt cx="401482" cy="177933"/>
          </a:xfrm>
        </p:grpSpPr>
        <p:sp>
          <p:nvSpPr>
            <p:cNvPr id="2089" name="Google Shape;2089;p27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7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7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7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7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7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7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27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27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27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27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27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27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27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7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7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7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7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7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8" name="Google Shape;2108;p27"/>
          <p:cNvGrpSpPr/>
          <p:nvPr/>
        </p:nvGrpSpPr>
        <p:grpSpPr>
          <a:xfrm rot="994520">
            <a:off x="7019172" y="3889872"/>
            <a:ext cx="1655340" cy="1805327"/>
            <a:chOff x="4518826" y="55435"/>
            <a:chExt cx="440758" cy="480654"/>
          </a:xfrm>
        </p:grpSpPr>
        <p:sp>
          <p:nvSpPr>
            <p:cNvPr id="2109" name="Google Shape;2109;p27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7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7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7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27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27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7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7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7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27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27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7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1" name="Google Shape;2121;p27"/>
          <p:cNvGrpSpPr/>
          <p:nvPr/>
        </p:nvGrpSpPr>
        <p:grpSpPr>
          <a:xfrm rot="1304130">
            <a:off x="19366" y="2353777"/>
            <a:ext cx="648525" cy="818432"/>
            <a:chOff x="4198851" y="-806491"/>
            <a:chExt cx="163968" cy="206914"/>
          </a:xfrm>
        </p:grpSpPr>
        <p:sp>
          <p:nvSpPr>
            <p:cNvPr id="2122" name="Google Shape;2122;p27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7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7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7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7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7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27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27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27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27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2" name="Google Shape;2132;p27"/>
          <p:cNvGrpSpPr/>
          <p:nvPr/>
        </p:nvGrpSpPr>
        <p:grpSpPr>
          <a:xfrm>
            <a:off x="557211" y="4342059"/>
            <a:ext cx="453302" cy="490152"/>
            <a:chOff x="3127056" y="-728177"/>
            <a:chExt cx="193711" cy="209440"/>
          </a:xfrm>
        </p:grpSpPr>
        <p:sp>
          <p:nvSpPr>
            <p:cNvPr id="2133" name="Google Shape;2133;p27"/>
            <p:cNvSpPr/>
            <p:nvPr/>
          </p:nvSpPr>
          <p:spPr>
            <a:xfrm>
              <a:off x="3137113" y="-723697"/>
              <a:ext cx="174216" cy="196523"/>
            </a:xfrm>
            <a:custGeom>
              <a:avLst/>
              <a:gdLst/>
              <a:ahLst/>
              <a:cxnLst/>
              <a:rect l="l" t="t" r="r" b="b"/>
              <a:pathLst>
                <a:path w="3655" h="4123" extrusionOk="0">
                  <a:moveTo>
                    <a:pt x="2204" y="71"/>
                  </a:moveTo>
                  <a:lnTo>
                    <a:pt x="3588" y="1395"/>
                  </a:lnTo>
                  <a:lnTo>
                    <a:pt x="132" y="3971"/>
                  </a:lnTo>
                  <a:lnTo>
                    <a:pt x="2204" y="71"/>
                  </a:lnTo>
                  <a:close/>
                  <a:moveTo>
                    <a:pt x="2193" y="0"/>
                  </a:moveTo>
                  <a:lnTo>
                    <a:pt x="1" y="4123"/>
                  </a:lnTo>
                  <a:lnTo>
                    <a:pt x="1" y="4123"/>
                  </a:lnTo>
                  <a:lnTo>
                    <a:pt x="3654" y="1399"/>
                  </a:lnTo>
                  <a:lnTo>
                    <a:pt x="21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27"/>
            <p:cNvSpPr/>
            <p:nvPr/>
          </p:nvSpPr>
          <p:spPr>
            <a:xfrm>
              <a:off x="3298554" y="-667166"/>
              <a:ext cx="22212" cy="20210"/>
            </a:xfrm>
            <a:custGeom>
              <a:avLst/>
              <a:gdLst/>
              <a:ahLst/>
              <a:cxnLst/>
              <a:rect l="l" t="t" r="r" b="b"/>
              <a:pathLst>
                <a:path w="466" h="424" extrusionOk="0">
                  <a:moveTo>
                    <a:pt x="233" y="0"/>
                  </a:moveTo>
                  <a:cubicBezTo>
                    <a:pt x="137" y="0"/>
                    <a:pt x="49" y="66"/>
                    <a:pt x="26" y="165"/>
                  </a:cubicBezTo>
                  <a:cubicBezTo>
                    <a:pt x="0" y="278"/>
                    <a:pt x="72" y="392"/>
                    <a:pt x="186" y="418"/>
                  </a:cubicBezTo>
                  <a:cubicBezTo>
                    <a:pt x="202" y="422"/>
                    <a:pt x="218" y="423"/>
                    <a:pt x="233" y="423"/>
                  </a:cubicBezTo>
                  <a:cubicBezTo>
                    <a:pt x="329" y="423"/>
                    <a:pt x="416" y="358"/>
                    <a:pt x="439" y="260"/>
                  </a:cubicBezTo>
                  <a:cubicBezTo>
                    <a:pt x="465" y="146"/>
                    <a:pt x="395" y="32"/>
                    <a:pt x="281" y="5"/>
                  </a:cubicBezTo>
                  <a:cubicBezTo>
                    <a:pt x="265" y="2"/>
                    <a:pt x="249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27"/>
            <p:cNvSpPr/>
            <p:nvPr/>
          </p:nvSpPr>
          <p:spPr>
            <a:xfrm>
              <a:off x="3127056" y="-542808"/>
              <a:ext cx="26454" cy="24071"/>
            </a:xfrm>
            <a:custGeom>
              <a:avLst/>
              <a:gdLst/>
              <a:ahLst/>
              <a:cxnLst/>
              <a:rect l="l" t="t" r="r" b="b"/>
              <a:pathLst>
                <a:path w="555" h="505" extrusionOk="0">
                  <a:moveTo>
                    <a:pt x="277" y="1"/>
                  </a:moveTo>
                  <a:cubicBezTo>
                    <a:pt x="162" y="1"/>
                    <a:pt x="59" y="80"/>
                    <a:pt x="32" y="196"/>
                  </a:cubicBezTo>
                  <a:cubicBezTo>
                    <a:pt x="0" y="332"/>
                    <a:pt x="84" y="467"/>
                    <a:pt x="220" y="498"/>
                  </a:cubicBezTo>
                  <a:cubicBezTo>
                    <a:pt x="239" y="503"/>
                    <a:pt x="258" y="505"/>
                    <a:pt x="277" y="505"/>
                  </a:cubicBezTo>
                  <a:cubicBezTo>
                    <a:pt x="392" y="505"/>
                    <a:pt x="496" y="426"/>
                    <a:pt x="523" y="310"/>
                  </a:cubicBezTo>
                  <a:cubicBezTo>
                    <a:pt x="554" y="174"/>
                    <a:pt x="468" y="39"/>
                    <a:pt x="334" y="7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27"/>
            <p:cNvSpPr/>
            <p:nvPr/>
          </p:nvSpPr>
          <p:spPr>
            <a:xfrm>
              <a:off x="3235112" y="-728177"/>
              <a:ext cx="13537" cy="12393"/>
            </a:xfrm>
            <a:custGeom>
              <a:avLst/>
              <a:gdLst/>
              <a:ahLst/>
              <a:cxnLst/>
              <a:rect l="l" t="t" r="r" b="b"/>
              <a:pathLst>
                <a:path w="284" h="260" extrusionOk="0">
                  <a:moveTo>
                    <a:pt x="143" y="1"/>
                  </a:moveTo>
                  <a:cubicBezTo>
                    <a:pt x="83" y="1"/>
                    <a:pt x="30" y="42"/>
                    <a:pt x="16" y="101"/>
                  </a:cubicBezTo>
                  <a:cubicBezTo>
                    <a:pt x="1" y="171"/>
                    <a:pt x="44" y="239"/>
                    <a:pt x="114" y="256"/>
                  </a:cubicBezTo>
                  <a:cubicBezTo>
                    <a:pt x="123" y="258"/>
                    <a:pt x="132" y="259"/>
                    <a:pt x="141" y="259"/>
                  </a:cubicBezTo>
                  <a:cubicBezTo>
                    <a:pt x="200" y="259"/>
                    <a:pt x="254" y="219"/>
                    <a:pt x="268" y="159"/>
                  </a:cubicBezTo>
                  <a:cubicBezTo>
                    <a:pt x="283" y="90"/>
                    <a:pt x="241" y="21"/>
                    <a:pt x="171" y="4"/>
                  </a:cubicBezTo>
                  <a:cubicBezTo>
                    <a:pt x="162" y="2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7" name="Google Shape;2137;p27"/>
          <p:cNvGrpSpPr/>
          <p:nvPr/>
        </p:nvGrpSpPr>
        <p:grpSpPr>
          <a:xfrm>
            <a:off x="8073009" y="3876203"/>
            <a:ext cx="640408" cy="564311"/>
            <a:chOff x="2006404" y="4069782"/>
            <a:chExt cx="447431" cy="394237"/>
          </a:xfrm>
        </p:grpSpPr>
        <p:sp>
          <p:nvSpPr>
            <p:cNvPr id="2138" name="Google Shape;2138;p27"/>
            <p:cNvSpPr/>
            <p:nvPr/>
          </p:nvSpPr>
          <p:spPr>
            <a:xfrm>
              <a:off x="2006404" y="4069782"/>
              <a:ext cx="413494" cy="394237"/>
            </a:xfrm>
            <a:custGeom>
              <a:avLst/>
              <a:gdLst/>
              <a:ahLst/>
              <a:cxnLst/>
              <a:rect l="l" t="t" r="r" b="b"/>
              <a:pathLst>
                <a:path w="8675" h="8271" extrusionOk="0">
                  <a:moveTo>
                    <a:pt x="4539" y="1"/>
                  </a:moveTo>
                  <a:cubicBezTo>
                    <a:pt x="3481" y="1"/>
                    <a:pt x="2423" y="404"/>
                    <a:pt x="1615" y="1212"/>
                  </a:cubicBezTo>
                  <a:cubicBezTo>
                    <a:pt x="0" y="2827"/>
                    <a:pt x="0" y="5445"/>
                    <a:pt x="1615" y="7059"/>
                  </a:cubicBezTo>
                  <a:cubicBezTo>
                    <a:pt x="2391" y="7835"/>
                    <a:pt x="3442" y="8270"/>
                    <a:pt x="4539" y="8270"/>
                  </a:cubicBezTo>
                  <a:cubicBezTo>
                    <a:pt x="5635" y="8270"/>
                    <a:pt x="6687" y="7835"/>
                    <a:pt x="7463" y="7059"/>
                  </a:cubicBezTo>
                  <a:cubicBezTo>
                    <a:pt x="8239" y="6284"/>
                    <a:pt x="8674" y="5232"/>
                    <a:pt x="8674" y="4135"/>
                  </a:cubicBezTo>
                  <a:cubicBezTo>
                    <a:pt x="8674" y="3039"/>
                    <a:pt x="8239" y="1987"/>
                    <a:pt x="7463" y="1212"/>
                  </a:cubicBezTo>
                  <a:cubicBezTo>
                    <a:pt x="6655" y="404"/>
                    <a:pt x="5597" y="1"/>
                    <a:pt x="45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27"/>
            <p:cNvSpPr/>
            <p:nvPr/>
          </p:nvSpPr>
          <p:spPr>
            <a:xfrm>
              <a:off x="2029736" y="4286943"/>
              <a:ext cx="276886" cy="133510"/>
            </a:xfrm>
            <a:custGeom>
              <a:avLst/>
              <a:gdLst/>
              <a:ahLst/>
              <a:cxnLst/>
              <a:rect l="l" t="t" r="r" b="b"/>
              <a:pathLst>
                <a:path w="5809" h="2801" extrusionOk="0">
                  <a:moveTo>
                    <a:pt x="1739" y="0"/>
                  </a:moveTo>
                  <a:cubicBezTo>
                    <a:pt x="1516" y="0"/>
                    <a:pt x="1294" y="14"/>
                    <a:pt x="1073" y="36"/>
                  </a:cubicBezTo>
                  <a:cubicBezTo>
                    <a:pt x="714" y="72"/>
                    <a:pt x="356" y="131"/>
                    <a:pt x="0" y="196"/>
                  </a:cubicBezTo>
                  <a:cubicBezTo>
                    <a:pt x="155" y="1229"/>
                    <a:pt x="690" y="2136"/>
                    <a:pt x="1459" y="2770"/>
                  </a:cubicBezTo>
                  <a:cubicBezTo>
                    <a:pt x="1613" y="2790"/>
                    <a:pt x="1770" y="2801"/>
                    <a:pt x="1928" y="2801"/>
                  </a:cubicBezTo>
                  <a:cubicBezTo>
                    <a:pt x="1936" y="2801"/>
                    <a:pt x="1943" y="2801"/>
                    <a:pt x="1951" y="2801"/>
                  </a:cubicBezTo>
                  <a:cubicBezTo>
                    <a:pt x="2438" y="2796"/>
                    <a:pt x="2921" y="2721"/>
                    <a:pt x="3408" y="2686"/>
                  </a:cubicBezTo>
                  <a:cubicBezTo>
                    <a:pt x="3547" y="2676"/>
                    <a:pt x="3688" y="2670"/>
                    <a:pt x="3828" y="2670"/>
                  </a:cubicBezTo>
                  <a:cubicBezTo>
                    <a:pt x="4112" y="2670"/>
                    <a:pt x="4395" y="2695"/>
                    <a:pt x="4672" y="2759"/>
                  </a:cubicBezTo>
                  <a:cubicBezTo>
                    <a:pt x="4579" y="2698"/>
                    <a:pt x="4481" y="2646"/>
                    <a:pt x="4378" y="2606"/>
                  </a:cubicBezTo>
                  <a:cubicBezTo>
                    <a:pt x="3757" y="2361"/>
                    <a:pt x="3071" y="2399"/>
                    <a:pt x="2442" y="2192"/>
                  </a:cubicBezTo>
                  <a:cubicBezTo>
                    <a:pt x="2394" y="2177"/>
                    <a:pt x="2405" y="2111"/>
                    <a:pt x="2453" y="2109"/>
                  </a:cubicBezTo>
                  <a:cubicBezTo>
                    <a:pt x="2774" y="2089"/>
                    <a:pt x="3098" y="2067"/>
                    <a:pt x="3418" y="2033"/>
                  </a:cubicBezTo>
                  <a:cubicBezTo>
                    <a:pt x="3915" y="1983"/>
                    <a:pt x="4408" y="1896"/>
                    <a:pt x="4879" y="1732"/>
                  </a:cubicBezTo>
                  <a:cubicBezTo>
                    <a:pt x="5202" y="1619"/>
                    <a:pt x="5511" y="1471"/>
                    <a:pt x="5808" y="1300"/>
                  </a:cubicBezTo>
                  <a:lnTo>
                    <a:pt x="5808" y="1300"/>
                  </a:lnTo>
                  <a:cubicBezTo>
                    <a:pt x="5604" y="1379"/>
                    <a:pt x="5396" y="1447"/>
                    <a:pt x="5184" y="1502"/>
                  </a:cubicBezTo>
                  <a:cubicBezTo>
                    <a:pt x="4822" y="1597"/>
                    <a:pt x="4446" y="1659"/>
                    <a:pt x="4070" y="1659"/>
                  </a:cubicBezTo>
                  <a:cubicBezTo>
                    <a:pt x="4055" y="1659"/>
                    <a:pt x="4040" y="1659"/>
                    <a:pt x="4024" y="1658"/>
                  </a:cubicBezTo>
                  <a:cubicBezTo>
                    <a:pt x="3657" y="1654"/>
                    <a:pt x="3301" y="1581"/>
                    <a:pt x="2956" y="1454"/>
                  </a:cubicBezTo>
                  <a:cubicBezTo>
                    <a:pt x="2259" y="1198"/>
                    <a:pt x="1603" y="785"/>
                    <a:pt x="838" y="782"/>
                  </a:cubicBezTo>
                  <a:cubicBezTo>
                    <a:pt x="788" y="780"/>
                    <a:pt x="782" y="712"/>
                    <a:pt x="826" y="697"/>
                  </a:cubicBezTo>
                  <a:cubicBezTo>
                    <a:pt x="1059" y="617"/>
                    <a:pt x="1296" y="556"/>
                    <a:pt x="1538" y="514"/>
                  </a:cubicBezTo>
                  <a:cubicBezTo>
                    <a:pt x="1838" y="462"/>
                    <a:pt x="2148" y="434"/>
                    <a:pt x="2458" y="434"/>
                  </a:cubicBezTo>
                  <a:cubicBezTo>
                    <a:pt x="2945" y="434"/>
                    <a:pt x="3433" y="504"/>
                    <a:pt x="3890" y="660"/>
                  </a:cubicBezTo>
                  <a:cubicBezTo>
                    <a:pt x="3639" y="469"/>
                    <a:pt x="3363" y="314"/>
                    <a:pt x="3064" y="209"/>
                  </a:cubicBezTo>
                  <a:cubicBezTo>
                    <a:pt x="2638" y="56"/>
                    <a:pt x="2189" y="0"/>
                    <a:pt x="1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27"/>
            <p:cNvSpPr/>
            <p:nvPr/>
          </p:nvSpPr>
          <p:spPr>
            <a:xfrm>
              <a:off x="2151139" y="4111536"/>
              <a:ext cx="270547" cy="201718"/>
            </a:xfrm>
            <a:custGeom>
              <a:avLst/>
              <a:gdLst/>
              <a:ahLst/>
              <a:cxnLst/>
              <a:rect l="l" t="t" r="r" b="b"/>
              <a:pathLst>
                <a:path w="5676" h="4232" extrusionOk="0">
                  <a:moveTo>
                    <a:pt x="4083" y="1"/>
                  </a:moveTo>
                  <a:cubicBezTo>
                    <a:pt x="3503" y="131"/>
                    <a:pt x="2943" y="371"/>
                    <a:pt x="2370" y="519"/>
                  </a:cubicBezTo>
                  <a:cubicBezTo>
                    <a:pt x="1950" y="628"/>
                    <a:pt x="1522" y="682"/>
                    <a:pt x="1095" y="682"/>
                  </a:cubicBezTo>
                  <a:cubicBezTo>
                    <a:pt x="728" y="682"/>
                    <a:pt x="362" y="643"/>
                    <a:pt x="0" y="565"/>
                  </a:cubicBezTo>
                  <a:lnTo>
                    <a:pt x="0" y="565"/>
                  </a:lnTo>
                  <a:cubicBezTo>
                    <a:pt x="239" y="777"/>
                    <a:pt x="502" y="963"/>
                    <a:pt x="792" y="1098"/>
                  </a:cubicBezTo>
                  <a:cubicBezTo>
                    <a:pt x="1204" y="1288"/>
                    <a:pt x="1647" y="1353"/>
                    <a:pt x="2094" y="1353"/>
                  </a:cubicBezTo>
                  <a:cubicBezTo>
                    <a:pt x="2190" y="1353"/>
                    <a:pt x="2286" y="1350"/>
                    <a:pt x="2382" y="1345"/>
                  </a:cubicBezTo>
                  <a:cubicBezTo>
                    <a:pt x="2869" y="1317"/>
                    <a:pt x="3350" y="1245"/>
                    <a:pt x="3837" y="1213"/>
                  </a:cubicBezTo>
                  <a:cubicBezTo>
                    <a:pt x="3920" y="1204"/>
                    <a:pt x="4003" y="1199"/>
                    <a:pt x="4087" y="1199"/>
                  </a:cubicBezTo>
                  <a:cubicBezTo>
                    <a:pt x="4142" y="1199"/>
                    <a:pt x="4142" y="1283"/>
                    <a:pt x="4087" y="1284"/>
                  </a:cubicBezTo>
                  <a:cubicBezTo>
                    <a:pt x="4014" y="1287"/>
                    <a:pt x="3941" y="1291"/>
                    <a:pt x="3867" y="1294"/>
                  </a:cubicBezTo>
                  <a:cubicBezTo>
                    <a:pt x="3764" y="1304"/>
                    <a:pt x="3659" y="1319"/>
                    <a:pt x="3558" y="1340"/>
                  </a:cubicBezTo>
                  <a:cubicBezTo>
                    <a:pt x="3010" y="1457"/>
                    <a:pt x="2498" y="1733"/>
                    <a:pt x="2083" y="2106"/>
                  </a:cubicBezTo>
                  <a:cubicBezTo>
                    <a:pt x="2536" y="1974"/>
                    <a:pt x="3004" y="1879"/>
                    <a:pt x="3472" y="1879"/>
                  </a:cubicBezTo>
                  <a:cubicBezTo>
                    <a:pt x="3766" y="1879"/>
                    <a:pt x="4060" y="1917"/>
                    <a:pt x="4350" y="2006"/>
                  </a:cubicBezTo>
                  <a:cubicBezTo>
                    <a:pt x="4394" y="2021"/>
                    <a:pt x="4388" y="2090"/>
                    <a:pt x="4342" y="2090"/>
                  </a:cubicBezTo>
                  <a:cubicBezTo>
                    <a:pt x="4341" y="2090"/>
                    <a:pt x="4340" y="2090"/>
                    <a:pt x="4338" y="2090"/>
                  </a:cubicBezTo>
                  <a:cubicBezTo>
                    <a:pt x="4316" y="2089"/>
                    <a:pt x="4294" y="2088"/>
                    <a:pt x="4272" y="2088"/>
                  </a:cubicBezTo>
                  <a:cubicBezTo>
                    <a:pt x="3946" y="2088"/>
                    <a:pt x="3637" y="2208"/>
                    <a:pt x="3345" y="2350"/>
                  </a:cubicBezTo>
                  <a:cubicBezTo>
                    <a:pt x="3057" y="2488"/>
                    <a:pt x="2778" y="2648"/>
                    <a:pt x="2477" y="2760"/>
                  </a:cubicBezTo>
                  <a:cubicBezTo>
                    <a:pt x="2220" y="2856"/>
                    <a:pt x="1947" y="2900"/>
                    <a:pt x="1673" y="2900"/>
                  </a:cubicBezTo>
                  <a:cubicBezTo>
                    <a:pt x="1618" y="2900"/>
                    <a:pt x="1564" y="2899"/>
                    <a:pt x="1509" y="2895"/>
                  </a:cubicBezTo>
                  <a:cubicBezTo>
                    <a:pt x="1063" y="2866"/>
                    <a:pt x="627" y="2753"/>
                    <a:pt x="210" y="2587"/>
                  </a:cubicBezTo>
                  <a:lnTo>
                    <a:pt x="210" y="2587"/>
                  </a:lnTo>
                  <a:cubicBezTo>
                    <a:pt x="307" y="2643"/>
                    <a:pt x="403" y="2697"/>
                    <a:pt x="502" y="2749"/>
                  </a:cubicBezTo>
                  <a:cubicBezTo>
                    <a:pt x="817" y="2915"/>
                    <a:pt x="1147" y="3056"/>
                    <a:pt x="1492" y="3150"/>
                  </a:cubicBezTo>
                  <a:cubicBezTo>
                    <a:pt x="1825" y="3239"/>
                    <a:pt x="2167" y="3282"/>
                    <a:pt x="2511" y="3282"/>
                  </a:cubicBezTo>
                  <a:cubicBezTo>
                    <a:pt x="2560" y="3282"/>
                    <a:pt x="2609" y="3281"/>
                    <a:pt x="2657" y="3279"/>
                  </a:cubicBezTo>
                  <a:cubicBezTo>
                    <a:pt x="3391" y="3254"/>
                    <a:pt x="4113" y="3058"/>
                    <a:pt x="4849" y="3058"/>
                  </a:cubicBezTo>
                  <a:cubicBezTo>
                    <a:pt x="4914" y="3058"/>
                    <a:pt x="4979" y="3059"/>
                    <a:pt x="5044" y="3063"/>
                  </a:cubicBezTo>
                  <a:cubicBezTo>
                    <a:pt x="5092" y="3068"/>
                    <a:pt x="5102" y="3135"/>
                    <a:pt x="5056" y="3149"/>
                  </a:cubicBezTo>
                  <a:cubicBezTo>
                    <a:pt x="4861" y="3213"/>
                    <a:pt x="4665" y="3273"/>
                    <a:pt x="4469" y="3334"/>
                  </a:cubicBezTo>
                  <a:cubicBezTo>
                    <a:pt x="4140" y="3435"/>
                    <a:pt x="3810" y="3543"/>
                    <a:pt x="3501" y="3699"/>
                  </a:cubicBezTo>
                  <a:cubicBezTo>
                    <a:pt x="3226" y="3837"/>
                    <a:pt x="2978" y="4015"/>
                    <a:pt x="2762" y="4232"/>
                  </a:cubicBezTo>
                  <a:cubicBezTo>
                    <a:pt x="2953" y="4176"/>
                    <a:pt x="3146" y="4118"/>
                    <a:pt x="3339" y="4062"/>
                  </a:cubicBezTo>
                  <a:cubicBezTo>
                    <a:pt x="3765" y="3940"/>
                    <a:pt x="4199" y="3831"/>
                    <a:pt x="4644" y="3804"/>
                  </a:cubicBezTo>
                  <a:cubicBezTo>
                    <a:pt x="4708" y="3800"/>
                    <a:pt x="4772" y="3798"/>
                    <a:pt x="4835" y="3798"/>
                  </a:cubicBezTo>
                  <a:cubicBezTo>
                    <a:pt x="5103" y="3798"/>
                    <a:pt x="5368" y="3834"/>
                    <a:pt x="5623" y="3914"/>
                  </a:cubicBezTo>
                  <a:cubicBezTo>
                    <a:pt x="5657" y="3701"/>
                    <a:pt x="5675" y="3482"/>
                    <a:pt x="5675" y="3260"/>
                  </a:cubicBezTo>
                  <a:cubicBezTo>
                    <a:pt x="5675" y="1936"/>
                    <a:pt x="5051" y="757"/>
                    <a:pt x="40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27"/>
            <p:cNvSpPr/>
            <p:nvPr/>
          </p:nvSpPr>
          <p:spPr>
            <a:xfrm>
              <a:off x="2058788" y="4081888"/>
              <a:ext cx="194187" cy="92136"/>
            </a:xfrm>
            <a:custGeom>
              <a:avLst/>
              <a:gdLst/>
              <a:ahLst/>
              <a:cxnLst/>
              <a:rect l="l" t="t" r="r" b="b"/>
              <a:pathLst>
                <a:path w="4074" h="1933" extrusionOk="0">
                  <a:moveTo>
                    <a:pt x="2014" y="1"/>
                  </a:moveTo>
                  <a:cubicBezTo>
                    <a:pt x="1186" y="306"/>
                    <a:pt x="483" y="869"/>
                    <a:pt x="0" y="1591"/>
                  </a:cubicBezTo>
                  <a:cubicBezTo>
                    <a:pt x="225" y="1705"/>
                    <a:pt x="450" y="1822"/>
                    <a:pt x="697" y="1861"/>
                  </a:cubicBezTo>
                  <a:cubicBezTo>
                    <a:pt x="635" y="1810"/>
                    <a:pt x="577" y="1752"/>
                    <a:pt x="527" y="1687"/>
                  </a:cubicBezTo>
                  <a:cubicBezTo>
                    <a:pt x="448" y="1590"/>
                    <a:pt x="380" y="1483"/>
                    <a:pt x="305" y="1383"/>
                  </a:cubicBezTo>
                  <a:cubicBezTo>
                    <a:pt x="282" y="1352"/>
                    <a:pt x="314" y="1321"/>
                    <a:pt x="345" y="1321"/>
                  </a:cubicBezTo>
                  <a:cubicBezTo>
                    <a:pt x="355" y="1321"/>
                    <a:pt x="364" y="1324"/>
                    <a:pt x="372" y="1330"/>
                  </a:cubicBezTo>
                  <a:cubicBezTo>
                    <a:pt x="774" y="1684"/>
                    <a:pt x="1305" y="1835"/>
                    <a:pt x="1825" y="1932"/>
                  </a:cubicBezTo>
                  <a:cubicBezTo>
                    <a:pt x="1626" y="1812"/>
                    <a:pt x="1433" y="1681"/>
                    <a:pt x="1257" y="1530"/>
                  </a:cubicBezTo>
                  <a:cubicBezTo>
                    <a:pt x="1037" y="1344"/>
                    <a:pt x="815" y="1108"/>
                    <a:pt x="754" y="817"/>
                  </a:cubicBezTo>
                  <a:cubicBezTo>
                    <a:pt x="749" y="790"/>
                    <a:pt x="769" y="767"/>
                    <a:pt x="796" y="764"/>
                  </a:cubicBezTo>
                  <a:cubicBezTo>
                    <a:pt x="1071" y="742"/>
                    <a:pt x="1343" y="702"/>
                    <a:pt x="1613" y="654"/>
                  </a:cubicBezTo>
                  <a:cubicBezTo>
                    <a:pt x="2433" y="507"/>
                    <a:pt x="3241" y="296"/>
                    <a:pt x="4074" y="261"/>
                  </a:cubicBezTo>
                  <a:cubicBezTo>
                    <a:pt x="3919" y="230"/>
                    <a:pt x="3763" y="199"/>
                    <a:pt x="3606" y="171"/>
                  </a:cubicBezTo>
                  <a:cubicBezTo>
                    <a:pt x="3081" y="77"/>
                    <a:pt x="2548" y="5"/>
                    <a:pt x="2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27"/>
            <p:cNvSpPr/>
            <p:nvPr/>
          </p:nvSpPr>
          <p:spPr>
            <a:xfrm>
              <a:off x="2227998" y="4337706"/>
              <a:ext cx="178648" cy="123643"/>
            </a:xfrm>
            <a:custGeom>
              <a:avLst/>
              <a:gdLst/>
              <a:ahLst/>
              <a:cxnLst/>
              <a:rect l="l" t="t" r="r" b="b"/>
              <a:pathLst>
                <a:path w="3748" h="2594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349" y="48"/>
                    <a:pt x="2936" y="154"/>
                    <a:pt x="2589" y="365"/>
                  </a:cubicBezTo>
                  <a:cubicBezTo>
                    <a:pt x="2757" y="420"/>
                    <a:pt x="2916" y="498"/>
                    <a:pt x="3062" y="594"/>
                  </a:cubicBezTo>
                  <a:cubicBezTo>
                    <a:pt x="3090" y="612"/>
                    <a:pt x="3092" y="667"/>
                    <a:pt x="3052" y="673"/>
                  </a:cubicBezTo>
                  <a:cubicBezTo>
                    <a:pt x="2369" y="766"/>
                    <a:pt x="1768" y="1128"/>
                    <a:pt x="1109" y="1298"/>
                  </a:cubicBezTo>
                  <a:cubicBezTo>
                    <a:pt x="1453" y="1448"/>
                    <a:pt x="1803" y="1594"/>
                    <a:pt x="2185" y="1596"/>
                  </a:cubicBezTo>
                  <a:cubicBezTo>
                    <a:pt x="2228" y="1596"/>
                    <a:pt x="2240" y="1654"/>
                    <a:pt x="2206" y="1677"/>
                  </a:cubicBezTo>
                  <a:cubicBezTo>
                    <a:pt x="2049" y="1777"/>
                    <a:pt x="1884" y="1867"/>
                    <a:pt x="1715" y="1945"/>
                  </a:cubicBezTo>
                  <a:cubicBezTo>
                    <a:pt x="1177" y="2192"/>
                    <a:pt x="591" y="2317"/>
                    <a:pt x="0" y="2333"/>
                  </a:cubicBezTo>
                  <a:cubicBezTo>
                    <a:pt x="177" y="2447"/>
                    <a:pt x="372" y="2532"/>
                    <a:pt x="574" y="2594"/>
                  </a:cubicBezTo>
                  <a:cubicBezTo>
                    <a:pt x="2033" y="2351"/>
                    <a:pt x="3232" y="1345"/>
                    <a:pt x="37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27"/>
            <p:cNvSpPr/>
            <p:nvPr/>
          </p:nvSpPr>
          <p:spPr>
            <a:xfrm>
              <a:off x="2007309" y="4141613"/>
              <a:ext cx="184035" cy="319213"/>
            </a:xfrm>
            <a:custGeom>
              <a:avLst/>
              <a:gdLst/>
              <a:ahLst/>
              <a:cxnLst/>
              <a:rect l="l" t="t" r="r" b="b"/>
              <a:pathLst>
                <a:path w="3861" h="6697" extrusionOk="0">
                  <a:moveTo>
                    <a:pt x="1275" y="0"/>
                  </a:moveTo>
                  <a:cubicBezTo>
                    <a:pt x="1266" y="0"/>
                    <a:pt x="1257" y="4"/>
                    <a:pt x="1249" y="13"/>
                  </a:cubicBezTo>
                  <a:cubicBezTo>
                    <a:pt x="284" y="1181"/>
                    <a:pt x="1" y="2851"/>
                    <a:pt x="597" y="4257"/>
                  </a:cubicBezTo>
                  <a:cubicBezTo>
                    <a:pt x="1142" y="5545"/>
                    <a:pt x="2435" y="6571"/>
                    <a:pt x="3845" y="6696"/>
                  </a:cubicBezTo>
                  <a:cubicBezTo>
                    <a:pt x="3846" y="6697"/>
                    <a:pt x="3846" y="6697"/>
                    <a:pt x="3847" y="6697"/>
                  </a:cubicBezTo>
                  <a:cubicBezTo>
                    <a:pt x="3859" y="6697"/>
                    <a:pt x="3860" y="6677"/>
                    <a:pt x="3848" y="6674"/>
                  </a:cubicBezTo>
                  <a:cubicBezTo>
                    <a:pt x="2511" y="6373"/>
                    <a:pt x="1347" y="5584"/>
                    <a:pt x="760" y="4314"/>
                  </a:cubicBezTo>
                  <a:cubicBezTo>
                    <a:pt x="118" y="2927"/>
                    <a:pt x="375" y="1260"/>
                    <a:pt x="1304" y="69"/>
                  </a:cubicBezTo>
                  <a:cubicBezTo>
                    <a:pt x="1327" y="39"/>
                    <a:pt x="1303" y="0"/>
                    <a:pt x="1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27"/>
            <p:cNvSpPr/>
            <p:nvPr/>
          </p:nvSpPr>
          <p:spPr>
            <a:xfrm>
              <a:off x="2283433" y="4080744"/>
              <a:ext cx="170402" cy="273692"/>
            </a:xfrm>
            <a:custGeom>
              <a:avLst/>
              <a:gdLst/>
              <a:ahLst/>
              <a:cxnLst/>
              <a:rect l="l" t="t" r="r" b="b"/>
              <a:pathLst>
                <a:path w="3575" h="5742" extrusionOk="0">
                  <a:moveTo>
                    <a:pt x="11" y="0"/>
                  </a:moveTo>
                  <a:cubicBezTo>
                    <a:pt x="3" y="0"/>
                    <a:pt x="0" y="14"/>
                    <a:pt x="9" y="17"/>
                  </a:cubicBezTo>
                  <a:cubicBezTo>
                    <a:pt x="2271" y="923"/>
                    <a:pt x="3489" y="3378"/>
                    <a:pt x="2449" y="5680"/>
                  </a:cubicBezTo>
                  <a:cubicBezTo>
                    <a:pt x="2434" y="5712"/>
                    <a:pt x="2463" y="5742"/>
                    <a:pt x="2490" y="5742"/>
                  </a:cubicBezTo>
                  <a:cubicBezTo>
                    <a:pt x="2502" y="5742"/>
                    <a:pt x="2513" y="5736"/>
                    <a:pt x="2520" y="5722"/>
                  </a:cubicBezTo>
                  <a:cubicBezTo>
                    <a:pt x="3574" y="3503"/>
                    <a:pt x="2484" y="629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27"/>
            <p:cNvSpPr/>
            <p:nvPr/>
          </p:nvSpPr>
          <p:spPr>
            <a:xfrm>
              <a:off x="2150972" y="4183510"/>
              <a:ext cx="57007" cy="33080"/>
            </a:xfrm>
            <a:custGeom>
              <a:avLst/>
              <a:gdLst/>
              <a:ahLst/>
              <a:cxnLst/>
              <a:rect l="l" t="t" r="r" b="b"/>
              <a:pathLst>
                <a:path w="1196" h="694" extrusionOk="0">
                  <a:moveTo>
                    <a:pt x="1096" y="1"/>
                  </a:moveTo>
                  <a:cubicBezTo>
                    <a:pt x="1094" y="1"/>
                    <a:pt x="1093" y="1"/>
                    <a:pt x="1091" y="1"/>
                  </a:cubicBezTo>
                  <a:cubicBezTo>
                    <a:pt x="1044" y="3"/>
                    <a:pt x="1008" y="44"/>
                    <a:pt x="1011" y="91"/>
                  </a:cubicBezTo>
                  <a:cubicBezTo>
                    <a:pt x="1013" y="133"/>
                    <a:pt x="1023" y="496"/>
                    <a:pt x="620" y="521"/>
                  </a:cubicBezTo>
                  <a:cubicBezTo>
                    <a:pt x="605" y="522"/>
                    <a:pt x="590" y="523"/>
                    <a:pt x="576" y="523"/>
                  </a:cubicBezTo>
                  <a:cubicBezTo>
                    <a:pt x="455" y="523"/>
                    <a:pt x="360" y="491"/>
                    <a:pt x="292" y="427"/>
                  </a:cubicBezTo>
                  <a:cubicBezTo>
                    <a:pt x="175" y="317"/>
                    <a:pt x="170" y="145"/>
                    <a:pt x="170" y="139"/>
                  </a:cubicBezTo>
                  <a:cubicBezTo>
                    <a:pt x="170" y="92"/>
                    <a:pt x="133" y="55"/>
                    <a:pt x="86" y="55"/>
                  </a:cubicBezTo>
                  <a:cubicBezTo>
                    <a:pt x="39" y="55"/>
                    <a:pt x="1" y="92"/>
                    <a:pt x="1" y="139"/>
                  </a:cubicBezTo>
                  <a:cubicBezTo>
                    <a:pt x="1" y="150"/>
                    <a:pt x="2" y="388"/>
                    <a:pt x="175" y="551"/>
                  </a:cubicBezTo>
                  <a:cubicBezTo>
                    <a:pt x="275" y="645"/>
                    <a:pt x="410" y="693"/>
                    <a:pt x="575" y="693"/>
                  </a:cubicBezTo>
                  <a:cubicBezTo>
                    <a:pt x="593" y="693"/>
                    <a:pt x="611" y="692"/>
                    <a:pt x="630" y="692"/>
                  </a:cubicBezTo>
                  <a:cubicBezTo>
                    <a:pt x="804" y="682"/>
                    <a:pt x="941" y="620"/>
                    <a:pt x="1038" y="510"/>
                  </a:cubicBezTo>
                  <a:cubicBezTo>
                    <a:pt x="1195" y="332"/>
                    <a:pt x="1182" y="91"/>
                    <a:pt x="1181" y="81"/>
                  </a:cubicBezTo>
                  <a:cubicBezTo>
                    <a:pt x="1179" y="36"/>
                    <a:pt x="114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27"/>
            <p:cNvSpPr/>
            <p:nvPr/>
          </p:nvSpPr>
          <p:spPr>
            <a:xfrm>
              <a:off x="2074422" y="4194235"/>
              <a:ext cx="56817" cy="52574"/>
            </a:xfrm>
            <a:custGeom>
              <a:avLst/>
              <a:gdLst/>
              <a:ahLst/>
              <a:cxnLst/>
              <a:rect l="l" t="t" r="r" b="b"/>
              <a:pathLst>
                <a:path w="1192" h="1103" extrusionOk="0">
                  <a:moveTo>
                    <a:pt x="595" y="0"/>
                  </a:moveTo>
                  <a:cubicBezTo>
                    <a:pt x="332" y="0"/>
                    <a:pt x="100" y="189"/>
                    <a:pt x="53" y="457"/>
                  </a:cubicBezTo>
                  <a:cubicBezTo>
                    <a:pt x="1" y="757"/>
                    <a:pt x="202" y="1042"/>
                    <a:pt x="502" y="1094"/>
                  </a:cubicBezTo>
                  <a:cubicBezTo>
                    <a:pt x="534" y="1099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9" y="645"/>
                  </a:cubicBezTo>
                  <a:cubicBezTo>
                    <a:pt x="1191" y="346"/>
                    <a:pt x="990" y="60"/>
                    <a:pt x="691" y="9"/>
                  </a:cubicBezTo>
                  <a:cubicBezTo>
                    <a:pt x="659" y="3"/>
                    <a:pt x="627" y="0"/>
                    <a:pt x="5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27"/>
            <p:cNvSpPr/>
            <p:nvPr/>
          </p:nvSpPr>
          <p:spPr>
            <a:xfrm>
              <a:off x="2227140" y="4194187"/>
              <a:ext cx="56769" cy="52574"/>
            </a:xfrm>
            <a:custGeom>
              <a:avLst/>
              <a:gdLst/>
              <a:ahLst/>
              <a:cxnLst/>
              <a:rect l="l" t="t" r="r" b="b"/>
              <a:pathLst>
                <a:path w="1191" h="1103" extrusionOk="0">
                  <a:moveTo>
                    <a:pt x="596" y="0"/>
                  </a:moveTo>
                  <a:cubicBezTo>
                    <a:pt x="332" y="0"/>
                    <a:pt x="99" y="190"/>
                    <a:pt x="53" y="458"/>
                  </a:cubicBezTo>
                  <a:cubicBezTo>
                    <a:pt x="0" y="757"/>
                    <a:pt x="201" y="1043"/>
                    <a:pt x="501" y="1094"/>
                  </a:cubicBezTo>
                  <a:cubicBezTo>
                    <a:pt x="533" y="1100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8" y="646"/>
                  </a:cubicBezTo>
                  <a:cubicBezTo>
                    <a:pt x="1191" y="346"/>
                    <a:pt x="990" y="61"/>
                    <a:pt x="689" y="8"/>
                  </a:cubicBezTo>
                  <a:cubicBezTo>
                    <a:pt x="658" y="3"/>
                    <a:pt x="626" y="0"/>
                    <a:pt x="5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27"/>
            <p:cNvSpPr/>
            <p:nvPr/>
          </p:nvSpPr>
          <p:spPr>
            <a:xfrm>
              <a:off x="2099493" y="4157151"/>
              <a:ext cx="45615" cy="28885"/>
            </a:xfrm>
            <a:custGeom>
              <a:avLst/>
              <a:gdLst/>
              <a:ahLst/>
              <a:cxnLst/>
              <a:rect l="l" t="t" r="r" b="b"/>
              <a:pathLst>
                <a:path w="957" h="606" extrusionOk="0">
                  <a:moveTo>
                    <a:pt x="869" y="0"/>
                  </a:moveTo>
                  <a:cubicBezTo>
                    <a:pt x="822" y="0"/>
                    <a:pt x="785" y="38"/>
                    <a:pt x="785" y="85"/>
                  </a:cubicBezTo>
                  <a:cubicBezTo>
                    <a:pt x="784" y="100"/>
                    <a:pt x="779" y="436"/>
                    <a:pt x="519" y="436"/>
                  </a:cubicBezTo>
                  <a:cubicBezTo>
                    <a:pt x="244" y="436"/>
                    <a:pt x="181" y="165"/>
                    <a:pt x="177" y="153"/>
                  </a:cubicBezTo>
                  <a:cubicBezTo>
                    <a:pt x="169" y="113"/>
                    <a:pt x="134" y="85"/>
                    <a:pt x="94" y="85"/>
                  </a:cubicBezTo>
                  <a:cubicBezTo>
                    <a:pt x="89" y="85"/>
                    <a:pt x="83" y="86"/>
                    <a:pt x="77" y="87"/>
                  </a:cubicBezTo>
                  <a:cubicBezTo>
                    <a:pt x="31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1" y="605"/>
                  </a:cubicBezTo>
                  <a:cubicBezTo>
                    <a:pt x="866" y="605"/>
                    <a:pt x="956" y="264"/>
                    <a:pt x="955" y="85"/>
                  </a:cubicBezTo>
                  <a:cubicBezTo>
                    <a:pt x="955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27"/>
            <p:cNvSpPr/>
            <p:nvPr/>
          </p:nvSpPr>
          <p:spPr>
            <a:xfrm>
              <a:off x="2208122" y="4157151"/>
              <a:ext cx="45520" cy="28885"/>
            </a:xfrm>
            <a:custGeom>
              <a:avLst/>
              <a:gdLst/>
              <a:ahLst/>
              <a:cxnLst/>
              <a:rect l="l" t="t" r="r" b="b"/>
              <a:pathLst>
                <a:path w="955" h="606" extrusionOk="0">
                  <a:moveTo>
                    <a:pt x="869" y="0"/>
                  </a:moveTo>
                  <a:cubicBezTo>
                    <a:pt x="822" y="0"/>
                    <a:pt x="784" y="38"/>
                    <a:pt x="784" y="85"/>
                  </a:cubicBezTo>
                  <a:cubicBezTo>
                    <a:pt x="783" y="100"/>
                    <a:pt x="778" y="436"/>
                    <a:pt x="519" y="436"/>
                  </a:cubicBezTo>
                  <a:cubicBezTo>
                    <a:pt x="243" y="436"/>
                    <a:pt x="180" y="165"/>
                    <a:pt x="176" y="153"/>
                  </a:cubicBezTo>
                  <a:cubicBezTo>
                    <a:pt x="169" y="113"/>
                    <a:pt x="133" y="85"/>
                    <a:pt x="93" y="85"/>
                  </a:cubicBezTo>
                  <a:cubicBezTo>
                    <a:pt x="88" y="85"/>
                    <a:pt x="82" y="86"/>
                    <a:pt x="76" y="87"/>
                  </a:cubicBezTo>
                  <a:cubicBezTo>
                    <a:pt x="30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0" y="605"/>
                  </a:cubicBezTo>
                  <a:cubicBezTo>
                    <a:pt x="864" y="605"/>
                    <a:pt x="954" y="264"/>
                    <a:pt x="954" y="85"/>
                  </a:cubicBezTo>
                  <a:cubicBezTo>
                    <a:pt x="954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0" name="Google Shape;2150;p27"/>
          <p:cNvGrpSpPr/>
          <p:nvPr/>
        </p:nvGrpSpPr>
        <p:grpSpPr>
          <a:xfrm flipH="1">
            <a:off x="8423999" y="259956"/>
            <a:ext cx="327101" cy="405072"/>
            <a:chOff x="454479" y="2550746"/>
            <a:chExt cx="94996" cy="117637"/>
          </a:xfrm>
        </p:grpSpPr>
        <p:sp>
          <p:nvSpPr>
            <p:cNvPr id="2151" name="Google Shape;2151;p27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27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27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27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27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27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27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27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9" name="Google Shape;2159;p2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60" name="Google Shape;2160;p27"/>
          <p:cNvSpPr txBox="1">
            <a:spLocks noGrp="1"/>
          </p:cNvSpPr>
          <p:nvPr>
            <p:ph type="title" idx="2"/>
          </p:nvPr>
        </p:nvSpPr>
        <p:spPr>
          <a:xfrm>
            <a:off x="2448688" y="1566875"/>
            <a:ext cx="1857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61" name="Google Shape;2161;p27"/>
          <p:cNvSpPr txBox="1">
            <a:spLocks noGrp="1"/>
          </p:cNvSpPr>
          <p:nvPr>
            <p:ph type="subTitle" idx="1"/>
          </p:nvPr>
        </p:nvSpPr>
        <p:spPr>
          <a:xfrm>
            <a:off x="2448738" y="1958550"/>
            <a:ext cx="18576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2" name="Google Shape;2162;p27"/>
          <p:cNvSpPr txBox="1">
            <a:spLocks noGrp="1"/>
          </p:cNvSpPr>
          <p:nvPr>
            <p:ph type="title" idx="3"/>
          </p:nvPr>
        </p:nvSpPr>
        <p:spPr>
          <a:xfrm>
            <a:off x="6053613" y="1541550"/>
            <a:ext cx="1857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63" name="Google Shape;2163;p27"/>
          <p:cNvSpPr txBox="1">
            <a:spLocks noGrp="1"/>
          </p:cNvSpPr>
          <p:nvPr>
            <p:ph type="subTitle" idx="4"/>
          </p:nvPr>
        </p:nvSpPr>
        <p:spPr>
          <a:xfrm>
            <a:off x="6053664" y="1933225"/>
            <a:ext cx="18576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4" name="Google Shape;2164;p27"/>
          <p:cNvSpPr txBox="1">
            <a:spLocks noGrp="1"/>
          </p:cNvSpPr>
          <p:nvPr>
            <p:ph type="title" idx="5"/>
          </p:nvPr>
        </p:nvSpPr>
        <p:spPr>
          <a:xfrm>
            <a:off x="2448723" y="3309267"/>
            <a:ext cx="1857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65" name="Google Shape;2165;p27"/>
          <p:cNvSpPr txBox="1">
            <a:spLocks noGrp="1"/>
          </p:cNvSpPr>
          <p:nvPr>
            <p:ph type="subTitle" idx="6"/>
          </p:nvPr>
        </p:nvSpPr>
        <p:spPr>
          <a:xfrm>
            <a:off x="2448738" y="3691263"/>
            <a:ext cx="18576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6" name="Google Shape;2166;p27"/>
          <p:cNvSpPr txBox="1">
            <a:spLocks noGrp="1"/>
          </p:cNvSpPr>
          <p:nvPr>
            <p:ph type="title" idx="7"/>
          </p:nvPr>
        </p:nvSpPr>
        <p:spPr>
          <a:xfrm>
            <a:off x="6053648" y="3309267"/>
            <a:ext cx="1857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67" name="Google Shape;2167;p27"/>
          <p:cNvSpPr txBox="1">
            <a:spLocks noGrp="1"/>
          </p:cNvSpPr>
          <p:nvPr>
            <p:ph type="subTitle" idx="8"/>
          </p:nvPr>
        </p:nvSpPr>
        <p:spPr>
          <a:xfrm>
            <a:off x="6053660" y="3691263"/>
            <a:ext cx="1857600" cy="5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8" name="Google Shape;2168;p27"/>
          <p:cNvSpPr/>
          <p:nvPr/>
        </p:nvSpPr>
        <p:spPr>
          <a:xfrm>
            <a:off x="1599325" y="4679696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27"/>
          <p:cNvSpPr/>
          <p:nvPr/>
        </p:nvSpPr>
        <p:spPr>
          <a:xfrm>
            <a:off x="8875168" y="4129630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0" name="Google Shape;2170;p27"/>
          <p:cNvSpPr/>
          <p:nvPr/>
        </p:nvSpPr>
        <p:spPr>
          <a:xfrm>
            <a:off x="364241" y="98801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1" name="Google Shape;2171;p27"/>
          <p:cNvSpPr/>
          <p:nvPr/>
        </p:nvSpPr>
        <p:spPr>
          <a:xfrm>
            <a:off x="7790486" y="482162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2" name="Google Shape;2172;p27"/>
          <p:cNvSpPr/>
          <p:nvPr/>
        </p:nvSpPr>
        <p:spPr>
          <a:xfrm>
            <a:off x="263259" y="3755671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3" name="Google Shape;2173;p27"/>
          <p:cNvSpPr/>
          <p:nvPr/>
        </p:nvSpPr>
        <p:spPr>
          <a:xfrm>
            <a:off x="2745827" y="4727622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4" name="Google Shape;2174;p27"/>
          <p:cNvSpPr/>
          <p:nvPr/>
        </p:nvSpPr>
        <p:spPr>
          <a:xfrm>
            <a:off x="4941102" y="4633353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5" name="Google Shape;2175;p27"/>
          <p:cNvSpPr/>
          <p:nvPr/>
        </p:nvSpPr>
        <p:spPr>
          <a:xfrm>
            <a:off x="8423998" y="8870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6" name="Google Shape;2176;p27"/>
          <p:cNvSpPr/>
          <p:nvPr/>
        </p:nvSpPr>
        <p:spPr>
          <a:xfrm>
            <a:off x="7144350" y="456741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7" name="Google Shape;2177;p27"/>
          <p:cNvSpPr/>
          <p:nvPr/>
        </p:nvSpPr>
        <p:spPr>
          <a:xfrm>
            <a:off x="492508" y="23942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8" name="Google Shape;2178;p27"/>
          <p:cNvSpPr/>
          <p:nvPr/>
        </p:nvSpPr>
        <p:spPr>
          <a:xfrm>
            <a:off x="1624388" y="2212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0" name="Google Shape;2180;p28"/>
          <p:cNvGrpSpPr/>
          <p:nvPr/>
        </p:nvGrpSpPr>
        <p:grpSpPr>
          <a:xfrm>
            <a:off x="6000201" y="1530459"/>
            <a:ext cx="1375696" cy="1657412"/>
            <a:chOff x="5234039" y="-267543"/>
            <a:chExt cx="313064" cy="377173"/>
          </a:xfrm>
        </p:grpSpPr>
        <p:sp>
          <p:nvSpPr>
            <p:cNvPr id="2181" name="Google Shape;2181;p28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28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28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28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28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28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28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28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28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28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28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28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28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28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28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28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28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28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28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0" name="Google Shape;2200;p28"/>
          <p:cNvGrpSpPr/>
          <p:nvPr/>
        </p:nvGrpSpPr>
        <p:grpSpPr>
          <a:xfrm rot="10800000">
            <a:off x="1397704" y="-1712114"/>
            <a:ext cx="9393624" cy="8567727"/>
            <a:chOff x="-2537947" y="-2336543"/>
            <a:chExt cx="4759398" cy="4340947"/>
          </a:xfrm>
        </p:grpSpPr>
        <p:sp>
          <p:nvSpPr>
            <p:cNvPr id="2201" name="Google Shape;2201;p28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28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28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28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28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6" name="Google Shape;2206;p28"/>
          <p:cNvGrpSpPr/>
          <p:nvPr/>
        </p:nvGrpSpPr>
        <p:grpSpPr>
          <a:xfrm>
            <a:off x="4336947" y="4506435"/>
            <a:ext cx="978443" cy="862118"/>
            <a:chOff x="2006404" y="4069782"/>
            <a:chExt cx="447431" cy="394237"/>
          </a:xfrm>
        </p:grpSpPr>
        <p:sp>
          <p:nvSpPr>
            <p:cNvPr id="2207" name="Google Shape;2207;p28"/>
            <p:cNvSpPr/>
            <p:nvPr/>
          </p:nvSpPr>
          <p:spPr>
            <a:xfrm>
              <a:off x="2006404" y="4069782"/>
              <a:ext cx="413494" cy="394237"/>
            </a:xfrm>
            <a:custGeom>
              <a:avLst/>
              <a:gdLst/>
              <a:ahLst/>
              <a:cxnLst/>
              <a:rect l="l" t="t" r="r" b="b"/>
              <a:pathLst>
                <a:path w="8675" h="8271" extrusionOk="0">
                  <a:moveTo>
                    <a:pt x="4539" y="1"/>
                  </a:moveTo>
                  <a:cubicBezTo>
                    <a:pt x="3481" y="1"/>
                    <a:pt x="2423" y="404"/>
                    <a:pt x="1615" y="1212"/>
                  </a:cubicBezTo>
                  <a:cubicBezTo>
                    <a:pt x="0" y="2827"/>
                    <a:pt x="0" y="5445"/>
                    <a:pt x="1615" y="7059"/>
                  </a:cubicBezTo>
                  <a:cubicBezTo>
                    <a:pt x="2391" y="7835"/>
                    <a:pt x="3442" y="8270"/>
                    <a:pt x="4539" y="8270"/>
                  </a:cubicBezTo>
                  <a:cubicBezTo>
                    <a:pt x="5635" y="8270"/>
                    <a:pt x="6687" y="7835"/>
                    <a:pt x="7463" y="7059"/>
                  </a:cubicBezTo>
                  <a:cubicBezTo>
                    <a:pt x="8239" y="6284"/>
                    <a:pt x="8674" y="5232"/>
                    <a:pt x="8674" y="4135"/>
                  </a:cubicBezTo>
                  <a:cubicBezTo>
                    <a:pt x="8674" y="3039"/>
                    <a:pt x="8239" y="1987"/>
                    <a:pt x="7463" y="1212"/>
                  </a:cubicBezTo>
                  <a:cubicBezTo>
                    <a:pt x="6655" y="404"/>
                    <a:pt x="5597" y="1"/>
                    <a:pt x="4539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28"/>
            <p:cNvSpPr/>
            <p:nvPr/>
          </p:nvSpPr>
          <p:spPr>
            <a:xfrm>
              <a:off x="2029736" y="4286943"/>
              <a:ext cx="276886" cy="133510"/>
            </a:xfrm>
            <a:custGeom>
              <a:avLst/>
              <a:gdLst/>
              <a:ahLst/>
              <a:cxnLst/>
              <a:rect l="l" t="t" r="r" b="b"/>
              <a:pathLst>
                <a:path w="5809" h="2801" extrusionOk="0">
                  <a:moveTo>
                    <a:pt x="1739" y="0"/>
                  </a:moveTo>
                  <a:cubicBezTo>
                    <a:pt x="1516" y="0"/>
                    <a:pt x="1294" y="14"/>
                    <a:pt x="1073" y="36"/>
                  </a:cubicBezTo>
                  <a:cubicBezTo>
                    <a:pt x="714" y="72"/>
                    <a:pt x="356" y="131"/>
                    <a:pt x="0" y="196"/>
                  </a:cubicBezTo>
                  <a:cubicBezTo>
                    <a:pt x="155" y="1229"/>
                    <a:pt x="690" y="2136"/>
                    <a:pt x="1459" y="2770"/>
                  </a:cubicBezTo>
                  <a:cubicBezTo>
                    <a:pt x="1613" y="2790"/>
                    <a:pt x="1770" y="2801"/>
                    <a:pt x="1928" y="2801"/>
                  </a:cubicBezTo>
                  <a:cubicBezTo>
                    <a:pt x="1936" y="2801"/>
                    <a:pt x="1943" y="2801"/>
                    <a:pt x="1951" y="2801"/>
                  </a:cubicBezTo>
                  <a:cubicBezTo>
                    <a:pt x="2438" y="2796"/>
                    <a:pt x="2921" y="2721"/>
                    <a:pt x="3408" y="2686"/>
                  </a:cubicBezTo>
                  <a:cubicBezTo>
                    <a:pt x="3547" y="2676"/>
                    <a:pt x="3688" y="2670"/>
                    <a:pt x="3828" y="2670"/>
                  </a:cubicBezTo>
                  <a:cubicBezTo>
                    <a:pt x="4112" y="2670"/>
                    <a:pt x="4395" y="2695"/>
                    <a:pt x="4672" y="2759"/>
                  </a:cubicBezTo>
                  <a:cubicBezTo>
                    <a:pt x="4579" y="2698"/>
                    <a:pt x="4481" y="2646"/>
                    <a:pt x="4378" y="2606"/>
                  </a:cubicBezTo>
                  <a:cubicBezTo>
                    <a:pt x="3757" y="2361"/>
                    <a:pt x="3071" y="2399"/>
                    <a:pt x="2442" y="2192"/>
                  </a:cubicBezTo>
                  <a:cubicBezTo>
                    <a:pt x="2394" y="2177"/>
                    <a:pt x="2405" y="2111"/>
                    <a:pt x="2453" y="2109"/>
                  </a:cubicBezTo>
                  <a:cubicBezTo>
                    <a:pt x="2774" y="2089"/>
                    <a:pt x="3098" y="2067"/>
                    <a:pt x="3418" y="2033"/>
                  </a:cubicBezTo>
                  <a:cubicBezTo>
                    <a:pt x="3915" y="1983"/>
                    <a:pt x="4408" y="1896"/>
                    <a:pt x="4879" y="1732"/>
                  </a:cubicBezTo>
                  <a:cubicBezTo>
                    <a:pt x="5202" y="1619"/>
                    <a:pt x="5511" y="1471"/>
                    <a:pt x="5808" y="1300"/>
                  </a:cubicBezTo>
                  <a:lnTo>
                    <a:pt x="5808" y="1300"/>
                  </a:lnTo>
                  <a:cubicBezTo>
                    <a:pt x="5604" y="1379"/>
                    <a:pt x="5396" y="1447"/>
                    <a:pt x="5184" y="1502"/>
                  </a:cubicBezTo>
                  <a:cubicBezTo>
                    <a:pt x="4822" y="1597"/>
                    <a:pt x="4446" y="1659"/>
                    <a:pt x="4070" y="1659"/>
                  </a:cubicBezTo>
                  <a:cubicBezTo>
                    <a:pt x="4055" y="1659"/>
                    <a:pt x="4040" y="1659"/>
                    <a:pt x="4024" y="1658"/>
                  </a:cubicBezTo>
                  <a:cubicBezTo>
                    <a:pt x="3657" y="1654"/>
                    <a:pt x="3301" y="1581"/>
                    <a:pt x="2956" y="1454"/>
                  </a:cubicBezTo>
                  <a:cubicBezTo>
                    <a:pt x="2259" y="1198"/>
                    <a:pt x="1603" y="785"/>
                    <a:pt x="838" y="782"/>
                  </a:cubicBezTo>
                  <a:cubicBezTo>
                    <a:pt x="788" y="780"/>
                    <a:pt x="782" y="712"/>
                    <a:pt x="826" y="697"/>
                  </a:cubicBezTo>
                  <a:cubicBezTo>
                    <a:pt x="1059" y="617"/>
                    <a:pt x="1296" y="556"/>
                    <a:pt x="1538" y="514"/>
                  </a:cubicBezTo>
                  <a:cubicBezTo>
                    <a:pt x="1838" y="462"/>
                    <a:pt x="2148" y="434"/>
                    <a:pt x="2458" y="434"/>
                  </a:cubicBezTo>
                  <a:cubicBezTo>
                    <a:pt x="2945" y="434"/>
                    <a:pt x="3433" y="504"/>
                    <a:pt x="3890" y="660"/>
                  </a:cubicBezTo>
                  <a:cubicBezTo>
                    <a:pt x="3639" y="469"/>
                    <a:pt x="3363" y="314"/>
                    <a:pt x="3064" y="209"/>
                  </a:cubicBezTo>
                  <a:cubicBezTo>
                    <a:pt x="2638" y="56"/>
                    <a:pt x="2189" y="0"/>
                    <a:pt x="1739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28"/>
            <p:cNvSpPr/>
            <p:nvPr/>
          </p:nvSpPr>
          <p:spPr>
            <a:xfrm>
              <a:off x="2151139" y="4111536"/>
              <a:ext cx="270547" cy="201718"/>
            </a:xfrm>
            <a:custGeom>
              <a:avLst/>
              <a:gdLst/>
              <a:ahLst/>
              <a:cxnLst/>
              <a:rect l="l" t="t" r="r" b="b"/>
              <a:pathLst>
                <a:path w="5676" h="4232" extrusionOk="0">
                  <a:moveTo>
                    <a:pt x="4083" y="1"/>
                  </a:moveTo>
                  <a:cubicBezTo>
                    <a:pt x="3503" y="131"/>
                    <a:pt x="2943" y="371"/>
                    <a:pt x="2370" y="519"/>
                  </a:cubicBezTo>
                  <a:cubicBezTo>
                    <a:pt x="1950" y="628"/>
                    <a:pt x="1522" y="682"/>
                    <a:pt x="1095" y="682"/>
                  </a:cubicBezTo>
                  <a:cubicBezTo>
                    <a:pt x="728" y="682"/>
                    <a:pt x="362" y="643"/>
                    <a:pt x="0" y="565"/>
                  </a:cubicBezTo>
                  <a:lnTo>
                    <a:pt x="0" y="565"/>
                  </a:lnTo>
                  <a:cubicBezTo>
                    <a:pt x="239" y="777"/>
                    <a:pt x="502" y="963"/>
                    <a:pt x="792" y="1098"/>
                  </a:cubicBezTo>
                  <a:cubicBezTo>
                    <a:pt x="1204" y="1288"/>
                    <a:pt x="1647" y="1353"/>
                    <a:pt x="2094" y="1353"/>
                  </a:cubicBezTo>
                  <a:cubicBezTo>
                    <a:pt x="2190" y="1353"/>
                    <a:pt x="2286" y="1350"/>
                    <a:pt x="2382" y="1345"/>
                  </a:cubicBezTo>
                  <a:cubicBezTo>
                    <a:pt x="2869" y="1317"/>
                    <a:pt x="3350" y="1245"/>
                    <a:pt x="3837" y="1213"/>
                  </a:cubicBezTo>
                  <a:cubicBezTo>
                    <a:pt x="3920" y="1204"/>
                    <a:pt x="4003" y="1199"/>
                    <a:pt x="4087" y="1199"/>
                  </a:cubicBezTo>
                  <a:cubicBezTo>
                    <a:pt x="4142" y="1199"/>
                    <a:pt x="4142" y="1283"/>
                    <a:pt x="4087" y="1284"/>
                  </a:cubicBezTo>
                  <a:cubicBezTo>
                    <a:pt x="4014" y="1287"/>
                    <a:pt x="3941" y="1291"/>
                    <a:pt x="3867" y="1294"/>
                  </a:cubicBezTo>
                  <a:cubicBezTo>
                    <a:pt x="3764" y="1304"/>
                    <a:pt x="3659" y="1319"/>
                    <a:pt x="3558" y="1340"/>
                  </a:cubicBezTo>
                  <a:cubicBezTo>
                    <a:pt x="3010" y="1457"/>
                    <a:pt x="2498" y="1733"/>
                    <a:pt x="2083" y="2106"/>
                  </a:cubicBezTo>
                  <a:cubicBezTo>
                    <a:pt x="2536" y="1974"/>
                    <a:pt x="3004" y="1879"/>
                    <a:pt x="3472" y="1879"/>
                  </a:cubicBezTo>
                  <a:cubicBezTo>
                    <a:pt x="3766" y="1879"/>
                    <a:pt x="4060" y="1917"/>
                    <a:pt x="4350" y="2006"/>
                  </a:cubicBezTo>
                  <a:cubicBezTo>
                    <a:pt x="4394" y="2021"/>
                    <a:pt x="4388" y="2090"/>
                    <a:pt x="4342" y="2090"/>
                  </a:cubicBezTo>
                  <a:cubicBezTo>
                    <a:pt x="4341" y="2090"/>
                    <a:pt x="4340" y="2090"/>
                    <a:pt x="4338" y="2090"/>
                  </a:cubicBezTo>
                  <a:cubicBezTo>
                    <a:pt x="4316" y="2089"/>
                    <a:pt x="4294" y="2088"/>
                    <a:pt x="4272" y="2088"/>
                  </a:cubicBezTo>
                  <a:cubicBezTo>
                    <a:pt x="3946" y="2088"/>
                    <a:pt x="3637" y="2208"/>
                    <a:pt x="3345" y="2350"/>
                  </a:cubicBezTo>
                  <a:cubicBezTo>
                    <a:pt x="3057" y="2488"/>
                    <a:pt x="2778" y="2648"/>
                    <a:pt x="2477" y="2760"/>
                  </a:cubicBezTo>
                  <a:cubicBezTo>
                    <a:pt x="2220" y="2856"/>
                    <a:pt x="1947" y="2900"/>
                    <a:pt x="1673" y="2900"/>
                  </a:cubicBezTo>
                  <a:cubicBezTo>
                    <a:pt x="1618" y="2900"/>
                    <a:pt x="1564" y="2899"/>
                    <a:pt x="1509" y="2895"/>
                  </a:cubicBezTo>
                  <a:cubicBezTo>
                    <a:pt x="1063" y="2866"/>
                    <a:pt x="627" y="2753"/>
                    <a:pt x="210" y="2587"/>
                  </a:cubicBezTo>
                  <a:lnTo>
                    <a:pt x="210" y="2587"/>
                  </a:lnTo>
                  <a:cubicBezTo>
                    <a:pt x="307" y="2643"/>
                    <a:pt x="403" y="2697"/>
                    <a:pt x="502" y="2749"/>
                  </a:cubicBezTo>
                  <a:cubicBezTo>
                    <a:pt x="817" y="2915"/>
                    <a:pt x="1147" y="3056"/>
                    <a:pt x="1492" y="3150"/>
                  </a:cubicBezTo>
                  <a:cubicBezTo>
                    <a:pt x="1825" y="3239"/>
                    <a:pt x="2167" y="3282"/>
                    <a:pt x="2511" y="3282"/>
                  </a:cubicBezTo>
                  <a:cubicBezTo>
                    <a:pt x="2560" y="3282"/>
                    <a:pt x="2609" y="3281"/>
                    <a:pt x="2657" y="3279"/>
                  </a:cubicBezTo>
                  <a:cubicBezTo>
                    <a:pt x="3391" y="3254"/>
                    <a:pt x="4113" y="3058"/>
                    <a:pt x="4849" y="3058"/>
                  </a:cubicBezTo>
                  <a:cubicBezTo>
                    <a:pt x="4914" y="3058"/>
                    <a:pt x="4979" y="3059"/>
                    <a:pt x="5044" y="3063"/>
                  </a:cubicBezTo>
                  <a:cubicBezTo>
                    <a:pt x="5092" y="3068"/>
                    <a:pt x="5102" y="3135"/>
                    <a:pt x="5056" y="3149"/>
                  </a:cubicBezTo>
                  <a:cubicBezTo>
                    <a:pt x="4861" y="3213"/>
                    <a:pt x="4665" y="3273"/>
                    <a:pt x="4469" y="3334"/>
                  </a:cubicBezTo>
                  <a:cubicBezTo>
                    <a:pt x="4140" y="3435"/>
                    <a:pt x="3810" y="3543"/>
                    <a:pt x="3501" y="3699"/>
                  </a:cubicBezTo>
                  <a:cubicBezTo>
                    <a:pt x="3226" y="3837"/>
                    <a:pt x="2978" y="4015"/>
                    <a:pt x="2762" y="4232"/>
                  </a:cubicBezTo>
                  <a:cubicBezTo>
                    <a:pt x="2953" y="4176"/>
                    <a:pt x="3146" y="4118"/>
                    <a:pt x="3339" y="4062"/>
                  </a:cubicBezTo>
                  <a:cubicBezTo>
                    <a:pt x="3765" y="3940"/>
                    <a:pt x="4199" y="3831"/>
                    <a:pt x="4644" y="3804"/>
                  </a:cubicBezTo>
                  <a:cubicBezTo>
                    <a:pt x="4708" y="3800"/>
                    <a:pt x="4772" y="3798"/>
                    <a:pt x="4835" y="3798"/>
                  </a:cubicBezTo>
                  <a:cubicBezTo>
                    <a:pt x="5103" y="3798"/>
                    <a:pt x="5368" y="3834"/>
                    <a:pt x="5623" y="3914"/>
                  </a:cubicBezTo>
                  <a:cubicBezTo>
                    <a:pt x="5657" y="3701"/>
                    <a:pt x="5675" y="3482"/>
                    <a:pt x="5675" y="3260"/>
                  </a:cubicBezTo>
                  <a:cubicBezTo>
                    <a:pt x="5675" y="1936"/>
                    <a:pt x="5051" y="757"/>
                    <a:pt x="4083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28"/>
            <p:cNvSpPr/>
            <p:nvPr/>
          </p:nvSpPr>
          <p:spPr>
            <a:xfrm>
              <a:off x="2058788" y="4081888"/>
              <a:ext cx="194187" cy="92136"/>
            </a:xfrm>
            <a:custGeom>
              <a:avLst/>
              <a:gdLst/>
              <a:ahLst/>
              <a:cxnLst/>
              <a:rect l="l" t="t" r="r" b="b"/>
              <a:pathLst>
                <a:path w="4074" h="1933" extrusionOk="0">
                  <a:moveTo>
                    <a:pt x="2014" y="1"/>
                  </a:moveTo>
                  <a:cubicBezTo>
                    <a:pt x="1186" y="306"/>
                    <a:pt x="483" y="869"/>
                    <a:pt x="0" y="1591"/>
                  </a:cubicBezTo>
                  <a:cubicBezTo>
                    <a:pt x="225" y="1705"/>
                    <a:pt x="450" y="1822"/>
                    <a:pt x="697" y="1861"/>
                  </a:cubicBezTo>
                  <a:cubicBezTo>
                    <a:pt x="635" y="1810"/>
                    <a:pt x="577" y="1752"/>
                    <a:pt x="527" y="1687"/>
                  </a:cubicBezTo>
                  <a:cubicBezTo>
                    <a:pt x="448" y="1590"/>
                    <a:pt x="380" y="1483"/>
                    <a:pt x="305" y="1383"/>
                  </a:cubicBezTo>
                  <a:cubicBezTo>
                    <a:pt x="282" y="1352"/>
                    <a:pt x="314" y="1321"/>
                    <a:pt x="345" y="1321"/>
                  </a:cubicBezTo>
                  <a:cubicBezTo>
                    <a:pt x="355" y="1321"/>
                    <a:pt x="364" y="1324"/>
                    <a:pt x="372" y="1330"/>
                  </a:cubicBezTo>
                  <a:cubicBezTo>
                    <a:pt x="774" y="1684"/>
                    <a:pt x="1305" y="1835"/>
                    <a:pt x="1825" y="1932"/>
                  </a:cubicBezTo>
                  <a:cubicBezTo>
                    <a:pt x="1626" y="1812"/>
                    <a:pt x="1433" y="1681"/>
                    <a:pt x="1257" y="1530"/>
                  </a:cubicBezTo>
                  <a:cubicBezTo>
                    <a:pt x="1037" y="1344"/>
                    <a:pt x="815" y="1108"/>
                    <a:pt x="754" y="817"/>
                  </a:cubicBezTo>
                  <a:cubicBezTo>
                    <a:pt x="749" y="790"/>
                    <a:pt x="769" y="767"/>
                    <a:pt x="796" y="764"/>
                  </a:cubicBezTo>
                  <a:cubicBezTo>
                    <a:pt x="1071" y="742"/>
                    <a:pt x="1343" y="702"/>
                    <a:pt x="1613" y="654"/>
                  </a:cubicBezTo>
                  <a:cubicBezTo>
                    <a:pt x="2433" y="507"/>
                    <a:pt x="3241" y="296"/>
                    <a:pt x="4074" y="261"/>
                  </a:cubicBezTo>
                  <a:cubicBezTo>
                    <a:pt x="3919" y="230"/>
                    <a:pt x="3763" y="199"/>
                    <a:pt x="3606" y="171"/>
                  </a:cubicBezTo>
                  <a:cubicBezTo>
                    <a:pt x="3081" y="77"/>
                    <a:pt x="2548" y="5"/>
                    <a:pt x="2014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28"/>
            <p:cNvSpPr/>
            <p:nvPr/>
          </p:nvSpPr>
          <p:spPr>
            <a:xfrm>
              <a:off x="2227998" y="4337706"/>
              <a:ext cx="178648" cy="123643"/>
            </a:xfrm>
            <a:custGeom>
              <a:avLst/>
              <a:gdLst/>
              <a:ahLst/>
              <a:cxnLst/>
              <a:rect l="l" t="t" r="r" b="b"/>
              <a:pathLst>
                <a:path w="3748" h="2594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349" y="48"/>
                    <a:pt x="2936" y="154"/>
                    <a:pt x="2589" y="365"/>
                  </a:cubicBezTo>
                  <a:cubicBezTo>
                    <a:pt x="2757" y="420"/>
                    <a:pt x="2916" y="498"/>
                    <a:pt x="3062" y="594"/>
                  </a:cubicBezTo>
                  <a:cubicBezTo>
                    <a:pt x="3090" y="612"/>
                    <a:pt x="3092" y="667"/>
                    <a:pt x="3052" y="673"/>
                  </a:cubicBezTo>
                  <a:cubicBezTo>
                    <a:pt x="2369" y="766"/>
                    <a:pt x="1768" y="1128"/>
                    <a:pt x="1109" y="1298"/>
                  </a:cubicBezTo>
                  <a:cubicBezTo>
                    <a:pt x="1453" y="1448"/>
                    <a:pt x="1803" y="1594"/>
                    <a:pt x="2185" y="1596"/>
                  </a:cubicBezTo>
                  <a:cubicBezTo>
                    <a:pt x="2228" y="1596"/>
                    <a:pt x="2240" y="1654"/>
                    <a:pt x="2206" y="1677"/>
                  </a:cubicBezTo>
                  <a:cubicBezTo>
                    <a:pt x="2049" y="1777"/>
                    <a:pt x="1884" y="1867"/>
                    <a:pt x="1715" y="1945"/>
                  </a:cubicBezTo>
                  <a:cubicBezTo>
                    <a:pt x="1177" y="2192"/>
                    <a:pt x="591" y="2317"/>
                    <a:pt x="0" y="2333"/>
                  </a:cubicBezTo>
                  <a:cubicBezTo>
                    <a:pt x="177" y="2447"/>
                    <a:pt x="372" y="2532"/>
                    <a:pt x="574" y="2594"/>
                  </a:cubicBezTo>
                  <a:cubicBezTo>
                    <a:pt x="2033" y="2351"/>
                    <a:pt x="3232" y="1345"/>
                    <a:pt x="3748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28"/>
            <p:cNvSpPr/>
            <p:nvPr/>
          </p:nvSpPr>
          <p:spPr>
            <a:xfrm>
              <a:off x="2007309" y="4141613"/>
              <a:ext cx="184035" cy="319213"/>
            </a:xfrm>
            <a:custGeom>
              <a:avLst/>
              <a:gdLst/>
              <a:ahLst/>
              <a:cxnLst/>
              <a:rect l="l" t="t" r="r" b="b"/>
              <a:pathLst>
                <a:path w="3861" h="6697" extrusionOk="0">
                  <a:moveTo>
                    <a:pt x="1275" y="0"/>
                  </a:moveTo>
                  <a:cubicBezTo>
                    <a:pt x="1266" y="0"/>
                    <a:pt x="1257" y="4"/>
                    <a:pt x="1249" y="13"/>
                  </a:cubicBezTo>
                  <a:cubicBezTo>
                    <a:pt x="284" y="1181"/>
                    <a:pt x="1" y="2851"/>
                    <a:pt x="597" y="4257"/>
                  </a:cubicBezTo>
                  <a:cubicBezTo>
                    <a:pt x="1142" y="5545"/>
                    <a:pt x="2435" y="6571"/>
                    <a:pt x="3845" y="6696"/>
                  </a:cubicBezTo>
                  <a:cubicBezTo>
                    <a:pt x="3846" y="6697"/>
                    <a:pt x="3846" y="6697"/>
                    <a:pt x="3847" y="6697"/>
                  </a:cubicBezTo>
                  <a:cubicBezTo>
                    <a:pt x="3859" y="6697"/>
                    <a:pt x="3860" y="6677"/>
                    <a:pt x="3848" y="6674"/>
                  </a:cubicBezTo>
                  <a:cubicBezTo>
                    <a:pt x="2511" y="6373"/>
                    <a:pt x="1347" y="5584"/>
                    <a:pt x="760" y="4314"/>
                  </a:cubicBezTo>
                  <a:cubicBezTo>
                    <a:pt x="118" y="2927"/>
                    <a:pt x="375" y="1260"/>
                    <a:pt x="1304" y="69"/>
                  </a:cubicBezTo>
                  <a:cubicBezTo>
                    <a:pt x="1327" y="39"/>
                    <a:pt x="1303" y="0"/>
                    <a:pt x="1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28"/>
            <p:cNvSpPr/>
            <p:nvPr/>
          </p:nvSpPr>
          <p:spPr>
            <a:xfrm>
              <a:off x="2283433" y="4080744"/>
              <a:ext cx="170402" cy="273692"/>
            </a:xfrm>
            <a:custGeom>
              <a:avLst/>
              <a:gdLst/>
              <a:ahLst/>
              <a:cxnLst/>
              <a:rect l="l" t="t" r="r" b="b"/>
              <a:pathLst>
                <a:path w="3575" h="5742" extrusionOk="0">
                  <a:moveTo>
                    <a:pt x="11" y="0"/>
                  </a:moveTo>
                  <a:cubicBezTo>
                    <a:pt x="3" y="0"/>
                    <a:pt x="0" y="14"/>
                    <a:pt x="9" y="17"/>
                  </a:cubicBezTo>
                  <a:cubicBezTo>
                    <a:pt x="2271" y="923"/>
                    <a:pt x="3489" y="3378"/>
                    <a:pt x="2449" y="5680"/>
                  </a:cubicBezTo>
                  <a:cubicBezTo>
                    <a:pt x="2434" y="5712"/>
                    <a:pt x="2463" y="5742"/>
                    <a:pt x="2490" y="5742"/>
                  </a:cubicBezTo>
                  <a:cubicBezTo>
                    <a:pt x="2502" y="5742"/>
                    <a:pt x="2513" y="5736"/>
                    <a:pt x="2520" y="5722"/>
                  </a:cubicBezTo>
                  <a:cubicBezTo>
                    <a:pt x="3574" y="3503"/>
                    <a:pt x="2484" y="629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28"/>
            <p:cNvSpPr/>
            <p:nvPr/>
          </p:nvSpPr>
          <p:spPr>
            <a:xfrm>
              <a:off x="2150972" y="4183510"/>
              <a:ext cx="57007" cy="33080"/>
            </a:xfrm>
            <a:custGeom>
              <a:avLst/>
              <a:gdLst/>
              <a:ahLst/>
              <a:cxnLst/>
              <a:rect l="l" t="t" r="r" b="b"/>
              <a:pathLst>
                <a:path w="1196" h="694" extrusionOk="0">
                  <a:moveTo>
                    <a:pt x="1096" y="1"/>
                  </a:moveTo>
                  <a:cubicBezTo>
                    <a:pt x="1094" y="1"/>
                    <a:pt x="1093" y="1"/>
                    <a:pt x="1091" y="1"/>
                  </a:cubicBezTo>
                  <a:cubicBezTo>
                    <a:pt x="1044" y="3"/>
                    <a:pt x="1008" y="44"/>
                    <a:pt x="1011" y="91"/>
                  </a:cubicBezTo>
                  <a:cubicBezTo>
                    <a:pt x="1013" y="133"/>
                    <a:pt x="1023" y="496"/>
                    <a:pt x="620" y="521"/>
                  </a:cubicBezTo>
                  <a:cubicBezTo>
                    <a:pt x="605" y="522"/>
                    <a:pt x="590" y="523"/>
                    <a:pt x="576" y="523"/>
                  </a:cubicBezTo>
                  <a:cubicBezTo>
                    <a:pt x="455" y="523"/>
                    <a:pt x="360" y="491"/>
                    <a:pt x="292" y="427"/>
                  </a:cubicBezTo>
                  <a:cubicBezTo>
                    <a:pt x="175" y="317"/>
                    <a:pt x="170" y="145"/>
                    <a:pt x="170" y="139"/>
                  </a:cubicBezTo>
                  <a:cubicBezTo>
                    <a:pt x="170" y="92"/>
                    <a:pt x="133" y="55"/>
                    <a:pt x="86" y="55"/>
                  </a:cubicBezTo>
                  <a:cubicBezTo>
                    <a:pt x="39" y="55"/>
                    <a:pt x="1" y="92"/>
                    <a:pt x="1" y="139"/>
                  </a:cubicBezTo>
                  <a:cubicBezTo>
                    <a:pt x="1" y="150"/>
                    <a:pt x="2" y="388"/>
                    <a:pt x="175" y="551"/>
                  </a:cubicBezTo>
                  <a:cubicBezTo>
                    <a:pt x="275" y="645"/>
                    <a:pt x="410" y="693"/>
                    <a:pt x="575" y="693"/>
                  </a:cubicBezTo>
                  <a:cubicBezTo>
                    <a:pt x="593" y="693"/>
                    <a:pt x="611" y="692"/>
                    <a:pt x="630" y="692"/>
                  </a:cubicBezTo>
                  <a:cubicBezTo>
                    <a:pt x="804" y="682"/>
                    <a:pt x="941" y="620"/>
                    <a:pt x="1038" y="510"/>
                  </a:cubicBezTo>
                  <a:cubicBezTo>
                    <a:pt x="1195" y="332"/>
                    <a:pt x="1182" y="91"/>
                    <a:pt x="1181" y="81"/>
                  </a:cubicBezTo>
                  <a:cubicBezTo>
                    <a:pt x="1179" y="36"/>
                    <a:pt x="114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28"/>
            <p:cNvSpPr/>
            <p:nvPr/>
          </p:nvSpPr>
          <p:spPr>
            <a:xfrm>
              <a:off x="2074422" y="4194235"/>
              <a:ext cx="56817" cy="52574"/>
            </a:xfrm>
            <a:custGeom>
              <a:avLst/>
              <a:gdLst/>
              <a:ahLst/>
              <a:cxnLst/>
              <a:rect l="l" t="t" r="r" b="b"/>
              <a:pathLst>
                <a:path w="1192" h="1103" extrusionOk="0">
                  <a:moveTo>
                    <a:pt x="595" y="0"/>
                  </a:moveTo>
                  <a:cubicBezTo>
                    <a:pt x="332" y="0"/>
                    <a:pt x="100" y="189"/>
                    <a:pt x="53" y="457"/>
                  </a:cubicBezTo>
                  <a:cubicBezTo>
                    <a:pt x="1" y="757"/>
                    <a:pt x="202" y="1042"/>
                    <a:pt x="502" y="1094"/>
                  </a:cubicBezTo>
                  <a:cubicBezTo>
                    <a:pt x="534" y="1099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9" y="645"/>
                  </a:cubicBezTo>
                  <a:cubicBezTo>
                    <a:pt x="1191" y="346"/>
                    <a:pt x="990" y="60"/>
                    <a:pt x="691" y="9"/>
                  </a:cubicBezTo>
                  <a:cubicBezTo>
                    <a:pt x="659" y="3"/>
                    <a:pt x="627" y="0"/>
                    <a:pt x="5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28"/>
            <p:cNvSpPr/>
            <p:nvPr/>
          </p:nvSpPr>
          <p:spPr>
            <a:xfrm>
              <a:off x="2227140" y="4194187"/>
              <a:ext cx="56769" cy="52574"/>
            </a:xfrm>
            <a:custGeom>
              <a:avLst/>
              <a:gdLst/>
              <a:ahLst/>
              <a:cxnLst/>
              <a:rect l="l" t="t" r="r" b="b"/>
              <a:pathLst>
                <a:path w="1191" h="1103" extrusionOk="0">
                  <a:moveTo>
                    <a:pt x="596" y="0"/>
                  </a:moveTo>
                  <a:cubicBezTo>
                    <a:pt x="332" y="0"/>
                    <a:pt x="99" y="190"/>
                    <a:pt x="53" y="458"/>
                  </a:cubicBezTo>
                  <a:cubicBezTo>
                    <a:pt x="0" y="757"/>
                    <a:pt x="201" y="1043"/>
                    <a:pt x="501" y="1094"/>
                  </a:cubicBezTo>
                  <a:cubicBezTo>
                    <a:pt x="533" y="1100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8" y="646"/>
                  </a:cubicBezTo>
                  <a:cubicBezTo>
                    <a:pt x="1191" y="346"/>
                    <a:pt x="990" y="61"/>
                    <a:pt x="689" y="8"/>
                  </a:cubicBezTo>
                  <a:cubicBezTo>
                    <a:pt x="658" y="3"/>
                    <a:pt x="626" y="0"/>
                    <a:pt x="5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28"/>
            <p:cNvSpPr/>
            <p:nvPr/>
          </p:nvSpPr>
          <p:spPr>
            <a:xfrm>
              <a:off x="2099493" y="4157151"/>
              <a:ext cx="45615" cy="28885"/>
            </a:xfrm>
            <a:custGeom>
              <a:avLst/>
              <a:gdLst/>
              <a:ahLst/>
              <a:cxnLst/>
              <a:rect l="l" t="t" r="r" b="b"/>
              <a:pathLst>
                <a:path w="957" h="606" extrusionOk="0">
                  <a:moveTo>
                    <a:pt x="869" y="0"/>
                  </a:moveTo>
                  <a:cubicBezTo>
                    <a:pt x="822" y="0"/>
                    <a:pt x="785" y="38"/>
                    <a:pt x="785" y="85"/>
                  </a:cubicBezTo>
                  <a:cubicBezTo>
                    <a:pt x="784" y="100"/>
                    <a:pt x="779" y="436"/>
                    <a:pt x="519" y="436"/>
                  </a:cubicBezTo>
                  <a:cubicBezTo>
                    <a:pt x="244" y="436"/>
                    <a:pt x="181" y="165"/>
                    <a:pt x="177" y="153"/>
                  </a:cubicBezTo>
                  <a:cubicBezTo>
                    <a:pt x="169" y="113"/>
                    <a:pt x="134" y="85"/>
                    <a:pt x="94" y="85"/>
                  </a:cubicBezTo>
                  <a:cubicBezTo>
                    <a:pt x="89" y="85"/>
                    <a:pt x="83" y="86"/>
                    <a:pt x="77" y="87"/>
                  </a:cubicBezTo>
                  <a:cubicBezTo>
                    <a:pt x="31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1" y="605"/>
                  </a:cubicBezTo>
                  <a:cubicBezTo>
                    <a:pt x="866" y="605"/>
                    <a:pt x="956" y="264"/>
                    <a:pt x="955" y="85"/>
                  </a:cubicBezTo>
                  <a:cubicBezTo>
                    <a:pt x="955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28"/>
            <p:cNvSpPr/>
            <p:nvPr/>
          </p:nvSpPr>
          <p:spPr>
            <a:xfrm>
              <a:off x="2208122" y="4157151"/>
              <a:ext cx="45520" cy="28885"/>
            </a:xfrm>
            <a:custGeom>
              <a:avLst/>
              <a:gdLst/>
              <a:ahLst/>
              <a:cxnLst/>
              <a:rect l="l" t="t" r="r" b="b"/>
              <a:pathLst>
                <a:path w="955" h="606" extrusionOk="0">
                  <a:moveTo>
                    <a:pt x="869" y="0"/>
                  </a:moveTo>
                  <a:cubicBezTo>
                    <a:pt x="822" y="0"/>
                    <a:pt x="784" y="38"/>
                    <a:pt x="784" y="85"/>
                  </a:cubicBezTo>
                  <a:cubicBezTo>
                    <a:pt x="783" y="100"/>
                    <a:pt x="778" y="436"/>
                    <a:pt x="519" y="436"/>
                  </a:cubicBezTo>
                  <a:cubicBezTo>
                    <a:pt x="243" y="436"/>
                    <a:pt x="180" y="165"/>
                    <a:pt x="176" y="153"/>
                  </a:cubicBezTo>
                  <a:cubicBezTo>
                    <a:pt x="169" y="113"/>
                    <a:pt x="133" y="85"/>
                    <a:pt x="93" y="85"/>
                  </a:cubicBezTo>
                  <a:cubicBezTo>
                    <a:pt x="88" y="85"/>
                    <a:pt x="82" y="86"/>
                    <a:pt x="76" y="87"/>
                  </a:cubicBezTo>
                  <a:cubicBezTo>
                    <a:pt x="30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0" y="605"/>
                  </a:cubicBezTo>
                  <a:cubicBezTo>
                    <a:pt x="864" y="605"/>
                    <a:pt x="954" y="264"/>
                    <a:pt x="954" y="85"/>
                  </a:cubicBezTo>
                  <a:cubicBezTo>
                    <a:pt x="954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9" name="Google Shape;2219;p28"/>
          <p:cNvGrpSpPr/>
          <p:nvPr/>
        </p:nvGrpSpPr>
        <p:grpSpPr>
          <a:xfrm>
            <a:off x="904386" y="4344966"/>
            <a:ext cx="493309" cy="447658"/>
            <a:chOff x="3227772" y="-134367"/>
            <a:chExt cx="166828" cy="151384"/>
          </a:xfrm>
        </p:grpSpPr>
        <p:sp>
          <p:nvSpPr>
            <p:cNvPr id="2220" name="Google Shape;2220;p28"/>
            <p:cNvSpPr/>
            <p:nvPr/>
          </p:nvSpPr>
          <p:spPr>
            <a:xfrm>
              <a:off x="3227772" y="-134367"/>
              <a:ext cx="166828" cy="151384"/>
            </a:xfrm>
            <a:custGeom>
              <a:avLst/>
              <a:gdLst/>
              <a:ahLst/>
              <a:cxnLst/>
              <a:rect l="l" t="t" r="r" b="b"/>
              <a:pathLst>
                <a:path w="3500" h="3176" extrusionOk="0">
                  <a:moveTo>
                    <a:pt x="1" y="1"/>
                  </a:moveTo>
                  <a:lnTo>
                    <a:pt x="1" y="1"/>
                  </a:lnTo>
                  <a:cubicBezTo>
                    <a:pt x="761" y="368"/>
                    <a:pt x="1137" y="1374"/>
                    <a:pt x="1137" y="1374"/>
                  </a:cubicBezTo>
                  <a:cubicBezTo>
                    <a:pt x="1137" y="1374"/>
                    <a:pt x="1137" y="1374"/>
                    <a:pt x="1137" y="1374"/>
                  </a:cubicBezTo>
                  <a:lnTo>
                    <a:pt x="808" y="1374"/>
                  </a:lnTo>
                  <a:cubicBezTo>
                    <a:pt x="808" y="1374"/>
                    <a:pt x="1399" y="2696"/>
                    <a:pt x="1929" y="3030"/>
                  </a:cubicBezTo>
                  <a:cubicBezTo>
                    <a:pt x="2086" y="3128"/>
                    <a:pt x="2267" y="3175"/>
                    <a:pt x="2444" y="3175"/>
                  </a:cubicBezTo>
                  <a:cubicBezTo>
                    <a:pt x="2989" y="3175"/>
                    <a:pt x="3500" y="2728"/>
                    <a:pt x="3158" y="1944"/>
                  </a:cubicBezTo>
                  <a:cubicBezTo>
                    <a:pt x="2705" y="905"/>
                    <a:pt x="1894" y="656"/>
                    <a:pt x="1894" y="656"/>
                  </a:cubicBezTo>
                  <a:lnTo>
                    <a:pt x="1894" y="656"/>
                  </a:lnTo>
                  <a:lnTo>
                    <a:pt x="1953" y="1008"/>
                  </a:lnTo>
                  <a:cubicBezTo>
                    <a:pt x="1953" y="1008"/>
                    <a:pt x="1661" y="638"/>
                    <a:pt x="1202" y="393"/>
                  </a:cubicBezTo>
                  <a:cubicBezTo>
                    <a:pt x="838" y="2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28"/>
            <p:cNvSpPr/>
            <p:nvPr/>
          </p:nvSpPr>
          <p:spPr>
            <a:xfrm>
              <a:off x="3293740" y="-79933"/>
              <a:ext cx="86417" cy="93090"/>
            </a:xfrm>
            <a:custGeom>
              <a:avLst/>
              <a:gdLst/>
              <a:ahLst/>
              <a:cxnLst/>
              <a:rect l="l" t="t" r="r" b="b"/>
              <a:pathLst>
                <a:path w="1813" h="1953" extrusionOk="0">
                  <a:moveTo>
                    <a:pt x="1" y="1"/>
                  </a:moveTo>
                  <a:cubicBezTo>
                    <a:pt x="1" y="1"/>
                    <a:pt x="253" y="257"/>
                    <a:pt x="337" y="504"/>
                  </a:cubicBezTo>
                  <a:cubicBezTo>
                    <a:pt x="415" y="733"/>
                    <a:pt x="413" y="932"/>
                    <a:pt x="413" y="932"/>
                  </a:cubicBezTo>
                  <a:lnTo>
                    <a:pt x="124" y="692"/>
                  </a:lnTo>
                  <a:lnTo>
                    <a:pt x="124" y="692"/>
                  </a:lnTo>
                  <a:cubicBezTo>
                    <a:pt x="124" y="692"/>
                    <a:pt x="131" y="888"/>
                    <a:pt x="232" y="1135"/>
                  </a:cubicBezTo>
                  <a:cubicBezTo>
                    <a:pt x="335" y="1383"/>
                    <a:pt x="653" y="1708"/>
                    <a:pt x="817" y="1823"/>
                  </a:cubicBezTo>
                  <a:cubicBezTo>
                    <a:pt x="937" y="1907"/>
                    <a:pt x="1086" y="1953"/>
                    <a:pt x="1231" y="1953"/>
                  </a:cubicBezTo>
                  <a:cubicBezTo>
                    <a:pt x="1531" y="1953"/>
                    <a:pt x="1812" y="1754"/>
                    <a:pt x="1770" y="1281"/>
                  </a:cubicBezTo>
                  <a:cubicBezTo>
                    <a:pt x="1707" y="580"/>
                    <a:pt x="910" y="267"/>
                    <a:pt x="909" y="267"/>
                  </a:cubicBezTo>
                  <a:lnTo>
                    <a:pt x="909" y="267"/>
                  </a:lnTo>
                  <a:lnTo>
                    <a:pt x="938" y="546"/>
                  </a:lnTo>
                  <a:cubicBezTo>
                    <a:pt x="938" y="546"/>
                    <a:pt x="775" y="362"/>
                    <a:pt x="604" y="257"/>
                  </a:cubicBezTo>
                  <a:cubicBezTo>
                    <a:pt x="376" y="1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28"/>
            <p:cNvSpPr/>
            <p:nvPr/>
          </p:nvSpPr>
          <p:spPr>
            <a:xfrm>
              <a:off x="3326724" y="-36797"/>
              <a:ext cx="60439" cy="45329"/>
            </a:xfrm>
            <a:custGeom>
              <a:avLst/>
              <a:gdLst/>
              <a:ahLst/>
              <a:cxnLst/>
              <a:rect l="l" t="t" r="r" b="b"/>
              <a:pathLst>
                <a:path w="1268" h="951" extrusionOk="0">
                  <a:moveTo>
                    <a:pt x="550" y="0"/>
                  </a:moveTo>
                  <a:lnTo>
                    <a:pt x="633" y="272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302" y="550"/>
                  </a:lnTo>
                  <a:lnTo>
                    <a:pt x="302" y="550"/>
                  </a:lnTo>
                  <a:lnTo>
                    <a:pt x="1" y="450"/>
                  </a:lnTo>
                  <a:lnTo>
                    <a:pt x="1" y="450"/>
                  </a:lnTo>
                  <a:cubicBezTo>
                    <a:pt x="1" y="450"/>
                    <a:pt x="266" y="950"/>
                    <a:pt x="581" y="950"/>
                  </a:cubicBezTo>
                  <a:cubicBezTo>
                    <a:pt x="669" y="950"/>
                    <a:pt x="761" y="911"/>
                    <a:pt x="852" y="811"/>
                  </a:cubicBezTo>
                  <a:cubicBezTo>
                    <a:pt x="1267" y="355"/>
                    <a:pt x="551" y="0"/>
                    <a:pt x="550" y="0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28"/>
            <p:cNvSpPr/>
            <p:nvPr/>
          </p:nvSpPr>
          <p:spPr>
            <a:xfrm>
              <a:off x="3299889" y="-4251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02" y="599"/>
                    <a:pt x="542" y="1141"/>
                    <a:pt x="1173" y="1184"/>
                  </a:cubicBezTo>
                  <a:cubicBezTo>
                    <a:pt x="1184" y="1184"/>
                    <a:pt x="1184" y="1166"/>
                    <a:pt x="1173" y="1166"/>
                  </a:cubicBezTo>
                  <a:cubicBezTo>
                    <a:pt x="522" y="1124"/>
                    <a:pt x="192" y="548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28"/>
            <p:cNvSpPr/>
            <p:nvPr/>
          </p:nvSpPr>
          <p:spPr>
            <a:xfrm>
              <a:off x="3334208" y="-5433"/>
              <a:ext cx="31936" cy="13918"/>
            </a:xfrm>
            <a:custGeom>
              <a:avLst/>
              <a:gdLst/>
              <a:ahLst/>
              <a:cxnLst/>
              <a:rect l="l" t="t" r="r" b="b"/>
              <a:pathLst>
                <a:path w="670" h="292" extrusionOk="0">
                  <a:moveTo>
                    <a:pt x="3" y="1"/>
                  </a:moveTo>
                  <a:cubicBezTo>
                    <a:pt x="3" y="1"/>
                    <a:pt x="1" y="1"/>
                    <a:pt x="1" y="2"/>
                  </a:cubicBezTo>
                  <a:cubicBezTo>
                    <a:pt x="82" y="131"/>
                    <a:pt x="288" y="292"/>
                    <a:pt x="464" y="292"/>
                  </a:cubicBezTo>
                  <a:cubicBezTo>
                    <a:pt x="541" y="292"/>
                    <a:pt x="612" y="261"/>
                    <a:pt x="666" y="184"/>
                  </a:cubicBezTo>
                  <a:cubicBezTo>
                    <a:pt x="669" y="178"/>
                    <a:pt x="665" y="173"/>
                    <a:pt x="660" y="173"/>
                  </a:cubicBezTo>
                  <a:cubicBezTo>
                    <a:pt x="658" y="173"/>
                    <a:pt x="656" y="173"/>
                    <a:pt x="655" y="174"/>
                  </a:cubicBezTo>
                  <a:cubicBezTo>
                    <a:pt x="589" y="231"/>
                    <a:pt x="518" y="255"/>
                    <a:pt x="447" y="255"/>
                  </a:cubicBezTo>
                  <a:cubicBezTo>
                    <a:pt x="280" y="255"/>
                    <a:pt x="113" y="127"/>
                    <a:pt x="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28"/>
            <p:cNvSpPr/>
            <p:nvPr/>
          </p:nvSpPr>
          <p:spPr>
            <a:xfrm>
              <a:off x="3330490" y="-36987"/>
              <a:ext cx="27169" cy="13442"/>
            </a:xfrm>
            <a:custGeom>
              <a:avLst/>
              <a:gdLst/>
              <a:ahLst/>
              <a:cxnLst/>
              <a:rect l="l" t="t" r="r" b="b"/>
              <a:pathLst>
                <a:path w="570" h="282" extrusionOk="0">
                  <a:moveTo>
                    <a:pt x="9" y="1"/>
                  </a:moveTo>
                  <a:cubicBezTo>
                    <a:pt x="4" y="1"/>
                    <a:pt x="1" y="7"/>
                    <a:pt x="6" y="9"/>
                  </a:cubicBezTo>
                  <a:cubicBezTo>
                    <a:pt x="97" y="68"/>
                    <a:pt x="194" y="114"/>
                    <a:pt x="290" y="161"/>
                  </a:cubicBezTo>
                  <a:cubicBezTo>
                    <a:pt x="375" y="203"/>
                    <a:pt x="458" y="251"/>
                    <a:pt x="549" y="281"/>
                  </a:cubicBezTo>
                  <a:cubicBezTo>
                    <a:pt x="550" y="281"/>
                    <a:pt x="552" y="281"/>
                    <a:pt x="553" y="281"/>
                  </a:cubicBezTo>
                  <a:cubicBezTo>
                    <a:pt x="564" y="281"/>
                    <a:pt x="569" y="264"/>
                    <a:pt x="558" y="258"/>
                  </a:cubicBezTo>
                  <a:cubicBezTo>
                    <a:pt x="468" y="212"/>
                    <a:pt x="371" y="182"/>
                    <a:pt x="281" y="139"/>
                  </a:cubicBezTo>
                  <a:cubicBezTo>
                    <a:pt x="189" y="95"/>
                    <a:pt x="103" y="45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28"/>
            <p:cNvSpPr/>
            <p:nvPr/>
          </p:nvSpPr>
          <p:spPr>
            <a:xfrm>
              <a:off x="3294169" y="-80219"/>
              <a:ext cx="45043" cy="25405"/>
            </a:xfrm>
            <a:custGeom>
              <a:avLst/>
              <a:gdLst/>
              <a:ahLst/>
              <a:cxnLst/>
              <a:rect l="l" t="t" r="r" b="b"/>
              <a:pathLst>
                <a:path w="945" h="533" extrusionOk="0">
                  <a:moveTo>
                    <a:pt x="8" y="0"/>
                  </a:moveTo>
                  <a:cubicBezTo>
                    <a:pt x="2" y="0"/>
                    <a:pt x="1" y="8"/>
                    <a:pt x="6" y="10"/>
                  </a:cubicBezTo>
                  <a:cubicBezTo>
                    <a:pt x="348" y="110"/>
                    <a:pt x="645" y="279"/>
                    <a:pt x="902" y="526"/>
                  </a:cubicBezTo>
                  <a:cubicBezTo>
                    <a:pt x="906" y="530"/>
                    <a:pt x="910" y="532"/>
                    <a:pt x="915" y="532"/>
                  </a:cubicBezTo>
                  <a:cubicBezTo>
                    <a:pt x="930" y="532"/>
                    <a:pt x="944" y="511"/>
                    <a:pt x="930" y="498"/>
                  </a:cubicBezTo>
                  <a:cubicBezTo>
                    <a:pt x="673" y="253"/>
                    <a:pt x="357" y="79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28"/>
            <p:cNvSpPr/>
            <p:nvPr/>
          </p:nvSpPr>
          <p:spPr>
            <a:xfrm>
              <a:off x="3273435" y="-120639"/>
              <a:ext cx="48046" cy="35844"/>
            </a:xfrm>
            <a:custGeom>
              <a:avLst/>
              <a:gdLst/>
              <a:ahLst/>
              <a:cxnLst/>
              <a:rect l="l" t="t" r="r" b="b"/>
              <a:pathLst>
                <a:path w="1008" h="752" extrusionOk="0">
                  <a:moveTo>
                    <a:pt x="3" y="0"/>
                  </a:moveTo>
                  <a:cubicBezTo>
                    <a:pt x="2" y="0"/>
                    <a:pt x="1" y="3"/>
                    <a:pt x="2" y="3"/>
                  </a:cubicBezTo>
                  <a:cubicBezTo>
                    <a:pt x="372" y="201"/>
                    <a:pt x="678" y="445"/>
                    <a:pt x="971" y="746"/>
                  </a:cubicBezTo>
                  <a:cubicBezTo>
                    <a:pt x="975" y="750"/>
                    <a:pt x="980" y="752"/>
                    <a:pt x="984" y="752"/>
                  </a:cubicBezTo>
                  <a:cubicBezTo>
                    <a:pt x="990" y="752"/>
                    <a:pt x="995" y="748"/>
                    <a:pt x="998" y="744"/>
                  </a:cubicBezTo>
                  <a:cubicBezTo>
                    <a:pt x="1004" y="740"/>
                    <a:pt x="1008" y="735"/>
                    <a:pt x="1007" y="729"/>
                  </a:cubicBezTo>
                  <a:cubicBezTo>
                    <a:pt x="1007" y="686"/>
                    <a:pt x="995" y="644"/>
                    <a:pt x="985" y="603"/>
                  </a:cubicBezTo>
                  <a:cubicBezTo>
                    <a:pt x="972" y="556"/>
                    <a:pt x="965" y="509"/>
                    <a:pt x="950" y="463"/>
                  </a:cubicBezTo>
                  <a:cubicBezTo>
                    <a:pt x="950" y="462"/>
                    <a:pt x="949" y="461"/>
                    <a:pt x="948" y="461"/>
                  </a:cubicBezTo>
                  <a:cubicBezTo>
                    <a:pt x="946" y="461"/>
                    <a:pt x="944" y="463"/>
                    <a:pt x="944" y="465"/>
                  </a:cubicBezTo>
                  <a:cubicBezTo>
                    <a:pt x="945" y="513"/>
                    <a:pt x="953" y="561"/>
                    <a:pt x="959" y="608"/>
                  </a:cubicBezTo>
                  <a:cubicBezTo>
                    <a:pt x="961" y="633"/>
                    <a:pt x="962" y="659"/>
                    <a:pt x="966" y="683"/>
                  </a:cubicBezTo>
                  <a:cubicBezTo>
                    <a:pt x="711" y="385"/>
                    <a:pt x="364" y="146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8" name="Google Shape;2228;p28"/>
          <p:cNvGrpSpPr/>
          <p:nvPr/>
        </p:nvGrpSpPr>
        <p:grpSpPr>
          <a:xfrm>
            <a:off x="458002" y="4344975"/>
            <a:ext cx="597045" cy="604535"/>
            <a:chOff x="3063709" y="-107293"/>
            <a:chExt cx="201909" cy="204435"/>
          </a:xfrm>
        </p:grpSpPr>
        <p:sp>
          <p:nvSpPr>
            <p:cNvPr id="2229" name="Google Shape;2229;p28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28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28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28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28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28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28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28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28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28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28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28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28"/>
          <p:cNvGrpSpPr/>
          <p:nvPr/>
        </p:nvGrpSpPr>
        <p:grpSpPr>
          <a:xfrm>
            <a:off x="8306881" y="4099269"/>
            <a:ext cx="516908" cy="652296"/>
            <a:chOff x="4198851" y="-806491"/>
            <a:chExt cx="163968" cy="206914"/>
          </a:xfrm>
        </p:grpSpPr>
        <p:sp>
          <p:nvSpPr>
            <p:cNvPr id="2242" name="Google Shape;2242;p28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28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28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28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28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28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28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28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28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28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2" name="Google Shape;2252;p28"/>
          <p:cNvGrpSpPr/>
          <p:nvPr/>
        </p:nvGrpSpPr>
        <p:grpSpPr>
          <a:xfrm rot="-127364">
            <a:off x="2561849" y="4605179"/>
            <a:ext cx="1432525" cy="317899"/>
            <a:chOff x="4339891" y="1046343"/>
            <a:chExt cx="651056" cy="144473"/>
          </a:xfrm>
        </p:grpSpPr>
        <p:sp>
          <p:nvSpPr>
            <p:cNvPr id="2253" name="Google Shape;2253;p28"/>
            <p:cNvSpPr/>
            <p:nvPr/>
          </p:nvSpPr>
          <p:spPr>
            <a:xfrm>
              <a:off x="4351093" y="1055399"/>
              <a:ext cx="633325" cy="130411"/>
            </a:xfrm>
            <a:custGeom>
              <a:avLst/>
              <a:gdLst/>
              <a:ahLst/>
              <a:cxnLst/>
              <a:rect l="l" t="t" r="r" b="b"/>
              <a:pathLst>
                <a:path w="13287" h="2736" extrusionOk="0">
                  <a:moveTo>
                    <a:pt x="9261" y="1"/>
                  </a:moveTo>
                  <a:lnTo>
                    <a:pt x="5089" y="458"/>
                  </a:lnTo>
                  <a:lnTo>
                    <a:pt x="5083" y="458"/>
                  </a:lnTo>
                  <a:lnTo>
                    <a:pt x="2126" y="2687"/>
                  </a:lnTo>
                  <a:lnTo>
                    <a:pt x="11" y="2142"/>
                  </a:lnTo>
                  <a:lnTo>
                    <a:pt x="1" y="2182"/>
                  </a:lnTo>
                  <a:lnTo>
                    <a:pt x="2125" y="2733"/>
                  </a:lnTo>
                  <a:lnTo>
                    <a:pt x="2135" y="2735"/>
                  </a:lnTo>
                  <a:lnTo>
                    <a:pt x="5100" y="501"/>
                  </a:lnTo>
                  <a:lnTo>
                    <a:pt x="9250" y="46"/>
                  </a:lnTo>
                  <a:lnTo>
                    <a:pt x="11584" y="1573"/>
                  </a:lnTo>
                  <a:lnTo>
                    <a:pt x="11593" y="1579"/>
                  </a:lnTo>
                  <a:lnTo>
                    <a:pt x="13286" y="972"/>
                  </a:lnTo>
                  <a:lnTo>
                    <a:pt x="13272" y="930"/>
                  </a:lnTo>
                  <a:lnTo>
                    <a:pt x="11600" y="1531"/>
                  </a:lnTo>
                  <a:lnTo>
                    <a:pt x="9267" y="6"/>
                  </a:lnTo>
                  <a:lnTo>
                    <a:pt x="9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28"/>
            <p:cNvSpPr/>
            <p:nvPr/>
          </p:nvSpPr>
          <p:spPr>
            <a:xfrm>
              <a:off x="4780793" y="1046343"/>
              <a:ext cx="22927" cy="20305"/>
            </a:xfrm>
            <a:custGeom>
              <a:avLst/>
              <a:gdLst/>
              <a:ahLst/>
              <a:cxnLst/>
              <a:rect l="l" t="t" r="r" b="b"/>
              <a:pathLst>
                <a:path w="481" h="426" extrusionOk="0">
                  <a:moveTo>
                    <a:pt x="240" y="1"/>
                  </a:moveTo>
                  <a:cubicBezTo>
                    <a:pt x="177" y="1"/>
                    <a:pt x="114" y="30"/>
                    <a:pt x="72" y="84"/>
                  </a:cubicBezTo>
                  <a:cubicBezTo>
                    <a:pt x="0" y="177"/>
                    <a:pt x="19" y="311"/>
                    <a:pt x="112" y="381"/>
                  </a:cubicBezTo>
                  <a:cubicBezTo>
                    <a:pt x="150" y="411"/>
                    <a:pt x="195" y="425"/>
                    <a:pt x="240" y="425"/>
                  </a:cubicBezTo>
                  <a:cubicBezTo>
                    <a:pt x="304" y="425"/>
                    <a:pt x="367" y="397"/>
                    <a:pt x="408" y="343"/>
                  </a:cubicBezTo>
                  <a:cubicBezTo>
                    <a:pt x="481" y="249"/>
                    <a:pt x="463" y="115"/>
                    <a:pt x="370" y="45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28"/>
            <p:cNvSpPr/>
            <p:nvPr/>
          </p:nvSpPr>
          <p:spPr>
            <a:xfrm>
              <a:off x="4339891" y="1148298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1" y="1"/>
                  </a:moveTo>
                  <a:cubicBezTo>
                    <a:pt x="178" y="1"/>
                    <a:pt x="115" y="29"/>
                    <a:pt x="72" y="84"/>
                  </a:cubicBezTo>
                  <a:cubicBezTo>
                    <a:pt x="0" y="177"/>
                    <a:pt x="19" y="310"/>
                    <a:pt x="111" y="380"/>
                  </a:cubicBezTo>
                  <a:cubicBezTo>
                    <a:pt x="150" y="410"/>
                    <a:pt x="195" y="424"/>
                    <a:pt x="241" y="424"/>
                  </a:cubicBezTo>
                  <a:cubicBezTo>
                    <a:pt x="304" y="424"/>
                    <a:pt x="367" y="396"/>
                    <a:pt x="408" y="341"/>
                  </a:cubicBezTo>
                  <a:cubicBezTo>
                    <a:pt x="481" y="248"/>
                    <a:pt x="462" y="115"/>
                    <a:pt x="370" y="44"/>
                  </a:cubicBezTo>
                  <a:cubicBezTo>
                    <a:pt x="331" y="15"/>
                    <a:pt x="286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28"/>
            <p:cNvSpPr/>
            <p:nvPr/>
          </p:nvSpPr>
          <p:spPr>
            <a:xfrm>
              <a:off x="4582316" y="1068173"/>
              <a:ext cx="22879" cy="20258"/>
            </a:xfrm>
            <a:custGeom>
              <a:avLst/>
              <a:gdLst/>
              <a:ahLst/>
              <a:cxnLst/>
              <a:rect l="l" t="t" r="r" b="b"/>
              <a:pathLst>
                <a:path w="480" h="425" extrusionOk="0">
                  <a:moveTo>
                    <a:pt x="240" y="0"/>
                  </a:moveTo>
                  <a:cubicBezTo>
                    <a:pt x="177" y="0"/>
                    <a:pt x="114" y="29"/>
                    <a:pt x="72" y="82"/>
                  </a:cubicBezTo>
                  <a:cubicBezTo>
                    <a:pt x="1" y="176"/>
                    <a:pt x="18" y="310"/>
                    <a:pt x="112" y="380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5" y="424"/>
                    <a:pt x="367" y="395"/>
                    <a:pt x="409" y="341"/>
                  </a:cubicBezTo>
                  <a:cubicBezTo>
                    <a:pt x="479" y="248"/>
                    <a:pt x="462" y="114"/>
                    <a:pt x="369" y="44"/>
                  </a:cubicBezTo>
                  <a:cubicBezTo>
                    <a:pt x="331" y="15"/>
                    <a:pt x="285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28"/>
            <p:cNvSpPr/>
            <p:nvPr/>
          </p:nvSpPr>
          <p:spPr>
            <a:xfrm>
              <a:off x="4892376" y="1119366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0" y="1"/>
                  </a:moveTo>
                  <a:cubicBezTo>
                    <a:pt x="177" y="1"/>
                    <a:pt x="114" y="29"/>
                    <a:pt x="72" y="84"/>
                  </a:cubicBezTo>
                  <a:cubicBezTo>
                    <a:pt x="1" y="177"/>
                    <a:pt x="19" y="310"/>
                    <a:pt x="112" y="381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4" y="424"/>
                    <a:pt x="367" y="396"/>
                    <a:pt x="409" y="341"/>
                  </a:cubicBezTo>
                  <a:cubicBezTo>
                    <a:pt x="480" y="248"/>
                    <a:pt x="462" y="115"/>
                    <a:pt x="369" y="44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28"/>
            <p:cNvSpPr/>
            <p:nvPr/>
          </p:nvSpPr>
          <p:spPr>
            <a:xfrm>
              <a:off x="4445660" y="117851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6" y="0"/>
                  </a:moveTo>
                  <a:cubicBezTo>
                    <a:pt x="107" y="0"/>
                    <a:pt x="68" y="17"/>
                    <a:pt x="43" y="51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8"/>
                  </a:cubicBezTo>
                  <a:cubicBezTo>
                    <a:pt x="290" y="151"/>
                    <a:pt x="280" y="69"/>
                    <a:pt x="224" y="27"/>
                  </a:cubicBezTo>
                  <a:cubicBezTo>
                    <a:pt x="201" y="9"/>
                    <a:pt x="173" y="0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28"/>
            <p:cNvSpPr/>
            <p:nvPr/>
          </p:nvSpPr>
          <p:spPr>
            <a:xfrm>
              <a:off x="4977077" y="109462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5" y="0"/>
                  </a:moveTo>
                  <a:cubicBezTo>
                    <a:pt x="107" y="0"/>
                    <a:pt x="68" y="17"/>
                    <a:pt x="43" y="50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7"/>
                  </a:cubicBezTo>
                  <a:cubicBezTo>
                    <a:pt x="290" y="151"/>
                    <a:pt x="280" y="70"/>
                    <a:pt x="224" y="27"/>
                  </a:cubicBezTo>
                  <a:cubicBezTo>
                    <a:pt x="201" y="9"/>
                    <a:pt x="173" y="0"/>
                    <a:pt x="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0" name="Google Shape;2260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61" name="Google Shape;2261;p28"/>
          <p:cNvSpPr txBox="1">
            <a:spLocks noGrp="1"/>
          </p:cNvSpPr>
          <p:nvPr>
            <p:ph type="title" idx="2"/>
          </p:nvPr>
        </p:nvSpPr>
        <p:spPr>
          <a:xfrm>
            <a:off x="720000" y="1530450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2" name="Google Shape;2262;p28"/>
          <p:cNvSpPr txBox="1">
            <a:spLocks noGrp="1"/>
          </p:cNvSpPr>
          <p:nvPr>
            <p:ph type="subTitle" idx="1"/>
          </p:nvPr>
        </p:nvSpPr>
        <p:spPr>
          <a:xfrm>
            <a:off x="720000" y="1974100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3" name="Google Shape;2263;p28"/>
          <p:cNvSpPr txBox="1">
            <a:spLocks noGrp="1"/>
          </p:cNvSpPr>
          <p:nvPr>
            <p:ph type="title" idx="3"/>
          </p:nvPr>
        </p:nvSpPr>
        <p:spPr>
          <a:xfrm>
            <a:off x="3580080" y="1530450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4" name="Google Shape;2264;p28"/>
          <p:cNvSpPr txBox="1">
            <a:spLocks noGrp="1"/>
          </p:cNvSpPr>
          <p:nvPr>
            <p:ph type="subTitle" idx="4"/>
          </p:nvPr>
        </p:nvSpPr>
        <p:spPr>
          <a:xfrm>
            <a:off x="3580082" y="1974100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5" name="Google Shape;2265;p28"/>
          <p:cNvSpPr txBox="1">
            <a:spLocks noGrp="1"/>
          </p:cNvSpPr>
          <p:nvPr>
            <p:ph type="title" idx="5"/>
          </p:nvPr>
        </p:nvSpPr>
        <p:spPr>
          <a:xfrm>
            <a:off x="720000" y="3100775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6" name="Google Shape;2266;p28"/>
          <p:cNvSpPr txBox="1">
            <a:spLocks noGrp="1"/>
          </p:cNvSpPr>
          <p:nvPr>
            <p:ph type="subTitle" idx="6"/>
          </p:nvPr>
        </p:nvSpPr>
        <p:spPr>
          <a:xfrm>
            <a:off x="720000" y="3544425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7" name="Google Shape;2267;p28"/>
          <p:cNvSpPr txBox="1">
            <a:spLocks noGrp="1"/>
          </p:cNvSpPr>
          <p:nvPr>
            <p:ph type="title" idx="7"/>
          </p:nvPr>
        </p:nvSpPr>
        <p:spPr>
          <a:xfrm>
            <a:off x="3580080" y="3100775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68" name="Google Shape;2268;p28"/>
          <p:cNvSpPr txBox="1">
            <a:spLocks noGrp="1"/>
          </p:cNvSpPr>
          <p:nvPr>
            <p:ph type="subTitle" idx="8"/>
          </p:nvPr>
        </p:nvSpPr>
        <p:spPr>
          <a:xfrm>
            <a:off x="3580082" y="3544425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9" name="Google Shape;2269;p28"/>
          <p:cNvSpPr txBox="1">
            <a:spLocks noGrp="1"/>
          </p:cNvSpPr>
          <p:nvPr>
            <p:ph type="title" idx="9"/>
          </p:nvPr>
        </p:nvSpPr>
        <p:spPr>
          <a:xfrm>
            <a:off x="6440142" y="1530450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70" name="Google Shape;2270;p28"/>
          <p:cNvSpPr txBox="1">
            <a:spLocks noGrp="1"/>
          </p:cNvSpPr>
          <p:nvPr>
            <p:ph type="subTitle" idx="13"/>
          </p:nvPr>
        </p:nvSpPr>
        <p:spPr>
          <a:xfrm>
            <a:off x="6440146" y="1974100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1" name="Google Shape;2271;p28"/>
          <p:cNvSpPr txBox="1">
            <a:spLocks noGrp="1"/>
          </p:cNvSpPr>
          <p:nvPr>
            <p:ph type="title" idx="14"/>
          </p:nvPr>
        </p:nvSpPr>
        <p:spPr>
          <a:xfrm>
            <a:off x="6440142" y="3100775"/>
            <a:ext cx="1983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72" name="Google Shape;2272;p28"/>
          <p:cNvSpPr txBox="1">
            <a:spLocks noGrp="1"/>
          </p:cNvSpPr>
          <p:nvPr>
            <p:ph type="subTitle" idx="15"/>
          </p:nvPr>
        </p:nvSpPr>
        <p:spPr>
          <a:xfrm>
            <a:off x="6440146" y="3544425"/>
            <a:ext cx="19839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3" name="Google Shape;2273;p28"/>
          <p:cNvSpPr/>
          <p:nvPr/>
        </p:nvSpPr>
        <p:spPr>
          <a:xfrm>
            <a:off x="8804284" y="6698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4" name="Google Shape;2274;p28"/>
          <p:cNvSpPr/>
          <p:nvPr/>
        </p:nvSpPr>
        <p:spPr>
          <a:xfrm>
            <a:off x="8254638" y="4671100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5" name="Google Shape;2275;p28"/>
          <p:cNvSpPr/>
          <p:nvPr/>
        </p:nvSpPr>
        <p:spPr>
          <a:xfrm>
            <a:off x="1948391" y="4671097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6" name="Google Shape;2276;p28"/>
          <p:cNvSpPr/>
          <p:nvPr/>
        </p:nvSpPr>
        <p:spPr>
          <a:xfrm>
            <a:off x="5560187" y="473166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7" name="Google Shape;2277;p28"/>
          <p:cNvSpPr/>
          <p:nvPr/>
        </p:nvSpPr>
        <p:spPr>
          <a:xfrm>
            <a:off x="396633" y="75724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8" name="Google Shape;2278;p28"/>
          <p:cNvSpPr/>
          <p:nvPr/>
        </p:nvSpPr>
        <p:spPr>
          <a:xfrm>
            <a:off x="542241" y="404526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9" name="Google Shape;2279;p28"/>
          <p:cNvSpPr/>
          <p:nvPr/>
        </p:nvSpPr>
        <p:spPr>
          <a:xfrm>
            <a:off x="8544948" y="3301153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0" name="Google Shape;2280;p28"/>
          <p:cNvSpPr/>
          <p:nvPr/>
        </p:nvSpPr>
        <p:spPr>
          <a:xfrm>
            <a:off x="5563966" y="36286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2" name="Google Shape;2282;p29"/>
          <p:cNvGrpSpPr/>
          <p:nvPr/>
        </p:nvGrpSpPr>
        <p:grpSpPr>
          <a:xfrm rot="9284465">
            <a:off x="1088158" y="-2380639"/>
            <a:ext cx="9393665" cy="8567764"/>
            <a:chOff x="-2537947" y="-2336543"/>
            <a:chExt cx="4759398" cy="4340947"/>
          </a:xfrm>
        </p:grpSpPr>
        <p:sp>
          <p:nvSpPr>
            <p:cNvPr id="2283" name="Google Shape;2283;p29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29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29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29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29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8" name="Google Shape;2288;p29"/>
          <p:cNvGrpSpPr/>
          <p:nvPr/>
        </p:nvGrpSpPr>
        <p:grpSpPr>
          <a:xfrm rot="1341893">
            <a:off x="5004060" y="4297883"/>
            <a:ext cx="677108" cy="854456"/>
            <a:chOff x="4198851" y="-806491"/>
            <a:chExt cx="163968" cy="206914"/>
          </a:xfrm>
        </p:grpSpPr>
        <p:sp>
          <p:nvSpPr>
            <p:cNvPr id="2289" name="Google Shape;2289;p29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29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29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29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29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29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29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29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29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29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9" name="Google Shape;2299;p29"/>
          <p:cNvGrpSpPr/>
          <p:nvPr/>
        </p:nvGrpSpPr>
        <p:grpSpPr>
          <a:xfrm>
            <a:off x="1778783" y="4444028"/>
            <a:ext cx="1043387" cy="812927"/>
            <a:chOff x="1551108" y="3780503"/>
            <a:chExt cx="1043387" cy="812927"/>
          </a:xfrm>
        </p:grpSpPr>
        <p:sp>
          <p:nvSpPr>
            <p:cNvPr id="2300" name="Google Shape;2300;p29"/>
            <p:cNvSpPr/>
            <p:nvPr/>
          </p:nvSpPr>
          <p:spPr>
            <a:xfrm>
              <a:off x="2562416" y="3854526"/>
              <a:ext cx="32079" cy="30267"/>
            </a:xfrm>
            <a:custGeom>
              <a:avLst/>
              <a:gdLst/>
              <a:ahLst/>
              <a:cxnLst/>
              <a:rect l="l" t="t" r="r" b="b"/>
              <a:pathLst>
                <a:path w="673" h="635" extrusionOk="0">
                  <a:moveTo>
                    <a:pt x="265" y="0"/>
                  </a:moveTo>
                  <a:cubicBezTo>
                    <a:pt x="243" y="0"/>
                    <a:pt x="221" y="3"/>
                    <a:pt x="201" y="7"/>
                  </a:cubicBezTo>
                  <a:cubicBezTo>
                    <a:pt x="150" y="19"/>
                    <a:pt x="97" y="45"/>
                    <a:pt x="65" y="90"/>
                  </a:cubicBezTo>
                  <a:cubicBezTo>
                    <a:pt x="39" y="126"/>
                    <a:pt x="21" y="165"/>
                    <a:pt x="12" y="207"/>
                  </a:cubicBezTo>
                  <a:cubicBezTo>
                    <a:pt x="0" y="263"/>
                    <a:pt x="17" y="346"/>
                    <a:pt x="54" y="389"/>
                  </a:cubicBezTo>
                  <a:cubicBezTo>
                    <a:pt x="89" y="430"/>
                    <a:pt x="123" y="472"/>
                    <a:pt x="158" y="514"/>
                  </a:cubicBezTo>
                  <a:cubicBezTo>
                    <a:pt x="215" y="584"/>
                    <a:pt x="293" y="635"/>
                    <a:pt x="383" y="635"/>
                  </a:cubicBezTo>
                  <a:cubicBezTo>
                    <a:pt x="393" y="635"/>
                    <a:pt x="404" y="634"/>
                    <a:pt x="415" y="632"/>
                  </a:cubicBezTo>
                  <a:cubicBezTo>
                    <a:pt x="488" y="622"/>
                    <a:pt x="555" y="591"/>
                    <a:pt x="603" y="531"/>
                  </a:cubicBezTo>
                  <a:cubicBezTo>
                    <a:pt x="649" y="476"/>
                    <a:pt x="672" y="398"/>
                    <a:pt x="665" y="327"/>
                  </a:cubicBezTo>
                  <a:cubicBezTo>
                    <a:pt x="653" y="222"/>
                    <a:pt x="590" y="148"/>
                    <a:pt x="501" y="100"/>
                  </a:cubicBezTo>
                  <a:cubicBezTo>
                    <a:pt x="452" y="73"/>
                    <a:pt x="405" y="47"/>
                    <a:pt x="357" y="21"/>
                  </a:cubicBezTo>
                  <a:cubicBezTo>
                    <a:pt x="330" y="6"/>
                    <a:pt x="297" y="0"/>
                    <a:pt x="26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29"/>
            <p:cNvSpPr/>
            <p:nvPr/>
          </p:nvSpPr>
          <p:spPr>
            <a:xfrm>
              <a:off x="2479336" y="3810484"/>
              <a:ext cx="32937" cy="23880"/>
            </a:xfrm>
            <a:custGeom>
              <a:avLst/>
              <a:gdLst/>
              <a:ahLst/>
              <a:cxnLst/>
              <a:rect l="l" t="t" r="r" b="b"/>
              <a:pathLst>
                <a:path w="691" h="501" extrusionOk="0">
                  <a:moveTo>
                    <a:pt x="333" y="1"/>
                  </a:moveTo>
                  <a:cubicBezTo>
                    <a:pt x="269" y="1"/>
                    <a:pt x="205" y="28"/>
                    <a:pt x="152" y="92"/>
                  </a:cubicBezTo>
                  <a:cubicBezTo>
                    <a:pt x="0" y="277"/>
                    <a:pt x="176" y="500"/>
                    <a:pt x="360" y="500"/>
                  </a:cubicBezTo>
                  <a:cubicBezTo>
                    <a:pt x="423" y="500"/>
                    <a:pt x="487" y="474"/>
                    <a:pt x="539" y="410"/>
                  </a:cubicBezTo>
                  <a:cubicBezTo>
                    <a:pt x="691" y="225"/>
                    <a:pt x="517" y="1"/>
                    <a:pt x="3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29"/>
            <p:cNvSpPr/>
            <p:nvPr/>
          </p:nvSpPr>
          <p:spPr>
            <a:xfrm>
              <a:off x="2341155" y="3780503"/>
              <a:ext cx="69496" cy="70115"/>
            </a:xfrm>
            <a:custGeom>
              <a:avLst/>
              <a:gdLst/>
              <a:ahLst/>
              <a:cxnLst/>
              <a:rect l="l" t="t" r="r" b="b"/>
              <a:pathLst>
                <a:path w="1458" h="1471" extrusionOk="0">
                  <a:moveTo>
                    <a:pt x="822" y="0"/>
                  </a:moveTo>
                  <a:cubicBezTo>
                    <a:pt x="692" y="0"/>
                    <a:pt x="540" y="43"/>
                    <a:pt x="451" y="116"/>
                  </a:cubicBezTo>
                  <a:cubicBezTo>
                    <a:pt x="398" y="159"/>
                    <a:pt x="347" y="201"/>
                    <a:pt x="295" y="245"/>
                  </a:cubicBezTo>
                  <a:cubicBezTo>
                    <a:pt x="194" y="316"/>
                    <a:pt x="118" y="409"/>
                    <a:pt x="67" y="522"/>
                  </a:cubicBezTo>
                  <a:cubicBezTo>
                    <a:pt x="18" y="630"/>
                    <a:pt x="0" y="744"/>
                    <a:pt x="12" y="862"/>
                  </a:cubicBezTo>
                  <a:cubicBezTo>
                    <a:pt x="37" y="1040"/>
                    <a:pt x="115" y="1200"/>
                    <a:pt x="256" y="1318"/>
                  </a:cubicBezTo>
                  <a:cubicBezTo>
                    <a:pt x="373" y="1414"/>
                    <a:pt x="532" y="1471"/>
                    <a:pt x="686" y="1471"/>
                  </a:cubicBezTo>
                  <a:cubicBezTo>
                    <a:pt x="707" y="1471"/>
                    <a:pt x="728" y="1469"/>
                    <a:pt x="749" y="1467"/>
                  </a:cubicBezTo>
                  <a:cubicBezTo>
                    <a:pt x="866" y="1456"/>
                    <a:pt x="974" y="1415"/>
                    <a:pt x="1072" y="1347"/>
                  </a:cubicBezTo>
                  <a:cubicBezTo>
                    <a:pt x="1173" y="1276"/>
                    <a:pt x="1248" y="1183"/>
                    <a:pt x="1300" y="1070"/>
                  </a:cubicBezTo>
                  <a:cubicBezTo>
                    <a:pt x="1332" y="1011"/>
                    <a:pt x="1363" y="952"/>
                    <a:pt x="1395" y="894"/>
                  </a:cubicBezTo>
                  <a:cubicBezTo>
                    <a:pt x="1411" y="841"/>
                    <a:pt x="1426" y="789"/>
                    <a:pt x="1442" y="735"/>
                  </a:cubicBezTo>
                  <a:cubicBezTo>
                    <a:pt x="1458" y="653"/>
                    <a:pt x="1454" y="571"/>
                    <a:pt x="1429" y="494"/>
                  </a:cubicBezTo>
                  <a:cubicBezTo>
                    <a:pt x="1399" y="362"/>
                    <a:pt x="1330" y="229"/>
                    <a:pt x="1219" y="145"/>
                  </a:cubicBezTo>
                  <a:cubicBezTo>
                    <a:pt x="1128" y="77"/>
                    <a:pt x="1026" y="31"/>
                    <a:pt x="916" y="9"/>
                  </a:cubicBezTo>
                  <a:cubicBezTo>
                    <a:pt x="887" y="3"/>
                    <a:pt x="855" y="0"/>
                    <a:pt x="82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29"/>
            <p:cNvSpPr/>
            <p:nvPr/>
          </p:nvSpPr>
          <p:spPr>
            <a:xfrm>
              <a:off x="2224423" y="3806814"/>
              <a:ext cx="48237" cy="48618"/>
            </a:xfrm>
            <a:custGeom>
              <a:avLst/>
              <a:gdLst/>
              <a:ahLst/>
              <a:cxnLst/>
              <a:rect l="l" t="t" r="r" b="b"/>
              <a:pathLst>
                <a:path w="1012" h="1020" extrusionOk="0">
                  <a:moveTo>
                    <a:pt x="541" y="0"/>
                  </a:moveTo>
                  <a:cubicBezTo>
                    <a:pt x="525" y="0"/>
                    <a:pt x="508" y="1"/>
                    <a:pt x="492" y="4"/>
                  </a:cubicBezTo>
                  <a:cubicBezTo>
                    <a:pt x="376" y="20"/>
                    <a:pt x="243" y="71"/>
                    <a:pt x="175" y="172"/>
                  </a:cubicBezTo>
                  <a:cubicBezTo>
                    <a:pt x="153" y="206"/>
                    <a:pt x="131" y="238"/>
                    <a:pt x="111" y="270"/>
                  </a:cubicBezTo>
                  <a:cubicBezTo>
                    <a:pt x="69" y="318"/>
                    <a:pt x="42" y="371"/>
                    <a:pt x="30" y="432"/>
                  </a:cubicBezTo>
                  <a:cubicBezTo>
                    <a:pt x="7" y="486"/>
                    <a:pt x="1" y="546"/>
                    <a:pt x="9" y="605"/>
                  </a:cubicBezTo>
                  <a:cubicBezTo>
                    <a:pt x="20" y="716"/>
                    <a:pt x="82" y="845"/>
                    <a:pt x="174" y="914"/>
                  </a:cubicBezTo>
                  <a:cubicBezTo>
                    <a:pt x="254" y="976"/>
                    <a:pt x="354" y="1019"/>
                    <a:pt x="457" y="1019"/>
                  </a:cubicBezTo>
                  <a:cubicBezTo>
                    <a:pt x="473" y="1019"/>
                    <a:pt x="490" y="1018"/>
                    <a:pt x="506" y="1016"/>
                  </a:cubicBezTo>
                  <a:cubicBezTo>
                    <a:pt x="544" y="1006"/>
                    <a:pt x="582" y="998"/>
                    <a:pt x="620" y="990"/>
                  </a:cubicBezTo>
                  <a:cubicBezTo>
                    <a:pt x="697" y="960"/>
                    <a:pt x="761" y="914"/>
                    <a:pt x="815" y="850"/>
                  </a:cubicBezTo>
                  <a:cubicBezTo>
                    <a:pt x="844" y="824"/>
                    <a:pt x="871" y="795"/>
                    <a:pt x="899" y="768"/>
                  </a:cubicBezTo>
                  <a:cubicBezTo>
                    <a:pt x="942" y="720"/>
                    <a:pt x="969" y="665"/>
                    <a:pt x="982" y="603"/>
                  </a:cubicBezTo>
                  <a:cubicBezTo>
                    <a:pt x="1005" y="546"/>
                    <a:pt x="1011" y="487"/>
                    <a:pt x="1004" y="425"/>
                  </a:cubicBezTo>
                  <a:cubicBezTo>
                    <a:pt x="991" y="311"/>
                    <a:pt x="927" y="179"/>
                    <a:pt x="834" y="108"/>
                  </a:cubicBezTo>
                  <a:cubicBezTo>
                    <a:pt x="751" y="45"/>
                    <a:pt x="647" y="0"/>
                    <a:pt x="54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29"/>
            <p:cNvSpPr/>
            <p:nvPr/>
          </p:nvSpPr>
          <p:spPr>
            <a:xfrm>
              <a:off x="2129761" y="3846566"/>
              <a:ext cx="70211" cy="61964"/>
            </a:xfrm>
            <a:custGeom>
              <a:avLst/>
              <a:gdLst/>
              <a:ahLst/>
              <a:cxnLst/>
              <a:rect l="l" t="t" r="r" b="b"/>
              <a:pathLst>
                <a:path w="1473" h="1300" extrusionOk="0">
                  <a:moveTo>
                    <a:pt x="818" y="1"/>
                  </a:moveTo>
                  <a:cubicBezTo>
                    <a:pt x="797" y="1"/>
                    <a:pt x="776" y="2"/>
                    <a:pt x="755" y="4"/>
                  </a:cubicBezTo>
                  <a:cubicBezTo>
                    <a:pt x="715" y="9"/>
                    <a:pt x="674" y="12"/>
                    <a:pt x="635" y="20"/>
                  </a:cubicBezTo>
                  <a:cubicBezTo>
                    <a:pt x="582" y="27"/>
                    <a:pt x="515" y="43"/>
                    <a:pt x="463" y="59"/>
                  </a:cubicBezTo>
                  <a:cubicBezTo>
                    <a:pt x="454" y="62"/>
                    <a:pt x="447" y="65"/>
                    <a:pt x="437" y="69"/>
                  </a:cubicBezTo>
                  <a:lnTo>
                    <a:pt x="426" y="73"/>
                  </a:lnTo>
                  <a:cubicBezTo>
                    <a:pt x="344" y="99"/>
                    <a:pt x="275" y="143"/>
                    <a:pt x="219" y="206"/>
                  </a:cubicBezTo>
                  <a:cubicBezTo>
                    <a:pt x="176" y="247"/>
                    <a:pt x="168" y="247"/>
                    <a:pt x="148" y="279"/>
                  </a:cubicBezTo>
                  <a:cubicBezTo>
                    <a:pt x="91" y="342"/>
                    <a:pt x="55" y="414"/>
                    <a:pt x="39" y="494"/>
                  </a:cubicBezTo>
                  <a:cubicBezTo>
                    <a:pt x="9" y="569"/>
                    <a:pt x="1" y="646"/>
                    <a:pt x="11" y="726"/>
                  </a:cubicBezTo>
                  <a:cubicBezTo>
                    <a:pt x="23" y="776"/>
                    <a:pt x="34" y="827"/>
                    <a:pt x="46" y="878"/>
                  </a:cubicBezTo>
                  <a:cubicBezTo>
                    <a:pt x="85" y="981"/>
                    <a:pt x="145" y="1067"/>
                    <a:pt x="231" y="1137"/>
                  </a:cubicBezTo>
                  <a:lnTo>
                    <a:pt x="244" y="1150"/>
                  </a:lnTo>
                  <a:cubicBezTo>
                    <a:pt x="310" y="1207"/>
                    <a:pt x="383" y="1245"/>
                    <a:pt x="467" y="1262"/>
                  </a:cubicBezTo>
                  <a:cubicBezTo>
                    <a:pt x="494" y="1274"/>
                    <a:pt x="522" y="1282"/>
                    <a:pt x="552" y="1287"/>
                  </a:cubicBezTo>
                  <a:cubicBezTo>
                    <a:pt x="603" y="1296"/>
                    <a:pt x="659" y="1300"/>
                    <a:pt x="712" y="1300"/>
                  </a:cubicBezTo>
                  <a:cubicBezTo>
                    <a:pt x="729" y="1300"/>
                    <a:pt x="745" y="1300"/>
                    <a:pt x="761" y="1299"/>
                  </a:cubicBezTo>
                  <a:cubicBezTo>
                    <a:pt x="800" y="1296"/>
                    <a:pt x="841" y="1294"/>
                    <a:pt x="880" y="1290"/>
                  </a:cubicBezTo>
                  <a:cubicBezTo>
                    <a:pt x="966" y="1285"/>
                    <a:pt x="1045" y="1261"/>
                    <a:pt x="1116" y="1215"/>
                  </a:cubicBezTo>
                  <a:cubicBezTo>
                    <a:pt x="1195" y="1181"/>
                    <a:pt x="1263" y="1128"/>
                    <a:pt x="1317" y="1058"/>
                  </a:cubicBezTo>
                  <a:cubicBezTo>
                    <a:pt x="1375" y="991"/>
                    <a:pt x="1415" y="916"/>
                    <a:pt x="1432" y="831"/>
                  </a:cubicBezTo>
                  <a:cubicBezTo>
                    <a:pt x="1463" y="752"/>
                    <a:pt x="1473" y="670"/>
                    <a:pt x="1461" y="585"/>
                  </a:cubicBezTo>
                  <a:cubicBezTo>
                    <a:pt x="1437" y="418"/>
                    <a:pt x="1365" y="251"/>
                    <a:pt x="1228" y="147"/>
                  </a:cubicBezTo>
                  <a:cubicBezTo>
                    <a:pt x="1179" y="117"/>
                    <a:pt x="1129" y="86"/>
                    <a:pt x="1080" y="56"/>
                  </a:cubicBezTo>
                  <a:cubicBezTo>
                    <a:pt x="996" y="19"/>
                    <a:pt x="908" y="1"/>
                    <a:pt x="81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29"/>
            <p:cNvSpPr/>
            <p:nvPr/>
          </p:nvSpPr>
          <p:spPr>
            <a:xfrm>
              <a:off x="2020084" y="3922163"/>
              <a:ext cx="65158" cy="65396"/>
            </a:xfrm>
            <a:custGeom>
              <a:avLst/>
              <a:gdLst/>
              <a:ahLst/>
              <a:cxnLst/>
              <a:rect l="l" t="t" r="r" b="b"/>
              <a:pathLst>
                <a:path w="1367" h="1372" extrusionOk="0">
                  <a:moveTo>
                    <a:pt x="744" y="1"/>
                  </a:moveTo>
                  <a:cubicBezTo>
                    <a:pt x="697" y="1"/>
                    <a:pt x="651" y="8"/>
                    <a:pt x="606" y="23"/>
                  </a:cubicBezTo>
                  <a:cubicBezTo>
                    <a:pt x="525" y="34"/>
                    <a:pt x="454" y="65"/>
                    <a:pt x="388" y="115"/>
                  </a:cubicBezTo>
                  <a:lnTo>
                    <a:pt x="321" y="173"/>
                  </a:lnTo>
                  <a:cubicBezTo>
                    <a:pt x="313" y="181"/>
                    <a:pt x="302" y="190"/>
                    <a:pt x="293" y="199"/>
                  </a:cubicBezTo>
                  <a:cubicBezTo>
                    <a:pt x="189" y="290"/>
                    <a:pt x="117" y="348"/>
                    <a:pt x="64" y="479"/>
                  </a:cubicBezTo>
                  <a:lnTo>
                    <a:pt x="17" y="636"/>
                  </a:lnTo>
                  <a:cubicBezTo>
                    <a:pt x="1" y="719"/>
                    <a:pt x="5" y="798"/>
                    <a:pt x="30" y="877"/>
                  </a:cubicBezTo>
                  <a:cubicBezTo>
                    <a:pt x="34" y="932"/>
                    <a:pt x="54" y="984"/>
                    <a:pt x="86" y="1029"/>
                  </a:cubicBezTo>
                  <a:cubicBezTo>
                    <a:pt x="119" y="1107"/>
                    <a:pt x="172" y="1173"/>
                    <a:pt x="241" y="1227"/>
                  </a:cubicBezTo>
                  <a:cubicBezTo>
                    <a:pt x="290" y="1256"/>
                    <a:pt x="339" y="1286"/>
                    <a:pt x="386" y="1316"/>
                  </a:cubicBezTo>
                  <a:lnTo>
                    <a:pt x="543" y="1363"/>
                  </a:lnTo>
                  <a:cubicBezTo>
                    <a:pt x="575" y="1369"/>
                    <a:pt x="608" y="1372"/>
                    <a:pt x="639" y="1372"/>
                  </a:cubicBezTo>
                  <a:cubicBezTo>
                    <a:pt x="688" y="1372"/>
                    <a:pt x="736" y="1365"/>
                    <a:pt x="784" y="1350"/>
                  </a:cubicBezTo>
                  <a:cubicBezTo>
                    <a:pt x="866" y="1339"/>
                    <a:pt x="941" y="1307"/>
                    <a:pt x="1009" y="1256"/>
                  </a:cubicBezTo>
                  <a:cubicBezTo>
                    <a:pt x="1127" y="1177"/>
                    <a:pt x="1170" y="1095"/>
                    <a:pt x="1240" y="975"/>
                  </a:cubicBezTo>
                  <a:cubicBezTo>
                    <a:pt x="1247" y="965"/>
                    <a:pt x="1253" y="953"/>
                    <a:pt x="1260" y="943"/>
                  </a:cubicBezTo>
                  <a:cubicBezTo>
                    <a:pt x="1274" y="918"/>
                    <a:pt x="1290" y="892"/>
                    <a:pt x="1304" y="867"/>
                  </a:cubicBezTo>
                  <a:cubicBezTo>
                    <a:pt x="1320" y="816"/>
                    <a:pt x="1335" y="765"/>
                    <a:pt x="1350" y="714"/>
                  </a:cubicBezTo>
                  <a:cubicBezTo>
                    <a:pt x="1366" y="634"/>
                    <a:pt x="1362" y="556"/>
                    <a:pt x="1337" y="480"/>
                  </a:cubicBezTo>
                  <a:cubicBezTo>
                    <a:pt x="1332" y="426"/>
                    <a:pt x="1314" y="377"/>
                    <a:pt x="1282" y="333"/>
                  </a:cubicBezTo>
                  <a:cubicBezTo>
                    <a:pt x="1249" y="257"/>
                    <a:pt x="1200" y="193"/>
                    <a:pt x="1133" y="142"/>
                  </a:cubicBezTo>
                  <a:cubicBezTo>
                    <a:pt x="1086" y="113"/>
                    <a:pt x="1039" y="84"/>
                    <a:pt x="993" y="55"/>
                  </a:cubicBezTo>
                  <a:cubicBezTo>
                    <a:pt x="942" y="39"/>
                    <a:pt x="891" y="26"/>
                    <a:pt x="840" y="10"/>
                  </a:cubicBezTo>
                  <a:cubicBezTo>
                    <a:pt x="807" y="4"/>
                    <a:pt x="776" y="1"/>
                    <a:pt x="74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29"/>
            <p:cNvSpPr/>
            <p:nvPr/>
          </p:nvSpPr>
          <p:spPr>
            <a:xfrm>
              <a:off x="1911121" y="4075072"/>
              <a:ext cx="58056" cy="58628"/>
            </a:xfrm>
            <a:custGeom>
              <a:avLst/>
              <a:gdLst/>
              <a:ahLst/>
              <a:cxnLst/>
              <a:rect l="l" t="t" r="r" b="b"/>
              <a:pathLst>
                <a:path w="1218" h="1230" extrusionOk="0">
                  <a:moveTo>
                    <a:pt x="693" y="0"/>
                  </a:moveTo>
                  <a:cubicBezTo>
                    <a:pt x="652" y="0"/>
                    <a:pt x="613" y="6"/>
                    <a:pt x="573" y="18"/>
                  </a:cubicBezTo>
                  <a:cubicBezTo>
                    <a:pt x="505" y="27"/>
                    <a:pt x="443" y="54"/>
                    <a:pt x="388" y="96"/>
                  </a:cubicBezTo>
                  <a:cubicBezTo>
                    <a:pt x="367" y="110"/>
                    <a:pt x="348" y="125"/>
                    <a:pt x="327" y="138"/>
                  </a:cubicBezTo>
                  <a:cubicBezTo>
                    <a:pt x="327" y="138"/>
                    <a:pt x="325" y="138"/>
                    <a:pt x="325" y="139"/>
                  </a:cubicBezTo>
                  <a:cubicBezTo>
                    <a:pt x="255" y="170"/>
                    <a:pt x="194" y="216"/>
                    <a:pt x="147" y="280"/>
                  </a:cubicBezTo>
                  <a:cubicBezTo>
                    <a:pt x="145" y="283"/>
                    <a:pt x="142" y="286"/>
                    <a:pt x="139" y="289"/>
                  </a:cubicBezTo>
                  <a:cubicBezTo>
                    <a:pt x="86" y="348"/>
                    <a:pt x="52" y="416"/>
                    <a:pt x="36" y="492"/>
                  </a:cubicBezTo>
                  <a:cubicBezTo>
                    <a:pt x="9" y="561"/>
                    <a:pt x="1" y="635"/>
                    <a:pt x="10" y="711"/>
                  </a:cubicBezTo>
                  <a:cubicBezTo>
                    <a:pt x="15" y="786"/>
                    <a:pt x="37" y="858"/>
                    <a:pt x="77" y="920"/>
                  </a:cubicBezTo>
                  <a:cubicBezTo>
                    <a:pt x="107" y="991"/>
                    <a:pt x="152" y="1051"/>
                    <a:pt x="217" y="1099"/>
                  </a:cubicBezTo>
                  <a:cubicBezTo>
                    <a:pt x="318" y="1175"/>
                    <a:pt x="443" y="1230"/>
                    <a:pt x="573" y="1230"/>
                  </a:cubicBezTo>
                  <a:cubicBezTo>
                    <a:pt x="594" y="1230"/>
                    <a:pt x="616" y="1228"/>
                    <a:pt x="637" y="1225"/>
                  </a:cubicBezTo>
                  <a:cubicBezTo>
                    <a:pt x="785" y="1204"/>
                    <a:pt x="931" y="1140"/>
                    <a:pt x="1024" y="1018"/>
                  </a:cubicBezTo>
                  <a:cubicBezTo>
                    <a:pt x="1027" y="1015"/>
                    <a:pt x="1030" y="1012"/>
                    <a:pt x="1032" y="1007"/>
                  </a:cubicBezTo>
                  <a:cubicBezTo>
                    <a:pt x="1060" y="964"/>
                    <a:pt x="1086" y="920"/>
                    <a:pt x="1113" y="876"/>
                  </a:cubicBezTo>
                  <a:cubicBezTo>
                    <a:pt x="1130" y="842"/>
                    <a:pt x="1142" y="806"/>
                    <a:pt x="1150" y="770"/>
                  </a:cubicBezTo>
                  <a:lnTo>
                    <a:pt x="1166" y="734"/>
                  </a:lnTo>
                  <a:cubicBezTo>
                    <a:pt x="1178" y="691"/>
                    <a:pt x="1192" y="648"/>
                    <a:pt x="1203" y="604"/>
                  </a:cubicBezTo>
                  <a:cubicBezTo>
                    <a:pt x="1217" y="536"/>
                    <a:pt x="1213" y="471"/>
                    <a:pt x="1193" y="405"/>
                  </a:cubicBezTo>
                  <a:cubicBezTo>
                    <a:pt x="1188" y="360"/>
                    <a:pt x="1173" y="317"/>
                    <a:pt x="1147" y="282"/>
                  </a:cubicBezTo>
                  <a:cubicBezTo>
                    <a:pt x="1120" y="217"/>
                    <a:pt x="1078" y="163"/>
                    <a:pt x="1020" y="120"/>
                  </a:cubicBezTo>
                  <a:cubicBezTo>
                    <a:pt x="982" y="94"/>
                    <a:pt x="941" y="69"/>
                    <a:pt x="901" y="46"/>
                  </a:cubicBezTo>
                  <a:cubicBezTo>
                    <a:pt x="858" y="33"/>
                    <a:pt x="815" y="20"/>
                    <a:pt x="772" y="8"/>
                  </a:cubicBezTo>
                  <a:cubicBezTo>
                    <a:pt x="745" y="3"/>
                    <a:pt x="719" y="0"/>
                    <a:pt x="69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29"/>
            <p:cNvSpPr/>
            <p:nvPr/>
          </p:nvSpPr>
          <p:spPr>
            <a:xfrm>
              <a:off x="1789719" y="4187943"/>
              <a:ext cx="115969" cy="83795"/>
            </a:xfrm>
            <a:custGeom>
              <a:avLst/>
              <a:gdLst/>
              <a:ahLst/>
              <a:cxnLst/>
              <a:rect l="l" t="t" r="r" b="b"/>
              <a:pathLst>
                <a:path w="2433" h="1758" extrusionOk="0">
                  <a:moveTo>
                    <a:pt x="1171" y="0"/>
                  </a:moveTo>
                  <a:cubicBezTo>
                    <a:pt x="948" y="0"/>
                    <a:pt x="721" y="94"/>
                    <a:pt x="536" y="320"/>
                  </a:cubicBezTo>
                  <a:cubicBezTo>
                    <a:pt x="0" y="971"/>
                    <a:pt x="615" y="1758"/>
                    <a:pt x="1262" y="1758"/>
                  </a:cubicBezTo>
                  <a:cubicBezTo>
                    <a:pt x="1485" y="1758"/>
                    <a:pt x="1712" y="1664"/>
                    <a:pt x="1898" y="1439"/>
                  </a:cubicBezTo>
                  <a:cubicBezTo>
                    <a:pt x="2433" y="787"/>
                    <a:pt x="1818" y="0"/>
                    <a:pt x="11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29"/>
            <p:cNvSpPr/>
            <p:nvPr/>
          </p:nvSpPr>
          <p:spPr>
            <a:xfrm>
              <a:off x="1686715" y="4293330"/>
              <a:ext cx="39324" cy="38084"/>
            </a:xfrm>
            <a:custGeom>
              <a:avLst/>
              <a:gdLst/>
              <a:ahLst/>
              <a:cxnLst/>
              <a:rect l="l" t="t" r="r" b="b"/>
              <a:pathLst>
                <a:path w="825" h="799" extrusionOk="0">
                  <a:moveTo>
                    <a:pt x="420" y="0"/>
                  </a:moveTo>
                  <a:cubicBezTo>
                    <a:pt x="390" y="0"/>
                    <a:pt x="360" y="5"/>
                    <a:pt x="332" y="14"/>
                  </a:cubicBezTo>
                  <a:cubicBezTo>
                    <a:pt x="279" y="22"/>
                    <a:pt x="232" y="42"/>
                    <a:pt x="190" y="75"/>
                  </a:cubicBezTo>
                  <a:cubicBezTo>
                    <a:pt x="136" y="106"/>
                    <a:pt x="85" y="159"/>
                    <a:pt x="62" y="217"/>
                  </a:cubicBezTo>
                  <a:cubicBezTo>
                    <a:pt x="23" y="317"/>
                    <a:pt x="1" y="436"/>
                    <a:pt x="45" y="540"/>
                  </a:cubicBezTo>
                  <a:cubicBezTo>
                    <a:pt x="72" y="605"/>
                    <a:pt x="113" y="663"/>
                    <a:pt x="166" y="710"/>
                  </a:cubicBezTo>
                  <a:cubicBezTo>
                    <a:pt x="231" y="770"/>
                    <a:pt x="322" y="796"/>
                    <a:pt x="408" y="798"/>
                  </a:cubicBezTo>
                  <a:cubicBezTo>
                    <a:pt x="414" y="798"/>
                    <a:pt x="419" y="798"/>
                    <a:pt x="425" y="798"/>
                  </a:cubicBezTo>
                  <a:cubicBezTo>
                    <a:pt x="503" y="798"/>
                    <a:pt x="588" y="778"/>
                    <a:pt x="651" y="729"/>
                  </a:cubicBezTo>
                  <a:cubicBezTo>
                    <a:pt x="709" y="684"/>
                    <a:pt x="755" y="629"/>
                    <a:pt x="786" y="563"/>
                  </a:cubicBezTo>
                  <a:cubicBezTo>
                    <a:pt x="824" y="487"/>
                    <a:pt x="825" y="394"/>
                    <a:pt x="807" y="312"/>
                  </a:cubicBezTo>
                  <a:cubicBezTo>
                    <a:pt x="787" y="228"/>
                    <a:pt x="744" y="145"/>
                    <a:pt x="675" y="92"/>
                  </a:cubicBezTo>
                  <a:cubicBezTo>
                    <a:pt x="619" y="49"/>
                    <a:pt x="553" y="21"/>
                    <a:pt x="484" y="6"/>
                  </a:cubicBezTo>
                  <a:cubicBezTo>
                    <a:pt x="462" y="2"/>
                    <a:pt x="441" y="0"/>
                    <a:pt x="4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29"/>
            <p:cNvSpPr/>
            <p:nvPr/>
          </p:nvSpPr>
          <p:spPr>
            <a:xfrm>
              <a:off x="1570603" y="4297334"/>
              <a:ext cx="55387" cy="39991"/>
            </a:xfrm>
            <a:custGeom>
              <a:avLst/>
              <a:gdLst/>
              <a:ahLst/>
              <a:cxnLst/>
              <a:rect l="l" t="t" r="r" b="b"/>
              <a:pathLst>
                <a:path w="1162" h="839" extrusionOk="0">
                  <a:moveTo>
                    <a:pt x="559" y="1"/>
                  </a:moveTo>
                  <a:cubicBezTo>
                    <a:pt x="452" y="1"/>
                    <a:pt x="344" y="45"/>
                    <a:pt x="255" y="153"/>
                  </a:cubicBezTo>
                  <a:cubicBezTo>
                    <a:pt x="1" y="463"/>
                    <a:pt x="295" y="839"/>
                    <a:pt x="603" y="839"/>
                  </a:cubicBezTo>
                  <a:cubicBezTo>
                    <a:pt x="709" y="839"/>
                    <a:pt x="817" y="794"/>
                    <a:pt x="905" y="687"/>
                  </a:cubicBezTo>
                  <a:cubicBezTo>
                    <a:pt x="1162" y="376"/>
                    <a:pt x="868" y="1"/>
                    <a:pt x="55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29"/>
            <p:cNvSpPr/>
            <p:nvPr/>
          </p:nvSpPr>
          <p:spPr>
            <a:xfrm>
              <a:off x="2488106" y="3912487"/>
              <a:ext cx="47903" cy="34605"/>
            </a:xfrm>
            <a:custGeom>
              <a:avLst/>
              <a:gdLst/>
              <a:ahLst/>
              <a:cxnLst/>
              <a:rect l="l" t="t" r="r" b="b"/>
              <a:pathLst>
                <a:path w="1005" h="726" extrusionOk="0">
                  <a:moveTo>
                    <a:pt x="483" y="0"/>
                  </a:moveTo>
                  <a:cubicBezTo>
                    <a:pt x="391" y="0"/>
                    <a:pt x="298" y="39"/>
                    <a:pt x="221" y="131"/>
                  </a:cubicBezTo>
                  <a:cubicBezTo>
                    <a:pt x="0" y="400"/>
                    <a:pt x="255" y="726"/>
                    <a:pt x="522" y="726"/>
                  </a:cubicBezTo>
                  <a:cubicBezTo>
                    <a:pt x="614" y="726"/>
                    <a:pt x="708" y="687"/>
                    <a:pt x="784" y="594"/>
                  </a:cubicBezTo>
                  <a:cubicBezTo>
                    <a:pt x="1005" y="326"/>
                    <a:pt x="751" y="0"/>
                    <a:pt x="4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29"/>
            <p:cNvSpPr/>
            <p:nvPr/>
          </p:nvSpPr>
          <p:spPr>
            <a:xfrm>
              <a:off x="2382814" y="3900380"/>
              <a:ext cx="74500" cy="53814"/>
            </a:xfrm>
            <a:custGeom>
              <a:avLst/>
              <a:gdLst/>
              <a:ahLst/>
              <a:cxnLst/>
              <a:rect l="l" t="t" r="r" b="b"/>
              <a:pathLst>
                <a:path w="1563" h="1129" extrusionOk="0">
                  <a:moveTo>
                    <a:pt x="753" y="0"/>
                  </a:moveTo>
                  <a:cubicBezTo>
                    <a:pt x="609" y="0"/>
                    <a:pt x="464" y="61"/>
                    <a:pt x="345" y="205"/>
                  </a:cubicBezTo>
                  <a:cubicBezTo>
                    <a:pt x="1" y="623"/>
                    <a:pt x="395" y="1129"/>
                    <a:pt x="811" y="1129"/>
                  </a:cubicBezTo>
                  <a:cubicBezTo>
                    <a:pt x="954" y="1129"/>
                    <a:pt x="1100" y="1068"/>
                    <a:pt x="1219" y="924"/>
                  </a:cubicBezTo>
                  <a:cubicBezTo>
                    <a:pt x="1562" y="506"/>
                    <a:pt x="1168" y="0"/>
                    <a:pt x="7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29"/>
            <p:cNvSpPr/>
            <p:nvPr/>
          </p:nvSpPr>
          <p:spPr>
            <a:xfrm>
              <a:off x="2293156" y="3929980"/>
              <a:ext cx="51669" cy="37322"/>
            </a:xfrm>
            <a:custGeom>
              <a:avLst/>
              <a:gdLst/>
              <a:ahLst/>
              <a:cxnLst/>
              <a:rect l="l" t="t" r="r" b="b"/>
              <a:pathLst>
                <a:path w="1084" h="783" extrusionOk="0">
                  <a:moveTo>
                    <a:pt x="521" y="0"/>
                  </a:moveTo>
                  <a:cubicBezTo>
                    <a:pt x="422" y="0"/>
                    <a:pt x="321" y="42"/>
                    <a:pt x="239" y="141"/>
                  </a:cubicBezTo>
                  <a:cubicBezTo>
                    <a:pt x="1" y="432"/>
                    <a:pt x="274" y="783"/>
                    <a:pt x="562" y="783"/>
                  </a:cubicBezTo>
                  <a:cubicBezTo>
                    <a:pt x="661" y="783"/>
                    <a:pt x="762" y="741"/>
                    <a:pt x="845" y="641"/>
                  </a:cubicBezTo>
                  <a:cubicBezTo>
                    <a:pt x="1083" y="350"/>
                    <a:pt x="809" y="0"/>
                    <a:pt x="52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29"/>
            <p:cNvSpPr/>
            <p:nvPr/>
          </p:nvSpPr>
          <p:spPr>
            <a:xfrm>
              <a:off x="2168417" y="3984604"/>
              <a:ext cx="60106" cy="43423"/>
            </a:xfrm>
            <a:custGeom>
              <a:avLst/>
              <a:gdLst/>
              <a:ahLst/>
              <a:cxnLst/>
              <a:rect l="l" t="t" r="r" b="b"/>
              <a:pathLst>
                <a:path w="1261" h="911" extrusionOk="0">
                  <a:moveTo>
                    <a:pt x="608" y="0"/>
                  </a:moveTo>
                  <a:cubicBezTo>
                    <a:pt x="492" y="0"/>
                    <a:pt x="374" y="49"/>
                    <a:pt x="279" y="166"/>
                  </a:cubicBezTo>
                  <a:cubicBezTo>
                    <a:pt x="0" y="503"/>
                    <a:pt x="318" y="911"/>
                    <a:pt x="653" y="911"/>
                  </a:cubicBezTo>
                  <a:cubicBezTo>
                    <a:pt x="769" y="911"/>
                    <a:pt x="887" y="862"/>
                    <a:pt x="983" y="745"/>
                  </a:cubicBezTo>
                  <a:cubicBezTo>
                    <a:pt x="1261" y="408"/>
                    <a:pt x="942" y="0"/>
                    <a:pt x="6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29"/>
            <p:cNvSpPr/>
            <p:nvPr/>
          </p:nvSpPr>
          <p:spPr>
            <a:xfrm>
              <a:off x="2071228" y="4068066"/>
              <a:ext cx="95378" cy="91755"/>
            </a:xfrm>
            <a:custGeom>
              <a:avLst/>
              <a:gdLst/>
              <a:ahLst/>
              <a:cxnLst/>
              <a:rect l="l" t="t" r="r" b="b"/>
              <a:pathLst>
                <a:path w="2001" h="1925" extrusionOk="0">
                  <a:moveTo>
                    <a:pt x="1092" y="0"/>
                  </a:moveTo>
                  <a:cubicBezTo>
                    <a:pt x="1059" y="0"/>
                    <a:pt x="1026" y="2"/>
                    <a:pt x="993" y="7"/>
                  </a:cubicBezTo>
                  <a:cubicBezTo>
                    <a:pt x="759" y="39"/>
                    <a:pt x="534" y="142"/>
                    <a:pt x="384" y="332"/>
                  </a:cubicBezTo>
                  <a:cubicBezTo>
                    <a:pt x="304" y="435"/>
                    <a:pt x="216" y="538"/>
                    <a:pt x="161" y="660"/>
                  </a:cubicBezTo>
                  <a:cubicBezTo>
                    <a:pt x="1" y="1018"/>
                    <a:pt x="100" y="1476"/>
                    <a:pt x="405" y="1727"/>
                  </a:cubicBezTo>
                  <a:cubicBezTo>
                    <a:pt x="563" y="1856"/>
                    <a:pt x="775" y="1925"/>
                    <a:pt x="986" y="1925"/>
                  </a:cubicBezTo>
                  <a:cubicBezTo>
                    <a:pt x="1171" y="1925"/>
                    <a:pt x="1354" y="1872"/>
                    <a:pt x="1499" y="1759"/>
                  </a:cubicBezTo>
                  <a:cubicBezTo>
                    <a:pt x="1604" y="1678"/>
                    <a:pt x="1692" y="1577"/>
                    <a:pt x="1779" y="1477"/>
                  </a:cubicBezTo>
                  <a:cubicBezTo>
                    <a:pt x="1927" y="1304"/>
                    <a:pt x="2000" y="1041"/>
                    <a:pt x="1978" y="816"/>
                  </a:cubicBezTo>
                  <a:cubicBezTo>
                    <a:pt x="1958" y="596"/>
                    <a:pt x="1833" y="342"/>
                    <a:pt x="1654" y="207"/>
                  </a:cubicBezTo>
                  <a:cubicBezTo>
                    <a:pt x="1492" y="86"/>
                    <a:pt x="1295" y="0"/>
                    <a:pt x="10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29"/>
            <p:cNvSpPr/>
            <p:nvPr/>
          </p:nvSpPr>
          <p:spPr>
            <a:xfrm>
              <a:off x="2016223" y="4196618"/>
              <a:ext cx="85749" cy="85749"/>
            </a:xfrm>
            <a:custGeom>
              <a:avLst/>
              <a:gdLst/>
              <a:ahLst/>
              <a:cxnLst/>
              <a:rect l="l" t="t" r="r" b="b"/>
              <a:pathLst>
                <a:path w="1799" h="1799" extrusionOk="0">
                  <a:moveTo>
                    <a:pt x="938" y="0"/>
                  </a:moveTo>
                  <a:cubicBezTo>
                    <a:pt x="908" y="0"/>
                    <a:pt x="877" y="2"/>
                    <a:pt x="846" y="7"/>
                  </a:cubicBezTo>
                  <a:cubicBezTo>
                    <a:pt x="633" y="37"/>
                    <a:pt x="393" y="130"/>
                    <a:pt x="268" y="316"/>
                  </a:cubicBezTo>
                  <a:cubicBezTo>
                    <a:pt x="202" y="413"/>
                    <a:pt x="125" y="510"/>
                    <a:pt x="83" y="620"/>
                  </a:cubicBezTo>
                  <a:cubicBezTo>
                    <a:pt x="62" y="690"/>
                    <a:pt x="42" y="759"/>
                    <a:pt x="21" y="828"/>
                  </a:cubicBezTo>
                  <a:cubicBezTo>
                    <a:pt x="0" y="937"/>
                    <a:pt x="7" y="1043"/>
                    <a:pt x="39" y="1147"/>
                  </a:cubicBezTo>
                  <a:cubicBezTo>
                    <a:pt x="78" y="1320"/>
                    <a:pt x="170" y="1497"/>
                    <a:pt x="316" y="1607"/>
                  </a:cubicBezTo>
                  <a:cubicBezTo>
                    <a:pt x="437" y="1696"/>
                    <a:pt x="570" y="1757"/>
                    <a:pt x="715" y="1786"/>
                  </a:cubicBezTo>
                  <a:cubicBezTo>
                    <a:pt x="757" y="1795"/>
                    <a:pt x="799" y="1799"/>
                    <a:pt x="841" y="1799"/>
                  </a:cubicBezTo>
                  <a:cubicBezTo>
                    <a:pt x="1013" y="1799"/>
                    <a:pt x="1187" y="1733"/>
                    <a:pt x="1329" y="1644"/>
                  </a:cubicBezTo>
                  <a:cubicBezTo>
                    <a:pt x="1430" y="1581"/>
                    <a:pt x="1510" y="1488"/>
                    <a:pt x="1593" y="1404"/>
                  </a:cubicBezTo>
                  <a:cubicBezTo>
                    <a:pt x="1671" y="1315"/>
                    <a:pt x="1721" y="1216"/>
                    <a:pt x="1745" y="1103"/>
                  </a:cubicBezTo>
                  <a:cubicBezTo>
                    <a:pt x="1786" y="998"/>
                    <a:pt x="1799" y="890"/>
                    <a:pt x="1783" y="776"/>
                  </a:cubicBezTo>
                  <a:cubicBezTo>
                    <a:pt x="1762" y="567"/>
                    <a:pt x="1646" y="326"/>
                    <a:pt x="1474" y="198"/>
                  </a:cubicBezTo>
                  <a:cubicBezTo>
                    <a:pt x="1321" y="83"/>
                    <a:pt x="1132" y="0"/>
                    <a:pt x="9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29"/>
            <p:cNvSpPr/>
            <p:nvPr/>
          </p:nvSpPr>
          <p:spPr>
            <a:xfrm>
              <a:off x="1945202" y="4343331"/>
              <a:ext cx="42422" cy="42994"/>
            </a:xfrm>
            <a:custGeom>
              <a:avLst/>
              <a:gdLst/>
              <a:ahLst/>
              <a:cxnLst/>
              <a:rect l="l" t="t" r="r" b="b"/>
              <a:pathLst>
                <a:path w="890" h="902" extrusionOk="0">
                  <a:moveTo>
                    <a:pt x="513" y="0"/>
                  </a:moveTo>
                  <a:cubicBezTo>
                    <a:pt x="436" y="0"/>
                    <a:pt x="348" y="26"/>
                    <a:pt x="293" y="69"/>
                  </a:cubicBezTo>
                  <a:lnTo>
                    <a:pt x="223" y="125"/>
                  </a:lnTo>
                  <a:cubicBezTo>
                    <a:pt x="212" y="132"/>
                    <a:pt x="204" y="140"/>
                    <a:pt x="193" y="148"/>
                  </a:cubicBezTo>
                  <a:cubicBezTo>
                    <a:pt x="123" y="203"/>
                    <a:pt x="78" y="252"/>
                    <a:pt x="40" y="334"/>
                  </a:cubicBezTo>
                  <a:cubicBezTo>
                    <a:pt x="4" y="414"/>
                    <a:pt x="1" y="503"/>
                    <a:pt x="19" y="587"/>
                  </a:cubicBezTo>
                  <a:cubicBezTo>
                    <a:pt x="39" y="671"/>
                    <a:pt x="82" y="756"/>
                    <a:pt x="153" y="810"/>
                  </a:cubicBezTo>
                  <a:cubicBezTo>
                    <a:pt x="211" y="851"/>
                    <a:pt x="276" y="881"/>
                    <a:pt x="346" y="895"/>
                  </a:cubicBezTo>
                  <a:cubicBezTo>
                    <a:pt x="366" y="899"/>
                    <a:pt x="386" y="901"/>
                    <a:pt x="407" y="901"/>
                  </a:cubicBezTo>
                  <a:cubicBezTo>
                    <a:pt x="489" y="901"/>
                    <a:pt x="579" y="871"/>
                    <a:pt x="641" y="827"/>
                  </a:cubicBezTo>
                  <a:cubicBezTo>
                    <a:pt x="715" y="775"/>
                    <a:pt x="753" y="721"/>
                    <a:pt x="795" y="641"/>
                  </a:cubicBezTo>
                  <a:cubicBezTo>
                    <a:pt x="799" y="630"/>
                    <a:pt x="807" y="619"/>
                    <a:pt x="812" y="607"/>
                  </a:cubicBezTo>
                  <a:cubicBezTo>
                    <a:pt x="825" y="581"/>
                    <a:pt x="838" y="555"/>
                    <a:pt x="853" y="529"/>
                  </a:cubicBezTo>
                  <a:cubicBezTo>
                    <a:pt x="861" y="497"/>
                    <a:pt x="871" y="466"/>
                    <a:pt x="880" y="436"/>
                  </a:cubicBezTo>
                  <a:cubicBezTo>
                    <a:pt x="889" y="387"/>
                    <a:pt x="886" y="339"/>
                    <a:pt x="872" y="293"/>
                  </a:cubicBezTo>
                  <a:cubicBezTo>
                    <a:pt x="854" y="215"/>
                    <a:pt x="813" y="136"/>
                    <a:pt x="748" y="86"/>
                  </a:cubicBezTo>
                  <a:cubicBezTo>
                    <a:pt x="694" y="46"/>
                    <a:pt x="634" y="18"/>
                    <a:pt x="568" y="5"/>
                  </a:cubicBezTo>
                  <a:cubicBezTo>
                    <a:pt x="551" y="2"/>
                    <a:pt x="532" y="0"/>
                    <a:pt x="51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29"/>
            <p:cNvSpPr/>
            <p:nvPr/>
          </p:nvSpPr>
          <p:spPr>
            <a:xfrm>
              <a:off x="1826087" y="4422884"/>
              <a:ext cx="78790" cy="76788"/>
            </a:xfrm>
            <a:custGeom>
              <a:avLst/>
              <a:gdLst/>
              <a:ahLst/>
              <a:cxnLst/>
              <a:rect l="l" t="t" r="r" b="b"/>
              <a:pathLst>
                <a:path w="1653" h="1611" extrusionOk="0">
                  <a:moveTo>
                    <a:pt x="910" y="1"/>
                  </a:moveTo>
                  <a:cubicBezTo>
                    <a:pt x="884" y="1"/>
                    <a:pt x="858" y="3"/>
                    <a:pt x="832" y="6"/>
                  </a:cubicBezTo>
                  <a:cubicBezTo>
                    <a:pt x="628" y="35"/>
                    <a:pt x="484" y="127"/>
                    <a:pt x="338" y="271"/>
                  </a:cubicBezTo>
                  <a:cubicBezTo>
                    <a:pt x="300" y="308"/>
                    <a:pt x="264" y="344"/>
                    <a:pt x="225" y="381"/>
                  </a:cubicBezTo>
                  <a:cubicBezTo>
                    <a:pt x="53" y="548"/>
                    <a:pt x="1" y="900"/>
                    <a:pt x="101" y="1116"/>
                  </a:cubicBezTo>
                  <a:cubicBezTo>
                    <a:pt x="157" y="1236"/>
                    <a:pt x="214" y="1356"/>
                    <a:pt x="326" y="1438"/>
                  </a:cubicBezTo>
                  <a:cubicBezTo>
                    <a:pt x="438" y="1522"/>
                    <a:pt x="548" y="1562"/>
                    <a:pt x="685" y="1596"/>
                  </a:cubicBezTo>
                  <a:cubicBezTo>
                    <a:pt x="724" y="1606"/>
                    <a:pt x="766" y="1610"/>
                    <a:pt x="809" y="1610"/>
                  </a:cubicBezTo>
                  <a:cubicBezTo>
                    <a:pt x="1023" y="1610"/>
                    <a:pt x="1273" y="1499"/>
                    <a:pt x="1384" y="1331"/>
                  </a:cubicBezTo>
                  <a:cubicBezTo>
                    <a:pt x="1412" y="1289"/>
                    <a:pt x="1440" y="1244"/>
                    <a:pt x="1470" y="1201"/>
                  </a:cubicBezTo>
                  <a:cubicBezTo>
                    <a:pt x="1579" y="1033"/>
                    <a:pt x="1653" y="873"/>
                    <a:pt x="1633" y="665"/>
                  </a:cubicBezTo>
                  <a:cubicBezTo>
                    <a:pt x="1616" y="485"/>
                    <a:pt x="1516" y="279"/>
                    <a:pt x="1369" y="169"/>
                  </a:cubicBezTo>
                  <a:cubicBezTo>
                    <a:pt x="1238" y="71"/>
                    <a:pt x="1076" y="1"/>
                    <a:pt x="91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29"/>
            <p:cNvSpPr/>
            <p:nvPr/>
          </p:nvSpPr>
          <p:spPr>
            <a:xfrm>
              <a:off x="1677658" y="4444476"/>
              <a:ext cx="68876" cy="66064"/>
            </a:xfrm>
            <a:custGeom>
              <a:avLst/>
              <a:gdLst/>
              <a:ahLst/>
              <a:cxnLst/>
              <a:rect l="l" t="t" r="r" b="b"/>
              <a:pathLst>
                <a:path w="1445" h="1386" extrusionOk="0">
                  <a:moveTo>
                    <a:pt x="625" y="0"/>
                  </a:moveTo>
                  <a:cubicBezTo>
                    <a:pt x="505" y="13"/>
                    <a:pt x="395" y="52"/>
                    <a:pt x="297" y="123"/>
                  </a:cubicBezTo>
                  <a:cubicBezTo>
                    <a:pt x="243" y="157"/>
                    <a:pt x="198" y="201"/>
                    <a:pt x="162" y="249"/>
                  </a:cubicBezTo>
                  <a:lnTo>
                    <a:pt x="162" y="248"/>
                  </a:lnTo>
                  <a:cubicBezTo>
                    <a:pt x="119" y="296"/>
                    <a:pt x="87" y="349"/>
                    <a:pt x="65" y="406"/>
                  </a:cubicBezTo>
                  <a:cubicBezTo>
                    <a:pt x="39" y="459"/>
                    <a:pt x="21" y="515"/>
                    <a:pt x="14" y="575"/>
                  </a:cubicBezTo>
                  <a:cubicBezTo>
                    <a:pt x="14" y="579"/>
                    <a:pt x="14" y="581"/>
                    <a:pt x="13" y="585"/>
                  </a:cubicBezTo>
                  <a:cubicBezTo>
                    <a:pt x="4" y="639"/>
                    <a:pt x="0" y="694"/>
                    <a:pt x="9" y="751"/>
                  </a:cubicBezTo>
                  <a:cubicBezTo>
                    <a:pt x="14" y="808"/>
                    <a:pt x="27" y="866"/>
                    <a:pt x="48" y="921"/>
                  </a:cubicBezTo>
                  <a:cubicBezTo>
                    <a:pt x="92" y="1039"/>
                    <a:pt x="161" y="1135"/>
                    <a:pt x="256" y="1214"/>
                  </a:cubicBezTo>
                  <a:cubicBezTo>
                    <a:pt x="387" y="1307"/>
                    <a:pt x="459" y="1347"/>
                    <a:pt x="616" y="1378"/>
                  </a:cubicBezTo>
                  <a:cubicBezTo>
                    <a:pt x="624" y="1379"/>
                    <a:pt x="631" y="1380"/>
                    <a:pt x="637" y="1380"/>
                  </a:cubicBezTo>
                  <a:cubicBezTo>
                    <a:pt x="693" y="1381"/>
                    <a:pt x="751" y="1384"/>
                    <a:pt x="808" y="1385"/>
                  </a:cubicBezTo>
                  <a:lnTo>
                    <a:pt x="812" y="1385"/>
                  </a:lnTo>
                  <a:cubicBezTo>
                    <a:pt x="815" y="1385"/>
                    <a:pt x="819" y="1384"/>
                    <a:pt x="821" y="1384"/>
                  </a:cubicBezTo>
                  <a:cubicBezTo>
                    <a:pt x="1002" y="1363"/>
                    <a:pt x="1170" y="1278"/>
                    <a:pt x="1285" y="1135"/>
                  </a:cubicBezTo>
                  <a:cubicBezTo>
                    <a:pt x="1360" y="1043"/>
                    <a:pt x="1411" y="933"/>
                    <a:pt x="1428" y="815"/>
                  </a:cubicBezTo>
                  <a:cubicBezTo>
                    <a:pt x="1438" y="755"/>
                    <a:pt x="1444" y="690"/>
                    <a:pt x="1433" y="630"/>
                  </a:cubicBezTo>
                  <a:cubicBezTo>
                    <a:pt x="1421" y="577"/>
                    <a:pt x="1407" y="525"/>
                    <a:pt x="1396" y="470"/>
                  </a:cubicBezTo>
                  <a:cubicBezTo>
                    <a:pt x="1369" y="389"/>
                    <a:pt x="1324" y="318"/>
                    <a:pt x="1261" y="261"/>
                  </a:cubicBezTo>
                  <a:cubicBezTo>
                    <a:pt x="1227" y="214"/>
                    <a:pt x="1183" y="177"/>
                    <a:pt x="1130" y="154"/>
                  </a:cubicBezTo>
                  <a:cubicBezTo>
                    <a:pt x="1120" y="146"/>
                    <a:pt x="1108" y="139"/>
                    <a:pt x="1096" y="131"/>
                  </a:cubicBezTo>
                  <a:cubicBezTo>
                    <a:pt x="1008" y="67"/>
                    <a:pt x="909" y="24"/>
                    <a:pt x="800" y="5"/>
                  </a:cubicBezTo>
                  <a:cubicBezTo>
                    <a:pt x="742" y="4"/>
                    <a:pt x="684" y="2"/>
                    <a:pt x="62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29"/>
            <p:cNvSpPr/>
            <p:nvPr/>
          </p:nvSpPr>
          <p:spPr>
            <a:xfrm>
              <a:off x="2246397" y="3887749"/>
              <a:ext cx="43423" cy="42660"/>
            </a:xfrm>
            <a:custGeom>
              <a:avLst/>
              <a:gdLst/>
              <a:ahLst/>
              <a:cxnLst/>
              <a:rect l="l" t="t" r="r" b="b"/>
              <a:pathLst>
                <a:path w="911" h="895" extrusionOk="0">
                  <a:moveTo>
                    <a:pt x="474" y="0"/>
                  </a:moveTo>
                  <a:cubicBezTo>
                    <a:pt x="426" y="0"/>
                    <a:pt x="378" y="9"/>
                    <a:pt x="331" y="25"/>
                  </a:cubicBezTo>
                  <a:cubicBezTo>
                    <a:pt x="261" y="52"/>
                    <a:pt x="202" y="94"/>
                    <a:pt x="153" y="152"/>
                  </a:cubicBezTo>
                  <a:cubicBezTo>
                    <a:pt x="106" y="211"/>
                    <a:pt x="77" y="277"/>
                    <a:pt x="64" y="351"/>
                  </a:cubicBezTo>
                  <a:cubicBezTo>
                    <a:pt x="53" y="398"/>
                    <a:pt x="41" y="446"/>
                    <a:pt x="30" y="493"/>
                  </a:cubicBezTo>
                  <a:cubicBezTo>
                    <a:pt x="0" y="608"/>
                    <a:pt x="63" y="743"/>
                    <a:pt x="151" y="813"/>
                  </a:cubicBezTo>
                  <a:cubicBezTo>
                    <a:pt x="209" y="862"/>
                    <a:pt x="294" y="894"/>
                    <a:pt x="375" y="894"/>
                  </a:cubicBezTo>
                  <a:cubicBezTo>
                    <a:pt x="414" y="894"/>
                    <a:pt x="453" y="887"/>
                    <a:pt x="487" y="870"/>
                  </a:cubicBezTo>
                  <a:cubicBezTo>
                    <a:pt x="531" y="849"/>
                    <a:pt x="576" y="828"/>
                    <a:pt x="619" y="807"/>
                  </a:cubicBezTo>
                  <a:cubicBezTo>
                    <a:pt x="690" y="781"/>
                    <a:pt x="749" y="739"/>
                    <a:pt x="797" y="681"/>
                  </a:cubicBezTo>
                  <a:cubicBezTo>
                    <a:pt x="844" y="623"/>
                    <a:pt x="875" y="556"/>
                    <a:pt x="886" y="482"/>
                  </a:cubicBezTo>
                  <a:cubicBezTo>
                    <a:pt x="910" y="336"/>
                    <a:pt x="853" y="188"/>
                    <a:pt x="740" y="95"/>
                  </a:cubicBezTo>
                  <a:cubicBezTo>
                    <a:pt x="664" y="33"/>
                    <a:pt x="570" y="0"/>
                    <a:pt x="4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29"/>
            <p:cNvSpPr/>
            <p:nvPr/>
          </p:nvSpPr>
          <p:spPr>
            <a:xfrm>
              <a:off x="2120466" y="3974737"/>
              <a:ext cx="25548" cy="18494"/>
            </a:xfrm>
            <a:custGeom>
              <a:avLst/>
              <a:gdLst/>
              <a:ahLst/>
              <a:cxnLst/>
              <a:rect l="l" t="t" r="r" b="b"/>
              <a:pathLst>
                <a:path w="536" h="388" extrusionOk="0">
                  <a:moveTo>
                    <a:pt x="258" y="1"/>
                  </a:moveTo>
                  <a:cubicBezTo>
                    <a:pt x="209" y="1"/>
                    <a:pt x="159" y="21"/>
                    <a:pt x="118" y="71"/>
                  </a:cubicBezTo>
                  <a:cubicBezTo>
                    <a:pt x="1" y="214"/>
                    <a:pt x="136" y="388"/>
                    <a:pt x="278" y="388"/>
                  </a:cubicBezTo>
                  <a:cubicBezTo>
                    <a:pt x="327" y="388"/>
                    <a:pt x="377" y="367"/>
                    <a:pt x="418" y="317"/>
                  </a:cubicBezTo>
                  <a:cubicBezTo>
                    <a:pt x="535" y="174"/>
                    <a:pt x="400" y="1"/>
                    <a:pt x="25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29"/>
            <p:cNvSpPr/>
            <p:nvPr/>
          </p:nvSpPr>
          <p:spPr>
            <a:xfrm>
              <a:off x="2016366" y="4098285"/>
              <a:ext cx="28742" cy="20830"/>
            </a:xfrm>
            <a:custGeom>
              <a:avLst/>
              <a:gdLst/>
              <a:ahLst/>
              <a:cxnLst/>
              <a:rect l="l" t="t" r="r" b="b"/>
              <a:pathLst>
                <a:path w="603" h="437" extrusionOk="0">
                  <a:moveTo>
                    <a:pt x="290" y="1"/>
                  </a:moveTo>
                  <a:cubicBezTo>
                    <a:pt x="235" y="1"/>
                    <a:pt x="179" y="24"/>
                    <a:pt x="132" y="80"/>
                  </a:cubicBezTo>
                  <a:cubicBezTo>
                    <a:pt x="0" y="241"/>
                    <a:pt x="153" y="436"/>
                    <a:pt x="313" y="436"/>
                  </a:cubicBezTo>
                  <a:cubicBezTo>
                    <a:pt x="369" y="436"/>
                    <a:pt x="425" y="413"/>
                    <a:pt x="470" y="357"/>
                  </a:cubicBezTo>
                  <a:cubicBezTo>
                    <a:pt x="603" y="195"/>
                    <a:pt x="451" y="1"/>
                    <a:pt x="29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29"/>
            <p:cNvSpPr/>
            <p:nvPr/>
          </p:nvSpPr>
          <p:spPr>
            <a:xfrm>
              <a:off x="1906117" y="4209249"/>
              <a:ext cx="92089" cy="66540"/>
            </a:xfrm>
            <a:custGeom>
              <a:avLst/>
              <a:gdLst/>
              <a:ahLst/>
              <a:cxnLst/>
              <a:rect l="l" t="t" r="r" b="b"/>
              <a:pathLst>
                <a:path w="1932" h="1396" extrusionOk="0">
                  <a:moveTo>
                    <a:pt x="929" y="1"/>
                  </a:moveTo>
                  <a:cubicBezTo>
                    <a:pt x="752" y="1"/>
                    <a:pt x="572" y="75"/>
                    <a:pt x="425" y="254"/>
                  </a:cubicBezTo>
                  <a:cubicBezTo>
                    <a:pt x="0" y="771"/>
                    <a:pt x="487" y="1396"/>
                    <a:pt x="1001" y="1396"/>
                  </a:cubicBezTo>
                  <a:cubicBezTo>
                    <a:pt x="1179" y="1396"/>
                    <a:pt x="1359" y="1321"/>
                    <a:pt x="1506" y="1142"/>
                  </a:cubicBezTo>
                  <a:cubicBezTo>
                    <a:pt x="1931" y="625"/>
                    <a:pt x="1443" y="1"/>
                    <a:pt x="92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29"/>
            <p:cNvSpPr/>
            <p:nvPr/>
          </p:nvSpPr>
          <p:spPr>
            <a:xfrm>
              <a:off x="1852493" y="4317020"/>
              <a:ext cx="30744" cy="30887"/>
            </a:xfrm>
            <a:custGeom>
              <a:avLst/>
              <a:gdLst/>
              <a:ahLst/>
              <a:cxnLst/>
              <a:rect l="l" t="t" r="r" b="b"/>
              <a:pathLst>
                <a:path w="645" h="648" extrusionOk="0">
                  <a:moveTo>
                    <a:pt x="351" y="0"/>
                  </a:moveTo>
                  <a:cubicBezTo>
                    <a:pt x="341" y="0"/>
                    <a:pt x="330" y="1"/>
                    <a:pt x="320" y="3"/>
                  </a:cubicBezTo>
                  <a:cubicBezTo>
                    <a:pt x="249" y="13"/>
                    <a:pt x="166" y="44"/>
                    <a:pt x="124" y="107"/>
                  </a:cubicBezTo>
                  <a:cubicBezTo>
                    <a:pt x="97" y="148"/>
                    <a:pt x="60" y="194"/>
                    <a:pt x="40" y="237"/>
                  </a:cubicBezTo>
                  <a:cubicBezTo>
                    <a:pt x="31" y="259"/>
                    <a:pt x="20" y="300"/>
                    <a:pt x="14" y="328"/>
                  </a:cubicBezTo>
                  <a:cubicBezTo>
                    <a:pt x="1" y="383"/>
                    <a:pt x="11" y="428"/>
                    <a:pt x="26" y="480"/>
                  </a:cubicBezTo>
                  <a:cubicBezTo>
                    <a:pt x="48" y="563"/>
                    <a:pt x="141" y="639"/>
                    <a:pt x="225" y="645"/>
                  </a:cubicBezTo>
                  <a:cubicBezTo>
                    <a:pt x="243" y="647"/>
                    <a:pt x="260" y="648"/>
                    <a:pt x="276" y="648"/>
                  </a:cubicBezTo>
                  <a:cubicBezTo>
                    <a:pt x="310" y="648"/>
                    <a:pt x="341" y="643"/>
                    <a:pt x="376" y="629"/>
                  </a:cubicBezTo>
                  <a:cubicBezTo>
                    <a:pt x="404" y="616"/>
                    <a:pt x="442" y="598"/>
                    <a:pt x="461" y="585"/>
                  </a:cubicBezTo>
                  <a:cubicBezTo>
                    <a:pt x="501" y="557"/>
                    <a:pt x="539" y="513"/>
                    <a:pt x="573" y="478"/>
                  </a:cubicBezTo>
                  <a:cubicBezTo>
                    <a:pt x="622" y="428"/>
                    <a:pt x="644" y="331"/>
                    <a:pt x="638" y="264"/>
                  </a:cubicBezTo>
                  <a:cubicBezTo>
                    <a:pt x="632" y="194"/>
                    <a:pt x="591" y="111"/>
                    <a:pt x="533" y="69"/>
                  </a:cubicBezTo>
                  <a:cubicBezTo>
                    <a:pt x="482" y="29"/>
                    <a:pt x="417" y="0"/>
                    <a:pt x="3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29"/>
            <p:cNvSpPr/>
            <p:nvPr/>
          </p:nvSpPr>
          <p:spPr>
            <a:xfrm>
              <a:off x="1742816" y="4345953"/>
              <a:ext cx="79601" cy="78647"/>
            </a:xfrm>
            <a:custGeom>
              <a:avLst/>
              <a:gdLst/>
              <a:ahLst/>
              <a:cxnLst/>
              <a:rect l="l" t="t" r="r" b="b"/>
              <a:pathLst>
                <a:path w="1670" h="1650" extrusionOk="0">
                  <a:moveTo>
                    <a:pt x="836" y="1"/>
                  </a:moveTo>
                  <a:cubicBezTo>
                    <a:pt x="809" y="1"/>
                    <a:pt x="782" y="2"/>
                    <a:pt x="754" y="5"/>
                  </a:cubicBezTo>
                  <a:cubicBezTo>
                    <a:pt x="686" y="21"/>
                    <a:pt x="616" y="36"/>
                    <a:pt x="548" y="52"/>
                  </a:cubicBezTo>
                  <a:cubicBezTo>
                    <a:pt x="410" y="104"/>
                    <a:pt x="292" y="187"/>
                    <a:pt x="197" y="302"/>
                  </a:cubicBezTo>
                  <a:cubicBezTo>
                    <a:pt x="122" y="387"/>
                    <a:pt x="74" y="484"/>
                    <a:pt x="51" y="593"/>
                  </a:cubicBezTo>
                  <a:cubicBezTo>
                    <a:pt x="12" y="694"/>
                    <a:pt x="1" y="797"/>
                    <a:pt x="14" y="906"/>
                  </a:cubicBezTo>
                  <a:cubicBezTo>
                    <a:pt x="22" y="1015"/>
                    <a:pt x="54" y="1116"/>
                    <a:pt x="112" y="1206"/>
                  </a:cubicBezTo>
                  <a:cubicBezTo>
                    <a:pt x="155" y="1307"/>
                    <a:pt x="222" y="1394"/>
                    <a:pt x="312" y="1462"/>
                  </a:cubicBezTo>
                  <a:cubicBezTo>
                    <a:pt x="374" y="1501"/>
                    <a:pt x="437" y="1538"/>
                    <a:pt x="500" y="1578"/>
                  </a:cubicBezTo>
                  <a:cubicBezTo>
                    <a:pt x="608" y="1625"/>
                    <a:pt x="718" y="1650"/>
                    <a:pt x="832" y="1650"/>
                  </a:cubicBezTo>
                  <a:cubicBezTo>
                    <a:pt x="860" y="1650"/>
                    <a:pt x="888" y="1648"/>
                    <a:pt x="917" y="1645"/>
                  </a:cubicBezTo>
                  <a:cubicBezTo>
                    <a:pt x="985" y="1630"/>
                    <a:pt x="1054" y="1614"/>
                    <a:pt x="1122" y="1598"/>
                  </a:cubicBezTo>
                  <a:cubicBezTo>
                    <a:pt x="1260" y="1546"/>
                    <a:pt x="1378" y="1463"/>
                    <a:pt x="1473" y="1348"/>
                  </a:cubicBezTo>
                  <a:cubicBezTo>
                    <a:pt x="1548" y="1263"/>
                    <a:pt x="1597" y="1166"/>
                    <a:pt x="1619" y="1057"/>
                  </a:cubicBezTo>
                  <a:cubicBezTo>
                    <a:pt x="1658" y="956"/>
                    <a:pt x="1669" y="853"/>
                    <a:pt x="1656" y="745"/>
                  </a:cubicBezTo>
                  <a:cubicBezTo>
                    <a:pt x="1649" y="635"/>
                    <a:pt x="1616" y="536"/>
                    <a:pt x="1558" y="445"/>
                  </a:cubicBezTo>
                  <a:cubicBezTo>
                    <a:pt x="1515" y="343"/>
                    <a:pt x="1448" y="256"/>
                    <a:pt x="1358" y="188"/>
                  </a:cubicBezTo>
                  <a:cubicBezTo>
                    <a:pt x="1296" y="149"/>
                    <a:pt x="1233" y="112"/>
                    <a:pt x="1170" y="72"/>
                  </a:cubicBezTo>
                  <a:cubicBezTo>
                    <a:pt x="1063" y="24"/>
                    <a:pt x="952" y="1"/>
                    <a:pt x="8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29"/>
            <p:cNvSpPr/>
            <p:nvPr/>
          </p:nvSpPr>
          <p:spPr>
            <a:xfrm>
              <a:off x="1656447" y="4404962"/>
              <a:ext cx="35558" cy="33413"/>
            </a:xfrm>
            <a:custGeom>
              <a:avLst/>
              <a:gdLst/>
              <a:ahLst/>
              <a:cxnLst/>
              <a:rect l="l" t="t" r="r" b="b"/>
              <a:pathLst>
                <a:path w="746" h="701" extrusionOk="0">
                  <a:moveTo>
                    <a:pt x="322" y="0"/>
                  </a:moveTo>
                  <a:cubicBezTo>
                    <a:pt x="299" y="0"/>
                    <a:pt x="276" y="3"/>
                    <a:pt x="252" y="8"/>
                  </a:cubicBezTo>
                  <a:cubicBezTo>
                    <a:pt x="188" y="22"/>
                    <a:pt x="124" y="57"/>
                    <a:pt x="83" y="110"/>
                  </a:cubicBezTo>
                  <a:cubicBezTo>
                    <a:pt x="51" y="153"/>
                    <a:pt x="29" y="203"/>
                    <a:pt x="18" y="256"/>
                  </a:cubicBezTo>
                  <a:cubicBezTo>
                    <a:pt x="1" y="338"/>
                    <a:pt x="31" y="414"/>
                    <a:pt x="71" y="482"/>
                  </a:cubicBezTo>
                  <a:cubicBezTo>
                    <a:pt x="122" y="572"/>
                    <a:pt x="234" y="621"/>
                    <a:pt x="322" y="674"/>
                  </a:cubicBezTo>
                  <a:cubicBezTo>
                    <a:pt x="346" y="682"/>
                    <a:pt x="370" y="689"/>
                    <a:pt x="395" y="696"/>
                  </a:cubicBezTo>
                  <a:cubicBezTo>
                    <a:pt x="410" y="699"/>
                    <a:pt x="424" y="701"/>
                    <a:pt x="439" y="701"/>
                  </a:cubicBezTo>
                  <a:cubicBezTo>
                    <a:pt x="462" y="701"/>
                    <a:pt x="485" y="697"/>
                    <a:pt x="507" y="690"/>
                  </a:cubicBezTo>
                  <a:cubicBezTo>
                    <a:pt x="569" y="675"/>
                    <a:pt x="632" y="644"/>
                    <a:pt x="669" y="591"/>
                  </a:cubicBezTo>
                  <a:cubicBezTo>
                    <a:pt x="701" y="550"/>
                    <a:pt x="722" y="503"/>
                    <a:pt x="732" y="450"/>
                  </a:cubicBezTo>
                  <a:cubicBezTo>
                    <a:pt x="746" y="387"/>
                    <a:pt x="726" y="283"/>
                    <a:pt x="683" y="233"/>
                  </a:cubicBezTo>
                  <a:cubicBezTo>
                    <a:pt x="614" y="156"/>
                    <a:pt x="546" y="57"/>
                    <a:pt x="445" y="24"/>
                  </a:cubicBezTo>
                  <a:cubicBezTo>
                    <a:pt x="403" y="9"/>
                    <a:pt x="364" y="0"/>
                    <a:pt x="32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29"/>
            <p:cNvSpPr/>
            <p:nvPr/>
          </p:nvSpPr>
          <p:spPr>
            <a:xfrm>
              <a:off x="1551108" y="4396239"/>
              <a:ext cx="56483" cy="40754"/>
            </a:xfrm>
            <a:custGeom>
              <a:avLst/>
              <a:gdLst/>
              <a:ahLst/>
              <a:cxnLst/>
              <a:rect l="l" t="t" r="r" b="b"/>
              <a:pathLst>
                <a:path w="1185" h="855" extrusionOk="0">
                  <a:moveTo>
                    <a:pt x="571" y="1"/>
                  </a:moveTo>
                  <a:cubicBezTo>
                    <a:pt x="462" y="1"/>
                    <a:pt x="351" y="46"/>
                    <a:pt x="261" y="156"/>
                  </a:cubicBezTo>
                  <a:cubicBezTo>
                    <a:pt x="1" y="473"/>
                    <a:pt x="300" y="855"/>
                    <a:pt x="615" y="855"/>
                  </a:cubicBezTo>
                  <a:cubicBezTo>
                    <a:pt x="724" y="855"/>
                    <a:pt x="834" y="809"/>
                    <a:pt x="924" y="700"/>
                  </a:cubicBezTo>
                  <a:cubicBezTo>
                    <a:pt x="1185" y="383"/>
                    <a:pt x="885" y="1"/>
                    <a:pt x="5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29"/>
            <p:cNvSpPr/>
            <p:nvPr/>
          </p:nvSpPr>
          <p:spPr>
            <a:xfrm>
              <a:off x="1753875" y="4499815"/>
              <a:ext cx="49000" cy="35415"/>
            </a:xfrm>
            <a:custGeom>
              <a:avLst/>
              <a:gdLst/>
              <a:ahLst/>
              <a:cxnLst/>
              <a:rect l="l" t="t" r="r" b="b"/>
              <a:pathLst>
                <a:path w="1028" h="743" extrusionOk="0">
                  <a:moveTo>
                    <a:pt x="495" y="1"/>
                  </a:moveTo>
                  <a:cubicBezTo>
                    <a:pt x="401" y="1"/>
                    <a:pt x="305" y="40"/>
                    <a:pt x="227" y="135"/>
                  </a:cubicBezTo>
                  <a:cubicBezTo>
                    <a:pt x="1" y="411"/>
                    <a:pt x="260" y="742"/>
                    <a:pt x="533" y="742"/>
                  </a:cubicBezTo>
                  <a:cubicBezTo>
                    <a:pt x="628" y="742"/>
                    <a:pt x="724" y="702"/>
                    <a:pt x="802" y="607"/>
                  </a:cubicBezTo>
                  <a:cubicBezTo>
                    <a:pt x="1028" y="333"/>
                    <a:pt x="768" y="1"/>
                    <a:pt x="4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29"/>
            <p:cNvSpPr/>
            <p:nvPr/>
          </p:nvSpPr>
          <p:spPr>
            <a:xfrm>
              <a:off x="1616027" y="4547385"/>
              <a:ext cx="47093" cy="46044"/>
            </a:xfrm>
            <a:custGeom>
              <a:avLst/>
              <a:gdLst/>
              <a:ahLst/>
              <a:cxnLst/>
              <a:rect l="l" t="t" r="r" b="b"/>
              <a:pathLst>
                <a:path w="988" h="966" extrusionOk="0">
                  <a:moveTo>
                    <a:pt x="434" y="0"/>
                  </a:moveTo>
                  <a:cubicBezTo>
                    <a:pt x="421" y="0"/>
                    <a:pt x="409" y="1"/>
                    <a:pt x="396" y="2"/>
                  </a:cubicBezTo>
                  <a:cubicBezTo>
                    <a:pt x="353" y="6"/>
                    <a:pt x="306" y="19"/>
                    <a:pt x="265" y="36"/>
                  </a:cubicBezTo>
                  <a:cubicBezTo>
                    <a:pt x="202" y="63"/>
                    <a:pt x="135" y="99"/>
                    <a:pt x="92" y="156"/>
                  </a:cubicBezTo>
                  <a:cubicBezTo>
                    <a:pt x="29" y="239"/>
                    <a:pt x="5" y="328"/>
                    <a:pt x="3" y="428"/>
                  </a:cubicBezTo>
                  <a:cubicBezTo>
                    <a:pt x="1" y="489"/>
                    <a:pt x="4" y="544"/>
                    <a:pt x="30" y="604"/>
                  </a:cubicBezTo>
                  <a:cubicBezTo>
                    <a:pt x="46" y="643"/>
                    <a:pt x="70" y="682"/>
                    <a:pt x="92" y="717"/>
                  </a:cubicBezTo>
                  <a:cubicBezTo>
                    <a:pt x="103" y="734"/>
                    <a:pt x="115" y="750"/>
                    <a:pt x="127" y="769"/>
                  </a:cubicBezTo>
                  <a:cubicBezTo>
                    <a:pt x="216" y="900"/>
                    <a:pt x="361" y="966"/>
                    <a:pt x="507" y="966"/>
                  </a:cubicBezTo>
                  <a:cubicBezTo>
                    <a:pt x="644" y="966"/>
                    <a:pt x="780" y="909"/>
                    <a:pt x="872" y="796"/>
                  </a:cubicBezTo>
                  <a:cubicBezTo>
                    <a:pt x="947" y="703"/>
                    <a:pt x="988" y="572"/>
                    <a:pt x="976" y="454"/>
                  </a:cubicBezTo>
                  <a:cubicBezTo>
                    <a:pt x="961" y="289"/>
                    <a:pt x="853" y="136"/>
                    <a:pt x="700" y="70"/>
                  </a:cubicBezTo>
                  <a:cubicBezTo>
                    <a:pt x="615" y="33"/>
                    <a:pt x="527" y="0"/>
                    <a:pt x="43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29"/>
            <p:cNvSpPr/>
            <p:nvPr/>
          </p:nvSpPr>
          <p:spPr>
            <a:xfrm>
              <a:off x="1588525" y="4484610"/>
              <a:ext cx="54719" cy="55005"/>
            </a:xfrm>
            <a:custGeom>
              <a:avLst/>
              <a:gdLst/>
              <a:ahLst/>
              <a:cxnLst/>
              <a:rect l="l" t="t" r="r" b="b"/>
              <a:pathLst>
                <a:path w="1148" h="1154" extrusionOk="0">
                  <a:moveTo>
                    <a:pt x="610" y="1"/>
                  </a:moveTo>
                  <a:cubicBezTo>
                    <a:pt x="590" y="1"/>
                    <a:pt x="569" y="2"/>
                    <a:pt x="549" y="5"/>
                  </a:cubicBezTo>
                  <a:lnTo>
                    <a:pt x="416" y="35"/>
                  </a:lnTo>
                  <a:cubicBezTo>
                    <a:pt x="325" y="70"/>
                    <a:pt x="249" y="123"/>
                    <a:pt x="187" y="199"/>
                  </a:cubicBezTo>
                  <a:lnTo>
                    <a:pt x="141" y="271"/>
                  </a:lnTo>
                  <a:cubicBezTo>
                    <a:pt x="123" y="300"/>
                    <a:pt x="104" y="329"/>
                    <a:pt x="88" y="359"/>
                  </a:cubicBezTo>
                  <a:cubicBezTo>
                    <a:pt x="46" y="415"/>
                    <a:pt x="21" y="478"/>
                    <a:pt x="11" y="548"/>
                  </a:cubicBezTo>
                  <a:cubicBezTo>
                    <a:pt x="3" y="597"/>
                    <a:pt x="1" y="644"/>
                    <a:pt x="9" y="691"/>
                  </a:cubicBezTo>
                  <a:cubicBezTo>
                    <a:pt x="29" y="819"/>
                    <a:pt x="87" y="957"/>
                    <a:pt x="193" y="1038"/>
                  </a:cubicBezTo>
                  <a:cubicBezTo>
                    <a:pt x="231" y="1061"/>
                    <a:pt x="271" y="1086"/>
                    <a:pt x="310" y="1109"/>
                  </a:cubicBezTo>
                  <a:cubicBezTo>
                    <a:pt x="377" y="1139"/>
                    <a:pt x="446" y="1154"/>
                    <a:pt x="518" y="1154"/>
                  </a:cubicBezTo>
                  <a:cubicBezTo>
                    <a:pt x="535" y="1154"/>
                    <a:pt x="552" y="1153"/>
                    <a:pt x="569" y="1151"/>
                  </a:cubicBezTo>
                  <a:cubicBezTo>
                    <a:pt x="660" y="1148"/>
                    <a:pt x="751" y="1107"/>
                    <a:pt x="828" y="1059"/>
                  </a:cubicBezTo>
                  <a:cubicBezTo>
                    <a:pt x="864" y="1035"/>
                    <a:pt x="915" y="979"/>
                    <a:pt x="955" y="941"/>
                  </a:cubicBezTo>
                  <a:lnTo>
                    <a:pt x="1018" y="882"/>
                  </a:lnTo>
                  <a:cubicBezTo>
                    <a:pt x="1068" y="827"/>
                    <a:pt x="1099" y="763"/>
                    <a:pt x="1114" y="693"/>
                  </a:cubicBezTo>
                  <a:cubicBezTo>
                    <a:pt x="1140" y="627"/>
                    <a:pt x="1147" y="559"/>
                    <a:pt x="1137" y="489"/>
                  </a:cubicBezTo>
                  <a:cubicBezTo>
                    <a:pt x="1133" y="416"/>
                    <a:pt x="1113" y="353"/>
                    <a:pt x="1074" y="292"/>
                  </a:cubicBezTo>
                  <a:cubicBezTo>
                    <a:pt x="1046" y="225"/>
                    <a:pt x="1003" y="169"/>
                    <a:pt x="943" y="124"/>
                  </a:cubicBezTo>
                  <a:cubicBezTo>
                    <a:pt x="848" y="52"/>
                    <a:pt x="731" y="1"/>
                    <a:pt x="61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0" name="Google Shape;2330;p29"/>
          <p:cNvGrpSpPr/>
          <p:nvPr/>
        </p:nvGrpSpPr>
        <p:grpSpPr>
          <a:xfrm rot="-917266" flipH="1">
            <a:off x="5635953" y="4249988"/>
            <a:ext cx="640431" cy="564330"/>
            <a:chOff x="2006404" y="4069782"/>
            <a:chExt cx="447431" cy="394237"/>
          </a:xfrm>
        </p:grpSpPr>
        <p:sp>
          <p:nvSpPr>
            <p:cNvPr id="2331" name="Google Shape;2331;p29"/>
            <p:cNvSpPr/>
            <p:nvPr/>
          </p:nvSpPr>
          <p:spPr>
            <a:xfrm>
              <a:off x="2006404" y="4069782"/>
              <a:ext cx="413494" cy="394237"/>
            </a:xfrm>
            <a:custGeom>
              <a:avLst/>
              <a:gdLst/>
              <a:ahLst/>
              <a:cxnLst/>
              <a:rect l="l" t="t" r="r" b="b"/>
              <a:pathLst>
                <a:path w="8675" h="8271" extrusionOk="0">
                  <a:moveTo>
                    <a:pt x="4539" y="1"/>
                  </a:moveTo>
                  <a:cubicBezTo>
                    <a:pt x="3481" y="1"/>
                    <a:pt x="2423" y="404"/>
                    <a:pt x="1615" y="1212"/>
                  </a:cubicBezTo>
                  <a:cubicBezTo>
                    <a:pt x="0" y="2827"/>
                    <a:pt x="0" y="5445"/>
                    <a:pt x="1615" y="7059"/>
                  </a:cubicBezTo>
                  <a:cubicBezTo>
                    <a:pt x="2391" y="7835"/>
                    <a:pt x="3442" y="8270"/>
                    <a:pt x="4539" y="8270"/>
                  </a:cubicBezTo>
                  <a:cubicBezTo>
                    <a:pt x="5635" y="8270"/>
                    <a:pt x="6687" y="7835"/>
                    <a:pt x="7463" y="7059"/>
                  </a:cubicBezTo>
                  <a:cubicBezTo>
                    <a:pt x="8239" y="6284"/>
                    <a:pt x="8674" y="5232"/>
                    <a:pt x="8674" y="4135"/>
                  </a:cubicBezTo>
                  <a:cubicBezTo>
                    <a:pt x="8674" y="3039"/>
                    <a:pt x="8239" y="1987"/>
                    <a:pt x="7463" y="1212"/>
                  </a:cubicBezTo>
                  <a:cubicBezTo>
                    <a:pt x="6655" y="404"/>
                    <a:pt x="5597" y="1"/>
                    <a:pt x="4539" y="1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29"/>
            <p:cNvSpPr/>
            <p:nvPr/>
          </p:nvSpPr>
          <p:spPr>
            <a:xfrm>
              <a:off x="2029736" y="4286943"/>
              <a:ext cx="276886" cy="133510"/>
            </a:xfrm>
            <a:custGeom>
              <a:avLst/>
              <a:gdLst/>
              <a:ahLst/>
              <a:cxnLst/>
              <a:rect l="l" t="t" r="r" b="b"/>
              <a:pathLst>
                <a:path w="5809" h="2801" extrusionOk="0">
                  <a:moveTo>
                    <a:pt x="1739" y="0"/>
                  </a:moveTo>
                  <a:cubicBezTo>
                    <a:pt x="1516" y="0"/>
                    <a:pt x="1294" y="14"/>
                    <a:pt x="1073" y="36"/>
                  </a:cubicBezTo>
                  <a:cubicBezTo>
                    <a:pt x="714" y="72"/>
                    <a:pt x="356" y="131"/>
                    <a:pt x="0" y="196"/>
                  </a:cubicBezTo>
                  <a:cubicBezTo>
                    <a:pt x="155" y="1229"/>
                    <a:pt x="690" y="2136"/>
                    <a:pt x="1459" y="2770"/>
                  </a:cubicBezTo>
                  <a:cubicBezTo>
                    <a:pt x="1613" y="2790"/>
                    <a:pt x="1770" y="2801"/>
                    <a:pt x="1928" y="2801"/>
                  </a:cubicBezTo>
                  <a:cubicBezTo>
                    <a:pt x="1936" y="2801"/>
                    <a:pt x="1943" y="2801"/>
                    <a:pt x="1951" y="2801"/>
                  </a:cubicBezTo>
                  <a:cubicBezTo>
                    <a:pt x="2438" y="2796"/>
                    <a:pt x="2921" y="2721"/>
                    <a:pt x="3408" y="2686"/>
                  </a:cubicBezTo>
                  <a:cubicBezTo>
                    <a:pt x="3547" y="2676"/>
                    <a:pt x="3688" y="2670"/>
                    <a:pt x="3828" y="2670"/>
                  </a:cubicBezTo>
                  <a:cubicBezTo>
                    <a:pt x="4112" y="2670"/>
                    <a:pt x="4395" y="2695"/>
                    <a:pt x="4672" y="2759"/>
                  </a:cubicBezTo>
                  <a:cubicBezTo>
                    <a:pt x="4579" y="2698"/>
                    <a:pt x="4481" y="2646"/>
                    <a:pt x="4378" y="2606"/>
                  </a:cubicBezTo>
                  <a:cubicBezTo>
                    <a:pt x="3757" y="2361"/>
                    <a:pt x="3071" y="2399"/>
                    <a:pt x="2442" y="2192"/>
                  </a:cubicBezTo>
                  <a:cubicBezTo>
                    <a:pt x="2394" y="2177"/>
                    <a:pt x="2405" y="2111"/>
                    <a:pt x="2453" y="2109"/>
                  </a:cubicBezTo>
                  <a:cubicBezTo>
                    <a:pt x="2774" y="2089"/>
                    <a:pt x="3098" y="2067"/>
                    <a:pt x="3418" y="2033"/>
                  </a:cubicBezTo>
                  <a:cubicBezTo>
                    <a:pt x="3915" y="1983"/>
                    <a:pt x="4408" y="1896"/>
                    <a:pt x="4879" y="1732"/>
                  </a:cubicBezTo>
                  <a:cubicBezTo>
                    <a:pt x="5202" y="1619"/>
                    <a:pt x="5511" y="1471"/>
                    <a:pt x="5808" y="1300"/>
                  </a:cubicBezTo>
                  <a:lnTo>
                    <a:pt x="5808" y="1300"/>
                  </a:lnTo>
                  <a:cubicBezTo>
                    <a:pt x="5604" y="1379"/>
                    <a:pt x="5396" y="1447"/>
                    <a:pt x="5184" y="1502"/>
                  </a:cubicBezTo>
                  <a:cubicBezTo>
                    <a:pt x="4822" y="1597"/>
                    <a:pt x="4446" y="1659"/>
                    <a:pt x="4070" y="1659"/>
                  </a:cubicBezTo>
                  <a:cubicBezTo>
                    <a:pt x="4055" y="1659"/>
                    <a:pt x="4040" y="1659"/>
                    <a:pt x="4024" y="1658"/>
                  </a:cubicBezTo>
                  <a:cubicBezTo>
                    <a:pt x="3657" y="1654"/>
                    <a:pt x="3301" y="1581"/>
                    <a:pt x="2956" y="1454"/>
                  </a:cubicBezTo>
                  <a:cubicBezTo>
                    <a:pt x="2259" y="1198"/>
                    <a:pt x="1603" y="785"/>
                    <a:pt x="838" y="782"/>
                  </a:cubicBezTo>
                  <a:cubicBezTo>
                    <a:pt x="788" y="780"/>
                    <a:pt x="782" y="712"/>
                    <a:pt x="826" y="697"/>
                  </a:cubicBezTo>
                  <a:cubicBezTo>
                    <a:pt x="1059" y="617"/>
                    <a:pt x="1296" y="556"/>
                    <a:pt x="1538" y="514"/>
                  </a:cubicBezTo>
                  <a:cubicBezTo>
                    <a:pt x="1838" y="462"/>
                    <a:pt x="2148" y="434"/>
                    <a:pt x="2458" y="434"/>
                  </a:cubicBezTo>
                  <a:cubicBezTo>
                    <a:pt x="2945" y="434"/>
                    <a:pt x="3433" y="504"/>
                    <a:pt x="3890" y="660"/>
                  </a:cubicBezTo>
                  <a:cubicBezTo>
                    <a:pt x="3639" y="469"/>
                    <a:pt x="3363" y="314"/>
                    <a:pt x="3064" y="209"/>
                  </a:cubicBezTo>
                  <a:cubicBezTo>
                    <a:pt x="2638" y="56"/>
                    <a:pt x="2189" y="0"/>
                    <a:pt x="1739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29"/>
            <p:cNvSpPr/>
            <p:nvPr/>
          </p:nvSpPr>
          <p:spPr>
            <a:xfrm>
              <a:off x="2151139" y="4111536"/>
              <a:ext cx="270547" cy="201718"/>
            </a:xfrm>
            <a:custGeom>
              <a:avLst/>
              <a:gdLst/>
              <a:ahLst/>
              <a:cxnLst/>
              <a:rect l="l" t="t" r="r" b="b"/>
              <a:pathLst>
                <a:path w="5676" h="4232" extrusionOk="0">
                  <a:moveTo>
                    <a:pt x="4083" y="1"/>
                  </a:moveTo>
                  <a:cubicBezTo>
                    <a:pt x="3503" y="131"/>
                    <a:pt x="2943" y="371"/>
                    <a:pt x="2370" y="519"/>
                  </a:cubicBezTo>
                  <a:cubicBezTo>
                    <a:pt x="1950" y="628"/>
                    <a:pt x="1522" y="682"/>
                    <a:pt x="1095" y="682"/>
                  </a:cubicBezTo>
                  <a:cubicBezTo>
                    <a:pt x="728" y="682"/>
                    <a:pt x="362" y="643"/>
                    <a:pt x="0" y="565"/>
                  </a:cubicBezTo>
                  <a:lnTo>
                    <a:pt x="0" y="565"/>
                  </a:lnTo>
                  <a:cubicBezTo>
                    <a:pt x="239" y="777"/>
                    <a:pt x="502" y="963"/>
                    <a:pt x="792" y="1098"/>
                  </a:cubicBezTo>
                  <a:cubicBezTo>
                    <a:pt x="1204" y="1288"/>
                    <a:pt x="1647" y="1353"/>
                    <a:pt x="2094" y="1353"/>
                  </a:cubicBezTo>
                  <a:cubicBezTo>
                    <a:pt x="2190" y="1353"/>
                    <a:pt x="2286" y="1350"/>
                    <a:pt x="2382" y="1345"/>
                  </a:cubicBezTo>
                  <a:cubicBezTo>
                    <a:pt x="2869" y="1317"/>
                    <a:pt x="3350" y="1245"/>
                    <a:pt x="3837" y="1213"/>
                  </a:cubicBezTo>
                  <a:cubicBezTo>
                    <a:pt x="3920" y="1204"/>
                    <a:pt x="4003" y="1199"/>
                    <a:pt x="4087" y="1199"/>
                  </a:cubicBezTo>
                  <a:cubicBezTo>
                    <a:pt x="4142" y="1199"/>
                    <a:pt x="4142" y="1283"/>
                    <a:pt x="4087" y="1284"/>
                  </a:cubicBezTo>
                  <a:cubicBezTo>
                    <a:pt x="4014" y="1287"/>
                    <a:pt x="3941" y="1291"/>
                    <a:pt x="3867" y="1294"/>
                  </a:cubicBezTo>
                  <a:cubicBezTo>
                    <a:pt x="3764" y="1304"/>
                    <a:pt x="3659" y="1319"/>
                    <a:pt x="3558" y="1340"/>
                  </a:cubicBezTo>
                  <a:cubicBezTo>
                    <a:pt x="3010" y="1457"/>
                    <a:pt x="2498" y="1733"/>
                    <a:pt x="2083" y="2106"/>
                  </a:cubicBezTo>
                  <a:cubicBezTo>
                    <a:pt x="2536" y="1974"/>
                    <a:pt x="3004" y="1879"/>
                    <a:pt x="3472" y="1879"/>
                  </a:cubicBezTo>
                  <a:cubicBezTo>
                    <a:pt x="3766" y="1879"/>
                    <a:pt x="4060" y="1917"/>
                    <a:pt x="4350" y="2006"/>
                  </a:cubicBezTo>
                  <a:cubicBezTo>
                    <a:pt x="4394" y="2021"/>
                    <a:pt x="4388" y="2090"/>
                    <a:pt x="4342" y="2090"/>
                  </a:cubicBezTo>
                  <a:cubicBezTo>
                    <a:pt x="4341" y="2090"/>
                    <a:pt x="4340" y="2090"/>
                    <a:pt x="4338" y="2090"/>
                  </a:cubicBezTo>
                  <a:cubicBezTo>
                    <a:pt x="4316" y="2089"/>
                    <a:pt x="4294" y="2088"/>
                    <a:pt x="4272" y="2088"/>
                  </a:cubicBezTo>
                  <a:cubicBezTo>
                    <a:pt x="3946" y="2088"/>
                    <a:pt x="3637" y="2208"/>
                    <a:pt x="3345" y="2350"/>
                  </a:cubicBezTo>
                  <a:cubicBezTo>
                    <a:pt x="3057" y="2488"/>
                    <a:pt x="2778" y="2648"/>
                    <a:pt x="2477" y="2760"/>
                  </a:cubicBezTo>
                  <a:cubicBezTo>
                    <a:pt x="2220" y="2856"/>
                    <a:pt x="1947" y="2900"/>
                    <a:pt x="1673" y="2900"/>
                  </a:cubicBezTo>
                  <a:cubicBezTo>
                    <a:pt x="1618" y="2900"/>
                    <a:pt x="1564" y="2899"/>
                    <a:pt x="1509" y="2895"/>
                  </a:cubicBezTo>
                  <a:cubicBezTo>
                    <a:pt x="1063" y="2866"/>
                    <a:pt x="627" y="2753"/>
                    <a:pt x="210" y="2587"/>
                  </a:cubicBezTo>
                  <a:lnTo>
                    <a:pt x="210" y="2587"/>
                  </a:lnTo>
                  <a:cubicBezTo>
                    <a:pt x="307" y="2643"/>
                    <a:pt x="403" y="2697"/>
                    <a:pt x="502" y="2749"/>
                  </a:cubicBezTo>
                  <a:cubicBezTo>
                    <a:pt x="817" y="2915"/>
                    <a:pt x="1147" y="3056"/>
                    <a:pt x="1492" y="3150"/>
                  </a:cubicBezTo>
                  <a:cubicBezTo>
                    <a:pt x="1825" y="3239"/>
                    <a:pt x="2167" y="3282"/>
                    <a:pt x="2511" y="3282"/>
                  </a:cubicBezTo>
                  <a:cubicBezTo>
                    <a:pt x="2560" y="3282"/>
                    <a:pt x="2609" y="3281"/>
                    <a:pt x="2657" y="3279"/>
                  </a:cubicBezTo>
                  <a:cubicBezTo>
                    <a:pt x="3391" y="3254"/>
                    <a:pt x="4113" y="3058"/>
                    <a:pt x="4849" y="3058"/>
                  </a:cubicBezTo>
                  <a:cubicBezTo>
                    <a:pt x="4914" y="3058"/>
                    <a:pt x="4979" y="3059"/>
                    <a:pt x="5044" y="3063"/>
                  </a:cubicBezTo>
                  <a:cubicBezTo>
                    <a:pt x="5092" y="3068"/>
                    <a:pt x="5102" y="3135"/>
                    <a:pt x="5056" y="3149"/>
                  </a:cubicBezTo>
                  <a:cubicBezTo>
                    <a:pt x="4861" y="3213"/>
                    <a:pt x="4665" y="3273"/>
                    <a:pt x="4469" y="3334"/>
                  </a:cubicBezTo>
                  <a:cubicBezTo>
                    <a:pt x="4140" y="3435"/>
                    <a:pt x="3810" y="3543"/>
                    <a:pt x="3501" y="3699"/>
                  </a:cubicBezTo>
                  <a:cubicBezTo>
                    <a:pt x="3226" y="3837"/>
                    <a:pt x="2978" y="4015"/>
                    <a:pt x="2762" y="4232"/>
                  </a:cubicBezTo>
                  <a:cubicBezTo>
                    <a:pt x="2953" y="4176"/>
                    <a:pt x="3146" y="4118"/>
                    <a:pt x="3339" y="4062"/>
                  </a:cubicBezTo>
                  <a:cubicBezTo>
                    <a:pt x="3765" y="3940"/>
                    <a:pt x="4199" y="3831"/>
                    <a:pt x="4644" y="3804"/>
                  </a:cubicBezTo>
                  <a:cubicBezTo>
                    <a:pt x="4708" y="3800"/>
                    <a:pt x="4772" y="3798"/>
                    <a:pt x="4835" y="3798"/>
                  </a:cubicBezTo>
                  <a:cubicBezTo>
                    <a:pt x="5103" y="3798"/>
                    <a:pt x="5368" y="3834"/>
                    <a:pt x="5623" y="3914"/>
                  </a:cubicBezTo>
                  <a:cubicBezTo>
                    <a:pt x="5657" y="3701"/>
                    <a:pt x="5675" y="3482"/>
                    <a:pt x="5675" y="3260"/>
                  </a:cubicBezTo>
                  <a:cubicBezTo>
                    <a:pt x="5675" y="1936"/>
                    <a:pt x="5051" y="757"/>
                    <a:pt x="4083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29"/>
            <p:cNvSpPr/>
            <p:nvPr/>
          </p:nvSpPr>
          <p:spPr>
            <a:xfrm>
              <a:off x="2058788" y="4081888"/>
              <a:ext cx="194187" cy="92136"/>
            </a:xfrm>
            <a:custGeom>
              <a:avLst/>
              <a:gdLst/>
              <a:ahLst/>
              <a:cxnLst/>
              <a:rect l="l" t="t" r="r" b="b"/>
              <a:pathLst>
                <a:path w="4074" h="1933" extrusionOk="0">
                  <a:moveTo>
                    <a:pt x="2014" y="1"/>
                  </a:moveTo>
                  <a:cubicBezTo>
                    <a:pt x="1186" y="306"/>
                    <a:pt x="483" y="869"/>
                    <a:pt x="0" y="1591"/>
                  </a:cubicBezTo>
                  <a:cubicBezTo>
                    <a:pt x="225" y="1705"/>
                    <a:pt x="450" y="1822"/>
                    <a:pt x="697" y="1861"/>
                  </a:cubicBezTo>
                  <a:cubicBezTo>
                    <a:pt x="635" y="1810"/>
                    <a:pt x="577" y="1752"/>
                    <a:pt x="527" y="1687"/>
                  </a:cubicBezTo>
                  <a:cubicBezTo>
                    <a:pt x="448" y="1590"/>
                    <a:pt x="380" y="1483"/>
                    <a:pt x="305" y="1383"/>
                  </a:cubicBezTo>
                  <a:cubicBezTo>
                    <a:pt x="282" y="1352"/>
                    <a:pt x="314" y="1321"/>
                    <a:pt x="345" y="1321"/>
                  </a:cubicBezTo>
                  <a:cubicBezTo>
                    <a:pt x="355" y="1321"/>
                    <a:pt x="364" y="1324"/>
                    <a:pt x="372" y="1330"/>
                  </a:cubicBezTo>
                  <a:cubicBezTo>
                    <a:pt x="774" y="1684"/>
                    <a:pt x="1305" y="1835"/>
                    <a:pt x="1825" y="1932"/>
                  </a:cubicBezTo>
                  <a:cubicBezTo>
                    <a:pt x="1626" y="1812"/>
                    <a:pt x="1433" y="1681"/>
                    <a:pt x="1257" y="1530"/>
                  </a:cubicBezTo>
                  <a:cubicBezTo>
                    <a:pt x="1037" y="1344"/>
                    <a:pt x="815" y="1108"/>
                    <a:pt x="754" y="817"/>
                  </a:cubicBezTo>
                  <a:cubicBezTo>
                    <a:pt x="749" y="790"/>
                    <a:pt x="769" y="767"/>
                    <a:pt x="796" y="764"/>
                  </a:cubicBezTo>
                  <a:cubicBezTo>
                    <a:pt x="1071" y="742"/>
                    <a:pt x="1343" y="702"/>
                    <a:pt x="1613" y="654"/>
                  </a:cubicBezTo>
                  <a:cubicBezTo>
                    <a:pt x="2433" y="507"/>
                    <a:pt x="3241" y="296"/>
                    <a:pt x="4074" y="261"/>
                  </a:cubicBezTo>
                  <a:cubicBezTo>
                    <a:pt x="3919" y="230"/>
                    <a:pt x="3763" y="199"/>
                    <a:pt x="3606" y="171"/>
                  </a:cubicBezTo>
                  <a:cubicBezTo>
                    <a:pt x="3081" y="77"/>
                    <a:pt x="2548" y="5"/>
                    <a:pt x="2014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29"/>
            <p:cNvSpPr/>
            <p:nvPr/>
          </p:nvSpPr>
          <p:spPr>
            <a:xfrm>
              <a:off x="2227998" y="4337706"/>
              <a:ext cx="178648" cy="123643"/>
            </a:xfrm>
            <a:custGeom>
              <a:avLst/>
              <a:gdLst/>
              <a:ahLst/>
              <a:cxnLst/>
              <a:rect l="l" t="t" r="r" b="b"/>
              <a:pathLst>
                <a:path w="3748" h="2594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349" y="48"/>
                    <a:pt x="2936" y="154"/>
                    <a:pt x="2589" y="365"/>
                  </a:cubicBezTo>
                  <a:cubicBezTo>
                    <a:pt x="2757" y="420"/>
                    <a:pt x="2916" y="498"/>
                    <a:pt x="3062" y="594"/>
                  </a:cubicBezTo>
                  <a:cubicBezTo>
                    <a:pt x="3090" y="612"/>
                    <a:pt x="3092" y="667"/>
                    <a:pt x="3052" y="673"/>
                  </a:cubicBezTo>
                  <a:cubicBezTo>
                    <a:pt x="2369" y="766"/>
                    <a:pt x="1768" y="1128"/>
                    <a:pt x="1109" y="1298"/>
                  </a:cubicBezTo>
                  <a:cubicBezTo>
                    <a:pt x="1453" y="1448"/>
                    <a:pt x="1803" y="1594"/>
                    <a:pt x="2185" y="1596"/>
                  </a:cubicBezTo>
                  <a:cubicBezTo>
                    <a:pt x="2228" y="1596"/>
                    <a:pt x="2240" y="1654"/>
                    <a:pt x="2206" y="1677"/>
                  </a:cubicBezTo>
                  <a:cubicBezTo>
                    <a:pt x="2049" y="1777"/>
                    <a:pt x="1884" y="1867"/>
                    <a:pt x="1715" y="1945"/>
                  </a:cubicBezTo>
                  <a:cubicBezTo>
                    <a:pt x="1177" y="2192"/>
                    <a:pt x="591" y="2317"/>
                    <a:pt x="0" y="2333"/>
                  </a:cubicBezTo>
                  <a:cubicBezTo>
                    <a:pt x="177" y="2447"/>
                    <a:pt x="372" y="2532"/>
                    <a:pt x="574" y="2594"/>
                  </a:cubicBezTo>
                  <a:cubicBezTo>
                    <a:pt x="2033" y="2351"/>
                    <a:pt x="3232" y="1345"/>
                    <a:pt x="3748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29"/>
            <p:cNvSpPr/>
            <p:nvPr/>
          </p:nvSpPr>
          <p:spPr>
            <a:xfrm>
              <a:off x="2007309" y="4141613"/>
              <a:ext cx="184035" cy="319213"/>
            </a:xfrm>
            <a:custGeom>
              <a:avLst/>
              <a:gdLst/>
              <a:ahLst/>
              <a:cxnLst/>
              <a:rect l="l" t="t" r="r" b="b"/>
              <a:pathLst>
                <a:path w="3861" h="6697" extrusionOk="0">
                  <a:moveTo>
                    <a:pt x="1275" y="0"/>
                  </a:moveTo>
                  <a:cubicBezTo>
                    <a:pt x="1266" y="0"/>
                    <a:pt x="1257" y="4"/>
                    <a:pt x="1249" y="13"/>
                  </a:cubicBezTo>
                  <a:cubicBezTo>
                    <a:pt x="284" y="1181"/>
                    <a:pt x="1" y="2851"/>
                    <a:pt x="597" y="4257"/>
                  </a:cubicBezTo>
                  <a:cubicBezTo>
                    <a:pt x="1142" y="5545"/>
                    <a:pt x="2435" y="6571"/>
                    <a:pt x="3845" y="6696"/>
                  </a:cubicBezTo>
                  <a:cubicBezTo>
                    <a:pt x="3846" y="6697"/>
                    <a:pt x="3846" y="6697"/>
                    <a:pt x="3847" y="6697"/>
                  </a:cubicBezTo>
                  <a:cubicBezTo>
                    <a:pt x="3859" y="6697"/>
                    <a:pt x="3860" y="6677"/>
                    <a:pt x="3848" y="6674"/>
                  </a:cubicBezTo>
                  <a:cubicBezTo>
                    <a:pt x="2511" y="6373"/>
                    <a:pt x="1347" y="5584"/>
                    <a:pt x="760" y="4314"/>
                  </a:cubicBezTo>
                  <a:cubicBezTo>
                    <a:pt x="118" y="2927"/>
                    <a:pt x="375" y="1260"/>
                    <a:pt x="1304" y="69"/>
                  </a:cubicBezTo>
                  <a:cubicBezTo>
                    <a:pt x="1327" y="39"/>
                    <a:pt x="1303" y="0"/>
                    <a:pt x="1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29"/>
            <p:cNvSpPr/>
            <p:nvPr/>
          </p:nvSpPr>
          <p:spPr>
            <a:xfrm>
              <a:off x="2283433" y="4080744"/>
              <a:ext cx="170402" cy="273692"/>
            </a:xfrm>
            <a:custGeom>
              <a:avLst/>
              <a:gdLst/>
              <a:ahLst/>
              <a:cxnLst/>
              <a:rect l="l" t="t" r="r" b="b"/>
              <a:pathLst>
                <a:path w="3575" h="5742" extrusionOk="0">
                  <a:moveTo>
                    <a:pt x="11" y="0"/>
                  </a:moveTo>
                  <a:cubicBezTo>
                    <a:pt x="3" y="0"/>
                    <a:pt x="0" y="14"/>
                    <a:pt x="9" y="17"/>
                  </a:cubicBezTo>
                  <a:cubicBezTo>
                    <a:pt x="2271" y="923"/>
                    <a:pt x="3489" y="3378"/>
                    <a:pt x="2449" y="5680"/>
                  </a:cubicBezTo>
                  <a:cubicBezTo>
                    <a:pt x="2434" y="5712"/>
                    <a:pt x="2463" y="5742"/>
                    <a:pt x="2490" y="5742"/>
                  </a:cubicBezTo>
                  <a:cubicBezTo>
                    <a:pt x="2502" y="5742"/>
                    <a:pt x="2513" y="5736"/>
                    <a:pt x="2520" y="5722"/>
                  </a:cubicBezTo>
                  <a:cubicBezTo>
                    <a:pt x="3574" y="3503"/>
                    <a:pt x="2484" y="629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29"/>
            <p:cNvSpPr/>
            <p:nvPr/>
          </p:nvSpPr>
          <p:spPr>
            <a:xfrm>
              <a:off x="2150972" y="4183510"/>
              <a:ext cx="57007" cy="33080"/>
            </a:xfrm>
            <a:custGeom>
              <a:avLst/>
              <a:gdLst/>
              <a:ahLst/>
              <a:cxnLst/>
              <a:rect l="l" t="t" r="r" b="b"/>
              <a:pathLst>
                <a:path w="1196" h="694" extrusionOk="0">
                  <a:moveTo>
                    <a:pt x="1096" y="1"/>
                  </a:moveTo>
                  <a:cubicBezTo>
                    <a:pt x="1094" y="1"/>
                    <a:pt x="1093" y="1"/>
                    <a:pt x="1091" y="1"/>
                  </a:cubicBezTo>
                  <a:cubicBezTo>
                    <a:pt x="1044" y="3"/>
                    <a:pt x="1008" y="44"/>
                    <a:pt x="1011" y="91"/>
                  </a:cubicBezTo>
                  <a:cubicBezTo>
                    <a:pt x="1013" y="133"/>
                    <a:pt x="1023" y="496"/>
                    <a:pt x="620" y="521"/>
                  </a:cubicBezTo>
                  <a:cubicBezTo>
                    <a:pt x="605" y="522"/>
                    <a:pt x="590" y="523"/>
                    <a:pt x="576" y="523"/>
                  </a:cubicBezTo>
                  <a:cubicBezTo>
                    <a:pt x="455" y="523"/>
                    <a:pt x="360" y="491"/>
                    <a:pt x="292" y="427"/>
                  </a:cubicBezTo>
                  <a:cubicBezTo>
                    <a:pt x="175" y="317"/>
                    <a:pt x="170" y="145"/>
                    <a:pt x="170" y="139"/>
                  </a:cubicBezTo>
                  <a:cubicBezTo>
                    <a:pt x="170" y="92"/>
                    <a:pt x="133" y="55"/>
                    <a:pt x="86" y="55"/>
                  </a:cubicBezTo>
                  <a:cubicBezTo>
                    <a:pt x="39" y="55"/>
                    <a:pt x="1" y="92"/>
                    <a:pt x="1" y="139"/>
                  </a:cubicBezTo>
                  <a:cubicBezTo>
                    <a:pt x="1" y="150"/>
                    <a:pt x="2" y="388"/>
                    <a:pt x="175" y="551"/>
                  </a:cubicBezTo>
                  <a:cubicBezTo>
                    <a:pt x="275" y="645"/>
                    <a:pt x="410" y="693"/>
                    <a:pt x="575" y="693"/>
                  </a:cubicBezTo>
                  <a:cubicBezTo>
                    <a:pt x="593" y="693"/>
                    <a:pt x="611" y="692"/>
                    <a:pt x="630" y="692"/>
                  </a:cubicBezTo>
                  <a:cubicBezTo>
                    <a:pt x="804" y="682"/>
                    <a:pt x="941" y="620"/>
                    <a:pt x="1038" y="510"/>
                  </a:cubicBezTo>
                  <a:cubicBezTo>
                    <a:pt x="1195" y="332"/>
                    <a:pt x="1182" y="91"/>
                    <a:pt x="1181" y="81"/>
                  </a:cubicBezTo>
                  <a:cubicBezTo>
                    <a:pt x="1179" y="36"/>
                    <a:pt x="114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29"/>
            <p:cNvSpPr/>
            <p:nvPr/>
          </p:nvSpPr>
          <p:spPr>
            <a:xfrm>
              <a:off x="2074422" y="4194235"/>
              <a:ext cx="56817" cy="52574"/>
            </a:xfrm>
            <a:custGeom>
              <a:avLst/>
              <a:gdLst/>
              <a:ahLst/>
              <a:cxnLst/>
              <a:rect l="l" t="t" r="r" b="b"/>
              <a:pathLst>
                <a:path w="1192" h="1103" extrusionOk="0">
                  <a:moveTo>
                    <a:pt x="595" y="0"/>
                  </a:moveTo>
                  <a:cubicBezTo>
                    <a:pt x="332" y="0"/>
                    <a:pt x="100" y="189"/>
                    <a:pt x="53" y="457"/>
                  </a:cubicBezTo>
                  <a:cubicBezTo>
                    <a:pt x="1" y="757"/>
                    <a:pt x="202" y="1042"/>
                    <a:pt x="502" y="1094"/>
                  </a:cubicBezTo>
                  <a:cubicBezTo>
                    <a:pt x="534" y="1099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9" y="645"/>
                  </a:cubicBezTo>
                  <a:cubicBezTo>
                    <a:pt x="1191" y="346"/>
                    <a:pt x="990" y="60"/>
                    <a:pt x="691" y="9"/>
                  </a:cubicBezTo>
                  <a:cubicBezTo>
                    <a:pt x="659" y="3"/>
                    <a:pt x="627" y="0"/>
                    <a:pt x="5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29"/>
            <p:cNvSpPr/>
            <p:nvPr/>
          </p:nvSpPr>
          <p:spPr>
            <a:xfrm>
              <a:off x="2227140" y="4194187"/>
              <a:ext cx="56769" cy="52574"/>
            </a:xfrm>
            <a:custGeom>
              <a:avLst/>
              <a:gdLst/>
              <a:ahLst/>
              <a:cxnLst/>
              <a:rect l="l" t="t" r="r" b="b"/>
              <a:pathLst>
                <a:path w="1191" h="1103" extrusionOk="0">
                  <a:moveTo>
                    <a:pt x="596" y="0"/>
                  </a:moveTo>
                  <a:cubicBezTo>
                    <a:pt x="332" y="0"/>
                    <a:pt x="99" y="190"/>
                    <a:pt x="53" y="458"/>
                  </a:cubicBezTo>
                  <a:cubicBezTo>
                    <a:pt x="0" y="757"/>
                    <a:pt x="201" y="1043"/>
                    <a:pt x="501" y="1094"/>
                  </a:cubicBezTo>
                  <a:cubicBezTo>
                    <a:pt x="533" y="1100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8" y="646"/>
                  </a:cubicBezTo>
                  <a:cubicBezTo>
                    <a:pt x="1191" y="346"/>
                    <a:pt x="990" y="61"/>
                    <a:pt x="689" y="8"/>
                  </a:cubicBezTo>
                  <a:cubicBezTo>
                    <a:pt x="658" y="3"/>
                    <a:pt x="626" y="0"/>
                    <a:pt x="5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29"/>
            <p:cNvSpPr/>
            <p:nvPr/>
          </p:nvSpPr>
          <p:spPr>
            <a:xfrm>
              <a:off x="2099493" y="4157151"/>
              <a:ext cx="45615" cy="28885"/>
            </a:xfrm>
            <a:custGeom>
              <a:avLst/>
              <a:gdLst/>
              <a:ahLst/>
              <a:cxnLst/>
              <a:rect l="l" t="t" r="r" b="b"/>
              <a:pathLst>
                <a:path w="957" h="606" extrusionOk="0">
                  <a:moveTo>
                    <a:pt x="869" y="0"/>
                  </a:moveTo>
                  <a:cubicBezTo>
                    <a:pt x="822" y="0"/>
                    <a:pt x="785" y="38"/>
                    <a:pt x="785" y="85"/>
                  </a:cubicBezTo>
                  <a:cubicBezTo>
                    <a:pt x="784" y="100"/>
                    <a:pt x="779" y="436"/>
                    <a:pt x="519" y="436"/>
                  </a:cubicBezTo>
                  <a:cubicBezTo>
                    <a:pt x="244" y="436"/>
                    <a:pt x="181" y="165"/>
                    <a:pt x="177" y="153"/>
                  </a:cubicBezTo>
                  <a:cubicBezTo>
                    <a:pt x="169" y="113"/>
                    <a:pt x="134" y="85"/>
                    <a:pt x="94" y="85"/>
                  </a:cubicBezTo>
                  <a:cubicBezTo>
                    <a:pt x="89" y="85"/>
                    <a:pt x="83" y="86"/>
                    <a:pt x="77" y="87"/>
                  </a:cubicBezTo>
                  <a:cubicBezTo>
                    <a:pt x="31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1" y="605"/>
                  </a:cubicBezTo>
                  <a:cubicBezTo>
                    <a:pt x="866" y="605"/>
                    <a:pt x="956" y="264"/>
                    <a:pt x="955" y="85"/>
                  </a:cubicBezTo>
                  <a:cubicBezTo>
                    <a:pt x="955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29"/>
            <p:cNvSpPr/>
            <p:nvPr/>
          </p:nvSpPr>
          <p:spPr>
            <a:xfrm>
              <a:off x="2208122" y="4157151"/>
              <a:ext cx="45520" cy="28885"/>
            </a:xfrm>
            <a:custGeom>
              <a:avLst/>
              <a:gdLst/>
              <a:ahLst/>
              <a:cxnLst/>
              <a:rect l="l" t="t" r="r" b="b"/>
              <a:pathLst>
                <a:path w="955" h="606" extrusionOk="0">
                  <a:moveTo>
                    <a:pt x="869" y="0"/>
                  </a:moveTo>
                  <a:cubicBezTo>
                    <a:pt x="822" y="0"/>
                    <a:pt x="784" y="38"/>
                    <a:pt x="784" y="85"/>
                  </a:cubicBezTo>
                  <a:cubicBezTo>
                    <a:pt x="783" y="100"/>
                    <a:pt x="778" y="436"/>
                    <a:pt x="519" y="436"/>
                  </a:cubicBezTo>
                  <a:cubicBezTo>
                    <a:pt x="243" y="436"/>
                    <a:pt x="180" y="165"/>
                    <a:pt x="176" y="153"/>
                  </a:cubicBezTo>
                  <a:cubicBezTo>
                    <a:pt x="169" y="113"/>
                    <a:pt x="133" y="85"/>
                    <a:pt x="93" y="85"/>
                  </a:cubicBezTo>
                  <a:cubicBezTo>
                    <a:pt x="88" y="85"/>
                    <a:pt x="82" y="86"/>
                    <a:pt x="76" y="87"/>
                  </a:cubicBezTo>
                  <a:cubicBezTo>
                    <a:pt x="30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0" y="605"/>
                  </a:cubicBezTo>
                  <a:cubicBezTo>
                    <a:pt x="864" y="605"/>
                    <a:pt x="954" y="264"/>
                    <a:pt x="954" y="85"/>
                  </a:cubicBezTo>
                  <a:cubicBezTo>
                    <a:pt x="954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3" name="Google Shape;2343;p29"/>
          <p:cNvGrpSpPr/>
          <p:nvPr/>
        </p:nvGrpSpPr>
        <p:grpSpPr>
          <a:xfrm rot="2211803">
            <a:off x="17163" y="3426729"/>
            <a:ext cx="1134366" cy="2210848"/>
            <a:chOff x="1099958" y="4292329"/>
            <a:chExt cx="269021" cy="524315"/>
          </a:xfrm>
        </p:grpSpPr>
        <p:sp>
          <p:nvSpPr>
            <p:cNvPr id="2344" name="Google Shape;2344;p29"/>
            <p:cNvSpPr/>
            <p:nvPr/>
          </p:nvSpPr>
          <p:spPr>
            <a:xfrm>
              <a:off x="1184754" y="4370452"/>
              <a:ext cx="132652" cy="261395"/>
            </a:xfrm>
            <a:custGeom>
              <a:avLst/>
              <a:gdLst/>
              <a:ahLst/>
              <a:cxnLst/>
              <a:rect l="l" t="t" r="r" b="b"/>
              <a:pathLst>
                <a:path w="2783" h="5484" extrusionOk="0">
                  <a:moveTo>
                    <a:pt x="2497" y="1"/>
                  </a:moveTo>
                  <a:cubicBezTo>
                    <a:pt x="2488" y="1"/>
                    <a:pt x="2478" y="13"/>
                    <a:pt x="2484" y="23"/>
                  </a:cubicBezTo>
                  <a:cubicBezTo>
                    <a:pt x="2691" y="432"/>
                    <a:pt x="2638" y="968"/>
                    <a:pt x="2560" y="1403"/>
                  </a:cubicBezTo>
                  <a:cubicBezTo>
                    <a:pt x="2489" y="1802"/>
                    <a:pt x="2365" y="2189"/>
                    <a:pt x="2220" y="2565"/>
                  </a:cubicBezTo>
                  <a:cubicBezTo>
                    <a:pt x="1926" y="3330"/>
                    <a:pt x="1607" y="4162"/>
                    <a:pt x="1102" y="4816"/>
                  </a:cubicBezTo>
                  <a:cubicBezTo>
                    <a:pt x="976" y="4979"/>
                    <a:pt x="829" y="5166"/>
                    <a:pt x="651" y="5277"/>
                  </a:cubicBezTo>
                  <a:cubicBezTo>
                    <a:pt x="569" y="5328"/>
                    <a:pt x="501" y="5350"/>
                    <a:pt x="445" y="5350"/>
                  </a:cubicBezTo>
                  <a:cubicBezTo>
                    <a:pt x="222" y="5350"/>
                    <a:pt x="188" y="5001"/>
                    <a:pt x="204" y="4797"/>
                  </a:cubicBezTo>
                  <a:cubicBezTo>
                    <a:pt x="235" y="4382"/>
                    <a:pt x="321" y="3966"/>
                    <a:pt x="451" y="3570"/>
                  </a:cubicBezTo>
                  <a:cubicBezTo>
                    <a:pt x="518" y="3364"/>
                    <a:pt x="597" y="3164"/>
                    <a:pt x="688" y="2970"/>
                  </a:cubicBezTo>
                  <a:cubicBezTo>
                    <a:pt x="754" y="2829"/>
                    <a:pt x="874" y="2488"/>
                    <a:pt x="1016" y="2404"/>
                  </a:cubicBezTo>
                  <a:cubicBezTo>
                    <a:pt x="1057" y="2380"/>
                    <a:pt x="1092" y="2369"/>
                    <a:pt x="1122" y="2369"/>
                  </a:cubicBezTo>
                  <a:cubicBezTo>
                    <a:pt x="1349" y="2369"/>
                    <a:pt x="1260" y="3008"/>
                    <a:pt x="1243" y="3107"/>
                  </a:cubicBezTo>
                  <a:cubicBezTo>
                    <a:pt x="1206" y="3337"/>
                    <a:pt x="1133" y="3557"/>
                    <a:pt x="1036" y="3768"/>
                  </a:cubicBezTo>
                  <a:cubicBezTo>
                    <a:pt x="1035" y="3770"/>
                    <a:pt x="1036" y="3772"/>
                    <a:pt x="1038" y="3772"/>
                  </a:cubicBezTo>
                  <a:cubicBezTo>
                    <a:pt x="1038" y="3772"/>
                    <a:pt x="1039" y="3771"/>
                    <a:pt x="1039" y="3770"/>
                  </a:cubicBezTo>
                  <a:cubicBezTo>
                    <a:pt x="1224" y="3403"/>
                    <a:pt x="1320" y="3002"/>
                    <a:pt x="1303" y="2591"/>
                  </a:cubicBezTo>
                  <a:cubicBezTo>
                    <a:pt x="1297" y="2440"/>
                    <a:pt x="1245" y="2289"/>
                    <a:pt x="1132" y="2289"/>
                  </a:cubicBezTo>
                  <a:cubicBezTo>
                    <a:pt x="1090" y="2289"/>
                    <a:pt x="1040" y="2310"/>
                    <a:pt x="981" y="2360"/>
                  </a:cubicBezTo>
                  <a:cubicBezTo>
                    <a:pt x="865" y="2456"/>
                    <a:pt x="797" y="2613"/>
                    <a:pt x="727" y="2740"/>
                  </a:cubicBezTo>
                  <a:cubicBezTo>
                    <a:pt x="619" y="2936"/>
                    <a:pt x="525" y="3137"/>
                    <a:pt x="442" y="3344"/>
                  </a:cubicBezTo>
                  <a:cubicBezTo>
                    <a:pt x="280" y="3754"/>
                    <a:pt x="168" y="4182"/>
                    <a:pt x="110" y="4618"/>
                  </a:cubicBezTo>
                  <a:cubicBezTo>
                    <a:pt x="75" y="4867"/>
                    <a:pt x="1" y="5261"/>
                    <a:pt x="254" y="5428"/>
                  </a:cubicBezTo>
                  <a:cubicBezTo>
                    <a:pt x="314" y="5467"/>
                    <a:pt x="376" y="5483"/>
                    <a:pt x="437" y="5483"/>
                  </a:cubicBezTo>
                  <a:cubicBezTo>
                    <a:pt x="668" y="5483"/>
                    <a:pt x="896" y="5248"/>
                    <a:pt x="1036" y="5095"/>
                  </a:cubicBezTo>
                  <a:cubicBezTo>
                    <a:pt x="1622" y="4449"/>
                    <a:pt x="1949" y="3574"/>
                    <a:pt x="2271" y="2776"/>
                  </a:cubicBezTo>
                  <a:cubicBezTo>
                    <a:pt x="2470" y="2283"/>
                    <a:pt x="2646" y="1771"/>
                    <a:pt x="2707" y="1239"/>
                  </a:cubicBezTo>
                  <a:cubicBezTo>
                    <a:pt x="2751" y="834"/>
                    <a:pt x="2782" y="336"/>
                    <a:pt x="2507" y="6"/>
                  </a:cubicBezTo>
                  <a:cubicBezTo>
                    <a:pt x="2504" y="2"/>
                    <a:pt x="2501" y="1"/>
                    <a:pt x="249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29"/>
            <p:cNvSpPr/>
            <p:nvPr/>
          </p:nvSpPr>
          <p:spPr>
            <a:xfrm>
              <a:off x="1131894" y="4364399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6" y="0"/>
                  </a:moveTo>
                  <a:cubicBezTo>
                    <a:pt x="3043" y="0"/>
                    <a:pt x="3040" y="1"/>
                    <a:pt x="3037" y="3"/>
                  </a:cubicBezTo>
                  <a:cubicBezTo>
                    <a:pt x="2236" y="566"/>
                    <a:pt x="1744" y="1459"/>
                    <a:pt x="1369" y="2342"/>
                  </a:cubicBezTo>
                  <a:cubicBezTo>
                    <a:pt x="922" y="3396"/>
                    <a:pt x="504" y="4521"/>
                    <a:pt x="327" y="5657"/>
                  </a:cubicBezTo>
                  <a:cubicBezTo>
                    <a:pt x="240" y="6209"/>
                    <a:pt x="1" y="7896"/>
                    <a:pt x="925" y="7896"/>
                  </a:cubicBezTo>
                  <a:cubicBezTo>
                    <a:pt x="953" y="7896"/>
                    <a:pt x="981" y="7894"/>
                    <a:pt x="1010" y="7891"/>
                  </a:cubicBezTo>
                  <a:cubicBezTo>
                    <a:pt x="1497" y="7842"/>
                    <a:pt x="1801" y="7342"/>
                    <a:pt x="2061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2"/>
                    <a:pt x="4044" y="3286"/>
                    <a:pt x="4262" y="2061"/>
                  </a:cubicBezTo>
                  <a:cubicBezTo>
                    <a:pt x="4266" y="2042"/>
                    <a:pt x="4251" y="2030"/>
                    <a:pt x="4238" y="2030"/>
                  </a:cubicBezTo>
                  <a:cubicBezTo>
                    <a:pt x="4228" y="2030"/>
                    <a:pt x="4219" y="2035"/>
                    <a:pt x="4216" y="2048"/>
                  </a:cubicBezTo>
                  <a:cubicBezTo>
                    <a:pt x="3694" y="3959"/>
                    <a:pt x="2944" y="5796"/>
                    <a:pt x="1648" y="7325"/>
                  </a:cubicBezTo>
                  <a:cubicBezTo>
                    <a:pt x="1475" y="7529"/>
                    <a:pt x="1264" y="7734"/>
                    <a:pt x="982" y="7753"/>
                  </a:cubicBezTo>
                  <a:cubicBezTo>
                    <a:pt x="968" y="7754"/>
                    <a:pt x="955" y="7754"/>
                    <a:pt x="942" y="7754"/>
                  </a:cubicBezTo>
                  <a:cubicBezTo>
                    <a:pt x="605" y="7754"/>
                    <a:pt x="470" y="7457"/>
                    <a:pt x="424" y="7158"/>
                  </a:cubicBezTo>
                  <a:cubicBezTo>
                    <a:pt x="339" y="6614"/>
                    <a:pt x="383" y="6039"/>
                    <a:pt x="478" y="5500"/>
                  </a:cubicBezTo>
                  <a:cubicBezTo>
                    <a:pt x="654" y="4508"/>
                    <a:pt x="1003" y="3536"/>
                    <a:pt x="1377" y="2602"/>
                  </a:cubicBezTo>
                  <a:cubicBezTo>
                    <a:pt x="1765" y="1630"/>
                    <a:pt x="2272" y="737"/>
                    <a:pt x="3058" y="29"/>
                  </a:cubicBezTo>
                  <a:cubicBezTo>
                    <a:pt x="3070" y="19"/>
                    <a:pt x="3059" y="0"/>
                    <a:pt x="30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29"/>
            <p:cNvSpPr/>
            <p:nvPr/>
          </p:nvSpPr>
          <p:spPr>
            <a:xfrm>
              <a:off x="1163782" y="4292329"/>
              <a:ext cx="186418" cy="213158"/>
            </a:xfrm>
            <a:custGeom>
              <a:avLst/>
              <a:gdLst/>
              <a:ahLst/>
              <a:cxnLst/>
              <a:rect l="l" t="t" r="r" b="b"/>
              <a:pathLst>
                <a:path w="3911" h="4472" extrusionOk="0">
                  <a:moveTo>
                    <a:pt x="2936" y="1"/>
                  </a:moveTo>
                  <a:cubicBezTo>
                    <a:pt x="2682" y="1"/>
                    <a:pt x="2463" y="176"/>
                    <a:pt x="2296" y="354"/>
                  </a:cubicBezTo>
                  <a:cubicBezTo>
                    <a:pt x="1776" y="906"/>
                    <a:pt x="1347" y="1577"/>
                    <a:pt x="971" y="2230"/>
                  </a:cubicBezTo>
                  <a:cubicBezTo>
                    <a:pt x="577" y="2921"/>
                    <a:pt x="225" y="3660"/>
                    <a:pt x="8" y="4428"/>
                  </a:cubicBezTo>
                  <a:cubicBezTo>
                    <a:pt x="1" y="4455"/>
                    <a:pt x="21" y="4472"/>
                    <a:pt x="42" y="4472"/>
                  </a:cubicBezTo>
                  <a:cubicBezTo>
                    <a:pt x="56" y="4472"/>
                    <a:pt x="71" y="4464"/>
                    <a:pt x="78" y="4447"/>
                  </a:cubicBezTo>
                  <a:cubicBezTo>
                    <a:pt x="558" y="3231"/>
                    <a:pt x="1102" y="2076"/>
                    <a:pt x="1885" y="1021"/>
                  </a:cubicBezTo>
                  <a:cubicBezTo>
                    <a:pt x="2079" y="759"/>
                    <a:pt x="2279" y="466"/>
                    <a:pt x="2535" y="260"/>
                  </a:cubicBezTo>
                  <a:cubicBezTo>
                    <a:pt x="2671" y="151"/>
                    <a:pt x="2810" y="101"/>
                    <a:pt x="2942" y="101"/>
                  </a:cubicBezTo>
                  <a:cubicBezTo>
                    <a:pt x="3162" y="101"/>
                    <a:pt x="3363" y="239"/>
                    <a:pt x="3499" y="478"/>
                  </a:cubicBezTo>
                  <a:cubicBezTo>
                    <a:pt x="3850" y="1097"/>
                    <a:pt x="3863" y="1932"/>
                    <a:pt x="3745" y="2615"/>
                  </a:cubicBezTo>
                  <a:cubicBezTo>
                    <a:pt x="3744" y="2620"/>
                    <a:pt x="3748" y="2624"/>
                    <a:pt x="3752" y="2624"/>
                  </a:cubicBezTo>
                  <a:cubicBezTo>
                    <a:pt x="3754" y="2624"/>
                    <a:pt x="3756" y="2623"/>
                    <a:pt x="3756" y="2619"/>
                  </a:cubicBezTo>
                  <a:cubicBezTo>
                    <a:pt x="3911" y="1923"/>
                    <a:pt x="3886" y="1093"/>
                    <a:pt x="3545" y="451"/>
                  </a:cubicBezTo>
                  <a:cubicBezTo>
                    <a:pt x="3432" y="241"/>
                    <a:pt x="3257" y="37"/>
                    <a:pt x="3006" y="6"/>
                  </a:cubicBezTo>
                  <a:cubicBezTo>
                    <a:pt x="2983" y="2"/>
                    <a:pt x="2959" y="1"/>
                    <a:pt x="293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29"/>
            <p:cNvSpPr/>
            <p:nvPr/>
          </p:nvSpPr>
          <p:spPr>
            <a:xfrm>
              <a:off x="1099958" y="4550674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5" y="1"/>
                  </a:moveTo>
                  <a:cubicBezTo>
                    <a:pt x="1093" y="1"/>
                    <a:pt x="1091" y="2"/>
                    <a:pt x="1090" y="4"/>
                  </a:cubicBezTo>
                  <a:cubicBezTo>
                    <a:pt x="468" y="1407"/>
                    <a:pt x="0" y="3107"/>
                    <a:pt x="352" y="4642"/>
                  </a:cubicBezTo>
                  <a:cubicBezTo>
                    <a:pt x="450" y="5070"/>
                    <a:pt x="775" y="5580"/>
                    <a:pt x="1237" y="5580"/>
                  </a:cubicBezTo>
                  <a:cubicBezTo>
                    <a:pt x="1321" y="5580"/>
                    <a:pt x="1410" y="5563"/>
                    <a:pt x="1502" y="5525"/>
                  </a:cubicBezTo>
                  <a:cubicBezTo>
                    <a:pt x="1810" y="5401"/>
                    <a:pt x="2068" y="5081"/>
                    <a:pt x="2277" y="4835"/>
                  </a:cubicBezTo>
                  <a:cubicBezTo>
                    <a:pt x="2523" y="4544"/>
                    <a:pt x="2727" y="4232"/>
                    <a:pt x="2899" y="3893"/>
                  </a:cubicBezTo>
                  <a:cubicBezTo>
                    <a:pt x="2910" y="3871"/>
                    <a:pt x="2891" y="3851"/>
                    <a:pt x="2872" y="3851"/>
                  </a:cubicBezTo>
                  <a:cubicBezTo>
                    <a:pt x="2864" y="3851"/>
                    <a:pt x="2855" y="3855"/>
                    <a:pt x="2850" y="3864"/>
                  </a:cubicBezTo>
                  <a:cubicBezTo>
                    <a:pt x="2534" y="4389"/>
                    <a:pt x="2120" y="5012"/>
                    <a:pt x="1598" y="5352"/>
                  </a:cubicBezTo>
                  <a:cubicBezTo>
                    <a:pt x="1482" y="5427"/>
                    <a:pt x="1364" y="5460"/>
                    <a:pt x="1250" y="5460"/>
                  </a:cubicBezTo>
                  <a:cubicBezTo>
                    <a:pt x="975" y="5460"/>
                    <a:pt x="721" y="5269"/>
                    <a:pt x="581" y="5002"/>
                  </a:cubicBezTo>
                  <a:cubicBezTo>
                    <a:pt x="416" y="4686"/>
                    <a:pt x="371" y="4301"/>
                    <a:pt x="339" y="3952"/>
                  </a:cubicBezTo>
                  <a:cubicBezTo>
                    <a:pt x="215" y="2583"/>
                    <a:pt x="622" y="1272"/>
                    <a:pt x="1100" y="8"/>
                  </a:cubicBezTo>
                  <a:cubicBezTo>
                    <a:pt x="1102" y="4"/>
                    <a:pt x="1099" y="1"/>
                    <a:pt x="109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29"/>
            <p:cNvSpPr/>
            <p:nvPr/>
          </p:nvSpPr>
          <p:spPr>
            <a:xfrm>
              <a:off x="1322268" y="4387755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7" y="33"/>
                  </a:cubicBezTo>
                  <a:cubicBezTo>
                    <a:pt x="776" y="1427"/>
                    <a:pt x="507" y="2735"/>
                    <a:pt x="2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3" y="4045"/>
                  </a:cubicBezTo>
                  <a:cubicBezTo>
                    <a:pt x="573" y="2804"/>
                    <a:pt x="925" y="1397"/>
                    <a:pt x="954" y="33"/>
                  </a:cubicBezTo>
                  <a:cubicBezTo>
                    <a:pt x="955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29"/>
            <p:cNvSpPr/>
            <p:nvPr/>
          </p:nvSpPr>
          <p:spPr>
            <a:xfrm>
              <a:off x="1249960" y="4323741"/>
              <a:ext cx="78838" cy="53385"/>
            </a:xfrm>
            <a:custGeom>
              <a:avLst/>
              <a:gdLst/>
              <a:ahLst/>
              <a:cxnLst/>
              <a:rect l="l" t="t" r="r" b="b"/>
              <a:pathLst>
                <a:path w="1654" h="1120" extrusionOk="0">
                  <a:moveTo>
                    <a:pt x="1003" y="1"/>
                  </a:moveTo>
                  <a:cubicBezTo>
                    <a:pt x="837" y="1"/>
                    <a:pt x="699" y="129"/>
                    <a:pt x="577" y="229"/>
                  </a:cubicBezTo>
                  <a:cubicBezTo>
                    <a:pt x="354" y="414"/>
                    <a:pt x="165" y="626"/>
                    <a:pt x="3" y="864"/>
                  </a:cubicBezTo>
                  <a:cubicBezTo>
                    <a:pt x="1" y="867"/>
                    <a:pt x="4" y="872"/>
                    <a:pt x="7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6"/>
                    <a:pt x="479" y="279"/>
                    <a:pt x="771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7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4"/>
                    <a:pt x="1622" y="1103"/>
                  </a:cubicBezTo>
                  <a:cubicBezTo>
                    <a:pt x="1654" y="755"/>
                    <a:pt x="1472" y="40"/>
                    <a:pt x="1031" y="2"/>
                  </a:cubicBezTo>
                  <a:cubicBezTo>
                    <a:pt x="1022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29"/>
            <p:cNvSpPr/>
            <p:nvPr/>
          </p:nvSpPr>
          <p:spPr>
            <a:xfrm>
              <a:off x="1229893" y="4446907"/>
              <a:ext cx="59200" cy="139086"/>
            </a:xfrm>
            <a:custGeom>
              <a:avLst/>
              <a:gdLst/>
              <a:ahLst/>
              <a:cxnLst/>
              <a:rect l="l" t="t" r="r" b="b"/>
              <a:pathLst>
                <a:path w="1242" h="2918" extrusionOk="0">
                  <a:moveTo>
                    <a:pt x="1224" y="0"/>
                  </a:moveTo>
                  <a:cubicBezTo>
                    <a:pt x="1218" y="0"/>
                    <a:pt x="1212" y="3"/>
                    <a:pt x="1209" y="11"/>
                  </a:cubicBezTo>
                  <a:cubicBezTo>
                    <a:pt x="897" y="1023"/>
                    <a:pt x="514" y="1983"/>
                    <a:pt x="2" y="2913"/>
                  </a:cubicBezTo>
                  <a:cubicBezTo>
                    <a:pt x="1" y="2915"/>
                    <a:pt x="3" y="2918"/>
                    <a:pt x="6" y="2918"/>
                  </a:cubicBezTo>
                  <a:cubicBezTo>
                    <a:pt x="7" y="2918"/>
                    <a:pt x="8" y="2917"/>
                    <a:pt x="8" y="2916"/>
                  </a:cubicBezTo>
                  <a:cubicBezTo>
                    <a:pt x="557" y="2029"/>
                    <a:pt x="995" y="1036"/>
                    <a:pt x="1238" y="20"/>
                  </a:cubicBezTo>
                  <a:cubicBezTo>
                    <a:pt x="1242" y="8"/>
                    <a:pt x="1233" y="0"/>
                    <a:pt x="122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29"/>
            <p:cNvSpPr/>
            <p:nvPr/>
          </p:nvSpPr>
          <p:spPr>
            <a:xfrm>
              <a:off x="1161113" y="4612734"/>
              <a:ext cx="45139" cy="75263"/>
            </a:xfrm>
            <a:custGeom>
              <a:avLst/>
              <a:gdLst/>
              <a:ahLst/>
              <a:cxnLst/>
              <a:rect l="l" t="t" r="r" b="b"/>
              <a:pathLst>
                <a:path w="947" h="1579" extrusionOk="0">
                  <a:moveTo>
                    <a:pt x="262" y="1"/>
                  </a:moveTo>
                  <a:cubicBezTo>
                    <a:pt x="260" y="1"/>
                    <a:pt x="257" y="2"/>
                    <a:pt x="257" y="5"/>
                  </a:cubicBezTo>
                  <a:cubicBezTo>
                    <a:pt x="264" y="436"/>
                    <a:pt x="0" y="963"/>
                    <a:pt x="268" y="1362"/>
                  </a:cubicBezTo>
                  <a:cubicBezTo>
                    <a:pt x="356" y="1492"/>
                    <a:pt x="515" y="1578"/>
                    <a:pt x="667" y="1578"/>
                  </a:cubicBezTo>
                  <a:cubicBezTo>
                    <a:pt x="767" y="1578"/>
                    <a:pt x="864" y="1541"/>
                    <a:pt x="936" y="1456"/>
                  </a:cubicBezTo>
                  <a:cubicBezTo>
                    <a:pt x="946" y="1442"/>
                    <a:pt x="936" y="1427"/>
                    <a:pt x="923" y="1427"/>
                  </a:cubicBezTo>
                  <a:cubicBezTo>
                    <a:pt x="919" y="1427"/>
                    <a:pt x="915" y="1428"/>
                    <a:pt x="911" y="1431"/>
                  </a:cubicBezTo>
                  <a:cubicBezTo>
                    <a:pt x="834" y="1493"/>
                    <a:pt x="748" y="1522"/>
                    <a:pt x="663" y="1522"/>
                  </a:cubicBezTo>
                  <a:cubicBezTo>
                    <a:pt x="539" y="1522"/>
                    <a:pt x="418" y="1462"/>
                    <a:pt x="330" y="1358"/>
                  </a:cubicBezTo>
                  <a:cubicBezTo>
                    <a:pt x="208" y="1211"/>
                    <a:pt x="187" y="1007"/>
                    <a:pt x="194" y="824"/>
                  </a:cubicBezTo>
                  <a:cubicBezTo>
                    <a:pt x="206" y="549"/>
                    <a:pt x="282" y="284"/>
                    <a:pt x="267" y="5"/>
                  </a:cubicBezTo>
                  <a:cubicBezTo>
                    <a:pt x="267" y="2"/>
                    <a:pt x="265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29"/>
            <p:cNvSpPr/>
            <p:nvPr/>
          </p:nvSpPr>
          <p:spPr>
            <a:xfrm>
              <a:off x="1153820" y="4722077"/>
              <a:ext cx="78361" cy="52050"/>
            </a:xfrm>
            <a:custGeom>
              <a:avLst/>
              <a:gdLst/>
              <a:ahLst/>
              <a:cxnLst/>
              <a:rect l="l" t="t" r="r" b="b"/>
              <a:pathLst>
                <a:path w="1644" h="1092" extrusionOk="0">
                  <a:moveTo>
                    <a:pt x="1627" y="1"/>
                  </a:moveTo>
                  <a:cubicBezTo>
                    <a:pt x="1624" y="1"/>
                    <a:pt x="1621" y="2"/>
                    <a:pt x="1619" y="4"/>
                  </a:cubicBezTo>
                  <a:cubicBezTo>
                    <a:pt x="1149" y="471"/>
                    <a:pt x="683" y="964"/>
                    <a:pt x="2" y="1090"/>
                  </a:cubicBezTo>
                  <a:cubicBezTo>
                    <a:pt x="1" y="1090"/>
                    <a:pt x="1" y="1092"/>
                    <a:pt x="2" y="1092"/>
                  </a:cubicBezTo>
                  <a:cubicBezTo>
                    <a:pt x="678" y="1008"/>
                    <a:pt x="1200" y="508"/>
                    <a:pt x="1636" y="20"/>
                  </a:cubicBezTo>
                  <a:cubicBezTo>
                    <a:pt x="1643" y="12"/>
                    <a:pt x="1635" y="1"/>
                    <a:pt x="162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29"/>
            <p:cNvSpPr/>
            <p:nvPr/>
          </p:nvSpPr>
          <p:spPr>
            <a:xfrm>
              <a:off x="1285423" y="4422312"/>
              <a:ext cx="4528" cy="5672"/>
            </a:xfrm>
            <a:custGeom>
              <a:avLst/>
              <a:gdLst/>
              <a:ahLst/>
              <a:cxnLst/>
              <a:rect l="l" t="t" r="r" b="b"/>
              <a:pathLst>
                <a:path w="95" h="119" extrusionOk="0">
                  <a:moveTo>
                    <a:pt x="48" y="1"/>
                  </a:moveTo>
                  <a:cubicBezTo>
                    <a:pt x="35" y="1"/>
                    <a:pt x="22" y="8"/>
                    <a:pt x="18" y="23"/>
                  </a:cubicBezTo>
                  <a:cubicBezTo>
                    <a:pt x="14" y="38"/>
                    <a:pt x="11" y="53"/>
                    <a:pt x="6" y="65"/>
                  </a:cubicBezTo>
                  <a:cubicBezTo>
                    <a:pt x="0" y="91"/>
                    <a:pt x="20" y="119"/>
                    <a:pt x="47" y="119"/>
                  </a:cubicBezTo>
                  <a:cubicBezTo>
                    <a:pt x="76" y="119"/>
                    <a:pt x="94" y="91"/>
                    <a:pt x="88" y="65"/>
                  </a:cubicBezTo>
                  <a:cubicBezTo>
                    <a:pt x="84" y="51"/>
                    <a:pt x="81" y="37"/>
                    <a:pt x="78" y="23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29"/>
            <p:cNvSpPr/>
            <p:nvPr/>
          </p:nvSpPr>
          <p:spPr>
            <a:xfrm>
              <a:off x="1282420" y="4392712"/>
              <a:ext cx="11916" cy="10391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108" y="0"/>
                  </a:moveTo>
                  <a:cubicBezTo>
                    <a:pt x="82" y="0"/>
                    <a:pt x="51" y="15"/>
                    <a:pt x="33" y="32"/>
                  </a:cubicBezTo>
                  <a:cubicBezTo>
                    <a:pt x="15" y="51"/>
                    <a:pt x="0" y="82"/>
                    <a:pt x="1" y="109"/>
                  </a:cubicBezTo>
                  <a:cubicBezTo>
                    <a:pt x="3" y="138"/>
                    <a:pt x="12" y="167"/>
                    <a:pt x="33" y="187"/>
                  </a:cubicBezTo>
                  <a:cubicBezTo>
                    <a:pt x="52" y="203"/>
                    <a:pt x="77" y="218"/>
                    <a:pt x="103" y="218"/>
                  </a:cubicBezTo>
                  <a:cubicBezTo>
                    <a:pt x="105" y="218"/>
                    <a:pt x="108" y="218"/>
                    <a:pt x="110" y="217"/>
                  </a:cubicBezTo>
                  <a:cubicBezTo>
                    <a:pt x="127" y="216"/>
                    <a:pt x="143" y="216"/>
                    <a:pt x="161" y="213"/>
                  </a:cubicBezTo>
                  <a:cubicBezTo>
                    <a:pt x="184" y="208"/>
                    <a:pt x="202" y="195"/>
                    <a:pt x="219" y="180"/>
                  </a:cubicBezTo>
                  <a:cubicBezTo>
                    <a:pt x="236" y="164"/>
                    <a:pt x="249" y="132"/>
                    <a:pt x="247" y="109"/>
                  </a:cubicBezTo>
                  <a:cubicBezTo>
                    <a:pt x="246" y="83"/>
                    <a:pt x="239" y="57"/>
                    <a:pt x="219" y="38"/>
                  </a:cubicBezTo>
                  <a:cubicBezTo>
                    <a:pt x="202" y="23"/>
                    <a:pt x="182" y="11"/>
                    <a:pt x="161" y="6"/>
                  </a:cubicBezTo>
                  <a:cubicBezTo>
                    <a:pt x="145" y="2"/>
                    <a:pt x="127" y="2"/>
                    <a:pt x="110" y="1"/>
                  </a:cubicBezTo>
                  <a:cubicBezTo>
                    <a:pt x="109" y="1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29"/>
            <p:cNvSpPr/>
            <p:nvPr/>
          </p:nvSpPr>
          <p:spPr>
            <a:xfrm>
              <a:off x="1325319" y="4399719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9" y="0"/>
                  </a:moveTo>
                  <a:cubicBezTo>
                    <a:pt x="1" y="0"/>
                    <a:pt x="1" y="105"/>
                    <a:pt x="69" y="105"/>
                  </a:cubicBezTo>
                  <a:cubicBezTo>
                    <a:pt x="136" y="105"/>
                    <a:pt x="137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29"/>
            <p:cNvSpPr/>
            <p:nvPr/>
          </p:nvSpPr>
          <p:spPr>
            <a:xfrm>
              <a:off x="1334041" y="4432083"/>
              <a:ext cx="10057" cy="9295"/>
            </a:xfrm>
            <a:custGeom>
              <a:avLst/>
              <a:gdLst/>
              <a:ahLst/>
              <a:cxnLst/>
              <a:rect l="l" t="t" r="r" b="b"/>
              <a:pathLst>
                <a:path w="211" h="195" extrusionOk="0">
                  <a:moveTo>
                    <a:pt x="116" y="0"/>
                  </a:moveTo>
                  <a:cubicBezTo>
                    <a:pt x="115" y="0"/>
                    <a:pt x="114" y="0"/>
                    <a:pt x="113" y="1"/>
                  </a:cubicBezTo>
                  <a:cubicBezTo>
                    <a:pt x="81" y="2"/>
                    <a:pt x="51" y="17"/>
                    <a:pt x="32" y="42"/>
                  </a:cubicBezTo>
                  <a:cubicBezTo>
                    <a:pt x="14" y="54"/>
                    <a:pt x="1" y="76"/>
                    <a:pt x="2" y="97"/>
                  </a:cubicBezTo>
                  <a:cubicBezTo>
                    <a:pt x="4" y="120"/>
                    <a:pt x="15" y="141"/>
                    <a:pt x="33" y="152"/>
                  </a:cubicBezTo>
                  <a:cubicBezTo>
                    <a:pt x="52" y="177"/>
                    <a:pt x="82" y="194"/>
                    <a:pt x="112" y="194"/>
                  </a:cubicBezTo>
                  <a:cubicBezTo>
                    <a:pt x="137" y="194"/>
                    <a:pt x="163" y="184"/>
                    <a:pt x="180" y="165"/>
                  </a:cubicBezTo>
                  <a:cubicBezTo>
                    <a:pt x="198" y="148"/>
                    <a:pt x="210" y="121"/>
                    <a:pt x="209" y="97"/>
                  </a:cubicBezTo>
                  <a:cubicBezTo>
                    <a:pt x="208" y="72"/>
                    <a:pt x="199" y="46"/>
                    <a:pt x="181" y="29"/>
                  </a:cubicBezTo>
                  <a:cubicBezTo>
                    <a:pt x="163" y="13"/>
                    <a:pt x="139" y="0"/>
                    <a:pt x="1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29"/>
            <p:cNvSpPr/>
            <p:nvPr/>
          </p:nvSpPr>
          <p:spPr>
            <a:xfrm>
              <a:off x="1362450" y="4367735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8" y="0"/>
                    <a:pt x="36" y="4"/>
                    <a:pt x="27" y="13"/>
                  </a:cubicBezTo>
                  <a:cubicBezTo>
                    <a:pt x="12" y="27"/>
                    <a:pt x="6" y="42"/>
                    <a:pt x="5" y="63"/>
                  </a:cubicBezTo>
                  <a:cubicBezTo>
                    <a:pt x="4" y="72"/>
                    <a:pt x="4" y="81"/>
                    <a:pt x="4" y="90"/>
                  </a:cubicBezTo>
                  <a:cubicBezTo>
                    <a:pt x="1" y="120"/>
                    <a:pt x="30" y="147"/>
                    <a:pt x="58" y="147"/>
                  </a:cubicBezTo>
                  <a:cubicBezTo>
                    <a:pt x="58" y="147"/>
                    <a:pt x="59" y="147"/>
                    <a:pt x="59" y="147"/>
                  </a:cubicBezTo>
                  <a:cubicBezTo>
                    <a:pt x="88" y="145"/>
                    <a:pt x="119" y="121"/>
                    <a:pt x="116" y="90"/>
                  </a:cubicBezTo>
                  <a:cubicBezTo>
                    <a:pt x="115" y="83"/>
                    <a:pt x="114" y="72"/>
                    <a:pt x="114" y="63"/>
                  </a:cubicBezTo>
                  <a:cubicBezTo>
                    <a:pt x="111" y="42"/>
                    <a:pt x="105" y="27"/>
                    <a:pt x="91" y="13"/>
                  </a:cubicBezTo>
                  <a:cubicBezTo>
                    <a:pt x="82" y="4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29"/>
            <p:cNvSpPr/>
            <p:nvPr/>
          </p:nvSpPr>
          <p:spPr>
            <a:xfrm>
              <a:off x="1361449" y="4330318"/>
              <a:ext cx="7531" cy="5863"/>
            </a:xfrm>
            <a:custGeom>
              <a:avLst/>
              <a:gdLst/>
              <a:ahLst/>
              <a:cxnLst/>
              <a:rect l="l" t="t" r="r" b="b"/>
              <a:pathLst>
                <a:path w="158" h="123" extrusionOk="0">
                  <a:moveTo>
                    <a:pt x="79" y="1"/>
                  </a:moveTo>
                  <a:cubicBezTo>
                    <a:pt x="1" y="1"/>
                    <a:pt x="1" y="122"/>
                    <a:pt x="79" y="122"/>
                  </a:cubicBezTo>
                  <a:cubicBezTo>
                    <a:pt x="158" y="122"/>
                    <a:pt x="158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29"/>
            <p:cNvSpPr/>
            <p:nvPr/>
          </p:nvSpPr>
          <p:spPr>
            <a:xfrm>
              <a:off x="1256204" y="4698292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4" y="1"/>
                  </a:moveTo>
                  <a:cubicBezTo>
                    <a:pt x="36" y="1"/>
                    <a:pt x="1" y="30"/>
                    <a:pt x="1" y="71"/>
                  </a:cubicBezTo>
                  <a:cubicBezTo>
                    <a:pt x="1" y="111"/>
                    <a:pt x="34" y="141"/>
                    <a:pt x="72" y="141"/>
                  </a:cubicBezTo>
                  <a:cubicBezTo>
                    <a:pt x="79" y="141"/>
                    <a:pt x="85" y="140"/>
                    <a:pt x="92" y="139"/>
                  </a:cubicBezTo>
                  <a:cubicBezTo>
                    <a:pt x="105" y="136"/>
                    <a:pt x="120" y="132"/>
                    <a:pt x="134" y="128"/>
                  </a:cubicBezTo>
                  <a:cubicBezTo>
                    <a:pt x="158" y="122"/>
                    <a:pt x="179" y="96"/>
                    <a:pt x="178" y="71"/>
                  </a:cubicBezTo>
                  <a:cubicBezTo>
                    <a:pt x="177" y="47"/>
                    <a:pt x="160" y="20"/>
                    <a:pt x="134" y="13"/>
                  </a:cubicBezTo>
                  <a:cubicBezTo>
                    <a:pt x="119" y="10"/>
                    <a:pt x="104" y="7"/>
                    <a:pt x="92" y="3"/>
                  </a:cubicBezTo>
                  <a:cubicBezTo>
                    <a:pt x="86" y="1"/>
                    <a:pt x="80" y="1"/>
                    <a:pt x="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29"/>
            <p:cNvSpPr/>
            <p:nvPr/>
          </p:nvSpPr>
          <p:spPr>
            <a:xfrm>
              <a:off x="1277320" y="4657729"/>
              <a:ext cx="7769" cy="6006"/>
            </a:xfrm>
            <a:custGeom>
              <a:avLst/>
              <a:gdLst/>
              <a:ahLst/>
              <a:cxnLst/>
              <a:rect l="l" t="t" r="r" b="b"/>
              <a:pathLst>
                <a:path w="163" h="126" extrusionOk="0">
                  <a:moveTo>
                    <a:pt x="81" y="0"/>
                  </a:moveTo>
                  <a:cubicBezTo>
                    <a:pt x="1" y="0"/>
                    <a:pt x="1" y="126"/>
                    <a:pt x="81" y="126"/>
                  </a:cubicBezTo>
                  <a:cubicBezTo>
                    <a:pt x="163" y="126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29"/>
            <p:cNvSpPr/>
            <p:nvPr/>
          </p:nvSpPr>
          <p:spPr>
            <a:xfrm>
              <a:off x="1297149" y="4626938"/>
              <a:ext cx="5005" cy="3051"/>
            </a:xfrm>
            <a:custGeom>
              <a:avLst/>
              <a:gdLst/>
              <a:ahLst/>
              <a:cxnLst/>
              <a:rect l="l" t="t" r="r" b="b"/>
              <a:pathLst>
                <a:path w="105" h="64" extrusionOk="0">
                  <a:moveTo>
                    <a:pt x="74" y="0"/>
                  </a:moveTo>
                  <a:cubicBezTo>
                    <a:pt x="74" y="0"/>
                    <a:pt x="73" y="0"/>
                    <a:pt x="72" y="0"/>
                  </a:cubicBezTo>
                  <a:cubicBezTo>
                    <a:pt x="63" y="0"/>
                    <a:pt x="53" y="0"/>
                    <a:pt x="44" y="2"/>
                  </a:cubicBezTo>
                  <a:cubicBezTo>
                    <a:pt x="36" y="3"/>
                    <a:pt x="29" y="7"/>
                    <a:pt x="21" y="10"/>
                  </a:cubicBezTo>
                  <a:cubicBezTo>
                    <a:pt x="0" y="18"/>
                    <a:pt x="0" y="44"/>
                    <a:pt x="21" y="54"/>
                  </a:cubicBezTo>
                  <a:cubicBezTo>
                    <a:pt x="29" y="57"/>
                    <a:pt x="36" y="60"/>
                    <a:pt x="44" y="62"/>
                  </a:cubicBezTo>
                  <a:cubicBezTo>
                    <a:pt x="48" y="63"/>
                    <a:pt x="53" y="64"/>
                    <a:pt x="58" y="64"/>
                  </a:cubicBezTo>
                  <a:cubicBezTo>
                    <a:pt x="63" y="64"/>
                    <a:pt x="68" y="63"/>
                    <a:pt x="72" y="63"/>
                  </a:cubicBezTo>
                  <a:cubicBezTo>
                    <a:pt x="89" y="63"/>
                    <a:pt x="105" y="48"/>
                    <a:pt x="105" y="31"/>
                  </a:cubicBezTo>
                  <a:cubicBezTo>
                    <a:pt x="104" y="16"/>
                    <a:pt x="92" y="0"/>
                    <a:pt x="7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29"/>
            <p:cNvSpPr/>
            <p:nvPr/>
          </p:nvSpPr>
          <p:spPr>
            <a:xfrm>
              <a:off x="1218263" y="4662543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1"/>
                  </a:moveTo>
                  <a:cubicBezTo>
                    <a:pt x="27" y="1"/>
                    <a:pt x="0" y="25"/>
                    <a:pt x="1" y="54"/>
                  </a:cubicBezTo>
                  <a:cubicBezTo>
                    <a:pt x="2" y="83"/>
                    <a:pt x="25" y="108"/>
                    <a:pt x="55" y="108"/>
                  </a:cubicBezTo>
                  <a:cubicBezTo>
                    <a:pt x="68" y="108"/>
                    <a:pt x="80" y="107"/>
                    <a:pt x="93" y="106"/>
                  </a:cubicBezTo>
                  <a:cubicBezTo>
                    <a:pt x="107" y="102"/>
                    <a:pt x="119" y="95"/>
                    <a:pt x="130" y="85"/>
                  </a:cubicBezTo>
                  <a:cubicBezTo>
                    <a:pt x="146" y="66"/>
                    <a:pt x="146" y="41"/>
                    <a:pt x="130" y="24"/>
                  </a:cubicBezTo>
                  <a:cubicBezTo>
                    <a:pt x="119" y="13"/>
                    <a:pt x="108" y="6"/>
                    <a:pt x="93" y="3"/>
                  </a:cubicBezTo>
                  <a:cubicBezTo>
                    <a:pt x="80" y="1"/>
                    <a:pt x="68" y="1"/>
                    <a:pt x="5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29"/>
            <p:cNvSpPr/>
            <p:nvPr/>
          </p:nvSpPr>
          <p:spPr>
            <a:xfrm>
              <a:off x="1234755" y="4640951"/>
              <a:ext cx="6673" cy="5195"/>
            </a:xfrm>
            <a:custGeom>
              <a:avLst/>
              <a:gdLst/>
              <a:ahLst/>
              <a:cxnLst/>
              <a:rect l="l" t="t" r="r" b="b"/>
              <a:pathLst>
                <a:path w="140" h="109" extrusionOk="0">
                  <a:moveTo>
                    <a:pt x="71" y="1"/>
                  </a:moveTo>
                  <a:cubicBezTo>
                    <a:pt x="3" y="1"/>
                    <a:pt x="1" y="108"/>
                    <a:pt x="71" y="108"/>
                  </a:cubicBezTo>
                  <a:cubicBezTo>
                    <a:pt x="140" y="108"/>
                    <a:pt x="140" y="1"/>
                    <a:pt x="7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29"/>
            <p:cNvSpPr/>
            <p:nvPr/>
          </p:nvSpPr>
          <p:spPr>
            <a:xfrm>
              <a:off x="1134659" y="4740809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6" y="0"/>
                  </a:moveTo>
                  <a:cubicBezTo>
                    <a:pt x="33" y="0"/>
                    <a:pt x="23" y="6"/>
                    <a:pt x="14" y="14"/>
                  </a:cubicBezTo>
                  <a:cubicBezTo>
                    <a:pt x="3" y="23"/>
                    <a:pt x="1" y="37"/>
                    <a:pt x="1" y="51"/>
                  </a:cubicBezTo>
                  <a:lnTo>
                    <a:pt x="1" y="83"/>
                  </a:lnTo>
                  <a:cubicBezTo>
                    <a:pt x="1" y="106"/>
                    <a:pt x="22" y="129"/>
                    <a:pt x="47" y="129"/>
                  </a:cubicBezTo>
                  <a:cubicBezTo>
                    <a:pt x="72" y="127"/>
                    <a:pt x="93" y="109"/>
                    <a:pt x="93" y="83"/>
                  </a:cubicBezTo>
                  <a:cubicBezTo>
                    <a:pt x="91" y="74"/>
                    <a:pt x="91" y="63"/>
                    <a:pt x="91" y="53"/>
                  </a:cubicBezTo>
                  <a:cubicBezTo>
                    <a:pt x="91" y="40"/>
                    <a:pt x="89" y="30"/>
                    <a:pt x="80" y="19"/>
                  </a:cubicBezTo>
                  <a:cubicBezTo>
                    <a:pt x="73" y="9"/>
                    <a:pt x="59" y="0"/>
                    <a:pt x="4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29"/>
            <p:cNvSpPr/>
            <p:nvPr/>
          </p:nvSpPr>
          <p:spPr>
            <a:xfrm>
              <a:off x="1129225" y="4705633"/>
              <a:ext cx="6625" cy="5148"/>
            </a:xfrm>
            <a:custGeom>
              <a:avLst/>
              <a:gdLst/>
              <a:ahLst/>
              <a:cxnLst/>
              <a:rect l="l" t="t" r="r" b="b"/>
              <a:pathLst>
                <a:path w="139" h="108" extrusionOk="0">
                  <a:moveTo>
                    <a:pt x="69" y="0"/>
                  </a:moveTo>
                  <a:cubicBezTo>
                    <a:pt x="1" y="0"/>
                    <a:pt x="1" y="107"/>
                    <a:pt x="69" y="107"/>
                  </a:cubicBezTo>
                  <a:cubicBezTo>
                    <a:pt x="137" y="107"/>
                    <a:pt x="139" y="0"/>
                    <a:pt x="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6" name="Google Shape;2366;p29"/>
          <p:cNvSpPr txBox="1">
            <a:spLocks noGrp="1"/>
          </p:cNvSpPr>
          <p:nvPr>
            <p:ph type="title" hasCustomPrompt="1"/>
          </p:nvPr>
        </p:nvSpPr>
        <p:spPr>
          <a:xfrm>
            <a:off x="808800" y="1604900"/>
            <a:ext cx="2127900" cy="7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67" name="Google Shape;2367;p29"/>
          <p:cNvSpPr txBox="1">
            <a:spLocks noGrp="1"/>
          </p:cNvSpPr>
          <p:nvPr>
            <p:ph type="title" idx="2" hasCustomPrompt="1"/>
          </p:nvPr>
        </p:nvSpPr>
        <p:spPr>
          <a:xfrm>
            <a:off x="6235850" y="1604900"/>
            <a:ext cx="2070900" cy="7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68" name="Google Shape;2368;p29"/>
          <p:cNvSpPr txBox="1">
            <a:spLocks noGrp="1"/>
          </p:cNvSpPr>
          <p:nvPr>
            <p:ph type="title" idx="3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369" name="Google Shape;2369;p29"/>
          <p:cNvSpPr txBox="1">
            <a:spLocks noGrp="1"/>
          </p:cNvSpPr>
          <p:nvPr>
            <p:ph type="title" idx="4"/>
          </p:nvPr>
        </p:nvSpPr>
        <p:spPr>
          <a:xfrm>
            <a:off x="720000" y="2974225"/>
            <a:ext cx="23055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70" name="Google Shape;2370;p29"/>
          <p:cNvSpPr txBox="1">
            <a:spLocks noGrp="1"/>
          </p:cNvSpPr>
          <p:nvPr>
            <p:ph type="subTitle" idx="1"/>
          </p:nvPr>
        </p:nvSpPr>
        <p:spPr>
          <a:xfrm>
            <a:off x="720000" y="3332725"/>
            <a:ext cx="2305500" cy="7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1" name="Google Shape;2371;p29"/>
          <p:cNvSpPr txBox="1">
            <a:spLocks noGrp="1"/>
          </p:cNvSpPr>
          <p:nvPr>
            <p:ph type="title" idx="5"/>
          </p:nvPr>
        </p:nvSpPr>
        <p:spPr>
          <a:xfrm>
            <a:off x="3419271" y="2974225"/>
            <a:ext cx="23055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72" name="Google Shape;2372;p29"/>
          <p:cNvSpPr txBox="1">
            <a:spLocks noGrp="1"/>
          </p:cNvSpPr>
          <p:nvPr>
            <p:ph type="subTitle" idx="6"/>
          </p:nvPr>
        </p:nvSpPr>
        <p:spPr>
          <a:xfrm>
            <a:off x="3419271" y="3332725"/>
            <a:ext cx="2305500" cy="7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3" name="Google Shape;2373;p29"/>
          <p:cNvSpPr txBox="1">
            <a:spLocks noGrp="1"/>
          </p:cNvSpPr>
          <p:nvPr>
            <p:ph type="title" idx="7"/>
          </p:nvPr>
        </p:nvSpPr>
        <p:spPr>
          <a:xfrm>
            <a:off x="6118549" y="2974225"/>
            <a:ext cx="23055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74" name="Google Shape;2374;p29"/>
          <p:cNvSpPr txBox="1">
            <a:spLocks noGrp="1"/>
          </p:cNvSpPr>
          <p:nvPr>
            <p:ph type="subTitle" idx="8"/>
          </p:nvPr>
        </p:nvSpPr>
        <p:spPr>
          <a:xfrm>
            <a:off x="6118550" y="3332725"/>
            <a:ext cx="2305500" cy="7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5" name="Google Shape;2375;p29"/>
          <p:cNvSpPr txBox="1">
            <a:spLocks noGrp="1"/>
          </p:cNvSpPr>
          <p:nvPr>
            <p:ph type="title" idx="9" hasCustomPrompt="1"/>
          </p:nvPr>
        </p:nvSpPr>
        <p:spPr>
          <a:xfrm>
            <a:off x="3508075" y="1604900"/>
            <a:ext cx="2127900" cy="7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76" name="Google Shape;2376;p29"/>
          <p:cNvSpPr/>
          <p:nvPr/>
        </p:nvSpPr>
        <p:spPr>
          <a:xfrm>
            <a:off x="3664750" y="478107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7" name="Google Shape;2377;p29"/>
          <p:cNvSpPr/>
          <p:nvPr/>
        </p:nvSpPr>
        <p:spPr>
          <a:xfrm>
            <a:off x="691271" y="1703138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8" name="Google Shape;2378;p29"/>
          <p:cNvSpPr/>
          <p:nvPr/>
        </p:nvSpPr>
        <p:spPr>
          <a:xfrm>
            <a:off x="8636341" y="3075109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9" name="Google Shape;2379;p29"/>
          <p:cNvSpPr/>
          <p:nvPr/>
        </p:nvSpPr>
        <p:spPr>
          <a:xfrm>
            <a:off x="1711341" y="457113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0" name="Google Shape;2380;p29"/>
          <p:cNvSpPr/>
          <p:nvPr/>
        </p:nvSpPr>
        <p:spPr>
          <a:xfrm>
            <a:off x="352496" y="4175546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29"/>
          <p:cNvSpPr/>
          <p:nvPr/>
        </p:nvSpPr>
        <p:spPr>
          <a:xfrm>
            <a:off x="417252" y="35181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2" name="Google Shape;2382;p29"/>
          <p:cNvSpPr/>
          <p:nvPr/>
        </p:nvSpPr>
        <p:spPr>
          <a:xfrm>
            <a:off x="7144350" y="456741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3" name="Google Shape;2383;p29"/>
          <p:cNvSpPr/>
          <p:nvPr/>
        </p:nvSpPr>
        <p:spPr>
          <a:xfrm>
            <a:off x="655083" y="315277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29"/>
          <p:cNvSpPr/>
          <p:nvPr/>
        </p:nvSpPr>
        <p:spPr>
          <a:xfrm>
            <a:off x="8632566" y="507592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5" name="Google Shape;2385;p29"/>
          <p:cNvSpPr/>
          <p:nvPr/>
        </p:nvSpPr>
        <p:spPr>
          <a:xfrm>
            <a:off x="8535348" y="4551515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6" name="Google Shape;2386;p29"/>
          <p:cNvSpPr/>
          <p:nvPr/>
        </p:nvSpPr>
        <p:spPr>
          <a:xfrm>
            <a:off x="7011540" y="530253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8" name="Google Shape;2388;p30"/>
          <p:cNvGrpSpPr/>
          <p:nvPr/>
        </p:nvGrpSpPr>
        <p:grpSpPr>
          <a:xfrm rot="9284465">
            <a:off x="678583" y="-2028214"/>
            <a:ext cx="9393665" cy="8567764"/>
            <a:chOff x="-2537947" y="-2336543"/>
            <a:chExt cx="4759398" cy="4340947"/>
          </a:xfrm>
        </p:grpSpPr>
        <p:sp>
          <p:nvSpPr>
            <p:cNvPr id="2389" name="Google Shape;2389;p30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30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30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30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30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4" name="Google Shape;2394;p30"/>
          <p:cNvGrpSpPr/>
          <p:nvPr/>
        </p:nvGrpSpPr>
        <p:grpSpPr>
          <a:xfrm rot="-4707470" flipH="1">
            <a:off x="877104" y="4541304"/>
            <a:ext cx="620423" cy="782924"/>
            <a:chOff x="4198851" y="-806491"/>
            <a:chExt cx="163968" cy="206914"/>
          </a:xfrm>
        </p:grpSpPr>
        <p:sp>
          <p:nvSpPr>
            <p:cNvPr id="2395" name="Google Shape;2395;p30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30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30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30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30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30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30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30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30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30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5" name="Google Shape;2405;p30"/>
          <p:cNvGrpSpPr/>
          <p:nvPr/>
        </p:nvGrpSpPr>
        <p:grpSpPr>
          <a:xfrm rot="-3476835">
            <a:off x="8473909" y="726009"/>
            <a:ext cx="999158" cy="1011762"/>
            <a:chOff x="3063709" y="-107293"/>
            <a:chExt cx="201909" cy="204435"/>
          </a:xfrm>
        </p:grpSpPr>
        <p:sp>
          <p:nvSpPr>
            <p:cNvPr id="2406" name="Google Shape;2406;p30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30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30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30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30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30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30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30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30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30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30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30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8" name="Google Shape;2418;p30"/>
          <p:cNvSpPr txBox="1">
            <a:spLocks noGrp="1"/>
          </p:cNvSpPr>
          <p:nvPr>
            <p:ph type="ctrTitle"/>
          </p:nvPr>
        </p:nvSpPr>
        <p:spPr>
          <a:xfrm>
            <a:off x="720000" y="640425"/>
            <a:ext cx="4000500" cy="9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19" name="Google Shape;2419;p30"/>
          <p:cNvSpPr txBox="1">
            <a:spLocks noGrp="1"/>
          </p:cNvSpPr>
          <p:nvPr>
            <p:ph type="subTitle" idx="1"/>
          </p:nvPr>
        </p:nvSpPr>
        <p:spPr>
          <a:xfrm>
            <a:off x="827550" y="2345383"/>
            <a:ext cx="37854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20" name="Google Shape;2420;p30"/>
          <p:cNvSpPr txBox="1">
            <a:spLocks noGrp="1"/>
          </p:cNvSpPr>
          <p:nvPr>
            <p:ph type="subTitle" idx="2"/>
          </p:nvPr>
        </p:nvSpPr>
        <p:spPr>
          <a:xfrm rot="-962">
            <a:off x="1111975" y="4321048"/>
            <a:ext cx="32166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21" name="Google Shape;2421;p30"/>
          <p:cNvSpPr/>
          <p:nvPr/>
        </p:nvSpPr>
        <p:spPr>
          <a:xfrm flipH="1">
            <a:off x="5041933" y="4904034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30"/>
          <p:cNvSpPr/>
          <p:nvPr/>
        </p:nvSpPr>
        <p:spPr>
          <a:xfrm flipH="1">
            <a:off x="362664" y="4375704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30"/>
          <p:cNvSpPr/>
          <p:nvPr/>
        </p:nvSpPr>
        <p:spPr>
          <a:xfrm flipH="1">
            <a:off x="362679" y="2028837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30"/>
          <p:cNvSpPr/>
          <p:nvPr/>
        </p:nvSpPr>
        <p:spPr>
          <a:xfrm flipH="1">
            <a:off x="590344" y="4603509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30"/>
          <p:cNvSpPr/>
          <p:nvPr/>
        </p:nvSpPr>
        <p:spPr>
          <a:xfrm flipH="1">
            <a:off x="872413" y="34348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30"/>
          <p:cNvSpPr/>
          <p:nvPr/>
        </p:nvSpPr>
        <p:spPr>
          <a:xfrm flipH="1">
            <a:off x="7040967" y="47695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30"/>
          <p:cNvSpPr/>
          <p:nvPr/>
        </p:nvSpPr>
        <p:spPr>
          <a:xfrm flipH="1">
            <a:off x="8324120" y="2771770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30"/>
          <p:cNvSpPr/>
          <p:nvPr/>
        </p:nvSpPr>
        <p:spPr>
          <a:xfrm flipH="1">
            <a:off x="8741997" y="51126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30"/>
          <p:cNvSpPr txBox="1"/>
          <p:nvPr/>
        </p:nvSpPr>
        <p:spPr>
          <a:xfrm>
            <a:off x="927650" y="3573275"/>
            <a:ext cx="3585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1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This presentation template was created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rPr>
              <a:t>,</a:t>
            </a:r>
            <a:r>
              <a:rPr lang="en" sz="11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includes icons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rPr>
              <a:t>,</a:t>
            </a:r>
            <a:r>
              <a:rPr lang="en" sz="1100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1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and infographics &amp; images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chemeClr val="accent6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4"/>
          <p:cNvGrpSpPr/>
          <p:nvPr/>
        </p:nvGrpSpPr>
        <p:grpSpPr>
          <a:xfrm rot="9284465">
            <a:off x="1088158" y="-2380639"/>
            <a:ext cx="9393665" cy="8567764"/>
            <a:chOff x="-2537947" y="-2336543"/>
            <a:chExt cx="4759398" cy="4340947"/>
          </a:xfrm>
        </p:grpSpPr>
        <p:sp>
          <p:nvSpPr>
            <p:cNvPr id="304" name="Google Shape;304;p4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4"/>
          <p:cNvGrpSpPr/>
          <p:nvPr/>
        </p:nvGrpSpPr>
        <p:grpSpPr>
          <a:xfrm>
            <a:off x="7292209" y="715123"/>
            <a:ext cx="568152" cy="575260"/>
            <a:chOff x="3063709" y="-107293"/>
            <a:chExt cx="201909" cy="204435"/>
          </a:xfrm>
        </p:grpSpPr>
        <p:sp>
          <p:nvSpPr>
            <p:cNvPr id="310" name="Google Shape;310;p4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" name="Google Shape;322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"/>
          <p:cNvSpPr txBox="1">
            <a:spLocks noGrp="1"/>
          </p:cNvSpPr>
          <p:nvPr>
            <p:ph type="body" idx="1"/>
          </p:nvPr>
        </p:nvSpPr>
        <p:spPr>
          <a:xfrm>
            <a:off x="720000" y="1237075"/>
            <a:ext cx="7299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✦"/>
              <a:defRPr sz="12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4" name="Google Shape;324;p4"/>
          <p:cNvSpPr/>
          <p:nvPr/>
        </p:nvSpPr>
        <p:spPr>
          <a:xfrm flipH="1">
            <a:off x="305333" y="1035659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"/>
          <p:cNvSpPr/>
          <p:nvPr/>
        </p:nvSpPr>
        <p:spPr>
          <a:xfrm flipH="1">
            <a:off x="247965" y="22234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4"/>
          <p:cNvSpPr/>
          <p:nvPr/>
        </p:nvSpPr>
        <p:spPr>
          <a:xfrm flipH="1">
            <a:off x="8741997" y="51126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4"/>
          <p:cNvSpPr/>
          <p:nvPr/>
        </p:nvSpPr>
        <p:spPr>
          <a:xfrm flipH="1">
            <a:off x="362664" y="4375704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4"/>
          <p:cNvSpPr/>
          <p:nvPr/>
        </p:nvSpPr>
        <p:spPr>
          <a:xfrm flipH="1">
            <a:off x="8395320" y="15044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"/>
          <p:cNvSpPr/>
          <p:nvPr/>
        </p:nvSpPr>
        <p:spPr>
          <a:xfrm flipH="1">
            <a:off x="3629754" y="466819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"/>
          <p:cNvSpPr/>
          <p:nvPr/>
        </p:nvSpPr>
        <p:spPr>
          <a:xfrm flipH="1">
            <a:off x="590344" y="4603509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"/>
          <p:cNvSpPr/>
          <p:nvPr/>
        </p:nvSpPr>
        <p:spPr>
          <a:xfrm flipH="1">
            <a:off x="8559088" y="446753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4"/>
          <p:cNvSpPr/>
          <p:nvPr/>
        </p:nvSpPr>
        <p:spPr>
          <a:xfrm flipH="1">
            <a:off x="7040967" y="47695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"/>
          <p:cNvSpPr/>
          <p:nvPr/>
        </p:nvSpPr>
        <p:spPr>
          <a:xfrm flipH="1">
            <a:off x="8612170" y="352424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4"/>
          <p:cNvSpPr/>
          <p:nvPr/>
        </p:nvSpPr>
        <p:spPr>
          <a:xfrm flipH="1">
            <a:off x="8019005" y="41039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"/>
          <p:cNvSpPr/>
          <p:nvPr/>
        </p:nvSpPr>
        <p:spPr>
          <a:xfrm flipH="1">
            <a:off x="3511524" y="482518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1" name="Google Shape;2431;p31"/>
          <p:cNvGrpSpPr/>
          <p:nvPr/>
        </p:nvGrpSpPr>
        <p:grpSpPr>
          <a:xfrm rot="9284465">
            <a:off x="678583" y="-2028214"/>
            <a:ext cx="9393665" cy="8567764"/>
            <a:chOff x="-2537947" y="-2336543"/>
            <a:chExt cx="4759398" cy="4340947"/>
          </a:xfrm>
        </p:grpSpPr>
        <p:sp>
          <p:nvSpPr>
            <p:cNvPr id="2432" name="Google Shape;2432;p31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31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31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31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31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7" name="Google Shape;2437;p31"/>
          <p:cNvGrpSpPr/>
          <p:nvPr/>
        </p:nvGrpSpPr>
        <p:grpSpPr>
          <a:xfrm rot="1432125" flipH="1">
            <a:off x="4438817" y="116542"/>
            <a:ext cx="2461232" cy="1065079"/>
            <a:chOff x="3758998" y="-241279"/>
            <a:chExt cx="873461" cy="377983"/>
          </a:xfrm>
        </p:grpSpPr>
        <p:sp>
          <p:nvSpPr>
            <p:cNvPr id="2438" name="Google Shape;2438;p31"/>
            <p:cNvSpPr/>
            <p:nvPr/>
          </p:nvSpPr>
          <p:spPr>
            <a:xfrm>
              <a:off x="3758998" y="-241279"/>
              <a:ext cx="20448" cy="24643"/>
            </a:xfrm>
            <a:custGeom>
              <a:avLst/>
              <a:gdLst/>
              <a:ahLst/>
              <a:cxnLst/>
              <a:rect l="l" t="t" r="r" b="b"/>
              <a:pathLst>
                <a:path w="429" h="517" extrusionOk="0">
                  <a:moveTo>
                    <a:pt x="215" y="0"/>
                  </a:moveTo>
                  <a:cubicBezTo>
                    <a:pt x="162" y="0"/>
                    <a:pt x="106" y="24"/>
                    <a:pt x="69" y="61"/>
                  </a:cubicBezTo>
                  <a:cubicBezTo>
                    <a:pt x="13" y="115"/>
                    <a:pt x="1" y="188"/>
                    <a:pt x="15" y="262"/>
                  </a:cubicBezTo>
                  <a:cubicBezTo>
                    <a:pt x="23" y="302"/>
                    <a:pt x="31" y="342"/>
                    <a:pt x="38" y="381"/>
                  </a:cubicBezTo>
                  <a:cubicBezTo>
                    <a:pt x="47" y="419"/>
                    <a:pt x="75" y="453"/>
                    <a:pt x="104" y="476"/>
                  </a:cubicBezTo>
                  <a:cubicBezTo>
                    <a:pt x="135" y="500"/>
                    <a:pt x="172" y="516"/>
                    <a:pt x="212" y="516"/>
                  </a:cubicBezTo>
                  <a:cubicBezTo>
                    <a:pt x="213" y="516"/>
                    <a:pt x="214" y="516"/>
                    <a:pt x="215" y="516"/>
                  </a:cubicBezTo>
                  <a:cubicBezTo>
                    <a:pt x="248" y="515"/>
                    <a:pt x="279" y="507"/>
                    <a:pt x="308" y="491"/>
                  </a:cubicBezTo>
                  <a:cubicBezTo>
                    <a:pt x="345" y="471"/>
                    <a:pt x="384" y="423"/>
                    <a:pt x="392" y="381"/>
                  </a:cubicBezTo>
                  <a:cubicBezTo>
                    <a:pt x="400" y="342"/>
                    <a:pt x="408" y="302"/>
                    <a:pt x="415" y="262"/>
                  </a:cubicBezTo>
                  <a:cubicBezTo>
                    <a:pt x="429" y="191"/>
                    <a:pt x="419" y="113"/>
                    <a:pt x="362" y="61"/>
                  </a:cubicBezTo>
                  <a:cubicBezTo>
                    <a:pt x="321" y="24"/>
                    <a:pt x="272" y="0"/>
                    <a:pt x="2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31"/>
            <p:cNvSpPr/>
            <p:nvPr/>
          </p:nvSpPr>
          <p:spPr>
            <a:xfrm>
              <a:off x="3769770" y="-168495"/>
              <a:ext cx="22927" cy="17779"/>
            </a:xfrm>
            <a:custGeom>
              <a:avLst/>
              <a:gdLst/>
              <a:ahLst/>
              <a:cxnLst/>
              <a:rect l="l" t="t" r="r" b="b"/>
              <a:pathLst>
                <a:path w="481" h="373" extrusionOk="0">
                  <a:moveTo>
                    <a:pt x="241" y="1"/>
                  </a:moveTo>
                  <a:cubicBezTo>
                    <a:pt x="1" y="1"/>
                    <a:pt x="1" y="372"/>
                    <a:pt x="241" y="372"/>
                  </a:cubicBezTo>
                  <a:cubicBezTo>
                    <a:pt x="241" y="372"/>
                    <a:pt x="241" y="372"/>
                    <a:pt x="242" y="372"/>
                  </a:cubicBezTo>
                  <a:cubicBezTo>
                    <a:pt x="480" y="372"/>
                    <a:pt x="480" y="1"/>
                    <a:pt x="2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31"/>
            <p:cNvSpPr/>
            <p:nvPr/>
          </p:nvSpPr>
          <p:spPr>
            <a:xfrm>
              <a:off x="3806472" y="-111583"/>
              <a:ext cx="53909" cy="47808"/>
            </a:xfrm>
            <a:custGeom>
              <a:avLst/>
              <a:gdLst/>
              <a:ahLst/>
              <a:cxnLst/>
              <a:rect l="l" t="t" r="r" b="b"/>
              <a:pathLst>
                <a:path w="1131" h="1003" extrusionOk="0">
                  <a:moveTo>
                    <a:pt x="630" y="1"/>
                  </a:moveTo>
                  <a:cubicBezTo>
                    <a:pt x="586" y="1"/>
                    <a:pt x="541" y="7"/>
                    <a:pt x="497" y="19"/>
                  </a:cubicBezTo>
                  <a:cubicBezTo>
                    <a:pt x="449" y="27"/>
                    <a:pt x="399" y="37"/>
                    <a:pt x="351" y="47"/>
                  </a:cubicBezTo>
                  <a:cubicBezTo>
                    <a:pt x="313" y="63"/>
                    <a:pt x="277" y="78"/>
                    <a:pt x="239" y="94"/>
                  </a:cubicBezTo>
                  <a:cubicBezTo>
                    <a:pt x="183" y="125"/>
                    <a:pt x="139" y="165"/>
                    <a:pt x="106" y="216"/>
                  </a:cubicBezTo>
                  <a:cubicBezTo>
                    <a:pt x="45" y="296"/>
                    <a:pt x="0" y="398"/>
                    <a:pt x="5" y="501"/>
                  </a:cubicBezTo>
                  <a:cubicBezTo>
                    <a:pt x="10" y="585"/>
                    <a:pt x="31" y="665"/>
                    <a:pt x="69" y="739"/>
                  </a:cubicBezTo>
                  <a:cubicBezTo>
                    <a:pt x="120" y="833"/>
                    <a:pt x="245" y="936"/>
                    <a:pt x="351" y="956"/>
                  </a:cubicBezTo>
                  <a:cubicBezTo>
                    <a:pt x="399" y="964"/>
                    <a:pt x="449" y="975"/>
                    <a:pt x="497" y="984"/>
                  </a:cubicBezTo>
                  <a:cubicBezTo>
                    <a:pt x="542" y="996"/>
                    <a:pt x="586" y="1002"/>
                    <a:pt x="631" y="1002"/>
                  </a:cubicBezTo>
                  <a:cubicBezTo>
                    <a:pt x="675" y="1002"/>
                    <a:pt x="719" y="996"/>
                    <a:pt x="763" y="984"/>
                  </a:cubicBezTo>
                  <a:cubicBezTo>
                    <a:pt x="848" y="960"/>
                    <a:pt x="921" y="917"/>
                    <a:pt x="984" y="855"/>
                  </a:cubicBezTo>
                  <a:cubicBezTo>
                    <a:pt x="1074" y="758"/>
                    <a:pt x="1131" y="637"/>
                    <a:pt x="1131" y="502"/>
                  </a:cubicBezTo>
                  <a:cubicBezTo>
                    <a:pt x="1131" y="372"/>
                    <a:pt x="1074" y="237"/>
                    <a:pt x="984" y="146"/>
                  </a:cubicBezTo>
                  <a:cubicBezTo>
                    <a:pt x="921" y="85"/>
                    <a:pt x="848" y="42"/>
                    <a:pt x="763" y="19"/>
                  </a:cubicBezTo>
                  <a:cubicBezTo>
                    <a:pt x="719" y="7"/>
                    <a:pt x="674" y="1"/>
                    <a:pt x="6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31"/>
            <p:cNvSpPr/>
            <p:nvPr/>
          </p:nvSpPr>
          <p:spPr>
            <a:xfrm>
              <a:off x="3884166" y="-38465"/>
              <a:ext cx="37322" cy="33270"/>
            </a:xfrm>
            <a:custGeom>
              <a:avLst/>
              <a:gdLst/>
              <a:ahLst/>
              <a:cxnLst/>
              <a:rect l="l" t="t" r="r" b="b"/>
              <a:pathLst>
                <a:path w="783" h="698" extrusionOk="0">
                  <a:moveTo>
                    <a:pt x="346" y="1"/>
                  </a:moveTo>
                  <a:cubicBezTo>
                    <a:pt x="299" y="1"/>
                    <a:pt x="258" y="10"/>
                    <a:pt x="219" y="31"/>
                  </a:cubicBezTo>
                  <a:cubicBezTo>
                    <a:pt x="176" y="46"/>
                    <a:pt x="139" y="69"/>
                    <a:pt x="107" y="103"/>
                  </a:cubicBezTo>
                  <a:cubicBezTo>
                    <a:pt x="46" y="163"/>
                    <a:pt x="0" y="262"/>
                    <a:pt x="4" y="349"/>
                  </a:cubicBezTo>
                  <a:cubicBezTo>
                    <a:pt x="9" y="439"/>
                    <a:pt x="39" y="532"/>
                    <a:pt x="107" y="595"/>
                  </a:cubicBezTo>
                  <a:cubicBezTo>
                    <a:pt x="166" y="649"/>
                    <a:pt x="248" y="698"/>
                    <a:pt x="331" y="698"/>
                  </a:cubicBezTo>
                  <a:cubicBezTo>
                    <a:pt x="339" y="698"/>
                    <a:pt x="346" y="698"/>
                    <a:pt x="353" y="697"/>
                  </a:cubicBezTo>
                  <a:cubicBezTo>
                    <a:pt x="381" y="695"/>
                    <a:pt x="411" y="692"/>
                    <a:pt x="439" y="688"/>
                  </a:cubicBezTo>
                  <a:cubicBezTo>
                    <a:pt x="441" y="688"/>
                    <a:pt x="443" y="688"/>
                    <a:pt x="446" y="688"/>
                  </a:cubicBezTo>
                  <a:cubicBezTo>
                    <a:pt x="490" y="688"/>
                    <a:pt x="531" y="679"/>
                    <a:pt x="570" y="659"/>
                  </a:cubicBezTo>
                  <a:cubicBezTo>
                    <a:pt x="612" y="647"/>
                    <a:pt x="648" y="622"/>
                    <a:pt x="679" y="589"/>
                  </a:cubicBezTo>
                  <a:cubicBezTo>
                    <a:pt x="737" y="529"/>
                    <a:pt x="782" y="433"/>
                    <a:pt x="778" y="349"/>
                  </a:cubicBezTo>
                  <a:cubicBezTo>
                    <a:pt x="774" y="260"/>
                    <a:pt x="746" y="170"/>
                    <a:pt x="679" y="108"/>
                  </a:cubicBezTo>
                  <a:cubicBezTo>
                    <a:pt x="657" y="92"/>
                    <a:pt x="632" y="73"/>
                    <a:pt x="610" y="56"/>
                  </a:cubicBezTo>
                  <a:cubicBezTo>
                    <a:pt x="558" y="26"/>
                    <a:pt x="501" y="10"/>
                    <a:pt x="439" y="10"/>
                  </a:cubicBezTo>
                  <a:cubicBezTo>
                    <a:pt x="411" y="6"/>
                    <a:pt x="381" y="4"/>
                    <a:pt x="353" y="1"/>
                  </a:cubicBezTo>
                  <a:cubicBezTo>
                    <a:pt x="350" y="1"/>
                    <a:pt x="348" y="1"/>
                    <a:pt x="3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31"/>
            <p:cNvSpPr/>
            <p:nvPr/>
          </p:nvSpPr>
          <p:spPr>
            <a:xfrm>
              <a:off x="3943748" y="-20924"/>
              <a:ext cx="49810" cy="49619"/>
            </a:xfrm>
            <a:custGeom>
              <a:avLst/>
              <a:gdLst/>
              <a:ahLst/>
              <a:cxnLst/>
              <a:rect l="l" t="t" r="r" b="b"/>
              <a:pathLst>
                <a:path w="1045" h="1041" extrusionOk="0">
                  <a:moveTo>
                    <a:pt x="469" y="1"/>
                  </a:moveTo>
                  <a:cubicBezTo>
                    <a:pt x="410" y="1"/>
                    <a:pt x="353" y="15"/>
                    <a:pt x="302" y="43"/>
                  </a:cubicBezTo>
                  <a:cubicBezTo>
                    <a:pt x="243" y="62"/>
                    <a:pt x="191" y="95"/>
                    <a:pt x="147" y="142"/>
                  </a:cubicBezTo>
                  <a:cubicBezTo>
                    <a:pt x="63" y="234"/>
                    <a:pt x="0" y="354"/>
                    <a:pt x="7" y="481"/>
                  </a:cubicBezTo>
                  <a:cubicBezTo>
                    <a:pt x="13" y="522"/>
                    <a:pt x="19" y="566"/>
                    <a:pt x="24" y="609"/>
                  </a:cubicBezTo>
                  <a:cubicBezTo>
                    <a:pt x="46" y="690"/>
                    <a:pt x="88" y="761"/>
                    <a:pt x="147" y="821"/>
                  </a:cubicBezTo>
                  <a:cubicBezTo>
                    <a:pt x="170" y="841"/>
                    <a:pt x="190" y="862"/>
                    <a:pt x="213" y="882"/>
                  </a:cubicBezTo>
                  <a:cubicBezTo>
                    <a:pt x="242" y="909"/>
                    <a:pt x="283" y="939"/>
                    <a:pt x="317" y="961"/>
                  </a:cubicBezTo>
                  <a:cubicBezTo>
                    <a:pt x="323" y="965"/>
                    <a:pt x="328" y="967"/>
                    <a:pt x="333" y="972"/>
                  </a:cubicBezTo>
                  <a:cubicBezTo>
                    <a:pt x="335" y="973"/>
                    <a:pt x="338" y="975"/>
                    <a:pt x="340" y="977"/>
                  </a:cubicBezTo>
                  <a:cubicBezTo>
                    <a:pt x="395" y="1011"/>
                    <a:pt x="452" y="1029"/>
                    <a:pt x="514" y="1032"/>
                  </a:cubicBezTo>
                  <a:cubicBezTo>
                    <a:pt x="547" y="1037"/>
                    <a:pt x="557" y="1040"/>
                    <a:pt x="571" y="1040"/>
                  </a:cubicBezTo>
                  <a:cubicBezTo>
                    <a:pt x="577" y="1040"/>
                    <a:pt x="583" y="1040"/>
                    <a:pt x="591" y="1039"/>
                  </a:cubicBezTo>
                  <a:cubicBezTo>
                    <a:pt x="595" y="1039"/>
                    <a:pt x="599" y="1039"/>
                    <a:pt x="604" y="1039"/>
                  </a:cubicBezTo>
                  <a:cubicBezTo>
                    <a:pt x="661" y="1039"/>
                    <a:pt x="715" y="1026"/>
                    <a:pt x="764" y="999"/>
                  </a:cubicBezTo>
                  <a:cubicBezTo>
                    <a:pt x="821" y="981"/>
                    <a:pt x="869" y="950"/>
                    <a:pt x="910" y="907"/>
                  </a:cubicBezTo>
                  <a:cubicBezTo>
                    <a:pt x="933" y="876"/>
                    <a:pt x="957" y="845"/>
                    <a:pt x="980" y="815"/>
                  </a:cubicBezTo>
                  <a:cubicBezTo>
                    <a:pt x="1021" y="744"/>
                    <a:pt x="1042" y="668"/>
                    <a:pt x="1042" y="587"/>
                  </a:cubicBezTo>
                  <a:cubicBezTo>
                    <a:pt x="1042" y="582"/>
                    <a:pt x="1043" y="578"/>
                    <a:pt x="1043" y="573"/>
                  </a:cubicBezTo>
                  <a:cubicBezTo>
                    <a:pt x="1045" y="509"/>
                    <a:pt x="1031" y="448"/>
                    <a:pt x="1003" y="394"/>
                  </a:cubicBezTo>
                  <a:cubicBezTo>
                    <a:pt x="997" y="373"/>
                    <a:pt x="988" y="353"/>
                    <a:pt x="977" y="333"/>
                  </a:cubicBezTo>
                  <a:cubicBezTo>
                    <a:pt x="952" y="289"/>
                    <a:pt x="918" y="244"/>
                    <a:pt x="885" y="207"/>
                  </a:cubicBezTo>
                  <a:cubicBezTo>
                    <a:pt x="866" y="185"/>
                    <a:pt x="845" y="164"/>
                    <a:pt x="825" y="142"/>
                  </a:cubicBezTo>
                  <a:cubicBezTo>
                    <a:pt x="782" y="95"/>
                    <a:pt x="730" y="62"/>
                    <a:pt x="670" y="43"/>
                  </a:cubicBezTo>
                  <a:cubicBezTo>
                    <a:pt x="616" y="15"/>
                    <a:pt x="560" y="1"/>
                    <a:pt x="499" y="1"/>
                  </a:cubicBezTo>
                  <a:cubicBezTo>
                    <a:pt x="495" y="1"/>
                    <a:pt x="490" y="1"/>
                    <a:pt x="486" y="1"/>
                  </a:cubicBezTo>
                  <a:cubicBezTo>
                    <a:pt x="480" y="1"/>
                    <a:pt x="474" y="1"/>
                    <a:pt x="4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31"/>
            <p:cNvSpPr/>
            <p:nvPr/>
          </p:nvSpPr>
          <p:spPr>
            <a:xfrm>
              <a:off x="4040794" y="9438"/>
              <a:ext cx="49905" cy="44996"/>
            </a:xfrm>
            <a:custGeom>
              <a:avLst/>
              <a:gdLst/>
              <a:ahLst/>
              <a:cxnLst/>
              <a:rect l="l" t="t" r="r" b="b"/>
              <a:pathLst>
                <a:path w="1047" h="944" extrusionOk="0">
                  <a:moveTo>
                    <a:pt x="582" y="1"/>
                  </a:moveTo>
                  <a:cubicBezTo>
                    <a:pt x="534" y="1"/>
                    <a:pt x="487" y="9"/>
                    <a:pt x="429" y="18"/>
                  </a:cubicBezTo>
                  <a:lnTo>
                    <a:pt x="402" y="22"/>
                  </a:lnTo>
                  <a:cubicBezTo>
                    <a:pt x="381" y="26"/>
                    <a:pt x="359" y="29"/>
                    <a:pt x="338" y="32"/>
                  </a:cubicBezTo>
                  <a:cubicBezTo>
                    <a:pt x="302" y="48"/>
                    <a:pt x="266" y="62"/>
                    <a:pt x="229" y="78"/>
                  </a:cubicBezTo>
                  <a:cubicBezTo>
                    <a:pt x="176" y="107"/>
                    <a:pt x="134" y="146"/>
                    <a:pt x="102" y="196"/>
                  </a:cubicBezTo>
                  <a:cubicBezTo>
                    <a:pt x="72" y="225"/>
                    <a:pt x="53" y="257"/>
                    <a:pt x="42" y="297"/>
                  </a:cubicBezTo>
                  <a:cubicBezTo>
                    <a:pt x="14" y="351"/>
                    <a:pt x="0" y="409"/>
                    <a:pt x="3" y="472"/>
                  </a:cubicBezTo>
                  <a:lnTo>
                    <a:pt x="19" y="594"/>
                  </a:lnTo>
                  <a:cubicBezTo>
                    <a:pt x="35" y="631"/>
                    <a:pt x="49" y="665"/>
                    <a:pt x="65" y="702"/>
                  </a:cubicBezTo>
                  <a:cubicBezTo>
                    <a:pt x="93" y="756"/>
                    <a:pt x="133" y="798"/>
                    <a:pt x="182" y="831"/>
                  </a:cubicBezTo>
                  <a:cubicBezTo>
                    <a:pt x="227" y="872"/>
                    <a:pt x="278" y="899"/>
                    <a:pt x="337" y="911"/>
                  </a:cubicBezTo>
                  <a:cubicBezTo>
                    <a:pt x="358" y="916"/>
                    <a:pt x="380" y="919"/>
                    <a:pt x="401" y="922"/>
                  </a:cubicBezTo>
                  <a:lnTo>
                    <a:pt x="428" y="926"/>
                  </a:lnTo>
                  <a:cubicBezTo>
                    <a:pt x="485" y="935"/>
                    <a:pt x="531" y="944"/>
                    <a:pt x="579" y="944"/>
                  </a:cubicBezTo>
                  <a:cubicBezTo>
                    <a:pt x="616" y="944"/>
                    <a:pt x="654" y="939"/>
                    <a:pt x="698" y="925"/>
                  </a:cubicBezTo>
                  <a:cubicBezTo>
                    <a:pt x="736" y="909"/>
                    <a:pt x="773" y="894"/>
                    <a:pt x="810" y="878"/>
                  </a:cubicBezTo>
                  <a:cubicBezTo>
                    <a:pt x="866" y="848"/>
                    <a:pt x="909" y="809"/>
                    <a:pt x="942" y="756"/>
                  </a:cubicBezTo>
                  <a:cubicBezTo>
                    <a:pt x="972" y="727"/>
                    <a:pt x="993" y="692"/>
                    <a:pt x="1003" y="653"/>
                  </a:cubicBezTo>
                  <a:cubicBezTo>
                    <a:pt x="1033" y="596"/>
                    <a:pt x="1046" y="537"/>
                    <a:pt x="1044" y="472"/>
                  </a:cubicBezTo>
                  <a:cubicBezTo>
                    <a:pt x="1039" y="432"/>
                    <a:pt x="1033" y="390"/>
                    <a:pt x="1028" y="348"/>
                  </a:cubicBezTo>
                  <a:cubicBezTo>
                    <a:pt x="1013" y="309"/>
                    <a:pt x="997" y="273"/>
                    <a:pt x="981" y="235"/>
                  </a:cubicBezTo>
                  <a:cubicBezTo>
                    <a:pt x="951" y="181"/>
                    <a:pt x="911" y="136"/>
                    <a:pt x="859" y="103"/>
                  </a:cubicBezTo>
                  <a:cubicBezTo>
                    <a:pt x="814" y="61"/>
                    <a:pt x="761" y="34"/>
                    <a:pt x="700" y="19"/>
                  </a:cubicBezTo>
                  <a:cubicBezTo>
                    <a:pt x="656" y="6"/>
                    <a:pt x="618" y="1"/>
                    <a:pt x="5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31"/>
            <p:cNvSpPr/>
            <p:nvPr/>
          </p:nvSpPr>
          <p:spPr>
            <a:xfrm>
              <a:off x="4181739" y="5673"/>
              <a:ext cx="45043" cy="40754"/>
            </a:xfrm>
            <a:custGeom>
              <a:avLst/>
              <a:gdLst/>
              <a:ahLst/>
              <a:cxnLst/>
              <a:rect l="l" t="t" r="r" b="b"/>
              <a:pathLst>
                <a:path w="945" h="855" extrusionOk="0">
                  <a:moveTo>
                    <a:pt x="528" y="1"/>
                  </a:moveTo>
                  <a:cubicBezTo>
                    <a:pt x="524" y="1"/>
                    <a:pt x="520" y="1"/>
                    <a:pt x="516" y="1"/>
                  </a:cubicBezTo>
                  <a:lnTo>
                    <a:pt x="506" y="1"/>
                  </a:lnTo>
                  <a:cubicBezTo>
                    <a:pt x="467" y="6"/>
                    <a:pt x="430" y="12"/>
                    <a:pt x="393" y="17"/>
                  </a:cubicBezTo>
                  <a:cubicBezTo>
                    <a:pt x="366" y="23"/>
                    <a:pt x="340" y="35"/>
                    <a:pt x="315" y="47"/>
                  </a:cubicBezTo>
                  <a:lnTo>
                    <a:pt x="287" y="56"/>
                  </a:lnTo>
                  <a:cubicBezTo>
                    <a:pt x="256" y="68"/>
                    <a:pt x="226" y="82"/>
                    <a:pt x="194" y="94"/>
                  </a:cubicBezTo>
                  <a:cubicBezTo>
                    <a:pt x="150" y="119"/>
                    <a:pt x="114" y="152"/>
                    <a:pt x="85" y="194"/>
                  </a:cubicBezTo>
                  <a:cubicBezTo>
                    <a:pt x="62" y="218"/>
                    <a:pt x="46" y="246"/>
                    <a:pt x="36" y="279"/>
                  </a:cubicBezTo>
                  <a:cubicBezTo>
                    <a:pt x="11" y="325"/>
                    <a:pt x="1" y="375"/>
                    <a:pt x="4" y="428"/>
                  </a:cubicBezTo>
                  <a:cubicBezTo>
                    <a:pt x="9" y="462"/>
                    <a:pt x="13" y="496"/>
                    <a:pt x="18" y="532"/>
                  </a:cubicBezTo>
                  <a:cubicBezTo>
                    <a:pt x="31" y="563"/>
                    <a:pt x="45" y="593"/>
                    <a:pt x="57" y="624"/>
                  </a:cubicBezTo>
                  <a:cubicBezTo>
                    <a:pt x="82" y="669"/>
                    <a:pt x="115" y="706"/>
                    <a:pt x="157" y="733"/>
                  </a:cubicBezTo>
                  <a:cubicBezTo>
                    <a:pt x="194" y="767"/>
                    <a:pt x="238" y="790"/>
                    <a:pt x="288" y="802"/>
                  </a:cubicBezTo>
                  <a:cubicBezTo>
                    <a:pt x="307" y="807"/>
                    <a:pt x="324" y="812"/>
                    <a:pt x="343" y="818"/>
                  </a:cubicBezTo>
                  <a:lnTo>
                    <a:pt x="344" y="818"/>
                  </a:lnTo>
                  <a:cubicBezTo>
                    <a:pt x="390" y="841"/>
                    <a:pt x="439" y="855"/>
                    <a:pt x="491" y="855"/>
                  </a:cubicBezTo>
                  <a:cubicBezTo>
                    <a:pt x="496" y="855"/>
                    <a:pt x="502" y="855"/>
                    <a:pt x="507" y="854"/>
                  </a:cubicBezTo>
                  <a:lnTo>
                    <a:pt x="517" y="854"/>
                  </a:lnTo>
                  <a:cubicBezTo>
                    <a:pt x="522" y="855"/>
                    <a:pt x="528" y="855"/>
                    <a:pt x="533" y="855"/>
                  </a:cubicBezTo>
                  <a:cubicBezTo>
                    <a:pt x="586" y="855"/>
                    <a:pt x="635" y="841"/>
                    <a:pt x="680" y="818"/>
                  </a:cubicBezTo>
                  <a:cubicBezTo>
                    <a:pt x="732" y="801"/>
                    <a:pt x="778" y="771"/>
                    <a:pt x="817" y="731"/>
                  </a:cubicBezTo>
                  <a:cubicBezTo>
                    <a:pt x="859" y="692"/>
                    <a:pt x="888" y="647"/>
                    <a:pt x="905" y="593"/>
                  </a:cubicBezTo>
                  <a:cubicBezTo>
                    <a:pt x="931" y="542"/>
                    <a:pt x="945" y="487"/>
                    <a:pt x="942" y="429"/>
                  </a:cubicBezTo>
                  <a:cubicBezTo>
                    <a:pt x="936" y="317"/>
                    <a:pt x="900" y="203"/>
                    <a:pt x="816" y="126"/>
                  </a:cubicBezTo>
                  <a:cubicBezTo>
                    <a:pt x="737" y="54"/>
                    <a:pt x="636" y="1"/>
                    <a:pt x="5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31"/>
            <p:cNvSpPr/>
            <p:nvPr/>
          </p:nvSpPr>
          <p:spPr>
            <a:xfrm>
              <a:off x="4279881" y="-11153"/>
              <a:ext cx="80363" cy="62298"/>
            </a:xfrm>
            <a:custGeom>
              <a:avLst/>
              <a:gdLst/>
              <a:ahLst/>
              <a:cxnLst/>
              <a:rect l="l" t="t" r="r" b="b"/>
              <a:pathLst>
                <a:path w="1686" h="1307" extrusionOk="0">
                  <a:moveTo>
                    <a:pt x="842" y="0"/>
                  </a:moveTo>
                  <a:cubicBezTo>
                    <a:pt x="2" y="0"/>
                    <a:pt x="1" y="1307"/>
                    <a:pt x="842" y="1307"/>
                  </a:cubicBezTo>
                  <a:cubicBezTo>
                    <a:pt x="843" y="1307"/>
                    <a:pt x="844" y="1307"/>
                    <a:pt x="844" y="1307"/>
                  </a:cubicBezTo>
                  <a:cubicBezTo>
                    <a:pt x="1684" y="1307"/>
                    <a:pt x="1685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31"/>
            <p:cNvSpPr/>
            <p:nvPr/>
          </p:nvSpPr>
          <p:spPr>
            <a:xfrm>
              <a:off x="4419444" y="47856"/>
              <a:ext cx="28694" cy="28504"/>
            </a:xfrm>
            <a:custGeom>
              <a:avLst/>
              <a:gdLst/>
              <a:ahLst/>
              <a:cxnLst/>
              <a:rect l="l" t="t" r="r" b="b"/>
              <a:pathLst>
                <a:path w="602" h="598" extrusionOk="0">
                  <a:moveTo>
                    <a:pt x="301" y="0"/>
                  </a:moveTo>
                  <a:cubicBezTo>
                    <a:pt x="275" y="0"/>
                    <a:pt x="248" y="3"/>
                    <a:pt x="222" y="9"/>
                  </a:cubicBezTo>
                  <a:cubicBezTo>
                    <a:pt x="159" y="24"/>
                    <a:pt x="105" y="67"/>
                    <a:pt x="68" y="115"/>
                  </a:cubicBezTo>
                  <a:cubicBezTo>
                    <a:pt x="28" y="165"/>
                    <a:pt x="1" y="230"/>
                    <a:pt x="4" y="294"/>
                  </a:cubicBezTo>
                  <a:cubicBezTo>
                    <a:pt x="6" y="346"/>
                    <a:pt x="20" y="397"/>
                    <a:pt x="44" y="445"/>
                  </a:cubicBezTo>
                  <a:cubicBezTo>
                    <a:pt x="63" y="479"/>
                    <a:pt x="89" y="507"/>
                    <a:pt x="120" y="528"/>
                  </a:cubicBezTo>
                  <a:cubicBezTo>
                    <a:pt x="148" y="554"/>
                    <a:pt x="183" y="573"/>
                    <a:pt x="221" y="582"/>
                  </a:cubicBezTo>
                  <a:cubicBezTo>
                    <a:pt x="245" y="592"/>
                    <a:pt x="273" y="597"/>
                    <a:pt x="301" y="597"/>
                  </a:cubicBezTo>
                  <a:cubicBezTo>
                    <a:pt x="322" y="597"/>
                    <a:pt x="344" y="594"/>
                    <a:pt x="363" y="587"/>
                  </a:cubicBezTo>
                  <a:cubicBezTo>
                    <a:pt x="439" y="563"/>
                    <a:pt x="518" y="519"/>
                    <a:pt x="557" y="445"/>
                  </a:cubicBezTo>
                  <a:cubicBezTo>
                    <a:pt x="582" y="397"/>
                    <a:pt x="595" y="348"/>
                    <a:pt x="597" y="294"/>
                  </a:cubicBezTo>
                  <a:cubicBezTo>
                    <a:pt x="602" y="230"/>
                    <a:pt x="572" y="166"/>
                    <a:pt x="535" y="115"/>
                  </a:cubicBezTo>
                  <a:cubicBezTo>
                    <a:pt x="497" y="67"/>
                    <a:pt x="444" y="22"/>
                    <a:pt x="381" y="9"/>
                  </a:cubicBezTo>
                  <a:cubicBezTo>
                    <a:pt x="355" y="3"/>
                    <a:pt x="328" y="0"/>
                    <a:pt x="30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31"/>
            <p:cNvSpPr/>
            <p:nvPr/>
          </p:nvSpPr>
          <p:spPr>
            <a:xfrm>
              <a:off x="4468444" y="106913"/>
              <a:ext cx="38418" cy="29791"/>
            </a:xfrm>
            <a:custGeom>
              <a:avLst/>
              <a:gdLst/>
              <a:ahLst/>
              <a:cxnLst/>
              <a:rect l="l" t="t" r="r" b="b"/>
              <a:pathLst>
                <a:path w="806" h="625" extrusionOk="0">
                  <a:moveTo>
                    <a:pt x="403" y="0"/>
                  </a:moveTo>
                  <a:cubicBezTo>
                    <a:pt x="1" y="0"/>
                    <a:pt x="1" y="624"/>
                    <a:pt x="403" y="624"/>
                  </a:cubicBezTo>
                  <a:cubicBezTo>
                    <a:pt x="805" y="624"/>
                    <a:pt x="806" y="0"/>
                    <a:pt x="40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31"/>
            <p:cNvSpPr/>
            <p:nvPr/>
          </p:nvSpPr>
          <p:spPr>
            <a:xfrm>
              <a:off x="3818484" y="-232366"/>
              <a:ext cx="33223" cy="25787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9" y="1"/>
                  </a:moveTo>
                  <a:cubicBezTo>
                    <a:pt x="3" y="1"/>
                    <a:pt x="1" y="541"/>
                    <a:pt x="349" y="541"/>
                  </a:cubicBezTo>
                  <a:cubicBezTo>
                    <a:pt x="697" y="541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31"/>
            <p:cNvSpPr/>
            <p:nvPr/>
          </p:nvSpPr>
          <p:spPr>
            <a:xfrm>
              <a:off x="3851182" y="-185559"/>
              <a:ext cx="51669" cy="40086"/>
            </a:xfrm>
            <a:custGeom>
              <a:avLst/>
              <a:gdLst/>
              <a:ahLst/>
              <a:cxnLst/>
              <a:rect l="l" t="t" r="r" b="b"/>
              <a:pathLst>
                <a:path w="1084" h="841" extrusionOk="0">
                  <a:moveTo>
                    <a:pt x="542" y="0"/>
                  </a:moveTo>
                  <a:cubicBezTo>
                    <a:pt x="2" y="0"/>
                    <a:pt x="0" y="840"/>
                    <a:pt x="542" y="840"/>
                  </a:cubicBezTo>
                  <a:cubicBezTo>
                    <a:pt x="1083" y="839"/>
                    <a:pt x="1084" y="0"/>
                    <a:pt x="5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31"/>
            <p:cNvSpPr/>
            <p:nvPr/>
          </p:nvSpPr>
          <p:spPr>
            <a:xfrm>
              <a:off x="3918962" y="-131555"/>
              <a:ext cx="35796" cy="27789"/>
            </a:xfrm>
            <a:custGeom>
              <a:avLst/>
              <a:gdLst/>
              <a:ahLst/>
              <a:cxnLst/>
              <a:rect l="l" t="t" r="r" b="b"/>
              <a:pathLst>
                <a:path w="751" h="583" extrusionOk="0">
                  <a:moveTo>
                    <a:pt x="377" y="0"/>
                  </a:moveTo>
                  <a:cubicBezTo>
                    <a:pt x="2" y="0"/>
                    <a:pt x="1" y="582"/>
                    <a:pt x="377" y="582"/>
                  </a:cubicBezTo>
                  <a:cubicBezTo>
                    <a:pt x="750" y="582"/>
                    <a:pt x="750" y="0"/>
                    <a:pt x="3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31"/>
            <p:cNvSpPr/>
            <p:nvPr/>
          </p:nvSpPr>
          <p:spPr>
            <a:xfrm>
              <a:off x="4005855" y="-91945"/>
              <a:ext cx="41659" cy="32317"/>
            </a:xfrm>
            <a:custGeom>
              <a:avLst/>
              <a:gdLst/>
              <a:ahLst/>
              <a:cxnLst/>
              <a:rect l="l" t="t" r="r" b="b"/>
              <a:pathLst>
                <a:path w="874" h="678" extrusionOk="0">
                  <a:moveTo>
                    <a:pt x="438" y="0"/>
                  </a:moveTo>
                  <a:cubicBezTo>
                    <a:pt x="3" y="0"/>
                    <a:pt x="0" y="678"/>
                    <a:pt x="438" y="678"/>
                  </a:cubicBezTo>
                  <a:cubicBezTo>
                    <a:pt x="873" y="678"/>
                    <a:pt x="873" y="0"/>
                    <a:pt x="4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31"/>
            <p:cNvSpPr/>
            <p:nvPr/>
          </p:nvSpPr>
          <p:spPr>
            <a:xfrm>
              <a:off x="4090270" y="-113680"/>
              <a:ext cx="69829" cy="63823"/>
            </a:xfrm>
            <a:custGeom>
              <a:avLst/>
              <a:gdLst/>
              <a:ahLst/>
              <a:cxnLst/>
              <a:rect l="l" t="t" r="r" b="b"/>
              <a:pathLst>
                <a:path w="1465" h="1339" extrusionOk="0">
                  <a:moveTo>
                    <a:pt x="663" y="1"/>
                  </a:moveTo>
                  <a:cubicBezTo>
                    <a:pt x="497" y="1"/>
                    <a:pt x="318" y="81"/>
                    <a:pt x="203" y="197"/>
                  </a:cubicBezTo>
                  <a:cubicBezTo>
                    <a:pt x="87" y="314"/>
                    <a:pt x="1" y="504"/>
                    <a:pt x="7" y="670"/>
                  </a:cubicBezTo>
                  <a:cubicBezTo>
                    <a:pt x="14" y="843"/>
                    <a:pt x="71" y="1022"/>
                    <a:pt x="203" y="1142"/>
                  </a:cubicBezTo>
                  <a:cubicBezTo>
                    <a:pt x="329" y="1258"/>
                    <a:pt x="488" y="1338"/>
                    <a:pt x="663" y="1338"/>
                  </a:cubicBezTo>
                  <a:cubicBezTo>
                    <a:pt x="667" y="1338"/>
                    <a:pt x="671" y="1338"/>
                    <a:pt x="676" y="1338"/>
                  </a:cubicBezTo>
                  <a:cubicBezTo>
                    <a:pt x="773" y="1336"/>
                    <a:pt x="873" y="1338"/>
                    <a:pt x="969" y="1312"/>
                  </a:cubicBezTo>
                  <a:cubicBezTo>
                    <a:pt x="1250" y="1235"/>
                    <a:pt x="1464" y="963"/>
                    <a:pt x="1464" y="670"/>
                  </a:cubicBezTo>
                  <a:cubicBezTo>
                    <a:pt x="1464" y="385"/>
                    <a:pt x="1252" y="92"/>
                    <a:pt x="969" y="27"/>
                  </a:cubicBezTo>
                  <a:cubicBezTo>
                    <a:pt x="873" y="5"/>
                    <a:pt x="773" y="2"/>
                    <a:pt x="676" y="1"/>
                  </a:cubicBezTo>
                  <a:cubicBezTo>
                    <a:pt x="672" y="1"/>
                    <a:pt x="668" y="1"/>
                    <a:pt x="66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31"/>
            <p:cNvSpPr/>
            <p:nvPr/>
          </p:nvSpPr>
          <p:spPr>
            <a:xfrm>
              <a:off x="4193608" y="-136083"/>
              <a:ext cx="65158" cy="60773"/>
            </a:xfrm>
            <a:custGeom>
              <a:avLst/>
              <a:gdLst/>
              <a:ahLst/>
              <a:cxnLst/>
              <a:rect l="l" t="t" r="r" b="b"/>
              <a:pathLst>
                <a:path w="1367" h="1275" extrusionOk="0">
                  <a:moveTo>
                    <a:pt x="620" y="0"/>
                  </a:moveTo>
                  <a:cubicBezTo>
                    <a:pt x="541" y="0"/>
                    <a:pt x="467" y="19"/>
                    <a:pt x="399" y="55"/>
                  </a:cubicBezTo>
                  <a:cubicBezTo>
                    <a:pt x="320" y="82"/>
                    <a:pt x="252" y="126"/>
                    <a:pt x="194" y="186"/>
                  </a:cubicBezTo>
                  <a:cubicBezTo>
                    <a:pt x="84" y="296"/>
                    <a:pt x="1" y="478"/>
                    <a:pt x="8" y="636"/>
                  </a:cubicBezTo>
                  <a:cubicBezTo>
                    <a:pt x="16" y="802"/>
                    <a:pt x="70" y="971"/>
                    <a:pt x="194" y="1087"/>
                  </a:cubicBezTo>
                  <a:cubicBezTo>
                    <a:pt x="303" y="1187"/>
                    <a:pt x="454" y="1275"/>
                    <a:pt x="607" y="1275"/>
                  </a:cubicBezTo>
                  <a:cubicBezTo>
                    <a:pt x="620" y="1275"/>
                    <a:pt x="632" y="1274"/>
                    <a:pt x="645" y="1273"/>
                  </a:cubicBezTo>
                  <a:cubicBezTo>
                    <a:pt x="730" y="1265"/>
                    <a:pt x="824" y="1262"/>
                    <a:pt x="906" y="1235"/>
                  </a:cubicBezTo>
                  <a:cubicBezTo>
                    <a:pt x="955" y="1214"/>
                    <a:pt x="1004" y="1193"/>
                    <a:pt x="1054" y="1172"/>
                  </a:cubicBezTo>
                  <a:cubicBezTo>
                    <a:pt x="1126" y="1133"/>
                    <a:pt x="1185" y="1080"/>
                    <a:pt x="1228" y="1012"/>
                  </a:cubicBezTo>
                  <a:cubicBezTo>
                    <a:pt x="1309" y="908"/>
                    <a:pt x="1367" y="773"/>
                    <a:pt x="1362" y="636"/>
                  </a:cubicBezTo>
                  <a:cubicBezTo>
                    <a:pt x="1355" y="528"/>
                    <a:pt x="1326" y="423"/>
                    <a:pt x="1275" y="324"/>
                  </a:cubicBezTo>
                  <a:cubicBezTo>
                    <a:pt x="1200" y="183"/>
                    <a:pt x="1052" y="89"/>
                    <a:pt x="905" y="39"/>
                  </a:cubicBezTo>
                  <a:cubicBezTo>
                    <a:pt x="821" y="11"/>
                    <a:pt x="730" y="8"/>
                    <a:pt x="643" y="1"/>
                  </a:cubicBezTo>
                  <a:cubicBezTo>
                    <a:pt x="635" y="1"/>
                    <a:pt x="627" y="0"/>
                    <a:pt x="6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31"/>
            <p:cNvSpPr/>
            <p:nvPr/>
          </p:nvSpPr>
          <p:spPr>
            <a:xfrm>
              <a:off x="4324543" y="-126025"/>
              <a:ext cx="33318" cy="28837"/>
            </a:xfrm>
            <a:custGeom>
              <a:avLst/>
              <a:gdLst/>
              <a:ahLst/>
              <a:cxnLst/>
              <a:rect l="l" t="t" r="r" b="b"/>
              <a:pathLst>
                <a:path w="699" h="605" extrusionOk="0">
                  <a:moveTo>
                    <a:pt x="392" y="1"/>
                  </a:moveTo>
                  <a:cubicBezTo>
                    <a:pt x="363" y="1"/>
                    <a:pt x="334" y="5"/>
                    <a:pt x="300" y="13"/>
                  </a:cubicBezTo>
                  <a:cubicBezTo>
                    <a:pt x="291" y="14"/>
                    <a:pt x="281" y="16"/>
                    <a:pt x="272" y="19"/>
                  </a:cubicBezTo>
                  <a:cubicBezTo>
                    <a:pt x="251" y="24"/>
                    <a:pt x="230" y="29"/>
                    <a:pt x="208" y="34"/>
                  </a:cubicBezTo>
                  <a:lnTo>
                    <a:pt x="141" y="61"/>
                  </a:lnTo>
                  <a:cubicBezTo>
                    <a:pt x="108" y="78"/>
                    <a:pt x="82" y="103"/>
                    <a:pt x="62" y="133"/>
                  </a:cubicBezTo>
                  <a:cubicBezTo>
                    <a:pt x="27" y="180"/>
                    <a:pt x="1" y="240"/>
                    <a:pt x="3" y="302"/>
                  </a:cubicBezTo>
                  <a:cubicBezTo>
                    <a:pt x="6" y="351"/>
                    <a:pt x="17" y="398"/>
                    <a:pt x="40" y="443"/>
                  </a:cubicBezTo>
                  <a:cubicBezTo>
                    <a:pt x="71" y="501"/>
                    <a:pt x="144" y="557"/>
                    <a:pt x="207" y="571"/>
                  </a:cubicBezTo>
                  <a:lnTo>
                    <a:pt x="271" y="586"/>
                  </a:lnTo>
                  <a:cubicBezTo>
                    <a:pt x="280" y="589"/>
                    <a:pt x="290" y="590"/>
                    <a:pt x="298" y="592"/>
                  </a:cubicBezTo>
                  <a:cubicBezTo>
                    <a:pt x="332" y="600"/>
                    <a:pt x="362" y="604"/>
                    <a:pt x="392" y="604"/>
                  </a:cubicBezTo>
                  <a:cubicBezTo>
                    <a:pt x="419" y="604"/>
                    <a:pt x="446" y="600"/>
                    <a:pt x="477" y="592"/>
                  </a:cubicBezTo>
                  <a:cubicBezTo>
                    <a:pt x="539" y="575"/>
                    <a:pt x="593" y="536"/>
                    <a:pt x="632" y="485"/>
                  </a:cubicBezTo>
                  <a:cubicBezTo>
                    <a:pt x="672" y="434"/>
                    <a:pt x="699" y="370"/>
                    <a:pt x="696" y="303"/>
                  </a:cubicBezTo>
                  <a:cubicBezTo>
                    <a:pt x="695" y="249"/>
                    <a:pt x="682" y="197"/>
                    <a:pt x="657" y="150"/>
                  </a:cubicBezTo>
                  <a:cubicBezTo>
                    <a:pt x="624" y="86"/>
                    <a:pt x="547" y="31"/>
                    <a:pt x="478" y="13"/>
                  </a:cubicBezTo>
                  <a:cubicBezTo>
                    <a:pt x="447" y="4"/>
                    <a:pt x="419" y="1"/>
                    <a:pt x="39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31"/>
            <p:cNvSpPr/>
            <p:nvPr/>
          </p:nvSpPr>
          <p:spPr>
            <a:xfrm>
              <a:off x="4414487" y="-126264"/>
              <a:ext cx="58628" cy="53194"/>
            </a:xfrm>
            <a:custGeom>
              <a:avLst/>
              <a:gdLst/>
              <a:ahLst/>
              <a:cxnLst/>
              <a:rect l="l" t="t" r="r" b="b"/>
              <a:pathLst>
                <a:path w="1230" h="1116" extrusionOk="0">
                  <a:moveTo>
                    <a:pt x="700" y="0"/>
                  </a:moveTo>
                  <a:cubicBezTo>
                    <a:pt x="688" y="0"/>
                    <a:pt x="677" y="1"/>
                    <a:pt x="665" y="2"/>
                  </a:cubicBezTo>
                  <a:cubicBezTo>
                    <a:pt x="626" y="5"/>
                    <a:pt x="587" y="10"/>
                    <a:pt x="549" y="15"/>
                  </a:cubicBezTo>
                  <a:cubicBezTo>
                    <a:pt x="401" y="31"/>
                    <a:pt x="273" y="65"/>
                    <a:pt x="165" y="174"/>
                  </a:cubicBezTo>
                  <a:cubicBezTo>
                    <a:pt x="71" y="268"/>
                    <a:pt x="0" y="423"/>
                    <a:pt x="5" y="558"/>
                  </a:cubicBezTo>
                  <a:cubicBezTo>
                    <a:pt x="12" y="697"/>
                    <a:pt x="58" y="845"/>
                    <a:pt x="165" y="941"/>
                  </a:cubicBezTo>
                  <a:cubicBezTo>
                    <a:pt x="277" y="1045"/>
                    <a:pt x="398" y="1084"/>
                    <a:pt x="549" y="1101"/>
                  </a:cubicBezTo>
                  <a:cubicBezTo>
                    <a:pt x="587" y="1105"/>
                    <a:pt x="626" y="1109"/>
                    <a:pt x="665" y="1114"/>
                  </a:cubicBezTo>
                  <a:cubicBezTo>
                    <a:pt x="676" y="1115"/>
                    <a:pt x="688" y="1116"/>
                    <a:pt x="700" y="1116"/>
                  </a:cubicBezTo>
                  <a:cubicBezTo>
                    <a:pt x="871" y="1116"/>
                    <a:pt x="1074" y="987"/>
                    <a:pt x="1145" y="840"/>
                  </a:cubicBezTo>
                  <a:cubicBezTo>
                    <a:pt x="1188" y="750"/>
                    <a:pt x="1229" y="662"/>
                    <a:pt x="1224" y="559"/>
                  </a:cubicBezTo>
                  <a:cubicBezTo>
                    <a:pt x="1220" y="453"/>
                    <a:pt x="1191" y="371"/>
                    <a:pt x="1145" y="277"/>
                  </a:cubicBezTo>
                  <a:cubicBezTo>
                    <a:pt x="1074" y="129"/>
                    <a:pt x="872" y="0"/>
                    <a:pt x="70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31"/>
            <p:cNvSpPr/>
            <p:nvPr/>
          </p:nvSpPr>
          <p:spPr>
            <a:xfrm>
              <a:off x="4501333" y="-44232"/>
              <a:ext cx="49238" cy="50668"/>
            </a:xfrm>
            <a:custGeom>
              <a:avLst/>
              <a:gdLst/>
              <a:ahLst/>
              <a:cxnLst/>
              <a:rect l="l" t="t" r="r" b="b"/>
              <a:pathLst>
                <a:path w="1033" h="1063" extrusionOk="0">
                  <a:moveTo>
                    <a:pt x="502" y="0"/>
                  </a:moveTo>
                  <a:cubicBezTo>
                    <a:pt x="413" y="0"/>
                    <a:pt x="327" y="24"/>
                    <a:pt x="251" y="68"/>
                  </a:cubicBezTo>
                  <a:cubicBezTo>
                    <a:pt x="211" y="90"/>
                    <a:pt x="172" y="118"/>
                    <a:pt x="143" y="153"/>
                  </a:cubicBezTo>
                  <a:cubicBezTo>
                    <a:pt x="119" y="184"/>
                    <a:pt x="94" y="218"/>
                    <a:pt x="69" y="249"/>
                  </a:cubicBezTo>
                  <a:cubicBezTo>
                    <a:pt x="35" y="304"/>
                    <a:pt x="15" y="361"/>
                    <a:pt x="12" y="425"/>
                  </a:cubicBezTo>
                  <a:cubicBezTo>
                    <a:pt x="1" y="467"/>
                    <a:pt x="1" y="509"/>
                    <a:pt x="12" y="551"/>
                  </a:cubicBezTo>
                  <a:cubicBezTo>
                    <a:pt x="12" y="561"/>
                    <a:pt x="15" y="571"/>
                    <a:pt x="16" y="581"/>
                  </a:cubicBezTo>
                  <a:cubicBezTo>
                    <a:pt x="21" y="663"/>
                    <a:pt x="43" y="738"/>
                    <a:pt x="84" y="810"/>
                  </a:cubicBezTo>
                  <a:cubicBezTo>
                    <a:pt x="111" y="844"/>
                    <a:pt x="138" y="880"/>
                    <a:pt x="164" y="914"/>
                  </a:cubicBezTo>
                  <a:cubicBezTo>
                    <a:pt x="229" y="977"/>
                    <a:pt x="303" y="1021"/>
                    <a:pt x="389" y="1045"/>
                  </a:cubicBezTo>
                  <a:cubicBezTo>
                    <a:pt x="429" y="1057"/>
                    <a:pt x="467" y="1062"/>
                    <a:pt x="506" y="1062"/>
                  </a:cubicBezTo>
                  <a:cubicBezTo>
                    <a:pt x="512" y="1062"/>
                    <a:pt x="519" y="1062"/>
                    <a:pt x="525" y="1062"/>
                  </a:cubicBezTo>
                  <a:lnTo>
                    <a:pt x="525" y="1062"/>
                  </a:lnTo>
                  <a:lnTo>
                    <a:pt x="524" y="1063"/>
                  </a:lnTo>
                  <a:cubicBezTo>
                    <a:pt x="527" y="1063"/>
                    <a:pt x="531" y="1063"/>
                    <a:pt x="534" y="1063"/>
                  </a:cubicBezTo>
                  <a:cubicBezTo>
                    <a:pt x="579" y="1063"/>
                    <a:pt x="620" y="1056"/>
                    <a:pt x="660" y="1043"/>
                  </a:cubicBezTo>
                  <a:cubicBezTo>
                    <a:pt x="702" y="1034"/>
                    <a:pt x="743" y="1017"/>
                    <a:pt x="781" y="994"/>
                  </a:cubicBezTo>
                  <a:cubicBezTo>
                    <a:pt x="784" y="993"/>
                    <a:pt x="785" y="991"/>
                    <a:pt x="787" y="989"/>
                  </a:cubicBezTo>
                  <a:cubicBezTo>
                    <a:pt x="822" y="970"/>
                    <a:pt x="855" y="946"/>
                    <a:pt x="884" y="915"/>
                  </a:cubicBezTo>
                  <a:cubicBezTo>
                    <a:pt x="915" y="885"/>
                    <a:pt x="942" y="849"/>
                    <a:pt x="964" y="812"/>
                  </a:cubicBezTo>
                  <a:cubicBezTo>
                    <a:pt x="1010" y="732"/>
                    <a:pt x="1033" y="647"/>
                    <a:pt x="1033" y="554"/>
                  </a:cubicBezTo>
                  <a:cubicBezTo>
                    <a:pt x="1026" y="435"/>
                    <a:pt x="1014" y="375"/>
                    <a:pt x="957" y="270"/>
                  </a:cubicBezTo>
                  <a:cubicBezTo>
                    <a:pt x="955" y="265"/>
                    <a:pt x="952" y="261"/>
                    <a:pt x="948" y="257"/>
                  </a:cubicBezTo>
                  <a:cubicBezTo>
                    <a:pt x="922" y="224"/>
                    <a:pt x="898" y="190"/>
                    <a:pt x="872" y="157"/>
                  </a:cubicBezTo>
                  <a:cubicBezTo>
                    <a:pt x="870" y="156"/>
                    <a:pt x="870" y="155"/>
                    <a:pt x="868" y="155"/>
                  </a:cubicBezTo>
                  <a:cubicBezTo>
                    <a:pt x="867" y="153"/>
                    <a:pt x="864" y="152"/>
                    <a:pt x="863" y="150"/>
                  </a:cubicBezTo>
                  <a:cubicBezTo>
                    <a:pt x="767" y="56"/>
                    <a:pt x="638" y="0"/>
                    <a:pt x="50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31"/>
            <p:cNvSpPr/>
            <p:nvPr/>
          </p:nvSpPr>
          <p:spPr>
            <a:xfrm>
              <a:off x="3922155" y="-84509"/>
              <a:ext cx="32937" cy="29505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10" y="0"/>
                  </a:moveTo>
                  <a:cubicBezTo>
                    <a:pt x="253" y="0"/>
                    <a:pt x="202" y="14"/>
                    <a:pt x="154" y="42"/>
                  </a:cubicBezTo>
                  <a:cubicBezTo>
                    <a:pt x="59" y="97"/>
                    <a:pt x="1" y="200"/>
                    <a:pt x="1" y="309"/>
                  </a:cubicBezTo>
                  <a:cubicBezTo>
                    <a:pt x="1" y="417"/>
                    <a:pt x="59" y="521"/>
                    <a:pt x="154" y="576"/>
                  </a:cubicBezTo>
                  <a:cubicBezTo>
                    <a:pt x="202" y="603"/>
                    <a:pt x="254" y="618"/>
                    <a:pt x="310" y="618"/>
                  </a:cubicBezTo>
                  <a:cubicBezTo>
                    <a:pt x="365" y="618"/>
                    <a:pt x="416" y="603"/>
                    <a:pt x="466" y="576"/>
                  </a:cubicBezTo>
                  <a:lnTo>
                    <a:pt x="563" y="529"/>
                  </a:lnTo>
                  <a:cubicBezTo>
                    <a:pt x="642" y="490"/>
                    <a:pt x="689" y="393"/>
                    <a:pt x="689" y="309"/>
                  </a:cubicBezTo>
                  <a:cubicBezTo>
                    <a:pt x="691" y="225"/>
                    <a:pt x="644" y="127"/>
                    <a:pt x="563" y="89"/>
                  </a:cubicBezTo>
                  <a:lnTo>
                    <a:pt x="466" y="42"/>
                  </a:lnTo>
                  <a:cubicBezTo>
                    <a:pt x="416" y="14"/>
                    <a:pt x="364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31"/>
            <p:cNvSpPr/>
            <p:nvPr/>
          </p:nvSpPr>
          <p:spPr>
            <a:xfrm>
              <a:off x="4035789" y="-34747"/>
              <a:ext cx="17731" cy="13728"/>
            </a:xfrm>
            <a:custGeom>
              <a:avLst/>
              <a:gdLst/>
              <a:ahLst/>
              <a:cxnLst/>
              <a:rect l="l" t="t" r="r" b="b"/>
              <a:pathLst>
                <a:path w="372" h="288" extrusionOk="0">
                  <a:moveTo>
                    <a:pt x="187" y="0"/>
                  </a:moveTo>
                  <a:cubicBezTo>
                    <a:pt x="1" y="0"/>
                    <a:pt x="1" y="288"/>
                    <a:pt x="187" y="288"/>
                  </a:cubicBezTo>
                  <a:cubicBezTo>
                    <a:pt x="371" y="288"/>
                    <a:pt x="371" y="0"/>
                    <a:pt x="1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31"/>
            <p:cNvSpPr/>
            <p:nvPr/>
          </p:nvSpPr>
          <p:spPr>
            <a:xfrm>
              <a:off x="4154379" y="-35605"/>
              <a:ext cx="20019" cy="15491"/>
            </a:xfrm>
            <a:custGeom>
              <a:avLst/>
              <a:gdLst/>
              <a:ahLst/>
              <a:cxnLst/>
              <a:rect l="l" t="t" r="r" b="b"/>
              <a:pathLst>
                <a:path w="420" h="325" extrusionOk="0">
                  <a:moveTo>
                    <a:pt x="210" y="0"/>
                  </a:moveTo>
                  <a:cubicBezTo>
                    <a:pt x="2" y="0"/>
                    <a:pt x="1" y="325"/>
                    <a:pt x="210" y="325"/>
                  </a:cubicBezTo>
                  <a:cubicBezTo>
                    <a:pt x="420" y="325"/>
                    <a:pt x="420" y="0"/>
                    <a:pt x="2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31"/>
            <p:cNvSpPr/>
            <p:nvPr/>
          </p:nvSpPr>
          <p:spPr>
            <a:xfrm>
              <a:off x="4246277" y="-70543"/>
              <a:ext cx="63728" cy="49476"/>
            </a:xfrm>
            <a:custGeom>
              <a:avLst/>
              <a:gdLst/>
              <a:ahLst/>
              <a:cxnLst/>
              <a:rect l="l" t="t" r="r" b="b"/>
              <a:pathLst>
                <a:path w="1337" h="1038" extrusionOk="0">
                  <a:moveTo>
                    <a:pt x="669" y="0"/>
                  </a:moveTo>
                  <a:cubicBezTo>
                    <a:pt x="1" y="0"/>
                    <a:pt x="0" y="1038"/>
                    <a:pt x="669" y="1038"/>
                  </a:cubicBezTo>
                  <a:cubicBezTo>
                    <a:pt x="1336" y="1038"/>
                    <a:pt x="1337" y="0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31"/>
            <p:cNvSpPr/>
            <p:nvPr/>
          </p:nvSpPr>
          <p:spPr>
            <a:xfrm>
              <a:off x="4357528" y="-50190"/>
              <a:ext cx="24547" cy="20687"/>
            </a:xfrm>
            <a:custGeom>
              <a:avLst/>
              <a:gdLst/>
              <a:ahLst/>
              <a:cxnLst/>
              <a:rect l="l" t="t" r="r" b="b"/>
              <a:pathLst>
                <a:path w="515" h="434" extrusionOk="0">
                  <a:moveTo>
                    <a:pt x="208" y="0"/>
                  </a:moveTo>
                  <a:cubicBezTo>
                    <a:pt x="159" y="0"/>
                    <a:pt x="99" y="31"/>
                    <a:pt x="66" y="63"/>
                  </a:cubicBezTo>
                  <a:cubicBezTo>
                    <a:pt x="28" y="102"/>
                    <a:pt x="1" y="163"/>
                    <a:pt x="3" y="217"/>
                  </a:cubicBezTo>
                  <a:cubicBezTo>
                    <a:pt x="6" y="273"/>
                    <a:pt x="24" y="330"/>
                    <a:pt x="66" y="370"/>
                  </a:cubicBezTo>
                  <a:cubicBezTo>
                    <a:pt x="102" y="404"/>
                    <a:pt x="153" y="434"/>
                    <a:pt x="204" y="434"/>
                  </a:cubicBezTo>
                  <a:cubicBezTo>
                    <a:pt x="209" y="434"/>
                    <a:pt x="214" y="433"/>
                    <a:pt x="218" y="433"/>
                  </a:cubicBezTo>
                  <a:cubicBezTo>
                    <a:pt x="255" y="429"/>
                    <a:pt x="299" y="429"/>
                    <a:pt x="332" y="419"/>
                  </a:cubicBezTo>
                  <a:cubicBezTo>
                    <a:pt x="349" y="414"/>
                    <a:pt x="379" y="402"/>
                    <a:pt x="398" y="391"/>
                  </a:cubicBezTo>
                  <a:cubicBezTo>
                    <a:pt x="435" y="372"/>
                    <a:pt x="456" y="345"/>
                    <a:pt x="479" y="313"/>
                  </a:cubicBezTo>
                  <a:cubicBezTo>
                    <a:pt x="515" y="261"/>
                    <a:pt x="515" y="172"/>
                    <a:pt x="479" y="121"/>
                  </a:cubicBezTo>
                  <a:cubicBezTo>
                    <a:pt x="456" y="88"/>
                    <a:pt x="435" y="62"/>
                    <a:pt x="398" y="42"/>
                  </a:cubicBezTo>
                  <a:cubicBezTo>
                    <a:pt x="379" y="32"/>
                    <a:pt x="351" y="19"/>
                    <a:pt x="332" y="14"/>
                  </a:cubicBezTo>
                  <a:cubicBezTo>
                    <a:pt x="299" y="5"/>
                    <a:pt x="256" y="4"/>
                    <a:pt x="218" y="1"/>
                  </a:cubicBezTo>
                  <a:cubicBezTo>
                    <a:pt x="215" y="0"/>
                    <a:pt x="211" y="0"/>
                    <a:pt x="2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31"/>
            <p:cNvSpPr/>
            <p:nvPr/>
          </p:nvSpPr>
          <p:spPr>
            <a:xfrm>
              <a:off x="4410436" y="-45043"/>
              <a:ext cx="58723" cy="58294"/>
            </a:xfrm>
            <a:custGeom>
              <a:avLst/>
              <a:gdLst/>
              <a:ahLst/>
              <a:cxnLst/>
              <a:rect l="l" t="t" r="r" b="b"/>
              <a:pathLst>
                <a:path w="1232" h="1223" extrusionOk="0">
                  <a:moveTo>
                    <a:pt x="595" y="0"/>
                  </a:moveTo>
                  <a:cubicBezTo>
                    <a:pt x="519" y="0"/>
                    <a:pt x="447" y="17"/>
                    <a:pt x="379" y="53"/>
                  </a:cubicBezTo>
                  <a:cubicBezTo>
                    <a:pt x="304" y="78"/>
                    <a:pt x="238" y="119"/>
                    <a:pt x="183" y="179"/>
                  </a:cubicBezTo>
                  <a:cubicBezTo>
                    <a:pt x="123" y="234"/>
                    <a:pt x="81" y="301"/>
                    <a:pt x="56" y="375"/>
                  </a:cubicBezTo>
                  <a:cubicBezTo>
                    <a:pt x="18" y="448"/>
                    <a:pt x="0" y="527"/>
                    <a:pt x="3" y="611"/>
                  </a:cubicBezTo>
                  <a:cubicBezTo>
                    <a:pt x="12" y="665"/>
                    <a:pt x="18" y="720"/>
                    <a:pt x="26" y="773"/>
                  </a:cubicBezTo>
                  <a:cubicBezTo>
                    <a:pt x="55" y="877"/>
                    <a:pt x="107" y="968"/>
                    <a:pt x="183" y="1043"/>
                  </a:cubicBezTo>
                  <a:cubicBezTo>
                    <a:pt x="225" y="1075"/>
                    <a:pt x="265" y="1107"/>
                    <a:pt x="307" y="1138"/>
                  </a:cubicBezTo>
                  <a:cubicBezTo>
                    <a:pt x="403" y="1194"/>
                    <a:pt x="507" y="1222"/>
                    <a:pt x="616" y="1222"/>
                  </a:cubicBezTo>
                  <a:cubicBezTo>
                    <a:pt x="622" y="1222"/>
                    <a:pt x="629" y="1222"/>
                    <a:pt x="635" y="1222"/>
                  </a:cubicBezTo>
                  <a:cubicBezTo>
                    <a:pt x="712" y="1222"/>
                    <a:pt x="784" y="1205"/>
                    <a:pt x="851" y="1170"/>
                  </a:cubicBezTo>
                  <a:cubicBezTo>
                    <a:pt x="928" y="1146"/>
                    <a:pt x="993" y="1104"/>
                    <a:pt x="1048" y="1043"/>
                  </a:cubicBezTo>
                  <a:cubicBezTo>
                    <a:pt x="1109" y="989"/>
                    <a:pt x="1150" y="922"/>
                    <a:pt x="1175" y="847"/>
                  </a:cubicBezTo>
                  <a:cubicBezTo>
                    <a:pt x="1214" y="774"/>
                    <a:pt x="1231" y="696"/>
                    <a:pt x="1227" y="612"/>
                  </a:cubicBezTo>
                  <a:cubicBezTo>
                    <a:pt x="1221" y="557"/>
                    <a:pt x="1214" y="503"/>
                    <a:pt x="1205" y="450"/>
                  </a:cubicBezTo>
                  <a:cubicBezTo>
                    <a:pt x="1176" y="346"/>
                    <a:pt x="1124" y="256"/>
                    <a:pt x="1048" y="179"/>
                  </a:cubicBezTo>
                  <a:cubicBezTo>
                    <a:pt x="1006" y="148"/>
                    <a:pt x="965" y="116"/>
                    <a:pt x="924" y="84"/>
                  </a:cubicBezTo>
                  <a:cubicBezTo>
                    <a:pt x="828" y="29"/>
                    <a:pt x="725" y="0"/>
                    <a:pt x="615" y="0"/>
                  </a:cubicBezTo>
                  <a:cubicBezTo>
                    <a:pt x="608" y="0"/>
                    <a:pt x="602" y="0"/>
                    <a:pt x="59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31"/>
            <p:cNvSpPr/>
            <p:nvPr/>
          </p:nvSpPr>
          <p:spPr>
            <a:xfrm>
              <a:off x="4499855" y="15587"/>
              <a:ext cx="23547" cy="26835"/>
            </a:xfrm>
            <a:custGeom>
              <a:avLst/>
              <a:gdLst/>
              <a:ahLst/>
              <a:cxnLst/>
              <a:rect l="l" t="t" r="r" b="b"/>
              <a:pathLst>
                <a:path w="494" h="563" extrusionOk="0">
                  <a:moveTo>
                    <a:pt x="258" y="0"/>
                  </a:moveTo>
                  <a:cubicBezTo>
                    <a:pt x="255" y="0"/>
                    <a:pt x="251" y="0"/>
                    <a:pt x="248" y="0"/>
                  </a:cubicBezTo>
                  <a:cubicBezTo>
                    <a:pt x="209" y="1"/>
                    <a:pt x="172" y="12"/>
                    <a:pt x="138" y="31"/>
                  </a:cubicBezTo>
                  <a:cubicBezTo>
                    <a:pt x="97" y="53"/>
                    <a:pt x="45" y="112"/>
                    <a:pt x="37" y="162"/>
                  </a:cubicBezTo>
                  <a:cubicBezTo>
                    <a:pt x="25" y="237"/>
                    <a:pt x="0" y="324"/>
                    <a:pt x="27" y="395"/>
                  </a:cubicBezTo>
                  <a:cubicBezTo>
                    <a:pt x="46" y="444"/>
                    <a:pt x="68" y="482"/>
                    <a:pt x="109" y="514"/>
                  </a:cubicBezTo>
                  <a:cubicBezTo>
                    <a:pt x="144" y="543"/>
                    <a:pt x="190" y="563"/>
                    <a:pt x="238" y="563"/>
                  </a:cubicBezTo>
                  <a:cubicBezTo>
                    <a:pt x="242" y="563"/>
                    <a:pt x="245" y="563"/>
                    <a:pt x="248" y="563"/>
                  </a:cubicBezTo>
                  <a:cubicBezTo>
                    <a:pt x="288" y="561"/>
                    <a:pt x="328" y="551"/>
                    <a:pt x="362" y="531"/>
                  </a:cubicBezTo>
                  <a:cubicBezTo>
                    <a:pt x="417" y="503"/>
                    <a:pt x="446" y="449"/>
                    <a:pt x="467" y="395"/>
                  </a:cubicBezTo>
                  <a:cubicBezTo>
                    <a:pt x="493" y="324"/>
                    <a:pt x="469" y="236"/>
                    <a:pt x="459" y="162"/>
                  </a:cubicBezTo>
                  <a:cubicBezTo>
                    <a:pt x="450" y="144"/>
                    <a:pt x="444" y="126"/>
                    <a:pt x="437" y="109"/>
                  </a:cubicBezTo>
                  <a:cubicBezTo>
                    <a:pt x="422" y="83"/>
                    <a:pt x="403" y="63"/>
                    <a:pt x="380" y="47"/>
                  </a:cubicBezTo>
                  <a:cubicBezTo>
                    <a:pt x="346" y="20"/>
                    <a:pt x="302" y="0"/>
                    <a:pt x="2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31"/>
            <p:cNvSpPr/>
            <p:nvPr/>
          </p:nvSpPr>
          <p:spPr>
            <a:xfrm>
              <a:off x="4533983" y="70736"/>
              <a:ext cx="39085" cy="30315"/>
            </a:xfrm>
            <a:custGeom>
              <a:avLst/>
              <a:gdLst/>
              <a:ahLst/>
              <a:cxnLst/>
              <a:rect l="l" t="t" r="r" b="b"/>
              <a:pathLst>
                <a:path w="820" h="636" extrusionOk="0">
                  <a:moveTo>
                    <a:pt x="410" y="0"/>
                  </a:moveTo>
                  <a:cubicBezTo>
                    <a:pt x="0" y="0"/>
                    <a:pt x="0" y="636"/>
                    <a:pt x="410" y="636"/>
                  </a:cubicBezTo>
                  <a:cubicBezTo>
                    <a:pt x="820" y="636"/>
                    <a:pt x="820" y="0"/>
                    <a:pt x="4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31"/>
            <p:cNvSpPr/>
            <p:nvPr/>
          </p:nvSpPr>
          <p:spPr>
            <a:xfrm>
              <a:off x="4500570" y="-88942"/>
              <a:ext cx="33985" cy="26311"/>
            </a:xfrm>
            <a:custGeom>
              <a:avLst/>
              <a:gdLst/>
              <a:ahLst/>
              <a:cxnLst/>
              <a:rect l="l" t="t" r="r" b="b"/>
              <a:pathLst>
                <a:path w="713" h="552" extrusionOk="0">
                  <a:moveTo>
                    <a:pt x="357" y="0"/>
                  </a:moveTo>
                  <a:cubicBezTo>
                    <a:pt x="3" y="0"/>
                    <a:pt x="1" y="552"/>
                    <a:pt x="357" y="552"/>
                  </a:cubicBezTo>
                  <a:cubicBezTo>
                    <a:pt x="713" y="552"/>
                    <a:pt x="713" y="0"/>
                    <a:pt x="35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31"/>
            <p:cNvSpPr/>
            <p:nvPr/>
          </p:nvSpPr>
          <p:spPr>
            <a:xfrm>
              <a:off x="4595757" y="-38513"/>
              <a:ext cx="36702" cy="35796"/>
            </a:xfrm>
            <a:custGeom>
              <a:avLst/>
              <a:gdLst/>
              <a:ahLst/>
              <a:cxnLst/>
              <a:rect l="l" t="t" r="r" b="b"/>
              <a:pathLst>
                <a:path w="770" h="751" extrusionOk="0">
                  <a:moveTo>
                    <a:pt x="370" y="1"/>
                  </a:moveTo>
                  <a:cubicBezTo>
                    <a:pt x="281" y="1"/>
                    <a:pt x="187" y="40"/>
                    <a:pt x="124" y="103"/>
                  </a:cubicBezTo>
                  <a:cubicBezTo>
                    <a:pt x="38" y="189"/>
                    <a:pt x="0" y="323"/>
                    <a:pt x="35" y="441"/>
                  </a:cubicBezTo>
                  <a:cubicBezTo>
                    <a:pt x="58" y="517"/>
                    <a:pt x="82" y="591"/>
                    <a:pt x="140" y="649"/>
                  </a:cubicBezTo>
                  <a:cubicBezTo>
                    <a:pt x="164" y="672"/>
                    <a:pt x="192" y="692"/>
                    <a:pt x="221" y="707"/>
                  </a:cubicBezTo>
                  <a:cubicBezTo>
                    <a:pt x="264" y="731"/>
                    <a:pt x="311" y="750"/>
                    <a:pt x="361" y="750"/>
                  </a:cubicBezTo>
                  <a:cubicBezTo>
                    <a:pt x="365" y="750"/>
                    <a:pt x="368" y="750"/>
                    <a:pt x="372" y="750"/>
                  </a:cubicBezTo>
                  <a:cubicBezTo>
                    <a:pt x="448" y="747"/>
                    <a:pt x="511" y="719"/>
                    <a:pt x="569" y="674"/>
                  </a:cubicBezTo>
                  <a:cubicBezTo>
                    <a:pt x="605" y="644"/>
                    <a:pt x="635" y="617"/>
                    <a:pt x="658" y="574"/>
                  </a:cubicBezTo>
                  <a:cubicBezTo>
                    <a:pt x="672" y="546"/>
                    <a:pt x="686" y="515"/>
                    <a:pt x="694" y="486"/>
                  </a:cubicBezTo>
                  <a:cubicBezTo>
                    <a:pt x="700" y="472"/>
                    <a:pt x="704" y="456"/>
                    <a:pt x="708" y="441"/>
                  </a:cubicBezTo>
                  <a:cubicBezTo>
                    <a:pt x="770" y="224"/>
                    <a:pt x="593" y="1"/>
                    <a:pt x="3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31"/>
            <p:cNvSpPr/>
            <p:nvPr/>
          </p:nvSpPr>
          <p:spPr>
            <a:xfrm>
              <a:off x="4570352" y="1049"/>
              <a:ext cx="42088" cy="38084"/>
            </a:xfrm>
            <a:custGeom>
              <a:avLst/>
              <a:gdLst/>
              <a:ahLst/>
              <a:cxnLst/>
              <a:rect l="l" t="t" r="r" b="b"/>
              <a:pathLst>
                <a:path w="883" h="799" extrusionOk="0">
                  <a:moveTo>
                    <a:pt x="383" y="0"/>
                  </a:moveTo>
                  <a:cubicBezTo>
                    <a:pt x="335" y="0"/>
                    <a:pt x="290" y="12"/>
                    <a:pt x="247" y="34"/>
                  </a:cubicBezTo>
                  <a:cubicBezTo>
                    <a:pt x="198" y="50"/>
                    <a:pt x="154" y="77"/>
                    <a:pt x="120" y="117"/>
                  </a:cubicBezTo>
                  <a:cubicBezTo>
                    <a:pt x="80" y="154"/>
                    <a:pt x="53" y="195"/>
                    <a:pt x="37" y="245"/>
                  </a:cubicBezTo>
                  <a:cubicBezTo>
                    <a:pt x="12" y="292"/>
                    <a:pt x="0" y="343"/>
                    <a:pt x="3" y="399"/>
                  </a:cubicBezTo>
                  <a:cubicBezTo>
                    <a:pt x="8" y="501"/>
                    <a:pt x="41" y="609"/>
                    <a:pt x="120" y="681"/>
                  </a:cubicBezTo>
                  <a:lnTo>
                    <a:pt x="200" y="744"/>
                  </a:lnTo>
                  <a:cubicBezTo>
                    <a:pt x="263" y="781"/>
                    <a:pt x="330" y="797"/>
                    <a:pt x="402" y="798"/>
                  </a:cubicBezTo>
                  <a:lnTo>
                    <a:pt x="465" y="791"/>
                  </a:lnTo>
                  <a:cubicBezTo>
                    <a:pt x="489" y="788"/>
                    <a:pt x="515" y="784"/>
                    <a:pt x="541" y="781"/>
                  </a:cubicBezTo>
                  <a:cubicBezTo>
                    <a:pt x="592" y="778"/>
                    <a:pt x="640" y="762"/>
                    <a:pt x="685" y="735"/>
                  </a:cubicBezTo>
                  <a:cubicBezTo>
                    <a:pt x="715" y="717"/>
                    <a:pt x="745" y="695"/>
                    <a:pt x="767" y="669"/>
                  </a:cubicBezTo>
                  <a:cubicBezTo>
                    <a:pt x="831" y="597"/>
                    <a:pt x="883" y="500"/>
                    <a:pt x="878" y="400"/>
                  </a:cubicBezTo>
                  <a:cubicBezTo>
                    <a:pt x="872" y="364"/>
                    <a:pt x="869" y="332"/>
                    <a:pt x="864" y="297"/>
                  </a:cubicBezTo>
                  <a:cubicBezTo>
                    <a:pt x="845" y="233"/>
                    <a:pt x="813" y="177"/>
                    <a:pt x="766" y="129"/>
                  </a:cubicBezTo>
                  <a:cubicBezTo>
                    <a:pt x="720" y="79"/>
                    <a:pt x="655" y="46"/>
                    <a:pt x="591" y="25"/>
                  </a:cubicBezTo>
                  <a:cubicBezTo>
                    <a:pt x="561" y="14"/>
                    <a:pt x="504" y="13"/>
                    <a:pt x="463" y="8"/>
                  </a:cubicBezTo>
                  <a:lnTo>
                    <a:pt x="400" y="1"/>
                  </a:lnTo>
                  <a:cubicBezTo>
                    <a:pt x="394" y="0"/>
                    <a:pt x="389" y="0"/>
                    <a:pt x="3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8" name="Google Shape;2468;p31"/>
          <p:cNvGrpSpPr/>
          <p:nvPr/>
        </p:nvGrpSpPr>
        <p:grpSpPr>
          <a:xfrm rot="-4707470" flipH="1">
            <a:off x="877104" y="4541304"/>
            <a:ext cx="620423" cy="782924"/>
            <a:chOff x="4198851" y="-806491"/>
            <a:chExt cx="163968" cy="206914"/>
          </a:xfrm>
        </p:grpSpPr>
        <p:sp>
          <p:nvSpPr>
            <p:cNvPr id="2469" name="Google Shape;2469;p31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31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31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31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31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31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31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31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1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1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9" name="Google Shape;2479;p31"/>
          <p:cNvGrpSpPr/>
          <p:nvPr/>
        </p:nvGrpSpPr>
        <p:grpSpPr>
          <a:xfrm flipH="1">
            <a:off x="4068760" y="4150624"/>
            <a:ext cx="1656877" cy="734403"/>
            <a:chOff x="4059002" y="793671"/>
            <a:chExt cx="401482" cy="177933"/>
          </a:xfrm>
        </p:grpSpPr>
        <p:sp>
          <p:nvSpPr>
            <p:cNvPr id="2480" name="Google Shape;2480;p31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31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31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31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31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1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31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31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31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31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1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1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1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1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1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31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31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31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31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9" name="Google Shape;2499;p31"/>
          <p:cNvGrpSpPr/>
          <p:nvPr/>
        </p:nvGrpSpPr>
        <p:grpSpPr>
          <a:xfrm flipH="1">
            <a:off x="6779080" y="2920953"/>
            <a:ext cx="1189018" cy="1315352"/>
            <a:chOff x="4219108" y="-509347"/>
            <a:chExt cx="183510" cy="203005"/>
          </a:xfrm>
        </p:grpSpPr>
        <p:sp>
          <p:nvSpPr>
            <p:cNvPr id="2500" name="Google Shape;2500;p31"/>
            <p:cNvSpPr/>
            <p:nvPr/>
          </p:nvSpPr>
          <p:spPr>
            <a:xfrm>
              <a:off x="4252712" y="-441615"/>
              <a:ext cx="72308" cy="69114"/>
            </a:xfrm>
            <a:custGeom>
              <a:avLst/>
              <a:gdLst/>
              <a:ahLst/>
              <a:cxnLst/>
              <a:rect l="l" t="t" r="r" b="b"/>
              <a:pathLst>
                <a:path w="1517" h="1450" extrusionOk="0">
                  <a:moveTo>
                    <a:pt x="311" y="0"/>
                  </a:moveTo>
                  <a:cubicBezTo>
                    <a:pt x="159" y="0"/>
                    <a:pt x="1" y="67"/>
                    <a:pt x="126" y="236"/>
                  </a:cubicBezTo>
                  <a:cubicBezTo>
                    <a:pt x="130" y="241"/>
                    <a:pt x="136" y="243"/>
                    <a:pt x="142" y="243"/>
                  </a:cubicBezTo>
                  <a:cubicBezTo>
                    <a:pt x="154" y="243"/>
                    <a:pt x="165" y="235"/>
                    <a:pt x="159" y="221"/>
                  </a:cubicBezTo>
                  <a:cubicBezTo>
                    <a:pt x="228" y="142"/>
                    <a:pt x="295" y="103"/>
                    <a:pt x="361" y="103"/>
                  </a:cubicBezTo>
                  <a:cubicBezTo>
                    <a:pt x="401" y="103"/>
                    <a:pt x="440" y="117"/>
                    <a:pt x="479" y="145"/>
                  </a:cubicBezTo>
                  <a:cubicBezTo>
                    <a:pt x="500" y="156"/>
                    <a:pt x="522" y="169"/>
                    <a:pt x="542" y="181"/>
                  </a:cubicBezTo>
                  <a:cubicBezTo>
                    <a:pt x="624" y="229"/>
                    <a:pt x="703" y="285"/>
                    <a:pt x="775" y="346"/>
                  </a:cubicBezTo>
                  <a:cubicBezTo>
                    <a:pt x="912" y="465"/>
                    <a:pt x="1028" y="607"/>
                    <a:pt x="1121" y="764"/>
                  </a:cubicBezTo>
                  <a:cubicBezTo>
                    <a:pt x="1170" y="847"/>
                    <a:pt x="1210" y="932"/>
                    <a:pt x="1244" y="1022"/>
                  </a:cubicBezTo>
                  <a:cubicBezTo>
                    <a:pt x="1290" y="1141"/>
                    <a:pt x="1327" y="1176"/>
                    <a:pt x="1228" y="1272"/>
                  </a:cubicBezTo>
                  <a:cubicBezTo>
                    <a:pt x="1191" y="1309"/>
                    <a:pt x="1160" y="1324"/>
                    <a:pt x="1131" y="1324"/>
                  </a:cubicBezTo>
                  <a:cubicBezTo>
                    <a:pt x="1072" y="1324"/>
                    <a:pt x="1023" y="1262"/>
                    <a:pt x="952" y="1188"/>
                  </a:cubicBezTo>
                  <a:cubicBezTo>
                    <a:pt x="875" y="1106"/>
                    <a:pt x="819" y="1013"/>
                    <a:pt x="771" y="912"/>
                  </a:cubicBezTo>
                  <a:cubicBezTo>
                    <a:pt x="769" y="909"/>
                    <a:pt x="766" y="908"/>
                    <a:pt x="764" y="908"/>
                  </a:cubicBezTo>
                  <a:cubicBezTo>
                    <a:pt x="758" y="908"/>
                    <a:pt x="752" y="913"/>
                    <a:pt x="754" y="920"/>
                  </a:cubicBezTo>
                  <a:cubicBezTo>
                    <a:pt x="798" y="1074"/>
                    <a:pt x="872" y="1204"/>
                    <a:pt x="998" y="1308"/>
                  </a:cubicBezTo>
                  <a:cubicBezTo>
                    <a:pt x="1054" y="1353"/>
                    <a:pt x="1174" y="1450"/>
                    <a:pt x="1269" y="1450"/>
                  </a:cubicBezTo>
                  <a:cubicBezTo>
                    <a:pt x="1286" y="1450"/>
                    <a:pt x="1302" y="1447"/>
                    <a:pt x="1316" y="1441"/>
                  </a:cubicBezTo>
                  <a:cubicBezTo>
                    <a:pt x="1516" y="1350"/>
                    <a:pt x="1298" y="902"/>
                    <a:pt x="1239" y="782"/>
                  </a:cubicBezTo>
                  <a:cubicBezTo>
                    <a:pt x="1081" y="463"/>
                    <a:pt x="797" y="161"/>
                    <a:pt x="462" y="25"/>
                  </a:cubicBezTo>
                  <a:cubicBezTo>
                    <a:pt x="422" y="9"/>
                    <a:pt x="367" y="0"/>
                    <a:pt x="31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31"/>
            <p:cNvSpPr/>
            <p:nvPr/>
          </p:nvSpPr>
          <p:spPr>
            <a:xfrm>
              <a:off x="4258051" y="-421167"/>
              <a:ext cx="94234" cy="78409"/>
            </a:xfrm>
            <a:custGeom>
              <a:avLst/>
              <a:gdLst/>
              <a:ahLst/>
              <a:cxnLst/>
              <a:rect l="l" t="t" r="r" b="b"/>
              <a:pathLst>
                <a:path w="1977" h="1645" extrusionOk="0">
                  <a:moveTo>
                    <a:pt x="15" y="0"/>
                  </a:moveTo>
                  <a:cubicBezTo>
                    <a:pt x="8" y="0"/>
                    <a:pt x="1" y="7"/>
                    <a:pt x="3" y="15"/>
                  </a:cubicBezTo>
                  <a:cubicBezTo>
                    <a:pt x="190" y="574"/>
                    <a:pt x="577" y="1076"/>
                    <a:pt x="1048" y="1426"/>
                  </a:cubicBezTo>
                  <a:cubicBezTo>
                    <a:pt x="1191" y="1532"/>
                    <a:pt x="1376" y="1645"/>
                    <a:pt x="1560" y="1645"/>
                  </a:cubicBezTo>
                  <a:cubicBezTo>
                    <a:pt x="1623" y="1645"/>
                    <a:pt x="1685" y="1632"/>
                    <a:pt x="1745" y="1601"/>
                  </a:cubicBezTo>
                  <a:cubicBezTo>
                    <a:pt x="1898" y="1523"/>
                    <a:pt x="1977" y="1375"/>
                    <a:pt x="1952" y="1211"/>
                  </a:cubicBezTo>
                  <a:cubicBezTo>
                    <a:pt x="1950" y="1201"/>
                    <a:pt x="1942" y="1197"/>
                    <a:pt x="1933" y="1197"/>
                  </a:cubicBezTo>
                  <a:cubicBezTo>
                    <a:pt x="1923" y="1197"/>
                    <a:pt x="1912" y="1204"/>
                    <a:pt x="1912" y="1217"/>
                  </a:cubicBezTo>
                  <a:cubicBezTo>
                    <a:pt x="1914" y="1442"/>
                    <a:pt x="1749" y="1519"/>
                    <a:pt x="1580" y="1519"/>
                  </a:cubicBezTo>
                  <a:cubicBezTo>
                    <a:pt x="1512" y="1519"/>
                    <a:pt x="1442" y="1507"/>
                    <a:pt x="1383" y="1486"/>
                  </a:cubicBezTo>
                  <a:cubicBezTo>
                    <a:pt x="1294" y="1454"/>
                    <a:pt x="1218" y="1406"/>
                    <a:pt x="1140" y="1351"/>
                  </a:cubicBezTo>
                  <a:cubicBezTo>
                    <a:pt x="975" y="1234"/>
                    <a:pt x="822" y="1094"/>
                    <a:pt x="682" y="950"/>
                  </a:cubicBezTo>
                  <a:cubicBezTo>
                    <a:pt x="413" y="668"/>
                    <a:pt x="210" y="346"/>
                    <a:pt x="24" y="5"/>
                  </a:cubicBezTo>
                  <a:cubicBezTo>
                    <a:pt x="22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31"/>
            <p:cNvSpPr/>
            <p:nvPr/>
          </p:nvSpPr>
          <p:spPr>
            <a:xfrm>
              <a:off x="4219108" y="-488232"/>
              <a:ext cx="130364" cy="108676"/>
            </a:xfrm>
            <a:custGeom>
              <a:avLst/>
              <a:gdLst/>
              <a:ahLst/>
              <a:cxnLst/>
              <a:rect l="l" t="t" r="r" b="b"/>
              <a:pathLst>
                <a:path w="2735" h="2280" extrusionOk="0">
                  <a:moveTo>
                    <a:pt x="656" y="1"/>
                  </a:moveTo>
                  <a:cubicBezTo>
                    <a:pt x="495" y="1"/>
                    <a:pt x="343" y="51"/>
                    <a:pt x="239" y="187"/>
                  </a:cubicBezTo>
                  <a:cubicBezTo>
                    <a:pt x="1" y="500"/>
                    <a:pt x="187" y="891"/>
                    <a:pt x="357" y="1181"/>
                  </a:cubicBezTo>
                  <a:cubicBezTo>
                    <a:pt x="361" y="1188"/>
                    <a:pt x="367" y="1191"/>
                    <a:pt x="372" y="1191"/>
                  </a:cubicBezTo>
                  <a:cubicBezTo>
                    <a:pt x="385" y="1191"/>
                    <a:pt x="396" y="1177"/>
                    <a:pt x="389" y="1161"/>
                  </a:cubicBezTo>
                  <a:cubicBezTo>
                    <a:pt x="231" y="789"/>
                    <a:pt x="70" y="132"/>
                    <a:pt x="688" y="132"/>
                  </a:cubicBezTo>
                  <a:cubicBezTo>
                    <a:pt x="696" y="132"/>
                    <a:pt x="703" y="132"/>
                    <a:pt x="710" y="132"/>
                  </a:cubicBezTo>
                  <a:cubicBezTo>
                    <a:pt x="1066" y="140"/>
                    <a:pt x="1377" y="405"/>
                    <a:pt x="1609" y="648"/>
                  </a:cubicBezTo>
                  <a:cubicBezTo>
                    <a:pt x="2063" y="1127"/>
                    <a:pt x="2406" y="1683"/>
                    <a:pt x="2697" y="2270"/>
                  </a:cubicBezTo>
                  <a:cubicBezTo>
                    <a:pt x="2701" y="2276"/>
                    <a:pt x="2707" y="2279"/>
                    <a:pt x="2713" y="2279"/>
                  </a:cubicBezTo>
                  <a:cubicBezTo>
                    <a:pt x="2724" y="2279"/>
                    <a:pt x="2735" y="2270"/>
                    <a:pt x="2731" y="2258"/>
                  </a:cubicBezTo>
                  <a:cubicBezTo>
                    <a:pt x="2564" y="1826"/>
                    <a:pt x="2335" y="1421"/>
                    <a:pt x="2068" y="1043"/>
                  </a:cubicBezTo>
                  <a:cubicBezTo>
                    <a:pt x="1823" y="694"/>
                    <a:pt x="1538" y="331"/>
                    <a:pt x="1152" y="132"/>
                  </a:cubicBezTo>
                  <a:cubicBezTo>
                    <a:pt x="1011" y="59"/>
                    <a:pt x="829" y="1"/>
                    <a:pt x="6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1"/>
            <p:cNvSpPr/>
            <p:nvPr/>
          </p:nvSpPr>
          <p:spPr>
            <a:xfrm>
              <a:off x="4241368" y="-417068"/>
              <a:ext cx="161251" cy="110726"/>
            </a:xfrm>
            <a:custGeom>
              <a:avLst/>
              <a:gdLst/>
              <a:ahLst/>
              <a:cxnLst/>
              <a:rect l="l" t="t" r="r" b="b"/>
              <a:pathLst>
                <a:path w="3383" h="2323" extrusionOk="0">
                  <a:moveTo>
                    <a:pt x="19" y="1"/>
                  </a:moveTo>
                  <a:cubicBezTo>
                    <a:pt x="10" y="1"/>
                    <a:pt x="1" y="11"/>
                    <a:pt x="6" y="22"/>
                  </a:cubicBezTo>
                  <a:cubicBezTo>
                    <a:pt x="274" y="563"/>
                    <a:pt x="572" y="1101"/>
                    <a:pt x="989" y="1545"/>
                  </a:cubicBezTo>
                  <a:cubicBezTo>
                    <a:pt x="1319" y="1896"/>
                    <a:pt x="1781" y="2264"/>
                    <a:pt x="2277" y="2317"/>
                  </a:cubicBezTo>
                  <a:cubicBezTo>
                    <a:pt x="2313" y="2321"/>
                    <a:pt x="2348" y="2323"/>
                    <a:pt x="2380" y="2323"/>
                  </a:cubicBezTo>
                  <a:cubicBezTo>
                    <a:pt x="3382" y="2323"/>
                    <a:pt x="2762" y="546"/>
                    <a:pt x="2401" y="94"/>
                  </a:cubicBezTo>
                  <a:cubicBezTo>
                    <a:pt x="2396" y="88"/>
                    <a:pt x="2390" y="85"/>
                    <a:pt x="2384" y="85"/>
                  </a:cubicBezTo>
                  <a:cubicBezTo>
                    <a:pt x="2367" y="85"/>
                    <a:pt x="2351" y="107"/>
                    <a:pt x="2359" y="127"/>
                  </a:cubicBezTo>
                  <a:cubicBezTo>
                    <a:pt x="2578" y="586"/>
                    <a:pt x="2774" y="1012"/>
                    <a:pt x="2810" y="1528"/>
                  </a:cubicBezTo>
                  <a:cubicBezTo>
                    <a:pt x="2832" y="1844"/>
                    <a:pt x="2811" y="2190"/>
                    <a:pt x="2422" y="2215"/>
                  </a:cubicBezTo>
                  <a:cubicBezTo>
                    <a:pt x="2405" y="2216"/>
                    <a:pt x="2389" y="2217"/>
                    <a:pt x="2372" y="2217"/>
                  </a:cubicBezTo>
                  <a:cubicBezTo>
                    <a:pt x="2173" y="2217"/>
                    <a:pt x="1984" y="2139"/>
                    <a:pt x="1811" y="2049"/>
                  </a:cubicBezTo>
                  <a:cubicBezTo>
                    <a:pt x="973" y="1620"/>
                    <a:pt x="507" y="776"/>
                    <a:pt x="30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31"/>
            <p:cNvSpPr/>
            <p:nvPr/>
          </p:nvSpPr>
          <p:spPr>
            <a:xfrm>
              <a:off x="4336555" y="-440519"/>
              <a:ext cx="7102" cy="8961"/>
            </a:xfrm>
            <a:custGeom>
              <a:avLst/>
              <a:gdLst/>
              <a:ahLst/>
              <a:cxnLst/>
              <a:rect l="l" t="t" r="r" b="b"/>
              <a:pathLst>
                <a:path w="149" h="188" extrusionOk="0">
                  <a:moveTo>
                    <a:pt x="38" y="0"/>
                  </a:moveTo>
                  <a:cubicBezTo>
                    <a:pt x="19" y="0"/>
                    <a:pt x="1" y="19"/>
                    <a:pt x="1" y="38"/>
                  </a:cubicBezTo>
                  <a:cubicBezTo>
                    <a:pt x="1" y="58"/>
                    <a:pt x="2" y="80"/>
                    <a:pt x="6" y="97"/>
                  </a:cubicBezTo>
                  <a:cubicBezTo>
                    <a:pt x="11" y="118"/>
                    <a:pt x="22" y="138"/>
                    <a:pt x="30" y="158"/>
                  </a:cubicBezTo>
                  <a:cubicBezTo>
                    <a:pt x="39" y="177"/>
                    <a:pt x="61" y="187"/>
                    <a:pt x="82" y="187"/>
                  </a:cubicBezTo>
                  <a:cubicBezTo>
                    <a:pt x="93" y="187"/>
                    <a:pt x="103" y="185"/>
                    <a:pt x="112" y="179"/>
                  </a:cubicBezTo>
                  <a:cubicBezTo>
                    <a:pt x="138" y="160"/>
                    <a:pt x="149" y="127"/>
                    <a:pt x="133" y="97"/>
                  </a:cubicBezTo>
                  <a:cubicBezTo>
                    <a:pt x="122" y="80"/>
                    <a:pt x="113" y="59"/>
                    <a:pt x="98" y="43"/>
                  </a:cubicBezTo>
                  <a:cubicBezTo>
                    <a:pt x="86" y="29"/>
                    <a:pt x="70" y="17"/>
                    <a:pt x="55" y="6"/>
                  </a:cubicBezTo>
                  <a:cubicBezTo>
                    <a:pt x="50" y="2"/>
                    <a:pt x="44" y="0"/>
                    <a:pt x="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31"/>
            <p:cNvSpPr/>
            <p:nvPr/>
          </p:nvSpPr>
          <p:spPr>
            <a:xfrm>
              <a:off x="4319062" y="-462207"/>
              <a:ext cx="6673" cy="6482"/>
            </a:xfrm>
            <a:custGeom>
              <a:avLst/>
              <a:gdLst/>
              <a:ahLst/>
              <a:cxnLst/>
              <a:rect l="l" t="t" r="r" b="b"/>
              <a:pathLst>
                <a:path w="140" h="136" extrusionOk="0">
                  <a:moveTo>
                    <a:pt x="49" y="1"/>
                  </a:moveTo>
                  <a:cubicBezTo>
                    <a:pt x="38" y="1"/>
                    <a:pt x="22" y="6"/>
                    <a:pt x="14" y="13"/>
                  </a:cubicBezTo>
                  <a:cubicBezTo>
                    <a:pt x="7" y="23"/>
                    <a:pt x="1" y="36"/>
                    <a:pt x="2" y="48"/>
                  </a:cubicBezTo>
                  <a:cubicBezTo>
                    <a:pt x="3" y="64"/>
                    <a:pt x="11" y="79"/>
                    <a:pt x="21" y="91"/>
                  </a:cubicBezTo>
                  <a:cubicBezTo>
                    <a:pt x="30" y="101"/>
                    <a:pt x="42" y="111"/>
                    <a:pt x="51" y="121"/>
                  </a:cubicBezTo>
                  <a:cubicBezTo>
                    <a:pt x="60" y="130"/>
                    <a:pt x="74" y="135"/>
                    <a:pt x="87" y="135"/>
                  </a:cubicBezTo>
                  <a:cubicBezTo>
                    <a:pt x="99" y="135"/>
                    <a:pt x="112" y="131"/>
                    <a:pt x="121" y="121"/>
                  </a:cubicBezTo>
                  <a:cubicBezTo>
                    <a:pt x="139" y="100"/>
                    <a:pt x="140" y="70"/>
                    <a:pt x="122" y="50"/>
                  </a:cubicBezTo>
                  <a:cubicBezTo>
                    <a:pt x="111" y="39"/>
                    <a:pt x="102" y="29"/>
                    <a:pt x="92" y="21"/>
                  </a:cubicBezTo>
                  <a:cubicBezTo>
                    <a:pt x="80" y="10"/>
                    <a:pt x="64" y="1"/>
                    <a:pt x="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31"/>
            <p:cNvSpPr/>
            <p:nvPr/>
          </p:nvSpPr>
          <p:spPr>
            <a:xfrm>
              <a:off x="4237030" y="-466258"/>
              <a:ext cx="44567" cy="44948"/>
            </a:xfrm>
            <a:custGeom>
              <a:avLst/>
              <a:gdLst/>
              <a:ahLst/>
              <a:cxnLst/>
              <a:rect l="l" t="t" r="r" b="b"/>
              <a:pathLst>
                <a:path w="935" h="943" extrusionOk="0">
                  <a:moveTo>
                    <a:pt x="371" y="0"/>
                  </a:moveTo>
                  <a:cubicBezTo>
                    <a:pt x="308" y="0"/>
                    <a:pt x="249" y="23"/>
                    <a:pt x="196" y="79"/>
                  </a:cubicBezTo>
                  <a:cubicBezTo>
                    <a:pt x="0" y="291"/>
                    <a:pt x="162" y="725"/>
                    <a:pt x="270" y="940"/>
                  </a:cubicBezTo>
                  <a:cubicBezTo>
                    <a:pt x="271" y="942"/>
                    <a:pt x="273" y="943"/>
                    <a:pt x="275" y="943"/>
                  </a:cubicBezTo>
                  <a:cubicBezTo>
                    <a:pt x="278" y="943"/>
                    <a:pt x="282" y="939"/>
                    <a:pt x="280" y="935"/>
                  </a:cubicBezTo>
                  <a:cubicBezTo>
                    <a:pt x="198" y="745"/>
                    <a:pt x="6" y="155"/>
                    <a:pt x="316" y="56"/>
                  </a:cubicBezTo>
                  <a:cubicBezTo>
                    <a:pt x="339" y="49"/>
                    <a:pt x="362" y="46"/>
                    <a:pt x="385" y="46"/>
                  </a:cubicBezTo>
                  <a:cubicBezTo>
                    <a:pt x="571" y="46"/>
                    <a:pt x="734" y="270"/>
                    <a:pt x="902" y="318"/>
                  </a:cubicBezTo>
                  <a:cubicBezTo>
                    <a:pt x="904" y="319"/>
                    <a:pt x="906" y="319"/>
                    <a:pt x="908" y="319"/>
                  </a:cubicBezTo>
                  <a:cubicBezTo>
                    <a:pt x="924" y="319"/>
                    <a:pt x="934" y="293"/>
                    <a:pt x="916" y="281"/>
                  </a:cubicBezTo>
                  <a:cubicBezTo>
                    <a:pt x="780" y="205"/>
                    <a:pt x="561" y="0"/>
                    <a:pt x="37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31"/>
            <p:cNvSpPr/>
            <p:nvPr/>
          </p:nvSpPr>
          <p:spPr>
            <a:xfrm>
              <a:off x="4287984" y="-447764"/>
              <a:ext cx="7007" cy="6435"/>
            </a:xfrm>
            <a:custGeom>
              <a:avLst/>
              <a:gdLst/>
              <a:ahLst/>
              <a:cxnLst/>
              <a:rect l="l" t="t" r="r" b="b"/>
              <a:pathLst>
                <a:path w="147" h="135" extrusionOk="0">
                  <a:moveTo>
                    <a:pt x="60" y="0"/>
                  </a:moveTo>
                  <a:cubicBezTo>
                    <a:pt x="46" y="0"/>
                    <a:pt x="32" y="6"/>
                    <a:pt x="22" y="16"/>
                  </a:cubicBezTo>
                  <a:cubicBezTo>
                    <a:pt x="5" y="36"/>
                    <a:pt x="0" y="71"/>
                    <a:pt x="22" y="91"/>
                  </a:cubicBezTo>
                  <a:cubicBezTo>
                    <a:pt x="26" y="96"/>
                    <a:pt x="32" y="100"/>
                    <a:pt x="36" y="103"/>
                  </a:cubicBezTo>
                  <a:cubicBezTo>
                    <a:pt x="45" y="112"/>
                    <a:pt x="54" y="119"/>
                    <a:pt x="67" y="124"/>
                  </a:cubicBezTo>
                  <a:cubicBezTo>
                    <a:pt x="77" y="128"/>
                    <a:pt x="87" y="132"/>
                    <a:pt x="96" y="133"/>
                  </a:cubicBezTo>
                  <a:cubicBezTo>
                    <a:pt x="99" y="134"/>
                    <a:pt x="102" y="134"/>
                    <a:pt x="105" y="134"/>
                  </a:cubicBezTo>
                  <a:cubicBezTo>
                    <a:pt x="129" y="134"/>
                    <a:pt x="146" y="113"/>
                    <a:pt x="141" y="88"/>
                  </a:cubicBezTo>
                  <a:cubicBezTo>
                    <a:pt x="137" y="79"/>
                    <a:pt x="135" y="69"/>
                    <a:pt x="131" y="60"/>
                  </a:cubicBezTo>
                  <a:cubicBezTo>
                    <a:pt x="126" y="48"/>
                    <a:pt x="121" y="39"/>
                    <a:pt x="111" y="30"/>
                  </a:cubicBezTo>
                  <a:cubicBezTo>
                    <a:pt x="108" y="24"/>
                    <a:pt x="102" y="21"/>
                    <a:pt x="99" y="16"/>
                  </a:cubicBezTo>
                  <a:cubicBezTo>
                    <a:pt x="89" y="6"/>
                    <a:pt x="74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31"/>
            <p:cNvSpPr/>
            <p:nvPr/>
          </p:nvSpPr>
          <p:spPr>
            <a:xfrm>
              <a:off x="4279452" y="-415114"/>
              <a:ext cx="5624" cy="4481"/>
            </a:xfrm>
            <a:custGeom>
              <a:avLst/>
              <a:gdLst/>
              <a:ahLst/>
              <a:cxnLst/>
              <a:rect l="l" t="t" r="r" b="b"/>
              <a:pathLst>
                <a:path w="118" h="94" extrusionOk="0">
                  <a:moveTo>
                    <a:pt x="59" y="1"/>
                  </a:moveTo>
                  <a:cubicBezTo>
                    <a:pt x="0" y="1"/>
                    <a:pt x="0" y="93"/>
                    <a:pt x="59" y="93"/>
                  </a:cubicBezTo>
                  <a:cubicBezTo>
                    <a:pt x="118" y="92"/>
                    <a:pt x="118" y="1"/>
                    <a:pt x="5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31"/>
            <p:cNvSpPr/>
            <p:nvPr/>
          </p:nvSpPr>
          <p:spPr>
            <a:xfrm>
              <a:off x="4317680" y="-407726"/>
              <a:ext cx="18303" cy="45854"/>
            </a:xfrm>
            <a:custGeom>
              <a:avLst/>
              <a:gdLst/>
              <a:ahLst/>
              <a:cxnLst/>
              <a:rect l="l" t="t" r="r" b="b"/>
              <a:pathLst>
                <a:path w="384" h="962" extrusionOk="0">
                  <a:moveTo>
                    <a:pt x="126" y="1"/>
                  </a:moveTo>
                  <a:cubicBezTo>
                    <a:pt x="114" y="1"/>
                    <a:pt x="102" y="9"/>
                    <a:pt x="103" y="24"/>
                  </a:cubicBezTo>
                  <a:cubicBezTo>
                    <a:pt x="115" y="176"/>
                    <a:pt x="207" y="299"/>
                    <a:pt x="247" y="444"/>
                  </a:cubicBezTo>
                  <a:cubicBezTo>
                    <a:pt x="299" y="626"/>
                    <a:pt x="277" y="937"/>
                    <a:pt x="20" y="937"/>
                  </a:cubicBezTo>
                  <a:cubicBezTo>
                    <a:pt x="18" y="937"/>
                    <a:pt x="17" y="937"/>
                    <a:pt x="16" y="937"/>
                  </a:cubicBezTo>
                  <a:cubicBezTo>
                    <a:pt x="0" y="937"/>
                    <a:pt x="1" y="959"/>
                    <a:pt x="16" y="961"/>
                  </a:cubicBezTo>
                  <a:cubicBezTo>
                    <a:pt x="21" y="961"/>
                    <a:pt x="25" y="961"/>
                    <a:pt x="30" y="961"/>
                  </a:cubicBezTo>
                  <a:cubicBezTo>
                    <a:pt x="187" y="961"/>
                    <a:pt x="290" y="843"/>
                    <a:pt x="328" y="696"/>
                  </a:cubicBezTo>
                  <a:cubicBezTo>
                    <a:pt x="383" y="474"/>
                    <a:pt x="245" y="203"/>
                    <a:pt x="146" y="11"/>
                  </a:cubicBezTo>
                  <a:cubicBezTo>
                    <a:pt x="142" y="4"/>
                    <a:pt x="134" y="1"/>
                    <a:pt x="12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1"/>
            <p:cNvSpPr/>
            <p:nvPr/>
          </p:nvSpPr>
          <p:spPr>
            <a:xfrm>
              <a:off x="4317108" y="-340899"/>
              <a:ext cx="45425" cy="15872"/>
            </a:xfrm>
            <a:custGeom>
              <a:avLst/>
              <a:gdLst/>
              <a:ahLst/>
              <a:cxnLst/>
              <a:rect l="l" t="t" r="r" b="b"/>
              <a:pathLst>
                <a:path w="953" h="333" extrusionOk="0">
                  <a:moveTo>
                    <a:pt x="923" y="0"/>
                  </a:moveTo>
                  <a:cubicBezTo>
                    <a:pt x="914" y="0"/>
                    <a:pt x="905" y="6"/>
                    <a:pt x="901" y="19"/>
                  </a:cubicBezTo>
                  <a:cubicBezTo>
                    <a:pt x="848" y="211"/>
                    <a:pt x="725" y="277"/>
                    <a:pt x="581" y="277"/>
                  </a:cubicBezTo>
                  <a:cubicBezTo>
                    <a:pt x="383" y="277"/>
                    <a:pt x="147" y="151"/>
                    <a:pt x="5" y="51"/>
                  </a:cubicBezTo>
                  <a:cubicBezTo>
                    <a:pt x="4" y="50"/>
                    <a:pt x="3" y="50"/>
                    <a:pt x="3" y="50"/>
                  </a:cubicBezTo>
                  <a:cubicBezTo>
                    <a:pt x="1" y="50"/>
                    <a:pt x="0" y="52"/>
                    <a:pt x="2" y="54"/>
                  </a:cubicBezTo>
                  <a:cubicBezTo>
                    <a:pt x="163" y="181"/>
                    <a:pt x="341" y="332"/>
                    <a:pt x="556" y="332"/>
                  </a:cubicBezTo>
                  <a:cubicBezTo>
                    <a:pt x="570" y="332"/>
                    <a:pt x="584" y="332"/>
                    <a:pt x="598" y="330"/>
                  </a:cubicBezTo>
                  <a:cubicBezTo>
                    <a:pt x="765" y="314"/>
                    <a:pt x="925" y="208"/>
                    <a:pt x="949" y="33"/>
                  </a:cubicBezTo>
                  <a:cubicBezTo>
                    <a:pt x="952" y="14"/>
                    <a:pt x="938" y="0"/>
                    <a:pt x="92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1"/>
            <p:cNvSpPr/>
            <p:nvPr/>
          </p:nvSpPr>
          <p:spPr>
            <a:xfrm>
              <a:off x="4274829" y="-509347"/>
              <a:ext cx="31078" cy="32555"/>
            </a:xfrm>
            <a:custGeom>
              <a:avLst/>
              <a:gdLst/>
              <a:ahLst/>
              <a:cxnLst/>
              <a:rect l="l" t="t" r="r" b="b"/>
              <a:pathLst>
                <a:path w="652" h="683" extrusionOk="0">
                  <a:moveTo>
                    <a:pt x="30" y="1"/>
                  </a:moveTo>
                  <a:cubicBezTo>
                    <a:pt x="14" y="1"/>
                    <a:pt x="0" y="20"/>
                    <a:pt x="16" y="33"/>
                  </a:cubicBezTo>
                  <a:cubicBezTo>
                    <a:pt x="250" y="228"/>
                    <a:pt x="461" y="423"/>
                    <a:pt x="633" y="678"/>
                  </a:cubicBezTo>
                  <a:cubicBezTo>
                    <a:pt x="636" y="681"/>
                    <a:pt x="639" y="682"/>
                    <a:pt x="641" y="682"/>
                  </a:cubicBezTo>
                  <a:cubicBezTo>
                    <a:pt x="647" y="682"/>
                    <a:pt x="651" y="676"/>
                    <a:pt x="648" y="669"/>
                  </a:cubicBezTo>
                  <a:cubicBezTo>
                    <a:pt x="522" y="395"/>
                    <a:pt x="311" y="142"/>
                    <a:pt x="38" y="3"/>
                  </a:cubicBezTo>
                  <a:cubicBezTo>
                    <a:pt x="35" y="1"/>
                    <a:pt x="32" y="1"/>
                    <a:pt x="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2" name="Google Shape;2512;p31"/>
          <p:cNvGrpSpPr/>
          <p:nvPr/>
        </p:nvGrpSpPr>
        <p:grpSpPr>
          <a:xfrm rot="-3476835">
            <a:off x="8473909" y="726009"/>
            <a:ext cx="999158" cy="1011762"/>
            <a:chOff x="3063709" y="-107293"/>
            <a:chExt cx="201909" cy="204435"/>
          </a:xfrm>
        </p:grpSpPr>
        <p:sp>
          <p:nvSpPr>
            <p:cNvPr id="2513" name="Google Shape;2513;p31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1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1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1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1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31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31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31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31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31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31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1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5" name="Google Shape;2525;p31"/>
          <p:cNvGrpSpPr/>
          <p:nvPr/>
        </p:nvGrpSpPr>
        <p:grpSpPr>
          <a:xfrm flipH="1">
            <a:off x="7399886" y="3448137"/>
            <a:ext cx="1438294" cy="1075716"/>
            <a:chOff x="574023" y="2653178"/>
            <a:chExt cx="667453" cy="499196"/>
          </a:xfrm>
        </p:grpSpPr>
        <p:sp>
          <p:nvSpPr>
            <p:cNvPr id="2526" name="Google Shape;2526;p31"/>
            <p:cNvSpPr/>
            <p:nvPr/>
          </p:nvSpPr>
          <p:spPr>
            <a:xfrm>
              <a:off x="676407" y="2676248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9925" h="9925" extrusionOk="0">
                  <a:moveTo>
                    <a:pt x="4962" y="1"/>
                  </a:moveTo>
                  <a:cubicBezTo>
                    <a:pt x="3647" y="1"/>
                    <a:pt x="2385" y="524"/>
                    <a:pt x="1454" y="1455"/>
                  </a:cubicBezTo>
                  <a:cubicBezTo>
                    <a:pt x="524" y="2386"/>
                    <a:pt x="0" y="3647"/>
                    <a:pt x="0" y="4963"/>
                  </a:cubicBezTo>
                  <a:cubicBezTo>
                    <a:pt x="0" y="6279"/>
                    <a:pt x="524" y="7541"/>
                    <a:pt x="1454" y="8472"/>
                  </a:cubicBezTo>
                  <a:cubicBezTo>
                    <a:pt x="2385" y="9403"/>
                    <a:pt x="3647" y="9925"/>
                    <a:pt x="4962" y="9925"/>
                  </a:cubicBezTo>
                  <a:cubicBezTo>
                    <a:pt x="6279" y="9925"/>
                    <a:pt x="7541" y="9403"/>
                    <a:pt x="8471" y="8472"/>
                  </a:cubicBezTo>
                  <a:cubicBezTo>
                    <a:pt x="9402" y="7541"/>
                    <a:pt x="9924" y="6279"/>
                    <a:pt x="9924" y="4963"/>
                  </a:cubicBezTo>
                  <a:cubicBezTo>
                    <a:pt x="9924" y="3647"/>
                    <a:pt x="9402" y="2386"/>
                    <a:pt x="8471" y="1455"/>
                  </a:cubicBezTo>
                  <a:cubicBezTo>
                    <a:pt x="7541" y="524"/>
                    <a:pt x="6279" y="1"/>
                    <a:pt x="4962" y="1"/>
                  </a:cubicBezTo>
                  <a:close/>
                </a:path>
              </a:pathLst>
            </a:custGeom>
            <a:solidFill>
              <a:srgbClr val="FFDA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31"/>
            <p:cNvSpPr/>
            <p:nvPr/>
          </p:nvSpPr>
          <p:spPr>
            <a:xfrm>
              <a:off x="893474" y="2676295"/>
              <a:ext cx="256438" cy="254293"/>
            </a:xfrm>
            <a:custGeom>
              <a:avLst/>
              <a:gdLst/>
              <a:ahLst/>
              <a:cxnLst/>
              <a:rect l="l" t="t" r="r" b="b"/>
              <a:pathLst>
                <a:path w="5380" h="5335" extrusionOk="0">
                  <a:moveTo>
                    <a:pt x="421" y="1"/>
                  </a:moveTo>
                  <a:cubicBezTo>
                    <a:pt x="280" y="1"/>
                    <a:pt x="140" y="7"/>
                    <a:pt x="0" y="19"/>
                  </a:cubicBezTo>
                  <a:cubicBezTo>
                    <a:pt x="85" y="328"/>
                    <a:pt x="186" y="633"/>
                    <a:pt x="318" y="926"/>
                  </a:cubicBezTo>
                  <a:cubicBezTo>
                    <a:pt x="431" y="1175"/>
                    <a:pt x="566" y="1413"/>
                    <a:pt x="728" y="1635"/>
                  </a:cubicBezTo>
                  <a:cubicBezTo>
                    <a:pt x="906" y="1878"/>
                    <a:pt x="1114" y="2101"/>
                    <a:pt x="1332" y="2310"/>
                  </a:cubicBezTo>
                  <a:cubicBezTo>
                    <a:pt x="1763" y="2729"/>
                    <a:pt x="2249" y="3087"/>
                    <a:pt x="2760" y="3402"/>
                  </a:cubicBezTo>
                  <a:cubicBezTo>
                    <a:pt x="3017" y="3562"/>
                    <a:pt x="3281" y="3710"/>
                    <a:pt x="3549" y="3851"/>
                  </a:cubicBezTo>
                  <a:cubicBezTo>
                    <a:pt x="3802" y="3985"/>
                    <a:pt x="4059" y="4107"/>
                    <a:pt x="4300" y="4263"/>
                  </a:cubicBezTo>
                  <a:cubicBezTo>
                    <a:pt x="4726" y="4537"/>
                    <a:pt x="5106" y="4896"/>
                    <a:pt x="5359" y="5335"/>
                  </a:cubicBezTo>
                  <a:cubicBezTo>
                    <a:pt x="5380" y="5040"/>
                    <a:pt x="5376" y="4747"/>
                    <a:pt x="5345" y="4459"/>
                  </a:cubicBezTo>
                  <a:cubicBezTo>
                    <a:pt x="5126" y="4039"/>
                    <a:pt x="4858" y="3644"/>
                    <a:pt x="4538" y="3292"/>
                  </a:cubicBezTo>
                  <a:cubicBezTo>
                    <a:pt x="4223" y="2945"/>
                    <a:pt x="3863" y="2639"/>
                    <a:pt x="3482" y="2364"/>
                  </a:cubicBezTo>
                  <a:cubicBezTo>
                    <a:pt x="3041" y="2044"/>
                    <a:pt x="2579" y="1751"/>
                    <a:pt x="2157" y="1404"/>
                  </a:cubicBezTo>
                  <a:cubicBezTo>
                    <a:pt x="1954" y="1238"/>
                    <a:pt x="1763" y="1055"/>
                    <a:pt x="1598" y="849"/>
                  </a:cubicBezTo>
                  <a:cubicBezTo>
                    <a:pt x="1449" y="663"/>
                    <a:pt x="1318" y="464"/>
                    <a:pt x="1203" y="255"/>
                  </a:cubicBezTo>
                  <a:cubicBezTo>
                    <a:pt x="1165" y="186"/>
                    <a:pt x="1130" y="117"/>
                    <a:pt x="1095" y="47"/>
                  </a:cubicBezTo>
                  <a:cubicBezTo>
                    <a:pt x="870" y="16"/>
                    <a:pt x="645" y="1"/>
                    <a:pt x="42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31"/>
            <p:cNvSpPr/>
            <p:nvPr/>
          </p:nvSpPr>
          <p:spPr>
            <a:xfrm>
              <a:off x="756723" y="2700223"/>
              <a:ext cx="370738" cy="341234"/>
            </a:xfrm>
            <a:custGeom>
              <a:avLst/>
              <a:gdLst/>
              <a:ahLst/>
              <a:cxnLst/>
              <a:rect l="l" t="t" r="r" b="b"/>
              <a:pathLst>
                <a:path w="7778" h="7159" extrusionOk="0">
                  <a:moveTo>
                    <a:pt x="1109" y="0"/>
                  </a:moveTo>
                  <a:cubicBezTo>
                    <a:pt x="711" y="196"/>
                    <a:pt x="338" y="442"/>
                    <a:pt x="1" y="737"/>
                  </a:cubicBezTo>
                  <a:cubicBezTo>
                    <a:pt x="120" y="955"/>
                    <a:pt x="249" y="1166"/>
                    <a:pt x="395" y="1369"/>
                  </a:cubicBezTo>
                  <a:cubicBezTo>
                    <a:pt x="890" y="2045"/>
                    <a:pt x="1544" y="2600"/>
                    <a:pt x="2236" y="3065"/>
                  </a:cubicBezTo>
                  <a:cubicBezTo>
                    <a:pt x="2924" y="3528"/>
                    <a:pt x="3658" y="3913"/>
                    <a:pt x="4376" y="4328"/>
                  </a:cubicBezTo>
                  <a:cubicBezTo>
                    <a:pt x="4743" y="4540"/>
                    <a:pt x="5107" y="4760"/>
                    <a:pt x="5462" y="4994"/>
                  </a:cubicBezTo>
                  <a:cubicBezTo>
                    <a:pt x="5806" y="5221"/>
                    <a:pt x="6137" y="5469"/>
                    <a:pt x="6423" y="5766"/>
                  </a:cubicBezTo>
                  <a:cubicBezTo>
                    <a:pt x="6556" y="5903"/>
                    <a:pt x="6671" y="6054"/>
                    <a:pt x="6790" y="6203"/>
                  </a:cubicBezTo>
                  <a:cubicBezTo>
                    <a:pt x="6894" y="6334"/>
                    <a:pt x="6999" y="6467"/>
                    <a:pt x="7097" y="6603"/>
                  </a:cubicBezTo>
                  <a:cubicBezTo>
                    <a:pt x="7224" y="6778"/>
                    <a:pt x="7348" y="6962"/>
                    <a:pt x="7446" y="7159"/>
                  </a:cubicBezTo>
                  <a:cubicBezTo>
                    <a:pt x="7568" y="6969"/>
                    <a:pt x="7679" y="6768"/>
                    <a:pt x="7778" y="6558"/>
                  </a:cubicBezTo>
                  <a:cubicBezTo>
                    <a:pt x="7651" y="5887"/>
                    <a:pt x="7381" y="5239"/>
                    <a:pt x="7012" y="4667"/>
                  </a:cubicBezTo>
                  <a:cubicBezTo>
                    <a:pt x="6616" y="4057"/>
                    <a:pt x="6099" y="3539"/>
                    <a:pt x="5448" y="3208"/>
                  </a:cubicBezTo>
                  <a:cubicBezTo>
                    <a:pt x="5080" y="3020"/>
                    <a:pt x="4691" y="2884"/>
                    <a:pt x="4311" y="2727"/>
                  </a:cubicBezTo>
                  <a:cubicBezTo>
                    <a:pt x="3945" y="2578"/>
                    <a:pt x="3590" y="2402"/>
                    <a:pt x="3254" y="2193"/>
                  </a:cubicBezTo>
                  <a:cubicBezTo>
                    <a:pt x="2916" y="1986"/>
                    <a:pt x="2597" y="1746"/>
                    <a:pt x="2301" y="1482"/>
                  </a:cubicBezTo>
                  <a:cubicBezTo>
                    <a:pt x="2031" y="1243"/>
                    <a:pt x="1775" y="987"/>
                    <a:pt x="1557" y="701"/>
                  </a:cubicBezTo>
                  <a:cubicBezTo>
                    <a:pt x="1390" y="481"/>
                    <a:pt x="1240" y="245"/>
                    <a:pt x="1109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31"/>
            <p:cNvSpPr/>
            <p:nvPr/>
          </p:nvSpPr>
          <p:spPr>
            <a:xfrm>
              <a:off x="704816" y="2780539"/>
              <a:ext cx="391473" cy="352721"/>
            </a:xfrm>
            <a:custGeom>
              <a:avLst/>
              <a:gdLst/>
              <a:ahLst/>
              <a:cxnLst/>
              <a:rect l="l" t="t" r="r" b="b"/>
              <a:pathLst>
                <a:path w="8213" h="7400" extrusionOk="0">
                  <a:moveTo>
                    <a:pt x="256" y="1"/>
                  </a:moveTo>
                  <a:cubicBezTo>
                    <a:pt x="165" y="137"/>
                    <a:pt x="79" y="278"/>
                    <a:pt x="0" y="425"/>
                  </a:cubicBezTo>
                  <a:cubicBezTo>
                    <a:pt x="487" y="800"/>
                    <a:pt x="980" y="1167"/>
                    <a:pt x="1460" y="1551"/>
                  </a:cubicBezTo>
                  <a:cubicBezTo>
                    <a:pt x="2069" y="2038"/>
                    <a:pt x="2649" y="2559"/>
                    <a:pt x="3181" y="3129"/>
                  </a:cubicBezTo>
                  <a:cubicBezTo>
                    <a:pt x="3693" y="3675"/>
                    <a:pt x="4184" y="4255"/>
                    <a:pt x="4536" y="4921"/>
                  </a:cubicBezTo>
                  <a:cubicBezTo>
                    <a:pt x="4700" y="5236"/>
                    <a:pt x="4847" y="5561"/>
                    <a:pt x="5025" y="5869"/>
                  </a:cubicBezTo>
                  <a:cubicBezTo>
                    <a:pt x="5196" y="6166"/>
                    <a:pt x="5375" y="6455"/>
                    <a:pt x="5576" y="6730"/>
                  </a:cubicBezTo>
                  <a:cubicBezTo>
                    <a:pt x="5752" y="6971"/>
                    <a:pt x="5947" y="7196"/>
                    <a:pt x="6162" y="7400"/>
                  </a:cubicBezTo>
                  <a:cubicBezTo>
                    <a:pt x="6952" y="7093"/>
                    <a:pt x="7664" y="6585"/>
                    <a:pt x="8213" y="5911"/>
                  </a:cubicBezTo>
                  <a:cubicBezTo>
                    <a:pt x="7931" y="5282"/>
                    <a:pt x="7521" y="4709"/>
                    <a:pt x="7031" y="4226"/>
                  </a:cubicBezTo>
                  <a:cubicBezTo>
                    <a:pt x="6748" y="3947"/>
                    <a:pt x="6436" y="3696"/>
                    <a:pt x="6098" y="3487"/>
                  </a:cubicBezTo>
                  <a:cubicBezTo>
                    <a:pt x="5717" y="3251"/>
                    <a:pt x="5300" y="3074"/>
                    <a:pt x="4879" y="2926"/>
                  </a:cubicBezTo>
                  <a:cubicBezTo>
                    <a:pt x="4437" y="2768"/>
                    <a:pt x="3977" y="2659"/>
                    <a:pt x="3549" y="2460"/>
                  </a:cubicBezTo>
                  <a:cubicBezTo>
                    <a:pt x="3135" y="2267"/>
                    <a:pt x="2744" y="2026"/>
                    <a:pt x="2366" y="1771"/>
                  </a:cubicBezTo>
                  <a:cubicBezTo>
                    <a:pt x="1995" y="1522"/>
                    <a:pt x="1623" y="1268"/>
                    <a:pt x="1276" y="988"/>
                  </a:cubicBezTo>
                  <a:cubicBezTo>
                    <a:pt x="958" y="729"/>
                    <a:pt x="661" y="446"/>
                    <a:pt x="385" y="145"/>
                  </a:cubicBezTo>
                  <a:cubicBezTo>
                    <a:pt x="341" y="98"/>
                    <a:pt x="298" y="49"/>
                    <a:pt x="256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31"/>
            <p:cNvSpPr/>
            <p:nvPr/>
          </p:nvSpPr>
          <p:spPr>
            <a:xfrm>
              <a:off x="675263" y="2861760"/>
              <a:ext cx="295523" cy="284512"/>
            </a:xfrm>
            <a:custGeom>
              <a:avLst/>
              <a:gdLst/>
              <a:ahLst/>
              <a:cxnLst/>
              <a:rect l="l" t="t" r="r" b="b"/>
              <a:pathLst>
                <a:path w="6200" h="5969" extrusionOk="0">
                  <a:moveTo>
                    <a:pt x="144" y="1"/>
                  </a:moveTo>
                  <a:cubicBezTo>
                    <a:pt x="24" y="535"/>
                    <a:pt x="0" y="1074"/>
                    <a:pt x="56" y="1600"/>
                  </a:cubicBezTo>
                  <a:cubicBezTo>
                    <a:pt x="398" y="1960"/>
                    <a:pt x="771" y="2289"/>
                    <a:pt x="1171" y="2583"/>
                  </a:cubicBezTo>
                  <a:cubicBezTo>
                    <a:pt x="1692" y="2966"/>
                    <a:pt x="2253" y="3278"/>
                    <a:pt x="2844" y="3539"/>
                  </a:cubicBezTo>
                  <a:cubicBezTo>
                    <a:pt x="3481" y="3822"/>
                    <a:pt x="4173" y="4052"/>
                    <a:pt x="4699" y="4528"/>
                  </a:cubicBezTo>
                  <a:cubicBezTo>
                    <a:pt x="5142" y="4927"/>
                    <a:pt x="5526" y="5423"/>
                    <a:pt x="5773" y="5968"/>
                  </a:cubicBezTo>
                  <a:cubicBezTo>
                    <a:pt x="5916" y="5944"/>
                    <a:pt x="6058" y="5916"/>
                    <a:pt x="6200" y="5880"/>
                  </a:cubicBezTo>
                  <a:cubicBezTo>
                    <a:pt x="5845" y="5478"/>
                    <a:pt x="5536" y="5041"/>
                    <a:pt x="5249" y="4586"/>
                  </a:cubicBezTo>
                  <a:cubicBezTo>
                    <a:pt x="5052" y="4273"/>
                    <a:pt x="4865" y="3954"/>
                    <a:pt x="4672" y="3638"/>
                  </a:cubicBezTo>
                  <a:cubicBezTo>
                    <a:pt x="4477" y="3313"/>
                    <a:pt x="4280" y="2989"/>
                    <a:pt x="4052" y="2686"/>
                  </a:cubicBezTo>
                  <a:cubicBezTo>
                    <a:pt x="3602" y="2094"/>
                    <a:pt x="3054" y="1578"/>
                    <a:pt x="2446" y="1151"/>
                  </a:cubicBezTo>
                  <a:cubicBezTo>
                    <a:pt x="2138" y="935"/>
                    <a:pt x="1814" y="741"/>
                    <a:pt x="1479" y="573"/>
                  </a:cubicBezTo>
                  <a:cubicBezTo>
                    <a:pt x="1180" y="421"/>
                    <a:pt x="868" y="298"/>
                    <a:pt x="558" y="173"/>
                  </a:cubicBezTo>
                  <a:cubicBezTo>
                    <a:pt x="421" y="116"/>
                    <a:pt x="283" y="60"/>
                    <a:pt x="144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1"/>
            <p:cNvSpPr/>
            <p:nvPr/>
          </p:nvSpPr>
          <p:spPr>
            <a:xfrm>
              <a:off x="722166" y="3052372"/>
              <a:ext cx="101622" cy="79505"/>
            </a:xfrm>
            <a:custGeom>
              <a:avLst/>
              <a:gdLst/>
              <a:ahLst/>
              <a:cxnLst/>
              <a:rect l="l" t="t" r="r" b="b"/>
              <a:pathLst>
                <a:path w="2132" h="1668" extrusionOk="0">
                  <a:moveTo>
                    <a:pt x="0" y="1"/>
                  </a:moveTo>
                  <a:cubicBezTo>
                    <a:pt x="525" y="720"/>
                    <a:pt x="1247" y="1308"/>
                    <a:pt x="2132" y="1668"/>
                  </a:cubicBezTo>
                  <a:cubicBezTo>
                    <a:pt x="1791" y="1290"/>
                    <a:pt x="1417" y="945"/>
                    <a:pt x="1016" y="634"/>
                  </a:cubicBezTo>
                  <a:cubicBezTo>
                    <a:pt x="810" y="473"/>
                    <a:pt x="602" y="310"/>
                    <a:pt x="373" y="184"/>
                  </a:cubicBezTo>
                  <a:cubicBezTo>
                    <a:pt x="253" y="116"/>
                    <a:pt x="127" y="57"/>
                    <a:pt x="0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31"/>
            <p:cNvSpPr/>
            <p:nvPr/>
          </p:nvSpPr>
          <p:spPr>
            <a:xfrm>
              <a:off x="687799" y="2984735"/>
              <a:ext cx="215875" cy="164444"/>
            </a:xfrm>
            <a:custGeom>
              <a:avLst/>
              <a:gdLst/>
              <a:ahLst/>
              <a:cxnLst/>
              <a:rect l="l" t="t" r="r" b="b"/>
              <a:pathLst>
                <a:path w="4529" h="3450" extrusionOk="0">
                  <a:moveTo>
                    <a:pt x="0" y="0"/>
                  </a:moveTo>
                  <a:lnTo>
                    <a:pt x="0" y="0"/>
                  </a:lnTo>
                  <a:cubicBezTo>
                    <a:pt x="90" y="281"/>
                    <a:pt x="205" y="555"/>
                    <a:pt x="344" y="815"/>
                  </a:cubicBezTo>
                  <a:cubicBezTo>
                    <a:pt x="403" y="872"/>
                    <a:pt x="463" y="928"/>
                    <a:pt x="529" y="980"/>
                  </a:cubicBezTo>
                  <a:cubicBezTo>
                    <a:pt x="697" y="1116"/>
                    <a:pt x="879" y="1236"/>
                    <a:pt x="1067" y="1347"/>
                  </a:cubicBezTo>
                  <a:cubicBezTo>
                    <a:pt x="1724" y="1736"/>
                    <a:pt x="2459" y="2024"/>
                    <a:pt x="3054" y="2516"/>
                  </a:cubicBezTo>
                  <a:cubicBezTo>
                    <a:pt x="3335" y="2749"/>
                    <a:pt x="3570" y="3029"/>
                    <a:pt x="3736" y="3354"/>
                  </a:cubicBezTo>
                  <a:cubicBezTo>
                    <a:pt x="4000" y="3407"/>
                    <a:pt x="4266" y="3439"/>
                    <a:pt x="4529" y="3450"/>
                  </a:cubicBezTo>
                  <a:cubicBezTo>
                    <a:pt x="4461" y="3070"/>
                    <a:pt x="4276" y="2707"/>
                    <a:pt x="4071" y="2390"/>
                  </a:cubicBezTo>
                  <a:cubicBezTo>
                    <a:pt x="3812" y="1993"/>
                    <a:pt x="3480" y="1605"/>
                    <a:pt x="3053" y="1383"/>
                  </a:cubicBezTo>
                  <a:cubicBezTo>
                    <a:pt x="2475" y="1081"/>
                    <a:pt x="1826" y="964"/>
                    <a:pt x="1221" y="730"/>
                  </a:cubicBezTo>
                  <a:cubicBezTo>
                    <a:pt x="773" y="558"/>
                    <a:pt x="366" y="306"/>
                    <a:pt x="0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31"/>
            <p:cNvSpPr/>
            <p:nvPr/>
          </p:nvSpPr>
          <p:spPr>
            <a:xfrm>
              <a:off x="986706" y="2688164"/>
              <a:ext cx="153052" cy="157771"/>
            </a:xfrm>
            <a:custGeom>
              <a:avLst/>
              <a:gdLst/>
              <a:ahLst/>
              <a:cxnLst/>
              <a:rect l="l" t="t" r="r" b="b"/>
              <a:pathLst>
                <a:path w="3211" h="3310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241"/>
                    <a:pt x="442" y="468"/>
                    <a:pt x="677" y="687"/>
                  </a:cubicBezTo>
                  <a:cubicBezTo>
                    <a:pt x="1020" y="1006"/>
                    <a:pt x="1377" y="1311"/>
                    <a:pt x="1729" y="1619"/>
                  </a:cubicBezTo>
                  <a:cubicBezTo>
                    <a:pt x="2095" y="1942"/>
                    <a:pt x="2453" y="2265"/>
                    <a:pt x="2754" y="2650"/>
                  </a:cubicBezTo>
                  <a:cubicBezTo>
                    <a:pt x="2919" y="2860"/>
                    <a:pt x="3068" y="3082"/>
                    <a:pt x="3210" y="3309"/>
                  </a:cubicBezTo>
                  <a:cubicBezTo>
                    <a:pt x="2794" y="1901"/>
                    <a:pt x="1759" y="692"/>
                    <a:pt x="290" y="106"/>
                  </a:cubicBezTo>
                  <a:cubicBezTo>
                    <a:pt x="194" y="67"/>
                    <a:pt x="98" y="32"/>
                    <a:pt x="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1"/>
            <p:cNvSpPr/>
            <p:nvPr/>
          </p:nvSpPr>
          <p:spPr>
            <a:xfrm>
              <a:off x="574023" y="2653178"/>
              <a:ext cx="667453" cy="499196"/>
            </a:xfrm>
            <a:custGeom>
              <a:avLst/>
              <a:gdLst/>
              <a:ahLst/>
              <a:cxnLst/>
              <a:rect l="l" t="t" r="r" b="b"/>
              <a:pathLst>
                <a:path w="14003" h="10473" extrusionOk="0">
                  <a:moveTo>
                    <a:pt x="2477" y="1"/>
                  </a:moveTo>
                  <a:cubicBezTo>
                    <a:pt x="1967" y="1"/>
                    <a:pt x="1491" y="212"/>
                    <a:pt x="1058" y="734"/>
                  </a:cubicBezTo>
                  <a:cubicBezTo>
                    <a:pt x="0" y="2006"/>
                    <a:pt x="551" y="3871"/>
                    <a:pt x="5251" y="7430"/>
                  </a:cubicBezTo>
                  <a:cubicBezTo>
                    <a:pt x="8134" y="9612"/>
                    <a:pt x="10158" y="10473"/>
                    <a:pt x="11480" y="10473"/>
                  </a:cubicBezTo>
                  <a:cubicBezTo>
                    <a:pt x="12284" y="10473"/>
                    <a:pt x="12828" y="10155"/>
                    <a:pt x="13151" y="9624"/>
                  </a:cubicBezTo>
                  <a:cubicBezTo>
                    <a:pt x="14003" y="8218"/>
                    <a:pt x="12683" y="6906"/>
                    <a:pt x="11968" y="6476"/>
                  </a:cubicBezTo>
                  <a:cubicBezTo>
                    <a:pt x="11877" y="6862"/>
                    <a:pt x="11818" y="7046"/>
                    <a:pt x="11722" y="7284"/>
                  </a:cubicBezTo>
                  <a:cubicBezTo>
                    <a:pt x="11921" y="7363"/>
                    <a:pt x="12248" y="7771"/>
                    <a:pt x="11989" y="8251"/>
                  </a:cubicBezTo>
                  <a:cubicBezTo>
                    <a:pt x="11874" y="8464"/>
                    <a:pt x="11670" y="8587"/>
                    <a:pt x="11347" y="8587"/>
                  </a:cubicBezTo>
                  <a:cubicBezTo>
                    <a:pt x="10576" y="8587"/>
                    <a:pt x="9133" y="7886"/>
                    <a:pt x="6636" y="6038"/>
                  </a:cubicBezTo>
                  <a:cubicBezTo>
                    <a:pt x="3094" y="3418"/>
                    <a:pt x="2215" y="2023"/>
                    <a:pt x="2607" y="1623"/>
                  </a:cubicBezTo>
                  <a:cubicBezTo>
                    <a:pt x="2724" y="1503"/>
                    <a:pt x="2874" y="1457"/>
                    <a:pt x="3030" y="1457"/>
                  </a:cubicBezTo>
                  <a:cubicBezTo>
                    <a:pt x="3332" y="1457"/>
                    <a:pt x="3655" y="1627"/>
                    <a:pt x="3795" y="1756"/>
                  </a:cubicBezTo>
                  <a:cubicBezTo>
                    <a:pt x="4079" y="1511"/>
                    <a:pt x="4460" y="1244"/>
                    <a:pt x="4869" y="1022"/>
                  </a:cubicBezTo>
                  <a:cubicBezTo>
                    <a:pt x="4016" y="439"/>
                    <a:pt x="3211" y="1"/>
                    <a:pt x="2477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31"/>
            <p:cNvSpPr/>
            <p:nvPr/>
          </p:nvSpPr>
          <p:spPr>
            <a:xfrm>
              <a:off x="743520" y="2721339"/>
              <a:ext cx="15014" cy="13728"/>
            </a:xfrm>
            <a:custGeom>
              <a:avLst/>
              <a:gdLst/>
              <a:ahLst/>
              <a:cxnLst/>
              <a:rect l="l" t="t" r="r" b="b"/>
              <a:pathLst>
                <a:path w="315" h="28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21"/>
                    <a:pt x="50" y="42"/>
                    <a:pt x="73" y="64"/>
                  </a:cubicBezTo>
                  <a:cubicBezTo>
                    <a:pt x="147" y="133"/>
                    <a:pt x="218" y="209"/>
                    <a:pt x="285" y="288"/>
                  </a:cubicBezTo>
                  <a:cubicBezTo>
                    <a:pt x="293" y="282"/>
                    <a:pt x="303" y="272"/>
                    <a:pt x="314" y="264"/>
                  </a:cubicBezTo>
                  <a:cubicBezTo>
                    <a:pt x="212" y="174"/>
                    <a:pt x="108" y="85"/>
                    <a:pt x="0" y="0"/>
                  </a:cubicBezTo>
                  <a:close/>
                </a:path>
              </a:pathLst>
            </a:custGeom>
            <a:solidFill>
              <a:srgbClr val="D77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1"/>
            <p:cNvSpPr/>
            <p:nvPr/>
          </p:nvSpPr>
          <p:spPr>
            <a:xfrm>
              <a:off x="665444" y="2694837"/>
              <a:ext cx="70830" cy="108343"/>
            </a:xfrm>
            <a:custGeom>
              <a:avLst/>
              <a:gdLst/>
              <a:ahLst/>
              <a:cxnLst/>
              <a:rect l="l" t="t" r="r" b="b"/>
              <a:pathLst>
                <a:path w="1486" h="2273" extrusionOk="0">
                  <a:moveTo>
                    <a:pt x="530" y="1"/>
                  </a:moveTo>
                  <a:cubicBezTo>
                    <a:pt x="515" y="1"/>
                    <a:pt x="500" y="1"/>
                    <a:pt x="485" y="2"/>
                  </a:cubicBezTo>
                  <a:cubicBezTo>
                    <a:pt x="282" y="18"/>
                    <a:pt x="103" y="168"/>
                    <a:pt x="52" y="367"/>
                  </a:cubicBezTo>
                  <a:cubicBezTo>
                    <a:pt x="0" y="578"/>
                    <a:pt x="78" y="809"/>
                    <a:pt x="160" y="1003"/>
                  </a:cubicBezTo>
                  <a:cubicBezTo>
                    <a:pt x="266" y="1253"/>
                    <a:pt x="411" y="1485"/>
                    <a:pt x="567" y="1708"/>
                  </a:cubicBezTo>
                  <a:cubicBezTo>
                    <a:pt x="705" y="1902"/>
                    <a:pt x="851" y="2091"/>
                    <a:pt x="1007" y="2273"/>
                  </a:cubicBezTo>
                  <a:cubicBezTo>
                    <a:pt x="715" y="1903"/>
                    <a:pt x="449" y="1495"/>
                    <a:pt x="344" y="1030"/>
                  </a:cubicBezTo>
                  <a:cubicBezTo>
                    <a:pt x="302" y="835"/>
                    <a:pt x="282" y="600"/>
                    <a:pt x="398" y="424"/>
                  </a:cubicBezTo>
                  <a:cubicBezTo>
                    <a:pt x="497" y="273"/>
                    <a:pt x="676" y="220"/>
                    <a:pt x="850" y="220"/>
                  </a:cubicBezTo>
                  <a:cubicBezTo>
                    <a:pt x="903" y="220"/>
                    <a:pt x="957" y="225"/>
                    <a:pt x="1007" y="234"/>
                  </a:cubicBezTo>
                  <a:cubicBezTo>
                    <a:pt x="1181" y="265"/>
                    <a:pt x="1340" y="341"/>
                    <a:pt x="1486" y="441"/>
                  </a:cubicBezTo>
                  <a:cubicBezTo>
                    <a:pt x="1361" y="349"/>
                    <a:pt x="1234" y="264"/>
                    <a:pt x="1101" y="190"/>
                  </a:cubicBezTo>
                  <a:cubicBezTo>
                    <a:pt x="931" y="93"/>
                    <a:pt x="731" y="1"/>
                    <a:pt x="530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1"/>
            <p:cNvSpPr/>
            <p:nvPr/>
          </p:nvSpPr>
          <p:spPr>
            <a:xfrm>
              <a:off x="584032" y="2713283"/>
              <a:ext cx="599959" cy="439090"/>
            </a:xfrm>
            <a:custGeom>
              <a:avLst/>
              <a:gdLst/>
              <a:ahLst/>
              <a:cxnLst/>
              <a:rect l="l" t="t" r="r" b="b"/>
              <a:pathLst>
                <a:path w="12587" h="9212" extrusionOk="0">
                  <a:moveTo>
                    <a:pt x="521" y="1"/>
                  </a:moveTo>
                  <a:lnTo>
                    <a:pt x="521" y="1"/>
                  </a:lnTo>
                  <a:cubicBezTo>
                    <a:pt x="1" y="1258"/>
                    <a:pt x="948" y="3073"/>
                    <a:pt x="5040" y="6170"/>
                  </a:cubicBezTo>
                  <a:cubicBezTo>
                    <a:pt x="7923" y="8351"/>
                    <a:pt x="9946" y="9212"/>
                    <a:pt x="11269" y="9212"/>
                  </a:cubicBezTo>
                  <a:cubicBezTo>
                    <a:pt x="11830" y="9212"/>
                    <a:pt x="12265" y="9057"/>
                    <a:pt x="12587" y="8783"/>
                  </a:cubicBezTo>
                  <a:lnTo>
                    <a:pt x="12587" y="8783"/>
                  </a:lnTo>
                  <a:cubicBezTo>
                    <a:pt x="12191" y="9049"/>
                    <a:pt x="11711" y="9162"/>
                    <a:pt x="11239" y="9171"/>
                  </a:cubicBezTo>
                  <a:cubicBezTo>
                    <a:pt x="11218" y="9171"/>
                    <a:pt x="11197" y="9172"/>
                    <a:pt x="11176" y="9172"/>
                  </a:cubicBezTo>
                  <a:cubicBezTo>
                    <a:pt x="10629" y="9172"/>
                    <a:pt x="10113" y="9028"/>
                    <a:pt x="9607" y="8821"/>
                  </a:cubicBezTo>
                  <a:cubicBezTo>
                    <a:pt x="8887" y="8526"/>
                    <a:pt x="8207" y="8145"/>
                    <a:pt x="7549" y="7729"/>
                  </a:cubicBezTo>
                  <a:cubicBezTo>
                    <a:pt x="6270" y="6921"/>
                    <a:pt x="5016" y="6047"/>
                    <a:pt x="3885" y="5037"/>
                  </a:cubicBezTo>
                  <a:cubicBezTo>
                    <a:pt x="2951" y="4202"/>
                    <a:pt x="2105" y="3277"/>
                    <a:pt x="1470" y="2191"/>
                  </a:cubicBezTo>
                  <a:cubicBezTo>
                    <a:pt x="1067" y="1500"/>
                    <a:pt x="758" y="762"/>
                    <a:pt x="521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1"/>
            <p:cNvSpPr/>
            <p:nvPr/>
          </p:nvSpPr>
          <p:spPr>
            <a:xfrm>
              <a:off x="630411" y="2653225"/>
              <a:ext cx="571074" cy="481131"/>
            </a:xfrm>
            <a:custGeom>
              <a:avLst/>
              <a:gdLst/>
              <a:ahLst/>
              <a:cxnLst/>
              <a:rect l="l" t="t" r="r" b="b"/>
              <a:pathLst>
                <a:path w="11981" h="10094" extrusionOk="0">
                  <a:moveTo>
                    <a:pt x="1294" y="0"/>
                  </a:moveTo>
                  <a:cubicBezTo>
                    <a:pt x="941" y="0"/>
                    <a:pt x="606" y="101"/>
                    <a:pt x="289" y="335"/>
                  </a:cubicBezTo>
                  <a:cubicBezTo>
                    <a:pt x="196" y="491"/>
                    <a:pt x="143" y="671"/>
                    <a:pt x="118" y="847"/>
                  </a:cubicBezTo>
                  <a:cubicBezTo>
                    <a:pt x="0" y="1728"/>
                    <a:pt x="521" y="2549"/>
                    <a:pt x="1000" y="3240"/>
                  </a:cubicBezTo>
                  <a:cubicBezTo>
                    <a:pt x="1553" y="4040"/>
                    <a:pt x="2172" y="4795"/>
                    <a:pt x="2855" y="5487"/>
                  </a:cubicBezTo>
                  <a:cubicBezTo>
                    <a:pt x="3553" y="6194"/>
                    <a:pt x="4317" y="6830"/>
                    <a:pt x="5124" y="7408"/>
                  </a:cubicBezTo>
                  <a:cubicBezTo>
                    <a:pt x="5560" y="7721"/>
                    <a:pt x="6010" y="8013"/>
                    <a:pt x="6467" y="8295"/>
                  </a:cubicBezTo>
                  <a:cubicBezTo>
                    <a:pt x="6927" y="8580"/>
                    <a:pt x="7398" y="8848"/>
                    <a:pt x="7854" y="9141"/>
                  </a:cubicBezTo>
                  <a:cubicBezTo>
                    <a:pt x="8308" y="9432"/>
                    <a:pt x="8758" y="9728"/>
                    <a:pt x="9261" y="9928"/>
                  </a:cubicBezTo>
                  <a:cubicBezTo>
                    <a:pt x="9539" y="10038"/>
                    <a:pt x="9839" y="10093"/>
                    <a:pt x="10138" y="10093"/>
                  </a:cubicBezTo>
                  <a:cubicBezTo>
                    <a:pt x="10203" y="10093"/>
                    <a:pt x="10269" y="10091"/>
                    <a:pt x="10334" y="10086"/>
                  </a:cubicBezTo>
                  <a:cubicBezTo>
                    <a:pt x="10688" y="10056"/>
                    <a:pt x="11043" y="9947"/>
                    <a:pt x="11332" y="9736"/>
                  </a:cubicBezTo>
                  <a:cubicBezTo>
                    <a:pt x="11630" y="9518"/>
                    <a:pt x="11823" y="9202"/>
                    <a:pt x="11899" y="8843"/>
                  </a:cubicBezTo>
                  <a:cubicBezTo>
                    <a:pt x="11980" y="8456"/>
                    <a:pt x="11904" y="8046"/>
                    <a:pt x="11757" y="7684"/>
                  </a:cubicBezTo>
                  <a:cubicBezTo>
                    <a:pt x="11603" y="7302"/>
                    <a:pt x="11363" y="6944"/>
                    <a:pt x="11050" y="6674"/>
                  </a:cubicBezTo>
                  <a:cubicBezTo>
                    <a:pt x="10967" y="6602"/>
                    <a:pt x="10878" y="6538"/>
                    <a:pt x="10784" y="6481"/>
                  </a:cubicBezTo>
                  <a:cubicBezTo>
                    <a:pt x="10770" y="6538"/>
                    <a:pt x="10758" y="6588"/>
                    <a:pt x="10746" y="6637"/>
                  </a:cubicBezTo>
                  <a:cubicBezTo>
                    <a:pt x="10809" y="6685"/>
                    <a:pt x="10870" y="6732"/>
                    <a:pt x="10929" y="6784"/>
                  </a:cubicBezTo>
                  <a:cubicBezTo>
                    <a:pt x="11064" y="6899"/>
                    <a:pt x="11187" y="7032"/>
                    <a:pt x="11282" y="7183"/>
                  </a:cubicBezTo>
                  <a:cubicBezTo>
                    <a:pt x="11444" y="7436"/>
                    <a:pt x="11526" y="7732"/>
                    <a:pt x="11516" y="8033"/>
                  </a:cubicBezTo>
                  <a:cubicBezTo>
                    <a:pt x="11505" y="8330"/>
                    <a:pt x="11406" y="8620"/>
                    <a:pt x="11253" y="8872"/>
                  </a:cubicBezTo>
                  <a:cubicBezTo>
                    <a:pt x="11097" y="9130"/>
                    <a:pt x="10875" y="9384"/>
                    <a:pt x="10611" y="9533"/>
                  </a:cubicBezTo>
                  <a:cubicBezTo>
                    <a:pt x="10434" y="9633"/>
                    <a:pt x="10245" y="9674"/>
                    <a:pt x="10054" y="9674"/>
                  </a:cubicBezTo>
                  <a:cubicBezTo>
                    <a:pt x="9671" y="9674"/>
                    <a:pt x="9278" y="9511"/>
                    <a:pt x="8947" y="9340"/>
                  </a:cubicBezTo>
                  <a:cubicBezTo>
                    <a:pt x="8652" y="9190"/>
                    <a:pt x="8370" y="9019"/>
                    <a:pt x="8078" y="8863"/>
                  </a:cubicBezTo>
                  <a:cubicBezTo>
                    <a:pt x="7666" y="8643"/>
                    <a:pt x="7256" y="8422"/>
                    <a:pt x="6850" y="8194"/>
                  </a:cubicBezTo>
                  <a:cubicBezTo>
                    <a:pt x="6036" y="7736"/>
                    <a:pt x="5241" y="7245"/>
                    <a:pt x="4507" y="6669"/>
                  </a:cubicBezTo>
                  <a:cubicBezTo>
                    <a:pt x="4138" y="6380"/>
                    <a:pt x="3788" y="6064"/>
                    <a:pt x="3444" y="5746"/>
                  </a:cubicBezTo>
                  <a:cubicBezTo>
                    <a:pt x="3104" y="5432"/>
                    <a:pt x="2771" y="5109"/>
                    <a:pt x="2446" y="4780"/>
                  </a:cubicBezTo>
                  <a:cubicBezTo>
                    <a:pt x="2133" y="4465"/>
                    <a:pt x="1827" y="4146"/>
                    <a:pt x="1536" y="3811"/>
                  </a:cubicBezTo>
                  <a:cubicBezTo>
                    <a:pt x="1264" y="3497"/>
                    <a:pt x="1008" y="3167"/>
                    <a:pt x="808" y="2802"/>
                  </a:cubicBezTo>
                  <a:cubicBezTo>
                    <a:pt x="646" y="2507"/>
                    <a:pt x="478" y="2210"/>
                    <a:pt x="362" y="1894"/>
                  </a:cubicBezTo>
                  <a:cubicBezTo>
                    <a:pt x="259" y="1609"/>
                    <a:pt x="179" y="1268"/>
                    <a:pt x="310" y="979"/>
                  </a:cubicBezTo>
                  <a:cubicBezTo>
                    <a:pt x="414" y="749"/>
                    <a:pt x="645" y="580"/>
                    <a:pt x="882" y="507"/>
                  </a:cubicBezTo>
                  <a:cubicBezTo>
                    <a:pt x="1011" y="466"/>
                    <a:pt x="1145" y="449"/>
                    <a:pt x="1279" y="449"/>
                  </a:cubicBezTo>
                  <a:cubicBezTo>
                    <a:pt x="1399" y="449"/>
                    <a:pt x="1518" y="463"/>
                    <a:pt x="1634" y="486"/>
                  </a:cubicBezTo>
                  <a:cubicBezTo>
                    <a:pt x="2157" y="588"/>
                    <a:pt x="2664" y="857"/>
                    <a:pt x="3059" y="1211"/>
                  </a:cubicBezTo>
                  <a:cubicBezTo>
                    <a:pt x="3101" y="1248"/>
                    <a:pt x="3141" y="1287"/>
                    <a:pt x="3179" y="1326"/>
                  </a:cubicBezTo>
                  <a:cubicBezTo>
                    <a:pt x="3259" y="1274"/>
                    <a:pt x="3342" y="1221"/>
                    <a:pt x="3426" y="1169"/>
                  </a:cubicBezTo>
                  <a:cubicBezTo>
                    <a:pt x="3362" y="1114"/>
                    <a:pt x="3296" y="1057"/>
                    <a:pt x="3228" y="1004"/>
                  </a:cubicBezTo>
                  <a:cubicBezTo>
                    <a:pt x="3041" y="855"/>
                    <a:pt x="2849" y="713"/>
                    <a:pt x="2651" y="581"/>
                  </a:cubicBezTo>
                  <a:cubicBezTo>
                    <a:pt x="2326" y="365"/>
                    <a:pt x="1966" y="147"/>
                    <a:pt x="1586" y="22"/>
                  </a:cubicBezTo>
                  <a:cubicBezTo>
                    <a:pt x="1487" y="8"/>
                    <a:pt x="1390" y="0"/>
                    <a:pt x="1294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31"/>
            <p:cNvSpPr/>
            <p:nvPr/>
          </p:nvSpPr>
          <p:spPr>
            <a:xfrm>
              <a:off x="851242" y="2924725"/>
              <a:ext cx="321119" cy="167066"/>
            </a:xfrm>
            <a:custGeom>
              <a:avLst/>
              <a:gdLst/>
              <a:ahLst/>
              <a:cxnLst/>
              <a:rect l="l" t="t" r="r" b="b"/>
              <a:pathLst>
                <a:path w="6737" h="3505" extrusionOk="0">
                  <a:moveTo>
                    <a:pt x="1" y="0"/>
                  </a:moveTo>
                  <a:cubicBezTo>
                    <a:pt x="204" y="163"/>
                    <a:pt x="404" y="330"/>
                    <a:pt x="600" y="503"/>
                  </a:cubicBezTo>
                  <a:cubicBezTo>
                    <a:pt x="911" y="776"/>
                    <a:pt x="1217" y="1049"/>
                    <a:pt x="1549" y="1299"/>
                  </a:cubicBezTo>
                  <a:cubicBezTo>
                    <a:pt x="2205" y="1794"/>
                    <a:pt x="2909" y="2223"/>
                    <a:pt x="3590" y="2679"/>
                  </a:cubicBezTo>
                  <a:cubicBezTo>
                    <a:pt x="4066" y="2997"/>
                    <a:pt x="4563" y="3355"/>
                    <a:pt x="5133" y="3471"/>
                  </a:cubicBezTo>
                  <a:cubicBezTo>
                    <a:pt x="5240" y="3493"/>
                    <a:pt x="5348" y="3505"/>
                    <a:pt x="5456" y="3505"/>
                  </a:cubicBezTo>
                  <a:cubicBezTo>
                    <a:pt x="5633" y="3505"/>
                    <a:pt x="5809" y="3474"/>
                    <a:pt x="5976" y="3407"/>
                  </a:cubicBezTo>
                  <a:cubicBezTo>
                    <a:pt x="6244" y="3299"/>
                    <a:pt x="6532" y="3107"/>
                    <a:pt x="6644" y="2829"/>
                  </a:cubicBezTo>
                  <a:cubicBezTo>
                    <a:pt x="6737" y="2603"/>
                    <a:pt x="6680" y="2358"/>
                    <a:pt x="6579" y="2145"/>
                  </a:cubicBezTo>
                  <a:cubicBezTo>
                    <a:pt x="6517" y="2015"/>
                    <a:pt x="6439" y="1894"/>
                    <a:pt x="6353" y="1778"/>
                  </a:cubicBezTo>
                  <a:lnTo>
                    <a:pt x="6353" y="1778"/>
                  </a:lnTo>
                  <a:cubicBezTo>
                    <a:pt x="6533" y="2068"/>
                    <a:pt x="6583" y="2419"/>
                    <a:pt x="6337" y="2712"/>
                  </a:cubicBezTo>
                  <a:cubicBezTo>
                    <a:pt x="6092" y="3005"/>
                    <a:pt x="5735" y="3109"/>
                    <a:pt x="5369" y="3109"/>
                  </a:cubicBezTo>
                  <a:cubicBezTo>
                    <a:pt x="5284" y="3109"/>
                    <a:pt x="5200" y="3104"/>
                    <a:pt x="5115" y="3094"/>
                  </a:cubicBezTo>
                  <a:cubicBezTo>
                    <a:pt x="4656" y="3037"/>
                    <a:pt x="4211" y="2867"/>
                    <a:pt x="3801" y="2659"/>
                  </a:cubicBezTo>
                  <a:cubicBezTo>
                    <a:pt x="3135" y="2322"/>
                    <a:pt x="2510" y="1910"/>
                    <a:pt x="1908" y="1469"/>
                  </a:cubicBezTo>
                  <a:cubicBezTo>
                    <a:pt x="1313" y="1031"/>
                    <a:pt x="740" y="565"/>
                    <a:pt x="153" y="116"/>
                  </a:cubicBezTo>
                  <a:cubicBezTo>
                    <a:pt x="103" y="78"/>
                    <a:pt x="52" y="40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31"/>
            <p:cNvSpPr/>
            <p:nvPr/>
          </p:nvSpPr>
          <p:spPr>
            <a:xfrm>
              <a:off x="999671" y="2874820"/>
              <a:ext cx="160154" cy="189087"/>
            </a:xfrm>
            <a:custGeom>
              <a:avLst/>
              <a:gdLst/>
              <a:ahLst/>
              <a:cxnLst/>
              <a:rect l="l" t="t" r="r" b="b"/>
              <a:pathLst>
                <a:path w="3360" h="3967" extrusionOk="0">
                  <a:moveTo>
                    <a:pt x="3096" y="0"/>
                  </a:moveTo>
                  <a:cubicBezTo>
                    <a:pt x="3093" y="0"/>
                    <a:pt x="3090" y="3"/>
                    <a:pt x="3090" y="6"/>
                  </a:cubicBezTo>
                  <a:cubicBezTo>
                    <a:pt x="3154" y="717"/>
                    <a:pt x="3119" y="1411"/>
                    <a:pt x="2916" y="2098"/>
                  </a:cubicBezTo>
                  <a:cubicBezTo>
                    <a:pt x="2731" y="2727"/>
                    <a:pt x="2408" y="3251"/>
                    <a:pt x="2051" y="3790"/>
                  </a:cubicBezTo>
                  <a:cubicBezTo>
                    <a:pt x="1852" y="3749"/>
                    <a:pt x="1664" y="3690"/>
                    <a:pt x="1525" y="3643"/>
                  </a:cubicBezTo>
                  <a:cubicBezTo>
                    <a:pt x="1012" y="3469"/>
                    <a:pt x="522" y="3210"/>
                    <a:pt x="53" y="2942"/>
                  </a:cubicBezTo>
                  <a:cubicBezTo>
                    <a:pt x="49" y="2939"/>
                    <a:pt x="44" y="2938"/>
                    <a:pt x="40" y="2938"/>
                  </a:cubicBezTo>
                  <a:cubicBezTo>
                    <a:pt x="18" y="2938"/>
                    <a:pt x="1" y="2967"/>
                    <a:pt x="25" y="2984"/>
                  </a:cubicBezTo>
                  <a:cubicBezTo>
                    <a:pt x="409" y="3214"/>
                    <a:pt x="801" y="3414"/>
                    <a:pt x="1210" y="3596"/>
                  </a:cubicBezTo>
                  <a:cubicBezTo>
                    <a:pt x="1561" y="3752"/>
                    <a:pt x="1922" y="3942"/>
                    <a:pt x="2312" y="3966"/>
                  </a:cubicBezTo>
                  <a:cubicBezTo>
                    <a:pt x="2328" y="3967"/>
                    <a:pt x="2343" y="3967"/>
                    <a:pt x="2359" y="3967"/>
                  </a:cubicBezTo>
                  <a:cubicBezTo>
                    <a:pt x="2774" y="3967"/>
                    <a:pt x="3262" y="3661"/>
                    <a:pt x="3129" y="3191"/>
                  </a:cubicBezTo>
                  <a:cubicBezTo>
                    <a:pt x="3127" y="3183"/>
                    <a:pt x="3121" y="3180"/>
                    <a:pt x="3116" y="3180"/>
                  </a:cubicBezTo>
                  <a:cubicBezTo>
                    <a:pt x="3109" y="3180"/>
                    <a:pt x="3103" y="3185"/>
                    <a:pt x="3104" y="3194"/>
                  </a:cubicBezTo>
                  <a:cubicBezTo>
                    <a:pt x="3151" y="3695"/>
                    <a:pt x="2848" y="3840"/>
                    <a:pt x="2478" y="3840"/>
                  </a:cubicBezTo>
                  <a:cubicBezTo>
                    <a:pt x="2377" y="3840"/>
                    <a:pt x="2272" y="3829"/>
                    <a:pt x="2167" y="3812"/>
                  </a:cubicBezTo>
                  <a:cubicBezTo>
                    <a:pt x="3041" y="2820"/>
                    <a:pt x="3359" y="1275"/>
                    <a:pt x="3103" y="5"/>
                  </a:cubicBezTo>
                  <a:cubicBezTo>
                    <a:pt x="3102" y="2"/>
                    <a:pt x="3099" y="0"/>
                    <a:pt x="3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31"/>
            <p:cNvSpPr/>
            <p:nvPr/>
          </p:nvSpPr>
          <p:spPr>
            <a:xfrm>
              <a:off x="590324" y="2659565"/>
              <a:ext cx="157533" cy="395381"/>
            </a:xfrm>
            <a:custGeom>
              <a:avLst/>
              <a:gdLst/>
              <a:ahLst/>
              <a:cxnLst/>
              <a:rect l="l" t="t" r="r" b="b"/>
              <a:pathLst>
                <a:path w="3305" h="8295" extrusionOk="0">
                  <a:moveTo>
                    <a:pt x="1447" y="1"/>
                  </a:moveTo>
                  <a:cubicBezTo>
                    <a:pt x="1443" y="1"/>
                    <a:pt x="1439" y="2"/>
                    <a:pt x="1435" y="4"/>
                  </a:cubicBezTo>
                  <a:cubicBezTo>
                    <a:pt x="482" y="524"/>
                    <a:pt x="1" y="1674"/>
                    <a:pt x="406" y="2702"/>
                  </a:cubicBezTo>
                  <a:cubicBezTo>
                    <a:pt x="662" y="3358"/>
                    <a:pt x="1156" y="3927"/>
                    <a:pt x="1618" y="4447"/>
                  </a:cubicBezTo>
                  <a:cubicBezTo>
                    <a:pt x="1679" y="4513"/>
                    <a:pt x="1738" y="4579"/>
                    <a:pt x="1799" y="4644"/>
                  </a:cubicBezTo>
                  <a:cubicBezTo>
                    <a:pt x="1779" y="4651"/>
                    <a:pt x="1764" y="4665"/>
                    <a:pt x="1762" y="4691"/>
                  </a:cubicBezTo>
                  <a:cubicBezTo>
                    <a:pt x="1658" y="5914"/>
                    <a:pt x="1812" y="7416"/>
                    <a:pt x="2783" y="8294"/>
                  </a:cubicBezTo>
                  <a:cubicBezTo>
                    <a:pt x="2783" y="8295"/>
                    <a:pt x="2784" y="8295"/>
                    <a:pt x="2784" y="8295"/>
                  </a:cubicBezTo>
                  <a:cubicBezTo>
                    <a:pt x="2785" y="8295"/>
                    <a:pt x="2786" y="8292"/>
                    <a:pt x="2785" y="8291"/>
                  </a:cubicBezTo>
                  <a:cubicBezTo>
                    <a:pt x="2405" y="7756"/>
                    <a:pt x="2109" y="7247"/>
                    <a:pt x="1967" y="6598"/>
                  </a:cubicBezTo>
                  <a:cubicBezTo>
                    <a:pt x="1830" y="5983"/>
                    <a:pt x="1823" y="5354"/>
                    <a:pt x="1875" y="4728"/>
                  </a:cubicBezTo>
                  <a:lnTo>
                    <a:pt x="1875" y="4728"/>
                  </a:lnTo>
                  <a:cubicBezTo>
                    <a:pt x="2309" y="5185"/>
                    <a:pt x="2778" y="5605"/>
                    <a:pt x="3281" y="5984"/>
                  </a:cubicBezTo>
                  <a:cubicBezTo>
                    <a:pt x="3284" y="5986"/>
                    <a:pt x="3287" y="5987"/>
                    <a:pt x="3289" y="5987"/>
                  </a:cubicBezTo>
                  <a:cubicBezTo>
                    <a:pt x="3299" y="5987"/>
                    <a:pt x="3304" y="5974"/>
                    <a:pt x="3296" y="5966"/>
                  </a:cubicBezTo>
                  <a:cubicBezTo>
                    <a:pt x="2406" y="5158"/>
                    <a:pt x="1517" y="4274"/>
                    <a:pt x="854" y="3264"/>
                  </a:cubicBezTo>
                  <a:cubicBezTo>
                    <a:pt x="515" y="2748"/>
                    <a:pt x="281" y="2143"/>
                    <a:pt x="401" y="1518"/>
                  </a:cubicBezTo>
                  <a:cubicBezTo>
                    <a:pt x="521" y="902"/>
                    <a:pt x="909" y="358"/>
                    <a:pt x="1456" y="55"/>
                  </a:cubicBezTo>
                  <a:cubicBezTo>
                    <a:pt x="1482" y="39"/>
                    <a:pt x="1470" y="1"/>
                    <a:pt x="1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31"/>
            <p:cNvSpPr/>
            <p:nvPr/>
          </p:nvSpPr>
          <p:spPr>
            <a:xfrm>
              <a:off x="1059110" y="2859424"/>
              <a:ext cx="35224" cy="31078"/>
            </a:xfrm>
            <a:custGeom>
              <a:avLst/>
              <a:gdLst/>
              <a:ahLst/>
              <a:cxnLst/>
              <a:rect l="l" t="t" r="r" b="b"/>
              <a:pathLst>
                <a:path w="739" h="652" extrusionOk="0">
                  <a:moveTo>
                    <a:pt x="370" y="0"/>
                  </a:moveTo>
                  <a:cubicBezTo>
                    <a:pt x="241" y="0"/>
                    <a:pt x="119" y="78"/>
                    <a:pt x="68" y="206"/>
                  </a:cubicBezTo>
                  <a:cubicBezTo>
                    <a:pt x="1" y="373"/>
                    <a:pt x="82" y="562"/>
                    <a:pt x="250" y="628"/>
                  </a:cubicBezTo>
                  <a:cubicBezTo>
                    <a:pt x="290" y="644"/>
                    <a:pt x="331" y="651"/>
                    <a:pt x="371" y="651"/>
                  </a:cubicBezTo>
                  <a:cubicBezTo>
                    <a:pt x="500" y="651"/>
                    <a:pt x="622" y="574"/>
                    <a:pt x="673" y="447"/>
                  </a:cubicBezTo>
                  <a:cubicBezTo>
                    <a:pt x="739" y="279"/>
                    <a:pt x="658" y="91"/>
                    <a:pt x="491" y="24"/>
                  </a:cubicBezTo>
                  <a:cubicBezTo>
                    <a:pt x="451" y="8"/>
                    <a:pt x="410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31"/>
            <p:cNvSpPr/>
            <p:nvPr/>
          </p:nvSpPr>
          <p:spPr>
            <a:xfrm>
              <a:off x="1048862" y="2908471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3" y="1"/>
                  </a:moveTo>
                  <a:cubicBezTo>
                    <a:pt x="405" y="1"/>
                    <a:pt x="198" y="132"/>
                    <a:pt x="113" y="347"/>
                  </a:cubicBezTo>
                  <a:cubicBezTo>
                    <a:pt x="0" y="630"/>
                    <a:pt x="137" y="951"/>
                    <a:pt x="420" y="1063"/>
                  </a:cubicBezTo>
                  <a:cubicBezTo>
                    <a:pt x="487" y="1090"/>
                    <a:pt x="556" y="1103"/>
                    <a:pt x="624" y="1103"/>
                  </a:cubicBezTo>
                  <a:cubicBezTo>
                    <a:pt x="843" y="1103"/>
                    <a:pt x="1050" y="971"/>
                    <a:pt x="1136" y="756"/>
                  </a:cubicBezTo>
                  <a:cubicBezTo>
                    <a:pt x="1249" y="473"/>
                    <a:pt x="1111" y="153"/>
                    <a:pt x="828" y="41"/>
                  </a:cubicBezTo>
                  <a:cubicBezTo>
                    <a:pt x="761" y="14"/>
                    <a:pt x="692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1"/>
            <p:cNvSpPr/>
            <p:nvPr/>
          </p:nvSpPr>
          <p:spPr>
            <a:xfrm>
              <a:off x="961635" y="2820530"/>
              <a:ext cx="35272" cy="31125"/>
            </a:xfrm>
            <a:custGeom>
              <a:avLst/>
              <a:gdLst/>
              <a:ahLst/>
              <a:cxnLst/>
              <a:rect l="l" t="t" r="r" b="b"/>
              <a:pathLst>
                <a:path w="740" h="653" extrusionOk="0">
                  <a:moveTo>
                    <a:pt x="369" y="1"/>
                  </a:moveTo>
                  <a:cubicBezTo>
                    <a:pt x="240" y="1"/>
                    <a:pt x="118" y="79"/>
                    <a:pt x="67" y="206"/>
                  </a:cubicBezTo>
                  <a:cubicBezTo>
                    <a:pt x="0" y="374"/>
                    <a:pt x="82" y="562"/>
                    <a:pt x="249" y="629"/>
                  </a:cubicBezTo>
                  <a:cubicBezTo>
                    <a:pt x="289" y="645"/>
                    <a:pt x="329" y="652"/>
                    <a:pt x="369" y="652"/>
                  </a:cubicBezTo>
                  <a:cubicBezTo>
                    <a:pt x="498" y="652"/>
                    <a:pt x="621" y="575"/>
                    <a:pt x="672" y="447"/>
                  </a:cubicBezTo>
                  <a:cubicBezTo>
                    <a:pt x="739" y="280"/>
                    <a:pt x="658" y="91"/>
                    <a:pt x="490" y="24"/>
                  </a:cubicBezTo>
                  <a:cubicBezTo>
                    <a:pt x="450" y="8"/>
                    <a:pt x="409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1"/>
            <p:cNvSpPr/>
            <p:nvPr/>
          </p:nvSpPr>
          <p:spPr>
            <a:xfrm>
              <a:off x="907011" y="2851988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5" y="0"/>
                  </a:moveTo>
                  <a:cubicBezTo>
                    <a:pt x="406" y="0"/>
                    <a:pt x="199" y="131"/>
                    <a:pt x="113" y="347"/>
                  </a:cubicBezTo>
                  <a:cubicBezTo>
                    <a:pt x="1" y="630"/>
                    <a:pt x="138" y="950"/>
                    <a:pt x="421" y="1063"/>
                  </a:cubicBezTo>
                  <a:cubicBezTo>
                    <a:pt x="487" y="1090"/>
                    <a:pt x="556" y="1102"/>
                    <a:pt x="624" y="1102"/>
                  </a:cubicBezTo>
                  <a:cubicBezTo>
                    <a:pt x="843" y="1102"/>
                    <a:pt x="1050" y="971"/>
                    <a:pt x="1137" y="756"/>
                  </a:cubicBezTo>
                  <a:cubicBezTo>
                    <a:pt x="1249" y="473"/>
                    <a:pt x="1112" y="153"/>
                    <a:pt x="829" y="40"/>
                  </a:cubicBezTo>
                  <a:cubicBezTo>
                    <a:pt x="762" y="13"/>
                    <a:pt x="693" y="0"/>
                    <a:pt x="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1"/>
            <p:cNvSpPr/>
            <p:nvPr/>
          </p:nvSpPr>
          <p:spPr>
            <a:xfrm>
              <a:off x="998480" y="2862141"/>
              <a:ext cx="43470" cy="35177"/>
            </a:xfrm>
            <a:custGeom>
              <a:avLst/>
              <a:gdLst/>
              <a:ahLst/>
              <a:cxnLst/>
              <a:rect l="l" t="t" r="r" b="b"/>
              <a:pathLst>
                <a:path w="912" h="738" extrusionOk="0">
                  <a:moveTo>
                    <a:pt x="125" y="1"/>
                  </a:moveTo>
                  <a:cubicBezTo>
                    <a:pt x="91" y="1"/>
                    <a:pt x="59" y="22"/>
                    <a:pt x="47" y="55"/>
                  </a:cubicBezTo>
                  <a:cubicBezTo>
                    <a:pt x="46" y="58"/>
                    <a:pt x="1" y="172"/>
                    <a:pt x="1" y="304"/>
                  </a:cubicBezTo>
                  <a:cubicBezTo>
                    <a:pt x="1" y="492"/>
                    <a:pt x="93" y="634"/>
                    <a:pt x="259" y="700"/>
                  </a:cubicBezTo>
                  <a:cubicBezTo>
                    <a:pt x="327" y="726"/>
                    <a:pt x="391" y="737"/>
                    <a:pt x="451" y="737"/>
                  </a:cubicBezTo>
                  <a:cubicBezTo>
                    <a:pt x="663" y="737"/>
                    <a:pt x="821" y="595"/>
                    <a:pt x="885" y="502"/>
                  </a:cubicBezTo>
                  <a:cubicBezTo>
                    <a:pt x="912" y="463"/>
                    <a:pt x="901" y="411"/>
                    <a:pt x="862" y="385"/>
                  </a:cubicBezTo>
                  <a:cubicBezTo>
                    <a:pt x="848" y="374"/>
                    <a:pt x="831" y="369"/>
                    <a:pt x="814" y="369"/>
                  </a:cubicBezTo>
                  <a:cubicBezTo>
                    <a:pt x="787" y="369"/>
                    <a:pt x="760" y="382"/>
                    <a:pt x="744" y="406"/>
                  </a:cubicBezTo>
                  <a:cubicBezTo>
                    <a:pt x="739" y="414"/>
                    <a:pt x="630" y="569"/>
                    <a:pt x="451" y="569"/>
                  </a:cubicBezTo>
                  <a:cubicBezTo>
                    <a:pt x="411" y="569"/>
                    <a:pt x="368" y="561"/>
                    <a:pt x="322" y="543"/>
                  </a:cubicBezTo>
                  <a:cubicBezTo>
                    <a:pt x="79" y="445"/>
                    <a:pt x="200" y="131"/>
                    <a:pt x="205" y="119"/>
                  </a:cubicBezTo>
                  <a:cubicBezTo>
                    <a:pt x="224" y="74"/>
                    <a:pt x="202" y="24"/>
                    <a:pt x="158" y="8"/>
                  </a:cubicBezTo>
                  <a:cubicBezTo>
                    <a:pt x="147" y="3"/>
                    <a:pt x="136" y="1"/>
                    <a:pt x="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7" name="Google Shape;2547;p31"/>
          <p:cNvGrpSpPr/>
          <p:nvPr/>
        </p:nvGrpSpPr>
        <p:grpSpPr>
          <a:xfrm flipH="1">
            <a:off x="-262328" y="397130"/>
            <a:ext cx="929359" cy="850044"/>
            <a:chOff x="7078965" y="5331432"/>
            <a:chExt cx="404914" cy="370357"/>
          </a:xfrm>
        </p:grpSpPr>
        <p:sp>
          <p:nvSpPr>
            <p:cNvPr id="2548" name="Google Shape;2548;p31"/>
            <p:cNvSpPr/>
            <p:nvPr/>
          </p:nvSpPr>
          <p:spPr>
            <a:xfrm>
              <a:off x="7078965" y="5331432"/>
              <a:ext cx="383417" cy="365495"/>
            </a:xfrm>
            <a:custGeom>
              <a:avLst/>
              <a:gdLst/>
              <a:ahLst/>
              <a:cxnLst/>
              <a:rect l="l" t="t" r="r" b="b"/>
              <a:pathLst>
                <a:path w="8044" h="7668" extrusionOk="0">
                  <a:moveTo>
                    <a:pt x="4210" y="0"/>
                  </a:moveTo>
                  <a:cubicBezTo>
                    <a:pt x="3228" y="0"/>
                    <a:pt x="2247" y="374"/>
                    <a:pt x="1498" y="1123"/>
                  </a:cubicBezTo>
                  <a:cubicBezTo>
                    <a:pt x="1" y="2620"/>
                    <a:pt x="1" y="5048"/>
                    <a:pt x="1498" y="6546"/>
                  </a:cubicBezTo>
                  <a:cubicBezTo>
                    <a:pt x="2217" y="7264"/>
                    <a:pt x="3193" y="7668"/>
                    <a:pt x="4209" y="7668"/>
                  </a:cubicBezTo>
                  <a:cubicBezTo>
                    <a:pt x="5226" y="7668"/>
                    <a:pt x="6201" y="7264"/>
                    <a:pt x="6921" y="6546"/>
                  </a:cubicBezTo>
                  <a:cubicBezTo>
                    <a:pt x="7640" y="5826"/>
                    <a:pt x="8044" y="4851"/>
                    <a:pt x="8044" y="3834"/>
                  </a:cubicBezTo>
                  <a:cubicBezTo>
                    <a:pt x="8044" y="2818"/>
                    <a:pt x="7640" y="1842"/>
                    <a:pt x="6921" y="1123"/>
                  </a:cubicBezTo>
                  <a:cubicBezTo>
                    <a:pt x="6172" y="374"/>
                    <a:pt x="5191" y="0"/>
                    <a:pt x="4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31"/>
            <p:cNvSpPr/>
            <p:nvPr/>
          </p:nvSpPr>
          <p:spPr>
            <a:xfrm>
              <a:off x="7099032" y="5460747"/>
              <a:ext cx="145235" cy="229459"/>
            </a:xfrm>
            <a:custGeom>
              <a:avLst/>
              <a:gdLst/>
              <a:ahLst/>
              <a:cxnLst/>
              <a:rect l="l" t="t" r="r" b="b"/>
              <a:pathLst>
                <a:path w="3047" h="4814" extrusionOk="0">
                  <a:moveTo>
                    <a:pt x="124" y="0"/>
                  </a:moveTo>
                  <a:cubicBezTo>
                    <a:pt x="69" y="179"/>
                    <a:pt x="28" y="360"/>
                    <a:pt x="1" y="542"/>
                  </a:cubicBezTo>
                  <a:cubicBezTo>
                    <a:pt x="28" y="543"/>
                    <a:pt x="54" y="544"/>
                    <a:pt x="82" y="548"/>
                  </a:cubicBezTo>
                  <a:cubicBezTo>
                    <a:pt x="618" y="595"/>
                    <a:pt x="1115" y="833"/>
                    <a:pt x="1449" y="1260"/>
                  </a:cubicBezTo>
                  <a:cubicBezTo>
                    <a:pt x="1771" y="1674"/>
                    <a:pt x="1925" y="2196"/>
                    <a:pt x="1970" y="2712"/>
                  </a:cubicBezTo>
                  <a:cubicBezTo>
                    <a:pt x="2017" y="3259"/>
                    <a:pt x="1948" y="3820"/>
                    <a:pt x="1771" y="4338"/>
                  </a:cubicBezTo>
                  <a:cubicBezTo>
                    <a:pt x="1768" y="4350"/>
                    <a:pt x="1763" y="4361"/>
                    <a:pt x="1758" y="4374"/>
                  </a:cubicBezTo>
                  <a:lnTo>
                    <a:pt x="1770" y="4381"/>
                  </a:lnTo>
                  <a:cubicBezTo>
                    <a:pt x="2083" y="4575"/>
                    <a:pt x="2414" y="4717"/>
                    <a:pt x="2752" y="4813"/>
                  </a:cubicBezTo>
                  <a:cubicBezTo>
                    <a:pt x="2818" y="4622"/>
                    <a:pt x="2880" y="4431"/>
                    <a:pt x="2930" y="4238"/>
                  </a:cubicBezTo>
                  <a:cubicBezTo>
                    <a:pt x="2973" y="4067"/>
                    <a:pt x="3008" y="3893"/>
                    <a:pt x="3027" y="3717"/>
                  </a:cubicBezTo>
                  <a:cubicBezTo>
                    <a:pt x="3046" y="3555"/>
                    <a:pt x="3036" y="3388"/>
                    <a:pt x="3022" y="3225"/>
                  </a:cubicBezTo>
                  <a:cubicBezTo>
                    <a:pt x="2993" y="2877"/>
                    <a:pt x="2917" y="2529"/>
                    <a:pt x="2806" y="2198"/>
                  </a:cubicBezTo>
                  <a:cubicBezTo>
                    <a:pt x="2590" y="1550"/>
                    <a:pt x="2224" y="937"/>
                    <a:pt x="1656" y="540"/>
                  </a:cubicBezTo>
                  <a:cubicBezTo>
                    <a:pt x="1205" y="224"/>
                    <a:pt x="670" y="50"/>
                    <a:pt x="1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1"/>
            <p:cNvSpPr/>
            <p:nvPr/>
          </p:nvSpPr>
          <p:spPr>
            <a:xfrm>
              <a:off x="7192408" y="5331623"/>
              <a:ext cx="158629" cy="80506"/>
            </a:xfrm>
            <a:custGeom>
              <a:avLst/>
              <a:gdLst/>
              <a:ahLst/>
              <a:cxnLst/>
              <a:rect l="l" t="t" r="r" b="b"/>
              <a:pathLst>
                <a:path w="3328" h="1689" extrusionOk="0">
                  <a:moveTo>
                    <a:pt x="1955" y="1"/>
                  </a:moveTo>
                  <a:cubicBezTo>
                    <a:pt x="1867" y="400"/>
                    <a:pt x="1599" y="826"/>
                    <a:pt x="1183" y="919"/>
                  </a:cubicBezTo>
                  <a:cubicBezTo>
                    <a:pt x="1134" y="930"/>
                    <a:pt x="1086" y="935"/>
                    <a:pt x="1041" y="935"/>
                  </a:cubicBezTo>
                  <a:cubicBezTo>
                    <a:pt x="694" y="935"/>
                    <a:pt x="462" y="633"/>
                    <a:pt x="319" y="310"/>
                  </a:cubicBezTo>
                  <a:cubicBezTo>
                    <a:pt x="210" y="355"/>
                    <a:pt x="104" y="407"/>
                    <a:pt x="0" y="464"/>
                  </a:cubicBezTo>
                  <a:cubicBezTo>
                    <a:pt x="147" y="762"/>
                    <a:pt x="343" y="1039"/>
                    <a:pt x="586" y="1264"/>
                  </a:cubicBezTo>
                  <a:cubicBezTo>
                    <a:pt x="860" y="1517"/>
                    <a:pt x="1209" y="1689"/>
                    <a:pt x="1582" y="1689"/>
                  </a:cubicBezTo>
                  <a:cubicBezTo>
                    <a:pt x="1635" y="1689"/>
                    <a:pt x="1689" y="1685"/>
                    <a:pt x="1743" y="1678"/>
                  </a:cubicBezTo>
                  <a:cubicBezTo>
                    <a:pt x="2136" y="1624"/>
                    <a:pt x="2473" y="1421"/>
                    <a:pt x="2746" y="1142"/>
                  </a:cubicBezTo>
                  <a:cubicBezTo>
                    <a:pt x="2984" y="898"/>
                    <a:pt x="3175" y="608"/>
                    <a:pt x="3327" y="302"/>
                  </a:cubicBezTo>
                  <a:cubicBezTo>
                    <a:pt x="2884" y="114"/>
                    <a:pt x="2418" y="14"/>
                    <a:pt x="1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1"/>
            <p:cNvSpPr/>
            <p:nvPr/>
          </p:nvSpPr>
          <p:spPr>
            <a:xfrm>
              <a:off x="7146316" y="5364655"/>
              <a:ext cx="288612" cy="120020"/>
            </a:xfrm>
            <a:custGeom>
              <a:avLst/>
              <a:gdLst/>
              <a:ahLst/>
              <a:cxnLst/>
              <a:rect l="l" t="t" r="r" b="b"/>
              <a:pathLst>
                <a:path w="6055" h="2518" extrusionOk="0">
                  <a:moveTo>
                    <a:pt x="594" y="1"/>
                  </a:moveTo>
                  <a:cubicBezTo>
                    <a:pt x="381" y="149"/>
                    <a:pt x="182" y="321"/>
                    <a:pt x="0" y="515"/>
                  </a:cubicBezTo>
                  <a:cubicBezTo>
                    <a:pt x="368" y="1099"/>
                    <a:pt x="862" y="1616"/>
                    <a:pt x="1431" y="1993"/>
                  </a:cubicBezTo>
                  <a:cubicBezTo>
                    <a:pt x="1747" y="2202"/>
                    <a:pt x="2092" y="2365"/>
                    <a:pt x="2463" y="2448"/>
                  </a:cubicBezTo>
                  <a:cubicBezTo>
                    <a:pt x="2669" y="2495"/>
                    <a:pt x="2880" y="2517"/>
                    <a:pt x="3091" y="2517"/>
                  </a:cubicBezTo>
                  <a:cubicBezTo>
                    <a:pt x="3195" y="2517"/>
                    <a:pt x="3299" y="2512"/>
                    <a:pt x="3402" y="2501"/>
                  </a:cubicBezTo>
                  <a:cubicBezTo>
                    <a:pt x="4034" y="2433"/>
                    <a:pt x="4625" y="2168"/>
                    <a:pt x="5151" y="1823"/>
                  </a:cubicBezTo>
                  <a:cubicBezTo>
                    <a:pt x="5472" y="1614"/>
                    <a:pt x="5771" y="1373"/>
                    <a:pt x="6054" y="1115"/>
                  </a:cubicBezTo>
                  <a:cubicBezTo>
                    <a:pt x="5853" y="788"/>
                    <a:pt x="5600" y="490"/>
                    <a:pt x="5299" y="231"/>
                  </a:cubicBezTo>
                  <a:cubicBezTo>
                    <a:pt x="5274" y="260"/>
                    <a:pt x="5250" y="289"/>
                    <a:pt x="5226" y="316"/>
                  </a:cubicBezTo>
                  <a:cubicBezTo>
                    <a:pt x="4893" y="692"/>
                    <a:pt x="4507" y="1026"/>
                    <a:pt x="4080" y="1289"/>
                  </a:cubicBezTo>
                  <a:cubicBezTo>
                    <a:pt x="3705" y="1521"/>
                    <a:pt x="3280" y="1712"/>
                    <a:pt x="2835" y="1739"/>
                  </a:cubicBezTo>
                  <a:cubicBezTo>
                    <a:pt x="2803" y="1740"/>
                    <a:pt x="2772" y="1741"/>
                    <a:pt x="2740" y="1741"/>
                  </a:cubicBezTo>
                  <a:cubicBezTo>
                    <a:pt x="2185" y="1741"/>
                    <a:pt x="1695" y="1448"/>
                    <a:pt x="1319" y="1049"/>
                  </a:cubicBezTo>
                  <a:cubicBezTo>
                    <a:pt x="1028" y="738"/>
                    <a:pt x="796" y="377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1"/>
            <p:cNvSpPr/>
            <p:nvPr/>
          </p:nvSpPr>
          <p:spPr>
            <a:xfrm>
              <a:off x="7277442" y="5449260"/>
              <a:ext cx="179983" cy="247667"/>
            </a:xfrm>
            <a:custGeom>
              <a:avLst/>
              <a:gdLst/>
              <a:ahLst/>
              <a:cxnLst/>
              <a:rect l="l" t="t" r="r" b="b"/>
              <a:pathLst>
                <a:path w="3776" h="5196" extrusionOk="0">
                  <a:moveTo>
                    <a:pt x="3628" y="0"/>
                  </a:moveTo>
                  <a:cubicBezTo>
                    <a:pt x="3178" y="211"/>
                    <a:pt x="2739" y="449"/>
                    <a:pt x="2346" y="755"/>
                  </a:cubicBezTo>
                  <a:cubicBezTo>
                    <a:pt x="1873" y="1125"/>
                    <a:pt x="1497" y="1586"/>
                    <a:pt x="1165" y="2085"/>
                  </a:cubicBezTo>
                  <a:cubicBezTo>
                    <a:pt x="816" y="2610"/>
                    <a:pt x="528" y="3175"/>
                    <a:pt x="324" y="3770"/>
                  </a:cubicBezTo>
                  <a:cubicBezTo>
                    <a:pt x="166" y="4234"/>
                    <a:pt x="58" y="4711"/>
                    <a:pt x="0" y="5196"/>
                  </a:cubicBezTo>
                  <a:cubicBezTo>
                    <a:pt x="9" y="5196"/>
                    <a:pt x="17" y="5196"/>
                    <a:pt x="26" y="5196"/>
                  </a:cubicBezTo>
                  <a:cubicBezTo>
                    <a:pt x="188" y="5196"/>
                    <a:pt x="348" y="5186"/>
                    <a:pt x="507" y="5168"/>
                  </a:cubicBezTo>
                  <a:cubicBezTo>
                    <a:pt x="694" y="4346"/>
                    <a:pt x="1051" y="3563"/>
                    <a:pt x="1469" y="2835"/>
                  </a:cubicBezTo>
                  <a:cubicBezTo>
                    <a:pt x="1592" y="2622"/>
                    <a:pt x="1721" y="2411"/>
                    <a:pt x="1856" y="2204"/>
                  </a:cubicBezTo>
                  <a:cubicBezTo>
                    <a:pt x="1912" y="2119"/>
                    <a:pt x="1968" y="2037"/>
                    <a:pt x="2037" y="1962"/>
                  </a:cubicBezTo>
                  <a:cubicBezTo>
                    <a:pt x="2173" y="1814"/>
                    <a:pt x="2322" y="1678"/>
                    <a:pt x="2471" y="1544"/>
                  </a:cubicBezTo>
                  <a:cubicBezTo>
                    <a:pt x="2890" y="1171"/>
                    <a:pt x="3328" y="820"/>
                    <a:pt x="3775" y="482"/>
                  </a:cubicBezTo>
                  <a:cubicBezTo>
                    <a:pt x="3738" y="318"/>
                    <a:pt x="3688" y="157"/>
                    <a:pt x="36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1"/>
            <p:cNvSpPr/>
            <p:nvPr/>
          </p:nvSpPr>
          <p:spPr>
            <a:xfrm>
              <a:off x="7347605" y="5514132"/>
              <a:ext cx="114777" cy="169687"/>
            </a:xfrm>
            <a:custGeom>
              <a:avLst/>
              <a:gdLst/>
              <a:ahLst/>
              <a:cxnLst/>
              <a:rect l="l" t="t" r="r" b="b"/>
              <a:pathLst>
                <a:path w="2408" h="3560" extrusionOk="0">
                  <a:moveTo>
                    <a:pt x="2408" y="0"/>
                  </a:moveTo>
                  <a:cubicBezTo>
                    <a:pt x="1766" y="422"/>
                    <a:pt x="1180" y="940"/>
                    <a:pt x="737" y="1568"/>
                  </a:cubicBezTo>
                  <a:cubicBezTo>
                    <a:pt x="479" y="1936"/>
                    <a:pt x="271" y="2341"/>
                    <a:pt x="142" y="2773"/>
                  </a:cubicBezTo>
                  <a:cubicBezTo>
                    <a:pt x="66" y="3030"/>
                    <a:pt x="19" y="3294"/>
                    <a:pt x="0" y="3559"/>
                  </a:cubicBezTo>
                  <a:cubicBezTo>
                    <a:pt x="180" y="3487"/>
                    <a:pt x="354" y="3403"/>
                    <a:pt x="522" y="3304"/>
                  </a:cubicBezTo>
                  <a:cubicBezTo>
                    <a:pt x="522" y="3214"/>
                    <a:pt x="527" y="3124"/>
                    <a:pt x="538" y="3035"/>
                  </a:cubicBezTo>
                  <a:cubicBezTo>
                    <a:pt x="614" y="2464"/>
                    <a:pt x="909" y="1947"/>
                    <a:pt x="1282" y="1518"/>
                  </a:cubicBezTo>
                  <a:cubicBezTo>
                    <a:pt x="1586" y="1168"/>
                    <a:pt x="1954" y="867"/>
                    <a:pt x="2358" y="632"/>
                  </a:cubicBezTo>
                  <a:cubicBezTo>
                    <a:pt x="2392" y="422"/>
                    <a:pt x="2408" y="211"/>
                    <a:pt x="2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1"/>
            <p:cNvSpPr/>
            <p:nvPr/>
          </p:nvSpPr>
          <p:spPr>
            <a:xfrm>
              <a:off x="7096840" y="5502835"/>
              <a:ext cx="70354" cy="135512"/>
            </a:xfrm>
            <a:custGeom>
              <a:avLst/>
              <a:gdLst/>
              <a:ahLst/>
              <a:cxnLst/>
              <a:rect l="l" t="t" r="r" b="b"/>
              <a:pathLst>
                <a:path w="1476" h="2843" extrusionOk="0">
                  <a:moveTo>
                    <a:pt x="11" y="1"/>
                  </a:moveTo>
                  <a:lnTo>
                    <a:pt x="11" y="1"/>
                  </a:lnTo>
                  <a:cubicBezTo>
                    <a:pt x="1" y="164"/>
                    <a:pt x="1" y="326"/>
                    <a:pt x="12" y="488"/>
                  </a:cubicBezTo>
                  <a:cubicBezTo>
                    <a:pt x="53" y="481"/>
                    <a:pt x="94" y="477"/>
                    <a:pt x="136" y="477"/>
                  </a:cubicBezTo>
                  <a:cubicBezTo>
                    <a:pt x="271" y="477"/>
                    <a:pt x="407" y="518"/>
                    <a:pt x="529" y="599"/>
                  </a:cubicBezTo>
                  <a:cubicBezTo>
                    <a:pt x="739" y="739"/>
                    <a:pt x="893" y="961"/>
                    <a:pt x="950" y="1205"/>
                  </a:cubicBezTo>
                  <a:cubicBezTo>
                    <a:pt x="1011" y="1470"/>
                    <a:pt x="950" y="1737"/>
                    <a:pt x="837" y="1978"/>
                  </a:cubicBezTo>
                  <a:cubicBezTo>
                    <a:pt x="779" y="2105"/>
                    <a:pt x="707" y="2222"/>
                    <a:pt x="631" y="2336"/>
                  </a:cubicBezTo>
                  <a:cubicBezTo>
                    <a:pt x="744" y="2515"/>
                    <a:pt x="877" y="2685"/>
                    <a:pt x="1024" y="2843"/>
                  </a:cubicBezTo>
                  <a:cubicBezTo>
                    <a:pt x="1077" y="2740"/>
                    <a:pt x="1130" y="2635"/>
                    <a:pt x="1177" y="2530"/>
                  </a:cubicBezTo>
                  <a:cubicBezTo>
                    <a:pt x="1252" y="2360"/>
                    <a:pt x="1307" y="2179"/>
                    <a:pt x="1355" y="2000"/>
                  </a:cubicBezTo>
                  <a:cubicBezTo>
                    <a:pt x="1424" y="1748"/>
                    <a:pt x="1476" y="1481"/>
                    <a:pt x="1445" y="1217"/>
                  </a:cubicBezTo>
                  <a:cubicBezTo>
                    <a:pt x="1416" y="953"/>
                    <a:pt x="1294" y="694"/>
                    <a:pt x="1111" y="500"/>
                  </a:cubicBezTo>
                  <a:cubicBezTo>
                    <a:pt x="828" y="198"/>
                    <a:pt x="423" y="48"/>
                    <a:pt x="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1"/>
            <p:cNvSpPr/>
            <p:nvPr/>
          </p:nvSpPr>
          <p:spPr>
            <a:xfrm>
              <a:off x="7090548" y="5331432"/>
              <a:ext cx="173739" cy="370357"/>
            </a:xfrm>
            <a:custGeom>
              <a:avLst/>
              <a:gdLst/>
              <a:ahLst/>
              <a:cxnLst/>
              <a:rect l="l" t="t" r="r" b="b"/>
              <a:pathLst>
                <a:path w="3645" h="7770" extrusionOk="0">
                  <a:moveTo>
                    <a:pt x="3303" y="0"/>
                  </a:moveTo>
                  <a:cubicBezTo>
                    <a:pt x="3302" y="0"/>
                    <a:pt x="3301" y="0"/>
                    <a:pt x="3299" y="1"/>
                  </a:cubicBezTo>
                  <a:cubicBezTo>
                    <a:pt x="1384" y="298"/>
                    <a:pt x="1" y="2094"/>
                    <a:pt x="78" y="4005"/>
                  </a:cubicBezTo>
                  <a:cubicBezTo>
                    <a:pt x="158" y="5942"/>
                    <a:pt x="1665" y="7576"/>
                    <a:pt x="3605" y="7769"/>
                  </a:cubicBezTo>
                  <a:cubicBezTo>
                    <a:pt x="3606" y="7769"/>
                    <a:pt x="3607" y="7769"/>
                    <a:pt x="3608" y="7769"/>
                  </a:cubicBezTo>
                  <a:cubicBezTo>
                    <a:pt x="3637" y="7769"/>
                    <a:pt x="3644" y="7720"/>
                    <a:pt x="3614" y="7715"/>
                  </a:cubicBezTo>
                  <a:cubicBezTo>
                    <a:pt x="1733" y="7408"/>
                    <a:pt x="245" y="5890"/>
                    <a:pt x="203" y="3944"/>
                  </a:cubicBezTo>
                  <a:cubicBezTo>
                    <a:pt x="161" y="2027"/>
                    <a:pt x="1504" y="507"/>
                    <a:pt x="3305" y="22"/>
                  </a:cubicBezTo>
                  <a:cubicBezTo>
                    <a:pt x="3317" y="18"/>
                    <a:pt x="3315" y="0"/>
                    <a:pt x="3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1"/>
            <p:cNvSpPr/>
            <p:nvPr/>
          </p:nvSpPr>
          <p:spPr>
            <a:xfrm>
              <a:off x="7370866" y="5355312"/>
              <a:ext cx="113014" cy="211537"/>
            </a:xfrm>
            <a:custGeom>
              <a:avLst/>
              <a:gdLst/>
              <a:ahLst/>
              <a:cxnLst/>
              <a:rect l="l" t="t" r="r" b="b"/>
              <a:pathLst>
                <a:path w="2371" h="4438" extrusionOk="0">
                  <a:moveTo>
                    <a:pt x="26" y="1"/>
                  </a:moveTo>
                  <a:cubicBezTo>
                    <a:pt x="10" y="1"/>
                    <a:pt x="1" y="22"/>
                    <a:pt x="17" y="34"/>
                  </a:cubicBezTo>
                  <a:cubicBezTo>
                    <a:pt x="744" y="572"/>
                    <a:pt x="1326" y="1202"/>
                    <a:pt x="1647" y="2063"/>
                  </a:cubicBezTo>
                  <a:cubicBezTo>
                    <a:pt x="1935" y="2839"/>
                    <a:pt x="1934" y="3604"/>
                    <a:pt x="1814" y="4411"/>
                  </a:cubicBezTo>
                  <a:cubicBezTo>
                    <a:pt x="1812" y="4428"/>
                    <a:pt x="1825" y="4438"/>
                    <a:pt x="1839" y="4438"/>
                  </a:cubicBezTo>
                  <a:cubicBezTo>
                    <a:pt x="1850" y="4438"/>
                    <a:pt x="1861" y="4432"/>
                    <a:pt x="1866" y="4420"/>
                  </a:cubicBezTo>
                  <a:cubicBezTo>
                    <a:pt x="2370" y="2783"/>
                    <a:pt x="1533" y="812"/>
                    <a:pt x="35" y="3"/>
                  </a:cubicBezTo>
                  <a:cubicBezTo>
                    <a:pt x="31" y="2"/>
                    <a:pt x="28" y="1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1"/>
            <p:cNvSpPr/>
            <p:nvPr/>
          </p:nvSpPr>
          <p:spPr>
            <a:xfrm>
              <a:off x="7181350" y="5521711"/>
              <a:ext cx="35272" cy="30935"/>
            </a:xfrm>
            <a:custGeom>
              <a:avLst/>
              <a:gdLst/>
              <a:ahLst/>
              <a:cxnLst/>
              <a:rect l="l" t="t" r="r" b="b"/>
              <a:pathLst>
                <a:path w="740" h="649" extrusionOk="0">
                  <a:moveTo>
                    <a:pt x="370" y="1"/>
                  </a:moveTo>
                  <a:cubicBezTo>
                    <a:pt x="262" y="1"/>
                    <a:pt x="156" y="55"/>
                    <a:pt x="94" y="154"/>
                  </a:cubicBezTo>
                  <a:cubicBezTo>
                    <a:pt x="0" y="306"/>
                    <a:pt x="47" y="506"/>
                    <a:pt x="199" y="600"/>
                  </a:cubicBezTo>
                  <a:cubicBezTo>
                    <a:pt x="252" y="633"/>
                    <a:pt x="311" y="648"/>
                    <a:pt x="369" y="648"/>
                  </a:cubicBezTo>
                  <a:cubicBezTo>
                    <a:pt x="478" y="648"/>
                    <a:pt x="584" y="594"/>
                    <a:pt x="645" y="495"/>
                  </a:cubicBezTo>
                  <a:cubicBezTo>
                    <a:pt x="739" y="344"/>
                    <a:pt x="692" y="144"/>
                    <a:pt x="540" y="49"/>
                  </a:cubicBezTo>
                  <a:cubicBezTo>
                    <a:pt x="487" y="17"/>
                    <a:pt x="428" y="1"/>
                    <a:pt x="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1"/>
            <p:cNvSpPr/>
            <p:nvPr/>
          </p:nvSpPr>
          <p:spPr>
            <a:xfrm>
              <a:off x="7120243" y="5544924"/>
              <a:ext cx="59629" cy="52289"/>
            </a:xfrm>
            <a:custGeom>
              <a:avLst/>
              <a:gdLst/>
              <a:ahLst/>
              <a:cxnLst/>
              <a:rect l="l" t="t" r="r" b="b"/>
              <a:pathLst>
                <a:path w="1251" h="1097" extrusionOk="0">
                  <a:moveTo>
                    <a:pt x="626" y="1"/>
                  </a:moveTo>
                  <a:cubicBezTo>
                    <a:pt x="443" y="1"/>
                    <a:pt x="264" y="93"/>
                    <a:pt x="161" y="260"/>
                  </a:cubicBezTo>
                  <a:cubicBezTo>
                    <a:pt x="1" y="517"/>
                    <a:pt x="80" y="855"/>
                    <a:pt x="337" y="1014"/>
                  </a:cubicBezTo>
                  <a:cubicBezTo>
                    <a:pt x="426" y="1070"/>
                    <a:pt x="526" y="1097"/>
                    <a:pt x="625" y="1097"/>
                  </a:cubicBezTo>
                  <a:cubicBezTo>
                    <a:pt x="808" y="1097"/>
                    <a:pt x="987" y="1005"/>
                    <a:pt x="1091" y="836"/>
                  </a:cubicBezTo>
                  <a:cubicBezTo>
                    <a:pt x="1251" y="579"/>
                    <a:pt x="1171" y="242"/>
                    <a:pt x="915" y="83"/>
                  </a:cubicBezTo>
                  <a:cubicBezTo>
                    <a:pt x="824" y="27"/>
                    <a:pt x="725" y="1"/>
                    <a:pt x="6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1"/>
            <p:cNvSpPr/>
            <p:nvPr/>
          </p:nvSpPr>
          <p:spPr>
            <a:xfrm>
              <a:off x="7270150" y="5576716"/>
              <a:ext cx="35272" cy="30982"/>
            </a:xfrm>
            <a:custGeom>
              <a:avLst/>
              <a:gdLst/>
              <a:ahLst/>
              <a:cxnLst/>
              <a:rect l="l" t="t" r="r" b="b"/>
              <a:pathLst>
                <a:path w="740" h="650" extrusionOk="0">
                  <a:moveTo>
                    <a:pt x="371" y="1"/>
                  </a:moveTo>
                  <a:cubicBezTo>
                    <a:pt x="262" y="1"/>
                    <a:pt x="156" y="55"/>
                    <a:pt x="95" y="154"/>
                  </a:cubicBezTo>
                  <a:cubicBezTo>
                    <a:pt x="0" y="306"/>
                    <a:pt x="48" y="507"/>
                    <a:pt x="199" y="601"/>
                  </a:cubicBezTo>
                  <a:cubicBezTo>
                    <a:pt x="252" y="634"/>
                    <a:pt x="311" y="649"/>
                    <a:pt x="369" y="649"/>
                  </a:cubicBezTo>
                  <a:cubicBezTo>
                    <a:pt x="478" y="649"/>
                    <a:pt x="584" y="595"/>
                    <a:pt x="645" y="496"/>
                  </a:cubicBezTo>
                  <a:cubicBezTo>
                    <a:pt x="740" y="344"/>
                    <a:pt x="692" y="143"/>
                    <a:pt x="541" y="49"/>
                  </a:cubicBezTo>
                  <a:cubicBezTo>
                    <a:pt x="488" y="16"/>
                    <a:pt x="429" y="1"/>
                    <a:pt x="3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1"/>
            <p:cNvSpPr/>
            <p:nvPr/>
          </p:nvSpPr>
          <p:spPr>
            <a:xfrm>
              <a:off x="7249368" y="5625001"/>
              <a:ext cx="59581" cy="52289"/>
            </a:xfrm>
            <a:custGeom>
              <a:avLst/>
              <a:gdLst/>
              <a:ahLst/>
              <a:cxnLst/>
              <a:rect l="l" t="t" r="r" b="b"/>
              <a:pathLst>
                <a:path w="1250" h="1097" extrusionOk="0">
                  <a:moveTo>
                    <a:pt x="625" y="1"/>
                  </a:moveTo>
                  <a:cubicBezTo>
                    <a:pt x="442" y="1"/>
                    <a:pt x="263" y="92"/>
                    <a:pt x="159" y="260"/>
                  </a:cubicBezTo>
                  <a:cubicBezTo>
                    <a:pt x="1" y="516"/>
                    <a:pt x="80" y="854"/>
                    <a:pt x="336" y="1014"/>
                  </a:cubicBezTo>
                  <a:cubicBezTo>
                    <a:pt x="426" y="1070"/>
                    <a:pt x="526" y="1097"/>
                    <a:pt x="625" y="1097"/>
                  </a:cubicBezTo>
                  <a:cubicBezTo>
                    <a:pt x="808" y="1097"/>
                    <a:pt x="987" y="1005"/>
                    <a:pt x="1091" y="837"/>
                  </a:cubicBezTo>
                  <a:cubicBezTo>
                    <a:pt x="1250" y="580"/>
                    <a:pt x="1171" y="243"/>
                    <a:pt x="914" y="83"/>
                  </a:cubicBezTo>
                  <a:cubicBezTo>
                    <a:pt x="824" y="27"/>
                    <a:pt x="724" y="1"/>
                    <a:pt x="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1"/>
            <p:cNvSpPr/>
            <p:nvPr/>
          </p:nvSpPr>
          <p:spPr>
            <a:xfrm>
              <a:off x="7199510" y="5571378"/>
              <a:ext cx="33937" cy="26549"/>
            </a:xfrm>
            <a:custGeom>
              <a:avLst/>
              <a:gdLst/>
              <a:ahLst/>
              <a:cxnLst/>
              <a:rect l="l" t="t" r="r" b="b"/>
              <a:pathLst>
                <a:path w="712" h="557" extrusionOk="0">
                  <a:moveTo>
                    <a:pt x="112" y="0"/>
                  </a:moveTo>
                  <a:cubicBezTo>
                    <a:pt x="86" y="0"/>
                    <a:pt x="62" y="16"/>
                    <a:pt x="52" y="42"/>
                  </a:cubicBezTo>
                  <a:cubicBezTo>
                    <a:pt x="14" y="146"/>
                    <a:pt x="0" y="377"/>
                    <a:pt x="211" y="508"/>
                  </a:cubicBezTo>
                  <a:cubicBezTo>
                    <a:pt x="265" y="542"/>
                    <a:pt x="319" y="557"/>
                    <a:pt x="370" y="557"/>
                  </a:cubicBezTo>
                  <a:cubicBezTo>
                    <a:pt x="518" y="557"/>
                    <a:pt x="639" y="435"/>
                    <a:pt x="693" y="348"/>
                  </a:cubicBezTo>
                  <a:cubicBezTo>
                    <a:pt x="712" y="318"/>
                    <a:pt x="703" y="279"/>
                    <a:pt x="672" y="261"/>
                  </a:cubicBezTo>
                  <a:cubicBezTo>
                    <a:pt x="662" y="254"/>
                    <a:pt x="650" y="252"/>
                    <a:pt x="639" y="252"/>
                  </a:cubicBezTo>
                  <a:cubicBezTo>
                    <a:pt x="618" y="252"/>
                    <a:pt x="597" y="262"/>
                    <a:pt x="584" y="281"/>
                  </a:cubicBezTo>
                  <a:cubicBezTo>
                    <a:pt x="579" y="289"/>
                    <a:pt x="492" y="428"/>
                    <a:pt x="372" y="428"/>
                  </a:cubicBezTo>
                  <a:cubicBezTo>
                    <a:pt x="342" y="428"/>
                    <a:pt x="311" y="420"/>
                    <a:pt x="279" y="400"/>
                  </a:cubicBezTo>
                  <a:cubicBezTo>
                    <a:pt x="103" y="291"/>
                    <a:pt x="170" y="93"/>
                    <a:pt x="173" y="86"/>
                  </a:cubicBezTo>
                  <a:cubicBezTo>
                    <a:pt x="183" y="53"/>
                    <a:pt x="166" y="16"/>
                    <a:pt x="133" y="4"/>
                  </a:cubicBezTo>
                  <a:cubicBezTo>
                    <a:pt x="126" y="2"/>
                    <a:pt x="119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1"/>
            <p:cNvSpPr/>
            <p:nvPr/>
          </p:nvSpPr>
          <p:spPr>
            <a:xfrm>
              <a:off x="7222961" y="5586011"/>
              <a:ext cx="33842" cy="26454"/>
            </a:xfrm>
            <a:custGeom>
              <a:avLst/>
              <a:gdLst/>
              <a:ahLst/>
              <a:cxnLst/>
              <a:rect l="l" t="t" r="r" b="b"/>
              <a:pathLst>
                <a:path w="710" h="555" extrusionOk="0">
                  <a:moveTo>
                    <a:pt x="112" y="0"/>
                  </a:moveTo>
                  <a:cubicBezTo>
                    <a:pt x="86" y="0"/>
                    <a:pt x="62" y="16"/>
                    <a:pt x="53" y="41"/>
                  </a:cubicBezTo>
                  <a:cubicBezTo>
                    <a:pt x="14" y="145"/>
                    <a:pt x="0" y="375"/>
                    <a:pt x="211" y="506"/>
                  </a:cubicBezTo>
                  <a:cubicBezTo>
                    <a:pt x="262" y="539"/>
                    <a:pt x="316" y="554"/>
                    <a:pt x="370" y="554"/>
                  </a:cubicBezTo>
                  <a:cubicBezTo>
                    <a:pt x="435" y="554"/>
                    <a:pt x="500" y="532"/>
                    <a:pt x="562" y="487"/>
                  </a:cubicBezTo>
                  <a:cubicBezTo>
                    <a:pt x="642" y="429"/>
                    <a:pt x="689" y="351"/>
                    <a:pt x="692" y="349"/>
                  </a:cubicBezTo>
                  <a:cubicBezTo>
                    <a:pt x="710" y="319"/>
                    <a:pt x="702" y="280"/>
                    <a:pt x="671" y="261"/>
                  </a:cubicBezTo>
                  <a:cubicBezTo>
                    <a:pt x="660" y="254"/>
                    <a:pt x="648" y="251"/>
                    <a:pt x="637" y="251"/>
                  </a:cubicBezTo>
                  <a:cubicBezTo>
                    <a:pt x="616" y="251"/>
                    <a:pt x="595" y="262"/>
                    <a:pt x="583" y="281"/>
                  </a:cubicBezTo>
                  <a:cubicBezTo>
                    <a:pt x="579" y="289"/>
                    <a:pt x="490" y="427"/>
                    <a:pt x="370" y="427"/>
                  </a:cubicBezTo>
                  <a:cubicBezTo>
                    <a:pt x="341" y="427"/>
                    <a:pt x="310" y="418"/>
                    <a:pt x="278" y="398"/>
                  </a:cubicBezTo>
                  <a:cubicBezTo>
                    <a:pt x="103" y="292"/>
                    <a:pt x="168" y="95"/>
                    <a:pt x="171" y="84"/>
                  </a:cubicBezTo>
                  <a:cubicBezTo>
                    <a:pt x="183" y="52"/>
                    <a:pt x="166" y="15"/>
                    <a:pt x="133" y="4"/>
                  </a:cubicBezTo>
                  <a:cubicBezTo>
                    <a:pt x="126" y="1"/>
                    <a:pt x="119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3" name="Google Shape;2563;p31"/>
          <p:cNvGrpSpPr/>
          <p:nvPr/>
        </p:nvGrpSpPr>
        <p:grpSpPr>
          <a:xfrm flipH="1">
            <a:off x="5868484" y="397125"/>
            <a:ext cx="581028" cy="581052"/>
            <a:chOff x="2787299" y="187324"/>
            <a:chExt cx="1165552" cy="1165600"/>
          </a:xfrm>
        </p:grpSpPr>
        <p:sp>
          <p:nvSpPr>
            <p:cNvPr id="2564" name="Google Shape;2564;p31"/>
            <p:cNvSpPr/>
            <p:nvPr/>
          </p:nvSpPr>
          <p:spPr>
            <a:xfrm>
              <a:off x="2787299" y="187324"/>
              <a:ext cx="1165552" cy="1165600"/>
            </a:xfrm>
            <a:custGeom>
              <a:avLst/>
              <a:gdLst/>
              <a:ahLst/>
              <a:cxnLst/>
              <a:rect l="l" t="t" r="r" b="b"/>
              <a:pathLst>
                <a:path w="24453" h="24454" extrusionOk="0">
                  <a:moveTo>
                    <a:pt x="12226" y="1"/>
                  </a:moveTo>
                  <a:cubicBezTo>
                    <a:pt x="8983" y="1"/>
                    <a:pt x="5874" y="1289"/>
                    <a:pt x="3582" y="3582"/>
                  </a:cubicBezTo>
                  <a:cubicBezTo>
                    <a:pt x="1288" y="5875"/>
                    <a:pt x="0" y="8985"/>
                    <a:pt x="0" y="12227"/>
                  </a:cubicBezTo>
                  <a:cubicBezTo>
                    <a:pt x="0" y="15469"/>
                    <a:pt x="1288" y="18579"/>
                    <a:pt x="3582" y="20872"/>
                  </a:cubicBezTo>
                  <a:cubicBezTo>
                    <a:pt x="5874" y="23164"/>
                    <a:pt x="8983" y="24453"/>
                    <a:pt x="12226" y="24453"/>
                  </a:cubicBezTo>
                  <a:cubicBezTo>
                    <a:pt x="15469" y="24453"/>
                    <a:pt x="18579" y="23164"/>
                    <a:pt x="20871" y="20872"/>
                  </a:cubicBezTo>
                  <a:cubicBezTo>
                    <a:pt x="23164" y="18579"/>
                    <a:pt x="24453" y="15469"/>
                    <a:pt x="24453" y="12227"/>
                  </a:cubicBezTo>
                  <a:cubicBezTo>
                    <a:pt x="24453" y="8985"/>
                    <a:pt x="23164" y="5875"/>
                    <a:pt x="20871" y="3582"/>
                  </a:cubicBezTo>
                  <a:cubicBezTo>
                    <a:pt x="18579" y="1289"/>
                    <a:pt x="15469" y="1"/>
                    <a:pt x="1222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1"/>
            <p:cNvSpPr/>
            <p:nvPr/>
          </p:nvSpPr>
          <p:spPr>
            <a:xfrm>
              <a:off x="3426916" y="190089"/>
              <a:ext cx="398575" cy="216971"/>
            </a:xfrm>
            <a:custGeom>
              <a:avLst/>
              <a:gdLst/>
              <a:ahLst/>
              <a:cxnLst/>
              <a:rect l="l" t="t" r="r" b="b"/>
              <a:pathLst>
                <a:path w="8362" h="4552" extrusionOk="0">
                  <a:moveTo>
                    <a:pt x="1" y="0"/>
                  </a:moveTo>
                  <a:lnTo>
                    <a:pt x="1" y="0"/>
                  </a:lnTo>
                  <a:cubicBezTo>
                    <a:pt x="207" y="303"/>
                    <a:pt x="434" y="591"/>
                    <a:pt x="675" y="859"/>
                  </a:cubicBezTo>
                  <a:cubicBezTo>
                    <a:pt x="1389" y="1658"/>
                    <a:pt x="2226" y="2348"/>
                    <a:pt x="3120" y="2939"/>
                  </a:cubicBezTo>
                  <a:cubicBezTo>
                    <a:pt x="3544" y="3218"/>
                    <a:pt x="3982" y="3489"/>
                    <a:pt x="4444" y="3705"/>
                  </a:cubicBezTo>
                  <a:cubicBezTo>
                    <a:pt x="5041" y="3986"/>
                    <a:pt x="5675" y="4187"/>
                    <a:pt x="6321" y="4318"/>
                  </a:cubicBezTo>
                  <a:cubicBezTo>
                    <a:pt x="6995" y="4458"/>
                    <a:pt x="7676" y="4519"/>
                    <a:pt x="8361" y="4552"/>
                  </a:cubicBezTo>
                  <a:cubicBezTo>
                    <a:pt x="6356" y="2035"/>
                    <a:pt x="3382" y="329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1"/>
            <p:cNvSpPr/>
            <p:nvPr/>
          </p:nvSpPr>
          <p:spPr>
            <a:xfrm>
              <a:off x="3177771" y="196476"/>
              <a:ext cx="739570" cy="373837"/>
            </a:xfrm>
            <a:custGeom>
              <a:avLst/>
              <a:gdLst/>
              <a:ahLst/>
              <a:cxnLst/>
              <a:rect l="l" t="t" r="r" b="b"/>
              <a:pathLst>
                <a:path w="15516" h="7843" extrusionOk="0">
                  <a:moveTo>
                    <a:pt x="1888" y="0"/>
                  </a:moveTo>
                  <a:cubicBezTo>
                    <a:pt x="1240" y="116"/>
                    <a:pt x="610" y="282"/>
                    <a:pt x="1" y="494"/>
                  </a:cubicBezTo>
                  <a:cubicBezTo>
                    <a:pt x="1003" y="1837"/>
                    <a:pt x="2199" y="3036"/>
                    <a:pt x="3537" y="4042"/>
                  </a:cubicBezTo>
                  <a:cubicBezTo>
                    <a:pt x="5003" y="5144"/>
                    <a:pt x="6638" y="6026"/>
                    <a:pt x="8379" y="6606"/>
                  </a:cubicBezTo>
                  <a:cubicBezTo>
                    <a:pt x="10102" y="7181"/>
                    <a:pt x="11912" y="7432"/>
                    <a:pt x="13712" y="7641"/>
                  </a:cubicBezTo>
                  <a:cubicBezTo>
                    <a:pt x="14311" y="7710"/>
                    <a:pt x="14915" y="7775"/>
                    <a:pt x="15515" y="7842"/>
                  </a:cubicBezTo>
                  <a:cubicBezTo>
                    <a:pt x="15356" y="7406"/>
                    <a:pt x="15172" y="6979"/>
                    <a:pt x="14966" y="6566"/>
                  </a:cubicBezTo>
                  <a:cubicBezTo>
                    <a:pt x="14857" y="6580"/>
                    <a:pt x="14749" y="6592"/>
                    <a:pt x="14640" y="6603"/>
                  </a:cubicBezTo>
                  <a:cubicBezTo>
                    <a:pt x="14129" y="6653"/>
                    <a:pt x="13616" y="6680"/>
                    <a:pt x="13105" y="6680"/>
                  </a:cubicBezTo>
                  <a:cubicBezTo>
                    <a:pt x="11998" y="6680"/>
                    <a:pt x="10897" y="6555"/>
                    <a:pt x="9819" y="6272"/>
                  </a:cubicBezTo>
                  <a:cubicBezTo>
                    <a:pt x="9095" y="6082"/>
                    <a:pt x="8374" y="5844"/>
                    <a:pt x="7721" y="5469"/>
                  </a:cubicBezTo>
                  <a:cubicBezTo>
                    <a:pt x="7191" y="5163"/>
                    <a:pt x="6705" y="4781"/>
                    <a:pt x="6256" y="4366"/>
                  </a:cubicBezTo>
                  <a:cubicBezTo>
                    <a:pt x="5345" y="3520"/>
                    <a:pt x="4584" y="2534"/>
                    <a:pt x="3742" y="1624"/>
                  </a:cubicBezTo>
                  <a:cubicBezTo>
                    <a:pt x="3183" y="1020"/>
                    <a:pt x="2576" y="447"/>
                    <a:pt x="1888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1"/>
            <p:cNvSpPr/>
            <p:nvPr/>
          </p:nvSpPr>
          <p:spPr>
            <a:xfrm>
              <a:off x="2938254" y="302340"/>
              <a:ext cx="1014502" cy="504200"/>
            </a:xfrm>
            <a:custGeom>
              <a:avLst/>
              <a:gdLst/>
              <a:ahLst/>
              <a:cxnLst/>
              <a:rect l="l" t="t" r="r" b="b"/>
              <a:pathLst>
                <a:path w="21284" h="10578" extrusionOk="0">
                  <a:moveTo>
                    <a:pt x="1772" y="1"/>
                  </a:moveTo>
                  <a:cubicBezTo>
                    <a:pt x="1131" y="479"/>
                    <a:pt x="535" y="1016"/>
                    <a:pt x="0" y="1610"/>
                  </a:cubicBezTo>
                  <a:cubicBezTo>
                    <a:pt x="1921" y="2134"/>
                    <a:pt x="3936" y="2330"/>
                    <a:pt x="5774" y="3131"/>
                  </a:cubicBezTo>
                  <a:cubicBezTo>
                    <a:pt x="6648" y="3512"/>
                    <a:pt x="7479" y="4026"/>
                    <a:pt x="8221" y="4621"/>
                  </a:cubicBezTo>
                  <a:cubicBezTo>
                    <a:pt x="8945" y="5202"/>
                    <a:pt x="9600" y="5860"/>
                    <a:pt x="10268" y="6501"/>
                  </a:cubicBezTo>
                  <a:cubicBezTo>
                    <a:pt x="10940" y="7145"/>
                    <a:pt x="11631" y="7783"/>
                    <a:pt x="12414" y="8295"/>
                  </a:cubicBezTo>
                  <a:cubicBezTo>
                    <a:pt x="13236" y="8833"/>
                    <a:pt x="14136" y="9263"/>
                    <a:pt x="15062" y="9590"/>
                  </a:cubicBezTo>
                  <a:cubicBezTo>
                    <a:pt x="16932" y="10251"/>
                    <a:pt x="18918" y="10490"/>
                    <a:pt x="20890" y="10567"/>
                  </a:cubicBezTo>
                  <a:cubicBezTo>
                    <a:pt x="21012" y="10572"/>
                    <a:pt x="21137" y="10574"/>
                    <a:pt x="21261" y="10577"/>
                  </a:cubicBezTo>
                  <a:cubicBezTo>
                    <a:pt x="21276" y="10325"/>
                    <a:pt x="21284" y="10070"/>
                    <a:pt x="21284" y="9813"/>
                  </a:cubicBezTo>
                  <a:cubicBezTo>
                    <a:pt x="21284" y="9585"/>
                    <a:pt x="21276" y="9358"/>
                    <a:pt x="21264" y="9133"/>
                  </a:cubicBezTo>
                  <a:cubicBezTo>
                    <a:pt x="20770" y="9239"/>
                    <a:pt x="20265" y="9310"/>
                    <a:pt x="19757" y="9335"/>
                  </a:cubicBezTo>
                  <a:cubicBezTo>
                    <a:pt x="19582" y="9344"/>
                    <a:pt x="19407" y="9349"/>
                    <a:pt x="19232" y="9349"/>
                  </a:cubicBezTo>
                  <a:cubicBezTo>
                    <a:pt x="17727" y="9349"/>
                    <a:pt x="16222" y="9027"/>
                    <a:pt x="14832" y="8461"/>
                  </a:cubicBezTo>
                  <a:cubicBezTo>
                    <a:pt x="14055" y="8145"/>
                    <a:pt x="13310" y="7755"/>
                    <a:pt x="12614" y="7290"/>
                  </a:cubicBezTo>
                  <a:cubicBezTo>
                    <a:pt x="11912" y="6821"/>
                    <a:pt x="11280" y="6274"/>
                    <a:pt x="10678" y="5684"/>
                  </a:cubicBezTo>
                  <a:cubicBezTo>
                    <a:pt x="9300" y="4333"/>
                    <a:pt x="8114" y="2767"/>
                    <a:pt x="6507" y="1665"/>
                  </a:cubicBezTo>
                  <a:cubicBezTo>
                    <a:pt x="5626" y="1061"/>
                    <a:pt x="4647" y="675"/>
                    <a:pt x="3615" y="411"/>
                  </a:cubicBezTo>
                  <a:cubicBezTo>
                    <a:pt x="3004" y="255"/>
                    <a:pt x="2388" y="132"/>
                    <a:pt x="1772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1"/>
            <p:cNvSpPr/>
            <p:nvPr/>
          </p:nvSpPr>
          <p:spPr>
            <a:xfrm>
              <a:off x="2852553" y="470454"/>
              <a:ext cx="1079803" cy="509301"/>
            </a:xfrm>
            <a:custGeom>
              <a:avLst/>
              <a:gdLst/>
              <a:ahLst/>
              <a:cxnLst/>
              <a:rect l="l" t="t" r="r" b="b"/>
              <a:pathLst>
                <a:path w="22654" h="10685" extrusionOk="0">
                  <a:moveTo>
                    <a:pt x="374" y="0"/>
                  </a:moveTo>
                  <a:cubicBezTo>
                    <a:pt x="243" y="219"/>
                    <a:pt x="118" y="441"/>
                    <a:pt x="1" y="668"/>
                  </a:cubicBezTo>
                  <a:cubicBezTo>
                    <a:pt x="844" y="2434"/>
                    <a:pt x="2218" y="3935"/>
                    <a:pt x="3788" y="5098"/>
                  </a:cubicBezTo>
                  <a:cubicBezTo>
                    <a:pt x="5787" y="6578"/>
                    <a:pt x="8151" y="7623"/>
                    <a:pt x="10600" y="8075"/>
                  </a:cubicBezTo>
                  <a:cubicBezTo>
                    <a:pt x="11843" y="8303"/>
                    <a:pt x="13105" y="8437"/>
                    <a:pt x="14355" y="8622"/>
                  </a:cubicBezTo>
                  <a:cubicBezTo>
                    <a:pt x="15554" y="8800"/>
                    <a:pt x="16750" y="8997"/>
                    <a:pt x="17933" y="9259"/>
                  </a:cubicBezTo>
                  <a:cubicBezTo>
                    <a:pt x="19420" y="9588"/>
                    <a:pt x="20890" y="10033"/>
                    <a:pt x="22264" y="10685"/>
                  </a:cubicBezTo>
                  <a:cubicBezTo>
                    <a:pt x="22415" y="10295"/>
                    <a:pt x="22543" y="9893"/>
                    <a:pt x="22653" y="9485"/>
                  </a:cubicBezTo>
                  <a:cubicBezTo>
                    <a:pt x="22368" y="9302"/>
                    <a:pt x="22074" y="9125"/>
                    <a:pt x="21776" y="8957"/>
                  </a:cubicBezTo>
                  <a:cubicBezTo>
                    <a:pt x="20658" y="8329"/>
                    <a:pt x="19463" y="7814"/>
                    <a:pt x="18207" y="7537"/>
                  </a:cubicBezTo>
                  <a:cubicBezTo>
                    <a:pt x="17243" y="7323"/>
                    <a:pt x="16265" y="7171"/>
                    <a:pt x="15286" y="7047"/>
                  </a:cubicBezTo>
                  <a:cubicBezTo>
                    <a:pt x="13262" y="6789"/>
                    <a:pt x="11224" y="6627"/>
                    <a:pt x="9216" y="6253"/>
                  </a:cubicBezTo>
                  <a:cubicBezTo>
                    <a:pt x="7308" y="5898"/>
                    <a:pt x="5383" y="5343"/>
                    <a:pt x="3754" y="4254"/>
                  </a:cubicBezTo>
                  <a:cubicBezTo>
                    <a:pt x="2942" y="3712"/>
                    <a:pt x="2225" y="3043"/>
                    <a:pt x="1634" y="2267"/>
                  </a:cubicBezTo>
                  <a:cubicBezTo>
                    <a:pt x="1107" y="1575"/>
                    <a:pt x="695" y="807"/>
                    <a:pt x="374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1"/>
            <p:cNvSpPr/>
            <p:nvPr/>
          </p:nvSpPr>
          <p:spPr>
            <a:xfrm>
              <a:off x="2790970" y="661925"/>
              <a:ext cx="1029421" cy="585994"/>
            </a:xfrm>
            <a:custGeom>
              <a:avLst/>
              <a:gdLst/>
              <a:ahLst/>
              <a:cxnLst/>
              <a:rect l="l" t="t" r="r" b="b"/>
              <a:pathLst>
                <a:path w="21597" h="12294" extrusionOk="0">
                  <a:moveTo>
                    <a:pt x="137" y="0"/>
                  </a:moveTo>
                  <a:cubicBezTo>
                    <a:pt x="79" y="304"/>
                    <a:pt x="36" y="613"/>
                    <a:pt x="1" y="925"/>
                  </a:cubicBezTo>
                  <a:cubicBezTo>
                    <a:pt x="861" y="1109"/>
                    <a:pt x="1680" y="1459"/>
                    <a:pt x="2418" y="1936"/>
                  </a:cubicBezTo>
                  <a:cubicBezTo>
                    <a:pt x="3199" y="2442"/>
                    <a:pt x="3891" y="3073"/>
                    <a:pt x="4529" y="3747"/>
                  </a:cubicBezTo>
                  <a:cubicBezTo>
                    <a:pt x="5876" y="5169"/>
                    <a:pt x="7007" y="6787"/>
                    <a:pt x="8430" y="8137"/>
                  </a:cubicBezTo>
                  <a:cubicBezTo>
                    <a:pt x="9911" y="9542"/>
                    <a:pt x="11747" y="10561"/>
                    <a:pt x="13663" y="11240"/>
                  </a:cubicBezTo>
                  <a:cubicBezTo>
                    <a:pt x="15423" y="11864"/>
                    <a:pt x="17280" y="12215"/>
                    <a:pt x="19147" y="12294"/>
                  </a:cubicBezTo>
                  <a:cubicBezTo>
                    <a:pt x="20063" y="11653"/>
                    <a:pt x="20888" y="10889"/>
                    <a:pt x="21596" y="10026"/>
                  </a:cubicBezTo>
                  <a:lnTo>
                    <a:pt x="21596" y="10026"/>
                  </a:lnTo>
                  <a:cubicBezTo>
                    <a:pt x="21399" y="10063"/>
                    <a:pt x="21204" y="10095"/>
                    <a:pt x="21006" y="10122"/>
                  </a:cubicBezTo>
                  <a:cubicBezTo>
                    <a:pt x="20555" y="10184"/>
                    <a:pt x="20106" y="10215"/>
                    <a:pt x="19658" y="10215"/>
                  </a:cubicBezTo>
                  <a:cubicBezTo>
                    <a:pt x="19022" y="10215"/>
                    <a:pt x="18389" y="10153"/>
                    <a:pt x="17755" y="10026"/>
                  </a:cubicBezTo>
                  <a:cubicBezTo>
                    <a:pt x="16674" y="9809"/>
                    <a:pt x="15615" y="9498"/>
                    <a:pt x="14579" y="9120"/>
                  </a:cubicBezTo>
                  <a:cubicBezTo>
                    <a:pt x="12484" y="8355"/>
                    <a:pt x="10461" y="7322"/>
                    <a:pt x="8663" y="5997"/>
                  </a:cubicBezTo>
                  <a:cubicBezTo>
                    <a:pt x="7114" y="4855"/>
                    <a:pt x="5806" y="3438"/>
                    <a:pt x="4336" y="2205"/>
                  </a:cubicBezTo>
                  <a:cubicBezTo>
                    <a:pt x="3641" y="1621"/>
                    <a:pt x="2902" y="1086"/>
                    <a:pt x="2089" y="676"/>
                  </a:cubicBezTo>
                  <a:cubicBezTo>
                    <a:pt x="1471" y="365"/>
                    <a:pt x="813" y="140"/>
                    <a:pt x="137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1"/>
            <p:cNvSpPr/>
            <p:nvPr/>
          </p:nvSpPr>
          <p:spPr>
            <a:xfrm>
              <a:off x="2831676" y="993339"/>
              <a:ext cx="686710" cy="359442"/>
            </a:xfrm>
            <a:custGeom>
              <a:avLst/>
              <a:gdLst/>
              <a:ahLst/>
              <a:cxnLst/>
              <a:rect l="l" t="t" r="r" b="b"/>
              <a:pathLst>
                <a:path w="14407" h="7541" extrusionOk="0">
                  <a:moveTo>
                    <a:pt x="1" y="0"/>
                  </a:moveTo>
                  <a:lnTo>
                    <a:pt x="1" y="0"/>
                  </a:lnTo>
                  <a:cubicBezTo>
                    <a:pt x="348" y="834"/>
                    <a:pt x="784" y="1620"/>
                    <a:pt x="1297" y="2349"/>
                  </a:cubicBezTo>
                  <a:cubicBezTo>
                    <a:pt x="2205" y="2658"/>
                    <a:pt x="3126" y="2923"/>
                    <a:pt x="4038" y="3221"/>
                  </a:cubicBezTo>
                  <a:cubicBezTo>
                    <a:pt x="5220" y="3605"/>
                    <a:pt x="6376" y="4066"/>
                    <a:pt x="7443" y="4708"/>
                  </a:cubicBezTo>
                  <a:cubicBezTo>
                    <a:pt x="7971" y="5026"/>
                    <a:pt x="8453" y="5409"/>
                    <a:pt x="8931" y="5797"/>
                  </a:cubicBezTo>
                  <a:cubicBezTo>
                    <a:pt x="9405" y="6183"/>
                    <a:pt x="9865" y="6587"/>
                    <a:pt x="10297" y="7021"/>
                  </a:cubicBezTo>
                  <a:cubicBezTo>
                    <a:pt x="10462" y="7186"/>
                    <a:pt x="10620" y="7356"/>
                    <a:pt x="10774" y="7529"/>
                  </a:cubicBezTo>
                  <a:cubicBezTo>
                    <a:pt x="10947" y="7538"/>
                    <a:pt x="11122" y="7541"/>
                    <a:pt x="11295" y="7541"/>
                  </a:cubicBezTo>
                  <a:cubicBezTo>
                    <a:pt x="12371" y="7541"/>
                    <a:pt x="13414" y="7402"/>
                    <a:pt x="14407" y="7140"/>
                  </a:cubicBezTo>
                  <a:cubicBezTo>
                    <a:pt x="13669" y="6379"/>
                    <a:pt x="12866" y="5686"/>
                    <a:pt x="11981" y="5100"/>
                  </a:cubicBezTo>
                  <a:cubicBezTo>
                    <a:pt x="11243" y="4612"/>
                    <a:pt x="10453" y="4195"/>
                    <a:pt x="9623" y="3886"/>
                  </a:cubicBezTo>
                  <a:cubicBezTo>
                    <a:pt x="8803" y="3583"/>
                    <a:pt x="7966" y="3325"/>
                    <a:pt x="7128" y="3080"/>
                  </a:cubicBezTo>
                  <a:cubicBezTo>
                    <a:pt x="5519" y="2609"/>
                    <a:pt x="3890" y="2176"/>
                    <a:pt x="2367" y="1467"/>
                  </a:cubicBezTo>
                  <a:cubicBezTo>
                    <a:pt x="1517" y="1070"/>
                    <a:pt x="723" y="579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1"/>
            <p:cNvSpPr/>
            <p:nvPr/>
          </p:nvSpPr>
          <p:spPr>
            <a:xfrm>
              <a:off x="3351033" y="438519"/>
              <a:ext cx="61726" cy="54147"/>
            </a:xfrm>
            <a:custGeom>
              <a:avLst/>
              <a:gdLst/>
              <a:ahLst/>
              <a:cxnLst/>
              <a:rect l="l" t="t" r="r" b="b"/>
              <a:pathLst>
                <a:path w="1295" h="1136" extrusionOk="0">
                  <a:moveTo>
                    <a:pt x="648" y="0"/>
                  </a:moveTo>
                  <a:cubicBezTo>
                    <a:pt x="565" y="0"/>
                    <a:pt x="480" y="19"/>
                    <a:pt x="401" y="57"/>
                  </a:cubicBezTo>
                  <a:cubicBezTo>
                    <a:pt x="118" y="193"/>
                    <a:pt x="1" y="532"/>
                    <a:pt x="137" y="815"/>
                  </a:cubicBezTo>
                  <a:cubicBezTo>
                    <a:pt x="234" y="1018"/>
                    <a:pt x="436" y="1135"/>
                    <a:pt x="647" y="1135"/>
                  </a:cubicBezTo>
                  <a:cubicBezTo>
                    <a:pt x="729" y="1135"/>
                    <a:pt x="814" y="1117"/>
                    <a:pt x="894" y="1079"/>
                  </a:cubicBezTo>
                  <a:cubicBezTo>
                    <a:pt x="1175" y="943"/>
                    <a:pt x="1295" y="602"/>
                    <a:pt x="1158" y="321"/>
                  </a:cubicBezTo>
                  <a:cubicBezTo>
                    <a:pt x="1061" y="118"/>
                    <a:pt x="859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1"/>
            <p:cNvSpPr/>
            <p:nvPr/>
          </p:nvSpPr>
          <p:spPr>
            <a:xfrm>
              <a:off x="3333683" y="524077"/>
              <a:ext cx="104529" cy="91660"/>
            </a:xfrm>
            <a:custGeom>
              <a:avLst/>
              <a:gdLst/>
              <a:ahLst/>
              <a:cxnLst/>
              <a:rect l="l" t="t" r="r" b="b"/>
              <a:pathLst>
                <a:path w="2193" h="1923" extrusionOk="0">
                  <a:moveTo>
                    <a:pt x="1096" y="0"/>
                  </a:moveTo>
                  <a:cubicBezTo>
                    <a:pt x="956" y="0"/>
                    <a:pt x="814" y="31"/>
                    <a:pt x="680" y="96"/>
                  </a:cubicBezTo>
                  <a:cubicBezTo>
                    <a:pt x="202" y="326"/>
                    <a:pt x="0" y="901"/>
                    <a:pt x="232" y="1379"/>
                  </a:cubicBezTo>
                  <a:cubicBezTo>
                    <a:pt x="397" y="1722"/>
                    <a:pt x="740" y="1923"/>
                    <a:pt x="1097" y="1923"/>
                  </a:cubicBezTo>
                  <a:cubicBezTo>
                    <a:pt x="1237" y="1923"/>
                    <a:pt x="1380" y="1892"/>
                    <a:pt x="1514" y="1827"/>
                  </a:cubicBezTo>
                  <a:cubicBezTo>
                    <a:pt x="1992" y="1596"/>
                    <a:pt x="2192" y="1022"/>
                    <a:pt x="1962" y="544"/>
                  </a:cubicBezTo>
                  <a:cubicBezTo>
                    <a:pt x="1797" y="201"/>
                    <a:pt x="1453" y="0"/>
                    <a:pt x="1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1"/>
            <p:cNvSpPr/>
            <p:nvPr/>
          </p:nvSpPr>
          <p:spPr>
            <a:xfrm>
              <a:off x="3516002" y="358918"/>
              <a:ext cx="61726" cy="54147"/>
            </a:xfrm>
            <a:custGeom>
              <a:avLst/>
              <a:gdLst/>
              <a:ahLst/>
              <a:cxnLst/>
              <a:rect l="l" t="t" r="r" b="b"/>
              <a:pathLst>
                <a:path w="1295" h="1136" extrusionOk="0">
                  <a:moveTo>
                    <a:pt x="647" y="1"/>
                  </a:moveTo>
                  <a:cubicBezTo>
                    <a:pt x="564" y="1"/>
                    <a:pt x="480" y="19"/>
                    <a:pt x="400" y="57"/>
                  </a:cubicBezTo>
                  <a:cubicBezTo>
                    <a:pt x="120" y="193"/>
                    <a:pt x="0" y="533"/>
                    <a:pt x="137" y="815"/>
                  </a:cubicBezTo>
                  <a:cubicBezTo>
                    <a:pt x="234" y="1018"/>
                    <a:pt x="436" y="1136"/>
                    <a:pt x="647" y="1136"/>
                  </a:cubicBezTo>
                  <a:cubicBezTo>
                    <a:pt x="730" y="1136"/>
                    <a:pt x="815" y="1117"/>
                    <a:pt x="895" y="1079"/>
                  </a:cubicBezTo>
                  <a:cubicBezTo>
                    <a:pt x="1175" y="943"/>
                    <a:pt x="1294" y="604"/>
                    <a:pt x="1158" y="321"/>
                  </a:cubicBezTo>
                  <a:cubicBezTo>
                    <a:pt x="1061" y="119"/>
                    <a:pt x="858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1"/>
            <p:cNvSpPr/>
            <p:nvPr/>
          </p:nvSpPr>
          <p:spPr>
            <a:xfrm>
              <a:off x="3573677" y="408347"/>
              <a:ext cx="104482" cy="91660"/>
            </a:xfrm>
            <a:custGeom>
              <a:avLst/>
              <a:gdLst/>
              <a:ahLst/>
              <a:cxnLst/>
              <a:rect l="l" t="t" r="r" b="b"/>
              <a:pathLst>
                <a:path w="2192" h="1923" extrusionOk="0">
                  <a:moveTo>
                    <a:pt x="1095" y="0"/>
                  </a:moveTo>
                  <a:cubicBezTo>
                    <a:pt x="955" y="0"/>
                    <a:pt x="813" y="31"/>
                    <a:pt x="679" y="95"/>
                  </a:cubicBezTo>
                  <a:cubicBezTo>
                    <a:pt x="201" y="326"/>
                    <a:pt x="1" y="900"/>
                    <a:pt x="231" y="1378"/>
                  </a:cubicBezTo>
                  <a:cubicBezTo>
                    <a:pt x="396" y="1722"/>
                    <a:pt x="739" y="1922"/>
                    <a:pt x="1096" y="1922"/>
                  </a:cubicBezTo>
                  <a:cubicBezTo>
                    <a:pt x="1236" y="1922"/>
                    <a:pt x="1379" y="1891"/>
                    <a:pt x="1513" y="1826"/>
                  </a:cubicBezTo>
                  <a:cubicBezTo>
                    <a:pt x="1991" y="1596"/>
                    <a:pt x="2192" y="1021"/>
                    <a:pt x="1961" y="543"/>
                  </a:cubicBezTo>
                  <a:cubicBezTo>
                    <a:pt x="1796" y="200"/>
                    <a:pt x="1452" y="0"/>
                    <a:pt x="10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1"/>
            <p:cNvSpPr/>
            <p:nvPr/>
          </p:nvSpPr>
          <p:spPr>
            <a:xfrm>
              <a:off x="3443456" y="428271"/>
              <a:ext cx="98333" cy="77122"/>
            </a:xfrm>
            <a:custGeom>
              <a:avLst/>
              <a:gdLst/>
              <a:ahLst/>
              <a:cxnLst/>
              <a:rect l="l" t="t" r="r" b="b"/>
              <a:pathLst>
                <a:path w="2063" h="1618" extrusionOk="0">
                  <a:moveTo>
                    <a:pt x="1720" y="0"/>
                  </a:moveTo>
                  <a:cubicBezTo>
                    <a:pt x="1696" y="0"/>
                    <a:pt x="1670" y="6"/>
                    <a:pt x="1647" y="20"/>
                  </a:cubicBezTo>
                  <a:cubicBezTo>
                    <a:pt x="1575" y="60"/>
                    <a:pt x="1550" y="151"/>
                    <a:pt x="1591" y="222"/>
                  </a:cubicBezTo>
                  <a:cubicBezTo>
                    <a:pt x="1592" y="225"/>
                    <a:pt x="1741" y="502"/>
                    <a:pt x="1664" y="780"/>
                  </a:cubicBezTo>
                  <a:cubicBezTo>
                    <a:pt x="1617" y="946"/>
                    <a:pt x="1493" y="1085"/>
                    <a:pt x="1300" y="1194"/>
                  </a:cubicBezTo>
                  <a:cubicBezTo>
                    <a:pt x="1150" y="1278"/>
                    <a:pt x="1009" y="1320"/>
                    <a:pt x="880" y="1320"/>
                  </a:cubicBezTo>
                  <a:cubicBezTo>
                    <a:pt x="822" y="1320"/>
                    <a:pt x="766" y="1312"/>
                    <a:pt x="713" y="1295"/>
                  </a:cubicBezTo>
                  <a:cubicBezTo>
                    <a:pt x="444" y="1211"/>
                    <a:pt x="307" y="939"/>
                    <a:pt x="304" y="934"/>
                  </a:cubicBezTo>
                  <a:cubicBezTo>
                    <a:pt x="278" y="880"/>
                    <a:pt x="225" y="850"/>
                    <a:pt x="170" y="850"/>
                  </a:cubicBezTo>
                  <a:cubicBezTo>
                    <a:pt x="148" y="850"/>
                    <a:pt x="126" y="854"/>
                    <a:pt x="105" y="865"/>
                  </a:cubicBezTo>
                  <a:cubicBezTo>
                    <a:pt x="31" y="900"/>
                    <a:pt x="0" y="989"/>
                    <a:pt x="36" y="1063"/>
                  </a:cubicBezTo>
                  <a:cubicBezTo>
                    <a:pt x="42" y="1079"/>
                    <a:pt x="226" y="1454"/>
                    <a:pt x="621" y="1577"/>
                  </a:cubicBezTo>
                  <a:cubicBezTo>
                    <a:pt x="705" y="1604"/>
                    <a:pt x="791" y="1617"/>
                    <a:pt x="880" y="1617"/>
                  </a:cubicBezTo>
                  <a:cubicBezTo>
                    <a:pt x="1061" y="1617"/>
                    <a:pt x="1249" y="1562"/>
                    <a:pt x="1445" y="1455"/>
                  </a:cubicBezTo>
                  <a:cubicBezTo>
                    <a:pt x="1712" y="1305"/>
                    <a:pt x="1881" y="1105"/>
                    <a:pt x="1951" y="859"/>
                  </a:cubicBezTo>
                  <a:cubicBezTo>
                    <a:pt x="2063" y="459"/>
                    <a:pt x="1859" y="91"/>
                    <a:pt x="1849" y="75"/>
                  </a:cubicBezTo>
                  <a:cubicBezTo>
                    <a:pt x="1822" y="27"/>
                    <a:pt x="1772" y="0"/>
                    <a:pt x="17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6" name="Google Shape;2576;p31"/>
          <p:cNvGrpSpPr/>
          <p:nvPr/>
        </p:nvGrpSpPr>
        <p:grpSpPr>
          <a:xfrm rot="-369687" flipH="1">
            <a:off x="-19147" y="2739648"/>
            <a:ext cx="1023952" cy="1251372"/>
            <a:chOff x="1562309" y="2509229"/>
            <a:chExt cx="347240" cy="424361"/>
          </a:xfrm>
        </p:grpSpPr>
        <p:sp>
          <p:nvSpPr>
            <p:cNvPr id="2577" name="Google Shape;2577;p31"/>
            <p:cNvSpPr/>
            <p:nvPr/>
          </p:nvSpPr>
          <p:spPr>
            <a:xfrm>
              <a:off x="1571270" y="2673626"/>
              <a:ext cx="92232" cy="113300"/>
            </a:xfrm>
            <a:custGeom>
              <a:avLst/>
              <a:gdLst/>
              <a:ahLst/>
              <a:cxnLst/>
              <a:rect l="l" t="t" r="r" b="b"/>
              <a:pathLst>
                <a:path w="1935" h="2377" extrusionOk="0">
                  <a:moveTo>
                    <a:pt x="1890" y="63"/>
                  </a:moveTo>
                  <a:lnTo>
                    <a:pt x="1890" y="1332"/>
                  </a:lnTo>
                  <a:lnTo>
                    <a:pt x="828" y="2300"/>
                  </a:lnTo>
                  <a:lnTo>
                    <a:pt x="64" y="630"/>
                  </a:lnTo>
                  <a:lnTo>
                    <a:pt x="1890" y="63"/>
                  </a:lnTo>
                  <a:close/>
                  <a:moveTo>
                    <a:pt x="1934" y="0"/>
                  </a:moveTo>
                  <a:lnTo>
                    <a:pt x="26" y="594"/>
                  </a:lnTo>
                  <a:lnTo>
                    <a:pt x="1" y="602"/>
                  </a:lnTo>
                  <a:lnTo>
                    <a:pt x="812" y="2377"/>
                  </a:lnTo>
                  <a:lnTo>
                    <a:pt x="1927" y="1358"/>
                  </a:lnTo>
                  <a:lnTo>
                    <a:pt x="1934" y="1352"/>
                  </a:lnTo>
                  <a:lnTo>
                    <a:pt x="1934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1"/>
            <p:cNvSpPr/>
            <p:nvPr/>
          </p:nvSpPr>
          <p:spPr>
            <a:xfrm>
              <a:off x="1661643" y="2520335"/>
              <a:ext cx="238802" cy="403580"/>
            </a:xfrm>
            <a:custGeom>
              <a:avLst/>
              <a:gdLst/>
              <a:ahLst/>
              <a:cxnLst/>
              <a:rect l="l" t="t" r="r" b="b"/>
              <a:pathLst>
                <a:path w="5010" h="8467" extrusionOk="0">
                  <a:moveTo>
                    <a:pt x="3577" y="0"/>
                  </a:moveTo>
                  <a:lnTo>
                    <a:pt x="2130" y="1243"/>
                  </a:lnTo>
                  <a:lnTo>
                    <a:pt x="0" y="3230"/>
                  </a:lnTo>
                  <a:lnTo>
                    <a:pt x="32" y="3264"/>
                  </a:lnTo>
                  <a:lnTo>
                    <a:pt x="2161" y="1276"/>
                  </a:lnTo>
                  <a:lnTo>
                    <a:pt x="3567" y="70"/>
                  </a:lnTo>
                  <a:lnTo>
                    <a:pt x="4946" y="2277"/>
                  </a:lnTo>
                  <a:lnTo>
                    <a:pt x="3239" y="3234"/>
                  </a:lnTo>
                  <a:lnTo>
                    <a:pt x="3327" y="5553"/>
                  </a:lnTo>
                  <a:lnTo>
                    <a:pt x="3239" y="7123"/>
                  </a:lnTo>
                  <a:lnTo>
                    <a:pt x="4965" y="8466"/>
                  </a:lnTo>
                  <a:lnTo>
                    <a:pt x="4992" y="8431"/>
                  </a:lnTo>
                  <a:lnTo>
                    <a:pt x="3286" y="7102"/>
                  </a:lnTo>
                  <a:lnTo>
                    <a:pt x="3372" y="5553"/>
                  </a:lnTo>
                  <a:lnTo>
                    <a:pt x="3286" y="3260"/>
                  </a:lnTo>
                  <a:lnTo>
                    <a:pt x="4989" y="2307"/>
                  </a:lnTo>
                  <a:lnTo>
                    <a:pt x="5010" y="2295"/>
                  </a:lnTo>
                  <a:lnTo>
                    <a:pt x="3577" y="0"/>
                  </a:ln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1"/>
            <p:cNvSpPr/>
            <p:nvPr/>
          </p:nvSpPr>
          <p:spPr>
            <a:xfrm>
              <a:off x="1562309" y="2692406"/>
              <a:ext cx="21068" cy="21163"/>
            </a:xfrm>
            <a:custGeom>
              <a:avLst/>
              <a:gdLst/>
              <a:ahLst/>
              <a:cxnLst/>
              <a:rect l="l" t="t" r="r" b="b"/>
              <a:pathLst>
                <a:path w="442" h="444" extrusionOk="0">
                  <a:moveTo>
                    <a:pt x="221" y="1"/>
                  </a:moveTo>
                  <a:cubicBezTo>
                    <a:pt x="100" y="1"/>
                    <a:pt x="0" y="100"/>
                    <a:pt x="0" y="222"/>
                  </a:cubicBezTo>
                  <a:cubicBezTo>
                    <a:pt x="0" y="344"/>
                    <a:pt x="100" y="444"/>
                    <a:pt x="221" y="444"/>
                  </a:cubicBezTo>
                  <a:cubicBezTo>
                    <a:pt x="343" y="444"/>
                    <a:pt x="442" y="344"/>
                    <a:pt x="442" y="222"/>
                  </a:cubicBezTo>
                  <a:cubicBezTo>
                    <a:pt x="442" y="100"/>
                    <a:pt x="343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1"/>
            <p:cNvSpPr/>
            <p:nvPr/>
          </p:nvSpPr>
          <p:spPr>
            <a:xfrm>
              <a:off x="1753350" y="2569716"/>
              <a:ext cx="21116" cy="21163"/>
            </a:xfrm>
            <a:custGeom>
              <a:avLst/>
              <a:gdLst/>
              <a:ahLst/>
              <a:cxnLst/>
              <a:rect l="l" t="t" r="r" b="b"/>
              <a:pathLst>
                <a:path w="443" h="444" extrusionOk="0">
                  <a:moveTo>
                    <a:pt x="221" y="1"/>
                  </a:moveTo>
                  <a:cubicBezTo>
                    <a:pt x="99" y="1"/>
                    <a:pt x="1" y="100"/>
                    <a:pt x="1" y="222"/>
                  </a:cubicBezTo>
                  <a:cubicBezTo>
                    <a:pt x="1" y="344"/>
                    <a:pt x="99" y="444"/>
                    <a:pt x="221" y="444"/>
                  </a:cubicBezTo>
                  <a:cubicBezTo>
                    <a:pt x="344" y="444"/>
                    <a:pt x="442" y="344"/>
                    <a:pt x="442" y="222"/>
                  </a:cubicBezTo>
                  <a:cubicBezTo>
                    <a:pt x="442" y="100"/>
                    <a:pt x="344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1"/>
            <p:cNvSpPr/>
            <p:nvPr/>
          </p:nvSpPr>
          <p:spPr>
            <a:xfrm>
              <a:off x="1888099" y="2618811"/>
              <a:ext cx="21211" cy="21116"/>
            </a:xfrm>
            <a:custGeom>
              <a:avLst/>
              <a:gdLst/>
              <a:ahLst/>
              <a:cxnLst/>
              <a:rect l="l" t="t" r="r" b="b"/>
              <a:pathLst>
                <a:path w="445" h="443" extrusionOk="0">
                  <a:moveTo>
                    <a:pt x="223" y="1"/>
                  </a:moveTo>
                  <a:cubicBezTo>
                    <a:pt x="102" y="1"/>
                    <a:pt x="2" y="98"/>
                    <a:pt x="1" y="220"/>
                  </a:cubicBezTo>
                  <a:cubicBezTo>
                    <a:pt x="0" y="342"/>
                    <a:pt x="97" y="442"/>
                    <a:pt x="220" y="443"/>
                  </a:cubicBezTo>
                  <a:cubicBezTo>
                    <a:pt x="221" y="443"/>
                    <a:pt x="222" y="443"/>
                    <a:pt x="224" y="443"/>
                  </a:cubicBezTo>
                  <a:cubicBezTo>
                    <a:pt x="344" y="443"/>
                    <a:pt x="442" y="345"/>
                    <a:pt x="444" y="224"/>
                  </a:cubicBezTo>
                  <a:cubicBezTo>
                    <a:pt x="445" y="102"/>
                    <a:pt x="347" y="2"/>
                    <a:pt x="225" y="1"/>
                  </a:cubicBezTo>
                  <a:cubicBezTo>
                    <a:pt x="224" y="1"/>
                    <a:pt x="224" y="1"/>
                    <a:pt x="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1"/>
            <p:cNvSpPr/>
            <p:nvPr/>
          </p:nvSpPr>
          <p:spPr>
            <a:xfrm>
              <a:off x="1810787" y="2774533"/>
              <a:ext cx="21163" cy="21116"/>
            </a:xfrm>
            <a:custGeom>
              <a:avLst/>
              <a:gdLst/>
              <a:ahLst/>
              <a:cxnLst/>
              <a:rect l="l" t="t" r="r" b="b"/>
              <a:pathLst>
                <a:path w="444" h="443" extrusionOk="0">
                  <a:moveTo>
                    <a:pt x="221" y="0"/>
                  </a:moveTo>
                  <a:cubicBezTo>
                    <a:pt x="100" y="0"/>
                    <a:pt x="0" y="99"/>
                    <a:pt x="0" y="221"/>
                  </a:cubicBezTo>
                  <a:cubicBezTo>
                    <a:pt x="0" y="343"/>
                    <a:pt x="100" y="443"/>
                    <a:pt x="221" y="443"/>
                  </a:cubicBezTo>
                  <a:cubicBezTo>
                    <a:pt x="344" y="443"/>
                    <a:pt x="443" y="343"/>
                    <a:pt x="443" y="221"/>
                  </a:cubicBezTo>
                  <a:cubicBezTo>
                    <a:pt x="443" y="99"/>
                    <a:pt x="344" y="0"/>
                    <a:pt x="2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1"/>
            <p:cNvSpPr/>
            <p:nvPr/>
          </p:nvSpPr>
          <p:spPr>
            <a:xfrm>
              <a:off x="1888385" y="2912475"/>
              <a:ext cx="21163" cy="21116"/>
            </a:xfrm>
            <a:custGeom>
              <a:avLst/>
              <a:gdLst/>
              <a:ahLst/>
              <a:cxnLst/>
              <a:rect l="l" t="t" r="r" b="b"/>
              <a:pathLst>
                <a:path w="444" h="443" extrusionOk="0">
                  <a:moveTo>
                    <a:pt x="221" y="1"/>
                  </a:moveTo>
                  <a:cubicBezTo>
                    <a:pt x="100" y="1"/>
                    <a:pt x="0" y="100"/>
                    <a:pt x="0" y="221"/>
                  </a:cubicBezTo>
                  <a:cubicBezTo>
                    <a:pt x="0" y="344"/>
                    <a:pt x="100" y="442"/>
                    <a:pt x="221" y="442"/>
                  </a:cubicBezTo>
                  <a:cubicBezTo>
                    <a:pt x="343" y="442"/>
                    <a:pt x="443" y="344"/>
                    <a:pt x="443" y="221"/>
                  </a:cubicBezTo>
                  <a:cubicBezTo>
                    <a:pt x="443" y="100"/>
                    <a:pt x="343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1"/>
            <p:cNvSpPr/>
            <p:nvPr/>
          </p:nvSpPr>
          <p:spPr>
            <a:xfrm>
              <a:off x="1597772" y="2772531"/>
              <a:ext cx="25119" cy="25119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3" y="0"/>
                  </a:moveTo>
                  <a:cubicBezTo>
                    <a:pt x="119" y="0"/>
                    <a:pt x="0" y="117"/>
                    <a:pt x="0" y="263"/>
                  </a:cubicBezTo>
                  <a:cubicBezTo>
                    <a:pt x="0" y="408"/>
                    <a:pt x="119" y="527"/>
                    <a:pt x="263" y="527"/>
                  </a:cubicBezTo>
                  <a:cubicBezTo>
                    <a:pt x="409" y="527"/>
                    <a:pt x="527" y="408"/>
                    <a:pt x="527" y="263"/>
                  </a:cubicBezTo>
                  <a:cubicBezTo>
                    <a:pt x="527" y="117"/>
                    <a:pt x="409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1"/>
            <p:cNvSpPr/>
            <p:nvPr/>
          </p:nvSpPr>
          <p:spPr>
            <a:xfrm>
              <a:off x="1656114" y="2731158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0"/>
                  </a:moveTo>
                  <a:cubicBezTo>
                    <a:pt x="59" y="0"/>
                    <a:pt x="0" y="61"/>
                    <a:pt x="0" y="134"/>
                  </a:cubicBezTo>
                  <a:cubicBezTo>
                    <a:pt x="0" y="209"/>
                    <a:pt x="61" y="267"/>
                    <a:pt x="134" y="267"/>
                  </a:cubicBezTo>
                  <a:cubicBezTo>
                    <a:pt x="135" y="267"/>
                    <a:pt x="137" y="267"/>
                    <a:pt x="138" y="267"/>
                  </a:cubicBezTo>
                  <a:cubicBezTo>
                    <a:pt x="209" y="267"/>
                    <a:pt x="267" y="207"/>
                    <a:pt x="267" y="134"/>
                  </a:cubicBezTo>
                  <a:cubicBezTo>
                    <a:pt x="267" y="60"/>
                    <a:pt x="206" y="0"/>
                    <a:pt x="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1"/>
            <p:cNvSpPr/>
            <p:nvPr/>
          </p:nvSpPr>
          <p:spPr>
            <a:xfrm>
              <a:off x="1656114" y="2668716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1"/>
                    <a:pt x="0" y="135"/>
                  </a:cubicBezTo>
                  <a:cubicBezTo>
                    <a:pt x="0" y="209"/>
                    <a:pt x="61" y="268"/>
                    <a:pt x="134" y="268"/>
                  </a:cubicBezTo>
                  <a:cubicBezTo>
                    <a:pt x="207" y="268"/>
                    <a:pt x="267" y="209"/>
                    <a:pt x="267" y="135"/>
                  </a:cubicBezTo>
                  <a:cubicBezTo>
                    <a:pt x="267" y="59"/>
                    <a:pt x="206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1"/>
            <p:cNvSpPr/>
            <p:nvPr/>
          </p:nvSpPr>
          <p:spPr>
            <a:xfrm>
              <a:off x="1825515" y="2509229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60" y="1"/>
                    <a:pt x="0" y="61"/>
                    <a:pt x="0" y="134"/>
                  </a:cubicBezTo>
                  <a:cubicBezTo>
                    <a:pt x="0" y="208"/>
                    <a:pt x="60" y="268"/>
                    <a:pt x="134" y="268"/>
                  </a:cubicBezTo>
                  <a:cubicBezTo>
                    <a:pt x="208" y="268"/>
                    <a:pt x="267" y="208"/>
                    <a:pt x="267" y="134"/>
                  </a:cubicBezTo>
                  <a:cubicBezTo>
                    <a:pt x="267" y="61"/>
                    <a:pt x="208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1"/>
            <p:cNvSpPr/>
            <p:nvPr/>
          </p:nvSpPr>
          <p:spPr>
            <a:xfrm>
              <a:off x="1810787" y="2668716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1"/>
                    <a:pt x="0" y="135"/>
                  </a:cubicBezTo>
                  <a:cubicBezTo>
                    <a:pt x="0" y="209"/>
                    <a:pt x="61" y="268"/>
                    <a:pt x="134" y="268"/>
                  </a:cubicBezTo>
                  <a:cubicBezTo>
                    <a:pt x="209" y="268"/>
                    <a:pt x="267" y="209"/>
                    <a:pt x="267" y="135"/>
                  </a:cubicBezTo>
                  <a:cubicBezTo>
                    <a:pt x="267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1"/>
            <p:cNvSpPr/>
            <p:nvPr/>
          </p:nvSpPr>
          <p:spPr>
            <a:xfrm>
              <a:off x="1810787" y="2852989"/>
              <a:ext cx="12774" cy="12774"/>
            </a:xfrm>
            <a:custGeom>
              <a:avLst/>
              <a:gdLst/>
              <a:ahLst/>
              <a:cxnLst/>
              <a:rect l="l" t="t" r="r" b="b"/>
              <a:pathLst>
                <a:path w="268" h="268" extrusionOk="0">
                  <a:moveTo>
                    <a:pt x="134" y="1"/>
                  </a:moveTo>
                  <a:cubicBezTo>
                    <a:pt x="59" y="1"/>
                    <a:pt x="0" y="60"/>
                    <a:pt x="0" y="134"/>
                  </a:cubicBezTo>
                  <a:cubicBezTo>
                    <a:pt x="0" y="208"/>
                    <a:pt x="61" y="268"/>
                    <a:pt x="134" y="268"/>
                  </a:cubicBezTo>
                  <a:cubicBezTo>
                    <a:pt x="209" y="268"/>
                    <a:pt x="267" y="207"/>
                    <a:pt x="267" y="134"/>
                  </a:cubicBezTo>
                  <a:cubicBezTo>
                    <a:pt x="267" y="59"/>
                    <a:pt x="207" y="1"/>
                    <a:pt x="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0" name="Google Shape;2590;p31"/>
          <p:cNvGrpSpPr/>
          <p:nvPr/>
        </p:nvGrpSpPr>
        <p:grpSpPr>
          <a:xfrm rot="1079400">
            <a:off x="5103018" y="970542"/>
            <a:ext cx="1827104" cy="1992440"/>
            <a:chOff x="4518826" y="55435"/>
            <a:chExt cx="440758" cy="480654"/>
          </a:xfrm>
        </p:grpSpPr>
        <p:sp>
          <p:nvSpPr>
            <p:cNvPr id="2591" name="Google Shape;2591;p31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1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1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1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1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1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1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1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1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1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1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1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3" name="Google Shape;2603;p31"/>
          <p:cNvGrpSpPr/>
          <p:nvPr/>
        </p:nvGrpSpPr>
        <p:grpSpPr>
          <a:xfrm rot="586813">
            <a:off x="4687942" y="1882778"/>
            <a:ext cx="1020672" cy="970119"/>
            <a:chOff x="5626143" y="-593747"/>
            <a:chExt cx="318949" cy="303152"/>
          </a:xfrm>
        </p:grpSpPr>
        <p:sp>
          <p:nvSpPr>
            <p:cNvPr id="2604" name="Google Shape;2604;p31"/>
            <p:cNvSpPr/>
            <p:nvPr/>
          </p:nvSpPr>
          <p:spPr>
            <a:xfrm>
              <a:off x="5626143" y="-593747"/>
              <a:ext cx="318949" cy="302337"/>
            </a:xfrm>
            <a:custGeom>
              <a:avLst/>
              <a:gdLst/>
              <a:ahLst/>
              <a:cxnLst/>
              <a:rect l="l" t="t" r="r" b="b"/>
              <a:pathLst>
                <a:path w="5472" h="5187" extrusionOk="0">
                  <a:moveTo>
                    <a:pt x="5451" y="1"/>
                  </a:moveTo>
                  <a:cubicBezTo>
                    <a:pt x="5274" y="1"/>
                    <a:pt x="3933" y="64"/>
                    <a:pt x="2037" y="1893"/>
                  </a:cubicBezTo>
                  <a:cubicBezTo>
                    <a:pt x="0" y="3858"/>
                    <a:pt x="1169" y="4799"/>
                    <a:pt x="1581" y="5058"/>
                  </a:cubicBezTo>
                  <a:cubicBezTo>
                    <a:pt x="1711" y="5139"/>
                    <a:pt x="1924" y="5187"/>
                    <a:pt x="2161" y="5187"/>
                  </a:cubicBezTo>
                  <a:cubicBezTo>
                    <a:pt x="2672" y="5187"/>
                    <a:pt x="3293" y="4963"/>
                    <a:pt x="3435" y="4362"/>
                  </a:cubicBezTo>
                  <a:cubicBezTo>
                    <a:pt x="3641" y="3484"/>
                    <a:pt x="3717" y="3038"/>
                    <a:pt x="4069" y="2684"/>
                  </a:cubicBezTo>
                  <a:cubicBezTo>
                    <a:pt x="4423" y="2332"/>
                    <a:pt x="4618" y="2218"/>
                    <a:pt x="4618" y="2218"/>
                  </a:cubicBezTo>
                  <a:lnTo>
                    <a:pt x="3858" y="2148"/>
                  </a:lnTo>
                  <a:cubicBezTo>
                    <a:pt x="3858" y="2148"/>
                    <a:pt x="4308" y="1713"/>
                    <a:pt x="4618" y="1589"/>
                  </a:cubicBezTo>
                  <a:cubicBezTo>
                    <a:pt x="4928" y="1467"/>
                    <a:pt x="5356" y="1342"/>
                    <a:pt x="5356" y="1342"/>
                  </a:cubicBezTo>
                  <a:cubicBezTo>
                    <a:pt x="5356" y="1342"/>
                    <a:pt x="5076" y="1280"/>
                    <a:pt x="4742" y="1280"/>
                  </a:cubicBezTo>
                  <a:cubicBezTo>
                    <a:pt x="4602" y="1280"/>
                    <a:pt x="4452" y="1291"/>
                    <a:pt x="4310" y="1322"/>
                  </a:cubicBezTo>
                  <a:cubicBezTo>
                    <a:pt x="3830" y="1427"/>
                    <a:pt x="3645" y="1640"/>
                    <a:pt x="3645" y="1640"/>
                  </a:cubicBezTo>
                  <a:cubicBezTo>
                    <a:pt x="3645" y="1640"/>
                    <a:pt x="3875" y="1301"/>
                    <a:pt x="4174" y="1116"/>
                  </a:cubicBezTo>
                  <a:cubicBezTo>
                    <a:pt x="4488" y="920"/>
                    <a:pt x="5002" y="889"/>
                    <a:pt x="5002" y="889"/>
                  </a:cubicBezTo>
                  <a:cubicBezTo>
                    <a:pt x="5002" y="889"/>
                    <a:pt x="4694" y="855"/>
                    <a:pt x="4370" y="855"/>
                  </a:cubicBezTo>
                  <a:cubicBezTo>
                    <a:pt x="4156" y="855"/>
                    <a:pt x="3934" y="870"/>
                    <a:pt x="3793" y="920"/>
                  </a:cubicBezTo>
                  <a:cubicBezTo>
                    <a:pt x="4174" y="448"/>
                    <a:pt x="4837" y="88"/>
                    <a:pt x="5471" y="1"/>
                  </a:cubicBezTo>
                  <a:cubicBezTo>
                    <a:pt x="5471" y="1"/>
                    <a:pt x="5464" y="1"/>
                    <a:pt x="545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1"/>
            <p:cNvSpPr/>
            <p:nvPr/>
          </p:nvSpPr>
          <p:spPr>
            <a:xfrm>
              <a:off x="5736367" y="-464700"/>
              <a:ext cx="159475" cy="174105"/>
            </a:xfrm>
            <a:custGeom>
              <a:avLst/>
              <a:gdLst/>
              <a:ahLst/>
              <a:cxnLst/>
              <a:rect l="l" t="t" r="r" b="b"/>
              <a:pathLst>
                <a:path w="2736" h="2987" extrusionOk="0">
                  <a:moveTo>
                    <a:pt x="2699" y="0"/>
                  </a:moveTo>
                  <a:cubicBezTo>
                    <a:pt x="2695" y="0"/>
                    <a:pt x="2690" y="1"/>
                    <a:pt x="2686" y="3"/>
                  </a:cubicBezTo>
                  <a:cubicBezTo>
                    <a:pt x="2156" y="292"/>
                    <a:pt x="1843" y="802"/>
                    <a:pt x="1682" y="1373"/>
                  </a:cubicBezTo>
                  <a:cubicBezTo>
                    <a:pt x="1570" y="1772"/>
                    <a:pt x="1597" y="2213"/>
                    <a:pt x="1288" y="2531"/>
                  </a:cubicBezTo>
                  <a:cubicBezTo>
                    <a:pt x="942" y="2885"/>
                    <a:pt x="471" y="2919"/>
                    <a:pt x="7" y="2964"/>
                  </a:cubicBezTo>
                  <a:cubicBezTo>
                    <a:pt x="1" y="2965"/>
                    <a:pt x="1" y="2974"/>
                    <a:pt x="7" y="2974"/>
                  </a:cubicBezTo>
                  <a:cubicBezTo>
                    <a:pt x="81" y="2982"/>
                    <a:pt x="156" y="2987"/>
                    <a:pt x="232" y="2987"/>
                  </a:cubicBezTo>
                  <a:cubicBezTo>
                    <a:pt x="796" y="2987"/>
                    <a:pt x="1406" y="2756"/>
                    <a:pt x="1602" y="2187"/>
                  </a:cubicBezTo>
                  <a:cubicBezTo>
                    <a:pt x="1729" y="1814"/>
                    <a:pt x="1715" y="1411"/>
                    <a:pt x="1864" y="1040"/>
                  </a:cubicBezTo>
                  <a:cubicBezTo>
                    <a:pt x="2032" y="622"/>
                    <a:pt x="2310" y="263"/>
                    <a:pt x="2711" y="46"/>
                  </a:cubicBezTo>
                  <a:cubicBezTo>
                    <a:pt x="2735" y="34"/>
                    <a:pt x="2721" y="0"/>
                    <a:pt x="2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1"/>
            <p:cNvSpPr/>
            <p:nvPr/>
          </p:nvSpPr>
          <p:spPr>
            <a:xfrm>
              <a:off x="5699645" y="-423258"/>
              <a:ext cx="110338" cy="109872"/>
            </a:xfrm>
            <a:custGeom>
              <a:avLst/>
              <a:gdLst/>
              <a:ahLst/>
              <a:cxnLst/>
              <a:rect l="l" t="t" r="r" b="b"/>
              <a:pathLst>
                <a:path w="1893" h="1885" extrusionOk="0">
                  <a:moveTo>
                    <a:pt x="947" y="0"/>
                  </a:moveTo>
                  <a:cubicBezTo>
                    <a:pt x="945" y="0"/>
                    <a:pt x="943" y="0"/>
                    <a:pt x="941" y="0"/>
                  </a:cubicBezTo>
                  <a:cubicBezTo>
                    <a:pt x="421" y="3"/>
                    <a:pt x="1" y="427"/>
                    <a:pt x="4" y="947"/>
                  </a:cubicBezTo>
                  <a:cubicBezTo>
                    <a:pt x="8" y="1466"/>
                    <a:pt x="429" y="1884"/>
                    <a:pt x="947" y="1884"/>
                  </a:cubicBezTo>
                  <a:cubicBezTo>
                    <a:pt x="948" y="1884"/>
                    <a:pt x="950" y="1884"/>
                    <a:pt x="952" y="1884"/>
                  </a:cubicBezTo>
                  <a:cubicBezTo>
                    <a:pt x="1473" y="1881"/>
                    <a:pt x="1892" y="1456"/>
                    <a:pt x="1888" y="936"/>
                  </a:cubicBezTo>
                  <a:cubicBezTo>
                    <a:pt x="1885" y="418"/>
                    <a:pt x="1464" y="0"/>
                    <a:pt x="947" y="0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1"/>
            <p:cNvSpPr/>
            <p:nvPr/>
          </p:nvSpPr>
          <p:spPr>
            <a:xfrm>
              <a:off x="5692592" y="-389219"/>
              <a:ext cx="25064" cy="36488"/>
            </a:xfrm>
            <a:custGeom>
              <a:avLst/>
              <a:gdLst/>
              <a:ahLst/>
              <a:cxnLst/>
              <a:rect l="l" t="t" r="r" b="b"/>
              <a:pathLst>
                <a:path w="430" h="626" extrusionOk="0">
                  <a:moveTo>
                    <a:pt x="215" y="0"/>
                  </a:moveTo>
                  <a:cubicBezTo>
                    <a:pt x="97" y="0"/>
                    <a:pt x="0" y="141"/>
                    <a:pt x="0" y="313"/>
                  </a:cubicBezTo>
                  <a:cubicBezTo>
                    <a:pt x="0" y="485"/>
                    <a:pt x="97" y="625"/>
                    <a:pt x="215" y="625"/>
                  </a:cubicBezTo>
                  <a:cubicBezTo>
                    <a:pt x="334" y="625"/>
                    <a:pt x="430" y="485"/>
                    <a:pt x="430" y="313"/>
                  </a:cubicBezTo>
                  <a:cubicBezTo>
                    <a:pt x="430" y="141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31"/>
            <p:cNvSpPr/>
            <p:nvPr/>
          </p:nvSpPr>
          <p:spPr>
            <a:xfrm>
              <a:off x="5772098" y="-421743"/>
              <a:ext cx="34623" cy="34681"/>
            </a:xfrm>
            <a:custGeom>
              <a:avLst/>
              <a:gdLst/>
              <a:ahLst/>
              <a:cxnLst/>
              <a:rect l="l" t="t" r="r" b="b"/>
              <a:pathLst>
                <a:path w="594" h="595" extrusionOk="0">
                  <a:moveTo>
                    <a:pt x="298" y="0"/>
                  </a:moveTo>
                  <a:cubicBezTo>
                    <a:pt x="133" y="0"/>
                    <a:pt x="0" y="133"/>
                    <a:pt x="0" y="298"/>
                  </a:cubicBezTo>
                  <a:cubicBezTo>
                    <a:pt x="0" y="462"/>
                    <a:pt x="133" y="595"/>
                    <a:pt x="298" y="595"/>
                  </a:cubicBezTo>
                  <a:cubicBezTo>
                    <a:pt x="461" y="595"/>
                    <a:pt x="594" y="462"/>
                    <a:pt x="594" y="298"/>
                  </a:cubicBezTo>
                  <a:cubicBezTo>
                    <a:pt x="594" y="133"/>
                    <a:pt x="461" y="0"/>
                    <a:pt x="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31"/>
            <p:cNvSpPr/>
            <p:nvPr/>
          </p:nvSpPr>
          <p:spPr>
            <a:xfrm>
              <a:off x="5696789" y="-383157"/>
              <a:ext cx="16729" cy="24306"/>
            </a:xfrm>
            <a:custGeom>
              <a:avLst/>
              <a:gdLst/>
              <a:ahLst/>
              <a:cxnLst/>
              <a:rect l="l" t="t" r="r" b="b"/>
              <a:pathLst>
                <a:path w="287" h="417" extrusionOk="0">
                  <a:moveTo>
                    <a:pt x="144" y="1"/>
                  </a:moveTo>
                  <a:cubicBezTo>
                    <a:pt x="65" y="1"/>
                    <a:pt x="1" y="94"/>
                    <a:pt x="1" y="209"/>
                  </a:cubicBezTo>
                  <a:cubicBezTo>
                    <a:pt x="1" y="324"/>
                    <a:pt x="65" y="417"/>
                    <a:pt x="144" y="417"/>
                  </a:cubicBezTo>
                  <a:cubicBezTo>
                    <a:pt x="223" y="417"/>
                    <a:pt x="286" y="324"/>
                    <a:pt x="286" y="209"/>
                  </a:cubicBezTo>
                  <a:cubicBezTo>
                    <a:pt x="286" y="94"/>
                    <a:pt x="223" y="1"/>
                    <a:pt x="144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1"/>
            <p:cNvSpPr/>
            <p:nvPr/>
          </p:nvSpPr>
          <p:spPr>
            <a:xfrm>
              <a:off x="5777111" y="-416672"/>
              <a:ext cx="24656" cy="24539"/>
            </a:xfrm>
            <a:custGeom>
              <a:avLst/>
              <a:gdLst/>
              <a:ahLst/>
              <a:cxnLst/>
              <a:rect l="l" t="t" r="r" b="b"/>
              <a:pathLst>
                <a:path w="423" h="421" extrusionOk="0">
                  <a:moveTo>
                    <a:pt x="212" y="0"/>
                  </a:moveTo>
                  <a:cubicBezTo>
                    <a:pt x="95" y="0"/>
                    <a:pt x="0" y="94"/>
                    <a:pt x="0" y="211"/>
                  </a:cubicBezTo>
                  <a:cubicBezTo>
                    <a:pt x="0" y="327"/>
                    <a:pt x="95" y="421"/>
                    <a:pt x="212" y="421"/>
                  </a:cubicBezTo>
                  <a:cubicBezTo>
                    <a:pt x="328" y="421"/>
                    <a:pt x="422" y="327"/>
                    <a:pt x="422" y="211"/>
                  </a:cubicBezTo>
                  <a:cubicBezTo>
                    <a:pt x="422" y="94"/>
                    <a:pt x="328" y="0"/>
                    <a:pt x="212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1"/>
            <p:cNvSpPr/>
            <p:nvPr/>
          </p:nvSpPr>
          <p:spPr>
            <a:xfrm>
              <a:off x="5752630" y="-358502"/>
              <a:ext cx="41209" cy="29435"/>
            </a:xfrm>
            <a:custGeom>
              <a:avLst/>
              <a:gdLst/>
              <a:ahLst/>
              <a:cxnLst/>
              <a:rect l="l" t="t" r="r" b="b"/>
              <a:pathLst>
                <a:path w="707" h="505" extrusionOk="0">
                  <a:moveTo>
                    <a:pt x="440" y="1"/>
                  </a:moveTo>
                  <a:cubicBezTo>
                    <a:pt x="381" y="1"/>
                    <a:pt x="316" y="15"/>
                    <a:pt x="254" y="45"/>
                  </a:cubicBezTo>
                  <a:cubicBezTo>
                    <a:pt x="88" y="123"/>
                    <a:pt x="0" y="280"/>
                    <a:pt x="56" y="396"/>
                  </a:cubicBezTo>
                  <a:cubicBezTo>
                    <a:pt x="90" y="467"/>
                    <a:pt x="170" y="505"/>
                    <a:pt x="266" y="505"/>
                  </a:cubicBezTo>
                  <a:cubicBezTo>
                    <a:pt x="325" y="505"/>
                    <a:pt x="390" y="490"/>
                    <a:pt x="454" y="459"/>
                  </a:cubicBezTo>
                  <a:cubicBezTo>
                    <a:pt x="618" y="381"/>
                    <a:pt x="706" y="224"/>
                    <a:pt x="652" y="109"/>
                  </a:cubicBezTo>
                  <a:cubicBezTo>
                    <a:pt x="617" y="39"/>
                    <a:pt x="536" y="1"/>
                    <a:pt x="440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1"/>
            <p:cNvSpPr/>
            <p:nvPr/>
          </p:nvSpPr>
          <p:spPr>
            <a:xfrm>
              <a:off x="5687813" y="-387004"/>
              <a:ext cx="28444" cy="57005"/>
            </a:xfrm>
            <a:custGeom>
              <a:avLst/>
              <a:gdLst/>
              <a:ahLst/>
              <a:cxnLst/>
              <a:rect l="l" t="t" r="r" b="b"/>
              <a:pathLst>
                <a:path w="488" h="978" extrusionOk="0">
                  <a:moveTo>
                    <a:pt x="173" y="0"/>
                  </a:moveTo>
                  <a:cubicBezTo>
                    <a:pt x="172" y="0"/>
                    <a:pt x="171" y="0"/>
                    <a:pt x="169" y="1"/>
                  </a:cubicBezTo>
                  <a:cubicBezTo>
                    <a:pt x="1" y="84"/>
                    <a:pt x="15" y="322"/>
                    <a:pt x="74" y="471"/>
                  </a:cubicBezTo>
                  <a:cubicBezTo>
                    <a:pt x="102" y="544"/>
                    <a:pt x="173" y="589"/>
                    <a:pt x="249" y="601"/>
                  </a:cubicBezTo>
                  <a:cubicBezTo>
                    <a:pt x="270" y="758"/>
                    <a:pt x="346" y="888"/>
                    <a:pt x="478" y="977"/>
                  </a:cubicBezTo>
                  <a:cubicBezTo>
                    <a:pt x="479" y="977"/>
                    <a:pt x="480" y="977"/>
                    <a:pt x="481" y="977"/>
                  </a:cubicBezTo>
                  <a:cubicBezTo>
                    <a:pt x="485" y="977"/>
                    <a:pt x="488" y="973"/>
                    <a:pt x="484" y="969"/>
                  </a:cubicBezTo>
                  <a:cubicBezTo>
                    <a:pt x="384" y="873"/>
                    <a:pt x="316" y="744"/>
                    <a:pt x="298" y="605"/>
                  </a:cubicBezTo>
                  <a:cubicBezTo>
                    <a:pt x="333" y="605"/>
                    <a:pt x="368" y="597"/>
                    <a:pt x="400" y="582"/>
                  </a:cubicBezTo>
                  <a:cubicBezTo>
                    <a:pt x="404" y="581"/>
                    <a:pt x="403" y="575"/>
                    <a:pt x="398" y="575"/>
                  </a:cubicBezTo>
                  <a:cubicBezTo>
                    <a:pt x="279" y="545"/>
                    <a:pt x="163" y="582"/>
                    <a:pt x="125" y="427"/>
                  </a:cubicBezTo>
                  <a:cubicBezTo>
                    <a:pt x="91" y="289"/>
                    <a:pt x="70" y="121"/>
                    <a:pt x="180" y="15"/>
                  </a:cubicBezTo>
                  <a:cubicBezTo>
                    <a:pt x="185" y="9"/>
                    <a:pt x="181" y="0"/>
                    <a:pt x="173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1"/>
            <p:cNvSpPr/>
            <p:nvPr/>
          </p:nvSpPr>
          <p:spPr>
            <a:xfrm>
              <a:off x="5696090" y="-383040"/>
              <a:ext cx="15621" cy="16670"/>
            </a:xfrm>
            <a:custGeom>
              <a:avLst/>
              <a:gdLst/>
              <a:ahLst/>
              <a:cxnLst/>
              <a:rect l="l" t="t" r="r" b="b"/>
              <a:pathLst>
                <a:path w="268" h="286" extrusionOk="0">
                  <a:moveTo>
                    <a:pt x="170" y="1"/>
                  </a:moveTo>
                  <a:cubicBezTo>
                    <a:pt x="137" y="1"/>
                    <a:pt x="103" y="12"/>
                    <a:pt x="77" y="32"/>
                  </a:cubicBezTo>
                  <a:cubicBezTo>
                    <a:pt x="0" y="93"/>
                    <a:pt x="9" y="202"/>
                    <a:pt x="43" y="283"/>
                  </a:cubicBezTo>
                  <a:cubicBezTo>
                    <a:pt x="44" y="285"/>
                    <a:pt x="47" y="286"/>
                    <a:pt x="49" y="286"/>
                  </a:cubicBezTo>
                  <a:cubicBezTo>
                    <a:pt x="51" y="286"/>
                    <a:pt x="54" y="284"/>
                    <a:pt x="52" y="281"/>
                  </a:cubicBezTo>
                  <a:cubicBezTo>
                    <a:pt x="38" y="215"/>
                    <a:pt x="30" y="123"/>
                    <a:pt x="79" y="69"/>
                  </a:cubicBezTo>
                  <a:cubicBezTo>
                    <a:pt x="102" y="43"/>
                    <a:pt x="135" y="29"/>
                    <a:pt x="167" y="29"/>
                  </a:cubicBezTo>
                  <a:cubicBezTo>
                    <a:pt x="194" y="29"/>
                    <a:pt x="222" y="39"/>
                    <a:pt x="243" y="62"/>
                  </a:cubicBezTo>
                  <a:cubicBezTo>
                    <a:pt x="245" y="64"/>
                    <a:pt x="248" y="65"/>
                    <a:pt x="251" y="65"/>
                  </a:cubicBezTo>
                  <a:cubicBezTo>
                    <a:pt x="259" y="65"/>
                    <a:pt x="267" y="56"/>
                    <a:pt x="262" y="47"/>
                  </a:cubicBezTo>
                  <a:cubicBezTo>
                    <a:pt x="240" y="15"/>
                    <a:pt x="206" y="1"/>
                    <a:pt x="170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1"/>
            <p:cNvSpPr/>
            <p:nvPr/>
          </p:nvSpPr>
          <p:spPr>
            <a:xfrm>
              <a:off x="5744702" y="-343405"/>
              <a:ext cx="12240" cy="20692"/>
            </a:xfrm>
            <a:custGeom>
              <a:avLst/>
              <a:gdLst/>
              <a:ahLst/>
              <a:cxnLst/>
              <a:rect l="l" t="t" r="r" b="b"/>
              <a:pathLst>
                <a:path w="210" h="355" extrusionOk="0">
                  <a:moveTo>
                    <a:pt x="66" y="0"/>
                  </a:moveTo>
                  <a:cubicBezTo>
                    <a:pt x="62" y="0"/>
                    <a:pt x="59" y="2"/>
                    <a:pt x="57" y="7"/>
                  </a:cubicBezTo>
                  <a:cubicBezTo>
                    <a:pt x="0" y="138"/>
                    <a:pt x="76" y="295"/>
                    <a:pt x="199" y="354"/>
                  </a:cubicBezTo>
                  <a:cubicBezTo>
                    <a:pt x="200" y="354"/>
                    <a:pt x="200" y="355"/>
                    <a:pt x="201" y="355"/>
                  </a:cubicBezTo>
                  <a:cubicBezTo>
                    <a:pt x="205" y="355"/>
                    <a:pt x="209" y="347"/>
                    <a:pt x="204" y="344"/>
                  </a:cubicBezTo>
                  <a:cubicBezTo>
                    <a:pt x="91" y="271"/>
                    <a:pt x="55" y="145"/>
                    <a:pt x="79" y="16"/>
                  </a:cubicBezTo>
                  <a:cubicBezTo>
                    <a:pt x="81" y="8"/>
                    <a:pt x="73" y="0"/>
                    <a:pt x="66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1"/>
            <p:cNvSpPr/>
            <p:nvPr/>
          </p:nvSpPr>
          <p:spPr>
            <a:xfrm>
              <a:off x="5788594" y="-369401"/>
              <a:ext cx="11541" cy="22557"/>
            </a:xfrm>
            <a:custGeom>
              <a:avLst/>
              <a:gdLst/>
              <a:ahLst/>
              <a:cxnLst/>
              <a:rect l="l" t="t" r="r" b="b"/>
              <a:pathLst>
                <a:path w="198" h="387" extrusionOk="0">
                  <a:moveTo>
                    <a:pt x="18" y="1"/>
                  </a:moveTo>
                  <a:cubicBezTo>
                    <a:pt x="7" y="1"/>
                    <a:pt x="1" y="17"/>
                    <a:pt x="8" y="26"/>
                  </a:cubicBezTo>
                  <a:cubicBezTo>
                    <a:pt x="51" y="78"/>
                    <a:pt x="99" y="115"/>
                    <a:pt x="126" y="181"/>
                  </a:cubicBezTo>
                  <a:cubicBezTo>
                    <a:pt x="151" y="243"/>
                    <a:pt x="155" y="311"/>
                    <a:pt x="141" y="377"/>
                  </a:cubicBezTo>
                  <a:cubicBezTo>
                    <a:pt x="141" y="383"/>
                    <a:pt x="145" y="386"/>
                    <a:pt x="149" y="386"/>
                  </a:cubicBezTo>
                  <a:cubicBezTo>
                    <a:pt x="151" y="386"/>
                    <a:pt x="154" y="385"/>
                    <a:pt x="156" y="382"/>
                  </a:cubicBezTo>
                  <a:cubicBezTo>
                    <a:pt x="198" y="258"/>
                    <a:pt x="162" y="54"/>
                    <a:pt x="22" y="2"/>
                  </a:cubicBezTo>
                  <a:cubicBezTo>
                    <a:pt x="20" y="1"/>
                    <a:pt x="19" y="1"/>
                    <a:pt x="18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1"/>
            <p:cNvSpPr/>
            <p:nvPr/>
          </p:nvSpPr>
          <p:spPr>
            <a:xfrm>
              <a:off x="5772506" y="-423958"/>
              <a:ext cx="38411" cy="38819"/>
            </a:xfrm>
            <a:custGeom>
              <a:avLst/>
              <a:gdLst/>
              <a:ahLst/>
              <a:cxnLst/>
              <a:rect l="l" t="t" r="r" b="b"/>
              <a:pathLst>
                <a:path w="659" h="666" extrusionOk="0">
                  <a:moveTo>
                    <a:pt x="284" y="0"/>
                  </a:moveTo>
                  <a:cubicBezTo>
                    <a:pt x="187" y="0"/>
                    <a:pt x="87" y="41"/>
                    <a:pt x="14" y="117"/>
                  </a:cubicBezTo>
                  <a:cubicBezTo>
                    <a:pt x="0" y="132"/>
                    <a:pt x="13" y="151"/>
                    <a:pt x="29" y="151"/>
                  </a:cubicBezTo>
                  <a:cubicBezTo>
                    <a:pt x="32" y="151"/>
                    <a:pt x="36" y="150"/>
                    <a:pt x="39" y="148"/>
                  </a:cubicBezTo>
                  <a:cubicBezTo>
                    <a:pt x="110" y="116"/>
                    <a:pt x="169" y="72"/>
                    <a:pt x="248" y="57"/>
                  </a:cubicBezTo>
                  <a:cubicBezTo>
                    <a:pt x="264" y="54"/>
                    <a:pt x="280" y="53"/>
                    <a:pt x="296" y="53"/>
                  </a:cubicBezTo>
                  <a:cubicBezTo>
                    <a:pt x="393" y="53"/>
                    <a:pt x="467" y="110"/>
                    <a:pt x="518" y="195"/>
                  </a:cubicBezTo>
                  <a:cubicBezTo>
                    <a:pt x="616" y="361"/>
                    <a:pt x="547" y="551"/>
                    <a:pt x="394" y="653"/>
                  </a:cubicBezTo>
                  <a:cubicBezTo>
                    <a:pt x="387" y="657"/>
                    <a:pt x="391" y="665"/>
                    <a:pt x="397" y="665"/>
                  </a:cubicBezTo>
                  <a:cubicBezTo>
                    <a:pt x="398" y="665"/>
                    <a:pt x="399" y="665"/>
                    <a:pt x="401" y="664"/>
                  </a:cubicBezTo>
                  <a:cubicBezTo>
                    <a:pt x="589" y="567"/>
                    <a:pt x="658" y="340"/>
                    <a:pt x="552" y="153"/>
                  </a:cubicBezTo>
                  <a:cubicBezTo>
                    <a:pt x="492" y="49"/>
                    <a:pt x="389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1"/>
            <p:cNvSpPr/>
            <p:nvPr/>
          </p:nvSpPr>
          <p:spPr>
            <a:xfrm>
              <a:off x="5773905" y="-416730"/>
              <a:ext cx="12182" cy="17661"/>
            </a:xfrm>
            <a:custGeom>
              <a:avLst/>
              <a:gdLst/>
              <a:ahLst/>
              <a:cxnLst/>
              <a:rect l="l" t="t" r="r" b="b"/>
              <a:pathLst>
                <a:path w="209" h="303" extrusionOk="0">
                  <a:moveTo>
                    <a:pt x="200" y="1"/>
                  </a:moveTo>
                  <a:cubicBezTo>
                    <a:pt x="199" y="1"/>
                    <a:pt x="199" y="1"/>
                    <a:pt x="198" y="1"/>
                  </a:cubicBezTo>
                  <a:cubicBezTo>
                    <a:pt x="79" y="33"/>
                    <a:pt x="1" y="179"/>
                    <a:pt x="52" y="294"/>
                  </a:cubicBezTo>
                  <a:cubicBezTo>
                    <a:pt x="55" y="300"/>
                    <a:pt x="59" y="302"/>
                    <a:pt x="63" y="302"/>
                  </a:cubicBezTo>
                  <a:cubicBezTo>
                    <a:pt x="71" y="302"/>
                    <a:pt x="81" y="293"/>
                    <a:pt x="79" y="283"/>
                  </a:cubicBezTo>
                  <a:cubicBezTo>
                    <a:pt x="63" y="171"/>
                    <a:pt x="100" y="71"/>
                    <a:pt x="203" y="13"/>
                  </a:cubicBezTo>
                  <a:cubicBezTo>
                    <a:pt x="208" y="9"/>
                    <a:pt x="206" y="1"/>
                    <a:pt x="200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1"/>
            <p:cNvSpPr/>
            <p:nvPr/>
          </p:nvSpPr>
          <p:spPr>
            <a:xfrm>
              <a:off x="5756535" y="-424249"/>
              <a:ext cx="19235" cy="5829"/>
            </a:xfrm>
            <a:custGeom>
              <a:avLst/>
              <a:gdLst/>
              <a:ahLst/>
              <a:cxnLst/>
              <a:rect l="l" t="t" r="r" b="b"/>
              <a:pathLst>
                <a:path w="330" h="100" extrusionOk="0">
                  <a:moveTo>
                    <a:pt x="85" y="0"/>
                  </a:moveTo>
                  <a:cubicBezTo>
                    <a:pt x="60" y="0"/>
                    <a:pt x="35" y="3"/>
                    <a:pt x="10" y="9"/>
                  </a:cubicBezTo>
                  <a:cubicBezTo>
                    <a:pt x="0" y="11"/>
                    <a:pt x="4" y="24"/>
                    <a:pt x="12" y="24"/>
                  </a:cubicBezTo>
                  <a:cubicBezTo>
                    <a:pt x="23" y="24"/>
                    <a:pt x="34" y="24"/>
                    <a:pt x="45" y="24"/>
                  </a:cubicBezTo>
                  <a:cubicBezTo>
                    <a:pt x="134" y="24"/>
                    <a:pt x="220" y="40"/>
                    <a:pt x="293" y="96"/>
                  </a:cubicBezTo>
                  <a:cubicBezTo>
                    <a:pt x="296" y="98"/>
                    <a:pt x="300" y="100"/>
                    <a:pt x="304" y="100"/>
                  </a:cubicBezTo>
                  <a:cubicBezTo>
                    <a:pt x="319" y="100"/>
                    <a:pt x="329" y="78"/>
                    <a:pt x="312" y="68"/>
                  </a:cubicBezTo>
                  <a:cubicBezTo>
                    <a:pt x="241" y="28"/>
                    <a:pt x="165" y="0"/>
                    <a:pt x="85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9" name="Google Shape;2619;p31"/>
          <p:cNvGrpSpPr/>
          <p:nvPr/>
        </p:nvGrpSpPr>
        <p:grpSpPr>
          <a:xfrm rot="881175" flipH="1">
            <a:off x="7443728" y="2201050"/>
            <a:ext cx="1994571" cy="442619"/>
            <a:chOff x="4339891" y="1046343"/>
            <a:chExt cx="651056" cy="144473"/>
          </a:xfrm>
        </p:grpSpPr>
        <p:sp>
          <p:nvSpPr>
            <p:cNvPr id="2620" name="Google Shape;2620;p31"/>
            <p:cNvSpPr/>
            <p:nvPr/>
          </p:nvSpPr>
          <p:spPr>
            <a:xfrm>
              <a:off x="4351093" y="1055399"/>
              <a:ext cx="633325" cy="130411"/>
            </a:xfrm>
            <a:custGeom>
              <a:avLst/>
              <a:gdLst/>
              <a:ahLst/>
              <a:cxnLst/>
              <a:rect l="l" t="t" r="r" b="b"/>
              <a:pathLst>
                <a:path w="13287" h="2736" extrusionOk="0">
                  <a:moveTo>
                    <a:pt x="9261" y="1"/>
                  </a:moveTo>
                  <a:lnTo>
                    <a:pt x="5089" y="458"/>
                  </a:lnTo>
                  <a:lnTo>
                    <a:pt x="5083" y="458"/>
                  </a:lnTo>
                  <a:lnTo>
                    <a:pt x="2126" y="2687"/>
                  </a:lnTo>
                  <a:lnTo>
                    <a:pt x="11" y="2142"/>
                  </a:lnTo>
                  <a:lnTo>
                    <a:pt x="1" y="2182"/>
                  </a:lnTo>
                  <a:lnTo>
                    <a:pt x="2125" y="2733"/>
                  </a:lnTo>
                  <a:lnTo>
                    <a:pt x="2135" y="2735"/>
                  </a:lnTo>
                  <a:lnTo>
                    <a:pt x="5100" y="501"/>
                  </a:lnTo>
                  <a:lnTo>
                    <a:pt x="9250" y="46"/>
                  </a:lnTo>
                  <a:lnTo>
                    <a:pt x="11584" y="1573"/>
                  </a:lnTo>
                  <a:lnTo>
                    <a:pt x="11593" y="1579"/>
                  </a:lnTo>
                  <a:lnTo>
                    <a:pt x="13286" y="972"/>
                  </a:lnTo>
                  <a:lnTo>
                    <a:pt x="13272" y="930"/>
                  </a:lnTo>
                  <a:lnTo>
                    <a:pt x="11600" y="1531"/>
                  </a:lnTo>
                  <a:lnTo>
                    <a:pt x="9267" y="6"/>
                  </a:lnTo>
                  <a:lnTo>
                    <a:pt x="9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1"/>
            <p:cNvSpPr/>
            <p:nvPr/>
          </p:nvSpPr>
          <p:spPr>
            <a:xfrm>
              <a:off x="4780793" y="1046343"/>
              <a:ext cx="22927" cy="20305"/>
            </a:xfrm>
            <a:custGeom>
              <a:avLst/>
              <a:gdLst/>
              <a:ahLst/>
              <a:cxnLst/>
              <a:rect l="l" t="t" r="r" b="b"/>
              <a:pathLst>
                <a:path w="481" h="426" extrusionOk="0">
                  <a:moveTo>
                    <a:pt x="240" y="1"/>
                  </a:moveTo>
                  <a:cubicBezTo>
                    <a:pt x="177" y="1"/>
                    <a:pt x="114" y="30"/>
                    <a:pt x="72" y="84"/>
                  </a:cubicBezTo>
                  <a:cubicBezTo>
                    <a:pt x="0" y="177"/>
                    <a:pt x="19" y="311"/>
                    <a:pt x="112" y="381"/>
                  </a:cubicBezTo>
                  <a:cubicBezTo>
                    <a:pt x="150" y="411"/>
                    <a:pt x="195" y="425"/>
                    <a:pt x="240" y="425"/>
                  </a:cubicBezTo>
                  <a:cubicBezTo>
                    <a:pt x="304" y="425"/>
                    <a:pt x="367" y="397"/>
                    <a:pt x="408" y="343"/>
                  </a:cubicBezTo>
                  <a:cubicBezTo>
                    <a:pt x="481" y="249"/>
                    <a:pt x="463" y="115"/>
                    <a:pt x="370" y="45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1"/>
            <p:cNvSpPr/>
            <p:nvPr/>
          </p:nvSpPr>
          <p:spPr>
            <a:xfrm>
              <a:off x="4339891" y="1148298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1" y="1"/>
                  </a:moveTo>
                  <a:cubicBezTo>
                    <a:pt x="178" y="1"/>
                    <a:pt x="115" y="29"/>
                    <a:pt x="72" y="84"/>
                  </a:cubicBezTo>
                  <a:cubicBezTo>
                    <a:pt x="0" y="177"/>
                    <a:pt x="19" y="310"/>
                    <a:pt x="111" y="380"/>
                  </a:cubicBezTo>
                  <a:cubicBezTo>
                    <a:pt x="150" y="410"/>
                    <a:pt x="195" y="424"/>
                    <a:pt x="241" y="424"/>
                  </a:cubicBezTo>
                  <a:cubicBezTo>
                    <a:pt x="304" y="424"/>
                    <a:pt x="367" y="396"/>
                    <a:pt x="408" y="341"/>
                  </a:cubicBezTo>
                  <a:cubicBezTo>
                    <a:pt x="481" y="248"/>
                    <a:pt x="462" y="115"/>
                    <a:pt x="370" y="44"/>
                  </a:cubicBezTo>
                  <a:cubicBezTo>
                    <a:pt x="331" y="15"/>
                    <a:pt x="286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1"/>
            <p:cNvSpPr/>
            <p:nvPr/>
          </p:nvSpPr>
          <p:spPr>
            <a:xfrm>
              <a:off x="4582316" y="1068173"/>
              <a:ext cx="22879" cy="20258"/>
            </a:xfrm>
            <a:custGeom>
              <a:avLst/>
              <a:gdLst/>
              <a:ahLst/>
              <a:cxnLst/>
              <a:rect l="l" t="t" r="r" b="b"/>
              <a:pathLst>
                <a:path w="480" h="425" extrusionOk="0">
                  <a:moveTo>
                    <a:pt x="240" y="0"/>
                  </a:moveTo>
                  <a:cubicBezTo>
                    <a:pt x="177" y="0"/>
                    <a:pt x="114" y="29"/>
                    <a:pt x="72" y="82"/>
                  </a:cubicBezTo>
                  <a:cubicBezTo>
                    <a:pt x="1" y="176"/>
                    <a:pt x="18" y="310"/>
                    <a:pt x="112" y="380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5" y="424"/>
                    <a:pt x="367" y="395"/>
                    <a:pt x="409" y="341"/>
                  </a:cubicBezTo>
                  <a:cubicBezTo>
                    <a:pt x="479" y="248"/>
                    <a:pt x="462" y="114"/>
                    <a:pt x="369" y="44"/>
                  </a:cubicBezTo>
                  <a:cubicBezTo>
                    <a:pt x="331" y="15"/>
                    <a:pt x="285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1"/>
            <p:cNvSpPr/>
            <p:nvPr/>
          </p:nvSpPr>
          <p:spPr>
            <a:xfrm>
              <a:off x="4892376" y="1119366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0" y="1"/>
                  </a:moveTo>
                  <a:cubicBezTo>
                    <a:pt x="177" y="1"/>
                    <a:pt x="114" y="29"/>
                    <a:pt x="72" y="84"/>
                  </a:cubicBezTo>
                  <a:cubicBezTo>
                    <a:pt x="1" y="177"/>
                    <a:pt x="19" y="310"/>
                    <a:pt x="112" y="381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4" y="424"/>
                    <a:pt x="367" y="396"/>
                    <a:pt x="409" y="341"/>
                  </a:cubicBezTo>
                  <a:cubicBezTo>
                    <a:pt x="480" y="248"/>
                    <a:pt x="462" y="115"/>
                    <a:pt x="369" y="44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1"/>
            <p:cNvSpPr/>
            <p:nvPr/>
          </p:nvSpPr>
          <p:spPr>
            <a:xfrm>
              <a:off x="4445660" y="117851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6" y="0"/>
                  </a:moveTo>
                  <a:cubicBezTo>
                    <a:pt x="107" y="0"/>
                    <a:pt x="68" y="17"/>
                    <a:pt x="43" y="51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8"/>
                  </a:cubicBezTo>
                  <a:cubicBezTo>
                    <a:pt x="290" y="151"/>
                    <a:pt x="280" y="69"/>
                    <a:pt x="224" y="27"/>
                  </a:cubicBezTo>
                  <a:cubicBezTo>
                    <a:pt x="201" y="9"/>
                    <a:pt x="173" y="0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1"/>
            <p:cNvSpPr/>
            <p:nvPr/>
          </p:nvSpPr>
          <p:spPr>
            <a:xfrm>
              <a:off x="4977077" y="109462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5" y="0"/>
                  </a:moveTo>
                  <a:cubicBezTo>
                    <a:pt x="107" y="0"/>
                    <a:pt x="68" y="17"/>
                    <a:pt x="43" y="50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7"/>
                  </a:cubicBezTo>
                  <a:cubicBezTo>
                    <a:pt x="290" y="151"/>
                    <a:pt x="280" y="70"/>
                    <a:pt x="224" y="27"/>
                  </a:cubicBezTo>
                  <a:cubicBezTo>
                    <a:pt x="201" y="9"/>
                    <a:pt x="173" y="0"/>
                    <a:pt x="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7" name="Google Shape;2627;p31"/>
          <p:cNvGrpSpPr/>
          <p:nvPr/>
        </p:nvGrpSpPr>
        <p:grpSpPr>
          <a:xfrm>
            <a:off x="316664" y="283017"/>
            <a:ext cx="8674101" cy="4560453"/>
            <a:chOff x="3149414" y="-766106"/>
            <a:chExt cx="3770528" cy="1982375"/>
          </a:xfrm>
        </p:grpSpPr>
        <p:sp>
          <p:nvSpPr>
            <p:cNvPr id="2628" name="Google Shape;2628;p31"/>
            <p:cNvSpPr/>
            <p:nvPr/>
          </p:nvSpPr>
          <p:spPr>
            <a:xfrm>
              <a:off x="6580346" y="231855"/>
              <a:ext cx="24929" cy="24976"/>
            </a:xfrm>
            <a:custGeom>
              <a:avLst/>
              <a:gdLst/>
              <a:ahLst/>
              <a:cxnLst/>
              <a:rect l="l" t="t" r="r" b="b"/>
              <a:pathLst>
                <a:path w="523" h="524" extrusionOk="0">
                  <a:moveTo>
                    <a:pt x="255" y="0"/>
                  </a:moveTo>
                  <a:cubicBezTo>
                    <a:pt x="255" y="0"/>
                    <a:pt x="236" y="121"/>
                    <a:pt x="232" y="233"/>
                  </a:cubicBezTo>
                  <a:cubicBezTo>
                    <a:pt x="143" y="240"/>
                    <a:pt x="0" y="268"/>
                    <a:pt x="0" y="268"/>
                  </a:cubicBezTo>
                  <a:cubicBezTo>
                    <a:pt x="0" y="268"/>
                    <a:pt x="121" y="287"/>
                    <a:pt x="232" y="290"/>
                  </a:cubicBezTo>
                  <a:cubicBezTo>
                    <a:pt x="235" y="404"/>
                    <a:pt x="256" y="524"/>
                    <a:pt x="256" y="524"/>
                  </a:cubicBezTo>
                  <a:cubicBezTo>
                    <a:pt x="256" y="524"/>
                    <a:pt x="284" y="380"/>
                    <a:pt x="289" y="292"/>
                  </a:cubicBezTo>
                  <a:cubicBezTo>
                    <a:pt x="404" y="289"/>
                    <a:pt x="523" y="268"/>
                    <a:pt x="523" y="268"/>
                  </a:cubicBezTo>
                  <a:cubicBezTo>
                    <a:pt x="523" y="268"/>
                    <a:pt x="378" y="238"/>
                    <a:pt x="289" y="233"/>
                  </a:cubicBezTo>
                  <a:cubicBezTo>
                    <a:pt x="283" y="144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1"/>
            <p:cNvSpPr/>
            <p:nvPr/>
          </p:nvSpPr>
          <p:spPr>
            <a:xfrm>
              <a:off x="3237208" y="461239"/>
              <a:ext cx="24976" cy="24976"/>
            </a:xfrm>
            <a:custGeom>
              <a:avLst/>
              <a:gdLst/>
              <a:ahLst/>
              <a:cxnLst/>
              <a:rect l="l" t="t" r="r" b="b"/>
              <a:pathLst>
                <a:path w="524" h="524" extrusionOk="0">
                  <a:moveTo>
                    <a:pt x="254" y="0"/>
                  </a:moveTo>
                  <a:cubicBezTo>
                    <a:pt x="254" y="0"/>
                    <a:pt x="236" y="121"/>
                    <a:pt x="232" y="234"/>
                  </a:cubicBezTo>
                  <a:cubicBezTo>
                    <a:pt x="143" y="240"/>
                    <a:pt x="1" y="268"/>
                    <a:pt x="1" y="268"/>
                  </a:cubicBezTo>
                  <a:cubicBezTo>
                    <a:pt x="1" y="268"/>
                    <a:pt x="121" y="287"/>
                    <a:pt x="232" y="290"/>
                  </a:cubicBezTo>
                  <a:cubicBezTo>
                    <a:pt x="235" y="404"/>
                    <a:pt x="256" y="524"/>
                    <a:pt x="256" y="524"/>
                  </a:cubicBezTo>
                  <a:cubicBezTo>
                    <a:pt x="256" y="524"/>
                    <a:pt x="283" y="381"/>
                    <a:pt x="290" y="292"/>
                  </a:cubicBezTo>
                  <a:cubicBezTo>
                    <a:pt x="404" y="289"/>
                    <a:pt x="523" y="268"/>
                    <a:pt x="523" y="268"/>
                  </a:cubicBezTo>
                  <a:cubicBezTo>
                    <a:pt x="523" y="268"/>
                    <a:pt x="379" y="238"/>
                    <a:pt x="290" y="234"/>
                  </a:cubicBezTo>
                  <a:cubicBezTo>
                    <a:pt x="283" y="145"/>
                    <a:pt x="254" y="0"/>
                    <a:pt x="2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1"/>
            <p:cNvSpPr/>
            <p:nvPr/>
          </p:nvSpPr>
          <p:spPr>
            <a:xfrm>
              <a:off x="3465973" y="-766106"/>
              <a:ext cx="24976" cy="25024"/>
            </a:xfrm>
            <a:custGeom>
              <a:avLst/>
              <a:gdLst/>
              <a:ahLst/>
              <a:cxnLst/>
              <a:rect l="l" t="t" r="r" b="b"/>
              <a:pathLst>
                <a:path w="524" h="525" extrusionOk="0">
                  <a:moveTo>
                    <a:pt x="256" y="1"/>
                  </a:moveTo>
                  <a:cubicBezTo>
                    <a:pt x="256" y="1"/>
                    <a:pt x="238" y="121"/>
                    <a:pt x="234" y="233"/>
                  </a:cubicBezTo>
                  <a:cubicBezTo>
                    <a:pt x="145" y="239"/>
                    <a:pt x="0" y="269"/>
                    <a:pt x="0" y="269"/>
                  </a:cubicBezTo>
                  <a:cubicBezTo>
                    <a:pt x="0" y="269"/>
                    <a:pt x="122" y="286"/>
                    <a:pt x="233" y="291"/>
                  </a:cubicBezTo>
                  <a:cubicBezTo>
                    <a:pt x="235" y="405"/>
                    <a:pt x="256" y="524"/>
                    <a:pt x="256" y="524"/>
                  </a:cubicBezTo>
                  <a:cubicBezTo>
                    <a:pt x="256" y="524"/>
                    <a:pt x="285" y="381"/>
                    <a:pt x="291" y="292"/>
                  </a:cubicBezTo>
                  <a:cubicBezTo>
                    <a:pt x="405" y="290"/>
                    <a:pt x="524" y="269"/>
                    <a:pt x="524" y="269"/>
                  </a:cubicBezTo>
                  <a:cubicBezTo>
                    <a:pt x="524" y="269"/>
                    <a:pt x="380" y="238"/>
                    <a:pt x="291" y="233"/>
                  </a:cubicBezTo>
                  <a:cubicBezTo>
                    <a:pt x="285" y="144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1"/>
            <p:cNvSpPr/>
            <p:nvPr/>
          </p:nvSpPr>
          <p:spPr>
            <a:xfrm>
              <a:off x="6895013" y="810331"/>
              <a:ext cx="24929" cy="25024"/>
            </a:xfrm>
            <a:custGeom>
              <a:avLst/>
              <a:gdLst/>
              <a:ahLst/>
              <a:cxnLst/>
              <a:rect l="l" t="t" r="r" b="b"/>
              <a:pathLst>
                <a:path w="523" h="525" extrusionOk="0">
                  <a:moveTo>
                    <a:pt x="255" y="1"/>
                  </a:moveTo>
                  <a:cubicBezTo>
                    <a:pt x="255" y="1"/>
                    <a:pt x="236" y="121"/>
                    <a:pt x="233" y="234"/>
                  </a:cubicBezTo>
                  <a:cubicBezTo>
                    <a:pt x="144" y="240"/>
                    <a:pt x="0" y="270"/>
                    <a:pt x="0" y="270"/>
                  </a:cubicBezTo>
                  <a:cubicBezTo>
                    <a:pt x="0" y="270"/>
                    <a:pt x="121" y="288"/>
                    <a:pt x="233" y="292"/>
                  </a:cubicBezTo>
                  <a:cubicBezTo>
                    <a:pt x="235" y="405"/>
                    <a:pt x="256" y="524"/>
                    <a:pt x="256" y="524"/>
                  </a:cubicBezTo>
                  <a:cubicBezTo>
                    <a:pt x="256" y="524"/>
                    <a:pt x="283" y="382"/>
                    <a:pt x="290" y="293"/>
                  </a:cubicBezTo>
                  <a:cubicBezTo>
                    <a:pt x="403" y="291"/>
                    <a:pt x="523" y="270"/>
                    <a:pt x="523" y="270"/>
                  </a:cubicBezTo>
                  <a:cubicBezTo>
                    <a:pt x="523" y="270"/>
                    <a:pt x="379" y="239"/>
                    <a:pt x="290" y="234"/>
                  </a:cubicBezTo>
                  <a:cubicBezTo>
                    <a:pt x="283" y="145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1"/>
            <p:cNvSpPr/>
            <p:nvPr/>
          </p:nvSpPr>
          <p:spPr>
            <a:xfrm>
              <a:off x="6174076" y="1142993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1"/>
                  </a:moveTo>
                  <a:cubicBezTo>
                    <a:pt x="576" y="1"/>
                    <a:pt x="533" y="273"/>
                    <a:pt x="525" y="526"/>
                  </a:cubicBezTo>
                  <a:cubicBezTo>
                    <a:pt x="325" y="541"/>
                    <a:pt x="1" y="608"/>
                    <a:pt x="1" y="608"/>
                  </a:cubicBezTo>
                  <a:cubicBezTo>
                    <a:pt x="1" y="608"/>
                    <a:pt x="272" y="650"/>
                    <a:pt x="524" y="659"/>
                  </a:cubicBezTo>
                  <a:cubicBezTo>
                    <a:pt x="529" y="917"/>
                    <a:pt x="576" y="1184"/>
                    <a:pt x="576" y="1184"/>
                  </a:cubicBezTo>
                  <a:cubicBezTo>
                    <a:pt x="576" y="1184"/>
                    <a:pt x="641" y="860"/>
                    <a:pt x="657" y="660"/>
                  </a:cubicBezTo>
                  <a:cubicBezTo>
                    <a:pt x="916" y="655"/>
                    <a:pt x="1184" y="608"/>
                    <a:pt x="1184" y="608"/>
                  </a:cubicBezTo>
                  <a:cubicBezTo>
                    <a:pt x="1184" y="608"/>
                    <a:pt x="858" y="541"/>
                    <a:pt x="657" y="526"/>
                  </a:cubicBezTo>
                  <a:cubicBezTo>
                    <a:pt x="643" y="326"/>
                    <a:pt x="576" y="1"/>
                    <a:pt x="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1"/>
            <p:cNvSpPr/>
            <p:nvPr/>
          </p:nvSpPr>
          <p:spPr>
            <a:xfrm>
              <a:off x="5384173" y="-710831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0"/>
                  </a:moveTo>
                  <a:cubicBezTo>
                    <a:pt x="576" y="0"/>
                    <a:pt x="533" y="272"/>
                    <a:pt x="526" y="527"/>
                  </a:cubicBezTo>
                  <a:cubicBezTo>
                    <a:pt x="325" y="540"/>
                    <a:pt x="0" y="607"/>
                    <a:pt x="0" y="607"/>
                  </a:cubicBezTo>
                  <a:cubicBezTo>
                    <a:pt x="0" y="607"/>
                    <a:pt x="271" y="649"/>
                    <a:pt x="524" y="659"/>
                  </a:cubicBezTo>
                  <a:cubicBezTo>
                    <a:pt x="529" y="916"/>
                    <a:pt x="576" y="1183"/>
                    <a:pt x="576" y="1183"/>
                  </a:cubicBezTo>
                  <a:cubicBezTo>
                    <a:pt x="576" y="1183"/>
                    <a:pt x="643" y="860"/>
                    <a:pt x="658" y="660"/>
                  </a:cubicBezTo>
                  <a:cubicBezTo>
                    <a:pt x="915" y="654"/>
                    <a:pt x="1183" y="607"/>
                    <a:pt x="1183" y="607"/>
                  </a:cubicBezTo>
                  <a:cubicBezTo>
                    <a:pt x="1183" y="607"/>
                    <a:pt x="857" y="540"/>
                    <a:pt x="658" y="527"/>
                  </a:cubicBezTo>
                  <a:cubicBezTo>
                    <a:pt x="643" y="326"/>
                    <a:pt x="576" y="0"/>
                    <a:pt x="5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1"/>
            <p:cNvSpPr/>
            <p:nvPr/>
          </p:nvSpPr>
          <p:spPr>
            <a:xfrm>
              <a:off x="3818442" y="1188051"/>
              <a:ext cx="28218" cy="28218"/>
            </a:xfrm>
            <a:custGeom>
              <a:avLst/>
              <a:gdLst/>
              <a:ahLst/>
              <a:cxnLst/>
              <a:rect l="l" t="t" r="r" b="b"/>
              <a:pathLst>
                <a:path w="592" h="592" extrusionOk="0">
                  <a:moveTo>
                    <a:pt x="287" y="1"/>
                  </a:moveTo>
                  <a:cubicBezTo>
                    <a:pt x="287" y="1"/>
                    <a:pt x="265" y="137"/>
                    <a:pt x="262" y="264"/>
                  </a:cubicBezTo>
                  <a:cubicBezTo>
                    <a:pt x="163" y="270"/>
                    <a:pt x="0" y="304"/>
                    <a:pt x="0" y="304"/>
                  </a:cubicBezTo>
                  <a:cubicBezTo>
                    <a:pt x="0" y="304"/>
                    <a:pt x="136" y="325"/>
                    <a:pt x="262" y="330"/>
                  </a:cubicBezTo>
                  <a:cubicBezTo>
                    <a:pt x="264" y="457"/>
                    <a:pt x="288" y="591"/>
                    <a:pt x="288" y="591"/>
                  </a:cubicBezTo>
                  <a:cubicBezTo>
                    <a:pt x="288" y="591"/>
                    <a:pt x="321" y="429"/>
                    <a:pt x="329" y="330"/>
                  </a:cubicBezTo>
                  <a:cubicBezTo>
                    <a:pt x="458" y="326"/>
                    <a:pt x="592" y="303"/>
                    <a:pt x="592" y="303"/>
                  </a:cubicBezTo>
                  <a:cubicBezTo>
                    <a:pt x="592" y="303"/>
                    <a:pt x="429" y="269"/>
                    <a:pt x="329" y="263"/>
                  </a:cubicBezTo>
                  <a:cubicBezTo>
                    <a:pt x="321" y="163"/>
                    <a:pt x="287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1"/>
            <p:cNvSpPr/>
            <p:nvPr/>
          </p:nvSpPr>
          <p:spPr>
            <a:xfrm>
              <a:off x="3149414" y="1055593"/>
              <a:ext cx="112775" cy="112728"/>
            </a:xfrm>
            <a:custGeom>
              <a:avLst/>
              <a:gdLst/>
              <a:ahLst/>
              <a:cxnLst/>
              <a:rect l="l" t="t" r="r" b="b"/>
              <a:pathLst>
                <a:path w="2366" h="2365" extrusionOk="0">
                  <a:moveTo>
                    <a:pt x="1151" y="1"/>
                  </a:moveTo>
                  <a:cubicBezTo>
                    <a:pt x="1151" y="1"/>
                    <a:pt x="1067" y="546"/>
                    <a:pt x="1049" y="1052"/>
                  </a:cubicBezTo>
                  <a:cubicBezTo>
                    <a:pt x="649" y="1080"/>
                    <a:pt x="1" y="1214"/>
                    <a:pt x="1" y="1214"/>
                  </a:cubicBezTo>
                  <a:cubicBezTo>
                    <a:pt x="1" y="1214"/>
                    <a:pt x="543" y="1299"/>
                    <a:pt x="1048" y="1316"/>
                  </a:cubicBezTo>
                  <a:cubicBezTo>
                    <a:pt x="1059" y="1832"/>
                    <a:pt x="1151" y="2365"/>
                    <a:pt x="1151" y="2365"/>
                  </a:cubicBezTo>
                  <a:cubicBezTo>
                    <a:pt x="1151" y="2365"/>
                    <a:pt x="1283" y="1718"/>
                    <a:pt x="1314" y="1318"/>
                  </a:cubicBezTo>
                  <a:cubicBezTo>
                    <a:pt x="1829" y="1306"/>
                    <a:pt x="2366" y="1214"/>
                    <a:pt x="2366" y="1214"/>
                  </a:cubicBezTo>
                  <a:cubicBezTo>
                    <a:pt x="2366" y="1214"/>
                    <a:pt x="1714" y="1080"/>
                    <a:pt x="1314" y="1052"/>
                  </a:cubicBezTo>
                  <a:cubicBezTo>
                    <a:pt x="1284" y="651"/>
                    <a:pt x="1151" y="1"/>
                    <a:pt x="1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1"/>
            <p:cNvSpPr/>
            <p:nvPr/>
          </p:nvSpPr>
          <p:spPr>
            <a:xfrm>
              <a:off x="6786571" y="-65477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1"/>
                  </a:moveTo>
                  <a:cubicBezTo>
                    <a:pt x="576" y="1"/>
                    <a:pt x="534" y="273"/>
                    <a:pt x="526" y="526"/>
                  </a:cubicBezTo>
                  <a:cubicBezTo>
                    <a:pt x="325" y="541"/>
                    <a:pt x="1" y="608"/>
                    <a:pt x="1" y="608"/>
                  </a:cubicBezTo>
                  <a:cubicBezTo>
                    <a:pt x="1" y="608"/>
                    <a:pt x="272" y="650"/>
                    <a:pt x="524" y="659"/>
                  </a:cubicBezTo>
                  <a:cubicBezTo>
                    <a:pt x="529" y="917"/>
                    <a:pt x="576" y="1184"/>
                    <a:pt x="576" y="1184"/>
                  </a:cubicBezTo>
                  <a:cubicBezTo>
                    <a:pt x="576" y="1184"/>
                    <a:pt x="642" y="860"/>
                    <a:pt x="658" y="660"/>
                  </a:cubicBezTo>
                  <a:cubicBezTo>
                    <a:pt x="916" y="655"/>
                    <a:pt x="1184" y="608"/>
                    <a:pt x="1184" y="608"/>
                  </a:cubicBezTo>
                  <a:cubicBezTo>
                    <a:pt x="1184" y="608"/>
                    <a:pt x="858" y="541"/>
                    <a:pt x="658" y="526"/>
                  </a:cubicBezTo>
                  <a:cubicBezTo>
                    <a:pt x="643" y="326"/>
                    <a:pt x="576" y="1"/>
                    <a:pt x="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1"/>
            <p:cNvSpPr/>
            <p:nvPr/>
          </p:nvSpPr>
          <p:spPr>
            <a:xfrm>
              <a:off x="3310630" y="892023"/>
              <a:ext cx="28218" cy="28170"/>
            </a:xfrm>
            <a:custGeom>
              <a:avLst/>
              <a:gdLst/>
              <a:ahLst/>
              <a:cxnLst/>
              <a:rect l="l" t="t" r="r" b="b"/>
              <a:pathLst>
                <a:path w="592" h="591" extrusionOk="0">
                  <a:moveTo>
                    <a:pt x="287" y="0"/>
                  </a:moveTo>
                  <a:cubicBezTo>
                    <a:pt x="287" y="0"/>
                    <a:pt x="266" y="136"/>
                    <a:pt x="262" y="264"/>
                  </a:cubicBezTo>
                  <a:cubicBezTo>
                    <a:pt x="162" y="270"/>
                    <a:pt x="0" y="304"/>
                    <a:pt x="0" y="304"/>
                  </a:cubicBezTo>
                  <a:cubicBezTo>
                    <a:pt x="0" y="304"/>
                    <a:pt x="136" y="325"/>
                    <a:pt x="262" y="329"/>
                  </a:cubicBezTo>
                  <a:cubicBezTo>
                    <a:pt x="265" y="458"/>
                    <a:pt x="288" y="591"/>
                    <a:pt x="288" y="591"/>
                  </a:cubicBezTo>
                  <a:cubicBezTo>
                    <a:pt x="288" y="591"/>
                    <a:pt x="321" y="428"/>
                    <a:pt x="329" y="329"/>
                  </a:cubicBezTo>
                  <a:cubicBezTo>
                    <a:pt x="459" y="327"/>
                    <a:pt x="592" y="303"/>
                    <a:pt x="592" y="303"/>
                  </a:cubicBezTo>
                  <a:cubicBezTo>
                    <a:pt x="592" y="303"/>
                    <a:pt x="428" y="269"/>
                    <a:pt x="329" y="262"/>
                  </a:cubicBezTo>
                  <a:cubicBezTo>
                    <a:pt x="321" y="165"/>
                    <a:pt x="287" y="0"/>
                    <a:pt x="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1"/>
            <p:cNvSpPr/>
            <p:nvPr/>
          </p:nvSpPr>
          <p:spPr>
            <a:xfrm>
              <a:off x="6726151" y="253242"/>
              <a:ext cx="112728" cy="112680"/>
            </a:xfrm>
            <a:custGeom>
              <a:avLst/>
              <a:gdLst/>
              <a:ahLst/>
              <a:cxnLst/>
              <a:rect l="l" t="t" r="r" b="b"/>
              <a:pathLst>
                <a:path w="2365" h="2364" extrusionOk="0">
                  <a:moveTo>
                    <a:pt x="1150" y="1"/>
                  </a:moveTo>
                  <a:cubicBezTo>
                    <a:pt x="1150" y="1"/>
                    <a:pt x="1065" y="546"/>
                    <a:pt x="1049" y="1052"/>
                  </a:cubicBezTo>
                  <a:cubicBezTo>
                    <a:pt x="648" y="1080"/>
                    <a:pt x="1" y="1214"/>
                    <a:pt x="1" y="1214"/>
                  </a:cubicBezTo>
                  <a:cubicBezTo>
                    <a:pt x="1" y="1214"/>
                    <a:pt x="542" y="1299"/>
                    <a:pt x="1048" y="1316"/>
                  </a:cubicBezTo>
                  <a:cubicBezTo>
                    <a:pt x="1059" y="1832"/>
                    <a:pt x="1150" y="2364"/>
                    <a:pt x="1150" y="2364"/>
                  </a:cubicBezTo>
                  <a:cubicBezTo>
                    <a:pt x="1150" y="2364"/>
                    <a:pt x="1283" y="1718"/>
                    <a:pt x="1312" y="1317"/>
                  </a:cubicBezTo>
                  <a:cubicBezTo>
                    <a:pt x="1829" y="1305"/>
                    <a:pt x="2365" y="1214"/>
                    <a:pt x="2365" y="1214"/>
                  </a:cubicBezTo>
                  <a:cubicBezTo>
                    <a:pt x="2365" y="1214"/>
                    <a:pt x="1712" y="1080"/>
                    <a:pt x="1312" y="1052"/>
                  </a:cubicBezTo>
                  <a:cubicBezTo>
                    <a:pt x="1284" y="651"/>
                    <a:pt x="1150" y="1"/>
                    <a:pt x="1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0" name="Google Shape;2640;p32"/>
          <p:cNvGrpSpPr/>
          <p:nvPr/>
        </p:nvGrpSpPr>
        <p:grpSpPr>
          <a:xfrm>
            <a:off x="236931" y="-407859"/>
            <a:ext cx="1444789" cy="1740692"/>
            <a:chOff x="5234039" y="-267543"/>
            <a:chExt cx="313064" cy="377173"/>
          </a:xfrm>
        </p:grpSpPr>
        <p:sp>
          <p:nvSpPr>
            <p:cNvPr id="2641" name="Google Shape;2641;p32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2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2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2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2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2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2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2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2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2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2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2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2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2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2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2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2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2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2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0" name="Google Shape;2660;p32"/>
          <p:cNvGrpSpPr/>
          <p:nvPr/>
        </p:nvGrpSpPr>
        <p:grpSpPr>
          <a:xfrm>
            <a:off x="6611118" y="1388899"/>
            <a:ext cx="2471458" cy="1069504"/>
            <a:chOff x="3758998" y="-241279"/>
            <a:chExt cx="873461" cy="377983"/>
          </a:xfrm>
        </p:grpSpPr>
        <p:sp>
          <p:nvSpPr>
            <p:cNvPr id="2661" name="Google Shape;2661;p32"/>
            <p:cNvSpPr/>
            <p:nvPr/>
          </p:nvSpPr>
          <p:spPr>
            <a:xfrm>
              <a:off x="3758998" y="-241279"/>
              <a:ext cx="20448" cy="24643"/>
            </a:xfrm>
            <a:custGeom>
              <a:avLst/>
              <a:gdLst/>
              <a:ahLst/>
              <a:cxnLst/>
              <a:rect l="l" t="t" r="r" b="b"/>
              <a:pathLst>
                <a:path w="429" h="517" extrusionOk="0">
                  <a:moveTo>
                    <a:pt x="215" y="0"/>
                  </a:moveTo>
                  <a:cubicBezTo>
                    <a:pt x="162" y="0"/>
                    <a:pt x="106" y="24"/>
                    <a:pt x="69" y="61"/>
                  </a:cubicBezTo>
                  <a:cubicBezTo>
                    <a:pt x="13" y="115"/>
                    <a:pt x="1" y="188"/>
                    <a:pt x="15" y="262"/>
                  </a:cubicBezTo>
                  <a:cubicBezTo>
                    <a:pt x="23" y="302"/>
                    <a:pt x="31" y="342"/>
                    <a:pt x="38" y="381"/>
                  </a:cubicBezTo>
                  <a:cubicBezTo>
                    <a:pt x="47" y="419"/>
                    <a:pt x="75" y="453"/>
                    <a:pt x="104" y="476"/>
                  </a:cubicBezTo>
                  <a:cubicBezTo>
                    <a:pt x="135" y="500"/>
                    <a:pt x="172" y="516"/>
                    <a:pt x="212" y="516"/>
                  </a:cubicBezTo>
                  <a:cubicBezTo>
                    <a:pt x="213" y="516"/>
                    <a:pt x="214" y="516"/>
                    <a:pt x="215" y="516"/>
                  </a:cubicBezTo>
                  <a:cubicBezTo>
                    <a:pt x="248" y="515"/>
                    <a:pt x="279" y="507"/>
                    <a:pt x="308" y="491"/>
                  </a:cubicBezTo>
                  <a:cubicBezTo>
                    <a:pt x="345" y="471"/>
                    <a:pt x="384" y="423"/>
                    <a:pt x="392" y="381"/>
                  </a:cubicBezTo>
                  <a:cubicBezTo>
                    <a:pt x="400" y="342"/>
                    <a:pt x="408" y="302"/>
                    <a:pt x="415" y="262"/>
                  </a:cubicBezTo>
                  <a:cubicBezTo>
                    <a:pt x="429" y="191"/>
                    <a:pt x="419" y="113"/>
                    <a:pt x="362" y="61"/>
                  </a:cubicBezTo>
                  <a:cubicBezTo>
                    <a:pt x="321" y="24"/>
                    <a:pt x="272" y="0"/>
                    <a:pt x="2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2"/>
            <p:cNvSpPr/>
            <p:nvPr/>
          </p:nvSpPr>
          <p:spPr>
            <a:xfrm>
              <a:off x="3769770" y="-168495"/>
              <a:ext cx="22927" cy="17779"/>
            </a:xfrm>
            <a:custGeom>
              <a:avLst/>
              <a:gdLst/>
              <a:ahLst/>
              <a:cxnLst/>
              <a:rect l="l" t="t" r="r" b="b"/>
              <a:pathLst>
                <a:path w="481" h="373" extrusionOk="0">
                  <a:moveTo>
                    <a:pt x="241" y="1"/>
                  </a:moveTo>
                  <a:cubicBezTo>
                    <a:pt x="1" y="1"/>
                    <a:pt x="1" y="372"/>
                    <a:pt x="241" y="372"/>
                  </a:cubicBezTo>
                  <a:cubicBezTo>
                    <a:pt x="241" y="372"/>
                    <a:pt x="241" y="372"/>
                    <a:pt x="242" y="372"/>
                  </a:cubicBezTo>
                  <a:cubicBezTo>
                    <a:pt x="480" y="372"/>
                    <a:pt x="480" y="1"/>
                    <a:pt x="2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2"/>
            <p:cNvSpPr/>
            <p:nvPr/>
          </p:nvSpPr>
          <p:spPr>
            <a:xfrm>
              <a:off x="3806472" y="-111583"/>
              <a:ext cx="53909" cy="47808"/>
            </a:xfrm>
            <a:custGeom>
              <a:avLst/>
              <a:gdLst/>
              <a:ahLst/>
              <a:cxnLst/>
              <a:rect l="l" t="t" r="r" b="b"/>
              <a:pathLst>
                <a:path w="1131" h="1003" extrusionOk="0">
                  <a:moveTo>
                    <a:pt x="630" y="1"/>
                  </a:moveTo>
                  <a:cubicBezTo>
                    <a:pt x="586" y="1"/>
                    <a:pt x="541" y="7"/>
                    <a:pt x="497" y="19"/>
                  </a:cubicBezTo>
                  <a:cubicBezTo>
                    <a:pt x="449" y="27"/>
                    <a:pt x="399" y="37"/>
                    <a:pt x="351" y="47"/>
                  </a:cubicBezTo>
                  <a:cubicBezTo>
                    <a:pt x="313" y="63"/>
                    <a:pt x="277" y="78"/>
                    <a:pt x="239" y="94"/>
                  </a:cubicBezTo>
                  <a:cubicBezTo>
                    <a:pt x="183" y="125"/>
                    <a:pt x="139" y="165"/>
                    <a:pt x="106" y="216"/>
                  </a:cubicBezTo>
                  <a:cubicBezTo>
                    <a:pt x="45" y="296"/>
                    <a:pt x="0" y="398"/>
                    <a:pt x="5" y="501"/>
                  </a:cubicBezTo>
                  <a:cubicBezTo>
                    <a:pt x="10" y="585"/>
                    <a:pt x="31" y="665"/>
                    <a:pt x="69" y="739"/>
                  </a:cubicBezTo>
                  <a:cubicBezTo>
                    <a:pt x="120" y="833"/>
                    <a:pt x="245" y="936"/>
                    <a:pt x="351" y="956"/>
                  </a:cubicBezTo>
                  <a:cubicBezTo>
                    <a:pt x="399" y="964"/>
                    <a:pt x="449" y="975"/>
                    <a:pt x="497" y="984"/>
                  </a:cubicBezTo>
                  <a:cubicBezTo>
                    <a:pt x="542" y="996"/>
                    <a:pt x="586" y="1002"/>
                    <a:pt x="631" y="1002"/>
                  </a:cubicBezTo>
                  <a:cubicBezTo>
                    <a:pt x="675" y="1002"/>
                    <a:pt x="719" y="996"/>
                    <a:pt x="763" y="984"/>
                  </a:cubicBezTo>
                  <a:cubicBezTo>
                    <a:pt x="848" y="960"/>
                    <a:pt x="921" y="917"/>
                    <a:pt x="984" y="855"/>
                  </a:cubicBezTo>
                  <a:cubicBezTo>
                    <a:pt x="1074" y="758"/>
                    <a:pt x="1131" y="637"/>
                    <a:pt x="1131" y="502"/>
                  </a:cubicBezTo>
                  <a:cubicBezTo>
                    <a:pt x="1131" y="372"/>
                    <a:pt x="1074" y="237"/>
                    <a:pt x="984" y="146"/>
                  </a:cubicBezTo>
                  <a:cubicBezTo>
                    <a:pt x="921" y="85"/>
                    <a:pt x="848" y="42"/>
                    <a:pt x="763" y="19"/>
                  </a:cubicBezTo>
                  <a:cubicBezTo>
                    <a:pt x="719" y="7"/>
                    <a:pt x="674" y="1"/>
                    <a:pt x="6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2"/>
            <p:cNvSpPr/>
            <p:nvPr/>
          </p:nvSpPr>
          <p:spPr>
            <a:xfrm>
              <a:off x="3884166" y="-38465"/>
              <a:ext cx="37322" cy="33270"/>
            </a:xfrm>
            <a:custGeom>
              <a:avLst/>
              <a:gdLst/>
              <a:ahLst/>
              <a:cxnLst/>
              <a:rect l="l" t="t" r="r" b="b"/>
              <a:pathLst>
                <a:path w="783" h="698" extrusionOk="0">
                  <a:moveTo>
                    <a:pt x="346" y="1"/>
                  </a:moveTo>
                  <a:cubicBezTo>
                    <a:pt x="299" y="1"/>
                    <a:pt x="258" y="10"/>
                    <a:pt x="219" y="31"/>
                  </a:cubicBezTo>
                  <a:cubicBezTo>
                    <a:pt x="176" y="46"/>
                    <a:pt x="139" y="69"/>
                    <a:pt x="107" y="103"/>
                  </a:cubicBezTo>
                  <a:cubicBezTo>
                    <a:pt x="46" y="163"/>
                    <a:pt x="0" y="262"/>
                    <a:pt x="4" y="349"/>
                  </a:cubicBezTo>
                  <a:cubicBezTo>
                    <a:pt x="9" y="439"/>
                    <a:pt x="39" y="532"/>
                    <a:pt x="107" y="595"/>
                  </a:cubicBezTo>
                  <a:cubicBezTo>
                    <a:pt x="166" y="649"/>
                    <a:pt x="248" y="698"/>
                    <a:pt x="331" y="698"/>
                  </a:cubicBezTo>
                  <a:cubicBezTo>
                    <a:pt x="339" y="698"/>
                    <a:pt x="346" y="698"/>
                    <a:pt x="353" y="697"/>
                  </a:cubicBezTo>
                  <a:cubicBezTo>
                    <a:pt x="381" y="695"/>
                    <a:pt x="411" y="692"/>
                    <a:pt x="439" y="688"/>
                  </a:cubicBezTo>
                  <a:cubicBezTo>
                    <a:pt x="441" y="688"/>
                    <a:pt x="443" y="688"/>
                    <a:pt x="446" y="688"/>
                  </a:cubicBezTo>
                  <a:cubicBezTo>
                    <a:pt x="490" y="688"/>
                    <a:pt x="531" y="679"/>
                    <a:pt x="570" y="659"/>
                  </a:cubicBezTo>
                  <a:cubicBezTo>
                    <a:pt x="612" y="647"/>
                    <a:pt x="648" y="622"/>
                    <a:pt x="679" y="589"/>
                  </a:cubicBezTo>
                  <a:cubicBezTo>
                    <a:pt x="737" y="529"/>
                    <a:pt x="782" y="433"/>
                    <a:pt x="778" y="349"/>
                  </a:cubicBezTo>
                  <a:cubicBezTo>
                    <a:pt x="774" y="260"/>
                    <a:pt x="746" y="170"/>
                    <a:pt x="679" y="108"/>
                  </a:cubicBezTo>
                  <a:cubicBezTo>
                    <a:pt x="657" y="92"/>
                    <a:pt x="632" y="73"/>
                    <a:pt x="610" y="56"/>
                  </a:cubicBezTo>
                  <a:cubicBezTo>
                    <a:pt x="558" y="26"/>
                    <a:pt x="501" y="10"/>
                    <a:pt x="439" y="10"/>
                  </a:cubicBezTo>
                  <a:cubicBezTo>
                    <a:pt x="411" y="6"/>
                    <a:pt x="381" y="4"/>
                    <a:pt x="353" y="1"/>
                  </a:cubicBezTo>
                  <a:cubicBezTo>
                    <a:pt x="350" y="1"/>
                    <a:pt x="348" y="1"/>
                    <a:pt x="3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2"/>
            <p:cNvSpPr/>
            <p:nvPr/>
          </p:nvSpPr>
          <p:spPr>
            <a:xfrm>
              <a:off x="3943748" y="-20924"/>
              <a:ext cx="49810" cy="49619"/>
            </a:xfrm>
            <a:custGeom>
              <a:avLst/>
              <a:gdLst/>
              <a:ahLst/>
              <a:cxnLst/>
              <a:rect l="l" t="t" r="r" b="b"/>
              <a:pathLst>
                <a:path w="1045" h="1041" extrusionOk="0">
                  <a:moveTo>
                    <a:pt x="469" y="1"/>
                  </a:moveTo>
                  <a:cubicBezTo>
                    <a:pt x="410" y="1"/>
                    <a:pt x="353" y="15"/>
                    <a:pt x="302" y="43"/>
                  </a:cubicBezTo>
                  <a:cubicBezTo>
                    <a:pt x="243" y="62"/>
                    <a:pt x="191" y="95"/>
                    <a:pt x="147" y="142"/>
                  </a:cubicBezTo>
                  <a:cubicBezTo>
                    <a:pt x="63" y="234"/>
                    <a:pt x="0" y="354"/>
                    <a:pt x="7" y="481"/>
                  </a:cubicBezTo>
                  <a:cubicBezTo>
                    <a:pt x="13" y="522"/>
                    <a:pt x="19" y="566"/>
                    <a:pt x="24" y="609"/>
                  </a:cubicBezTo>
                  <a:cubicBezTo>
                    <a:pt x="46" y="690"/>
                    <a:pt x="88" y="761"/>
                    <a:pt x="147" y="821"/>
                  </a:cubicBezTo>
                  <a:cubicBezTo>
                    <a:pt x="170" y="841"/>
                    <a:pt x="190" y="862"/>
                    <a:pt x="213" y="882"/>
                  </a:cubicBezTo>
                  <a:cubicBezTo>
                    <a:pt x="242" y="909"/>
                    <a:pt x="283" y="939"/>
                    <a:pt x="317" y="961"/>
                  </a:cubicBezTo>
                  <a:cubicBezTo>
                    <a:pt x="323" y="965"/>
                    <a:pt x="328" y="967"/>
                    <a:pt x="333" y="972"/>
                  </a:cubicBezTo>
                  <a:cubicBezTo>
                    <a:pt x="335" y="973"/>
                    <a:pt x="338" y="975"/>
                    <a:pt x="340" y="977"/>
                  </a:cubicBezTo>
                  <a:cubicBezTo>
                    <a:pt x="395" y="1011"/>
                    <a:pt x="452" y="1029"/>
                    <a:pt x="514" y="1032"/>
                  </a:cubicBezTo>
                  <a:cubicBezTo>
                    <a:pt x="547" y="1037"/>
                    <a:pt x="557" y="1040"/>
                    <a:pt x="571" y="1040"/>
                  </a:cubicBezTo>
                  <a:cubicBezTo>
                    <a:pt x="577" y="1040"/>
                    <a:pt x="583" y="1040"/>
                    <a:pt x="591" y="1039"/>
                  </a:cubicBezTo>
                  <a:cubicBezTo>
                    <a:pt x="595" y="1039"/>
                    <a:pt x="599" y="1039"/>
                    <a:pt x="604" y="1039"/>
                  </a:cubicBezTo>
                  <a:cubicBezTo>
                    <a:pt x="661" y="1039"/>
                    <a:pt x="715" y="1026"/>
                    <a:pt x="764" y="999"/>
                  </a:cubicBezTo>
                  <a:cubicBezTo>
                    <a:pt x="821" y="981"/>
                    <a:pt x="869" y="950"/>
                    <a:pt x="910" y="907"/>
                  </a:cubicBezTo>
                  <a:cubicBezTo>
                    <a:pt x="933" y="876"/>
                    <a:pt x="957" y="845"/>
                    <a:pt x="980" y="815"/>
                  </a:cubicBezTo>
                  <a:cubicBezTo>
                    <a:pt x="1021" y="744"/>
                    <a:pt x="1042" y="668"/>
                    <a:pt x="1042" y="587"/>
                  </a:cubicBezTo>
                  <a:cubicBezTo>
                    <a:pt x="1042" y="582"/>
                    <a:pt x="1043" y="578"/>
                    <a:pt x="1043" y="573"/>
                  </a:cubicBezTo>
                  <a:cubicBezTo>
                    <a:pt x="1045" y="509"/>
                    <a:pt x="1031" y="448"/>
                    <a:pt x="1003" y="394"/>
                  </a:cubicBezTo>
                  <a:cubicBezTo>
                    <a:pt x="997" y="373"/>
                    <a:pt x="988" y="353"/>
                    <a:pt x="977" y="333"/>
                  </a:cubicBezTo>
                  <a:cubicBezTo>
                    <a:pt x="952" y="289"/>
                    <a:pt x="918" y="244"/>
                    <a:pt x="885" y="207"/>
                  </a:cubicBezTo>
                  <a:cubicBezTo>
                    <a:pt x="866" y="185"/>
                    <a:pt x="845" y="164"/>
                    <a:pt x="825" y="142"/>
                  </a:cubicBezTo>
                  <a:cubicBezTo>
                    <a:pt x="782" y="95"/>
                    <a:pt x="730" y="62"/>
                    <a:pt x="670" y="43"/>
                  </a:cubicBezTo>
                  <a:cubicBezTo>
                    <a:pt x="616" y="15"/>
                    <a:pt x="560" y="1"/>
                    <a:pt x="499" y="1"/>
                  </a:cubicBezTo>
                  <a:cubicBezTo>
                    <a:pt x="495" y="1"/>
                    <a:pt x="490" y="1"/>
                    <a:pt x="486" y="1"/>
                  </a:cubicBezTo>
                  <a:cubicBezTo>
                    <a:pt x="480" y="1"/>
                    <a:pt x="474" y="1"/>
                    <a:pt x="4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2"/>
            <p:cNvSpPr/>
            <p:nvPr/>
          </p:nvSpPr>
          <p:spPr>
            <a:xfrm>
              <a:off x="4040794" y="9438"/>
              <a:ext cx="49905" cy="44996"/>
            </a:xfrm>
            <a:custGeom>
              <a:avLst/>
              <a:gdLst/>
              <a:ahLst/>
              <a:cxnLst/>
              <a:rect l="l" t="t" r="r" b="b"/>
              <a:pathLst>
                <a:path w="1047" h="944" extrusionOk="0">
                  <a:moveTo>
                    <a:pt x="582" y="1"/>
                  </a:moveTo>
                  <a:cubicBezTo>
                    <a:pt x="534" y="1"/>
                    <a:pt x="487" y="9"/>
                    <a:pt x="429" y="18"/>
                  </a:cubicBezTo>
                  <a:lnTo>
                    <a:pt x="402" y="22"/>
                  </a:lnTo>
                  <a:cubicBezTo>
                    <a:pt x="381" y="26"/>
                    <a:pt x="359" y="29"/>
                    <a:pt x="338" y="32"/>
                  </a:cubicBezTo>
                  <a:cubicBezTo>
                    <a:pt x="302" y="48"/>
                    <a:pt x="266" y="62"/>
                    <a:pt x="229" y="78"/>
                  </a:cubicBezTo>
                  <a:cubicBezTo>
                    <a:pt x="176" y="107"/>
                    <a:pt x="134" y="146"/>
                    <a:pt x="102" y="196"/>
                  </a:cubicBezTo>
                  <a:cubicBezTo>
                    <a:pt x="72" y="225"/>
                    <a:pt x="53" y="257"/>
                    <a:pt x="42" y="297"/>
                  </a:cubicBezTo>
                  <a:cubicBezTo>
                    <a:pt x="14" y="351"/>
                    <a:pt x="0" y="409"/>
                    <a:pt x="3" y="472"/>
                  </a:cubicBezTo>
                  <a:lnTo>
                    <a:pt x="19" y="594"/>
                  </a:lnTo>
                  <a:cubicBezTo>
                    <a:pt x="35" y="631"/>
                    <a:pt x="49" y="665"/>
                    <a:pt x="65" y="702"/>
                  </a:cubicBezTo>
                  <a:cubicBezTo>
                    <a:pt x="93" y="756"/>
                    <a:pt x="133" y="798"/>
                    <a:pt x="182" y="831"/>
                  </a:cubicBezTo>
                  <a:cubicBezTo>
                    <a:pt x="227" y="872"/>
                    <a:pt x="278" y="899"/>
                    <a:pt x="337" y="911"/>
                  </a:cubicBezTo>
                  <a:cubicBezTo>
                    <a:pt x="358" y="916"/>
                    <a:pt x="380" y="919"/>
                    <a:pt x="401" y="922"/>
                  </a:cubicBezTo>
                  <a:lnTo>
                    <a:pt x="428" y="926"/>
                  </a:lnTo>
                  <a:cubicBezTo>
                    <a:pt x="485" y="935"/>
                    <a:pt x="531" y="944"/>
                    <a:pt x="579" y="944"/>
                  </a:cubicBezTo>
                  <a:cubicBezTo>
                    <a:pt x="616" y="944"/>
                    <a:pt x="654" y="939"/>
                    <a:pt x="698" y="925"/>
                  </a:cubicBezTo>
                  <a:cubicBezTo>
                    <a:pt x="736" y="909"/>
                    <a:pt x="773" y="894"/>
                    <a:pt x="810" y="878"/>
                  </a:cubicBezTo>
                  <a:cubicBezTo>
                    <a:pt x="866" y="848"/>
                    <a:pt x="909" y="809"/>
                    <a:pt x="942" y="756"/>
                  </a:cubicBezTo>
                  <a:cubicBezTo>
                    <a:pt x="972" y="727"/>
                    <a:pt x="993" y="692"/>
                    <a:pt x="1003" y="653"/>
                  </a:cubicBezTo>
                  <a:cubicBezTo>
                    <a:pt x="1033" y="596"/>
                    <a:pt x="1046" y="537"/>
                    <a:pt x="1044" y="472"/>
                  </a:cubicBezTo>
                  <a:cubicBezTo>
                    <a:pt x="1039" y="432"/>
                    <a:pt x="1033" y="390"/>
                    <a:pt x="1028" y="348"/>
                  </a:cubicBezTo>
                  <a:cubicBezTo>
                    <a:pt x="1013" y="309"/>
                    <a:pt x="997" y="273"/>
                    <a:pt x="981" y="235"/>
                  </a:cubicBezTo>
                  <a:cubicBezTo>
                    <a:pt x="951" y="181"/>
                    <a:pt x="911" y="136"/>
                    <a:pt x="859" y="103"/>
                  </a:cubicBezTo>
                  <a:cubicBezTo>
                    <a:pt x="814" y="61"/>
                    <a:pt x="761" y="34"/>
                    <a:pt x="700" y="19"/>
                  </a:cubicBezTo>
                  <a:cubicBezTo>
                    <a:pt x="656" y="6"/>
                    <a:pt x="618" y="1"/>
                    <a:pt x="5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2"/>
            <p:cNvSpPr/>
            <p:nvPr/>
          </p:nvSpPr>
          <p:spPr>
            <a:xfrm>
              <a:off x="4181739" y="5673"/>
              <a:ext cx="45043" cy="40754"/>
            </a:xfrm>
            <a:custGeom>
              <a:avLst/>
              <a:gdLst/>
              <a:ahLst/>
              <a:cxnLst/>
              <a:rect l="l" t="t" r="r" b="b"/>
              <a:pathLst>
                <a:path w="945" h="855" extrusionOk="0">
                  <a:moveTo>
                    <a:pt x="528" y="1"/>
                  </a:moveTo>
                  <a:cubicBezTo>
                    <a:pt x="524" y="1"/>
                    <a:pt x="520" y="1"/>
                    <a:pt x="516" y="1"/>
                  </a:cubicBezTo>
                  <a:lnTo>
                    <a:pt x="506" y="1"/>
                  </a:lnTo>
                  <a:cubicBezTo>
                    <a:pt x="467" y="6"/>
                    <a:pt x="430" y="12"/>
                    <a:pt x="393" y="17"/>
                  </a:cubicBezTo>
                  <a:cubicBezTo>
                    <a:pt x="366" y="23"/>
                    <a:pt x="340" y="35"/>
                    <a:pt x="315" y="47"/>
                  </a:cubicBezTo>
                  <a:lnTo>
                    <a:pt x="287" y="56"/>
                  </a:lnTo>
                  <a:cubicBezTo>
                    <a:pt x="256" y="68"/>
                    <a:pt x="226" y="82"/>
                    <a:pt x="194" y="94"/>
                  </a:cubicBezTo>
                  <a:cubicBezTo>
                    <a:pt x="150" y="119"/>
                    <a:pt x="114" y="152"/>
                    <a:pt x="85" y="194"/>
                  </a:cubicBezTo>
                  <a:cubicBezTo>
                    <a:pt x="62" y="218"/>
                    <a:pt x="46" y="246"/>
                    <a:pt x="36" y="279"/>
                  </a:cubicBezTo>
                  <a:cubicBezTo>
                    <a:pt x="11" y="325"/>
                    <a:pt x="1" y="375"/>
                    <a:pt x="4" y="428"/>
                  </a:cubicBezTo>
                  <a:cubicBezTo>
                    <a:pt x="9" y="462"/>
                    <a:pt x="13" y="496"/>
                    <a:pt x="18" y="532"/>
                  </a:cubicBezTo>
                  <a:cubicBezTo>
                    <a:pt x="31" y="563"/>
                    <a:pt x="45" y="593"/>
                    <a:pt x="57" y="624"/>
                  </a:cubicBezTo>
                  <a:cubicBezTo>
                    <a:pt x="82" y="669"/>
                    <a:pt x="115" y="706"/>
                    <a:pt x="157" y="733"/>
                  </a:cubicBezTo>
                  <a:cubicBezTo>
                    <a:pt x="194" y="767"/>
                    <a:pt x="238" y="790"/>
                    <a:pt x="288" y="802"/>
                  </a:cubicBezTo>
                  <a:cubicBezTo>
                    <a:pt x="307" y="807"/>
                    <a:pt x="324" y="812"/>
                    <a:pt x="343" y="818"/>
                  </a:cubicBezTo>
                  <a:lnTo>
                    <a:pt x="344" y="818"/>
                  </a:lnTo>
                  <a:cubicBezTo>
                    <a:pt x="390" y="841"/>
                    <a:pt x="439" y="855"/>
                    <a:pt x="491" y="855"/>
                  </a:cubicBezTo>
                  <a:cubicBezTo>
                    <a:pt x="496" y="855"/>
                    <a:pt x="502" y="855"/>
                    <a:pt x="507" y="854"/>
                  </a:cubicBezTo>
                  <a:lnTo>
                    <a:pt x="517" y="854"/>
                  </a:lnTo>
                  <a:cubicBezTo>
                    <a:pt x="522" y="855"/>
                    <a:pt x="528" y="855"/>
                    <a:pt x="533" y="855"/>
                  </a:cubicBezTo>
                  <a:cubicBezTo>
                    <a:pt x="586" y="855"/>
                    <a:pt x="635" y="841"/>
                    <a:pt x="680" y="818"/>
                  </a:cubicBezTo>
                  <a:cubicBezTo>
                    <a:pt x="732" y="801"/>
                    <a:pt x="778" y="771"/>
                    <a:pt x="817" y="731"/>
                  </a:cubicBezTo>
                  <a:cubicBezTo>
                    <a:pt x="859" y="692"/>
                    <a:pt x="888" y="647"/>
                    <a:pt x="905" y="593"/>
                  </a:cubicBezTo>
                  <a:cubicBezTo>
                    <a:pt x="931" y="542"/>
                    <a:pt x="945" y="487"/>
                    <a:pt x="942" y="429"/>
                  </a:cubicBezTo>
                  <a:cubicBezTo>
                    <a:pt x="936" y="317"/>
                    <a:pt x="900" y="203"/>
                    <a:pt x="816" y="126"/>
                  </a:cubicBezTo>
                  <a:cubicBezTo>
                    <a:pt x="737" y="54"/>
                    <a:pt x="636" y="1"/>
                    <a:pt x="5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2"/>
            <p:cNvSpPr/>
            <p:nvPr/>
          </p:nvSpPr>
          <p:spPr>
            <a:xfrm>
              <a:off x="4279881" y="-11153"/>
              <a:ext cx="80363" cy="62298"/>
            </a:xfrm>
            <a:custGeom>
              <a:avLst/>
              <a:gdLst/>
              <a:ahLst/>
              <a:cxnLst/>
              <a:rect l="l" t="t" r="r" b="b"/>
              <a:pathLst>
                <a:path w="1686" h="1307" extrusionOk="0">
                  <a:moveTo>
                    <a:pt x="842" y="0"/>
                  </a:moveTo>
                  <a:cubicBezTo>
                    <a:pt x="2" y="0"/>
                    <a:pt x="1" y="1307"/>
                    <a:pt x="842" y="1307"/>
                  </a:cubicBezTo>
                  <a:cubicBezTo>
                    <a:pt x="843" y="1307"/>
                    <a:pt x="844" y="1307"/>
                    <a:pt x="844" y="1307"/>
                  </a:cubicBezTo>
                  <a:cubicBezTo>
                    <a:pt x="1684" y="1307"/>
                    <a:pt x="1685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2"/>
            <p:cNvSpPr/>
            <p:nvPr/>
          </p:nvSpPr>
          <p:spPr>
            <a:xfrm>
              <a:off x="4419444" y="47856"/>
              <a:ext cx="28694" cy="28504"/>
            </a:xfrm>
            <a:custGeom>
              <a:avLst/>
              <a:gdLst/>
              <a:ahLst/>
              <a:cxnLst/>
              <a:rect l="l" t="t" r="r" b="b"/>
              <a:pathLst>
                <a:path w="602" h="598" extrusionOk="0">
                  <a:moveTo>
                    <a:pt x="301" y="0"/>
                  </a:moveTo>
                  <a:cubicBezTo>
                    <a:pt x="275" y="0"/>
                    <a:pt x="248" y="3"/>
                    <a:pt x="222" y="9"/>
                  </a:cubicBezTo>
                  <a:cubicBezTo>
                    <a:pt x="159" y="24"/>
                    <a:pt x="105" y="67"/>
                    <a:pt x="68" y="115"/>
                  </a:cubicBezTo>
                  <a:cubicBezTo>
                    <a:pt x="28" y="165"/>
                    <a:pt x="1" y="230"/>
                    <a:pt x="4" y="294"/>
                  </a:cubicBezTo>
                  <a:cubicBezTo>
                    <a:pt x="6" y="346"/>
                    <a:pt x="20" y="397"/>
                    <a:pt x="44" y="445"/>
                  </a:cubicBezTo>
                  <a:cubicBezTo>
                    <a:pt x="63" y="479"/>
                    <a:pt x="89" y="507"/>
                    <a:pt x="120" y="528"/>
                  </a:cubicBezTo>
                  <a:cubicBezTo>
                    <a:pt x="148" y="554"/>
                    <a:pt x="183" y="573"/>
                    <a:pt x="221" y="582"/>
                  </a:cubicBezTo>
                  <a:cubicBezTo>
                    <a:pt x="245" y="592"/>
                    <a:pt x="273" y="597"/>
                    <a:pt x="301" y="597"/>
                  </a:cubicBezTo>
                  <a:cubicBezTo>
                    <a:pt x="322" y="597"/>
                    <a:pt x="344" y="594"/>
                    <a:pt x="363" y="587"/>
                  </a:cubicBezTo>
                  <a:cubicBezTo>
                    <a:pt x="439" y="563"/>
                    <a:pt x="518" y="519"/>
                    <a:pt x="557" y="445"/>
                  </a:cubicBezTo>
                  <a:cubicBezTo>
                    <a:pt x="582" y="397"/>
                    <a:pt x="595" y="348"/>
                    <a:pt x="597" y="294"/>
                  </a:cubicBezTo>
                  <a:cubicBezTo>
                    <a:pt x="602" y="230"/>
                    <a:pt x="572" y="166"/>
                    <a:pt x="535" y="115"/>
                  </a:cubicBezTo>
                  <a:cubicBezTo>
                    <a:pt x="497" y="67"/>
                    <a:pt x="444" y="22"/>
                    <a:pt x="381" y="9"/>
                  </a:cubicBezTo>
                  <a:cubicBezTo>
                    <a:pt x="355" y="3"/>
                    <a:pt x="328" y="0"/>
                    <a:pt x="30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2"/>
            <p:cNvSpPr/>
            <p:nvPr/>
          </p:nvSpPr>
          <p:spPr>
            <a:xfrm>
              <a:off x="4468444" y="106913"/>
              <a:ext cx="38418" cy="29791"/>
            </a:xfrm>
            <a:custGeom>
              <a:avLst/>
              <a:gdLst/>
              <a:ahLst/>
              <a:cxnLst/>
              <a:rect l="l" t="t" r="r" b="b"/>
              <a:pathLst>
                <a:path w="806" h="625" extrusionOk="0">
                  <a:moveTo>
                    <a:pt x="403" y="0"/>
                  </a:moveTo>
                  <a:cubicBezTo>
                    <a:pt x="1" y="0"/>
                    <a:pt x="1" y="624"/>
                    <a:pt x="403" y="624"/>
                  </a:cubicBezTo>
                  <a:cubicBezTo>
                    <a:pt x="805" y="624"/>
                    <a:pt x="806" y="0"/>
                    <a:pt x="40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2"/>
            <p:cNvSpPr/>
            <p:nvPr/>
          </p:nvSpPr>
          <p:spPr>
            <a:xfrm>
              <a:off x="3818484" y="-232366"/>
              <a:ext cx="33223" cy="25787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9" y="1"/>
                  </a:moveTo>
                  <a:cubicBezTo>
                    <a:pt x="3" y="1"/>
                    <a:pt x="1" y="541"/>
                    <a:pt x="349" y="541"/>
                  </a:cubicBezTo>
                  <a:cubicBezTo>
                    <a:pt x="697" y="541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2"/>
            <p:cNvSpPr/>
            <p:nvPr/>
          </p:nvSpPr>
          <p:spPr>
            <a:xfrm>
              <a:off x="3851182" y="-185559"/>
              <a:ext cx="51669" cy="40086"/>
            </a:xfrm>
            <a:custGeom>
              <a:avLst/>
              <a:gdLst/>
              <a:ahLst/>
              <a:cxnLst/>
              <a:rect l="l" t="t" r="r" b="b"/>
              <a:pathLst>
                <a:path w="1084" h="841" extrusionOk="0">
                  <a:moveTo>
                    <a:pt x="542" y="0"/>
                  </a:moveTo>
                  <a:cubicBezTo>
                    <a:pt x="2" y="0"/>
                    <a:pt x="0" y="840"/>
                    <a:pt x="542" y="840"/>
                  </a:cubicBezTo>
                  <a:cubicBezTo>
                    <a:pt x="1083" y="839"/>
                    <a:pt x="1084" y="0"/>
                    <a:pt x="5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2"/>
            <p:cNvSpPr/>
            <p:nvPr/>
          </p:nvSpPr>
          <p:spPr>
            <a:xfrm>
              <a:off x="3918962" y="-131555"/>
              <a:ext cx="35796" cy="27789"/>
            </a:xfrm>
            <a:custGeom>
              <a:avLst/>
              <a:gdLst/>
              <a:ahLst/>
              <a:cxnLst/>
              <a:rect l="l" t="t" r="r" b="b"/>
              <a:pathLst>
                <a:path w="751" h="583" extrusionOk="0">
                  <a:moveTo>
                    <a:pt x="377" y="0"/>
                  </a:moveTo>
                  <a:cubicBezTo>
                    <a:pt x="2" y="0"/>
                    <a:pt x="1" y="582"/>
                    <a:pt x="377" y="582"/>
                  </a:cubicBezTo>
                  <a:cubicBezTo>
                    <a:pt x="750" y="582"/>
                    <a:pt x="750" y="0"/>
                    <a:pt x="3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2"/>
            <p:cNvSpPr/>
            <p:nvPr/>
          </p:nvSpPr>
          <p:spPr>
            <a:xfrm>
              <a:off x="4005855" y="-91945"/>
              <a:ext cx="41659" cy="32317"/>
            </a:xfrm>
            <a:custGeom>
              <a:avLst/>
              <a:gdLst/>
              <a:ahLst/>
              <a:cxnLst/>
              <a:rect l="l" t="t" r="r" b="b"/>
              <a:pathLst>
                <a:path w="874" h="678" extrusionOk="0">
                  <a:moveTo>
                    <a:pt x="438" y="0"/>
                  </a:moveTo>
                  <a:cubicBezTo>
                    <a:pt x="3" y="0"/>
                    <a:pt x="0" y="678"/>
                    <a:pt x="438" y="678"/>
                  </a:cubicBezTo>
                  <a:cubicBezTo>
                    <a:pt x="873" y="678"/>
                    <a:pt x="873" y="0"/>
                    <a:pt x="4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2"/>
            <p:cNvSpPr/>
            <p:nvPr/>
          </p:nvSpPr>
          <p:spPr>
            <a:xfrm>
              <a:off x="4090270" y="-113680"/>
              <a:ext cx="69829" cy="63823"/>
            </a:xfrm>
            <a:custGeom>
              <a:avLst/>
              <a:gdLst/>
              <a:ahLst/>
              <a:cxnLst/>
              <a:rect l="l" t="t" r="r" b="b"/>
              <a:pathLst>
                <a:path w="1465" h="1339" extrusionOk="0">
                  <a:moveTo>
                    <a:pt x="663" y="1"/>
                  </a:moveTo>
                  <a:cubicBezTo>
                    <a:pt x="497" y="1"/>
                    <a:pt x="318" y="81"/>
                    <a:pt x="203" y="197"/>
                  </a:cubicBezTo>
                  <a:cubicBezTo>
                    <a:pt x="87" y="314"/>
                    <a:pt x="1" y="504"/>
                    <a:pt x="7" y="670"/>
                  </a:cubicBezTo>
                  <a:cubicBezTo>
                    <a:pt x="14" y="843"/>
                    <a:pt x="71" y="1022"/>
                    <a:pt x="203" y="1142"/>
                  </a:cubicBezTo>
                  <a:cubicBezTo>
                    <a:pt x="329" y="1258"/>
                    <a:pt x="488" y="1338"/>
                    <a:pt x="663" y="1338"/>
                  </a:cubicBezTo>
                  <a:cubicBezTo>
                    <a:pt x="667" y="1338"/>
                    <a:pt x="671" y="1338"/>
                    <a:pt x="676" y="1338"/>
                  </a:cubicBezTo>
                  <a:cubicBezTo>
                    <a:pt x="773" y="1336"/>
                    <a:pt x="873" y="1338"/>
                    <a:pt x="969" y="1312"/>
                  </a:cubicBezTo>
                  <a:cubicBezTo>
                    <a:pt x="1250" y="1235"/>
                    <a:pt x="1464" y="963"/>
                    <a:pt x="1464" y="670"/>
                  </a:cubicBezTo>
                  <a:cubicBezTo>
                    <a:pt x="1464" y="385"/>
                    <a:pt x="1252" y="92"/>
                    <a:pt x="969" y="27"/>
                  </a:cubicBezTo>
                  <a:cubicBezTo>
                    <a:pt x="873" y="5"/>
                    <a:pt x="773" y="2"/>
                    <a:pt x="676" y="1"/>
                  </a:cubicBezTo>
                  <a:cubicBezTo>
                    <a:pt x="672" y="1"/>
                    <a:pt x="668" y="1"/>
                    <a:pt x="66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2"/>
            <p:cNvSpPr/>
            <p:nvPr/>
          </p:nvSpPr>
          <p:spPr>
            <a:xfrm>
              <a:off x="4193608" y="-136083"/>
              <a:ext cx="65158" cy="60773"/>
            </a:xfrm>
            <a:custGeom>
              <a:avLst/>
              <a:gdLst/>
              <a:ahLst/>
              <a:cxnLst/>
              <a:rect l="l" t="t" r="r" b="b"/>
              <a:pathLst>
                <a:path w="1367" h="1275" extrusionOk="0">
                  <a:moveTo>
                    <a:pt x="620" y="0"/>
                  </a:moveTo>
                  <a:cubicBezTo>
                    <a:pt x="541" y="0"/>
                    <a:pt x="467" y="19"/>
                    <a:pt x="399" y="55"/>
                  </a:cubicBezTo>
                  <a:cubicBezTo>
                    <a:pt x="320" y="82"/>
                    <a:pt x="252" y="126"/>
                    <a:pt x="194" y="186"/>
                  </a:cubicBezTo>
                  <a:cubicBezTo>
                    <a:pt x="84" y="296"/>
                    <a:pt x="1" y="478"/>
                    <a:pt x="8" y="636"/>
                  </a:cubicBezTo>
                  <a:cubicBezTo>
                    <a:pt x="16" y="802"/>
                    <a:pt x="70" y="971"/>
                    <a:pt x="194" y="1087"/>
                  </a:cubicBezTo>
                  <a:cubicBezTo>
                    <a:pt x="303" y="1187"/>
                    <a:pt x="454" y="1275"/>
                    <a:pt x="607" y="1275"/>
                  </a:cubicBezTo>
                  <a:cubicBezTo>
                    <a:pt x="620" y="1275"/>
                    <a:pt x="632" y="1274"/>
                    <a:pt x="645" y="1273"/>
                  </a:cubicBezTo>
                  <a:cubicBezTo>
                    <a:pt x="730" y="1265"/>
                    <a:pt x="824" y="1262"/>
                    <a:pt x="906" y="1235"/>
                  </a:cubicBezTo>
                  <a:cubicBezTo>
                    <a:pt x="955" y="1214"/>
                    <a:pt x="1004" y="1193"/>
                    <a:pt x="1054" y="1172"/>
                  </a:cubicBezTo>
                  <a:cubicBezTo>
                    <a:pt x="1126" y="1133"/>
                    <a:pt x="1185" y="1080"/>
                    <a:pt x="1228" y="1012"/>
                  </a:cubicBezTo>
                  <a:cubicBezTo>
                    <a:pt x="1309" y="908"/>
                    <a:pt x="1367" y="773"/>
                    <a:pt x="1362" y="636"/>
                  </a:cubicBezTo>
                  <a:cubicBezTo>
                    <a:pt x="1355" y="528"/>
                    <a:pt x="1326" y="423"/>
                    <a:pt x="1275" y="324"/>
                  </a:cubicBezTo>
                  <a:cubicBezTo>
                    <a:pt x="1200" y="183"/>
                    <a:pt x="1052" y="89"/>
                    <a:pt x="905" y="39"/>
                  </a:cubicBezTo>
                  <a:cubicBezTo>
                    <a:pt x="821" y="11"/>
                    <a:pt x="730" y="8"/>
                    <a:pt x="643" y="1"/>
                  </a:cubicBezTo>
                  <a:cubicBezTo>
                    <a:pt x="635" y="1"/>
                    <a:pt x="627" y="0"/>
                    <a:pt x="6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2"/>
            <p:cNvSpPr/>
            <p:nvPr/>
          </p:nvSpPr>
          <p:spPr>
            <a:xfrm>
              <a:off x="4324543" y="-126025"/>
              <a:ext cx="33318" cy="28837"/>
            </a:xfrm>
            <a:custGeom>
              <a:avLst/>
              <a:gdLst/>
              <a:ahLst/>
              <a:cxnLst/>
              <a:rect l="l" t="t" r="r" b="b"/>
              <a:pathLst>
                <a:path w="699" h="605" extrusionOk="0">
                  <a:moveTo>
                    <a:pt x="392" y="1"/>
                  </a:moveTo>
                  <a:cubicBezTo>
                    <a:pt x="363" y="1"/>
                    <a:pt x="334" y="5"/>
                    <a:pt x="300" y="13"/>
                  </a:cubicBezTo>
                  <a:cubicBezTo>
                    <a:pt x="291" y="14"/>
                    <a:pt x="281" y="16"/>
                    <a:pt x="272" y="19"/>
                  </a:cubicBezTo>
                  <a:cubicBezTo>
                    <a:pt x="251" y="24"/>
                    <a:pt x="230" y="29"/>
                    <a:pt x="208" y="34"/>
                  </a:cubicBezTo>
                  <a:lnTo>
                    <a:pt x="141" y="61"/>
                  </a:lnTo>
                  <a:cubicBezTo>
                    <a:pt x="108" y="78"/>
                    <a:pt x="82" y="103"/>
                    <a:pt x="62" y="133"/>
                  </a:cubicBezTo>
                  <a:cubicBezTo>
                    <a:pt x="27" y="180"/>
                    <a:pt x="1" y="240"/>
                    <a:pt x="3" y="302"/>
                  </a:cubicBezTo>
                  <a:cubicBezTo>
                    <a:pt x="6" y="351"/>
                    <a:pt x="17" y="398"/>
                    <a:pt x="40" y="443"/>
                  </a:cubicBezTo>
                  <a:cubicBezTo>
                    <a:pt x="71" y="501"/>
                    <a:pt x="144" y="557"/>
                    <a:pt x="207" y="571"/>
                  </a:cubicBezTo>
                  <a:lnTo>
                    <a:pt x="271" y="586"/>
                  </a:lnTo>
                  <a:cubicBezTo>
                    <a:pt x="280" y="589"/>
                    <a:pt x="290" y="590"/>
                    <a:pt x="298" y="592"/>
                  </a:cubicBezTo>
                  <a:cubicBezTo>
                    <a:pt x="332" y="600"/>
                    <a:pt x="362" y="604"/>
                    <a:pt x="392" y="604"/>
                  </a:cubicBezTo>
                  <a:cubicBezTo>
                    <a:pt x="419" y="604"/>
                    <a:pt x="446" y="600"/>
                    <a:pt x="477" y="592"/>
                  </a:cubicBezTo>
                  <a:cubicBezTo>
                    <a:pt x="539" y="575"/>
                    <a:pt x="593" y="536"/>
                    <a:pt x="632" y="485"/>
                  </a:cubicBezTo>
                  <a:cubicBezTo>
                    <a:pt x="672" y="434"/>
                    <a:pt x="699" y="370"/>
                    <a:pt x="696" y="303"/>
                  </a:cubicBezTo>
                  <a:cubicBezTo>
                    <a:pt x="695" y="249"/>
                    <a:pt x="682" y="197"/>
                    <a:pt x="657" y="150"/>
                  </a:cubicBezTo>
                  <a:cubicBezTo>
                    <a:pt x="624" y="86"/>
                    <a:pt x="547" y="31"/>
                    <a:pt x="478" y="13"/>
                  </a:cubicBezTo>
                  <a:cubicBezTo>
                    <a:pt x="447" y="4"/>
                    <a:pt x="419" y="1"/>
                    <a:pt x="39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2"/>
            <p:cNvSpPr/>
            <p:nvPr/>
          </p:nvSpPr>
          <p:spPr>
            <a:xfrm>
              <a:off x="4414487" y="-126264"/>
              <a:ext cx="58628" cy="53194"/>
            </a:xfrm>
            <a:custGeom>
              <a:avLst/>
              <a:gdLst/>
              <a:ahLst/>
              <a:cxnLst/>
              <a:rect l="l" t="t" r="r" b="b"/>
              <a:pathLst>
                <a:path w="1230" h="1116" extrusionOk="0">
                  <a:moveTo>
                    <a:pt x="700" y="0"/>
                  </a:moveTo>
                  <a:cubicBezTo>
                    <a:pt x="688" y="0"/>
                    <a:pt x="677" y="1"/>
                    <a:pt x="665" y="2"/>
                  </a:cubicBezTo>
                  <a:cubicBezTo>
                    <a:pt x="626" y="5"/>
                    <a:pt x="587" y="10"/>
                    <a:pt x="549" y="15"/>
                  </a:cubicBezTo>
                  <a:cubicBezTo>
                    <a:pt x="401" y="31"/>
                    <a:pt x="273" y="65"/>
                    <a:pt x="165" y="174"/>
                  </a:cubicBezTo>
                  <a:cubicBezTo>
                    <a:pt x="71" y="268"/>
                    <a:pt x="0" y="423"/>
                    <a:pt x="5" y="558"/>
                  </a:cubicBezTo>
                  <a:cubicBezTo>
                    <a:pt x="12" y="697"/>
                    <a:pt x="58" y="845"/>
                    <a:pt x="165" y="941"/>
                  </a:cubicBezTo>
                  <a:cubicBezTo>
                    <a:pt x="277" y="1045"/>
                    <a:pt x="398" y="1084"/>
                    <a:pt x="549" y="1101"/>
                  </a:cubicBezTo>
                  <a:cubicBezTo>
                    <a:pt x="587" y="1105"/>
                    <a:pt x="626" y="1109"/>
                    <a:pt x="665" y="1114"/>
                  </a:cubicBezTo>
                  <a:cubicBezTo>
                    <a:pt x="676" y="1115"/>
                    <a:pt x="688" y="1116"/>
                    <a:pt x="700" y="1116"/>
                  </a:cubicBezTo>
                  <a:cubicBezTo>
                    <a:pt x="871" y="1116"/>
                    <a:pt x="1074" y="987"/>
                    <a:pt x="1145" y="840"/>
                  </a:cubicBezTo>
                  <a:cubicBezTo>
                    <a:pt x="1188" y="750"/>
                    <a:pt x="1229" y="662"/>
                    <a:pt x="1224" y="559"/>
                  </a:cubicBezTo>
                  <a:cubicBezTo>
                    <a:pt x="1220" y="453"/>
                    <a:pt x="1191" y="371"/>
                    <a:pt x="1145" y="277"/>
                  </a:cubicBezTo>
                  <a:cubicBezTo>
                    <a:pt x="1074" y="129"/>
                    <a:pt x="872" y="0"/>
                    <a:pt x="70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2"/>
            <p:cNvSpPr/>
            <p:nvPr/>
          </p:nvSpPr>
          <p:spPr>
            <a:xfrm>
              <a:off x="4501333" y="-44232"/>
              <a:ext cx="49238" cy="50668"/>
            </a:xfrm>
            <a:custGeom>
              <a:avLst/>
              <a:gdLst/>
              <a:ahLst/>
              <a:cxnLst/>
              <a:rect l="l" t="t" r="r" b="b"/>
              <a:pathLst>
                <a:path w="1033" h="1063" extrusionOk="0">
                  <a:moveTo>
                    <a:pt x="502" y="0"/>
                  </a:moveTo>
                  <a:cubicBezTo>
                    <a:pt x="413" y="0"/>
                    <a:pt x="327" y="24"/>
                    <a:pt x="251" y="68"/>
                  </a:cubicBezTo>
                  <a:cubicBezTo>
                    <a:pt x="211" y="90"/>
                    <a:pt x="172" y="118"/>
                    <a:pt x="143" y="153"/>
                  </a:cubicBezTo>
                  <a:cubicBezTo>
                    <a:pt x="119" y="184"/>
                    <a:pt x="94" y="218"/>
                    <a:pt x="69" y="249"/>
                  </a:cubicBezTo>
                  <a:cubicBezTo>
                    <a:pt x="35" y="304"/>
                    <a:pt x="15" y="361"/>
                    <a:pt x="12" y="425"/>
                  </a:cubicBezTo>
                  <a:cubicBezTo>
                    <a:pt x="1" y="467"/>
                    <a:pt x="1" y="509"/>
                    <a:pt x="12" y="551"/>
                  </a:cubicBezTo>
                  <a:cubicBezTo>
                    <a:pt x="12" y="561"/>
                    <a:pt x="15" y="571"/>
                    <a:pt x="16" y="581"/>
                  </a:cubicBezTo>
                  <a:cubicBezTo>
                    <a:pt x="21" y="663"/>
                    <a:pt x="43" y="738"/>
                    <a:pt x="84" y="810"/>
                  </a:cubicBezTo>
                  <a:cubicBezTo>
                    <a:pt x="111" y="844"/>
                    <a:pt x="138" y="880"/>
                    <a:pt x="164" y="914"/>
                  </a:cubicBezTo>
                  <a:cubicBezTo>
                    <a:pt x="229" y="977"/>
                    <a:pt x="303" y="1021"/>
                    <a:pt x="389" y="1045"/>
                  </a:cubicBezTo>
                  <a:cubicBezTo>
                    <a:pt x="429" y="1057"/>
                    <a:pt x="467" y="1062"/>
                    <a:pt x="506" y="1062"/>
                  </a:cubicBezTo>
                  <a:cubicBezTo>
                    <a:pt x="512" y="1062"/>
                    <a:pt x="519" y="1062"/>
                    <a:pt x="525" y="1062"/>
                  </a:cubicBezTo>
                  <a:lnTo>
                    <a:pt x="525" y="1062"/>
                  </a:lnTo>
                  <a:lnTo>
                    <a:pt x="524" y="1063"/>
                  </a:lnTo>
                  <a:cubicBezTo>
                    <a:pt x="527" y="1063"/>
                    <a:pt x="531" y="1063"/>
                    <a:pt x="534" y="1063"/>
                  </a:cubicBezTo>
                  <a:cubicBezTo>
                    <a:pt x="579" y="1063"/>
                    <a:pt x="620" y="1056"/>
                    <a:pt x="660" y="1043"/>
                  </a:cubicBezTo>
                  <a:cubicBezTo>
                    <a:pt x="702" y="1034"/>
                    <a:pt x="743" y="1017"/>
                    <a:pt x="781" y="994"/>
                  </a:cubicBezTo>
                  <a:cubicBezTo>
                    <a:pt x="784" y="993"/>
                    <a:pt x="785" y="991"/>
                    <a:pt x="787" y="989"/>
                  </a:cubicBezTo>
                  <a:cubicBezTo>
                    <a:pt x="822" y="970"/>
                    <a:pt x="855" y="946"/>
                    <a:pt x="884" y="915"/>
                  </a:cubicBezTo>
                  <a:cubicBezTo>
                    <a:pt x="915" y="885"/>
                    <a:pt x="942" y="849"/>
                    <a:pt x="964" y="812"/>
                  </a:cubicBezTo>
                  <a:cubicBezTo>
                    <a:pt x="1010" y="732"/>
                    <a:pt x="1033" y="647"/>
                    <a:pt x="1033" y="554"/>
                  </a:cubicBezTo>
                  <a:cubicBezTo>
                    <a:pt x="1026" y="435"/>
                    <a:pt x="1014" y="375"/>
                    <a:pt x="957" y="270"/>
                  </a:cubicBezTo>
                  <a:cubicBezTo>
                    <a:pt x="955" y="265"/>
                    <a:pt x="952" y="261"/>
                    <a:pt x="948" y="257"/>
                  </a:cubicBezTo>
                  <a:cubicBezTo>
                    <a:pt x="922" y="224"/>
                    <a:pt x="898" y="190"/>
                    <a:pt x="872" y="157"/>
                  </a:cubicBezTo>
                  <a:cubicBezTo>
                    <a:pt x="870" y="156"/>
                    <a:pt x="870" y="155"/>
                    <a:pt x="868" y="155"/>
                  </a:cubicBezTo>
                  <a:cubicBezTo>
                    <a:pt x="867" y="153"/>
                    <a:pt x="864" y="152"/>
                    <a:pt x="863" y="150"/>
                  </a:cubicBezTo>
                  <a:cubicBezTo>
                    <a:pt x="767" y="56"/>
                    <a:pt x="638" y="0"/>
                    <a:pt x="50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2"/>
            <p:cNvSpPr/>
            <p:nvPr/>
          </p:nvSpPr>
          <p:spPr>
            <a:xfrm>
              <a:off x="3922155" y="-84509"/>
              <a:ext cx="32937" cy="29505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10" y="0"/>
                  </a:moveTo>
                  <a:cubicBezTo>
                    <a:pt x="253" y="0"/>
                    <a:pt x="202" y="14"/>
                    <a:pt x="154" y="42"/>
                  </a:cubicBezTo>
                  <a:cubicBezTo>
                    <a:pt x="59" y="97"/>
                    <a:pt x="1" y="200"/>
                    <a:pt x="1" y="309"/>
                  </a:cubicBezTo>
                  <a:cubicBezTo>
                    <a:pt x="1" y="417"/>
                    <a:pt x="59" y="521"/>
                    <a:pt x="154" y="576"/>
                  </a:cubicBezTo>
                  <a:cubicBezTo>
                    <a:pt x="202" y="603"/>
                    <a:pt x="254" y="618"/>
                    <a:pt x="310" y="618"/>
                  </a:cubicBezTo>
                  <a:cubicBezTo>
                    <a:pt x="365" y="618"/>
                    <a:pt x="416" y="603"/>
                    <a:pt x="466" y="576"/>
                  </a:cubicBezTo>
                  <a:lnTo>
                    <a:pt x="563" y="529"/>
                  </a:lnTo>
                  <a:cubicBezTo>
                    <a:pt x="642" y="490"/>
                    <a:pt x="689" y="393"/>
                    <a:pt x="689" y="309"/>
                  </a:cubicBezTo>
                  <a:cubicBezTo>
                    <a:pt x="691" y="225"/>
                    <a:pt x="644" y="127"/>
                    <a:pt x="563" y="89"/>
                  </a:cubicBezTo>
                  <a:lnTo>
                    <a:pt x="466" y="42"/>
                  </a:lnTo>
                  <a:cubicBezTo>
                    <a:pt x="416" y="14"/>
                    <a:pt x="364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2"/>
            <p:cNvSpPr/>
            <p:nvPr/>
          </p:nvSpPr>
          <p:spPr>
            <a:xfrm>
              <a:off x="4035789" y="-34747"/>
              <a:ext cx="17731" cy="13728"/>
            </a:xfrm>
            <a:custGeom>
              <a:avLst/>
              <a:gdLst/>
              <a:ahLst/>
              <a:cxnLst/>
              <a:rect l="l" t="t" r="r" b="b"/>
              <a:pathLst>
                <a:path w="372" h="288" extrusionOk="0">
                  <a:moveTo>
                    <a:pt x="187" y="0"/>
                  </a:moveTo>
                  <a:cubicBezTo>
                    <a:pt x="1" y="0"/>
                    <a:pt x="1" y="288"/>
                    <a:pt x="187" y="288"/>
                  </a:cubicBezTo>
                  <a:cubicBezTo>
                    <a:pt x="371" y="288"/>
                    <a:pt x="371" y="0"/>
                    <a:pt x="1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2"/>
            <p:cNvSpPr/>
            <p:nvPr/>
          </p:nvSpPr>
          <p:spPr>
            <a:xfrm>
              <a:off x="4154379" y="-35605"/>
              <a:ext cx="20019" cy="15491"/>
            </a:xfrm>
            <a:custGeom>
              <a:avLst/>
              <a:gdLst/>
              <a:ahLst/>
              <a:cxnLst/>
              <a:rect l="l" t="t" r="r" b="b"/>
              <a:pathLst>
                <a:path w="420" h="325" extrusionOk="0">
                  <a:moveTo>
                    <a:pt x="210" y="0"/>
                  </a:moveTo>
                  <a:cubicBezTo>
                    <a:pt x="2" y="0"/>
                    <a:pt x="1" y="325"/>
                    <a:pt x="210" y="325"/>
                  </a:cubicBezTo>
                  <a:cubicBezTo>
                    <a:pt x="420" y="325"/>
                    <a:pt x="420" y="0"/>
                    <a:pt x="2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2"/>
            <p:cNvSpPr/>
            <p:nvPr/>
          </p:nvSpPr>
          <p:spPr>
            <a:xfrm>
              <a:off x="4246277" y="-70543"/>
              <a:ext cx="63728" cy="49476"/>
            </a:xfrm>
            <a:custGeom>
              <a:avLst/>
              <a:gdLst/>
              <a:ahLst/>
              <a:cxnLst/>
              <a:rect l="l" t="t" r="r" b="b"/>
              <a:pathLst>
                <a:path w="1337" h="1038" extrusionOk="0">
                  <a:moveTo>
                    <a:pt x="669" y="0"/>
                  </a:moveTo>
                  <a:cubicBezTo>
                    <a:pt x="1" y="0"/>
                    <a:pt x="0" y="1038"/>
                    <a:pt x="669" y="1038"/>
                  </a:cubicBezTo>
                  <a:cubicBezTo>
                    <a:pt x="1336" y="1038"/>
                    <a:pt x="1337" y="0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2"/>
            <p:cNvSpPr/>
            <p:nvPr/>
          </p:nvSpPr>
          <p:spPr>
            <a:xfrm>
              <a:off x="4357528" y="-50190"/>
              <a:ext cx="24547" cy="20687"/>
            </a:xfrm>
            <a:custGeom>
              <a:avLst/>
              <a:gdLst/>
              <a:ahLst/>
              <a:cxnLst/>
              <a:rect l="l" t="t" r="r" b="b"/>
              <a:pathLst>
                <a:path w="515" h="434" extrusionOk="0">
                  <a:moveTo>
                    <a:pt x="208" y="0"/>
                  </a:moveTo>
                  <a:cubicBezTo>
                    <a:pt x="159" y="0"/>
                    <a:pt x="99" y="31"/>
                    <a:pt x="66" y="63"/>
                  </a:cubicBezTo>
                  <a:cubicBezTo>
                    <a:pt x="28" y="102"/>
                    <a:pt x="1" y="163"/>
                    <a:pt x="3" y="217"/>
                  </a:cubicBezTo>
                  <a:cubicBezTo>
                    <a:pt x="6" y="273"/>
                    <a:pt x="24" y="330"/>
                    <a:pt x="66" y="370"/>
                  </a:cubicBezTo>
                  <a:cubicBezTo>
                    <a:pt x="102" y="404"/>
                    <a:pt x="153" y="434"/>
                    <a:pt x="204" y="434"/>
                  </a:cubicBezTo>
                  <a:cubicBezTo>
                    <a:pt x="209" y="434"/>
                    <a:pt x="214" y="433"/>
                    <a:pt x="218" y="433"/>
                  </a:cubicBezTo>
                  <a:cubicBezTo>
                    <a:pt x="255" y="429"/>
                    <a:pt x="299" y="429"/>
                    <a:pt x="332" y="419"/>
                  </a:cubicBezTo>
                  <a:cubicBezTo>
                    <a:pt x="349" y="414"/>
                    <a:pt x="379" y="402"/>
                    <a:pt x="398" y="391"/>
                  </a:cubicBezTo>
                  <a:cubicBezTo>
                    <a:pt x="435" y="372"/>
                    <a:pt x="456" y="345"/>
                    <a:pt x="479" y="313"/>
                  </a:cubicBezTo>
                  <a:cubicBezTo>
                    <a:pt x="515" y="261"/>
                    <a:pt x="515" y="172"/>
                    <a:pt x="479" y="121"/>
                  </a:cubicBezTo>
                  <a:cubicBezTo>
                    <a:pt x="456" y="88"/>
                    <a:pt x="435" y="62"/>
                    <a:pt x="398" y="42"/>
                  </a:cubicBezTo>
                  <a:cubicBezTo>
                    <a:pt x="379" y="32"/>
                    <a:pt x="351" y="19"/>
                    <a:pt x="332" y="14"/>
                  </a:cubicBezTo>
                  <a:cubicBezTo>
                    <a:pt x="299" y="5"/>
                    <a:pt x="256" y="4"/>
                    <a:pt x="218" y="1"/>
                  </a:cubicBezTo>
                  <a:cubicBezTo>
                    <a:pt x="215" y="0"/>
                    <a:pt x="211" y="0"/>
                    <a:pt x="2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2"/>
            <p:cNvSpPr/>
            <p:nvPr/>
          </p:nvSpPr>
          <p:spPr>
            <a:xfrm>
              <a:off x="4410436" y="-45043"/>
              <a:ext cx="58723" cy="58294"/>
            </a:xfrm>
            <a:custGeom>
              <a:avLst/>
              <a:gdLst/>
              <a:ahLst/>
              <a:cxnLst/>
              <a:rect l="l" t="t" r="r" b="b"/>
              <a:pathLst>
                <a:path w="1232" h="1223" extrusionOk="0">
                  <a:moveTo>
                    <a:pt x="595" y="0"/>
                  </a:moveTo>
                  <a:cubicBezTo>
                    <a:pt x="519" y="0"/>
                    <a:pt x="447" y="17"/>
                    <a:pt x="379" y="53"/>
                  </a:cubicBezTo>
                  <a:cubicBezTo>
                    <a:pt x="304" y="78"/>
                    <a:pt x="238" y="119"/>
                    <a:pt x="183" y="179"/>
                  </a:cubicBezTo>
                  <a:cubicBezTo>
                    <a:pt x="123" y="234"/>
                    <a:pt x="81" y="301"/>
                    <a:pt x="56" y="375"/>
                  </a:cubicBezTo>
                  <a:cubicBezTo>
                    <a:pt x="18" y="448"/>
                    <a:pt x="0" y="527"/>
                    <a:pt x="3" y="611"/>
                  </a:cubicBezTo>
                  <a:cubicBezTo>
                    <a:pt x="12" y="665"/>
                    <a:pt x="18" y="720"/>
                    <a:pt x="26" y="773"/>
                  </a:cubicBezTo>
                  <a:cubicBezTo>
                    <a:pt x="55" y="877"/>
                    <a:pt x="107" y="968"/>
                    <a:pt x="183" y="1043"/>
                  </a:cubicBezTo>
                  <a:cubicBezTo>
                    <a:pt x="225" y="1075"/>
                    <a:pt x="265" y="1107"/>
                    <a:pt x="307" y="1138"/>
                  </a:cubicBezTo>
                  <a:cubicBezTo>
                    <a:pt x="403" y="1194"/>
                    <a:pt x="507" y="1222"/>
                    <a:pt x="616" y="1222"/>
                  </a:cubicBezTo>
                  <a:cubicBezTo>
                    <a:pt x="622" y="1222"/>
                    <a:pt x="629" y="1222"/>
                    <a:pt x="635" y="1222"/>
                  </a:cubicBezTo>
                  <a:cubicBezTo>
                    <a:pt x="712" y="1222"/>
                    <a:pt x="784" y="1205"/>
                    <a:pt x="851" y="1170"/>
                  </a:cubicBezTo>
                  <a:cubicBezTo>
                    <a:pt x="928" y="1146"/>
                    <a:pt x="993" y="1104"/>
                    <a:pt x="1048" y="1043"/>
                  </a:cubicBezTo>
                  <a:cubicBezTo>
                    <a:pt x="1109" y="989"/>
                    <a:pt x="1150" y="922"/>
                    <a:pt x="1175" y="847"/>
                  </a:cubicBezTo>
                  <a:cubicBezTo>
                    <a:pt x="1214" y="774"/>
                    <a:pt x="1231" y="696"/>
                    <a:pt x="1227" y="612"/>
                  </a:cubicBezTo>
                  <a:cubicBezTo>
                    <a:pt x="1221" y="557"/>
                    <a:pt x="1214" y="503"/>
                    <a:pt x="1205" y="450"/>
                  </a:cubicBezTo>
                  <a:cubicBezTo>
                    <a:pt x="1176" y="346"/>
                    <a:pt x="1124" y="256"/>
                    <a:pt x="1048" y="179"/>
                  </a:cubicBezTo>
                  <a:cubicBezTo>
                    <a:pt x="1006" y="148"/>
                    <a:pt x="965" y="116"/>
                    <a:pt x="924" y="84"/>
                  </a:cubicBezTo>
                  <a:cubicBezTo>
                    <a:pt x="828" y="29"/>
                    <a:pt x="725" y="0"/>
                    <a:pt x="615" y="0"/>
                  </a:cubicBezTo>
                  <a:cubicBezTo>
                    <a:pt x="608" y="0"/>
                    <a:pt x="602" y="0"/>
                    <a:pt x="59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2"/>
            <p:cNvSpPr/>
            <p:nvPr/>
          </p:nvSpPr>
          <p:spPr>
            <a:xfrm>
              <a:off x="4499855" y="15587"/>
              <a:ext cx="23547" cy="26835"/>
            </a:xfrm>
            <a:custGeom>
              <a:avLst/>
              <a:gdLst/>
              <a:ahLst/>
              <a:cxnLst/>
              <a:rect l="l" t="t" r="r" b="b"/>
              <a:pathLst>
                <a:path w="494" h="563" extrusionOk="0">
                  <a:moveTo>
                    <a:pt x="258" y="0"/>
                  </a:moveTo>
                  <a:cubicBezTo>
                    <a:pt x="255" y="0"/>
                    <a:pt x="251" y="0"/>
                    <a:pt x="248" y="0"/>
                  </a:cubicBezTo>
                  <a:cubicBezTo>
                    <a:pt x="209" y="1"/>
                    <a:pt x="172" y="12"/>
                    <a:pt x="138" y="31"/>
                  </a:cubicBezTo>
                  <a:cubicBezTo>
                    <a:pt x="97" y="53"/>
                    <a:pt x="45" y="112"/>
                    <a:pt x="37" y="162"/>
                  </a:cubicBezTo>
                  <a:cubicBezTo>
                    <a:pt x="25" y="237"/>
                    <a:pt x="0" y="324"/>
                    <a:pt x="27" y="395"/>
                  </a:cubicBezTo>
                  <a:cubicBezTo>
                    <a:pt x="46" y="444"/>
                    <a:pt x="68" y="482"/>
                    <a:pt x="109" y="514"/>
                  </a:cubicBezTo>
                  <a:cubicBezTo>
                    <a:pt x="144" y="543"/>
                    <a:pt x="190" y="563"/>
                    <a:pt x="238" y="563"/>
                  </a:cubicBezTo>
                  <a:cubicBezTo>
                    <a:pt x="242" y="563"/>
                    <a:pt x="245" y="563"/>
                    <a:pt x="248" y="563"/>
                  </a:cubicBezTo>
                  <a:cubicBezTo>
                    <a:pt x="288" y="561"/>
                    <a:pt x="328" y="551"/>
                    <a:pt x="362" y="531"/>
                  </a:cubicBezTo>
                  <a:cubicBezTo>
                    <a:pt x="417" y="503"/>
                    <a:pt x="446" y="449"/>
                    <a:pt x="467" y="395"/>
                  </a:cubicBezTo>
                  <a:cubicBezTo>
                    <a:pt x="493" y="324"/>
                    <a:pt x="469" y="236"/>
                    <a:pt x="459" y="162"/>
                  </a:cubicBezTo>
                  <a:cubicBezTo>
                    <a:pt x="450" y="144"/>
                    <a:pt x="444" y="126"/>
                    <a:pt x="437" y="109"/>
                  </a:cubicBezTo>
                  <a:cubicBezTo>
                    <a:pt x="422" y="83"/>
                    <a:pt x="403" y="63"/>
                    <a:pt x="380" y="47"/>
                  </a:cubicBezTo>
                  <a:cubicBezTo>
                    <a:pt x="346" y="20"/>
                    <a:pt x="302" y="0"/>
                    <a:pt x="2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2"/>
            <p:cNvSpPr/>
            <p:nvPr/>
          </p:nvSpPr>
          <p:spPr>
            <a:xfrm>
              <a:off x="4533983" y="70736"/>
              <a:ext cx="39085" cy="30315"/>
            </a:xfrm>
            <a:custGeom>
              <a:avLst/>
              <a:gdLst/>
              <a:ahLst/>
              <a:cxnLst/>
              <a:rect l="l" t="t" r="r" b="b"/>
              <a:pathLst>
                <a:path w="820" h="636" extrusionOk="0">
                  <a:moveTo>
                    <a:pt x="410" y="0"/>
                  </a:moveTo>
                  <a:cubicBezTo>
                    <a:pt x="0" y="0"/>
                    <a:pt x="0" y="636"/>
                    <a:pt x="410" y="636"/>
                  </a:cubicBezTo>
                  <a:cubicBezTo>
                    <a:pt x="820" y="636"/>
                    <a:pt x="820" y="0"/>
                    <a:pt x="4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2"/>
            <p:cNvSpPr/>
            <p:nvPr/>
          </p:nvSpPr>
          <p:spPr>
            <a:xfrm>
              <a:off x="4500570" y="-88942"/>
              <a:ext cx="33985" cy="26311"/>
            </a:xfrm>
            <a:custGeom>
              <a:avLst/>
              <a:gdLst/>
              <a:ahLst/>
              <a:cxnLst/>
              <a:rect l="l" t="t" r="r" b="b"/>
              <a:pathLst>
                <a:path w="713" h="552" extrusionOk="0">
                  <a:moveTo>
                    <a:pt x="357" y="0"/>
                  </a:moveTo>
                  <a:cubicBezTo>
                    <a:pt x="3" y="0"/>
                    <a:pt x="1" y="552"/>
                    <a:pt x="357" y="552"/>
                  </a:cubicBezTo>
                  <a:cubicBezTo>
                    <a:pt x="713" y="552"/>
                    <a:pt x="713" y="0"/>
                    <a:pt x="35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2"/>
            <p:cNvSpPr/>
            <p:nvPr/>
          </p:nvSpPr>
          <p:spPr>
            <a:xfrm>
              <a:off x="4595757" y="-38513"/>
              <a:ext cx="36702" cy="35796"/>
            </a:xfrm>
            <a:custGeom>
              <a:avLst/>
              <a:gdLst/>
              <a:ahLst/>
              <a:cxnLst/>
              <a:rect l="l" t="t" r="r" b="b"/>
              <a:pathLst>
                <a:path w="770" h="751" extrusionOk="0">
                  <a:moveTo>
                    <a:pt x="370" y="1"/>
                  </a:moveTo>
                  <a:cubicBezTo>
                    <a:pt x="281" y="1"/>
                    <a:pt x="187" y="40"/>
                    <a:pt x="124" y="103"/>
                  </a:cubicBezTo>
                  <a:cubicBezTo>
                    <a:pt x="38" y="189"/>
                    <a:pt x="0" y="323"/>
                    <a:pt x="35" y="441"/>
                  </a:cubicBezTo>
                  <a:cubicBezTo>
                    <a:pt x="58" y="517"/>
                    <a:pt x="82" y="591"/>
                    <a:pt x="140" y="649"/>
                  </a:cubicBezTo>
                  <a:cubicBezTo>
                    <a:pt x="164" y="672"/>
                    <a:pt x="192" y="692"/>
                    <a:pt x="221" y="707"/>
                  </a:cubicBezTo>
                  <a:cubicBezTo>
                    <a:pt x="264" y="731"/>
                    <a:pt x="311" y="750"/>
                    <a:pt x="361" y="750"/>
                  </a:cubicBezTo>
                  <a:cubicBezTo>
                    <a:pt x="365" y="750"/>
                    <a:pt x="368" y="750"/>
                    <a:pt x="372" y="750"/>
                  </a:cubicBezTo>
                  <a:cubicBezTo>
                    <a:pt x="448" y="747"/>
                    <a:pt x="511" y="719"/>
                    <a:pt x="569" y="674"/>
                  </a:cubicBezTo>
                  <a:cubicBezTo>
                    <a:pt x="605" y="644"/>
                    <a:pt x="635" y="617"/>
                    <a:pt x="658" y="574"/>
                  </a:cubicBezTo>
                  <a:cubicBezTo>
                    <a:pt x="672" y="546"/>
                    <a:pt x="686" y="515"/>
                    <a:pt x="694" y="486"/>
                  </a:cubicBezTo>
                  <a:cubicBezTo>
                    <a:pt x="700" y="472"/>
                    <a:pt x="704" y="456"/>
                    <a:pt x="708" y="441"/>
                  </a:cubicBezTo>
                  <a:cubicBezTo>
                    <a:pt x="770" y="224"/>
                    <a:pt x="593" y="1"/>
                    <a:pt x="3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2"/>
            <p:cNvSpPr/>
            <p:nvPr/>
          </p:nvSpPr>
          <p:spPr>
            <a:xfrm>
              <a:off x="4570352" y="1049"/>
              <a:ext cx="42088" cy="38084"/>
            </a:xfrm>
            <a:custGeom>
              <a:avLst/>
              <a:gdLst/>
              <a:ahLst/>
              <a:cxnLst/>
              <a:rect l="l" t="t" r="r" b="b"/>
              <a:pathLst>
                <a:path w="883" h="799" extrusionOk="0">
                  <a:moveTo>
                    <a:pt x="383" y="0"/>
                  </a:moveTo>
                  <a:cubicBezTo>
                    <a:pt x="335" y="0"/>
                    <a:pt x="290" y="12"/>
                    <a:pt x="247" y="34"/>
                  </a:cubicBezTo>
                  <a:cubicBezTo>
                    <a:pt x="198" y="50"/>
                    <a:pt x="154" y="77"/>
                    <a:pt x="120" y="117"/>
                  </a:cubicBezTo>
                  <a:cubicBezTo>
                    <a:pt x="80" y="154"/>
                    <a:pt x="53" y="195"/>
                    <a:pt x="37" y="245"/>
                  </a:cubicBezTo>
                  <a:cubicBezTo>
                    <a:pt x="12" y="292"/>
                    <a:pt x="0" y="343"/>
                    <a:pt x="3" y="399"/>
                  </a:cubicBezTo>
                  <a:cubicBezTo>
                    <a:pt x="8" y="501"/>
                    <a:pt x="41" y="609"/>
                    <a:pt x="120" y="681"/>
                  </a:cubicBezTo>
                  <a:lnTo>
                    <a:pt x="200" y="744"/>
                  </a:lnTo>
                  <a:cubicBezTo>
                    <a:pt x="263" y="781"/>
                    <a:pt x="330" y="797"/>
                    <a:pt x="402" y="798"/>
                  </a:cubicBezTo>
                  <a:lnTo>
                    <a:pt x="465" y="791"/>
                  </a:lnTo>
                  <a:cubicBezTo>
                    <a:pt x="489" y="788"/>
                    <a:pt x="515" y="784"/>
                    <a:pt x="541" y="781"/>
                  </a:cubicBezTo>
                  <a:cubicBezTo>
                    <a:pt x="592" y="778"/>
                    <a:pt x="640" y="762"/>
                    <a:pt x="685" y="735"/>
                  </a:cubicBezTo>
                  <a:cubicBezTo>
                    <a:pt x="715" y="717"/>
                    <a:pt x="745" y="695"/>
                    <a:pt x="767" y="669"/>
                  </a:cubicBezTo>
                  <a:cubicBezTo>
                    <a:pt x="831" y="597"/>
                    <a:pt x="883" y="500"/>
                    <a:pt x="878" y="400"/>
                  </a:cubicBezTo>
                  <a:cubicBezTo>
                    <a:pt x="872" y="364"/>
                    <a:pt x="869" y="332"/>
                    <a:pt x="864" y="297"/>
                  </a:cubicBezTo>
                  <a:cubicBezTo>
                    <a:pt x="845" y="233"/>
                    <a:pt x="813" y="177"/>
                    <a:pt x="766" y="129"/>
                  </a:cubicBezTo>
                  <a:cubicBezTo>
                    <a:pt x="720" y="79"/>
                    <a:pt x="655" y="46"/>
                    <a:pt x="591" y="25"/>
                  </a:cubicBezTo>
                  <a:cubicBezTo>
                    <a:pt x="561" y="14"/>
                    <a:pt x="504" y="13"/>
                    <a:pt x="463" y="8"/>
                  </a:cubicBezTo>
                  <a:lnTo>
                    <a:pt x="400" y="1"/>
                  </a:lnTo>
                  <a:cubicBezTo>
                    <a:pt x="394" y="0"/>
                    <a:pt x="389" y="0"/>
                    <a:pt x="3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1" name="Google Shape;2691;p32"/>
          <p:cNvGrpSpPr/>
          <p:nvPr/>
        </p:nvGrpSpPr>
        <p:grpSpPr>
          <a:xfrm rot="-636634">
            <a:off x="2782458" y="4733640"/>
            <a:ext cx="1135986" cy="503459"/>
            <a:chOff x="4059002" y="793671"/>
            <a:chExt cx="401482" cy="177933"/>
          </a:xfrm>
        </p:grpSpPr>
        <p:sp>
          <p:nvSpPr>
            <p:cNvPr id="2692" name="Google Shape;2692;p32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2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2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2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2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2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2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2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2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2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2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2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2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2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2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2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2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2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2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1" name="Google Shape;2711;p32"/>
          <p:cNvGrpSpPr/>
          <p:nvPr/>
        </p:nvGrpSpPr>
        <p:grpSpPr>
          <a:xfrm rot="994520">
            <a:off x="7019172" y="3889872"/>
            <a:ext cx="1655340" cy="1805327"/>
            <a:chOff x="4518826" y="55435"/>
            <a:chExt cx="440758" cy="480654"/>
          </a:xfrm>
        </p:grpSpPr>
        <p:sp>
          <p:nvSpPr>
            <p:cNvPr id="2712" name="Google Shape;2712;p32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2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2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2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2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2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2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2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2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2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2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2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4" name="Google Shape;2724;p32"/>
          <p:cNvGrpSpPr/>
          <p:nvPr/>
        </p:nvGrpSpPr>
        <p:grpSpPr>
          <a:xfrm rot="1304130">
            <a:off x="19366" y="2353777"/>
            <a:ext cx="648525" cy="818432"/>
            <a:chOff x="4198851" y="-806491"/>
            <a:chExt cx="163968" cy="206914"/>
          </a:xfrm>
        </p:grpSpPr>
        <p:sp>
          <p:nvSpPr>
            <p:cNvPr id="2725" name="Google Shape;2725;p32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2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2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2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2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2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2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2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2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2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5" name="Google Shape;2735;p32"/>
          <p:cNvGrpSpPr/>
          <p:nvPr/>
        </p:nvGrpSpPr>
        <p:grpSpPr>
          <a:xfrm>
            <a:off x="557211" y="4342059"/>
            <a:ext cx="453302" cy="490152"/>
            <a:chOff x="3127056" y="-728177"/>
            <a:chExt cx="193711" cy="209440"/>
          </a:xfrm>
        </p:grpSpPr>
        <p:sp>
          <p:nvSpPr>
            <p:cNvPr id="2736" name="Google Shape;2736;p32"/>
            <p:cNvSpPr/>
            <p:nvPr/>
          </p:nvSpPr>
          <p:spPr>
            <a:xfrm>
              <a:off x="3137113" y="-723697"/>
              <a:ext cx="174216" cy="196523"/>
            </a:xfrm>
            <a:custGeom>
              <a:avLst/>
              <a:gdLst/>
              <a:ahLst/>
              <a:cxnLst/>
              <a:rect l="l" t="t" r="r" b="b"/>
              <a:pathLst>
                <a:path w="3655" h="4123" extrusionOk="0">
                  <a:moveTo>
                    <a:pt x="2204" y="71"/>
                  </a:moveTo>
                  <a:lnTo>
                    <a:pt x="3588" y="1395"/>
                  </a:lnTo>
                  <a:lnTo>
                    <a:pt x="132" y="3971"/>
                  </a:lnTo>
                  <a:lnTo>
                    <a:pt x="2204" y="71"/>
                  </a:lnTo>
                  <a:close/>
                  <a:moveTo>
                    <a:pt x="2193" y="0"/>
                  </a:moveTo>
                  <a:lnTo>
                    <a:pt x="1" y="4123"/>
                  </a:lnTo>
                  <a:lnTo>
                    <a:pt x="1" y="4123"/>
                  </a:lnTo>
                  <a:lnTo>
                    <a:pt x="3654" y="1399"/>
                  </a:lnTo>
                  <a:lnTo>
                    <a:pt x="21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2"/>
            <p:cNvSpPr/>
            <p:nvPr/>
          </p:nvSpPr>
          <p:spPr>
            <a:xfrm>
              <a:off x="3298554" y="-667166"/>
              <a:ext cx="22212" cy="20210"/>
            </a:xfrm>
            <a:custGeom>
              <a:avLst/>
              <a:gdLst/>
              <a:ahLst/>
              <a:cxnLst/>
              <a:rect l="l" t="t" r="r" b="b"/>
              <a:pathLst>
                <a:path w="466" h="424" extrusionOk="0">
                  <a:moveTo>
                    <a:pt x="233" y="0"/>
                  </a:moveTo>
                  <a:cubicBezTo>
                    <a:pt x="137" y="0"/>
                    <a:pt x="49" y="66"/>
                    <a:pt x="26" y="165"/>
                  </a:cubicBezTo>
                  <a:cubicBezTo>
                    <a:pt x="0" y="278"/>
                    <a:pt x="72" y="392"/>
                    <a:pt x="186" y="418"/>
                  </a:cubicBezTo>
                  <a:cubicBezTo>
                    <a:pt x="202" y="422"/>
                    <a:pt x="218" y="423"/>
                    <a:pt x="233" y="423"/>
                  </a:cubicBezTo>
                  <a:cubicBezTo>
                    <a:pt x="329" y="423"/>
                    <a:pt x="416" y="358"/>
                    <a:pt x="439" y="260"/>
                  </a:cubicBezTo>
                  <a:cubicBezTo>
                    <a:pt x="465" y="146"/>
                    <a:pt x="395" y="32"/>
                    <a:pt x="281" y="5"/>
                  </a:cubicBezTo>
                  <a:cubicBezTo>
                    <a:pt x="265" y="2"/>
                    <a:pt x="249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2"/>
            <p:cNvSpPr/>
            <p:nvPr/>
          </p:nvSpPr>
          <p:spPr>
            <a:xfrm>
              <a:off x="3127056" y="-542808"/>
              <a:ext cx="26454" cy="24071"/>
            </a:xfrm>
            <a:custGeom>
              <a:avLst/>
              <a:gdLst/>
              <a:ahLst/>
              <a:cxnLst/>
              <a:rect l="l" t="t" r="r" b="b"/>
              <a:pathLst>
                <a:path w="555" h="505" extrusionOk="0">
                  <a:moveTo>
                    <a:pt x="277" y="1"/>
                  </a:moveTo>
                  <a:cubicBezTo>
                    <a:pt x="162" y="1"/>
                    <a:pt x="59" y="80"/>
                    <a:pt x="32" y="196"/>
                  </a:cubicBezTo>
                  <a:cubicBezTo>
                    <a:pt x="0" y="332"/>
                    <a:pt x="84" y="467"/>
                    <a:pt x="220" y="498"/>
                  </a:cubicBezTo>
                  <a:cubicBezTo>
                    <a:pt x="239" y="503"/>
                    <a:pt x="258" y="505"/>
                    <a:pt x="277" y="505"/>
                  </a:cubicBezTo>
                  <a:cubicBezTo>
                    <a:pt x="392" y="505"/>
                    <a:pt x="496" y="426"/>
                    <a:pt x="523" y="310"/>
                  </a:cubicBezTo>
                  <a:cubicBezTo>
                    <a:pt x="554" y="174"/>
                    <a:pt x="468" y="39"/>
                    <a:pt x="334" y="7"/>
                  </a:cubicBezTo>
                  <a:cubicBezTo>
                    <a:pt x="315" y="3"/>
                    <a:pt x="296" y="1"/>
                    <a:pt x="2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2"/>
            <p:cNvSpPr/>
            <p:nvPr/>
          </p:nvSpPr>
          <p:spPr>
            <a:xfrm>
              <a:off x="3235112" y="-728177"/>
              <a:ext cx="13537" cy="12393"/>
            </a:xfrm>
            <a:custGeom>
              <a:avLst/>
              <a:gdLst/>
              <a:ahLst/>
              <a:cxnLst/>
              <a:rect l="l" t="t" r="r" b="b"/>
              <a:pathLst>
                <a:path w="284" h="260" extrusionOk="0">
                  <a:moveTo>
                    <a:pt x="143" y="1"/>
                  </a:moveTo>
                  <a:cubicBezTo>
                    <a:pt x="83" y="1"/>
                    <a:pt x="30" y="42"/>
                    <a:pt x="16" y="101"/>
                  </a:cubicBezTo>
                  <a:cubicBezTo>
                    <a:pt x="1" y="171"/>
                    <a:pt x="44" y="239"/>
                    <a:pt x="114" y="256"/>
                  </a:cubicBezTo>
                  <a:cubicBezTo>
                    <a:pt x="123" y="258"/>
                    <a:pt x="132" y="259"/>
                    <a:pt x="141" y="259"/>
                  </a:cubicBezTo>
                  <a:cubicBezTo>
                    <a:pt x="200" y="259"/>
                    <a:pt x="254" y="219"/>
                    <a:pt x="268" y="159"/>
                  </a:cubicBezTo>
                  <a:cubicBezTo>
                    <a:pt x="283" y="90"/>
                    <a:pt x="241" y="21"/>
                    <a:pt x="171" y="4"/>
                  </a:cubicBezTo>
                  <a:cubicBezTo>
                    <a:pt x="162" y="2"/>
                    <a:pt x="152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0" name="Google Shape;2740;p32"/>
          <p:cNvGrpSpPr/>
          <p:nvPr/>
        </p:nvGrpSpPr>
        <p:grpSpPr>
          <a:xfrm>
            <a:off x="8073009" y="3876203"/>
            <a:ext cx="640408" cy="564311"/>
            <a:chOff x="2006404" y="4069782"/>
            <a:chExt cx="447431" cy="394237"/>
          </a:xfrm>
        </p:grpSpPr>
        <p:sp>
          <p:nvSpPr>
            <p:cNvPr id="2741" name="Google Shape;2741;p32"/>
            <p:cNvSpPr/>
            <p:nvPr/>
          </p:nvSpPr>
          <p:spPr>
            <a:xfrm>
              <a:off x="2006404" y="4069782"/>
              <a:ext cx="413494" cy="394237"/>
            </a:xfrm>
            <a:custGeom>
              <a:avLst/>
              <a:gdLst/>
              <a:ahLst/>
              <a:cxnLst/>
              <a:rect l="l" t="t" r="r" b="b"/>
              <a:pathLst>
                <a:path w="8675" h="8271" extrusionOk="0">
                  <a:moveTo>
                    <a:pt x="4539" y="1"/>
                  </a:moveTo>
                  <a:cubicBezTo>
                    <a:pt x="3481" y="1"/>
                    <a:pt x="2423" y="404"/>
                    <a:pt x="1615" y="1212"/>
                  </a:cubicBezTo>
                  <a:cubicBezTo>
                    <a:pt x="0" y="2827"/>
                    <a:pt x="0" y="5445"/>
                    <a:pt x="1615" y="7059"/>
                  </a:cubicBezTo>
                  <a:cubicBezTo>
                    <a:pt x="2391" y="7835"/>
                    <a:pt x="3442" y="8270"/>
                    <a:pt x="4539" y="8270"/>
                  </a:cubicBezTo>
                  <a:cubicBezTo>
                    <a:pt x="5635" y="8270"/>
                    <a:pt x="6687" y="7835"/>
                    <a:pt x="7463" y="7059"/>
                  </a:cubicBezTo>
                  <a:cubicBezTo>
                    <a:pt x="8239" y="6284"/>
                    <a:pt x="8674" y="5232"/>
                    <a:pt x="8674" y="4135"/>
                  </a:cubicBezTo>
                  <a:cubicBezTo>
                    <a:pt x="8674" y="3039"/>
                    <a:pt x="8239" y="1987"/>
                    <a:pt x="7463" y="1212"/>
                  </a:cubicBezTo>
                  <a:cubicBezTo>
                    <a:pt x="6655" y="404"/>
                    <a:pt x="5597" y="1"/>
                    <a:pt x="45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2"/>
            <p:cNvSpPr/>
            <p:nvPr/>
          </p:nvSpPr>
          <p:spPr>
            <a:xfrm>
              <a:off x="2029736" y="4286943"/>
              <a:ext cx="276886" cy="133510"/>
            </a:xfrm>
            <a:custGeom>
              <a:avLst/>
              <a:gdLst/>
              <a:ahLst/>
              <a:cxnLst/>
              <a:rect l="l" t="t" r="r" b="b"/>
              <a:pathLst>
                <a:path w="5809" h="2801" extrusionOk="0">
                  <a:moveTo>
                    <a:pt x="1739" y="0"/>
                  </a:moveTo>
                  <a:cubicBezTo>
                    <a:pt x="1516" y="0"/>
                    <a:pt x="1294" y="14"/>
                    <a:pt x="1073" y="36"/>
                  </a:cubicBezTo>
                  <a:cubicBezTo>
                    <a:pt x="714" y="72"/>
                    <a:pt x="356" y="131"/>
                    <a:pt x="0" y="196"/>
                  </a:cubicBezTo>
                  <a:cubicBezTo>
                    <a:pt x="155" y="1229"/>
                    <a:pt x="690" y="2136"/>
                    <a:pt x="1459" y="2770"/>
                  </a:cubicBezTo>
                  <a:cubicBezTo>
                    <a:pt x="1613" y="2790"/>
                    <a:pt x="1770" y="2801"/>
                    <a:pt x="1928" y="2801"/>
                  </a:cubicBezTo>
                  <a:cubicBezTo>
                    <a:pt x="1936" y="2801"/>
                    <a:pt x="1943" y="2801"/>
                    <a:pt x="1951" y="2801"/>
                  </a:cubicBezTo>
                  <a:cubicBezTo>
                    <a:pt x="2438" y="2796"/>
                    <a:pt x="2921" y="2721"/>
                    <a:pt x="3408" y="2686"/>
                  </a:cubicBezTo>
                  <a:cubicBezTo>
                    <a:pt x="3547" y="2676"/>
                    <a:pt x="3688" y="2670"/>
                    <a:pt x="3828" y="2670"/>
                  </a:cubicBezTo>
                  <a:cubicBezTo>
                    <a:pt x="4112" y="2670"/>
                    <a:pt x="4395" y="2695"/>
                    <a:pt x="4672" y="2759"/>
                  </a:cubicBezTo>
                  <a:cubicBezTo>
                    <a:pt x="4579" y="2698"/>
                    <a:pt x="4481" y="2646"/>
                    <a:pt x="4378" y="2606"/>
                  </a:cubicBezTo>
                  <a:cubicBezTo>
                    <a:pt x="3757" y="2361"/>
                    <a:pt x="3071" y="2399"/>
                    <a:pt x="2442" y="2192"/>
                  </a:cubicBezTo>
                  <a:cubicBezTo>
                    <a:pt x="2394" y="2177"/>
                    <a:pt x="2405" y="2111"/>
                    <a:pt x="2453" y="2109"/>
                  </a:cubicBezTo>
                  <a:cubicBezTo>
                    <a:pt x="2774" y="2089"/>
                    <a:pt x="3098" y="2067"/>
                    <a:pt x="3418" y="2033"/>
                  </a:cubicBezTo>
                  <a:cubicBezTo>
                    <a:pt x="3915" y="1983"/>
                    <a:pt x="4408" y="1896"/>
                    <a:pt x="4879" y="1732"/>
                  </a:cubicBezTo>
                  <a:cubicBezTo>
                    <a:pt x="5202" y="1619"/>
                    <a:pt x="5511" y="1471"/>
                    <a:pt x="5808" y="1300"/>
                  </a:cubicBezTo>
                  <a:lnTo>
                    <a:pt x="5808" y="1300"/>
                  </a:lnTo>
                  <a:cubicBezTo>
                    <a:pt x="5604" y="1379"/>
                    <a:pt x="5396" y="1447"/>
                    <a:pt x="5184" y="1502"/>
                  </a:cubicBezTo>
                  <a:cubicBezTo>
                    <a:pt x="4822" y="1597"/>
                    <a:pt x="4446" y="1659"/>
                    <a:pt x="4070" y="1659"/>
                  </a:cubicBezTo>
                  <a:cubicBezTo>
                    <a:pt x="4055" y="1659"/>
                    <a:pt x="4040" y="1659"/>
                    <a:pt x="4024" y="1658"/>
                  </a:cubicBezTo>
                  <a:cubicBezTo>
                    <a:pt x="3657" y="1654"/>
                    <a:pt x="3301" y="1581"/>
                    <a:pt x="2956" y="1454"/>
                  </a:cubicBezTo>
                  <a:cubicBezTo>
                    <a:pt x="2259" y="1198"/>
                    <a:pt x="1603" y="785"/>
                    <a:pt x="838" y="782"/>
                  </a:cubicBezTo>
                  <a:cubicBezTo>
                    <a:pt x="788" y="780"/>
                    <a:pt x="782" y="712"/>
                    <a:pt x="826" y="697"/>
                  </a:cubicBezTo>
                  <a:cubicBezTo>
                    <a:pt x="1059" y="617"/>
                    <a:pt x="1296" y="556"/>
                    <a:pt x="1538" y="514"/>
                  </a:cubicBezTo>
                  <a:cubicBezTo>
                    <a:pt x="1838" y="462"/>
                    <a:pt x="2148" y="434"/>
                    <a:pt x="2458" y="434"/>
                  </a:cubicBezTo>
                  <a:cubicBezTo>
                    <a:pt x="2945" y="434"/>
                    <a:pt x="3433" y="504"/>
                    <a:pt x="3890" y="660"/>
                  </a:cubicBezTo>
                  <a:cubicBezTo>
                    <a:pt x="3639" y="469"/>
                    <a:pt x="3363" y="314"/>
                    <a:pt x="3064" y="209"/>
                  </a:cubicBezTo>
                  <a:cubicBezTo>
                    <a:pt x="2638" y="56"/>
                    <a:pt x="2189" y="0"/>
                    <a:pt x="1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2"/>
            <p:cNvSpPr/>
            <p:nvPr/>
          </p:nvSpPr>
          <p:spPr>
            <a:xfrm>
              <a:off x="2151139" y="4111536"/>
              <a:ext cx="270547" cy="201718"/>
            </a:xfrm>
            <a:custGeom>
              <a:avLst/>
              <a:gdLst/>
              <a:ahLst/>
              <a:cxnLst/>
              <a:rect l="l" t="t" r="r" b="b"/>
              <a:pathLst>
                <a:path w="5676" h="4232" extrusionOk="0">
                  <a:moveTo>
                    <a:pt x="4083" y="1"/>
                  </a:moveTo>
                  <a:cubicBezTo>
                    <a:pt x="3503" y="131"/>
                    <a:pt x="2943" y="371"/>
                    <a:pt x="2370" y="519"/>
                  </a:cubicBezTo>
                  <a:cubicBezTo>
                    <a:pt x="1950" y="628"/>
                    <a:pt x="1522" y="682"/>
                    <a:pt x="1095" y="682"/>
                  </a:cubicBezTo>
                  <a:cubicBezTo>
                    <a:pt x="728" y="682"/>
                    <a:pt x="362" y="643"/>
                    <a:pt x="0" y="565"/>
                  </a:cubicBezTo>
                  <a:lnTo>
                    <a:pt x="0" y="565"/>
                  </a:lnTo>
                  <a:cubicBezTo>
                    <a:pt x="239" y="777"/>
                    <a:pt x="502" y="963"/>
                    <a:pt x="792" y="1098"/>
                  </a:cubicBezTo>
                  <a:cubicBezTo>
                    <a:pt x="1204" y="1288"/>
                    <a:pt x="1647" y="1353"/>
                    <a:pt x="2094" y="1353"/>
                  </a:cubicBezTo>
                  <a:cubicBezTo>
                    <a:pt x="2190" y="1353"/>
                    <a:pt x="2286" y="1350"/>
                    <a:pt x="2382" y="1345"/>
                  </a:cubicBezTo>
                  <a:cubicBezTo>
                    <a:pt x="2869" y="1317"/>
                    <a:pt x="3350" y="1245"/>
                    <a:pt x="3837" y="1213"/>
                  </a:cubicBezTo>
                  <a:cubicBezTo>
                    <a:pt x="3920" y="1204"/>
                    <a:pt x="4003" y="1199"/>
                    <a:pt x="4087" y="1199"/>
                  </a:cubicBezTo>
                  <a:cubicBezTo>
                    <a:pt x="4142" y="1199"/>
                    <a:pt x="4142" y="1283"/>
                    <a:pt x="4087" y="1284"/>
                  </a:cubicBezTo>
                  <a:cubicBezTo>
                    <a:pt x="4014" y="1287"/>
                    <a:pt x="3941" y="1291"/>
                    <a:pt x="3867" y="1294"/>
                  </a:cubicBezTo>
                  <a:cubicBezTo>
                    <a:pt x="3764" y="1304"/>
                    <a:pt x="3659" y="1319"/>
                    <a:pt x="3558" y="1340"/>
                  </a:cubicBezTo>
                  <a:cubicBezTo>
                    <a:pt x="3010" y="1457"/>
                    <a:pt x="2498" y="1733"/>
                    <a:pt x="2083" y="2106"/>
                  </a:cubicBezTo>
                  <a:cubicBezTo>
                    <a:pt x="2536" y="1974"/>
                    <a:pt x="3004" y="1879"/>
                    <a:pt x="3472" y="1879"/>
                  </a:cubicBezTo>
                  <a:cubicBezTo>
                    <a:pt x="3766" y="1879"/>
                    <a:pt x="4060" y="1917"/>
                    <a:pt x="4350" y="2006"/>
                  </a:cubicBezTo>
                  <a:cubicBezTo>
                    <a:pt x="4394" y="2021"/>
                    <a:pt x="4388" y="2090"/>
                    <a:pt x="4342" y="2090"/>
                  </a:cubicBezTo>
                  <a:cubicBezTo>
                    <a:pt x="4341" y="2090"/>
                    <a:pt x="4340" y="2090"/>
                    <a:pt x="4338" y="2090"/>
                  </a:cubicBezTo>
                  <a:cubicBezTo>
                    <a:pt x="4316" y="2089"/>
                    <a:pt x="4294" y="2088"/>
                    <a:pt x="4272" y="2088"/>
                  </a:cubicBezTo>
                  <a:cubicBezTo>
                    <a:pt x="3946" y="2088"/>
                    <a:pt x="3637" y="2208"/>
                    <a:pt x="3345" y="2350"/>
                  </a:cubicBezTo>
                  <a:cubicBezTo>
                    <a:pt x="3057" y="2488"/>
                    <a:pt x="2778" y="2648"/>
                    <a:pt x="2477" y="2760"/>
                  </a:cubicBezTo>
                  <a:cubicBezTo>
                    <a:pt x="2220" y="2856"/>
                    <a:pt x="1947" y="2900"/>
                    <a:pt x="1673" y="2900"/>
                  </a:cubicBezTo>
                  <a:cubicBezTo>
                    <a:pt x="1618" y="2900"/>
                    <a:pt x="1564" y="2899"/>
                    <a:pt x="1509" y="2895"/>
                  </a:cubicBezTo>
                  <a:cubicBezTo>
                    <a:pt x="1063" y="2866"/>
                    <a:pt x="627" y="2753"/>
                    <a:pt x="210" y="2587"/>
                  </a:cubicBezTo>
                  <a:lnTo>
                    <a:pt x="210" y="2587"/>
                  </a:lnTo>
                  <a:cubicBezTo>
                    <a:pt x="307" y="2643"/>
                    <a:pt x="403" y="2697"/>
                    <a:pt x="502" y="2749"/>
                  </a:cubicBezTo>
                  <a:cubicBezTo>
                    <a:pt x="817" y="2915"/>
                    <a:pt x="1147" y="3056"/>
                    <a:pt x="1492" y="3150"/>
                  </a:cubicBezTo>
                  <a:cubicBezTo>
                    <a:pt x="1825" y="3239"/>
                    <a:pt x="2167" y="3282"/>
                    <a:pt x="2511" y="3282"/>
                  </a:cubicBezTo>
                  <a:cubicBezTo>
                    <a:pt x="2560" y="3282"/>
                    <a:pt x="2609" y="3281"/>
                    <a:pt x="2657" y="3279"/>
                  </a:cubicBezTo>
                  <a:cubicBezTo>
                    <a:pt x="3391" y="3254"/>
                    <a:pt x="4113" y="3058"/>
                    <a:pt x="4849" y="3058"/>
                  </a:cubicBezTo>
                  <a:cubicBezTo>
                    <a:pt x="4914" y="3058"/>
                    <a:pt x="4979" y="3059"/>
                    <a:pt x="5044" y="3063"/>
                  </a:cubicBezTo>
                  <a:cubicBezTo>
                    <a:pt x="5092" y="3068"/>
                    <a:pt x="5102" y="3135"/>
                    <a:pt x="5056" y="3149"/>
                  </a:cubicBezTo>
                  <a:cubicBezTo>
                    <a:pt x="4861" y="3213"/>
                    <a:pt x="4665" y="3273"/>
                    <a:pt x="4469" y="3334"/>
                  </a:cubicBezTo>
                  <a:cubicBezTo>
                    <a:pt x="4140" y="3435"/>
                    <a:pt x="3810" y="3543"/>
                    <a:pt x="3501" y="3699"/>
                  </a:cubicBezTo>
                  <a:cubicBezTo>
                    <a:pt x="3226" y="3837"/>
                    <a:pt x="2978" y="4015"/>
                    <a:pt x="2762" y="4232"/>
                  </a:cubicBezTo>
                  <a:cubicBezTo>
                    <a:pt x="2953" y="4176"/>
                    <a:pt x="3146" y="4118"/>
                    <a:pt x="3339" y="4062"/>
                  </a:cubicBezTo>
                  <a:cubicBezTo>
                    <a:pt x="3765" y="3940"/>
                    <a:pt x="4199" y="3831"/>
                    <a:pt x="4644" y="3804"/>
                  </a:cubicBezTo>
                  <a:cubicBezTo>
                    <a:pt x="4708" y="3800"/>
                    <a:pt x="4772" y="3798"/>
                    <a:pt x="4835" y="3798"/>
                  </a:cubicBezTo>
                  <a:cubicBezTo>
                    <a:pt x="5103" y="3798"/>
                    <a:pt x="5368" y="3834"/>
                    <a:pt x="5623" y="3914"/>
                  </a:cubicBezTo>
                  <a:cubicBezTo>
                    <a:pt x="5657" y="3701"/>
                    <a:pt x="5675" y="3482"/>
                    <a:pt x="5675" y="3260"/>
                  </a:cubicBezTo>
                  <a:cubicBezTo>
                    <a:pt x="5675" y="1936"/>
                    <a:pt x="5051" y="757"/>
                    <a:pt x="40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2"/>
            <p:cNvSpPr/>
            <p:nvPr/>
          </p:nvSpPr>
          <p:spPr>
            <a:xfrm>
              <a:off x="2058788" y="4081888"/>
              <a:ext cx="194187" cy="92136"/>
            </a:xfrm>
            <a:custGeom>
              <a:avLst/>
              <a:gdLst/>
              <a:ahLst/>
              <a:cxnLst/>
              <a:rect l="l" t="t" r="r" b="b"/>
              <a:pathLst>
                <a:path w="4074" h="1933" extrusionOk="0">
                  <a:moveTo>
                    <a:pt x="2014" y="1"/>
                  </a:moveTo>
                  <a:cubicBezTo>
                    <a:pt x="1186" y="306"/>
                    <a:pt x="483" y="869"/>
                    <a:pt x="0" y="1591"/>
                  </a:cubicBezTo>
                  <a:cubicBezTo>
                    <a:pt x="225" y="1705"/>
                    <a:pt x="450" y="1822"/>
                    <a:pt x="697" y="1861"/>
                  </a:cubicBezTo>
                  <a:cubicBezTo>
                    <a:pt x="635" y="1810"/>
                    <a:pt x="577" y="1752"/>
                    <a:pt x="527" y="1687"/>
                  </a:cubicBezTo>
                  <a:cubicBezTo>
                    <a:pt x="448" y="1590"/>
                    <a:pt x="380" y="1483"/>
                    <a:pt x="305" y="1383"/>
                  </a:cubicBezTo>
                  <a:cubicBezTo>
                    <a:pt x="282" y="1352"/>
                    <a:pt x="314" y="1321"/>
                    <a:pt x="345" y="1321"/>
                  </a:cubicBezTo>
                  <a:cubicBezTo>
                    <a:pt x="355" y="1321"/>
                    <a:pt x="364" y="1324"/>
                    <a:pt x="372" y="1330"/>
                  </a:cubicBezTo>
                  <a:cubicBezTo>
                    <a:pt x="774" y="1684"/>
                    <a:pt x="1305" y="1835"/>
                    <a:pt x="1825" y="1932"/>
                  </a:cubicBezTo>
                  <a:cubicBezTo>
                    <a:pt x="1626" y="1812"/>
                    <a:pt x="1433" y="1681"/>
                    <a:pt x="1257" y="1530"/>
                  </a:cubicBezTo>
                  <a:cubicBezTo>
                    <a:pt x="1037" y="1344"/>
                    <a:pt x="815" y="1108"/>
                    <a:pt x="754" y="817"/>
                  </a:cubicBezTo>
                  <a:cubicBezTo>
                    <a:pt x="749" y="790"/>
                    <a:pt x="769" y="767"/>
                    <a:pt x="796" y="764"/>
                  </a:cubicBezTo>
                  <a:cubicBezTo>
                    <a:pt x="1071" y="742"/>
                    <a:pt x="1343" y="702"/>
                    <a:pt x="1613" y="654"/>
                  </a:cubicBezTo>
                  <a:cubicBezTo>
                    <a:pt x="2433" y="507"/>
                    <a:pt x="3241" y="296"/>
                    <a:pt x="4074" y="261"/>
                  </a:cubicBezTo>
                  <a:cubicBezTo>
                    <a:pt x="3919" y="230"/>
                    <a:pt x="3763" y="199"/>
                    <a:pt x="3606" y="171"/>
                  </a:cubicBezTo>
                  <a:cubicBezTo>
                    <a:pt x="3081" y="77"/>
                    <a:pt x="2548" y="5"/>
                    <a:pt x="2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2"/>
            <p:cNvSpPr/>
            <p:nvPr/>
          </p:nvSpPr>
          <p:spPr>
            <a:xfrm>
              <a:off x="2227998" y="4337706"/>
              <a:ext cx="178648" cy="123643"/>
            </a:xfrm>
            <a:custGeom>
              <a:avLst/>
              <a:gdLst/>
              <a:ahLst/>
              <a:cxnLst/>
              <a:rect l="l" t="t" r="r" b="b"/>
              <a:pathLst>
                <a:path w="3748" h="2594" extrusionOk="0">
                  <a:moveTo>
                    <a:pt x="3748" y="1"/>
                  </a:moveTo>
                  <a:lnTo>
                    <a:pt x="3748" y="1"/>
                  </a:lnTo>
                  <a:cubicBezTo>
                    <a:pt x="3349" y="48"/>
                    <a:pt x="2936" y="154"/>
                    <a:pt x="2589" y="365"/>
                  </a:cubicBezTo>
                  <a:cubicBezTo>
                    <a:pt x="2757" y="420"/>
                    <a:pt x="2916" y="498"/>
                    <a:pt x="3062" y="594"/>
                  </a:cubicBezTo>
                  <a:cubicBezTo>
                    <a:pt x="3090" y="612"/>
                    <a:pt x="3092" y="667"/>
                    <a:pt x="3052" y="673"/>
                  </a:cubicBezTo>
                  <a:cubicBezTo>
                    <a:pt x="2369" y="766"/>
                    <a:pt x="1768" y="1128"/>
                    <a:pt x="1109" y="1298"/>
                  </a:cubicBezTo>
                  <a:cubicBezTo>
                    <a:pt x="1453" y="1448"/>
                    <a:pt x="1803" y="1594"/>
                    <a:pt x="2185" y="1596"/>
                  </a:cubicBezTo>
                  <a:cubicBezTo>
                    <a:pt x="2228" y="1596"/>
                    <a:pt x="2240" y="1654"/>
                    <a:pt x="2206" y="1677"/>
                  </a:cubicBezTo>
                  <a:cubicBezTo>
                    <a:pt x="2049" y="1777"/>
                    <a:pt x="1884" y="1867"/>
                    <a:pt x="1715" y="1945"/>
                  </a:cubicBezTo>
                  <a:cubicBezTo>
                    <a:pt x="1177" y="2192"/>
                    <a:pt x="591" y="2317"/>
                    <a:pt x="0" y="2333"/>
                  </a:cubicBezTo>
                  <a:cubicBezTo>
                    <a:pt x="177" y="2447"/>
                    <a:pt x="372" y="2532"/>
                    <a:pt x="574" y="2594"/>
                  </a:cubicBezTo>
                  <a:cubicBezTo>
                    <a:pt x="2033" y="2351"/>
                    <a:pt x="3232" y="1345"/>
                    <a:pt x="37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2"/>
            <p:cNvSpPr/>
            <p:nvPr/>
          </p:nvSpPr>
          <p:spPr>
            <a:xfrm>
              <a:off x="2007309" y="4141613"/>
              <a:ext cx="184035" cy="319213"/>
            </a:xfrm>
            <a:custGeom>
              <a:avLst/>
              <a:gdLst/>
              <a:ahLst/>
              <a:cxnLst/>
              <a:rect l="l" t="t" r="r" b="b"/>
              <a:pathLst>
                <a:path w="3861" h="6697" extrusionOk="0">
                  <a:moveTo>
                    <a:pt x="1275" y="0"/>
                  </a:moveTo>
                  <a:cubicBezTo>
                    <a:pt x="1266" y="0"/>
                    <a:pt x="1257" y="4"/>
                    <a:pt x="1249" y="13"/>
                  </a:cubicBezTo>
                  <a:cubicBezTo>
                    <a:pt x="284" y="1181"/>
                    <a:pt x="1" y="2851"/>
                    <a:pt x="597" y="4257"/>
                  </a:cubicBezTo>
                  <a:cubicBezTo>
                    <a:pt x="1142" y="5545"/>
                    <a:pt x="2435" y="6571"/>
                    <a:pt x="3845" y="6696"/>
                  </a:cubicBezTo>
                  <a:cubicBezTo>
                    <a:pt x="3846" y="6697"/>
                    <a:pt x="3846" y="6697"/>
                    <a:pt x="3847" y="6697"/>
                  </a:cubicBezTo>
                  <a:cubicBezTo>
                    <a:pt x="3859" y="6697"/>
                    <a:pt x="3860" y="6677"/>
                    <a:pt x="3848" y="6674"/>
                  </a:cubicBezTo>
                  <a:cubicBezTo>
                    <a:pt x="2511" y="6373"/>
                    <a:pt x="1347" y="5584"/>
                    <a:pt x="760" y="4314"/>
                  </a:cubicBezTo>
                  <a:cubicBezTo>
                    <a:pt x="118" y="2927"/>
                    <a:pt x="375" y="1260"/>
                    <a:pt x="1304" y="69"/>
                  </a:cubicBezTo>
                  <a:cubicBezTo>
                    <a:pt x="1327" y="39"/>
                    <a:pt x="1303" y="0"/>
                    <a:pt x="1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2"/>
            <p:cNvSpPr/>
            <p:nvPr/>
          </p:nvSpPr>
          <p:spPr>
            <a:xfrm>
              <a:off x="2283433" y="4080744"/>
              <a:ext cx="170402" cy="273692"/>
            </a:xfrm>
            <a:custGeom>
              <a:avLst/>
              <a:gdLst/>
              <a:ahLst/>
              <a:cxnLst/>
              <a:rect l="l" t="t" r="r" b="b"/>
              <a:pathLst>
                <a:path w="3575" h="5742" extrusionOk="0">
                  <a:moveTo>
                    <a:pt x="11" y="0"/>
                  </a:moveTo>
                  <a:cubicBezTo>
                    <a:pt x="3" y="0"/>
                    <a:pt x="0" y="14"/>
                    <a:pt x="9" y="17"/>
                  </a:cubicBezTo>
                  <a:cubicBezTo>
                    <a:pt x="2271" y="923"/>
                    <a:pt x="3489" y="3378"/>
                    <a:pt x="2449" y="5680"/>
                  </a:cubicBezTo>
                  <a:cubicBezTo>
                    <a:pt x="2434" y="5712"/>
                    <a:pt x="2463" y="5742"/>
                    <a:pt x="2490" y="5742"/>
                  </a:cubicBezTo>
                  <a:cubicBezTo>
                    <a:pt x="2502" y="5742"/>
                    <a:pt x="2513" y="5736"/>
                    <a:pt x="2520" y="5722"/>
                  </a:cubicBezTo>
                  <a:cubicBezTo>
                    <a:pt x="3574" y="3503"/>
                    <a:pt x="2484" y="629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2"/>
            <p:cNvSpPr/>
            <p:nvPr/>
          </p:nvSpPr>
          <p:spPr>
            <a:xfrm>
              <a:off x="2150972" y="4183510"/>
              <a:ext cx="57007" cy="33080"/>
            </a:xfrm>
            <a:custGeom>
              <a:avLst/>
              <a:gdLst/>
              <a:ahLst/>
              <a:cxnLst/>
              <a:rect l="l" t="t" r="r" b="b"/>
              <a:pathLst>
                <a:path w="1196" h="694" extrusionOk="0">
                  <a:moveTo>
                    <a:pt x="1096" y="1"/>
                  </a:moveTo>
                  <a:cubicBezTo>
                    <a:pt x="1094" y="1"/>
                    <a:pt x="1093" y="1"/>
                    <a:pt x="1091" y="1"/>
                  </a:cubicBezTo>
                  <a:cubicBezTo>
                    <a:pt x="1044" y="3"/>
                    <a:pt x="1008" y="44"/>
                    <a:pt x="1011" y="91"/>
                  </a:cubicBezTo>
                  <a:cubicBezTo>
                    <a:pt x="1013" y="133"/>
                    <a:pt x="1023" y="496"/>
                    <a:pt x="620" y="521"/>
                  </a:cubicBezTo>
                  <a:cubicBezTo>
                    <a:pt x="605" y="522"/>
                    <a:pt x="590" y="523"/>
                    <a:pt x="576" y="523"/>
                  </a:cubicBezTo>
                  <a:cubicBezTo>
                    <a:pt x="455" y="523"/>
                    <a:pt x="360" y="491"/>
                    <a:pt x="292" y="427"/>
                  </a:cubicBezTo>
                  <a:cubicBezTo>
                    <a:pt x="175" y="317"/>
                    <a:pt x="170" y="145"/>
                    <a:pt x="170" y="139"/>
                  </a:cubicBezTo>
                  <a:cubicBezTo>
                    <a:pt x="170" y="92"/>
                    <a:pt x="133" y="55"/>
                    <a:pt x="86" y="55"/>
                  </a:cubicBezTo>
                  <a:cubicBezTo>
                    <a:pt x="39" y="55"/>
                    <a:pt x="1" y="92"/>
                    <a:pt x="1" y="139"/>
                  </a:cubicBezTo>
                  <a:cubicBezTo>
                    <a:pt x="1" y="150"/>
                    <a:pt x="2" y="388"/>
                    <a:pt x="175" y="551"/>
                  </a:cubicBezTo>
                  <a:cubicBezTo>
                    <a:pt x="275" y="645"/>
                    <a:pt x="410" y="693"/>
                    <a:pt x="575" y="693"/>
                  </a:cubicBezTo>
                  <a:cubicBezTo>
                    <a:pt x="593" y="693"/>
                    <a:pt x="611" y="692"/>
                    <a:pt x="630" y="692"/>
                  </a:cubicBezTo>
                  <a:cubicBezTo>
                    <a:pt x="804" y="682"/>
                    <a:pt x="941" y="620"/>
                    <a:pt x="1038" y="510"/>
                  </a:cubicBezTo>
                  <a:cubicBezTo>
                    <a:pt x="1195" y="332"/>
                    <a:pt x="1182" y="91"/>
                    <a:pt x="1181" y="81"/>
                  </a:cubicBezTo>
                  <a:cubicBezTo>
                    <a:pt x="1179" y="36"/>
                    <a:pt x="114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2"/>
            <p:cNvSpPr/>
            <p:nvPr/>
          </p:nvSpPr>
          <p:spPr>
            <a:xfrm>
              <a:off x="2074422" y="4194235"/>
              <a:ext cx="56817" cy="52574"/>
            </a:xfrm>
            <a:custGeom>
              <a:avLst/>
              <a:gdLst/>
              <a:ahLst/>
              <a:cxnLst/>
              <a:rect l="l" t="t" r="r" b="b"/>
              <a:pathLst>
                <a:path w="1192" h="1103" extrusionOk="0">
                  <a:moveTo>
                    <a:pt x="595" y="0"/>
                  </a:moveTo>
                  <a:cubicBezTo>
                    <a:pt x="332" y="0"/>
                    <a:pt x="100" y="189"/>
                    <a:pt x="53" y="457"/>
                  </a:cubicBezTo>
                  <a:cubicBezTo>
                    <a:pt x="1" y="757"/>
                    <a:pt x="202" y="1042"/>
                    <a:pt x="502" y="1094"/>
                  </a:cubicBezTo>
                  <a:cubicBezTo>
                    <a:pt x="534" y="1099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9" y="645"/>
                  </a:cubicBezTo>
                  <a:cubicBezTo>
                    <a:pt x="1191" y="346"/>
                    <a:pt x="990" y="60"/>
                    <a:pt x="691" y="9"/>
                  </a:cubicBezTo>
                  <a:cubicBezTo>
                    <a:pt x="659" y="3"/>
                    <a:pt x="627" y="0"/>
                    <a:pt x="5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2"/>
            <p:cNvSpPr/>
            <p:nvPr/>
          </p:nvSpPr>
          <p:spPr>
            <a:xfrm>
              <a:off x="2227140" y="4194187"/>
              <a:ext cx="56769" cy="52574"/>
            </a:xfrm>
            <a:custGeom>
              <a:avLst/>
              <a:gdLst/>
              <a:ahLst/>
              <a:cxnLst/>
              <a:rect l="l" t="t" r="r" b="b"/>
              <a:pathLst>
                <a:path w="1191" h="1103" extrusionOk="0">
                  <a:moveTo>
                    <a:pt x="596" y="0"/>
                  </a:moveTo>
                  <a:cubicBezTo>
                    <a:pt x="332" y="0"/>
                    <a:pt x="99" y="190"/>
                    <a:pt x="53" y="458"/>
                  </a:cubicBezTo>
                  <a:cubicBezTo>
                    <a:pt x="0" y="757"/>
                    <a:pt x="201" y="1043"/>
                    <a:pt x="501" y="1094"/>
                  </a:cubicBezTo>
                  <a:cubicBezTo>
                    <a:pt x="533" y="1100"/>
                    <a:pt x="565" y="1102"/>
                    <a:pt x="596" y="1102"/>
                  </a:cubicBezTo>
                  <a:cubicBezTo>
                    <a:pt x="859" y="1102"/>
                    <a:pt x="1092" y="913"/>
                    <a:pt x="1138" y="646"/>
                  </a:cubicBezTo>
                  <a:cubicBezTo>
                    <a:pt x="1191" y="346"/>
                    <a:pt x="990" y="61"/>
                    <a:pt x="689" y="8"/>
                  </a:cubicBezTo>
                  <a:cubicBezTo>
                    <a:pt x="658" y="3"/>
                    <a:pt x="626" y="0"/>
                    <a:pt x="5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2"/>
            <p:cNvSpPr/>
            <p:nvPr/>
          </p:nvSpPr>
          <p:spPr>
            <a:xfrm>
              <a:off x="2099493" y="4157151"/>
              <a:ext cx="45615" cy="28885"/>
            </a:xfrm>
            <a:custGeom>
              <a:avLst/>
              <a:gdLst/>
              <a:ahLst/>
              <a:cxnLst/>
              <a:rect l="l" t="t" r="r" b="b"/>
              <a:pathLst>
                <a:path w="957" h="606" extrusionOk="0">
                  <a:moveTo>
                    <a:pt x="869" y="0"/>
                  </a:moveTo>
                  <a:cubicBezTo>
                    <a:pt x="822" y="0"/>
                    <a:pt x="785" y="38"/>
                    <a:pt x="785" y="85"/>
                  </a:cubicBezTo>
                  <a:cubicBezTo>
                    <a:pt x="784" y="100"/>
                    <a:pt x="779" y="436"/>
                    <a:pt x="519" y="436"/>
                  </a:cubicBezTo>
                  <a:cubicBezTo>
                    <a:pt x="244" y="436"/>
                    <a:pt x="181" y="165"/>
                    <a:pt x="177" y="153"/>
                  </a:cubicBezTo>
                  <a:cubicBezTo>
                    <a:pt x="169" y="113"/>
                    <a:pt x="134" y="85"/>
                    <a:pt x="94" y="85"/>
                  </a:cubicBezTo>
                  <a:cubicBezTo>
                    <a:pt x="89" y="85"/>
                    <a:pt x="83" y="86"/>
                    <a:pt x="77" y="87"/>
                  </a:cubicBezTo>
                  <a:cubicBezTo>
                    <a:pt x="31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1" y="605"/>
                  </a:cubicBezTo>
                  <a:cubicBezTo>
                    <a:pt x="866" y="605"/>
                    <a:pt x="956" y="264"/>
                    <a:pt x="955" y="85"/>
                  </a:cubicBezTo>
                  <a:cubicBezTo>
                    <a:pt x="955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2"/>
            <p:cNvSpPr/>
            <p:nvPr/>
          </p:nvSpPr>
          <p:spPr>
            <a:xfrm>
              <a:off x="2208122" y="4157151"/>
              <a:ext cx="45520" cy="28885"/>
            </a:xfrm>
            <a:custGeom>
              <a:avLst/>
              <a:gdLst/>
              <a:ahLst/>
              <a:cxnLst/>
              <a:rect l="l" t="t" r="r" b="b"/>
              <a:pathLst>
                <a:path w="955" h="606" extrusionOk="0">
                  <a:moveTo>
                    <a:pt x="869" y="0"/>
                  </a:moveTo>
                  <a:cubicBezTo>
                    <a:pt x="822" y="0"/>
                    <a:pt x="784" y="38"/>
                    <a:pt x="784" y="85"/>
                  </a:cubicBezTo>
                  <a:cubicBezTo>
                    <a:pt x="783" y="100"/>
                    <a:pt x="778" y="436"/>
                    <a:pt x="519" y="436"/>
                  </a:cubicBezTo>
                  <a:cubicBezTo>
                    <a:pt x="243" y="436"/>
                    <a:pt x="180" y="165"/>
                    <a:pt x="176" y="153"/>
                  </a:cubicBezTo>
                  <a:cubicBezTo>
                    <a:pt x="169" y="113"/>
                    <a:pt x="133" y="85"/>
                    <a:pt x="93" y="85"/>
                  </a:cubicBezTo>
                  <a:cubicBezTo>
                    <a:pt x="88" y="85"/>
                    <a:pt x="82" y="86"/>
                    <a:pt x="76" y="87"/>
                  </a:cubicBezTo>
                  <a:cubicBezTo>
                    <a:pt x="30" y="97"/>
                    <a:pt x="1" y="143"/>
                    <a:pt x="11" y="189"/>
                  </a:cubicBezTo>
                  <a:cubicBezTo>
                    <a:pt x="42" y="332"/>
                    <a:pt x="189" y="605"/>
                    <a:pt x="520" y="605"/>
                  </a:cubicBezTo>
                  <a:cubicBezTo>
                    <a:pt x="864" y="605"/>
                    <a:pt x="954" y="264"/>
                    <a:pt x="954" y="85"/>
                  </a:cubicBezTo>
                  <a:cubicBezTo>
                    <a:pt x="954" y="38"/>
                    <a:pt x="917" y="0"/>
                    <a:pt x="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3" name="Google Shape;2753;p32"/>
          <p:cNvGrpSpPr/>
          <p:nvPr/>
        </p:nvGrpSpPr>
        <p:grpSpPr>
          <a:xfrm flipH="1">
            <a:off x="8423999" y="259956"/>
            <a:ext cx="327101" cy="405072"/>
            <a:chOff x="454479" y="2550746"/>
            <a:chExt cx="94996" cy="117637"/>
          </a:xfrm>
        </p:grpSpPr>
        <p:sp>
          <p:nvSpPr>
            <p:cNvPr id="2754" name="Google Shape;2754;p32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2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2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2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2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2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2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2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2" name="Google Shape;2762;p32"/>
          <p:cNvGrpSpPr/>
          <p:nvPr/>
        </p:nvGrpSpPr>
        <p:grpSpPr>
          <a:xfrm flipH="1">
            <a:off x="316664" y="283017"/>
            <a:ext cx="8674101" cy="4560453"/>
            <a:chOff x="3149414" y="-766106"/>
            <a:chExt cx="3770528" cy="1982375"/>
          </a:xfrm>
        </p:grpSpPr>
        <p:sp>
          <p:nvSpPr>
            <p:cNvPr id="2763" name="Google Shape;2763;p32"/>
            <p:cNvSpPr/>
            <p:nvPr/>
          </p:nvSpPr>
          <p:spPr>
            <a:xfrm>
              <a:off x="6580346" y="231855"/>
              <a:ext cx="24929" cy="24976"/>
            </a:xfrm>
            <a:custGeom>
              <a:avLst/>
              <a:gdLst/>
              <a:ahLst/>
              <a:cxnLst/>
              <a:rect l="l" t="t" r="r" b="b"/>
              <a:pathLst>
                <a:path w="523" h="524" extrusionOk="0">
                  <a:moveTo>
                    <a:pt x="255" y="0"/>
                  </a:moveTo>
                  <a:cubicBezTo>
                    <a:pt x="255" y="0"/>
                    <a:pt x="236" y="121"/>
                    <a:pt x="232" y="233"/>
                  </a:cubicBezTo>
                  <a:cubicBezTo>
                    <a:pt x="143" y="240"/>
                    <a:pt x="0" y="268"/>
                    <a:pt x="0" y="268"/>
                  </a:cubicBezTo>
                  <a:cubicBezTo>
                    <a:pt x="0" y="268"/>
                    <a:pt x="121" y="287"/>
                    <a:pt x="232" y="290"/>
                  </a:cubicBezTo>
                  <a:cubicBezTo>
                    <a:pt x="235" y="404"/>
                    <a:pt x="256" y="524"/>
                    <a:pt x="256" y="524"/>
                  </a:cubicBezTo>
                  <a:cubicBezTo>
                    <a:pt x="256" y="524"/>
                    <a:pt x="284" y="380"/>
                    <a:pt x="289" y="292"/>
                  </a:cubicBezTo>
                  <a:cubicBezTo>
                    <a:pt x="404" y="289"/>
                    <a:pt x="523" y="268"/>
                    <a:pt x="523" y="268"/>
                  </a:cubicBezTo>
                  <a:cubicBezTo>
                    <a:pt x="523" y="268"/>
                    <a:pt x="378" y="238"/>
                    <a:pt x="289" y="233"/>
                  </a:cubicBezTo>
                  <a:cubicBezTo>
                    <a:pt x="283" y="144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2"/>
            <p:cNvSpPr/>
            <p:nvPr/>
          </p:nvSpPr>
          <p:spPr>
            <a:xfrm>
              <a:off x="3237208" y="461239"/>
              <a:ext cx="24976" cy="24976"/>
            </a:xfrm>
            <a:custGeom>
              <a:avLst/>
              <a:gdLst/>
              <a:ahLst/>
              <a:cxnLst/>
              <a:rect l="l" t="t" r="r" b="b"/>
              <a:pathLst>
                <a:path w="524" h="524" extrusionOk="0">
                  <a:moveTo>
                    <a:pt x="254" y="0"/>
                  </a:moveTo>
                  <a:cubicBezTo>
                    <a:pt x="254" y="0"/>
                    <a:pt x="236" y="121"/>
                    <a:pt x="232" y="234"/>
                  </a:cubicBezTo>
                  <a:cubicBezTo>
                    <a:pt x="143" y="240"/>
                    <a:pt x="1" y="268"/>
                    <a:pt x="1" y="268"/>
                  </a:cubicBezTo>
                  <a:cubicBezTo>
                    <a:pt x="1" y="268"/>
                    <a:pt x="121" y="287"/>
                    <a:pt x="232" y="290"/>
                  </a:cubicBezTo>
                  <a:cubicBezTo>
                    <a:pt x="235" y="404"/>
                    <a:pt x="256" y="524"/>
                    <a:pt x="256" y="524"/>
                  </a:cubicBezTo>
                  <a:cubicBezTo>
                    <a:pt x="256" y="524"/>
                    <a:pt x="283" y="381"/>
                    <a:pt x="290" y="292"/>
                  </a:cubicBezTo>
                  <a:cubicBezTo>
                    <a:pt x="404" y="289"/>
                    <a:pt x="523" y="268"/>
                    <a:pt x="523" y="268"/>
                  </a:cubicBezTo>
                  <a:cubicBezTo>
                    <a:pt x="523" y="268"/>
                    <a:pt x="379" y="238"/>
                    <a:pt x="290" y="234"/>
                  </a:cubicBezTo>
                  <a:cubicBezTo>
                    <a:pt x="283" y="145"/>
                    <a:pt x="254" y="0"/>
                    <a:pt x="2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2"/>
            <p:cNvSpPr/>
            <p:nvPr/>
          </p:nvSpPr>
          <p:spPr>
            <a:xfrm>
              <a:off x="3465973" y="-766106"/>
              <a:ext cx="24976" cy="25024"/>
            </a:xfrm>
            <a:custGeom>
              <a:avLst/>
              <a:gdLst/>
              <a:ahLst/>
              <a:cxnLst/>
              <a:rect l="l" t="t" r="r" b="b"/>
              <a:pathLst>
                <a:path w="524" h="525" extrusionOk="0">
                  <a:moveTo>
                    <a:pt x="256" y="1"/>
                  </a:moveTo>
                  <a:cubicBezTo>
                    <a:pt x="256" y="1"/>
                    <a:pt x="238" y="121"/>
                    <a:pt x="234" y="233"/>
                  </a:cubicBezTo>
                  <a:cubicBezTo>
                    <a:pt x="145" y="239"/>
                    <a:pt x="0" y="269"/>
                    <a:pt x="0" y="269"/>
                  </a:cubicBezTo>
                  <a:cubicBezTo>
                    <a:pt x="0" y="269"/>
                    <a:pt x="122" y="286"/>
                    <a:pt x="233" y="291"/>
                  </a:cubicBezTo>
                  <a:cubicBezTo>
                    <a:pt x="235" y="405"/>
                    <a:pt x="256" y="524"/>
                    <a:pt x="256" y="524"/>
                  </a:cubicBezTo>
                  <a:cubicBezTo>
                    <a:pt x="256" y="524"/>
                    <a:pt x="285" y="381"/>
                    <a:pt x="291" y="292"/>
                  </a:cubicBezTo>
                  <a:cubicBezTo>
                    <a:pt x="405" y="290"/>
                    <a:pt x="524" y="269"/>
                    <a:pt x="524" y="269"/>
                  </a:cubicBezTo>
                  <a:cubicBezTo>
                    <a:pt x="524" y="269"/>
                    <a:pt x="380" y="238"/>
                    <a:pt x="291" y="233"/>
                  </a:cubicBezTo>
                  <a:cubicBezTo>
                    <a:pt x="285" y="144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2"/>
            <p:cNvSpPr/>
            <p:nvPr/>
          </p:nvSpPr>
          <p:spPr>
            <a:xfrm>
              <a:off x="6895013" y="810331"/>
              <a:ext cx="24929" cy="25024"/>
            </a:xfrm>
            <a:custGeom>
              <a:avLst/>
              <a:gdLst/>
              <a:ahLst/>
              <a:cxnLst/>
              <a:rect l="l" t="t" r="r" b="b"/>
              <a:pathLst>
                <a:path w="523" h="525" extrusionOk="0">
                  <a:moveTo>
                    <a:pt x="255" y="1"/>
                  </a:moveTo>
                  <a:cubicBezTo>
                    <a:pt x="255" y="1"/>
                    <a:pt x="236" y="121"/>
                    <a:pt x="233" y="234"/>
                  </a:cubicBezTo>
                  <a:cubicBezTo>
                    <a:pt x="144" y="240"/>
                    <a:pt x="0" y="270"/>
                    <a:pt x="0" y="270"/>
                  </a:cubicBezTo>
                  <a:cubicBezTo>
                    <a:pt x="0" y="270"/>
                    <a:pt x="121" y="288"/>
                    <a:pt x="233" y="292"/>
                  </a:cubicBezTo>
                  <a:cubicBezTo>
                    <a:pt x="235" y="405"/>
                    <a:pt x="256" y="524"/>
                    <a:pt x="256" y="524"/>
                  </a:cubicBezTo>
                  <a:cubicBezTo>
                    <a:pt x="256" y="524"/>
                    <a:pt x="283" y="382"/>
                    <a:pt x="290" y="293"/>
                  </a:cubicBezTo>
                  <a:cubicBezTo>
                    <a:pt x="403" y="291"/>
                    <a:pt x="523" y="270"/>
                    <a:pt x="523" y="270"/>
                  </a:cubicBezTo>
                  <a:cubicBezTo>
                    <a:pt x="523" y="270"/>
                    <a:pt x="379" y="239"/>
                    <a:pt x="290" y="234"/>
                  </a:cubicBezTo>
                  <a:cubicBezTo>
                    <a:pt x="283" y="145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2"/>
            <p:cNvSpPr/>
            <p:nvPr/>
          </p:nvSpPr>
          <p:spPr>
            <a:xfrm>
              <a:off x="6174076" y="1142993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1"/>
                  </a:moveTo>
                  <a:cubicBezTo>
                    <a:pt x="576" y="1"/>
                    <a:pt x="533" y="273"/>
                    <a:pt x="525" y="526"/>
                  </a:cubicBezTo>
                  <a:cubicBezTo>
                    <a:pt x="325" y="541"/>
                    <a:pt x="1" y="608"/>
                    <a:pt x="1" y="608"/>
                  </a:cubicBezTo>
                  <a:cubicBezTo>
                    <a:pt x="1" y="608"/>
                    <a:pt x="272" y="650"/>
                    <a:pt x="524" y="659"/>
                  </a:cubicBezTo>
                  <a:cubicBezTo>
                    <a:pt x="529" y="917"/>
                    <a:pt x="576" y="1184"/>
                    <a:pt x="576" y="1184"/>
                  </a:cubicBezTo>
                  <a:cubicBezTo>
                    <a:pt x="576" y="1184"/>
                    <a:pt x="641" y="860"/>
                    <a:pt x="657" y="660"/>
                  </a:cubicBezTo>
                  <a:cubicBezTo>
                    <a:pt x="916" y="655"/>
                    <a:pt x="1184" y="608"/>
                    <a:pt x="1184" y="608"/>
                  </a:cubicBezTo>
                  <a:cubicBezTo>
                    <a:pt x="1184" y="608"/>
                    <a:pt x="858" y="541"/>
                    <a:pt x="657" y="526"/>
                  </a:cubicBezTo>
                  <a:cubicBezTo>
                    <a:pt x="643" y="326"/>
                    <a:pt x="576" y="1"/>
                    <a:pt x="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2"/>
            <p:cNvSpPr/>
            <p:nvPr/>
          </p:nvSpPr>
          <p:spPr>
            <a:xfrm>
              <a:off x="5384173" y="-710831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0"/>
                  </a:moveTo>
                  <a:cubicBezTo>
                    <a:pt x="576" y="0"/>
                    <a:pt x="533" y="272"/>
                    <a:pt x="526" y="527"/>
                  </a:cubicBezTo>
                  <a:cubicBezTo>
                    <a:pt x="325" y="540"/>
                    <a:pt x="0" y="607"/>
                    <a:pt x="0" y="607"/>
                  </a:cubicBezTo>
                  <a:cubicBezTo>
                    <a:pt x="0" y="607"/>
                    <a:pt x="271" y="649"/>
                    <a:pt x="524" y="659"/>
                  </a:cubicBezTo>
                  <a:cubicBezTo>
                    <a:pt x="529" y="916"/>
                    <a:pt x="576" y="1183"/>
                    <a:pt x="576" y="1183"/>
                  </a:cubicBezTo>
                  <a:cubicBezTo>
                    <a:pt x="576" y="1183"/>
                    <a:pt x="643" y="860"/>
                    <a:pt x="658" y="660"/>
                  </a:cubicBezTo>
                  <a:cubicBezTo>
                    <a:pt x="915" y="654"/>
                    <a:pt x="1183" y="607"/>
                    <a:pt x="1183" y="607"/>
                  </a:cubicBezTo>
                  <a:cubicBezTo>
                    <a:pt x="1183" y="607"/>
                    <a:pt x="857" y="540"/>
                    <a:pt x="658" y="527"/>
                  </a:cubicBezTo>
                  <a:cubicBezTo>
                    <a:pt x="643" y="326"/>
                    <a:pt x="576" y="0"/>
                    <a:pt x="5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2"/>
            <p:cNvSpPr/>
            <p:nvPr/>
          </p:nvSpPr>
          <p:spPr>
            <a:xfrm>
              <a:off x="3818442" y="1188051"/>
              <a:ext cx="28218" cy="28218"/>
            </a:xfrm>
            <a:custGeom>
              <a:avLst/>
              <a:gdLst/>
              <a:ahLst/>
              <a:cxnLst/>
              <a:rect l="l" t="t" r="r" b="b"/>
              <a:pathLst>
                <a:path w="592" h="592" extrusionOk="0">
                  <a:moveTo>
                    <a:pt x="287" y="1"/>
                  </a:moveTo>
                  <a:cubicBezTo>
                    <a:pt x="287" y="1"/>
                    <a:pt x="265" y="137"/>
                    <a:pt x="262" y="264"/>
                  </a:cubicBezTo>
                  <a:cubicBezTo>
                    <a:pt x="163" y="270"/>
                    <a:pt x="0" y="304"/>
                    <a:pt x="0" y="304"/>
                  </a:cubicBezTo>
                  <a:cubicBezTo>
                    <a:pt x="0" y="304"/>
                    <a:pt x="136" y="325"/>
                    <a:pt x="262" y="330"/>
                  </a:cubicBezTo>
                  <a:cubicBezTo>
                    <a:pt x="264" y="457"/>
                    <a:pt x="288" y="591"/>
                    <a:pt x="288" y="591"/>
                  </a:cubicBezTo>
                  <a:cubicBezTo>
                    <a:pt x="288" y="591"/>
                    <a:pt x="321" y="429"/>
                    <a:pt x="329" y="330"/>
                  </a:cubicBezTo>
                  <a:cubicBezTo>
                    <a:pt x="458" y="326"/>
                    <a:pt x="592" y="303"/>
                    <a:pt x="592" y="303"/>
                  </a:cubicBezTo>
                  <a:cubicBezTo>
                    <a:pt x="592" y="303"/>
                    <a:pt x="429" y="269"/>
                    <a:pt x="329" y="263"/>
                  </a:cubicBezTo>
                  <a:cubicBezTo>
                    <a:pt x="321" y="163"/>
                    <a:pt x="287" y="1"/>
                    <a:pt x="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2"/>
            <p:cNvSpPr/>
            <p:nvPr/>
          </p:nvSpPr>
          <p:spPr>
            <a:xfrm>
              <a:off x="3149414" y="1055593"/>
              <a:ext cx="112775" cy="112728"/>
            </a:xfrm>
            <a:custGeom>
              <a:avLst/>
              <a:gdLst/>
              <a:ahLst/>
              <a:cxnLst/>
              <a:rect l="l" t="t" r="r" b="b"/>
              <a:pathLst>
                <a:path w="2366" h="2365" extrusionOk="0">
                  <a:moveTo>
                    <a:pt x="1151" y="1"/>
                  </a:moveTo>
                  <a:cubicBezTo>
                    <a:pt x="1151" y="1"/>
                    <a:pt x="1067" y="546"/>
                    <a:pt x="1049" y="1052"/>
                  </a:cubicBezTo>
                  <a:cubicBezTo>
                    <a:pt x="649" y="1080"/>
                    <a:pt x="1" y="1214"/>
                    <a:pt x="1" y="1214"/>
                  </a:cubicBezTo>
                  <a:cubicBezTo>
                    <a:pt x="1" y="1214"/>
                    <a:pt x="543" y="1299"/>
                    <a:pt x="1048" y="1316"/>
                  </a:cubicBezTo>
                  <a:cubicBezTo>
                    <a:pt x="1059" y="1832"/>
                    <a:pt x="1151" y="2365"/>
                    <a:pt x="1151" y="2365"/>
                  </a:cubicBezTo>
                  <a:cubicBezTo>
                    <a:pt x="1151" y="2365"/>
                    <a:pt x="1283" y="1718"/>
                    <a:pt x="1314" y="1318"/>
                  </a:cubicBezTo>
                  <a:cubicBezTo>
                    <a:pt x="1829" y="1306"/>
                    <a:pt x="2366" y="1214"/>
                    <a:pt x="2366" y="1214"/>
                  </a:cubicBezTo>
                  <a:cubicBezTo>
                    <a:pt x="2366" y="1214"/>
                    <a:pt x="1714" y="1080"/>
                    <a:pt x="1314" y="1052"/>
                  </a:cubicBezTo>
                  <a:cubicBezTo>
                    <a:pt x="1284" y="651"/>
                    <a:pt x="1151" y="1"/>
                    <a:pt x="1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2"/>
            <p:cNvSpPr/>
            <p:nvPr/>
          </p:nvSpPr>
          <p:spPr>
            <a:xfrm>
              <a:off x="6786571" y="-65477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76" y="1"/>
                  </a:moveTo>
                  <a:cubicBezTo>
                    <a:pt x="576" y="1"/>
                    <a:pt x="534" y="273"/>
                    <a:pt x="526" y="526"/>
                  </a:cubicBezTo>
                  <a:cubicBezTo>
                    <a:pt x="325" y="541"/>
                    <a:pt x="1" y="608"/>
                    <a:pt x="1" y="608"/>
                  </a:cubicBezTo>
                  <a:cubicBezTo>
                    <a:pt x="1" y="608"/>
                    <a:pt x="272" y="650"/>
                    <a:pt x="524" y="659"/>
                  </a:cubicBezTo>
                  <a:cubicBezTo>
                    <a:pt x="529" y="917"/>
                    <a:pt x="576" y="1184"/>
                    <a:pt x="576" y="1184"/>
                  </a:cubicBezTo>
                  <a:cubicBezTo>
                    <a:pt x="576" y="1184"/>
                    <a:pt x="642" y="860"/>
                    <a:pt x="658" y="660"/>
                  </a:cubicBezTo>
                  <a:cubicBezTo>
                    <a:pt x="916" y="655"/>
                    <a:pt x="1184" y="608"/>
                    <a:pt x="1184" y="608"/>
                  </a:cubicBezTo>
                  <a:cubicBezTo>
                    <a:pt x="1184" y="608"/>
                    <a:pt x="858" y="541"/>
                    <a:pt x="658" y="526"/>
                  </a:cubicBezTo>
                  <a:cubicBezTo>
                    <a:pt x="643" y="326"/>
                    <a:pt x="576" y="1"/>
                    <a:pt x="5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2"/>
            <p:cNvSpPr/>
            <p:nvPr/>
          </p:nvSpPr>
          <p:spPr>
            <a:xfrm>
              <a:off x="3310630" y="892023"/>
              <a:ext cx="28218" cy="28170"/>
            </a:xfrm>
            <a:custGeom>
              <a:avLst/>
              <a:gdLst/>
              <a:ahLst/>
              <a:cxnLst/>
              <a:rect l="l" t="t" r="r" b="b"/>
              <a:pathLst>
                <a:path w="592" h="591" extrusionOk="0">
                  <a:moveTo>
                    <a:pt x="287" y="0"/>
                  </a:moveTo>
                  <a:cubicBezTo>
                    <a:pt x="287" y="0"/>
                    <a:pt x="266" y="136"/>
                    <a:pt x="262" y="264"/>
                  </a:cubicBezTo>
                  <a:cubicBezTo>
                    <a:pt x="162" y="270"/>
                    <a:pt x="0" y="304"/>
                    <a:pt x="0" y="304"/>
                  </a:cubicBezTo>
                  <a:cubicBezTo>
                    <a:pt x="0" y="304"/>
                    <a:pt x="136" y="325"/>
                    <a:pt x="262" y="329"/>
                  </a:cubicBezTo>
                  <a:cubicBezTo>
                    <a:pt x="265" y="458"/>
                    <a:pt x="288" y="591"/>
                    <a:pt x="288" y="591"/>
                  </a:cubicBezTo>
                  <a:cubicBezTo>
                    <a:pt x="288" y="591"/>
                    <a:pt x="321" y="428"/>
                    <a:pt x="329" y="329"/>
                  </a:cubicBezTo>
                  <a:cubicBezTo>
                    <a:pt x="459" y="327"/>
                    <a:pt x="592" y="303"/>
                    <a:pt x="592" y="303"/>
                  </a:cubicBezTo>
                  <a:cubicBezTo>
                    <a:pt x="592" y="303"/>
                    <a:pt x="428" y="269"/>
                    <a:pt x="329" y="262"/>
                  </a:cubicBezTo>
                  <a:cubicBezTo>
                    <a:pt x="321" y="165"/>
                    <a:pt x="287" y="0"/>
                    <a:pt x="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2"/>
            <p:cNvSpPr/>
            <p:nvPr/>
          </p:nvSpPr>
          <p:spPr>
            <a:xfrm>
              <a:off x="6726151" y="253242"/>
              <a:ext cx="112728" cy="112680"/>
            </a:xfrm>
            <a:custGeom>
              <a:avLst/>
              <a:gdLst/>
              <a:ahLst/>
              <a:cxnLst/>
              <a:rect l="l" t="t" r="r" b="b"/>
              <a:pathLst>
                <a:path w="2365" h="2364" extrusionOk="0">
                  <a:moveTo>
                    <a:pt x="1150" y="1"/>
                  </a:moveTo>
                  <a:cubicBezTo>
                    <a:pt x="1150" y="1"/>
                    <a:pt x="1065" y="546"/>
                    <a:pt x="1049" y="1052"/>
                  </a:cubicBezTo>
                  <a:cubicBezTo>
                    <a:pt x="648" y="1080"/>
                    <a:pt x="1" y="1214"/>
                    <a:pt x="1" y="1214"/>
                  </a:cubicBezTo>
                  <a:cubicBezTo>
                    <a:pt x="1" y="1214"/>
                    <a:pt x="542" y="1299"/>
                    <a:pt x="1048" y="1316"/>
                  </a:cubicBezTo>
                  <a:cubicBezTo>
                    <a:pt x="1059" y="1832"/>
                    <a:pt x="1150" y="2364"/>
                    <a:pt x="1150" y="2364"/>
                  </a:cubicBezTo>
                  <a:cubicBezTo>
                    <a:pt x="1150" y="2364"/>
                    <a:pt x="1283" y="1718"/>
                    <a:pt x="1312" y="1317"/>
                  </a:cubicBezTo>
                  <a:cubicBezTo>
                    <a:pt x="1829" y="1305"/>
                    <a:pt x="2365" y="1214"/>
                    <a:pt x="2365" y="1214"/>
                  </a:cubicBezTo>
                  <a:cubicBezTo>
                    <a:pt x="2365" y="1214"/>
                    <a:pt x="1712" y="1080"/>
                    <a:pt x="1312" y="1052"/>
                  </a:cubicBezTo>
                  <a:cubicBezTo>
                    <a:pt x="1284" y="651"/>
                    <a:pt x="1150" y="1"/>
                    <a:pt x="1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5"/>
          <p:cNvGrpSpPr/>
          <p:nvPr/>
        </p:nvGrpSpPr>
        <p:grpSpPr>
          <a:xfrm>
            <a:off x="7451330" y="493744"/>
            <a:ext cx="1326576" cy="1598233"/>
            <a:chOff x="5234039" y="-267543"/>
            <a:chExt cx="313064" cy="377173"/>
          </a:xfrm>
        </p:grpSpPr>
        <p:sp>
          <p:nvSpPr>
            <p:cNvPr id="338" name="Google Shape;338;p5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5"/>
          <p:cNvGrpSpPr/>
          <p:nvPr/>
        </p:nvGrpSpPr>
        <p:grpSpPr>
          <a:xfrm>
            <a:off x="3531493" y="4345256"/>
            <a:ext cx="1119746" cy="1221101"/>
            <a:chOff x="4518826" y="55435"/>
            <a:chExt cx="440758" cy="480654"/>
          </a:xfrm>
        </p:grpSpPr>
        <p:sp>
          <p:nvSpPr>
            <p:cNvPr id="358" name="Google Shape;358;p5"/>
            <p:cNvSpPr/>
            <p:nvPr/>
          </p:nvSpPr>
          <p:spPr>
            <a:xfrm>
              <a:off x="4525547" y="89182"/>
              <a:ext cx="377411" cy="446907"/>
            </a:xfrm>
            <a:custGeom>
              <a:avLst/>
              <a:gdLst/>
              <a:ahLst/>
              <a:cxnLst/>
              <a:rect l="l" t="t" r="r" b="b"/>
              <a:pathLst>
                <a:path w="7918" h="9376" extrusionOk="0">
                  <a:moveTo>
                    <a:pt x="7153" y="0"/>
                  </a:moveTo>
                  <a:cubicBezTo>
                    <a:pt x="7067" y="0"/>
                    <a:pt x="6980" y="71"/>
                    <a:pt x="7008" y="181"/>
                  </a:cubicBezTo>
                  <a:cubicBezTo>
                    <a:pt x="7606" y="2623"/>
                    <a:pt x="4898" y="3897"/>
                    <a:pt x="3242" y="4962"/>
                  </a:cubicBezTo>
                  <a:cubicBezTo>
                    <a:pt x="1660" y="5979"/>
                    <a:pt x="418" y="7482"/>
                    <a:pt x="4" y="9350"/>
                  </a:cubicBezTo>
                  <a:cubicBezTo>
                    <a:pt x="0" y="9366"/>
                    <a:pt x="13" y="9376"/>
                    <a:pt x="25" y="9376"/>
                  </a:cubicBezTo>
                  <a:cubicBezTo>
                    <a:pt x="33" y="9376"/>
                    <a:pt x="41" y="9371"/>
                    <a:pt x="44" y="9361"/>
                  </a:cubicBezTo>
                  <a:cubicBezTo>
                    <a:pt x="386" y="8298"/>
                    <a:pt x="889" y="7336"/>
                    <a:pt x="1642" y="6501"/>
                  </a:cubicBezTo>
                  <a:cubicBezTo>
                    <a:pt x="2410" y="5648"/>
                    <a:pt x="3373" y="5096"/>
                    <a:pt x="4361" y="4539"/>
                  </a:cubicBezTo>
                  <a:cubicBezTo>
                    <a:pt x="5895" y="3670"/>
                    <a:pt x="7918" y="2156"/>
                    <a:pt x="7290" y="104"/>
                  </a:cubicBezTo>
                  <a:cubicBezTo>
                    <a:pt x="7267" y="32"/>
                    <a:pt x="7210" y="0"/>
                    <a:pt x="71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4518826" y="55435"/>
              <a:ext cx="277220" cy="458108"/>
            </a:xfrm>
            <a:custGeom>
              <a:avLst/>
              <a:gdLst/>
              <a:ahLst/>
              <a:cxnLst/>
              <a:rect l="l" t="t" r="r" b="b"/>
              <a:pathLst>
                <a:path w="5816" h="9611" extrusionOk="0">
                  <a:moveTo>
                    <a:pt x="5509" y="1"/>
                  </a:moveTo>
                  <a:cubicBezTo>
                    <a:pt x="5434" y="1"/>
                    <a:pt x="5355" y="52"/>
                    <a:pt x="5358" y="140"/>
                  </a:cubicBezTo>
                  <a:cubicBezTo>
                    <a:pt x="5394" y="1168"/>
                    <a:pt x="5571" y="2258"/>
                    <a:pt x="4997" y="3184"/>
                  </a:cubicBezTo>
                  <a:cubicBezTo>
                    <a:pt x="4475" y="4023"/>
                    <a:pt x="3501" y="4432"/>
                    <a:pt x="2746" y="5020"/>
                  </a:cubicBezTo>
                  <a:cubicBezTo>
                    <a:pt x="1348" y="6107"/>
                    <a:pt x="251" y="7824"/>
                    <a:pt x="2" y="9593"/>
                  </a:cubicBezTo>
                  <a:cubicBezTo>
                    <a:pt x="0" y="9604"/>
                    <a:pt x="8" y="9611"/>
                    <a:pt x="16" y="9611"/>
                  </a:cubicBezTo>
                  <a:cubicBezTo>
                    <a:pt x="21" y="9611"/>
                    <a:pt x="26" y="9608"/>
                    <a:pt x="28" y="9600"/>
                  </a:cubicBezTo>
                  <a:cubicBezTo>
                    <a:pt x="282" y="8613"/>
                    <a:pt x="628" y="7669"/>
                    <a:pt x="1230" y="6837"/>
                  </a:cubicBezTo>
                  <a:cubicBezTo>
                    <a:pt x="1867" y="5957"/>
                    <a:pt x="2672" y="5277"/>
                    <a:pt x="3591" y="4710"/>
                  </a:cubicBezTo>
                  <a:cubicBezTo>
                    <a:pt x="4352" y="4242"/>
                    <a:pt x="5107" y="3751"/>
                    <a:pt x="5459" y="2891"/>
                  </a:cubicBezTo>
                  <a:cubicBezTo>
                    <a:pt x="5815" y="2035"/>
                    <a:pt x="5777" y="1003"/>
                    <a:pt x="5636" y="102"/>
                  </a:cubicBezTo>
                  <a:cubicBezTo>
                    <a:pt x="5625" y="33"/>
                    <a:pt x="5569" y="1"/>
                    <a:pt x="550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4571019" y="177267"/>
              <a:ext cx="377697" cy="314684"/>
            </a:xfrm>
            <a:custGeom>
              <a:avLst/>
              <a:gdLst/>
              <a:ahLst/>
              <a:cxnLst/>
              <a:rect l="l" t="t" r="r" b="b"/>
              <a:pathLst>
                <a:path w="7924" h="6602" extrusionOk="0">
                  <a:moveTo>
                    <a:pt x="7553" y="0"/>
                  </a:moveTo>
                  <a:cubicBezTo>
                    <a:pt x="7507" y="0"/>
                    <a:pt x="7461" y="34"/>
                    <a:pt x="7453" y="96"/>
                  </a:cubicBezTo>
                  <a:cubicBezTo>
                    <a:pt x="7394" y="570"/>
                    <a:pt x="7393" y="953"/>
                    <a:pt x="7136" y="1378"/>
                  </a:cubicBezTo>
                  <a:cubicBezTo>
                    <a:pt x="6896" y="1779"/>
                    <a:pt x="6549" y="2114"/>
                    <a:pt x="6159" y="2367"/>
                  </a:cubicBezTo>
                  <a:cubicBezTo>
                    <a:pt x="5339" y="2901"/>
                    <a:pt x="4353" y="3100"/>
                    <a:pt x="3453" y="3457"/>
                  </a:cubicBezTo>
                  <a:cubicBezTo>
                    <a:pt x="1977" y="4042"/>
                    <a:pt x="689" y="5130"/>
                    <a:pt x="6" y="6580"/>
                  </a:cubicBezTo>
                  <a:cubicBezTo>
                    <a:pt x="1" y="6591"/>
                    <a:pt x="9" y="6601"/>
                    <a:pt x="19" y="6601"/>
                  </a:cubicBezTo>
                  <a:cubicBezTo>
                    <a:pt x="23" y="6601"/>
                    <a:pt x="27" y="6599"/>
                    <a:pt x="30" y="6594"/>
                  </a:cubicBezTo>
                  <a:cubicBezTo>
                    <a:pt x="548" y="5775"/>
                    <a:pt x="1175" y="5050"/>
                    <a:pt x="1971" y="4491"/>
                  </a:cubicBezTo>
                  <a:cubicBezTo>
                    <a:pt x="2814" y="3900"/>
                    <a:pt x="3768" y="3616"/>
                    <a:pt x="4735" y="3298"/>
                  </a:cubicBezTo>
                  <a:cubicBezTo>
                    <a:pt x="5555" y="3028"/>
                    <a:pt x="6372" y="2692"/>
                    <a:pt x="6975" y="2056"/>
                  </a:cubicBezTo>
                  <a:cubicBezTo>
                    <a:pt x="7425" y="1581"/>
                    <a:pt x="7924" y="743"/>
                    <a:pt x="7649" y="70"/>
                  </a:cubicBezTo>
                  <a:cubicBezTo>
                    <a:pt x="7630" y="23"/>
                    <a:pt x="7591" y="0"/>
                    <a:pt x="755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4586987" y="386469"/>
              <a:ext cx="255389" cy="130554"/>
            </a:xfrm>
            <a:custGeom>
              <a:avLst/>
              <a:gdLst/>
              <a:ahLst/>
              <a:cxnLst/>
              <a:rect l="l" t="t" r="r" b="b"/>
              <a:pathLst>
                <a:path w="5358" h="2739" extrusionOk="0">
                  <a:moveTo>
                    <a:pt x="5269" y="1"/>
                  </a:moveTo>
                  <a:cubicBezTo>
                    <a:pt x="5262" y="1"/>
                    <a:pt x="5255" y="2"/>
                    <a:pt x="5248" y="5"/>
                  </a:cubicBezTo>
                  <a:cubicBezTo>
                    <a:pt x="4898" y="144"/>
                    <a:pt x="4576" y="281"/>
                    <a:pt x="4195" y="302"/>
                  </a:cubicBezTo>
                  <a:cubicBezTo>
                    <a:pt x="4131" y="306"/>
                    <a:pt x="4067" y="307"/>
                    <a:pt x="4004" y="307"/>
                  </a:cubicBezTo>
                  <a:cubicBezTo>
                    <a:pt x="3848" y="307"/>
                    <a:pt x="3692" y="299"/>
                    <a:pt x="3537" y="299"/>
                  </a:cubicBezTo>
                  <a:cubicBezTo>
                    <a:pt x="3480" y="299"/>
                    <a:pt x="3423" y="300"/>
                    <a:pt x="3367" y="303"/>
                  </a:cubicBezTo>
                  <a:cubicBezTo>
                    <a:pt x="2879" y="329"/>
                    <a:pt x="2402" y="458"/>
                    <a:pt x="1962" y="667"/>
                  </a:cubicBezTo>
                  <a:cubicBezTo>
                    <a:pt x="1087" y="1082"/>
                    <a:pt x="352" y="1816"/>
                    <a:pt x="3" y="2726"/>
                  </a:cubicBezTo>
                  <a:cubicBezTo>
                    <a:pt x="0" y="2733"/>
                    <a:pt x="8" y="2738"/>
                    <a:pt x="15" y="2738"/>
                  </a:cubicBezTo>
                  <a:cubicBezTo>
                    <a:pt x="18" y="2738"/>
                    <a:pt x="21" y="2737"/>
                    <a:pt x="23" y="2734"/>
                  </a:cubicBezTo>
                  <a:cubicBezTo>
                    <a:pt x="532" y="1751"/>
                    <a:pt x="1363" y="1002"/>
                    <a:pt x="2432" y="682"/>
                  </a:cubicBezTo>
                  <a:cubicBezTo>
                    <a:pt x="2976" y="518"/>
                    <a:pt x="3495" y="546"/>
                    <a:pt x="4054" y="540"/>
                  </a:cubicBezTo>
                  <a:cubicBezTo>
                    <a:pt x="4515" y="535"/>
                    <a:pt x="4968" y="435"/>
                    <a:pt x="5316" y="118"/>
                  </a:cubicBezTo>
                  <a:cubicBezTo>
                    <a:pt x="5358" y="81"/>
                    <a:pt x="5323" y="1"/>
                    <a:pt x="52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4764205" y="144855"/>
              <a:ext cx="65682" cy="107866"/>
            </a:xfrm>
            <a:custGeom>
              <a:avLst/>
              <a:gdLst/>
              <a:ahLst/>
              <a:cxnLst/>
              <a:rect l="l" t="t" r="r" b="b"/>
              <a:pathLst>
                <a:path w="1378" h="2263" extrusionOk="0">
                  <a:moveTo>
                    <a:pt x="1301" y="1"/>
                  </a:moveTo>
                  <a:cubicBezTo>
                    <a:pt x="1263" y="1"/>
                    <a:pt x="1223" y="26"/>
                    <a:pt x="1220" y="75"/>
                  </a:cubicBezTo>
                  <a:cubicBezTo>
                    <a:pt x="1165" y="948"/>
                    <a:pt x="718" y="1716"/>
                    <a:pt x="15" y="2230"/>
                  </a:cubicBezTo>
                  <a:cubicBezTo>
                    <a:pt x="0" y="2240"/>
                    <a:pt x="8" y="2262"/>
                    <a:pt x="23" y="2262"/>
                  </a:cubicBezTo>
                  <a:cubicBezTo>
                    <a:pt x="26" y="2262"/>
                    <a:pt x="29" y="2261"/>
                    <a:pt x="32" y="2260"/>
                  </a:cubicBezTo>
                  <a:cubicBezTo>
                    <a:pt x="830" y="1800"/>
                    <a:pt x="1306" y="988"/>
                    <a:pt x="1374" y="77"/>
                  </a:cubicBezTo>
                  <a:cubicBezTo>
                    <a:pt x="1378" y="26"/>
                    <a:pt x="1340" y="1"/>
                    <a:pt x="130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4824788" y="97094"/>
              <a:ext cx="12298" cy="14204"/>
            </a:xfrm>
            <a:custGeom>
              <a:avLst/>
              <a:gdLst/>
              <a:ahLst/>
              <a:cxnLst/>
              <a:rect l="l" t="t" r="r" b="b"/>
              <a:pathLst>
                <a:path w="258" h="298" extrusionOk="0">
                  <a:moveTo>
                    <a:pt x="133" y="1"/>
                  </a:moveTo>
                  <a:cubicBezTo>
                    <a:pt x="131" y="1"/>
                    <a:pt x="130" y="1"/>
                    <a:pt x="128" y="1"/>
                  </a:cubicBezTo>
                  <a:cubicBezTo>
                    <a:pt x="98" y="2"/>
                    <a:pt x="69" y="12"/>
                    <a:pt x="48" y="33"/>
                  </a:cubicBezTo>
                  <a:cubicBezTo>
                    <a:pt x="32" y="50"/>
                    <a:pt x="22" y="71"/>
                    <a:pt x="14" y="93"/>
                  </a:cubicBezTo>
                  <a:cubicBezTo>
                    <a:pt x="6" y="118"/>
                    <a:pt x="6" y="145"/>
                    <a:pt x="2" y="172"/>
                  </a:cubicBezTo>
                  <a:cubicBezTo>
                    <a:pt x="0" y="202"/>
                    <a:pt x="19" y="240"/>
                    <a:pt x="39" y="261"/>
                  </a:cubicBezTo>
                  <a:cubicBezTo>
                    <a:pt x="60" y="282"/>
                    <a:pt x="92" y="297"/>
                    <a:pt x="122" y="297"/>
                  </a:cubicBezTo>
                  <a:cubicBezTo>
                    <a:pt x="124" y="297"/>
                    <a:pt x="126" y="297"/>
                    <a:pt x="128" y="297"/>
                  </a:cubicBezTo>
                  <a:cubicBezTo>
                    <a:pt x="160" y="296"/>
                    <a:pt x="195" y="286"/>
                    <a:pt x="217" y="261"/>
                  </a:cubicBezTo>
                  <a:cubicBezTo>
                    <a:pt x="238" y="238"/>
                    <a:pt x="258" y="205"/>
                    <a:pt x="254" y="172"/>
                  </a:cubicBezTo>
                  <a:cubicBezTo>
                    <a:pt x="252" y="147"/>
                    <a:pt x="252" y="119"/>
                    <a:pt x="243" y="96"/>
                  </a:cubicBezTo>
                  <a:cubicBezTo>
                    <a:pt x="237" y="76"/>
                    <a:pt x="229" y="61"/>
                    <a:pt x="217" y="45"/>
                  </a:cubicBezTo>
                  <a:cubicBezTo>
                    <a:pt x="198" y="20"/>
                    <a:pt x="166" y="1"/>
                    <a:pt x="13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4811346" y="278984"/>
              <a:ext cx="16015" cy="11440"/>
            </a:xfrm>
            <a:custGeom>
              <a:avLst/>
              <a:gdLst/>
              <a:ahLst/>
              <a:cxnLst/>
              <a:rect l="l" t="t" r="r" b="b"/>
              <a:pathLst>
                <a:path w="336" h="240" extrusionOk="0">
                  <a:moveTo>
                    <a:pt x="260" y="1"/>
                  </a:moveTo>
                  <a:cubicBezTo>
                    <a:pt x="255" y="1"/>
                    <a:pt x="250" y="1"/>
                    <a:pt x="246" y="2"/>
                  </a:cubicBezTo>
                  <a:lnTo>
                    <a:pt x="202" y="9"/>
                  </a:lnTo>
                  <a:cubicBezTo>
                    <a:pt x="195" y="11"/>
                    <a:pt x="188" y="13"/>
                    <a:pt x="181" y="14"/>
                  </a:cubicBezTo>
                  <a:cubicBezTo>
                    <a:pt x="174" y="17"/>
                    <a:pt x="171" y="18"/>
                    <a:pt x="170" y="18"/>
                  </a:cubicBezTo>
                  <a:cubicBezTo>
                    <a:pt x="170" y="18"/>
                    <a:pt x="171" y="17"/>
                    <a:pt x="173" y="16"/>
                  </a:cubicBezTo>
                  <a:lnTo>
                    <a:pt x="173" y="16"/>
                  </a:lnTo>
                  <a:cubicBezTo>
                    <a:pt x="133" y="23"/>
                    <a:pt x="99" y="39"/>
                    <a:pt x="64" y="59"/>
                  </a:cubicBezTo>
                  <a:cubicBezTo>
                    <a:pt x="19" y="84"/>
                    <a:pt x="1" y="149"/>
                    <a:pt x="28" y="192"/>
                  </a:cubicBezTo>
                  <a:cubicBezTo>
                    <a:pt x="49" y="225"/>
                    <a:pt x="78" y="239"/>
                    <a:pt x="111" y="239"/>
                  </a:cubicBezTo>
                  <a:cubicBezTo>
                    <a:pt x="127" y="239"/>
                    <a:pt x="145" y="235"/>
                    <a:pt x="162" y="228"/>
                  </a:cubicBezTo>
                  <a:cubicBezTo>
                    <a:pt x="175" y="222"/>
                    <a:pt x="189" y="216"/>
                    <a:pt x="202" y="208"/>
                  </a:cubicBezTo>
                  <a:lnTo>
                    <a:pt x="222" y="196"/>
                  </a:lnTo>
                  <a:cubicBezTo>
                    <a:pt x="236" y="187"/>
                    <a:pt x="248" y="177"/>
                    <a:pt x="256" y="163"/>
                  </a:cubicBezTo>
                  <a:lnTo>
                    <a:pt x="256" y="163"/>
                  </a:lnTo>
                  <a:cubicBezTo>
                    <a:pt x="255" y="166"/>
                    <a:pt x="255" y="167"/>
                    <a:pt x="255" y="167"/>
                  </a:cubicBezTo>
                  <a:cubicBezTo>
                    <a:pt x="256" y="167"/>
                    <a:pt x="259" y="164"/>
                    <a:pt x="262" y="159"/>
                  </a:cubicBezTo>
                  <a:cubicBezTo>
                    <a:pt x="268" y="155"/>
                    <a:pt x="273" y="149"/>
                    <a:pt x="279" y="145"/>
                  </a:cubicBezTo>
                  <a:cubicBezTo>
                    <a:pt x="290" y="137"/>
                    <a:pt x="300" y="125"/>
                    <a:pt x="311" y="115"/>
                  </a:cubicBezTo>
                  <a:cubicBezTo>
                    <a:pt x="332" y="93"/>
                    <a:pt x="336" y="59"/>
                    <a:pt x="321" y="33"/>
                  </a:cubicBezTo>
                  <a:cubicBezTo>
                    <a:pt x="308" y="10"/>
                    <a:pt x="284" y="1"/>
                    <a:pt x="26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4861966" y="242663"/>
              <a:ext cx="17255" cy="13442"/>
            </a:xfrm>
            <a:custGeom>
              <a:avLst/>
              <a:gdLst/>
              <a:ahLst/>
              <a:cxnLst/>
              <a:rect l="l" t="t" r="r" b="b"/>
              <a:pathLst>
                <a:path w="362" h="282" extrusionOk="0">
                  <a:moveTo>
                    <a:pt x="180" y="1"/>
                  </a:moveTo>
                  <a:cubicBezTo>
                    <a:pt x="0" y="1"/>
                    <a:pt x="0" y="281"/>
                    <a:pt x="180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359" y="281"/>
                    <a:pt x="361" y="1"/>
                    <a:pt x="18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4892519" y="136084"/>
              <a:ext cx="27455" cy="78171"/>
            </a:xfrm>
            <a:custGeom>
              <a:avLst/>
              <a:gdLst/>
              <a:ahLst/>
              <a:cxnLst/>
              <a:rect l="l" t="t" r="r" b="b"/>
              <a:pathLst>
                <a:path w="576" h="1640" extrusionOk="0">
                  <a:moveTo>
                    <a:pt x="462" y="0"/>
                  </a:moveTo>
                  <a:cubicBezTo>
                    <a:pt x="446" y="0"/>
                    <a:pt x="429" y="9"/>
                    <a:pt x="424" y="26"/>
                  </a:cubicBezTo>
                  <a:cubicBezTo>
                    <a:pt x="350" y="287"/>
                    <a:pt x="342" y="563"/>
                    <a:pt x="273" y="828"/>
                  </a:cubicBezTo>
                  <a:cubicBezTo>
                    <a:pt x="205" y="1090"/>
                    <a:pt x="114" y="1350"/>
                    <a:pt x="10" y="1599"/>
                  </a:cubicBezTo>
                  <a:cubicBezTo>
                    <a:pt x="1" y="1622"/>
                    <a:pt x="22" y="1639"/>
                    <a:pt x="42" y="1639"/>
                  </a:cubicBezTo>
                  <a:cubicBezTo>
                    <a:pt x="53" y="1639"/>
                    <a:pt x="63" y="1635"/>
                    <a:pt x="69" y="1624"/>
                  </a:cubicBezTo>
                  <a:cubicBezTo>
                    <a:pt x="330" y="1173"/>
                    <a:pt x="576" y="555"/>
                    <a:pt x="493" y="26"/>
                  </a:cubicBezTo>
                  <a:cubicBezTo>
                    <a:pt x="490" y="8"/>
                    <a:pt x="477" y="0"/>
                    <a:pt x="46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4753433" y="308250"/>
              <a:ext cx="179840" cy="62870"/>
            </a:xfrm>
            <a:custGeom>
              <a:avLst/>
              <a:gdLst/>
              <a:ahLst/>
              <a:cxnLst/>
              <a:rect l="l" t="t" r="r" b="b"/>
              <a:pathLst>
                <a:path w="3773" h="1319" extrusionOk="0">
                  <a:moveTo>
                    <a:pt x="3696" y="0"/>
                  </a:moveTo>
                  <a:cubicBezTo>
                    <a:pt x="3686" y="0"/>
                    <a:pt x="3676" y="3"/>
                    <a:pt x="3665" y="10"/>
                  </a:cubicBezTo>
                  <a:cubicBezTo>
                    <a:pt x="3392" y="179"/>
                    <a:pt x="3179" y="425"/>
                    <a:pt x="2893" y="589"/>
                  </a:cubicBezTo>
                  <a:cubicBezTo>
                    <a:pt x="2614" y="750"/>
                    <a:pt x="2316" y="870"/>
                    <a:pt x="2008" y="962"/>
                  </a:cubicBezTo>
                  <a:cubicBezTo>
                    <a:pt x="1363" y="1153"/>
                    <a:pt x="687" y="1216"/>
                    <a:pt x="21" y="1287"/>
                  </a:cubicBezTo>
                  <a:cubicBezTo>
                    <a:pt x="2" y="1289"/>
                    <a:pt x="0" y="1318"/>
                    <a:pt x="20" y="1318"/>
                  </a:cubicBezTo>
                  <a:cubicBezTo>
                    <a:pt x="21" y="1318"/>
                    <a:pt x="21" y="1318"/>
                    <a:pt x="21" y="1318"/>
                  </a:cubicBezTo>
                  <a:cubicBezTo>
                    <a:pt x="740" y="1294"/>
                    <a:pt x="1464" y="1240"/>
                    <a:pt x="2162" y="1049"/>
                  </a:cubicBezTo>
                  <a:cubicBezTo>
                    <a:pt x="2702" y="902"/>
                    <a:pt x="3472" y="622"/>
                    <a:pt x="3750" y="94"/>
                  </a:cubicBezTo>
                  <a:cubicBezTo>
                    <a:pt x="3772" y="52"/>
                    <a:pt x="3739" y="0"/>
                    <a:pt x="36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4947287" y="280652"/>
              <a:ext cx="12298" cy="9533"/>
            </a:xfrm>
            <a:custGeom>
              <a:avLst/>
              <a:gdLst/>
              <a:ahLst/>
              <a:cxnLst/>
              <a:rect l="l" t="t" r="r" b="b"/>
              <a:pathLst>
                <a:path w="258" h="200" extrusionOk="0">
                  <a:moveTo>
                    <a:pt x="128" y="0"/>
                  </a:moveTo>
                  <a:cubicBezTo>
                    <a:pt x="0" y="0"/>
                    <a:pt x="0" y="199"/>
                    <a:pt x="128" y="199"/>
                  </a:cubicBezTo>
                  <a:cubicBezTo>
                    <a:pt x="129" y="199"/>
                    <a:pt x="129" y="199"/>
                    <a:pt x="130" y="199"/>
                  </a:cubicBezTo>
                  <a:cubicBezTo>
                    <a:pt x="257" y="199"/>
                    <a:pt x="257" y="0"/>
                    <a:pt x="12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4873549" y="378556"/>
              <a:ext cx="11011" cy="8341"/>
            </a:xfrm>
            <a:custGeom>
              <a:avLst/>
              <a:gdLst/>
              <a:ahLst/>
              <a:cxnLst/>
              <a:rect l="l" t="t" r="r" b="b"/>
              <a:pathLst>
                <a:path w="231" h="175" extrusionOk="0">
                  <a:moveTo>
                    <a:pt x="87" y="0"/>
                  </a:moveTo>
                  <a:cubicBezTo>
                    <a:pt x="41" y="0"/>
                    <a:pt x="0" y="39"/>
                    <a:pt x="0" y="87"/>
                  </a:cubicBezTo>
                  <a:cubicBezTo>
                    <a:pt x="0" y="136"/>
                    <a:pt x="41" y="174"/>
                    <a:pt x="87" y="174"/>
                  </a:cubicBezTo>
                  <a:cubicBezTo>
                    <a:pt x="95" y="174"/>
                    <a:pt x="102" y="173"/>
                    <a:pt x="110" y="171"/>
                  </a:cubicBezTo>
                  <a:lnTo>
                    <a:pt x="181" y="152"/>
                  </a:lnTo>
                  <a:cubicBezTo>
                    <a:pt x="208" y="144"/>
                    <a:pt x="230" y="116"/>
                    <a:pt x="229" y="87"/>
                  </a:cubicBezTo>
                  <a:cubicBezTo>
                    <a:pt x="229" y="59"/>
                    <a:pt x="211" y="32"/>
                    <a:pt x="181" y="23"/>
                  </a:cubicBezTo>
                  <a:lnTo>
                    <a:pt x="110" y="3"/>
                  </a:lnTo>
                  <a:cubicBezTo>
                    <a:pt x="102" y="1"/>
                    <a:pt x="95" y="0"/>
                    <a:pt x="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370;p5"/>
          <p:cNvGrpSpPr/>
          <p:nvPr/>
        </p:nvGrpSpPr>
        <p:grpSpPr>
          <a:xfrm>
            <a:off x="7622544" y="4603488"/>
            <a:ext cx="653902" cy="662002"/>
            <a:chOff x="3063709" y="-107293"/>
            <a:chExt cx="201909" cy="204435"/>
          </a:xfrm>
        </p:grpSpPr>
        <p:sp>
          <p:nvSpPr>
            <p:cNvPr id="371" name="Google Shape;371;p5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5"/>
          <p:cNvGrpSpPr/>
          <p:nvPr/>
        </p:nvGrpSpPr>
        <p:grpSpPr>
          <a:xfrm rot="-1138989">
            <a:off x="-302084" y="1553166"/>
            <a:ext cx="1161014" cy="1290742"/>
            <a:chOff x="4728600" y="-742191"/>
            <a:chExt cx="432608" cy="480940"/>
          </a:xfrm>
        </p:grpSpPr>
        <p:grpSp>
          <p:nvGrpSpPr>
            <p:cNvPr id="384" name="Google Shape;384;p5"/>
            <p:cNvGrpSpPr/>
            <p:nvPr/>
          </p:nvGrpSpPr>
          <p:grpSpPr>
            <a:xfrm>
              <a:off x="4728600" y="-715975"/>
              <a:ext cx="432608" cy="454724"/>
              <a:chOff x="4728600" y="-715975"/>
              <a:chExt cx="432608" cy="454724"/>
            </a:xfrm>
          </p:grpSpPr>
          <p:sp>
            <p:nvSpPr>
              <p:cNvPr id="385" name="Google Shape;385;p5"/>
              <p:cNvSpPr/>
              <p:nvPr/>
            </p:nvSpPr>
            <p:spPr>
              <a:xfrm>
                <a:off x="4728600" y="-715975"/>
                <a:ext cx="224693" cy="428937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8999" extrusionOk="0">
                    <a:moveTo>
                      <a:pt x="22" y="1"/>
                    </a:moveTo>
                    <a:cubicBezTo>
                      <a:pt x="8" y="1"/>
                      <a:pt x="1" y="24"/>
                      <a:pt x="16" y="30"/>
                    </a:cubicBezTo>
                    <a:cubicBezTo>
                      <a:pt x="2073" y="932"/>
                      <a:pt x="1123" y="3819"/>
                      <a:pt x="1540" y="5520"/>
                    </a:cubicBezTo>
                    <a:cubicBezTo>
                      <a:pt x="1901" y="6988"/>
                      <a:pt x="3045" y="8550"/>
                      <a:pt x="4548" y="8994"/>
                    </a:cubicBezTo>
                    <a:cubicBezTo>
                      <a:pt x="4558" y="8997"/>
                      <a:pt x="4568" y="8998"/>
                      <a:pt x="4577" y="8998"/>
                    </a:cubicBezTo>
                    <a:cubicBezTo>
                      <a:pt x="4670" y="8998"/>
                      <a:pt x="4714" y="8863"/>
                      <a:pt x="4626" y="8810"/>
                    </a:cubicBezTo>
                    <a:cubicBezTo>
                      <a:pt x="3831" y="8319"/>
                      <a:pt x="3115" y="7824"/>
                      <a:pt x="2576" y="7041"/>
                    </a:cubicBezTo>
                    <a:cubicBezTo>
                      <a:pt x="2019" y="6231"/>
                      <a:pt x="1745" y="5314"/>
                      <a:pt x="1701" y="4337"/>
                    </a:cubicBezTo>
                    <a:cubicBezTo>
                      <a:pt x="1632" y="2830"/>
                      <a:pt x="1802" y="637"/>
                      <a:pt x="27" y="1"/>
                    </a:cubicBezTo>
                    <a:cubicBezTo>
                      <a:pt x="26" y="1"/>
                      <a:pt x="24" y="1"/>
                      <a:pt x="22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4842185" y="-554820"/>
                <a:ext cx="266257" cy="27702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5812" extrusionOk="0">
                    <a:moveTo>
                      <a:pt x="12" y="0"/>
                    </a:moveTo>
                    <a:cubicBezTo>
                      <a:pt x="6" y="0"/>
                      <a:pt x="1" y="4"/>
                      <a:pt x="2" y="12"/>
                    </a:cubicBezTo>
                    <a:cubicBezTo>
                      <a:pt x="35" y="1500"/>
                      <a:pt x="584" y="2904"/>
                      <a:pt x="1607" y="3996"/>
                    </a:cubicBezTo>
                    <a:cubicBezTo>
                      <a:pt x="2567" y="5020"/>
                      <a:pt x="4037" y="5811"/>
                      <a:pt x="5467" y="5811"/>
                    </a:cubicBezTo>
                    <a:cubicBezTo>
                      <a:pt x="5483" y="5811"/>
                      <a:pt x="5499" y="5811"/>
                      <a:pt x="5514" y="5811"/>
                    </a:cubicBezTo>
                    <a:cubicBezTo>
                      <a:pt x="5569" y="5811"/>
                      <a:pt x="5586" y="5723"/>
                      <a:pt x="5527" y="5711"/>
                    </a:cubicBezTo>
                    <a:cubicBezTo>
                      <a:pt x="4098" y="5442"/>
                      <a:pt x="2817" y="4985"/>
                      <a:pt x="1765" y="3934"/>
                    </a:cubicBezTo>
                    <a:cubicBezTo>
                      <a:pt x="736" y="2904"/>
                      <a:pt x="118" y="1463"/>
                      <a:pt x="26" y="12"/>
                    </a:cubicBezTo>
                    <a:cubicBezTo>
                      <a:pt x="25" y="4"/>
                      <a:pt x="19" y="0"/>
                      <a:pt x="12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4951147" y="-457250"/>
                <a:ext cx="112966" cy="58676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231" extrusionOk="0">
                    <a:moveTo>
                      <a:pt x="35" y="0"/>
                    </a:moveTo>
                    <a:cubicBezTo>
                      <a:pt x="17" y="0"/>
                      <a:pt x="1" y="24"/>
                      <a:pt x="19" y="39"/>
                    </a:cubicBezTo>
                    <a:cubicBezTo>
                      <a:pt x="647" y="613"/>
                      <a:pt x="1455" y="1107"/>
                      <a:pt x="2311" y="1230"/>
                    </a:cubicBezTo>
                    <a:cubicBezTo>
                      <a:pt x="2313" y="1231"/>
                      <a:pt x="2315" y="1231"/>
                      <a:pt x="2317" y="1231"/>
                    </a:cubicBezTo>
                    <a:cubicBezTo>
                      <a:pt x="2355" y="1231"/>
                      <a:pt x="2369" y="1177"/>
                      <a:pt x="2329" y="1164"/>
                    </a:cubicBezTo>
                    <a:cubicBezTo>
                      <a:pt x="1485" y="895"/>
                      <a:pt x="733" y="590"/>
                      <a:pt x="51" y="7"/>
                    </a:cubicBezTo>
                    <a:cubicBezTo>
                      <a:pt x="46" y="2"/>
                      <a:pt x="41" y="0"/>
                      <a:pt x="35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5090043" y="-401386"/>
                <a:ext cx="15014" cy="116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44" extrusionOk="0">
                    <a:moveTo>
                      <a:pt x="157" y="1"/>
                    </a:moveTo>
                    <a:cubicBezTo>
                      <a:pt x="1" y="1"/>
                      <a:pt x="0" y="244"/>
                      <a:pt x="157" y="244"/>
                    </a:cubicBezTo>
                    <a:cubicBezTo>
                      <a:pt x="314" y="243"/>
                      <a:pt x="314" y="1"/>
                      <a:pt x="157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5"/>
              <p:cNvSpPr/>
              <p:nvPr/>
            </p:nvSpPr>
            <p:spPr>
              <a:xfrm>
                <a:off x="4995285" y="-348955"/>
                <a:ext cx="9914" cy="7674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61" extrusionOk="0">
                    <a:moveTo>
                      <a:pt x="104" y="0"/>
                    </a:moveTo>
                    <a:cubicBezTo>
                      <a:pt x="0" y="0"/>
                      <a:pt x="0" y="160"/>
                      <a:pt x="104" y="160"/>
                    </a:cubicBezTo>
                    <a:cubicBezTo>
                      <a:pt x="208" y="159"/>
                      <a:pt x="208" y="0"/>
                      <a:pt x="104" y="0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5"/>
              <p:cNvSpPr/>
              <p:nvPr/>
            </p:nvSpPr>
            <p:spPr>
              <a:xfrm>
                <a:off x="5031463" y="-335465"/>
                <a:ext cx="12774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00" extrusionOk="0">
                    <a:moveTo>
                      <a:pt x="95" y="1"/>
                    </a:moveTo>
                    <a:cubicBezTo>
                      <a:pt x="45" y="1"/>
                      <a:pt x="0" y="51"/>
                      <a:pt x="1" y="100"/>
                    </a:cubicBezTo>
                    <a:cubicBezTo>
                      <a:pt x="4" y="150"/>
                      <a:pt x="41" y="200"/>
                      <a:pt x="95" y="200"/>
                    </a:cubicBezTo>
                    <a:cubicBezTo>
                      <a:pt x="97" y="200"/>
                      <a:pt x="99" y="200"/>
                      <a:pt x="101" y="200"/>
                    </a:cubicBezTo>
                    <a:cubicBezTo>
                      <a:pt x="138" y="197"/>
                      <a:pt x="178" y="199"/>
                      <a:pt x="210" y="178"/>
                    </a:cubicBezTo>
                    <a:cubicBezTo>
                      <a:pt x="267" y="138"/>
                      <a:pt x="267" y="60"/>
                      <a:pt x="210" y="23"/>
                    </a:cubicBezTo>
                    <a:cubicBezTo>
                      <a:pt x="178" y="2"/>
                      <a:pt x="138" y="3"/>
                      <a:pt x="101" y="1"/>
                    </a:cubicBezTo>
                    <a:cubicBezTo>
                      <a:pt x="99" y="1"/>
                      <a:pt x="97" y="1"/>
                      <a:pt x="9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5"/>
              <p:cNvSpPr/>
              <p:nvPr/>
            </p:nvSpPr>
            <p:spPr>
              <a:xfrm>
                <a:off x="5070596" y="-322882"/>
                <a:ext cx="90611" cy="16873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354" extrusionOk="0">
                    <a:moveTo>
                      <a:pt x="44" y="1"/>
                    </a:moveTo>
                    <a:cubicBezTo>
                      <a:pt x="10" y="1"/>
                      <a:pt x="1" y="53"/>
                      <a:pt x="38" y="67"/>
                    </a:cubicBezTo>
                    <a:cubicBezTo>
                      <a:pt x="490" y="229"/>
                      <a:pt x="995" y="353"/>
                      <a:pt x="1486" y="353"/>
                    </a:cubicBezTo>
                    <a:cubicBezTo>
                      <a:pt x="1612" y="353"/>
                      <a:pt x="1737" y="345"/>
                      <a:pt x="1860" y="327"/>
                    </a:cubicBezTo>
                    <a:cubicBezTo>
                      <a:pt x="1900" y="320"/>
                      <a:pt x="1885" y="262"/>
                      <a:pt x="1852" y="260"/>
                    </a:cubicBezTo>
                    <a:cubicBezTo>
                      <a:pt x="1237" y="205"/>
                      <a:pt x="653" y="175"/>
                      <a:pt x="55" y="3"/>
                    </a:cubicBezTo>
                    <a:cubicBezTo>
                      <a:pt x="51" y="1"/>
                      <a:pt x="47" y="1"/>
                      <a:pt x="44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5"/>
              <p:cNvSpPr/>
              <p:nvPr/>
            </p:nvSpPr>
            <p:spPr>
              <a:xfrm>
                <a:off x="4977268" y="-284559"/>
                <a:ext cx="12393" cy="108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8" extrusionOk="0">
                    <a:moveTo>
                      <a:pt x="105" y="1"/>
                    </a:moveTo>
                    <a:cubicBezTo>
                      <a:pt x="82" y="1"/>
                      <a:pt x="58" y="9"/>
                      <a:pt x="41" y="27"/>
                    </a:cubicBezTo>
                    <a:cubicBezTo>
                      <a:pt x="1" y="66"/>
                      <a:pt x="8" y="140"/>
                      <a:pt x="59" y="168"/>
                    </a:cubicBezTo>
                    <a:cubicBezTo>
                      <a:pt x="89" y="185"/>
                      <a:pt x="120" y="202"/>
                      <a:pt x="148" y="219"/>
                    </a:cubicBezTo>
                    <a:cubicBezTo>
                      <a:pt x="158" y="225"/>
                      <a:pt x="168" y="228"/>
                      <a:pt x="178" y="228"/>
                    </a:cubicBezTo>
                    <a:cubicBezTo>
                      <a:pt x="221" y="228"/>
                      <a:pt x="259" y="176"/>
                      <a:pt x="233" y="133"/>
                    </a:cubicBezTo>
                    <a:cubicBezTo>
                      <a:pt x="215" y="105"/>
                      <a:pt x="197" y="75"/>
                      <a:pt x="183" y="45"/>
                    </a:cubicBezTo>
                    <a:cubicBezTo>
                      <a:pt x="167" y="16"/>
                      <a:pt x="136" y="1"/>
                      <a:pt x="10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5"/>
              <p:cNvSpPr/>
              <p:nvPr/>
            </p:nvSpPr>
            <p:spPr>
              <a:xfrm>
                <a:off x="5015924" y="-270498"/>
                <a:ext cx="11869" cy="9247"/>
              </a:xfrm>
              <a:custGeom>
                <a:avLst/>
                <a:gdLst/>
                <a:ahLst/>
                <a:cxnLst/>
                <a:rect l="l" t="t" r="r" b="b"/>
                <a:pathLst>
                  <a:path w="249" h="194" extrusionOk="0">
                    <a:moveTo>
                      <a:pt x="125" y="1"/>
                    </a:moveTo>
                    <a:cubicBezTo>
                      <a:pt x="2" y="1"/>
                      <a:pt x="1" y="193"/>
                      <a:pt x="125" y="193"/>
                    </a:cubicBezTo>
                    <a:cubicBezTo>
                      <a:pt x="248" y="192"/>
                      <a:pt x="249" y="1"/>
                      <a:pt x="125" y="1"/>
                    </a:cubicBezTo>
                    <a:close/>
                  </a:path>
                </a:pathLst>
              </a:custGeom>
              <a:solidFill>
                <a:srgbClr val="203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4" name="Google Shape;394;p5"/>
            <p:cNvSpPr/>
            <p:nvPr/>
          </p:nvSpPr>
          <p:spPr>
            <a:xfrm>
              <a:off x="4729076" y="-726414"/>
              <a:ext cx="415400" cy="386325"/>
            </a:xfrm>
            <a:custGeom>
              <a:avLst/>
              <a:gdLst/>
              <a:ahLst/>
              <a:cxnLst/>
              <a:rect l="l" t="t" r="r" b="b"/>
              <a:pathLst>
                <a:path w="8715" h="8105" extrusionOk="0">
                  <a:moveTo>
                    <a:pt x="8" y="0"/>
                  </a:moveTo>
                  <a:cubicBezTo>
                    <a:pt x="1" y="0"/>
                    <a:pt x="0" y="11"/>
                    <a:pt x="7" y="13"/>
                  </a:cubicBezTo>
                  <a:cubicBezTo>
                    <a:pt x="2199" y="829"/>
                    <a:pt x="2511" y="3459"/>
                    <a:pt x="3440" y="5298"/>
                  </a:cubicBezTo>
                  <a:cubicBezTo>
                    <a:pt x="3899" y="6203"/>
                    <a:pt x="4552" y="6933"/>
                    <a:pt x="5477" y="7375"/>
                  </a:cubicBezTo>
                  <a:cubicBezTo>
                    <a:pt x="6402" y="7815"/>
                    <a:pt x="7510" y="8052"/>
                    <a:pt x="8531" y="8104"/>
                  </a:cubicBezTo>
                  <a:cubicBezTo>
                    <a:pt x="8534" y="8105"/>
                    <a:pt x="8537" y="8105"/>
                    <a:pt x="8540" y="8105"/>
                  </a:cubicBezTo>
                  <a:cubicBezTo>
                    <a:pt x="8685" y="8105"/>
                    <a:pt x="8715" y="7868"/>
                    <a:pt x="8568" y="7836"/>
                  </a:cubicBezTo>
                  <a:cubicBezTo>
                    <a:pt x="7486" y="7595"/>
                    <a:pt x="6394" y="7534"/>
                    <a:pt x="5398" y="6993"/>
                  </a:cubicBezTo>
                  <a:cubicBezTo>
                    <a:pt x="4323" y="6408"/>
                    <a:pt x="3714" y="5383"/>
                    <a:pt x="3267" y="4282"/>
                  </a:cubicBezTo>
                  <a:cubicBezTo>
                    <a:pt x="2607" y="2660"/>
                    <a:pt x="1962" y="462"/>
                    <a:pt x="11" y="1"/>
                  </a:cubicBezTo>
                  <a:cubicBezTo>
                    <a:pt x="10" y="0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4746998" y="-742191"/>
              <a:ext cx="309346" cy="291376"/>
            </a:xfrm>
            <a:custGeom>
              <a:avLst/>
              <a:gdLst/>
              <a:ahLst/>
              <a:cxnLst/>
              <a:rect l="l" t="t" r="r" b="b"/>
              <a:pathLst>
                <a:path w="6490" h="6113" extrusionOk="0">
                  <a:moveTo>
                    <a:pt x="19" y="0"/>
                  </a:moveTo>
                  <a:cubicBezTo>
                    <a:pt x="8" y="0"/>
                    <a:pt x="0" y="18"/>
                    <a:pt x="12" y="24"/>
                  </a:cubicBezTo>
                  <a:cubicBezTo>
                    <a:pt x="822" y="394"/>
                    <a:pt x="1551" y="802"/>
                    <a:pt x="2053" y="1567"/>
                  </a:cubicBezTo>
                  <a:cubicBezTo>
                    <a:pt x="2499" y="2247"/>
                    <a:pt x="2723" y="3044"/>
                    <a:pt x="3073" y="3773"/>
                  </a:cubicBezTo>
                  <a:cubicBezTo>
                    <a:pt x="3637" y="4950"/>
                    <a:pt x="4864" y="6113"/>
                    <a:pt x="6257" y="6113"/>
                  </a:cubicBezTo>
                  <a:cubicBezTo>
                    <a:pt x="6269" y="6113"/>
                    <a:pt x="6282" y="6113"/>
                    <a:pt x="6294" y="6112"/>
                  </a:cubicBezTo>
                  <a:cubicBezTo>
                    <a:pt x="6453" y="6110"/>
                    <a:pt x="6490" y="5876"/>
                    <a:pt x="6333" y="5834"/>
                  </a:cubicBezTo>
                  <a:cubicBezTo>
                    <a:pt x="5550" y="5626"/>
                    <a:pt x="4867" y="5436"/>
                    <a:pt x="4235" y="4892"/>
                  </a:cubicBezTo>
                  <a:cubicBezTo>
                    <a:pt x="3612" y="4354"/>
                    <a:pt x="3266" y="3626"/>
                    <a:pt x="2938" y="2888"/>
                  </a:cubicBezTo>
                  <a:cubicBezTo>
                    <a:pt x="2645" y="2232"/>
                    <a:pt x="2337" y="1566"/>
                    <a:pt x="1812" y="1058"/>
                  </a:cubicBezTo>
                  <a:cubicBezTo>
                    <a:pt x="1314" y="575"/>
                    <a:pt x="686" y="200"/>
                    <a:pt x="22" y="1"/>
                  </a:cubicBezTo>
                  <a:cubicBezTo>
                    <a:pt x="21" y="0"/>
                    <a:pt x="20" y="0"/>
                    <a:pt x="1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5"/>
          <p:cNvGrpSpPr/>
          <p:nvPr/>
        </p:nvGrpSpPr>
        <p:grpSpPr>
          <a:xfrm rot="-3190866">
            <a:off x="324629" y="3994714"/>
            <a:ext cx="305221" cy="377999"/>
            <a:chOff x="454479" y="2550746"/>
            <a:chExt cx="94996" cy="117637"/>
          </a:xfrm>
        </p:grpSpPr>
        <p:sp>
          <p:nvSpPr>
            <p:cNvPr id="397" name="Google Shape;397;p5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" name="Google Shape;405;p5"/>
          <p:cNvGrpSpPr/>
          <p:nvPr/>
        </p:nvGrpSpPr>
        <p:grpSpPr>
          <a:xfrm>
            <a:off x="4175675" y="4540461"/>
            <a:ext cx="792638" cy="788090"/>
            <a:chOff x="4789992" y="5348109"/>
            <a:chExt cx="351768" cy="349718"/>
          </a:xfrm>
        </p:grpSpPr>
        <p:sp>
          <p:nvSpPr>
            <p:cNvPr id="406" name="Google Shape;406;p5"/>
            <p:cNvSpPr/>
            <p:nvPr/>
          </p:nvSpPr>
          <p:spPr>
            <a:xfrm>
              <a:off x="4789992" y="5348109"/>
              <a:ext cx="351768" cy="349718"/>
            </a:xfrm>
            <a:custGeom>
              <a:avLst/>
              <a:gdLst/>
              <a:ahLst/>
              <a:cxnLst/>
              <a:rect l="l" t="t" r="r" b="b"/>
              <a:pathLst>
                <a:path w="7380" h="7337" extrusionOk="0">
                  <a:moveTo>
                    <a:pt x="2586" y="1"/>
                  </a:moveTo>
                  <a:cubicBezTo>
                    <a:pt x="2564" y="1"/>
                    <a:pt x="2544" y="5"/>
                    <a:pt x="2526" y="12"/>
                  </a:cubicBezTo>
                  <a:cubicBezTo>
                    <a:pt x="2087" y="193"/>
                    <a:pt x="2353" y="2766"/>
                    <a:pt x="2353" y="2766"/>
                  </a:cubicBezTo>
                  <a:cubicBezTo>
                    <a:pt x="2353" y="2766"/>
                    <a:pt x="1" y="3286"/>
                    <a:pt x="235" y="3987"/>
                  </a:cubicBezTo>
                  <a:cubicBezTo>
                    <a:pt x="398" y="4474"/>
                    <a:pt x="1488" y="4548"/>
                    <a:pt x="2140" y="4548"/>
                  </a:cubicBezTo>
                  <a:cubicBezTo>
                    <a:pt x="2428" y="4548"/>
                    <a:pt x="2631" y="4534"/>
                    <a:pt x="2631" y="4534"/>
                  </a:cubicBezTo>
                  <a:lnTo>
                    <a:pt x="2631" y="4534"/>
                  </a:lnTo>
                  <a:cubicBezTo>
                    <a:pt x="2631" y="4534"/>
                    <a:pt x="2469" y="7170"/>
                    <a:pt x="3049" y="7329"/>
                  </a:cubicBezTo>
                  <a:cubicBezTo>
                    <a:pt x="3067" y="7334"/>
                    <a:pt x="3086" y="7336"/>
                    <a:pt x="3104" y="7336"/>
                  </a:cubicBezTo>
                  <a:cubicBezTo>
                    <a:pt x="3684" y="7336"/>
                    <a:pt x="4537" y="4999"/>
                    <a:pt x="4537" y="4999"/>
                  </a:cubicBezTo>
                  <a:cubicBezTo>
                    <a:pt x="4537" y="4999"/>
                    <a:pt x="5925" y="6096"/>
                    <a:pt x="6636" y="6096"/>
                  </a:cubicBezTo>
                  <a:cubicBezTo>
                    <a:pt x="6786" y="6096"/>
                    <a:pt x="6907" y="6047"/>
                    <a:pt x="6977" y="5928"/>
                  </a:cubicBezTo>
                  <a:cubicBezTo>
                    <a:pt x="7380" y="5248"/>
                    <a:pt x="5764" y="3691"/>
                    <a:pt x="5764" y="3691"/>
                  </a:cubicBezTo>
                  <a:cubicBezTo>
                    <a:pt x="5764" y="3691"/>
                    <a:pt x="7165" y="2254"/>
                    <a:pt x="6972" y="1648"/>
                  </a:cubicBezTo>
                  <a:cubicBezTo>
                    <a:pt x="6922" y="1493"/>
                    <a:pt x="6727" y="1435"/>
                    <a:pt x="6465" y="1435"/>
                  </a:cubicBezTo>
                  <a:cubicBezTo>
                    <a:pt x="5711" y="1435"/>
                    <a:pt x="4401" y="1915"/>
                    <a:pt x="4401" y="1915"/>
                  </a:cubicBezTo>
                  <a:cubicBezTo>
                    <a:pt x="4401" y="1915"/>
                    <a:pt x="3081" y="1"/>
                    <a:pt x="2586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901195" y="5384525"/>
              <a:ext cx="13632" cy="74119"/>
            </a:xfrm>
            <a:custGeom>
              <a:avLst/>
              <a:gdLst/>
              <a:ahLst/>
              <a:cxnLst/>
              <a:rect l="l" t="t" r="r" b="b"/>
              <a:pathLst>
                <a:path w="286" h="1555" extrusionOk="0">
                  <a:moveTo>
                    <a:pt x="107" y="1"/>
                  </a:moveTo>
                  <a:cubicBezTo>
                    <a:pt x="99" y="1"/>
                    <a:pt x="90" y="6"/>
                    <a:pt x="89" y="14"/>
                  </a:cubicBezTo>
                  <a:cubicBezTo>
                    <a:pt x="0" y="512"/>
                    <a:pt x="94" y="1070"/>
                    <a:pt x="248" y="1544"/>
                  </a:cubicBezTo>
                  <a:cubicBezTo>
                    <a:pt x="251" y="1552"/>
                    <a:pt x="258" y="1555"/>
                    <a:pt x="264" y="1555"/>
                  </a:cubicBezTo>
                  <a:cubicBezTo>
                    <a:pt x="275" y="1555"/>
                    <a:pt x="286" y="1547"/>
                    <a:pt x="283" y="1535"/>
                  </a:cubicBezTo>
                  <a:cubicBezTo>
                    <a:pt x="151" y="1018"/>
                    <a:pt x="137" y="544"/>
                    <a:pt x="121" y="14"/>
                  </a:cubicBezTo>
                  <a:cubicBezTo>
                    <a:pt x="121" y="5"/>
                    <a:pt x="115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4916161" y="5386861"/>
              <a:ext cx="7388" cy="43041"/>
            </a:xfrm>
            <a:custGeom>
              <a:avLst/>
              <a:gdLst/>
              <a:ahLst/>
              <a:cxnLst/>
              <a:rect l="l" t="t" r="r" b="b"/>
              <a:pathLst>
                <a:path w="155" h="903" extrusionOk="0">
                  <a:moveTo>
                    <a:pt x="73" y="0"/>
                  </a:moveTo>
                  <a:cubicBezTo>
                    <a:pt x="65" y="0"/>
                    <a:pt x="56" y="6"/>
                    <a:pt x="55" y="17"/>
                  </a:cubicBezTo>
                  <a:cubicBezTo>
                    <a:pt x="0" y="305"/>
                    <a:pt x="48" y="615"/>
                    <a:pt x="123" y="893"/>
                  </a:cubicBezTo>
                  <a:cubicBezTo>
                    <a:pt x="124" y="900"/>
                    <a:pt x="130" y="902"/>
                    <a:pt x="136" y="902"/>
                  </a:cubicBezTo>
                  <a:cubicBezTo>
                    <a:pt x="145" y="902"/>
                    <a:pt x="154" y="896"/>
                    <a:pt x="152" y="886"/>
                  </a:cubicBezTo>
                  <a:cubicBezTo>
                    <a:pt x="83" y="594"/>
                    <a:pt x="86" y="319"/>
                    <a:pt x="93" y="22"/>
                  </a:cubicBezTo>
                  <a:cubicBezTo>
                    <a:pt x="94" y="8"/>
                    <a:pt x="83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5062779" y="5547635"/>
              <a:ext cx="38847" cy="43089"/>
            </a:xfrm>
            <a:custGeom>
              <a:avLst/>
              <a:gdLst/>
              <a:ahLst/>
              <a:cxnLst/>
              <a:rect l="l" t="t" r="r" b="b"/>
              <a:pathLst>
                <a:path w="815" h="904" extrusionOk="0">
                  <a:moveTo>
                    <a:pt x="27" y="0"/>
                  </a:moveTo>
                  <a:cubicBezTo>
                    <a:pt x="12" y="0"/>
                    <a:pt x="0" y="21"/>
                    <a:pt x="14" y="32"/>
                  </a:cubicBezTo>
                  <a:cubicBezTo>
                    <a:pt x="333" y="286"/>
                    <a:pt x="532" y="581"/>
                    <a:pt x="774" y="896"/>
                  </a:cubicBezTo>
                  <a:cubicBezTo>
                    <a:pt x="779" y="902"/>
                    <a:pt x="784" y="904"/>
                    <a:pt x="790" y="904"/>
                  </a:cubicBezTo>
                  <a:cubicBezTo>
                    <a:pt x="802" y="904"/>
                    <a:pt x="814" y="892"/>
                    <a:pt x="808" y="877"/>
                  </a:cubicBezTo>
                  <a:cubicBezTo>
                    <a:pt x="660" y="523"/>
                    <a:pt x="341" y="228"/>
                    <a:pt x="37" y="4"/>
                  </a:cubicBezTo>
                  <a:cubicBezTo>
                    <a:pt x="34" y="1"/>
                    <a:pt x="30" y="0"/>
                    <a:pt x="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5065639" y="5570800"/>
              <a:ext cx="29934" cy="30601"/>
            </a:xfrm>
            <a:custGeom>
              <a:avLst/>
              <a:gdLst/>
              <a:ahLst/>
              <a:cxnLst/>
              <a:rect l="l" t="t" r="r" b="b"/>
              <a:pathLst>
                <a:path w="628" h="642" extrusionOk="0">
                  <a:moveTo>
                    <a:pt x="31" y="0"/>
                  </a:moveTo>
                  <a:cubicBezTo>
                    <a:pt x="14" y="0"/>
                    <a:pt x="0" y="24"/>
                    <a:pt x="19" y="37"/>
                  </a:cubicBezTo>
                  <a:cubicBezTo>
                    <a:pt x="244" y="200"/>
                    <a:pt x="413" y="396"/>
                    <a:pt x="559" y="629"/>
                  </a:cubicBezTo>
                  <a:cubicBezTo>
                    <a:pt x="565" y="638"/>
                    <a:pt x="574" y="641"/>
                    <a:pt x="582" y="641"/>
                  </a:cubicBezTo>
                  <a:cubicBezTo>
                    <a:pt x="604" y="641"/>
                    <a:pt x="627" y="619"/>
                    <a:pt x="614" y="596"/>
                  </a:cubicBezTo>
                  <a:cubicBezTo>
                    <a:pt x="475" y="356"/>
                    <a:pt x="274" y="158"/>
                    <a:pt x="43" y="4"/>
                  </a:cubicBezTo>
                  <a:cubicBezTo>
                    <a:pt x="39" y="1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4969641" y="5495156"/>
              <a:ext cx="37846" cy="28456"/>
            </a:xfrm>
            <a:custGeom>
              <a:avLst/>
              <a:gdLst/>
              <a:ahLst/>
              <a:cxnLst/>
              <a:rect l="l" t="t" r="r" b="b"/>
              <a:pathLst>
                <a:path w="794" h="597" extrusionOk="0">
                  <a:moveTo>
                    <a:pt x="670" y="0"/>
                  </a:moveTo>
                  <a:cubicBezTo>
                    <a:pt x="661" y="0"/>
                    <a:pt x="652" y="2"/>
                    <a:pt x="644" y="6"/>
                  </a:cubicBezTo>
                  <a:cubicBezTo>
                    <a:pt x="616" y="21"/>
                    <a:pt x="605" y="54"/>
                    <a:pt x="618" y="81"/>
                  </a:cubicBezTo>
                  <a:cubicBezTo>
                    <a:pt x="631" y="106"/>
                    <a:pt x="728" y="326"/>
                    <a:pt x="487" y="445"/>
                  </a:cubicBezTo>
                  <a:cubicBezTo>
                    <a:pt x="434" y="471"/>
                    <a:pt x="385" y="484"/>
                    <a:pt x="340" y="484"/>
                  </a:cubicBezTo>
                  <a:cubicBezTo>
                    <a:pt x="313" y="484"/>
                    <a:pt x="288" y="479"/>
                    <a:pt x="264" y="471"/>
                  </a:cubicBezTo>
                  <a:cubicBezTo>
                    <a:pt x="163" y="434"/>
                    <a:pt x="118" y="327"/>
                    <a:pt x="115" y="325"/>
                  </a:cubicBezTo>
                  <a:cubicBezTo>
                    <a:pt x="107" y="303"/>
                    <a:pt x="86" y="291"/>
                    <a:pt x="64" y="291"/>
                  </a:cubicBezTo>
                  <a:cubicBezTo>
                    <a:pt x="57" y="291"/>
                    <a:pt x="49" y="292"/>
                    <a:pt x="42" y="295"/>
                  </a:cubicBezTo>
                  <a:cubicBezTo>
                    <a:pt x="14" y="306"/>
                    <a:pt x="0" y="340"/>
                    <a:pt x="13" y="368"/>
                  </a:cubicBezTo>
                  <a:cubicBezTo>
                    <a:pt x="15" y="373"/>
                    <a:pt x="77" y="520"/>
                    <a:pt x="223" y="575"/>
                  </a:cubicBezTo>
                  <a:cubicBezTo>
                    <a:pt x="260" y="589"/>
                    <a:pt x="299" y="596"/>
                    <a:pt x="340" y="596"/>
                  </a:cubicBezTo>
                  <a:cubicBezTo>
                    <a:pt x="402" y="596"/>
                    <a:pt x="469" y="579"/>
                    <a:pt x="538" y="546"/>
                  </a:cubicBezTo>
                  <a:cubicBezTo>
                    <a:pt x="643" y="495"/>
                    <a:pt x="711" y="424"/>
                    <a:pt x="743" y="332"/>
                  </a:cubicBezTo>
                  <a:cubicBezTo>
                    <a:pt x="794" y="183"/>
                    <a:pt x="723" y="38"/>
                    <a:pt x="721" y="32"/>
                  </a:cubicBezTo>
                  <a:cubicBezTo>
                    <a:pt x="710" y="11"/>
                    <a:pt x="690" y="0"/>
                    <a:pt x="670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4928840" y="5526281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4" y="0"/>
                  </a:moveTo>
                  <a:cubicBezTo>
                    <a:pt x="367" y="0"/>
                    <a:pt x="320" y="9"/>
                    <a:pt x="274" y="28"/>
                  </a:cubicBezTo>
                  <a:cubicBezTo>
                    <a:pt x="89" y="105"/>
                    <a:pt x="0" y="318"/>
                    <a:pt x="76" y="505"/>
                  </a:cubicBezTo>
                  <a:cubicBezTo>
                    <a:pt x="135" y="645"/>
                    <a:pt x="272" y="730"/>
                    <a:pt x="415" y="730"/>
                  </a:cubicBezTo>
                  <a:cubicBezTo>
                    <a:pt x="461" y="730"/>
                    <a:pt x="508" y="721"/>
                    <a:pt x="553" y="702"/>
                  </a:cubicBezTo>
                  <a:cubicBezTo>
                    <a:pt x="739" y="625"/>
                    <a:pt x="828" y="411"/>
                    <a:pt x="751" y="226"/>
                  </a:cubicBezTo>
                  <a:cubicBezTo>
                    <a:pt x="692" y="85"/>
                    <a:pt x="557" y="0"/>
                    <a:pt x="414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5022216" y="5487529"/>
              <a:ext cx="39514" cy="34795"/>
            </a:xfrm>
            <a:custGeom>
              <a:avLst/>
              <a:gdLst/>
              <a:ahLst/>
              <a:cxnLst/>
              <a:rect l="l" t="t" r="r" b="b"/>
              <a:pathLst>
                <a:path w="829" h="730" extrusionOk="0">
                  <a:moveTo>
                    <a:pt x="416" y="1"/>
                  </a:moveTo>
                  <a:cubicBezTo>
                    <a:pt x="369" y="1"/>
                    <a:pt x="322" y="10"/>
                    <a:pt x="276" y="29"/>
                  </a:cubicBezTo>
                  <a:cubicBezTo>
                    <a:pt x="89" y="105"/>
                    <a:pt x="1" y="319"/>
                    <a:pt x="78" y="505"/>
                  </a:cubicBezTo>
                  <a:cubicBezTo>
                    <a:pt x="137" y="645"/>
                    <a:pt x="272" y="730"/>
                    <a:pt x="415" y="730"/>
                  </a:cubicBezTo>
                  <a:cubicBezTo>
                    <a:pt x="462" y="730"/>
                    <a:pt x="509" y="721"/>
                    <a:pt x="555" y="702"/>
                  </a:cubicBezTo>
                  <a:cubicBezTo>
                    <a:pt x="742" y="626"/>
                    <a:pt x="829" y="412"/>
                    <a:pt x="752" y="226"/>
                  </a:cubicBezTo>
                  <a:cubicBezTo>
                    <a:pt x="694" y="85"/>
                    <a:pt x="558" y="1"/>
                    <a:pt x="41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4932081" y="5494822"/>
              <a:ext cx="28694" cy="23451"/>
            </a:xfrm>
            <a:custGeom>
              <a:avLst/>
              <a:gdLst/>
              <a:ahLst/>
              <a:cxnLst/>
              <a:rect l="l" t="t" r="r" b="b"/>
              <a:pathLst>
                <a:path w="602" h="492" extrusionOk="0">
                  <a:moveTo>
                    <a:pt x="516" y="1"/>
                  </a:moveTo>
                  <a:cubicBezTo>
                    <a:pt x="509" y="1"/>
                    <a:pt x="501" y="2"/>
                    <a:pt x="494" y="5"/>
                  </a:cubicBezTo>
                  <a:cubicBezTo>
                    <a:pt x="466" y="17"/>
                    <a:pt x="452" y="50"/>
                    <a:pt x="464" y="78"/>
                  </a:cubicBezTo>
                  <a:cubicBezTo>
                    <a:pt x="466" y="78"/>
                    <a:pt x="488" y="135"/>
                    <a:pt x="489" y="201"/>
                  </a:cubicBezTo>
                  <a:cubicBezTo>
                    <a:pt x="490" y="280"/>
                    <a:pt x="459" y="332"/>
                    <a:pt x="393" y="359"/>
                  </a:cubicBezTo>
                  <a:cubicBezTo>
                    <a:pt x="361" y="372"/>
                    <a:pt x="331" y="378"/>
                    <a:pt x="304" y="378"/>
                  </a:cubicBezTo>
                  <a:cubicBezTo>
                    <a:pt x="187" y="378"/>
                    <a:pt x="115" y="279"/>
                    <a:pt x="111" y="274"/>
                  </a:cubicBezTo>
                  <a:cubicBezTo>
                    <a:pt x="99" y="257"/>
                    <a:pt x="82" y="248"/>
                    <a:pt x="64" y="248"/>
                  </a:cubicBezTo>
                  <a:cubicBezTo>
                    <a:pt x="53" y="248"/>
                    <a:pt x="42" y="252"/>
                    <a:pt x="33" y="259"/>
                  </a:cubicBezTo>
                  <a:cubicBezTo>
                    <a:pt x="6" y="276"/>
                    <a:pt x="0" y="311"/>
                    <a:pt x="18" y="338"/>
                  </a:cubicBezTo>
                  <a:cubicBezTo>
                    <a:pt x="61" y="400"/>
                    <a:pt x="165" y="491"/>
                    <a:pt x="305" y="491"/>
                  </a:cubicBezTo>
                  <a:cubicBezTo>
                    <a:pt x="346" y="491"/>
                    <a:pt x="389" y="484"/>
                    <a:pt x="432" y="464"/>
                  </a:cubicBezTo>
                  <a:cubicBezTo>
                    <a:pt x="542" y="418"/>
                    <a:pt x="602" y="326"/>
                    <a:pt x="600" y="200"/>
                  </a:cubicBezTo>
                  <a:cubicBezTo>
                    <a:pt x="599" y="112"/>
                    <a:pt x="568" y="38"/>
                    <a:pt x="567" y="35"/>
                  </a:cubicBezTo>
                  <a:cubicBezTo>
                    <a:pt x="559" y="14"/>
                    <a:pt x="538" y="1"/>
                    <a:pt x="516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4998479" y="5467272"/>
              <a:ext cx="30935" cy="23451"/>
            </a:xfrm>
            <a:custGeom>
              <a:avLst/>
              <a:gdLst/>
              <a:ahLst/>
              <a:cxnLst/>
              <a:rect l="l" t="t" r="r" b="b"/>
              <a:pathLst>
                <a:path w="649" h="492" extrusionOk="0">
                  <a:moveTo>
                    <a:pt x="519" y="1"/>
                  </a:moveTo>
                  <a:cubicBezTo>
                    <a:pt x="512" y="1"/>
                    <a:pt x="505" y="2"/>
                    <a:pt x="498" y="5"/>
                  </a:cubicBezTo>
                  <a:cubicBezTo>
                    <a:pt x="468" y="16"/>
                    <a:pt x="455" y="49"/>
                    <a:pt x="466" y="78"/>
                  </a:cubicBezTo>
                  <a:cubicBezTo>
                    <a:pt x="470" y="85"/>
                    <a:pt x="552" y="294"/>
                    <a:pt x="393" y="360"/>
                  </a:cubicBezTo>
                  <a:cubicBezTo>
                    <a:pt x="361" y="373"/>
                    <a:pt x="332" y="378"/>
                    <a:pt x="305" y="378"/>
                  </a:cubicBezTo>
                  <a:cubicBezTo>
                    <a:pt x="187" y="378"/>
                    <a:pt x="115" y="278"/>
                    <a:pt x="111" y="273"/>
                  </a:cubicBezTo>
                  <a:cubicBezTo>
                    <a:pt x="100" y="257"/>
                    <a:pt x="83" y="248"/>
                    <a:pt x="65" y="248"/>
                  </a:cubicBezTo>
                  <a:cubicBezTo>
                    <a:pt x="54" y="248"/>
                    <a:pt x="43" y="251"/>
                    <a:pt x="33" y="258"/>
                  </a:cubicBezTo>
                  <a:cubicBezTo>
                    <a:pt x="7" y="276"/>
                    <a:pt x="0" y="310"/>
                    <a:pt x="18" y="337"/>
                  </a:cubicBezTo>
                  <a:cubicBezTo>
                    <a:pt x="61" y="399"/>
                    <a:pt x="166" y="492"/>
                    <a:pt x="305" y="492"/>
                  </a:cubicBezTo>
                  <a:cubicBezTo>
                    <a:pt x="346" y="492"/>
                    <a:pt x="390" y="483"/>
                    <a:pt x="436" y="464"/>
                  </a:cubicBezTo>
                  <a:cubicBezTo>
                    <a:pt x="648" y="376"/>
                    <a:pt x="617" y="145"/>
                    <a:pt x="571" y="35"/>
                  </a:cubicBezTo>
                  <a:cubicBezTo>
                    <a:pt x="562" y="13"/>
                    <a:pt x="541" y="1"/>
                    <a:pt x="51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5"/>
          <p:cNvSpPr txBox="1">
            <a:spLocks noGrp="1"/>
          </p:cNvSpPr>
          <p:nvPr>
            <p:ph type="subTitle" idx="1"/>
          </p:nvPr>
        </p:nvSpPr>
        <p:spPr>
          <a:xfrm>
            <a:off x="1676275" y="3887775"/>
            <a:ext cx="2565900" cy="5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5"/>
          <p:cNvSpPr txBox="1">
            <a:spLocks noGrp="1"/>
          </p:cNvSpPr>
          <p:nvPr>
            <p:ph type="subTitle" idx="2"/>
          </p:nvPr>
        </p:nvSpPr>
        <p:spPr>
          <a:xfrm>
            <a:off x="4901597" y="3887775"/>
            <a:ext cx="2565900" cy="5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5"/>
          <p:cNvSpPr txBox="1">
            <a:spLocks noGrp="1"/>
          </p:cNvSpPr>
          <p:nvPr>
            <p:ph type="title" idx="3"/>
          </p:nvPr>
        </p:nvSpPr>
        <p:spPr>
          <a:xfrm>
            <a:off x="1674390" y="3427075"/>
            <a:ext cx="2569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0" name="Google Shape;420;p5"/>
          <p:cNvSpPr txBox="1">
            <a:spLocks noGrp="1"/>
          </p:cNvSpPr>
          <p:nvPr>
            <p:ph type="title" idx="4"/>
          </p:nvPr>
        </p:nvSpPr>
        <p:spPr>
          <a:xfrm>
            <a:off x="4905688" y="3427075"/>
            <a:ext cx="255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1" name="Google Shape;421;p5"/>
          <p:cNvSpPr>
            <a:spLocks noGrp="1"/>
          </p:cNvSpPr>
          <p:nvPr>
            <p:ph type="pic" idx="5"/>
          </p:nvPr>
        </p:nvSpPr>
        <p:spPr>
          <a:xfrm>
            <a:off x="2260751" y="1638300"/>
            <a:ext cx="1396800" cy="139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2" name="Google Shape;422;p5"/>
          <p:cNvSpPr>
            <a:spLocks noGrp="1"/>
          </p:cNvSpPr>
          <p:nvPr>
            <p:ph type="pic" idx="6"/>
          </p:nvPr>
        </p:nvSpPr>
        <p:spPr>
          <a:xfrm>
            <a:off x="5484988" y="1638294"/>
            <a:ext cx="1398900" cy="1398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3" name="Google Shape;423;p5"/>
          <p:cNvSpPr/>
          <p:nvPr/>
        </p:nvSpPr>
        <p:spPr>
          <a:xfrm>
            <a:off x="1937200" y="457477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5"/>
          <p:cNvSpPr/>
          <p:nvPr/>
        </p:nvSpPr>
        <p:spPr>
          <a:xfrm>
            <a:off x="7393874" y="4745115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5"/>
          <p:cNvSpPr/>
          <p:nvPr/>
        </p:nvSpPr>
        <p:spPr>
          <a:xfrm>
            <a:off x="8883891" y="2021459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"/>
          <p:cNvSpPr/>
          <p:nvPr/>
        </p:nvSpPr>
        <p:spPr>
          <a:xfrm>
            <a:off x="434041" y="42045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5"/>
          <p:cNvSpPr/>
          <p:nvPr/>
        </p:nvSpPr>
        <p:spPr>
          <a:xfrm>
            <a:off x="8304646" y="4672346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5"/>
          <p:cNvSpPr/>
          <p:nvPr/>
        </p:nvSpPr>
        <p:spPr>
          <a:xfrm>
            <a:off x="8304598" y="410337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5"/>
          <p:cNvSpPr/>
          <p:nvPr/>
        </p:nvSpPr>
        <p:spPr>
          <a:xfrm>
            <a:off x="492508" y="239429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5"/>
          <p:cNvSpPr/>
          <p:nvPr/>
        </p:nvSpPr>
        <p:spPr>
          <a:xfrm>
            <a:off x="1411485" y="4704825"/>
            <a:ext cx="138234" cy="138146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5"/>
          <p:cNvSpPr/>
          <p:nvPr/>
        </p:nvSpPr>
        <p:spPr>
          <a:xfrm>
            <a:off x="5695218" y="245264"/>
            <a:ext cx="296000" cy="294724"/>
          </a:xfrm>
          <a:custGeom>
            <a:avLst/>
            <a:gdLst/>
            <a:ahLst/>
            <a:cxnLst/>
            <a:rect l="l" t="t" r="r" b="b"/>
            <a:pathLst>
              <a:path w="1399" h="1393" extrusionOk="0">
                <a:moveTo>
                  <a:pt x="492" y="1"/>
                </a:moveTo>
                <a:cubicBezTo>
                  <a:pt x="488" y="1"/>
                  <a:pt x="484" y="1"/>
                  <a:pt x="481" y="3"/>
                </a:cubicBezTo>
                <a:cubicBezTo>
                  <a:pt x="397" y="37"/>
                  <a:pt x="447" y="525"/>
                  <a:pt x="447" y="525"/>
                </a:cubicBezTo>
                <a:cubicBezTo>
                  <a:pt x="447" y="525"/>
                  <a:pt x="1" y="622"/>
                  <a:pt x="43" y="756"/>
                </a:cubicBezTo>
                <a:cubicBezTo>
                  <a:pt x="75" y="849"/>
                  <a:pt x="286" y="863"/>
                  <a:pt x="409" y="863"/>
                </a:cubicBezTo>
                <a:cubicBezTo>
                  <a:pt x="461" y="863"/>
                  <a:pt x="498" y="860"/>
                  <a:pt x="498" y="860"/>
                </a:cubicBezTo>
                <a:lnTo>
                  <a:pt x="498" y="860"/>
                </a:lnTo>
                <a:cubicBezTo>
                  <a:pt x="498" y="860"/>
                  <a:pt x="465" y="1360"/>
                  <a:pt x="575" y="1391"/>
                </a:cubicBezTo>
                <a:cubicBezTo>
                  <a:pt x="579" y="1392"/>
                  <a:pt x="582" y="1392"/>
                  <a:pt x="586" y="1392"/>
                </a:cubicBezTo>
                <a:cubicBezTo>
                  <a:pt x="696" y="1392"/>
                  <a:pt x="859" y="950"/>
                  <a:pt x="859" y="950"/>
                </a:cubicBezTo>
                <a:cubicBezTo>
                  <a:pt x="859" y="950"/>
                  <a:pt x="1123" y="1159"/>
                  <a:pt x="1257" y="1159"/>
                </a:cubicBezTo>
                <a:cubicBezTo>
                  <a:pt x="1285" y="1159"/>
                  <a:pt x="1308" y="1150"/>
                  <a:pt x="1321" y="1128"/>
                </a:cubicBezTo>
                <a:cubicBezTo>
                  <a:pt x="1398" y="998"/>
                  <a:pt x="1092" y="703"/>
                  <a:pt x="1092" y="703"/>
                </a:cubicBezTo>
                <a:cubicBezTo>
                  <a:pt x="1092" y="703"/>
                  <a:pt x="1359" y="431"/>
                  <a:pt x="1323" y="316"/>
                </a:cubicBezTo>
                <a:cubicBezTo>
                  <a:pt x="1314" y="286"/>
                  <a:pt x="1276" y="275"/>
                  <a:pt x="1227" y="275"/>
                </a:cubicBezTo>
                <a:cubicBezTo>
                  <a:pt x="1084" y="275"/>
                  <a:pt x="836" y="365"/>
                  <a:pt x="836" y="365"/>
                </a:cubicBezTo>
                <a:cubicBezTo>
                  <a:pt x="836" y="365"/>
                  <a:pt x="586" y="1"/>
                  <a:pt x="4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5"/>
          <p:cNvSpPr/>
          <p:nvPr/>
        </p:nvSpPr>
        <p:spPr>
          <a:xfrm>
            <a:off x="2660001" y="193066"/>
            <a:ext cx="187975" cy="188327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5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6"/>
          <p:cNvGrpSpPr/>
          <p:nvPr/>
        </p:nvGrpSpPr>
        <p:grpSpPr>
          <a:xfrm>
            <a:off x="8103791" y="4147798"/>
            <a:ext cx="1163944" cy="1178528"/>
            <a:chOff x="3063709" y="-107293"/>
            <a:chExt cx="201909" cy="204435"/>
          </a:xfrm>
        </p:grpSpPr>
        <p:sp>
          <p:nvSpPr>
            <p:cNvPr id="436" name="Google Shape;436;p6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6"/>
          <p:cNvGrpSpPr/>
          <p:nvPr/>
        </p:nvGrpSpPr>
        <p:grpSpPr>
          <a:xfrm rot="-1823700">
            <a:off x="-78763" y="2947505"/>
            <a:ext cx="1380301" cy="2103007"/>
            <a:chOff x="2251545" y="3095652"/>
            <a:chExt cx="344809" cy="525316"/>
          </a:xfrm>
        </p:grpSpPr>
        <p:sp>
          <p:nvSpPr>
            <p:cNvPr id="449" name="Google Shape;449;p6"/>
            <p:cNvSpPr/>
            <p:nvPr/>
          </p:nvSpPr>
          <p:spPr>
            <a:xfrm>
              <a:off x="2271516" y="3095652"/>
              <a:ext cx="257486" cy="505535"/>
            </a:xfrm>
            <a:custGeom>
              <a:avLst/>
              <a:gdLst/>
              <a:ahLst/>
              <a:cxnLst/>
              <a:rect l="l" t="t" r="r" b="b"/>
              <a:pathLst>
                <a:path w="5402" h="10606" extrusionOk="0">
                  <a:moveTo>
                    <a:pt x="31" y="1"/>
                  </a:moveTo>
                  <a:cubicBezTo>
                    <a:pt x="14" y="1"/>
                    <a:pt x="1" y="23"/>
                    <a:pt x="17" y="37"/>
                  </a:cubicBezTo>
                  <a:cubicBezTo>
                    <a:pt x="824" y="811"/>
                    <a:pt x="1469" y="1684"/>
                    <a:pt x="1892" y="2726"/>
                  </a:cubicBezTo>
                  <a:cubicBezTo>
                    <a:pt x="2324" y="3789"/>
                    <a:pt x="2398" y="4896"/>
                    <a:pt x="2467" y="6028"/>
                  </a:cubicBezTo>
                  <a:cubicBezTo>
                    <a:pt x="2575" y="7789"/>
                    <a:pt x="3053" y="10270"/>
                    <a:pt x="5172" y="10603"/>
                  </a:cubicBezTo>
                  <a:cubicBezTo>
                    <a:pt x="5182" y="10605"/>
                    <a:pt x="5190" y="10605"/>
                    <a:pt x="5199" y="10605"/>
                  </a:cubicBezTo>
                  <a:cubicBezTo>
                    <a:pt x="5362" y="10605"/>
                    <a:pt x="5401" y="10354"/>
                    <a:pt x="5226" y="10315"/>
                  </a:cubicBezTo>
                  <a:cubicBezTo>
                    <a:pt x="2769" y="9786"/>
                    <a:pt x="2808" y="6792"/>
                    <a:pt x="2573" y="4839"/>
                  </a:cubicBezTo>
                  <a:cubicBezTo>
                    <a:pt x="2350" y="2972"/>
                    <a:pt x="1540" y="1197"/>
                    <a:pt x="44" y="6"/>
                  </a:cubicBezTo>
                  <a:cubicBezTo>
                    <a:pt x="40" y="2"/>
                    <a:pt x="35" y="1"/>
                    <a:pt x="3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2295015" y="3099465"/>
              <a:ext cx="301338" cy="439757"/>
            </a:xfrm>
            <a:custGeom>
              <a:avLst/>
              <a:gdLst/>
              <a:ahLst/>
              <a:cxnLst/>
              <a:rect l="l" t="t" r="r" b="b"/>
              <a:pathLst>
                <a:path w="6322" h="9226" extrusionOk="0">
                  <a:moveTo>
                    <a:pt x="21" y="1"/>
                  </a:moveTo>
                  <a:cubicBezTo>
                    <a:pt x="10" y="1"/>
                    <a:pt x="1" y="15"/>
                    <a:pt x="12" y="23"/>
                  </a:cubicBezTo>
                  <a:cubicBezTo>
                    <a:pt x="788" y="683"/>
                    <a:pt x="1486" y="1407"/>
                    <a:pt x="1970" y="2313"/>
                  </a:cubicBezTo>
                  <a:cubicBezTo>
                    <a:pt x="2483" y="3269"/>
                    <a:pt x="2744" y="4291"/>
                    <a:pt x="2850" y="5365"/>
                  </a:cubicBezTo>
                  <a:cubicBezTo>
                    <a:pt x="2938" y="6254"/>
                    <a:pt x="3050" y="7148"/>
                    <a:pt x="3667" y="7842"/>
                  </a:cubicBezTo>
                  <a:cubicBezTo>
                    <a:pt x="4286" y="8535"/>
                    <a:pt x="5230" y="8951"/>
                    <a:pt x="6102" y="9220"/>
                  </a:cubicBezTo>
                  <a:cubicBezTo>
                    <a:pt x="6115" y="9224"/>
                    <a:pt x="6128" y="9226"/>
                    <a:pt x="6139" y="9226"/>
                  </a:cubicBezTo>
                  <a:cubicBezTo>
                    <a:pt x="6267" y="9226"/>
                    <a:pt x="6321" y="9011"/>
                    <a:pt x="6189" y="8953"/>
                  </a:cubicBezTo>
                  <a:cubicBezTo>
                    <a:pt x="5250" y="8536"/>
                    <a:pt x="4192" y="8218"/>
                    <a:pt x="3610" y="7298"/>
                  </a:cubicBezTo>
                  <a:cubicBezTo>
                    <a:pt x="3083" y="6462"/>
                    <a:pt x="3141" y="5406"/>
                    <a:pt x="2943" y="4471"/>
                  </a:cubicBezTo>
                  <a:cubicBezTo>
                    <a:pt x="2575" y="2739"/>
                    <a:pt x="1512" y="1002"/>
                    <a:pt x="29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2291679" y="3155948"/>
              <a:ext cx="128696" cy="463590"/>
            </a:xfrm>
            <a:custGeom>
              <a:avLst/>
              <a:gdLst/>
              <a:ahLst/>
              <a:cxnLst/>
              <a:rect l="l" t="t" r="r" b="b"/>
              <a:pathLst>
                <a:path w="2700" h="9726" extrusionOk="0">
                  <a:moveTo>
                    <a:pt x="20" y="0"/>
                  </a:moveTo>
                  <a:cubicBezTo>
                    <a:pt x="10" y="0"/>
                    <a:pt x="1" y="11"/>
                    <a:pt x="8" y="22"/>
                  </a:cubicBezTo>
                  <a:cubicBezTo>
                    <a:pt x="520" y="845"/>
                    <a:pt x="896" y="1726"/>
                    <a:pt x="1051" y="2686"/>
                  </a:cubicBezTo>
                  <a:cubicBezTo>
                    <a:pt x="1215" y="3703"/>
                    <a:pt x="1054" y="4685"/>
                    <a:pt x="917" y="5694"/>
                  </a:cubicBezTo>
                  <a:cubicBezTo>
                    <a:pt x="800" y="6548"/>
                    <a:pt x="745" y="7430"/>
                    <a:pt x="1054" y="8251"/>
                  </a:cubicBezTo>
                  <a:cubicBezTo>
                    <a:pt x="1283" y="8863"/>
                    <a:pt x="1818" y="9676"/>
                    <a:pt x="2543" y="9725"/>
                  </a:cubicBezTo>
                  <a:cubicBezTo>
                    <a:pt x="2546" y="9726"/>
                    <a:pt x="2549" y="9726"/>
                    <a:pt x="2552" y="9726"/>
                  </a:cubicBezTo>
                  <a:cubicBezTo>
                    <a:pt x="2660" y="9726"/>
                    <a:pt x="2699" y="9598"/>
                    <a:pt x="2604" y="9538"/>
                  </a:cubicBezTo>
                  <a:cubicBezTo>
                    <a:pt x="2206" y="9280"/>
                    <a:pt x="1862" y="9109"/>
                    <a:pt x="1592" y="8693"/>
                  </a:cubicBezTo>
                  <a:cubicBezTo>
                    <a:pt x="1338" y="8302"/>
                    <a:pt x="1187" y="7843"/>
                    <a:pt x="1129" y="7382"/>
                  </a:cubicBezTo>
                  <a:cubicBezTo>
                    <a:pt x="1008" y="6410"/>
                    <a:pt x="1260" y="5435"/>
                    <a:pt x="1333" y="4471"/>
                  </a:cubicBezTo>
                  <a:cubicBezTo>
                    <a:pt x="1453" y="2888"/>
                    <a:pt x="1037" y="1255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6"/>
            <p:cNvSpPr/>
            <p:nvPr/>
          </p:nvSpPr>
          <p:spPr>
            <a:xfrm>
              <a:off x="2257884" y="3158999"/>
              <a:ext cx="53242" cy="284417"/>
            </a:xfrm>
            <a:custGeom>
              <a:avLst/>
              <a:gdLst/>
              <a:ahLst/>
              <a:cxnLst/>
              <a:rect l="l" t="t" r="r" b="b"/>
              <a:pathLst>
                <a:path w="1117" h="5967" extrusionOk="0">
                  <a:moveTo>
                    <a:pt x="106" y="1"/>
                  </a:moveTo>
                  <a:cubicBezTo>
                    <a:pt x="99" y="1"/>
                    <a:pt x="92" y="10"/>
                    <a:pt x="98" y="17"/>
                  </a:cubicBezTo>
                  <a:cubicBezTo>
                    <a:pt x="759" y="905"/>
                    <a:pt x="1068" y="1979"/>
                    <a:pt x="888" y="3082"/>
                  </a:cubicBezTo>
                  <a:cubicBezTo>
                    <a:pt x="796" y="3643"/>
                    <a:pt x="544" y="4098"/>
                    <a:pt x="305" y="4602"/>
                  </a:cubicBezTo>
                  <a:cubicBezTo>
                    <a:pt x="107" y="5019"/>
                    <a:pt x="0" y="5470"/>
                    <a:pt x="133" y="5921"/>
                  </a:cubicBezTo>
                  <a:cubicBezTo>
                    <a:pt x="143" y="5951"/>
                    <a:pt x="173" y="5966"/>
                    <a:pt x="202" y="5966"/>
                  </a:cubicBezTo>
                  <a:cubicBezTo>
                    <a:pt x="233" y="5966"/>
                    <a:pt x="264" y="5949"/>
                    <a:pt x="266" y="5913"/>
                  </a:cubicBezTo>
                  <a:cubicBezTo>
                    <a:pt x="293" y="5537"/>
                    <a:pt x="312" y="5187"/>
                    <a:pt x="460" y="4834"/>
                  </a:cubicBezTo>
                  <a:cubicBezTo>
                    <a:pt x="567" y="4579"/>
                    <a:pt x="713" y="4343"/>
                    <a:pt x="821" y="4088"/>
                  </a:cubicBezTo>
                  <a:cubicBezTo>
                    <a:pt x="1010" y="3638"/>
                    <a:pt x="1104" y="3154"/>
                    <a:pt x="1108" y="2665"/>
                  </a:cubicBezTo>
                  <a:cubicBezTo>
                    <a:pt x="1116" y="1697"/>
                    <a:pt x="779" y="714"/>
                    <a:pt x="113" y="4"/>
                  </a:cubicBezTo>
                  <a:cubicBezTo>
                    <a:pt x="111" y="2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6"/>
            <p:cNvSpPr/>
            <p:nvPr/>
          </p:nvSpPr>
          <p:spPr>
            <a:xfrm>
              <a:off x="2422519" y="3434407"/>
              <a:ext cx="72355" cy="104386"/>
            </a:xfrm>
            <a:custGeom>
              <a:avLst/>
              <a:gdLst/>
              <a:ahLst/>
              <a:cxnLst/>
              <a:rect l="l" t="t" r="r" b="b"/>
              <a:pathLst>
                <a:path w="1518" h="2190" extrusionOk="0">
                  <a:moveTo>
                    <a:pt x="17" y="0"/>
                  </a:moveTo>
                  <a:cubicBezTo>
                    <a:pt x="8" y="0"/>
                    <a:pt x="0" y="6"/>
                    <a:pt x="1" y="17"/>
                  </a:cubicBezTo>
                  <a:cubicBezTo>
                    <a:pt x="65" y="937"/>
                    <a:pt x="587" y="1721"/>
                    <a:pt x="1377" y="2179"/>
                  </a:cubicBezTo>
                  <a:cubicBezTo>
                    <a:pt x="1390" y="2187"/>
                    <a:pt x="1402" y="2190"/>
                    <a:pt x="1414" y="2190"/>
                  </a:cubicBezTo>
                  <a:cubicBezTo>
                    <a:pt x="1479" y="2190"/>
                    <a:pt x="1518" y="2082"/>
                    <a:pt x="1444" y="2041"/>
                  </a:cubicBezTo>
                  <a:cubicBezTo>
                    <a:pt x="682" y="1611"/>
                    <a:pt x="189" y="871"/>
                    <a:pt x="35" y="15"/>
                  </a:cubicBezTo>
                  <a:cubicBezTo>
                    <a:pt x="33" y="5"/>
                    <a:pt x="25" y="0"/>
                    <a:pt x="1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2520089" y="3552283"/>
              <a:ext cx="14395" cy="12631"/>
            </a:xfrm>
            <a:custGeom>
              <a:avLst/>
              <a:gdLst/>
              <a:ahLst/>
              <a:cxnLst/>
              <a:rect l="l" t="t" r="r" b="b"/>
              <a:pathLst>
                <a:path w="302" h="265" extrusionOk="0">
                  <a:moveTo>
                    <a:pt x="134" y="0"/>
                  </a:moveTo>
                  <a:cubicBezTo>
                    <a:pt x="118" y="0"/>
                    <a:pt x="103" y="3"/>
                    <a:pt x="90" y="8"/>
                  </a:cubicBezTo>
                  <a:cubicBezTo>
                    <a:pt x="62" y="18"/>
                    <a:pt x="31" y="43"/>
                    <a:pt x="19" y="72"/>
                  </a:cubicBezTo>
                  <a:cubicBezTo>
                    <a:pt x="6" y="102"/>
                    <a:pt x="0" y="136"/>
                    <a:pt x="14" y="168"/>
                  </a:cubicBezTo>
                  <a:cubicBezTo>
                    <a:pt x="26" y="197"/>
                    <a:pt x="46" y="230"/>
                    <a:pt x="78" y="240"/>
                  </a:cubicBezTo>
                  <a:cubicBezTo>
                    <a:pt x="101" y="247"/>
                    <a:pt x="126" y="259"/>
                    <a:pt x="151" y="262"/>
                  </a:cubicBezTo>
                  <a:cubicBezTo>
                    <a:pt x="160" y="264"/>
                    <a:pt x="169" y="264"/>
                    <a:pt x="178" y="264"/>
                  </a:cubicBezTo>
                  <a:cubicBezTo>
                    <a:pt x="188" y="264"/>
                    <a:pt x="198" y="263"/>
                    <a:pt x="209" y="261"/>
                  </a:cubicBezTo>
                  <a:cubicBezTo>
                    <a:pt x="241" y="255"/>
                    <a:pt x="274" y="233"/>
                    <a:pt x="287" y="201"/>
                  </a:cubicBezTo>
                  <a:cubicBezTo>
                    <a:pt x="299" y="173"/>
                    <a:pt x="302" y="144"/>
                    <a:pt x="292" y="114"/>
                  </a:cubicBezTo>
                  <a:cubicBezTo>
                    <a:pt x="284" y="92"/>
                    <a:pt x="271" y="74"/>
                    <a:pt x="253" y="57"/>
                  </a:cubicBezTo>
                  <a:cubicBezTo>
                    <a:pt x="235" y="39"/>
                    <a:pt x="210" y="25"/>
                    <a:pt x="188" y="13"/>
                  </a:cubicBezTo>
                  <a:cubicBezTo>
                    <a:pt x="173" y="4"/>
                    <a:pt x="154" y="0"/>
                    <a:pt x="13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2365512" y="3461671"/>
              <a:ext cx="9533" cy="16158"/>
            </a:xfrm>
            <a:custGeom>
              <a:avLst/>
              <a:gdLst/>
              <a:ahLst/>
              <a:cxnLst/>
              <a:rect l="l" t="t" r="r" b="b"/>
              <a:pathLst>
                <a:path w="200" h="339" extrusionOk="0">
                  <a:moveTo>
                    <a:pt x="101" y="1"/>
                  </a:moveTo>
                  <a:cubicBezTo>
                    <a:pt x="98" y="1"/>
                    <a:pt x="95" y="1"/>
                    <a:pt x="92" y="1"/>
                  </a:cubicBezTo>
                  <a:cubicBezTo>
                    <a:pt x="36" y="9"/>
                    <a:pt x="3" y="52"/>
                    <a:pt x="2" y="106"/>
                  </a:cubicBezTo>
                  <a:cubicBezTo>
                    <a:pt x="2" y="122"/>
                    <a:pt x="0" y="136"/>
                    <a:pt x="2" y="151"/>
                  </a:cubicBezTo>
                  <a:cubicBezTo>
                    <a:pt x="3" y="158"/>
                    <a:pt x="3" y="166"/>
                    <a:pt x="4" y="173"/>
                  </a:cubicBezTo>
                  <a:cubicBezTo>
                    <a:pt x="7" y="190"/>
                    <a:pt x="11" y="205"/>
                    <a:pt x="20" y="219"/>
                  </a:cubicBezTo>
                  <a:cubicBezTo>
                    <a:pt x="19" y="217"/>
                    <a:pt x="18" y="216"/>
                    <a:pt x="17" y="216"/>
                  </a:cubicBezTo>
                  <a:lnTo>
                    <a:pt x="17" y="216"/>
                  </a:lnTo>
                  <a:cubicBezTo>
                    <a:pt x="16" y="216"/>
                    <a:pt x="17" y="220"/>
                    <a:pt x="20" y="226"/>
                  </a:cubicBezTo>
                  <a:cubicBezTo>
                    <a:pt x="21" y="234"/>
                    <a:pt x="24" y="241"/>
                    <a:pt x="25" y="248"/>
                  </a:cubicBezTo>
                  <a:cubicBezTo>
                    <a:pt x="30" y="262"/>
                    <a:pt x="34" y="276"/>
                    <a:pt x="39" y="288"/>
                  </a:cubicBezTo>
                  <a:cubicBezTo>
                    <a:pt x="49" y="320"/>
                    <a:pt x="75" y="339"/>
                    <a:pt x="104" y="339"/>
                  </a:cubicBezTo>
                  <a:cubicBezTo>
                    <a:pt x="105" y="339"/>
                    <a:pt x="107" y="339"/>
                    <a:pt x="108" y="338"/>
                  </a:cubicBezTo>
                  <a:cubicBezTo>
                    <a:pt x="140" y="335"/>
                    <a:pt x="160" y="312"/>
                    <a:pt x="170" y="283"/>
                  </a:cubicBezTo>
                  <a:cubicBezTo>
                    <a:pt x="174" y="268"/>
                    <a:pt x="178" y="255"/>
                    <a:pt x="181" y="240"/>
                  </a:cubicBezTo>
                  <a:cubicBezTo>
                    <a:pt x="182" y="232"/>
                    <a:pt x="183" y="225"/>
                    <a:pt x="186" y="218"/>
                  </a:cubicBezTo>
                  <a:cubicBezTo>
                    <a:pt x="186" y="210"/>
                    <a:pt x="187" y="206"/>
                    <a:pt x="187" y="206"/>
                  </a:cubicBezTo>
                  <a:cubicBezTo>
                    <a:pt x="188" y="206"/>
                    <a:pt x="188" y="207"/>
                    <a:pt x="188" y="210"/>
                  </a:cubicBezTo>
                  <a:cubicBezTo>
                    <a:pt x="199" y="171"/>
                    <a:pt x="199" y="132"/>
                    <a:pt x="197" y="92"/>
                  </a:cubicBezTo>
                  <a:cubicBezTo>
                    <a:pt x="194" y="44"/>
                    <a:pt x="149" y="1"/>
                    <a:pt x="10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2370946" y="3524303"/>
              <a:ext cx="17112" cy="13156"/>
            </a:xfrm>
            <a:custGeom>
              <a:avLst/>
              <a:gdLst/>
              <a:ahLst/>
              <a:cxnLst/>
              <a:rect l="l" t="t" r="r" b="b"/>
              <a:pathLst>
                <a:path w="359" h="276" extrusionOk="0">
                  <a:moveTo>
                    <a:pt x="171" y="0"/>
                  </a:moveTo>
                  <a:cubicBezTo>
                    <a:pt x="125" y="0"/>
                    <a:pt x="80" y="23"/>
                    <a:pt x="53" y="76"/>
                  </a:cubicBezTo>
                  <a:cubicBezTo>
                    <a:pt x="0" y="185"/>
                    <a:pt x="95" y="275"/>
                    <a:pt x="187" y="275"/>
                  </a:cubicBezTo>
                  <a:cubicBezTo>
                    <a:pt x="234" y="275"/>
                    <a:pt x="279" y="253"/>
                    <a:pt x="306" y="199"/>
                  </a:cubicBezTo>
                  <a:cubicBezTo>
                    <a:pt x="358" y="91"/>
                    <a:pt x="264" y="0"/>
                    <a:pt x="17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2399926" y="3566916"/>
              <a:ext cx="63013" cy="54052"/>
            </a:xfrm>
            <a:custGeom>
              <a:avLst/>
              <a:gdLst/>
              <a:ahLst/>
              <a:cxnLst/>
              <a:rect l="l" t="t" r="r" b="b"/>
              <a:pathLst>
                <a:path w="1322" h="1134" extrusionOk="0">
                  <a:moveTo>
                    <a:pt x="45" y="0"/>
                  </a:moveTo>
                  <a:cubicBezTo>
                    <a:pt x="23" y="0"/>
                    <a:pt x="1" y="29"/>
                    <a:pt x="15" y="51"/>
                  </a:cubicBezTo>
                  <a:cubicBezTo>
                    <a:pt x="308" y="482"/>
                    <a:pt x="756" y="974"/>
                    <a:pt x="1269" y="1132"/>
                  </a:cubicBezTo>
                  <a:cubicBezTo>
                    <a:pt x="1273" y="1133"/>
                    <a:pt x="1276" y="1133"/>
                    <a:pt x="1279" y="1133"/>
                  </a:cubicBezTo>
                  <a:cubicBezTo>
                    <a:pt x="1308" y="1133"/>
                    <a:pt x="1322" y="1090"/>
                    <a:pt x="1300" y="1069"/>
                  </a:cubicBezTo>
                  <a:cubicBezTo>
                    <a:pt x="1097" y="888"/>
                    <a:pt x="852" y="762"/>
                    <a:pt x="643" y="584"/>
                  </a:cubicBezTo>
                  <a:cubicBezTo>
                    <a:pt x="437" y="407"/>
                    <a:pt x="245" y="213"/>
                    <a:pt x="64" y="10"/>
                  </a:cubicBezTo>
                  <a:cubicBezTo>
                    <a:pt x="59" y="3"/>
                    <a:pt x="52" y="0"/>
                    <a:pt x="4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2278714" y="3372824"/>
              <a:ext cx="43709" cy="187085"/>
            </a:xfrm>
            <a:custGeom>
              <a:avLst/>
              <a:gdLst/>
              <a:ahLst/>
              <a:cxnLst/>
              <a:rect l="l" t="t" r="r" b="b"/>
              <a:pathLst>
                <a:path w="917" h="3925" extrusionOk="0">
                  <a:moveTo>
                    <a:pt x="896" y="0"/>
                  </a:moveTo>
                  <a:cubicBezTo>
                    <a:pt x="891" y="0"/>
                    <a:pt x="886" y="3"/>
                    <a:pt x="883" y="9"/>
                  </a:cubicBezTo>
                  <a:cubicBezTo>
                    <a:pt x="590" y="666"/>
                    <a:pt x="323" y="1341"/>
                    <a:pt x="189" y="2052"/>
                  </a:cubicBezTo>
                  <a:cubicBezTo>
                    <a:pt x="86" y="2602"/>
                    <a:pt x="1" y="3417"/>
                    <a:pt x="354" y="3898"/>
                  </a:cubicBezTo>
                  <a:cubicBezTo>
                    <a:pt x="367" y="3916"/>
                    <a:pt x="387" y="3924"/>
                    <a:pt x="406" y="3924"/>
                  </a:cubicBezTo>
                  <a:cubicBezTo>
                    <a:pt x="439" y="3924"/>
                    <a:pt x="472" y="3900"/>
                    <a:pt x="468" y="3859"/>
                  </a:cubicBezTo>
                  <a:cubicBezTo>
                    <a:pt x="433" y="3538"/>
                    <a:pt x="306" y="3239"/>
                    <a:pt x="283" y="2911"/>
                  </a:cubicBezTo>
                  <a:cubicBezTo>
                    <a:pt x="260" y="2591"/>
                    <a:pt x="281" y="2269"/>
                    <a:pt x="336" y="1952"/>
                  </a:cubicBezTo>
                  <a:cubicBezTo>
                    <a:pt x="445" y="1288"/>
                    <a:pt x="684" y="653"/>
                    <a:pt x="913" y="24"/>
                  </a:cubicBezTo>
                  <a:cubicBezTo>
                    <a:pt x="917" y="11"/>
                    <a:pt x="906" y="0"/>
                    <a:pt x="89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2304739" y="3584981"/>
              <a:ext cx="12155" cy="9390"/>
            </a:xfrm>
            <a:custGeom>
              <a:avLst/>
              <a:gdLst/>
              <a:ahLst/>
              <a:cxnLst/>
              <a:rect l="l" t="t" r="r" b="b"/>
              <a:pathLst>
                <a:path w="255" h="197" extrusionOk="0">
                  <a:moveTo>
                    <a:pt x="121" y="1"/>
                  </a:moveTo>
                  <a:cubicBezTo>
                    <a:pt x="89" y="1"/>
                    <a:pt x="57" y="16"/>
                    <a:pt x="38" y="54"/>
                  </a:cubicBezTo>
                  <a:cubicBezTo>
                    <a:pt x="0" y="132"/>
                    <a:pt x="68" y="196"/>
                    <a:pt x="134" y="196"/>
                  </a:cubicBezTo>
                  <a:cubicBezTo>
                    <a:pt x="166" y="196"/>
                    <a:pt x="198" y="180"/>
                    <a:pt x="217" y="142"/>
                  </a:cubicBezTo>
                  <a:cubicBezTo>
                    <a:pt x="255" y="65"/>
                    <a:pt x="187" y="1"/>
                    <a:pt x="12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2251545" y="3474875"/>
              <a:ext cx="9867" cy="10582"/>
            </a:xfrm>
            <a:custGeom>
              <a:avLst/>
              <a:gdLst/>
              <a:ahLst/>
              <a:cxnLst/>
              <a:rect l="l" t="t" r="r" b="b"/>
              <a:pathLst>
                <a:path w="207" h="222" extrusionOk="0">
                  <a:moveTo>
                    <a:pt x="104" y="0"/>
                  </a:moveTo>
                  <a:cubicBezTo>
                    <a:pt x="63" y="0"/>
                    <a:pt x="25" y="29"/>
                    <a:pt x="18" y="72"/>
                  </a:cubicBezTo>
                  <a:cubicBezTo>
                    <a:pt x="14" y="95"/>
                    <a:pt x="9" y="120"/>
                    <a:pt x="6" y="143"/>
                  </a:cubicBezTo>
                  <a:cubicBezTo>
                    <a:pt x="0" y="171"/>
                    <a:pt x="14" y="204"/>
                    <a:pt x="42" y="215"/>
                  </a:cubicBezTo>
                  <a:cubicBezTo>
                    <a:pt x="51" y="220"/>
                    <a:pt x="61" y="222"/>
                    <a:pt x="71" y="222"/>
                  </a:cubicBezTo>
                  <a:cubicBezTo>
                    <a:pt x="89" y="222"/>
                    <a:pt x="107" y="214"/>
                    <a:pt x="121" y="200"/>
                  </a:cubicBezTo>
                  <a:cubicBezTo>
                    <a:pt x="136" y="182"/>
                    <a:pt x="153" y="163"/>
                    <a:pt x="169" y="145"/>
                  </a:cubicBezTo>
                  <a:cubicBezTo>
                    <a:pt x="206" y="103"/>
                    <a:pt x="192" y="33"/>
                    <a:pt x="142" y="9"/>
                  </a:cubicBezTo>
                  <a:cubicBezTo>
                    <a:pt x="129" y="3"/>
                    <a:pt x="117" y="0"/>
                    <a:pt x="10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6"/>
          <p:cNvGrpSpPr/>
          <p:nvPr/>
        </p:nvGrpSpPr>
        <p:grpSpPr>
          <a:xfrm>
            <a:off x="198773" y="318531"/>
            <a:ext cx="455697" cy="564306"/>
            <a:chOff x="454479" y="2550746"/>
            <a:chExt cx="94996" cy="117637"/>
          </a:xfrm>
        </p:grpSpPr>
        <p:sp>
          <p:nvSpPr>
            <p:cNvPr id="462" name="Google Shape;462;p6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454479" y="2550746"/>
              <a:ext cx="36511" cy="50763"/>
            </a:xfrm>
            <a:custGeom>
              <a:avLst/>
              <a:gdLst/>
              <a:ahLst/>
              <a:cxnLst/>
              <a:rect l="l" t="t" r="r" b="b"/>
              <a:pathLst>
                <a:path w="766" h="1065" extrusionOk="0">
                  <a:moveTo>
                    <a:pt x="60" y="0"/>
                  </a:moveTo>
                  <a:cubicBezTo>
                    <a:pt x="30" y="0"/>
                    <a:pt x="0" y="20"/>
                    <a:pt x="3" y="57"/>
                  </a:cubicBezTo>
                  <a:cubicBezTo>
                    <a:pt x="35" y="458"/>
                    <a:pt x="241" y="806"/>
                    <a:pt x="560" y="1047"/>
                  </a:cubicBezTo>
                  <a:cubicBezTo>
                    <a:pt x="576" y="1059"/>
                    <a:pt x="594" y="1064"/>
                    <a:pt x="611" y="1064"/>
                  </a:cubicBezTo>
                  <a:cubicBezTo>
                    <a:pt x="692" y="1064"/>
                    <a:pt x="766" y="941"/>
                    <a:pt x="688" y="882"/>
                  </a:cubicBezTo>
                  <a:cubicBezTo>
                    <a:pt x="406" y="665"/>
                    <a:pt x="220" y="383"/>
                    <a:pt x="120" y="42"/>
                  </a:cubicBezTo>
                  <a:cubicBezTo>
                    <a:pt x="112" y="14"/>
                    <a:pt x="86" y="0"/>
                    <a:pt x="6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454908" y="2604845"/>
              <a:ext cx="39562" cy="38752"/>
            </a:xfrm>
            <a:custGeom>
              <a:avLst/>
              <a:gdLst/>
              <a:ahLst/>
              <a:cxnLst/>
              <a:rect l="l" t="t" r="r" b="b"/>
              <a:pathLst>
                <a:path w="830" h="813" extrusionOk="0">
                  <a:moveTo>
                    <a:pt x="72" y="1"/>
                  </a:moveTo>
                  <a:cubicBezTo>
                    <a:pt x="37" y="1"/>
                    <a:pt x="1" y="30"/>
                    <a:pt x="15" y="70"/>
                  </a:cubicBezTo>
                  <a:cubicBezTo>
                    <a:pt x="83" y="248"/>
                    <a:pt x="180" y="414"/>
                    <a:pt x="312" y="551"/>
                  </a:cubicBezTo>
                  <a:cubicBezTo>
                    <a:pt x="415" y="659"/>
                    <a:pt x="574" y="812"/>
                    <a:pt x="733" y="812"/>
                  </a:cubicBezTo>
                  <a:cubicBezTo>
                    <a:pt x="744" y="812"/>
                    <a:pt x="755" y="812"/>
                    <a:pt x="767" y="810"/>
                  </a:cubicBezTo>
                  <a:cubicBezTo>
                    <a:pt x="811" y="803"/>
                    <a:pt x="829" y="742"/>
                    <a:pt x="809" y="706"/>
                  </a:cubicBezTo>
                  <a:cubicBezTo>
                    <a:pt x="769" y="642"/>
                    <a:pt x="715" y="617"/>
                    <a:pt x="652" y="581"/>
                  </a:cubicBezTo>
                  <a:cubicBezTo>
                    <a:pt x="574" y="536"/>
                    <a:pt x="502" y="486"/>
                    <a:pt x="436" y="429"/>
                  </a:cubicBezTo>
                  <a:cubicBezTo>
                    <a:pt x="303" y="315"/>
                    <a:pt x="198" y="182"/>
                    <a:pt x="118" y="27"/>
                  </a:cubicBezTo>
                  <a:cubicBezTo>
                    <a:pt x="108" y="8"/>
                    <a:pt x="90" y="1"/>
                    <a:pt x="7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500476" y="2576151"/>
              <a:ext cx="43470" cy="36178"/>
            </a:xfrm>
            <a:custGeom>
              <a:avLst/>
              <a:gdLst/>
              <a:ahLst/>
              <a:cxnLst/>
              <a:rect l="l" t="t" r="r" b="b"/>
              <a:pathLst>
                <a:path w="912" h="759" extrusionOk="0">
                  <a:moveTo>
                    <a:pt x="92" y="0"/>
                  </a:moveTo>
                  <a:cubicBezTo>
                    <a:pt x="42" y="0"/>
                    <a:pt x="0" y="58"/>
                    <a:pt x="46" y="103"/>
                  </a:cubicBezTo>
                  <a:cubicBezTo>
                    <a:pt x="260" y="315"/>
                    <a:pt x="467" y="543"/>
                    <a:pt x="700" y="734"/>
                  </a:cubicBezTo>
                  <a:cubicBezTo>
                    <a:pt x="722" y="751"/>
                    <a:pt x="745" y="759"/>
                    <a:pt x="767" y="759"/>
                  </a:cubicBezTo>
                  <a:cubicBezTo>
                    <a:pt x="845" y="759"/>
                    <a:pt x="911" y="666"/>
                    <a:pt x="839" y="595"/>
                  </a:cubicBezTo>
                  <a:cubicBezTo>
                    <a:pt x="621" y="386"/>
                    <a:pt x="371" y="204"/>
                    <a:pt x="134" y="15"/>
                  </a:cubicBezTo>
                  <a:cubicBezTo>
                    <a:pt x="121" y="5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501191" y="2625818"/>
              <a:ext cx="48285" cy="42565"/>
            </a:xfrm>
            <a:custGeom>
              <a:avLst/>
              <a:gdLst/>
              <a:ahLst/>
              <a:cxnLst/>
              <a:rect l="l" t="t" r="r" b="b"/>
              <a:pathLst>
                <a:path w="1013" h="893" extrusionOk="0">
                  <a:moveTo>
                    <a:pt x="86" y="1"/>
                  </a:moveTo>
                  <a:cubicBezTo>
                    <a:pt x="43" y="1"/>
                    <a:pt x="1" y="51"/>
                    <a:pt x="29" y="97"/>
                  </a:cubicBezTo>
                  <a:cubicBezTo>
                    <a:pt x="136" y="273"/>
                    <a:pt x="264" y="431"/>
                    <a:pt x="411" y="573"/>
                  </a:cubicBezTo>
                  <a:cubicBezTo>
                    <a:pt x="544" y="702"/>
                    <a:pt x="706" y="865"/>
                    <a:pt x="896" y="891"/>
                  </a:cubicBezTo>
                  <a:cubicBezTo>
                    <a:pt x="900" y="892"/>
                    <a:pt x="903" y="892"/>
                    <a:pt x="907" y="892"/>
                  </a:cubicBezTo>
                  <a:cubicBezTo>
                    <a:pt x="958" y="892"/>
                    <a:pt x="1013" y="840"/>
                    <a:pt x="975" y="787"/>
                  </a:cubicBezTo>
                  <a:cubicBezTo>
                    <a:pt x="871" y="635"/>
                    <a:pt x="693" y="549"/>
                    <a:pt x="552" y="433"/>
                  </a:cubicBezTo>
                  <a:cubicBezTo>
                    <a:pt x="400" y="306"/>
                    <a:pt x="263" y="166"/>
                    <a:pt x="129" y="20"/>
                  </a:cubicBezTo>
                  <a:cubicBezTo>
                    <a:pt x="116" y="7"/>
                    <a:pt x="101" y="1"/>
                    <a:pt x="8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6"/>
          <p:cNvGrpSpPr/>
          <p:nvPr/>
        </p:nvGrpSpPr>
        <p:grpSpPr>
          <a:xfrm>
            <a:off x="8302763" y="4305294"/>
            <a:ext cx="455706" cy="413566"/>
            <a:chOff x="3227772" y="-134367"/>
            <a:chExt cx="166828" cy="151384"/>
          </a:xfrm>
        </p:grpSpPr>
        <p:sp>
          <p:nvSpPr>
            <p:cNvPr id="471" name="Google Shape;471;p6"/>
            <p:cNvSpPr/>
            <p:nvPr/>
          </p:nvSpPr>
          <p:spPr>
            <a:xfrm>
              <a:off x="3227772" y="-134367"/>
              <a:ext cx="166828" cy="151384"/>
            </a:xfrm>
            <a:custGeom>
              <a:avLst/>
              <a:gdLst/>
              <a:ahLst/>
              <a:cxnLst/>
              <a:rect l="l" t="t" r="r" b="b"/>
              <a:pathLst>
                <a:path w="3500" h="3176" extrusionOk="0">
                  <a:moveTo>
                    <a:pt x="1" y="1"/>
                  </a:moveTo>
                  <a:lnTo>
                    <a:pt x="1" y="1"/>
                  </a:lnTo>
                  <a:cubicBezTo>
                    <a:pt x="761" y="368"/>
                    <a:pt x="1137" y="1374"/>
                    <a:pt x="1137" y="1374"/>
                  </a:cubicBezTo>
                  <a:cubicBezTo>
                    <a:pt x="1137" y="1374"/>
                    <a:pt x="1137" y="1374"/>
                    <a:pt x="1137" y="1374"/>
                  </a:cubicBezTo>
                  <a:lnTo>
                    <a:pt x="808" y="1374"/>
                  </a:lnTo>
                  <a:cubicBezTo>
                    <a:pt x="808" y="1374"/>
                    <a:pt x="1399" y="2696"/>
                    <a:pt x="1929" y="3030"/>
                  </a:cubicBezTo>
                  <a:cubicBezTo>
                    <a:pt x="2086" y="3128"/>
                    <a:pt x="2267" y="3175"/>
                    <a:pt x="2444" y="3175"/>
                  </a:cubicBezTo>
                  <a:cubicBezTo>
                    <a:pt x="2989" y="3175"/>
                    <a:pt x="3500" y="2728"/>
                    <a:pt x="3158" y="1944"/>
                  </a:cubicBezTo>
                  <a:cubicBezTo>
                    <a:pt x="2705" y="905"/>
                    <a:pt x="1894" y="656"/>
                    <a:pt x="1894" y="656"/>
                  </a:cubicBezTo>
                  <a:lnTo>
                    <a:pt x="1894" y="656"/>
                  </a:lnTo>
                  <a:lnTo>
                    <a:pt x="1953" y="1008"/>
                  </a:lnTo>
                  <a:cubicBezTo>
                    <a:pt x="1953" y="1008"/>
                    <a:pt x="1661" y="638"/>
                    <a:pt x="1202" y="393"/>
                  </a:cubicBezTo>
                  <a:cubicBezTo>
                    <a:pt x="838" y="2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3293740" y="-79933"/>
              <a:ext cx="86417" cy="93090"/>
            </a:xfrm>
            <a:custGeom>
              <a:avLst/>
              <a:gdLst/>
              <a:ahLst/>
              <a:cxnLst/>
              <a:rect l="l" t="t" r="r" b="b"/>
              <a:pathLst>
                <a:path w="1813" h="1953" extrusionOk="0">
                  <a:moveTo>
                    <a:pt x="1" y="1"/>
                  </a:moveTo>
                  <a:cubicBezTo>
                    <a:pt x="1" y="1"/>
                    <a:pt x="253" y="257"/>
                    <a:pt x="337" y="504"/>
                  </a:cubicBezTo>
                  <a:cubicBezTo>
                    <a:pt x="415" y="733"/>
                    <a:pt x="413" y="932"/>
                    <a:pt x="413" y="932"/>
                  </a:cubicBezTo>
                  <a:lnTo>
                    <a:pt x="124" y="692"/>
                  </a:lnTo>
                  <a:lnTo>
                    <a:pt x="124" y="692"/>
                  </a:lnTo>
                  <a:cubicBezTo>
                    <a:pt x="124" y="692"/>
                    <a:pt x="131" y="888"/>
                    <a:pt x="232" y="1135"/>
                  </a:cubicBezTo>
                  <a:cubicBezTo>
                    <a:pt x="335" y="1383"/>
                    <a:pt x="653" y="1708"/>
                    <a:pt x="817" y="1823"/>
                  </a:cubicBezTo>
                  <a:cubicBezTo>
                    <a:pt x="937" y="1907"/>
                    <a:pt x="1086" y="1953"/>
                    <a:pt x="1231" y="1953"/>
                  </a:cubicBezTo>
                  <a:cubicBezTo>
                    <a:pt x="1531" y="1953"/>
                    <a:pt x="1812" y="1754"/>
                    <a:pt x="1770" y="1281"/>
                  </a:cubicBezTo>
                  <a:cubicBezTo>
                    <a:pt x="1707" y="580"/>
                    <a:pt x="910" y="267"/>
                    <a:pt x="909" y="267"/>
                  </a:cubicBezTo>
                  <a:lnTo>
                    <a:pt x="909" y="267"/>
                  </a:lnTo>
                  <a:lnTo>
                    <a:pt x="938" y="546"/>
                  </a:lnTo>
                  <a:cubicBezTo>
                    <a:pt x="938" y="546"/>
                    <a:pt x="775" y="362"/>
                    <a:pt x="604" y="257"/>
                  </a:cubicBezTo>
                  <a:cubicBezTo>
                    <a:pt x="376" y="1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326724" y="-36797"/>
              <a:ext cx="60439" cy="45329"/>
            </a:xfrm>
            <a:custGeom>
              <a:avLst/>
              <a:gdLst/>
              <a:ahLst/>
              <a:cxnLst/>
              <a:rect l="l" t="t" r="r" b="b"/>
              <a:pathLst>
                <a:path w="1268" h="951" extrusionOk="0">
                  <a:moveTo>
                    <a:pt x="550" y="0"/>
                  </a:moveTo>
                  <a:lnTo>
                    <a:pt x="633" y="272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302" y="550"/>
                  </a:lnTo>
                  <a:lnTo>
                    <a:pt x="302" y="550"/>
                  </a:lnTo>
                  <a:lnTo>
                    <a:pt x="1" y="450"/>
                  </a:lnTo>
                  <a:lnTo>
                    <a:pt x="1" y="450"/>
                  </a:lnTo>
                  <a:cubicBezTo>
                    <a:pt x="1" y="450"/>
                    <a:pt x="266" y="950"/>
                    <a:pt x="581" y="950"/>
                  </a:cubicBezTo>
                  <a:cubicBezTo>
                    <a:pt x="669" y="950"/>
                    <a:pt x="761" y="911"/>
                    <a:pt x="852" y="811"/>
                  </a:cubicBezTo>
                  <a:cubicBezTo>
                    <a:pt x="1267" y="355"/>
                    <a:pt x="551" y="0"/>
                    <a:pt x="550" y="0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299889" y="-4251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02" y="599"/>
                    <a:pt x="542" y="1141"/>
                    <a:pt x="1173" y="1184"/>
                  </a:cubicBezTo>
                  <a:cubicBezTo>
                    <a:pt x="1184" y="1184"/>
                    <a:pt x="1184" y="1166"/>
                    <a:pt x="1173" y="1166"/>
                  </a:cubicBezTo>
                  <a:cubicBezTo>
                    <a:pt x="522" y="1124"/>
                    <a:pt x="192" y="548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334208" y="-5433"/>
              <a:ext cx="31936" cy="13918"/>
            </a:xfrm>
            <a:custGeom>
              <a:avLst/>
              <a:gdLst/>
              <a:ahLst/>
              <a:cxnLst/>
              <a:rect l="l" t="t" r="r" b="b"/>
              <a:pathLst>
                <a:path w="670" h="292" extrusionOk="0">
                  <a:moveTo>
                    <a:pt x="3" y="1"/>
                  </a:moveTo>
                  <a:cubicBezTo>
                    <a:pt x="3" y="1"/>
                    <a:pt x="1" y="1"/>
                    <a:pt x="1" y="2"/>
                  </a:cubicBezTo>
                  <a:cubicBezTo>
                    <a:pt x="82" y="131"/>
                    <a:pt x="288" y="292"/>
                    <a:pt x="464" y="292"/>
                  </a:cubicBezTo>
                  <a:cubicBezTo>
                    <a:pt x="541" y="292"/>
                    <a:pt x="612" y="261"/>
                    <a:pt x="666" y="184"/>
                  </a:cubicBezTo>
                  <a:cubicBezTo>
                    <a:pt x="669" y="178"/>
                    <a:pt x="665" y="173"/>
                    <a:pt x="660" y="173"/>
                  </a:cubicBezTo>
                  <a:cubicBezTo>
                    <a:pt x="658" y="173"/>
                    <a:pt x="656" y="173"/>
                    <a:pt x="655" y="174"/>
                  </a:cubicBezTo>
                  <a:cubicBezTo>
                    <a:pt x="589" y="231"/>
                    <a:pt x="518" y="255"/>
                    <a:pt x="447" y="255"/>
                  </a:cubicBezTo>
                  <a:cubicBezTo>
                    <a:pt x="280" y="255"/>
                    <a:pt x="113" y="127"/>
                    <a:pt x="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330490" y="-36987"/>
              <a:ext cx="27169" cy="13442"/>
            </a:xfrm>
            <a:custGeom>
              <a:avLst/>
              <a:gdLst/>
              <a:ahLst/>
              <a:cxnLst/>
              <a:rect l="l" t="t" r="r" b="b"/>
              <a:pathLst>
                <a:path w="570" h="282" extrusionOk="0">
                  <a:moveTo>
                    <a:pt x="9" y="1"/>
                  </a:moveTo>
                  <a:cubicBezTo>
                    <a:pt x="4" y="1"/>
                    <a:pt x="1" y="7"/>
                    <a:pt x="6" y="9"/>
                  </a:cubicBezTo>
                  <a:cubicBezTo>
                    <a:pt x="97" y="68"/>
                    <a:pt x="194" y="114"/>
                    <a:pt x="290" y="161"/>
                  </a:cubicBezTo>
                  <a:cubicBezTo>
                    <a:pt x="375" y="203"/>
                    <a:pt x="458" y="251"/>
                    <a:pt x="549" y="281"/>
                  </a:cubicBezTo>
                  <a:cubicBezTo>
                    <a:pt x="550" y="281"/>
                    <a:pt x="552" y="281"/>
                    <a:pt x="553" y="281"/>
                  </a:cubicBezTo>
                  <a:cubicBezTo>
                    <a:pt x="564" y="281"/>
                    <a:pt x="569" y="264"/>
                    <a:pt x="558" y="258"/>
                  </a:cubicBezTo>
                  <a:cubicBezTo>
                    <a:pt x="468" y="212"/>
                    <a:pt x="371" y="182"/>
                    <a:pt x="281" y="139"/>
                  </a:cubicBezTo>
                  <a:cubicBezTo>
                    <a:pt x="189" y="95"/>
                    <a:pt x="103" y="45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294169" y="-80219"/>
              <a:ext cx="45043" cy="25405"/>
            </a:xfrm>
            <a:custGeom>
              <a:avLst/>
              <a:gdLst/>
              <a:ahLst/>
              <a:cxnLst/>
              <a:rect l="l" t="t" r="r" b="b"/>
              <a:pathLst>
                <a:path w="945" h="533" extrusionOk="0">
                  <a:moveTo>
                    <a:pt x="8" y="0"/>
                  </a:moveTo>
                  <a:cubicBezTo>
                    <a:pt x="2" y="0"/>
                    <a:pt x="1" y="8"/>
                    <a:pt x="6" y="10"/>
                  </a:cubicBezTo>
                  <a:cubicBezTo>
                    <a:pt x="348" y="110"/>
                    <a:pt x="645" y="279"/>
                    <a:pt x="902" y="526"/>
                  </a:cubicBezTo>
                  <a:cubicBezTo>
                    <a:pt x="906" y="530"/>
                    <a:pt x="910" y="532"/>
                    <a:pt x="915" y="532"/>
                  </a:cubicBezTo>
                  <a:cubicBezTo>
                    <a:pt x="930" y="532"/>
                    <a:pt x="944" y="511"/>
                    <a:pt x="930" y="498"/>
                  </a:cubicBezTo>
                  <a:cubicBezTo>
                    <a:pt x="673" y="253"/>
                    <a:pt x="357" y="79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273435" y="-120639"/>
              <a:ext cx="48046" cy="35844"/>
            </a:xfrm>
            <a:custGeom>
              <a:avLst/>
              <a:gdLst/>
              <a:ahLst/>
              <a:cxnLst/>
              <a:rect l="l" t="t" r="r" b="b"/>
              <a:pathLst>
                <a:path w="1008" h="752" extrusionOk="0">
                  <a:moveTo>
                    <a:pt x="3" y="0"/>
                  </a:moveTo>
                  <a:cubicBezTo>
                    <a:pt x="2" y="0"/>
                    <a:pt x="1" y="3"/>
                    <a:pt x="2" y="3"/>
                  </a:cubicBezTo>
                  <a:cubicBezTo>
                    <a:pt x="372" y="201"/>
                    <a:pt x="678" y="445"/>
                    <a:pt x="971" y="746"/>
                  </a:cubicBezTo>
                  <a:cubicBezTo>
                    <a:pt x="975" y="750"/>
                    <a:pt x="980" y="752"/>
                    <a:pt x="984" y="752"/>
                  </a:cubicBezTo>
                  <a:cubicBezTo>
                    <a:pt x="990" y="752"/>
                    <a:pt x="995" y="748"/>
                    <a:pt x="998" y="744"/>
                  </a:cubicBezTo>
                  <a:cubicBezTo>
                    <a:pt x="1004" y="740"/>
                    <a:pt x="1008" y="735"/>
                    <a:pt x="1007" y="729"/>
                  </a:cubicBezTo>
                  <a:cubicBezTo>
                    <a:pt x="1007" y="686"/>
                    <a:pt x="995" y="644"/>
                    <a:pt x="985" y="603"/>
                  </a:cubicBezTo>
                  <a:cubicBezTo>
                    <a:pt x="972" y="556"/>
                    <a:pt x="965" y="509"/>
                    <a:pt x="950" y="463"/>
                  </a:cubicBezTo>
                  <a:cubicBezTo>
                    <a:pt x="950" y="462"/>
                    <a:pt x="949" y="461"/>
                    <a:pt x="948" y="461"/>
                  </a:cubicBezTo>
                  <a:cubicBezTo>
                    <a:pt x="946" y="461"/>
                    <a:pt x="944" y="463"/>
                    <a:pt x="944" y="465"/>
                  </a:cubicBezTo>
                  <a:cubicBezTo>
                    <a:pt x="945" y="513"/>
                    <a:pt x="953" y="561"/>
                    <a:pt x="959" y="608"/>
                  </a:cubicBezTo>
                  <a:cubicBezTo>
                    <a:pt x="961" y="633"/>
                    <a:pt x="962" y="659"/>
                    <a:pt x="966" y="683"/>
                  </a:cubicBezTo>
                  <a:cubicBezTo>
                    <a:pt x="711" y="385"/>
                    <a:pt x="364" y="146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6"/>
          <p:cNvSpPr/>
          <p:nvPr/>
        </p:nvSpPr>
        <p:spPr>
          <a:xfrm>
            <a:off x="477906" y="4147807"/>
            <a:ext cx="266978" cy="266334"/>
          </a:xfrm>
          <a:custGeom>
            <a:avLst/>
            <a:gdLst/>
            <a:ahLst/>
            <a:cxnLst/>
            <a:rect l="l" t="t" r="r" b="b"/>
            <a:pathLst>
              <a:path w="2184" h="2179" extrusionOk="0">
                <a:moveTo>
                  <a:pt x="1485" y="0"/>
                </a:moveTo>
                <a:cubicBezTo>
                  <a:pt x="1334" y="0"/>
                  <a:pt x="895" y="547"/>
                  <a:pt x="895" y="547"/>
                </a:cubicBezTo>
                <a:cubicBezTo>
                  <a:pt x="895" y="547"/>
                  <a:pt x="514" y="306"/>
                  <a:pt x="309" y="306"/>
                </a:cubicBezTo>
                <a:cubicBezTo>
                  <a:pt x="256" y="306"/>
                  <a:pt x="214" y="322"/>
                  <a:pt x="194" y="363"/>
                </a:cubicBezTo>
                <a:cubicBezTo>
                  <a:pt x="97" y="559"/>
                  <a:pt x="584" y="976"/>
                  <a:pt x="584" y="976"/>
                </a:cubicBezTo>
                <a:cubicBezTo>
                  <a:pt x="584" y="976"/>
                  <a:pt x="1" y="1497"/>
                  <a:pt x="90" y="1651"/>
                </a:cubicBezTo>
                <a:cubicBezTo>
                  <a:pt x="106" y="1680"/>
                  <a:pt x="145" y="1692"/>
                  <a:pt x="196" y="1692"/>
                </a:cubicBezTo>
                <a:cubicBezTo>
                  <a:pt x="419" y="1692"/>
                  <a:pt x="887" y="1471"/>
                  <a:pt x="887" y="1471"/>
                </a:cubicBezTo>
                <a:cubicBezTo>
                  <a:pt x="887" y="1471"/>
                  <a:pt x="974" y="2178"/>
                  <a:pt x="1182" y="2178"/>
                </a:cubicBezTo>
                <a:cubicBezTo>
                  <a:pt x="1190" y="2178"/>
                  <a:pt x="1198" y="2177"/>
                  <a:pt x="1207" y="2175"/>
                </a:cubicBezTo>
                <a:cubicBezTo>
                  <a:pt x="1434" y="2116"/>
                  <a:pt x="1418" y="1452"/>
                  <a:pt x="1418" y="1452"/>
                </a:cubicBezTo>
                <a:cubicBezTo>
                  <a:pt x="1418" y="1452"/>
                  <a:pt x="2012" y="1441"/>
                  <a:pt x="2096" y="1274"/>
                </a:cubicBezTo>
                <a:cubicBezTo>
                  <a:pt x="2183" y="1108"/>
                  <a:pt x="1502" y="796"/>
                  <a:pt x="1502" y="796"/>
                </a:cubicBezTo>
                <a:cubicBezTo>
                  <a:pt x="1502" y="796"/>
                  <a:pt x="1634" y="58"/>
                  <a:pt x="1504" y="4"/>
                </a:cubicBezTo>
                <a:cubicBezTo>
                  <a:pt x="1498" y="1"/>
                  <a:pt x="1492" y="0"/>
                  <a:pt x="14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8526936" y="1104303"/>
            <a:ext cx="387468" cy="266346"/>
            <a:chOff x="5807116" y="-753678"/>
            <a:chExt cx="145807" cy="100239"/>
          </a:xfrm>
        </p:grpSpPr>
        <p:sp>
          <p:nvSpPr>
            <p:cNvPr id="482" name="Google Shape;482;p6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" name="Google Shape;486;p6"/>
          <p:cNvSpPr/>
          <p:nvPr/>
        </p:nvSpPr>
        <p:spPr>
          <a:xfrm>
            <a:off x="8914393" y="363599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6"/>
          <p:cNvSpPr/>
          <p:nvPr/>
        </p:nvSpPr>
        <p:spPr>
          <a:xfrm>
            <a:off x="2591963" y="175812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6"/>
          <p:cNvSpPr/>
          <p:nvPr/>
        </p:nvSpPr>
        <p:spPr>
          <a:xfrm>
            <a:off x="263691" y="1208697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6"/>
          <p:cNvSpPr/>
          <p:nvPr/>
        </p:nvSpPr>
        <p:spPr>
          <a:xfrm>
            <a:off x="738666" y="17880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6"/>
          <p:cNvSpPr/>
          <p:nvPr/>
        </p:nvSpPr>
        <p:spPr>
          <a:xfrm>
            <a:off x="8750302" y="3104178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6"/>
          <p:cNvSpPr/>
          <p:nvPr/>
        </p:nvSpPr>
        <p:spPr>
          <a:xfrm>
            <a:off x="8423998" y="368574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6"/>
          <p:cNvSpPr/>
          <p:nvPr/>
        </p:nvSpPr>
        <p:spPr>
          <a:xfrm>
            <a:off x="2052137" y="48160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6"/>
          <p:cNvSpPr/>
          <p:nvPr/>
        </p:nvSpPr>
        <p:spPr>
          <a:xfrm>
            <a:off x="4876193" y="316493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6"/>
          <p:cNvSpPr/>
          <p:nvPr/>
        </p:nvSpPr>
        <p:spPr>
          <a:xfrm>
            <a:off x="321058" y="193964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6"/>
          <p:cNvSpPr/>
          <p:nvPr/>
        </p:nvSpPr>
        <p:spPr>
          <a:xfrm>
            <a:off x="198779" y="292511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6"/>
          <p:cNvSpPr/>
          <p:nvPr/>
        </p:nvSpPr>
        <p:spPr>
          <a:xfrm>
            <a:off x="2810110" y="219340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6"/>
          <p:cNvSpPr/>
          <p:nvPr/>
        </p:nvSpPr>
        <p:spPr>
          <a:xfrm>
            <a:off x="3951375" y="4880421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6"/>
          <p:cNvSpPr/>
          <p:nvPr/>
        </p:nvSpPr>
        <p:spPr>
          <a:xfrm>
            <a:off x="7815596" y="4718859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6"/>
          <p:cNvSpPr/>
          <p:nvPr/>
        </p:nvSpPr>
        <p:spPr>
          <a:xfrm>
            <a:off x="4508389" y="4718798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7"/>
          <p:cNvGrpSpPr/>
          <p:nvPr/>
        </p:nvGrpSpPr>
        <p:grpSpPr>
          <a:xfrm>
            <a:off x="2550881" y="-1280352"/>
            <a:ext cx="7704201" cy="7704201"/>
            <a:chOff x="530505" y="2179769"/>
            <a:chExt cx="2442212" cy="2442212"/>
          </a:xfrm>
        </p:grpSpPr>
        <p:sp>
          <p:nvSpPr>
            <p:cNvPr id="502" name="Google Shape;502;p7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19050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7"/>
          <p:cNvGrpSpPr/>
          <p:nvPr/>
        </p:nvGrpSpPr>
        <p:grpSpPr>
          <a:xfrm>
            <a:off x="5032929" y="24"/>
            <a:ext cx="890249" cy="993574"/>
            <a:chOff x="5072836" y="892909"/>
            <a:chExt cx="282224" cy="314970"/>
          </a:xfrm>
        </p:grpSpPr>
        <p:sp>
          <p:nvSpPr>
            <p:cNvPr id="507" name="Google Shape;507;p7"/>
            <p:cNvSpPr/>
            <p:nvPr/>
          </p:nvSpPr>
          <p:spPr>
            <a:xfrm>
              <a:off x="5084705" y="892909"/>
              <a:ext cx="16969" cy="37894"/>
            </a:xfrm>
            <a:custGeom>
              <a:avLst/>
              <a:gdLst/>
              <a:ahLst/>
              <a:cxnLst/>
              <a:rect l="l" t="t" r="r" b="b"/>
              <a:pathLst>
                <a:path w="356" h="795" extrusionOk="0">
                  <a:moveTo>
                    <a:pt x="125" y="1"/>
                  </a:moveTo>
                  <a:cubicBezTo>
                    <a:pt x="111" y="1"/>
                    <a:pt x="96" y="8"/>
                    <a:pt x="91" y="24"/>
                  </a:cubicBezTo>
                  <a:cubicBezTo>
                    <a:pt x="50" y="171"/>
                    <a:pt x="0" y="280"/>
                    <a:pt x="25" y="438"/>
                  </a:cubicBezTo>
                  <a:cubicBezTo>
                    <a:pt x="46" y="565"/>
                    <a:pt x="99" y="727"/>
                    <a:pt x="224" y="785"/>
                  </a:cubicBezTo>
                  <a:cubicBezTo>
                    <a:pt x="237" y="791"/>
                    <a:pt x="251" y="794"/>
                    <a:pt x="266" y="794"/>
                  </a:cubicBezTo>
                  <a:cubicBezTo>
                    <a:pt x="310" y="794"/>
                    <a:pt x="356" y="766"/>
                    <a:pt x="350" y="714"/>
                  </a:cubicBezTo>
                  <a:cubicBezTo>
                    <a:pt x="339" y="601"/>
                    <a:pt x="270" y="508"/>
                    <a:pt x="233" y="402"/>
                  </a:cubicBezTo>
                  <a:cubicBezTo>
                    <a:pt x="195" y="293"/>
                    <a:pt x="143" y="150"/>
                    <a:pt x="157" y="34"/>
                  </a:cubicBezTo>
                  <a:cubicBezTo>
                    <a:pt x="160" y="12"/>
                    <a:pt x="143" y="1"/>
                    <a:pt x="12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5100148" y="956351"/>
              <a:ext cx="26549" cy="40134"/>
            </a:xfrm>
            <a:custGeom>
              <a:avLst/>
              <a:gdLst/>
              <a:ahLst/>
              <a:cxnLst/>
              <a:rect l="l" t="t" r="r" b="b"/>
              <a:pathLst>
                <a:path w="557" h="842" extrusionOk="0">
                  <a:moveTo>
                    <a:pt x="86" y="0"/>
                  </a:moveTo>
                  <a:cubicBezTo>
                    <a:pt x="42" y="0"/>
                    <a:pt x="0" y="48"/>
                    <a:pt x="25" y="102"/>
                  </a:cubicBezTo>
                  <a:cubicBezTo>
                    <a:pt x="86" y="237"/>
                    <a:pt x="139" y="376"/>
                    <a:pt x="203" y="510"/>
                  </a:cubicBezTo>
                  <a:cubicBezTo>
                    <a:pt x="259" y="625"/>
                    <a:pt x="301" y="761"/>
                    <a:pt x="415" y="829"/>
                  </a:cubicBezTo>
                  <a:cubicBezTo>
                    <a:pt x="430" y="838"/>
                    <a:pt x="446" y="842"/>
                    <a:pt x="461" y="842"/>
                  </a:cubicBezTo>
                  <a:cubicBezTo>
                    <a:pt x="509" y="842"/>
                    <a:pt x="554" y="802"/>
                    <a:pt x="555" y="749"/>
                  </a:cubicBezTo>
                  <a:cubicBezTo>
                    <a:pt x="557" y="618"/>
                    <a:pt x="460" y="505"/>
                    <a:pt x="392" y="399"/>
                  </a:cubicBezTo>
                  <a:cubicBezTo>
                    <a:pt x="314" y="272"/>
                    <a:pt x="225" y="156"/>
                    <a:pt x="143" y="33"/>
                  </a:cubicBezTo>
                  <a:cubicBezTo>
                    <a:pt x="128" y="10"/>
                    <a:pt x="107" y="0"/>
                    <a:pt x="8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5136231" y="1013549"/>
              <a:ext cx="28933" cy="31459"/>
            </a:xfrm>
            <a:custGeom>
              <a:avLst/>
              <a:gdLst/>
              <a:ahLst/>
              <a:cxnLst/>
              <a:rect l="l" t="t" r="r" b="b"/>
              <a:pathLst>
                <a:path w="607" h="660" extrusionOk="0">
                  <a:moveTo>
                    <a:pt x="97" y="0"/>
                  </a:moveTo>
                  <a:cubicBezTo>
                    <a:pt x="45" y="0"/>
                    <a:pt x="0" y="78"/>
                    <a:pt x="47" y="121"/>
                  </a:cubicBezTo>
                  <a:cubicBezTo>
                    <a:pt x="141" y="207"/>
                    <a:pt x="224" y="301"/>
                    <a:pt x="297" y="405"/>
                  </a:cubicBezTo>
                  <a:cubicBezTo>
                    <a:pt x="365" y="499"/>
                    <a:pt x="421" y="584"/>
                    <a:pt x="516" y="652"/>
                  </a:cubicBezTo>
                  <a:cubicBezTo>
                    <a:pt x="524" y="657"/>
                    <a:pt x="534" y="660"/>
                    <a:pt x="544" y="660"/>
                  </a:cubicBezTo>
                  <a:cubicBezTo>
                    <a:pt x="574" y="660"/>
                    <a:pt x="607" y="634"/>
                    <a:pt x="603" y="602"/>
                  </a:cubicBezTo>
                  <a:cubicBezTo>
                    <a:pt x="577" y="345"/>
                    <a:pt x="325" y="155"/>
                    <a:pt x="131" y="12"/>
                  </a:cubicBezTo>
                  <a:cubicBezTo>
                    <a:pt x="119" y="4"/>
                    <a:pt x="108" y="0"/>
                    <a:pt x="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5179749" y="1060928"/>
              <a:ext cx="48189" cy="34748"/>
            </a:xfrm>
            <a:custGeom>
              <a:avLst/>
              <a:gdLst/>
              <a:ahLst/>
              <a:cxnLst/>
              <a:rect l="l" t="t" r="r" b="b"/>
              <a:pathLst>
                <a:path w="1011" h="729" extrusionOk="0">
                  <a:moveTo>
                    <a:pt x="91" y="0"/>
                  </a:moveTo>
                  <a:cubicBezTo>
                    <a:pt x="42" y="0"/>
                    <a:pt x="1" y="66"/>
                    <a:pt x="46" y="105"/>
                  </a:cubicBezTo>
                  <a:cubicBezTo>
                    <a:pt x="307" y="327"/>
                    <a:pt x="569" y="619"/>
                    <a:pt x="905" y="725"/>
                  </a:cubicBezTo>
                  <a:cubicBezTo>
                    <a:pt x="911" y="727"/>
                    <a:pt x="917" y="728"/>
                    <a:pt x="923" y="728"/>
                  </a:cubicBezTo>
                  <a:cubicBezTo>
                    <a:pt x="969" y="728"/>
                    <a:pt x="1010" y="671"/>
                    <a:pt x="980" y="629"/>
                  </a:cubicBezTo>
                  <a:cubicBezTo>
                    <a:pt x="771" y="342"/>
                    <a:pt x="414" y="188"/>
                    <a:pt x="119" y="8"/>
                  </a:cubicBezTo>
                  <a:cubicBezTo>
                    <a:pt x="110" y="3"/>
                    <a:pt x="100" y="0"/>
                    <a:pt x="9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5241761" y="1097630"/>
              <a:ext cx="46855" cy="30458"/>
            </a:xfrm>
            <a:custGeom>
              <a:avLst/>
              <a:gdLst/>
              <a:ahLst/>
              <a:cxnLst/>
              <a:rect l="l" t="t" r="r" b="b"/>
              <a:pathLst>
                <a:path w="983" h="639" extrusionOk="0">
                  <a:moveTo>
                    <a:pt x="65" y="1"/>
                  </a:moveTo>
                  <a:cubicBezTo>
                    <a:pt x="26" y="1"/>
                    <a:pt x="1" y="59"/>
                    <a:pt x="28" y="93"/>
                  </a:cubicBezTo>
                  <a:cubicBezTo>
                    <a:pt x="217" y="325"/>
                    <a:pt x="527" y="639"/>
                    <a:pt x="855" y="639"/>
                  </a:cubicBezTo>
                  <a:cubicBezTo>
                    <a:pt x="878" y="639"/>
                    <a:pt x="902" y="637"/>
                    <a:pt x="925" y="634"/>
                  </a:cubicBezTo>
                  <a:cubicBezTo>
                    <a:pt x="975" y="625"/>
                    <a:pt x="983" y="556"/>
                    <a:pt x="953" y="525"/>
                  </a:cubicBezTo>
                  <a:cubicBezTo>
                    <a:pt x="844" y="407"/>
                    <a:pt x="676" y="354"/>
                    <a:pt x="536" y="281"/>
                  </a:cubicBezTo>
                  <a:cubicBezTo>
                    <a:pt x="384" y="202"/>
                    <a:pt x="231" y="111"/>
                    <a:pt x="93" y="11"/>
                  </a:cubicBezTo>
                  <a:cubicBezTo>
                    <a:pt x="83" y="4"/>
                    <a:pt x="74" y="1"/>
                    <a:pt x="6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7"/>
            <p:cNvSpPr/>
            <p:nvPr/>
          </p:nvSpPr>
          <p:spPr>
            <a:xfrm>
              <a:off x="5307682" y="1141292"/>
              <a:ext cx="47379" cy="66588"/>
            </a:xfrm>
            <a:custGeom>
              <a:avLst/>
              <a:gdLst/>
              <a:ahLst/>
              <a:cxnLst/>
              <a:rect l="l" t="t" r="r" b="b"/>
              <a:pathLst>
                <a:path w="994" h="1397" extrusionOk="0">
                  <a:moveTo>
                    <a:pt x="48" y="1"/>
                  </a:moveTo>
                  <a:cubicBezTo>
                    <a:pt x="21" y="1"/>
                    <a:pt x="0" y="42"/>
                    <a:pt x="22" y="66"/>
                  </a:cubicBezTo>
                  <a:cubicBezTo>
                    <a:pt x="203" y="265"/>
                    <a:pt x="351" y="510"/>
                    <a:pt x="480" y="746"/>
                  </a:cubicBezTo>
                  <a:cubicBezTo>
                    <a:pt x="585" y="939"/>
                    <a:pt x="629" y="1223"/>
                    <a:pt x="790" y="1372"/>
                  </a:cubicBezTo>
                  <a:cubicBezTo>
                    <a:pt x="807" y="1388"/>
                    <a:pt x="830" y="1396"/>
                    <a:pt x="853" y="1396"/>
                  </a:cubicBezTo>
                  <a:cubicBezTo>
                    <a:pt x="890" y="1396"/>
                    <a:pt x="927" y="1374"/>
                    <a:pt x="937" y="1332"/>
                  </a:cubicBezTo>
                  <a:cubicBezTo>
                    <a:pt x="993" y="1091"/>
                    <a:pt x="789" y="788"/>
                    <a:pt x="659" y="594"/>
                  </a:cubicBezTo>
                  <a:cubicBezTo>
                    <a:pt x="498" y="353"/>
                    <a:pt x="296" y="180"/>
                    <a:pt x="68" y="8"/>
                  </a:cubicBezTo>
                  <a:cubicBezTo>
                    <a:pt x="61" y="3"/>
                    <a:pt x="55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5116497" y="921556"/>
              <a:ext cx="19924" cy="32698"/>
            </a:xfrm>
            <a:custGeom>
              <a:avLst/>
              <a:gdLst/>
              <a:ahLst/>
              <a:cxnLst/>
              <a:rect l="l" t="t" r="r" b="b"/>
              <a:pathLst>
                <a:path w="418" h="686" extrusionOk="0">
                  <a:moveTo>
                    <a:pt x="51" y="0"/>
                  </a:moveTo>
                  <a:cubicBezTo>
                    <a:pt x="25" y="0"/>
                    <a:pt x="0" y="29"/>
                    <a:pt x="14" y="60"/>
                  </a:cubicBezTo>
                  <a:cubicBezTo>
                    <a:pt x="64" y="170"/>
                    <a:pt x="112" y="280"/>
                    <a:pt x="167" y="388"/>
                  </a:cubicBezTo>
                  <a:cubicBezTo>
                    <a:pt x="215" y="486"/>
                    <a:pt x="257" y="593"/>
                    <a:pt x="331" y="671"/>
                  </a:cubicBezTo>
                  <a:cubicBezTo>
                    <a:pt x="341" y="681"/>
                    <a:pt x="352" y="686"/>
                    <a:pt x="363" y="686"/>
                  </a:cubicBezTo>
                  <a:cubicBezTo>
                    <a:pt x="391" y="686"/>
                    <a:pt x="417" y="656"/>
                    <a:pt x="411" y="624"/>
                  </a:cubicBezTo>
                  <a:cubicBezTo>
                    <a:pt x="389" y="518"/>
                    <a:pt x="322" y="422"/>
                    <a:pt x="268" y="329"/>
                  </a:cubicBezTo>
                  <a:cubicBezTo>
                    <a:pt x="210" y="224"/>
                    <a:pt x="146" y="123"/>
                    <a:pt x="83" y="20"/>
                  </a:cubicBezTo>
                  <a:cubicBezTo>
                    <a:pt x="74" y="6"/>
                    <a:pt x="62" y="0"/>
                    <a:pt x="5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5148290" y="978849"/>
              <a:ext cx="27312" cy="30506"/>
            </a:xfrm>
            <a:custGeom>
              <a:avLst/>
              <a:gdLst/>
              <a:ahLst/>
              <a:cxnLst/>
              <a:rect l="l" t="t" r="r" b="b"/>
              <a:pathLst>
                <a:path w="573" h="640" extrusionOk="0">
                  <a:moveTo>
                    <a:pt x="67" y="0"/>
                  </a:moveTo>
                  <a:cubicBezTo>
                    <a:pt x="34" y="0"/>
                    <a:pt x="0" y="38"/>
                    <a:pt x="24" y="70"/>
                  </a:cubicBezTo>
                  <a:cubicBezTo>
                    <a:pt x="102" y="174"/>
                    <a:pt x="177" y="277"/>
                    <a:pt x="253" y="382"/>
                  </a:cubicBezTo>
                  <a:cubicBezTo>
                    <a:pt x="315" y="468"/>
                    <a:pt x="380" y="588"/>
                    <a:pt x="480" y="633"/>
                  </a:cubicBezTo>
                  <a:cubicBezTo>
                    <a:pt x="489" y="638"/>
                    <a:pt x="498" y="640"/>
                    <a:pt x="507" y="640"/>
                  </a:cubicBezTo>
                  <a:cubicBezTo>
                    <a:pt x="542" y="640"/>
                    <a:pt x="572" y="610"/>
                    <a:pt x="563" y="569"/>
                  </a:cubicBezTo>
                  <a:cubicBezTo>
                    <a:pt x="538" y="463"/>
                    <a:pt x="435" y="378"/>
                    <a:pt x="360" y="299"/>
                  </a:cubicBezTo>
                  <a:cubicBezTo>
                    <a:pt x="271" y="205"/>
                    <a:pt x="183" y="110"/>
                    <a:pt x="97" y="13"/>
                  </a:cubicBezTo>
                  <a:cubicBezTo>
                    <a:pt x="89" y="4"/>
                    <a:pt x="78" y="0"/>
                    <a:pt x="6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5198958" y="1032901"/>
              <a:ext cx="27360" cy="19638"/>
            </a:xfrm>
            <a:custGeom>
              <a:avLst/>
              <a:gdLst/>
              <a:ahLst/>
              <a:cxnLst/>
              <a:rect l="l" t="t" r="r" b="b"/>
              <a:pathLst>
                <a:path w="574" h="412" extrusionOk="0">
                  <a:moveTo>
                    <a:pt x="60" y="0"/>
                  </a:moveTo>
                  <a:cubicBezTo>
                    <a:pt x="22" y="0"/>
                    <a:pt x="0" y="58"/>
                    <a:pt x="38" y="88"/>
                  </a:cubicBezTo>
                  <a:cubicBezTo>
                    <a:pt x="186" y="202"/>
                    <a:pt x="316" y="350"/>
                    <a:pt x="496" y="408"/>
                  </a:cubicBezTo>
                  <a:cubicBezTo>
                    <a:pt x="502" y="410"/>
                    <a:pt x="508" y="411"/>
                    <a:pt x="514" y="411"/>
                  </a:cubicBezTo>
                  <a:cubicBezTo>
                    <a:pt x="557" y="411"/>
                    <a:pt x="574" y="354"/>
                    <a:pt x="547" y="321"/>
                  </a:cubicBezTo>
                  <a:cubicBezTo>
                    <a:pt x="431" y="174"/>
                    <a:pt x="242" y="104"/>
                    <a:pt x="85" y="8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5255965" y="1068221"/>
              <a:ext cx="36750" cy="20258"/>
            </a:xfrm>
            <a:custGeom>
              <a:avLst/>
              <a:gdLst/>
              <a:ahLst/>
              <a:cxnLst/>
              <a:rect l="l" t="t" r="r" b="b"/>
              <a:pathLst>
                <a:path w="771" h="425" extrusionOk="0">
                  <a:moveTo>
                    <a:pt x="77" y="0"/>
                  </a:moveTo>
                  <a:cubicBezTo>
                    <a:pt x="33" y="0"/>
                    <a:pt x="1" y="60"/>
                    <a:pt x="38" y="98"/>
                  </a:cubicBezTo>
                  <a:cubicBezTo>
                    <a:pt x="200" y="264"/>
                    <a:pt x="417" y="424"/>
                    <a:pt x="659" y="424"/>
                  </a:cubicBezTo>
                  <a:cubicBezTo>
                    <a:pt x="667" y="424"/>
                    <a:pt x="674" y="424"/>
                    <a:pt x="682" y="424"/>
                  </a:cubicBezTo>
                  <a:cubicBezTo>
                    <a:pt x="744" y="421"/>
                    <a:pt x="771" y="339"/>
                    <a:pt x="714" y="305"/>
                  </a:cubicBezTo>
                  <a:cubicBezTo>
                    <a:pt x="518" y="193"/>
                    <a:pt x="299" y="134"/>
                    <a:pt x="106" y="9"/>
                  </a:cubicBezTo>
                  <a:cubicBezTo>
                    <a:pt x="96" y="3"/>
                    <a:pt x="86" y="0"/>
                    <a:pt x="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5317787" y="1100395"/>
              <a:ext cx="25119" cy="23690"/>
            </a:xfrm>
            <a:custGeom>
              <a:avLst/>
              <a:gdLst/>
              <a:ahLst/>
              <a:cxnLst/>
              <a:rect l="l" t="t" r="r" b="b"/>
              <a:pathLst>
                <a:path w="527" h="497" extrusionOk="0">
                  <a:moveTo>
                    <a:pt x="75" y="1"/>
                  </a:moveTo>
                  <a:cubicBezTo>
                    <a:pt x="34" y="1"/>
                    <a:pt x="1" y="51"/>
                    <a:pt x="35" y="94"/>
                  </a:cubicBezTo>
                  <a:cubicBezTo>
                    <a:pt x="151" y="237"/>
                    <a:pt x="259" y="390"/>
                    <a:pt x="418" y="488"/>
                  </a:cubicBezTo>
                  <a:cubicBezTo>
                    <a:pt x="428" y="494"/>
                    <a:pt x="439" y="497"/>
                    <a:pt x="449" y="497"/>
                  </a:cubicBezTo>
                  <a:cubicBezTo>
                    <a:pt x="491" y="497"/>
                    <a:pt x="526" y="448"/>
                    <a:pt x="503" y="405"/>
                  </a:cubicBezTo>
                  <a:cubicBezTo>
                    <a:pt x="407" y="244"/>
                    <a:pt x="255" y="135"/>
                    <a:pt x="113" y="16"/>
                  </a:cubicBezTo>
                  <a:cubicBezTo>
                    <a:pt x="101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5072836" y="956685"/>
              <a:ext cx="20258" cy="40754"/>
            </a:xfrm>
            <a:custGeom>
              <a:avLst/>
              <a:gdLst/>
              <a:ahLst/>
              <a:cxnLst/>
              <a:rect l="l" t="t" r="r" b="b"/>
              <a:pathLst>
                <a:path w="425" h="855" extrusionOk="0">
                  <a:moveTo>
                    <a:pt x="68" y="0"/>
                  </a:moveTo>
                  <a:cubicBezTo>
                    <a:pt x="35" y="0"/>
                    <a:pt x="0" y="28"/>
                    <a:pt x="7" y="70"/>
                  </a:cubicBezTo>
                  <a:cubicBezTo>
                    <a:pt x="44" y="337"/>
                    <a:pt x="126" y="659"/>
                    <a:pt x="335" y="844"/>
                  </a:cubicBezTo>
                  <a:cubicBezTo>
                    <a:pt x="344" y="851"/>
                    <a:pt x="355" y="855"/>
                    <a:pt x="366" y="855"/>
                  </a:cubicBezTo>
                  <a:cubicBezTo>
                    <a:pt x="395" y="855"/>
                    <a:pt x="425" y="832"/>
                    <a:pt x="413" y="798"/>
                  </a:cubicBezTo>
                  <a:cubicBezTo>
                    <a:pt x="322" y="539"/>
                    <a:pt x="177" y="313"/>
                    <a:pt x="115" y="41"/>
                  </a:cubicBezTo>
                  <a:cubicBezTo>
                    <a:pt x="109" y="12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7"/>
            <p:cNvSpPr/>
            <p:nvPr/>
          </p:nvSpPr>
          <p:spPr>
            <a:xfrm>
              <a:off x="5101816" y="1021605"/>
              <a:ext cx="32126" cy="34509"/>
            </a:xfrm>
            <a:custGeom>
              <a:avLst/>
              <a:gdLst/>
              <a:ahLst/>
              <a:cxnLst/>
              <a:rect l="l" t="t" r="r" b="b"/>
              <a:pathLst>
                <a:path w="674" h="724" extrusionOk="0">
                  <a:moveTo>
                    <a:pt x="67" y="1"/>
                  </a:moveTo>
                  <a:cubicBezTo>
                    <a:pt x="35" y="1"/>
                    <a:pt x="1" y="29"/>
                    <a:pt x="13" y="66"/>
                  </a:cubicBezTo>
                  <a:cubicBezTo>
                    <a:pt x="96" y="299"/>
                    <a:pt x="304" y="707"/>
                    <a:pt x="591" y="723"/>
                  </a:cubicBezTo>
                  <a:cubicBezTo>
                    <a:pt x="593" y="724"/>
                    <a:pt x="594" y="724"/>
                    <a:pt x="596" y="724"/>
                  </a:cubicBezTo>
                  <a:cubicBezTo>
                    <a:pt x="644" y="724"/>
                    <a:pt x="674" y="663"/>
                    <a:pt x="648" y="624"/>
                  </a:cubicBezTo>
                  <a:cubicBezTo>
                    <a:pt x="580" y="517"/>
                    <a:pt x="451" y="454"/>
                    <a:pt x="357" y="371"/>
                  </a:cubicBezTo>
                  <a:cubicBezTo>
                    <a:pt x="251" y="273"/>
                    <a:pt x="171" y="156"/>
                    <a:pt x="108" y="26"/>
                  </a:cubicBezTo>
                  <a:cubicBezTo>
                    <a:pt x="99" y="8"/>
                    <a:pt x="83" y="1"/>
                    <a:pt x="6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5147813" y="1069222"/>
              <a:ext cx="28647" cy="15872"/>
            </a:xfrm>
            <a:custGeom>
              <a:avLst/>
              <a:gdLst/>
              <a:ahLst/>
              <a:cxnLst/>
              <a:rect l="l" t="t" r="r" b="b"/>
              <a:pathLst>
                <a:path w="601" h="333" extrusionOk="0">
                  <a:moveTo>
                    <a:pt x="75" y="1"/>
                  </a:moveTo>
                  <a:cubicBezTo>
                    <a:pt x="30" y="1"/>
                    <a:pt x="0" y="64"/>
                    <a:pt x="49" y="91"/>
                  </a:cubicBezTo>
                  <a:cubicBezTo>
                    <a:pt x="127" y="136"/>
                    <a:pt x="206" y="180"/>
                    <a:pt x="281" y="227"/>
                  </a:cubicBezTo>
                  <a:cubicBezTo>
                    <a:pt x="357" y="273"/>
                    <a:pt x="421" y="317"/>
                    <a:pt x="510" y="332"/>
                  </a:cubicBezTo>
                  <a:cubicBezTo>
                    <a:pt x="514" y="332"/>
                    <a:pt x="518" y="333"/>
                    <a:pt x="522" y="333"/>
                  </a:cubicBezTo>
                  <a:cubicBezTo>
                    <a:pt x="566" y="333"/>
                    <a:pt x="600" y="281"/>
                    <a:pt x="563" y="243"/>
                  </a:cubicBezTo>
                  <a:cubicBezTo>
                    <a:pt x="504" y="183"/>
                    <a:pt x="438" y="157"/>
                    <a:pt x="361" y="124"/>
                  </a:cubicBezTo>
                  <a:cubicBezTo>
                    <a:pt x="272" y="87"/>
                    <a:pt x="185" y="47"/>
                    <a:pt x="98" y="6"/>
                  </a:cubicBezTo>
                  <a:cubicBezTo>
                    <a:pt x="90" y="2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7"/>
            <p:cNvSpPr/>
            <p:nvPr/>
          </p:nvSpPr>
          <p:spPr>
            <a:xfrm>
              <a:off x="5201961" y="1104923"/>
              <a:ext cx="27932" cy="20353"/>
            </a:xfrm>
            <a:custGeom>
              <a:avLst/>
              <a:gdLst/>
              <a:ahLst/>
              <a:cxnLst/>
              <a:rect l="l" t="t" r="r" b="b"/>
              <a:pathLst>
                <a:path w="586" h="427" extrusionOk="0">
                  <a:moveTo>
                    <a:pt x="75" y="0"/>
                  </a:moveTo>
                  <a:cubicBezTo>
                    <a:pt x="35" y="0"/>
                    <a:pt x="0" y="54"/>
                    <a:pt x="38" y="84"/>
                  </a:cubicBezTo>
                  <a:cubicBezTo>
                    <a:pt x="125" y="154"/>
                    <a:pt x="212" y="226"/>
                    <a:pt x="297" y="300"/>
                  </a:cubicBezTo>
                  <a:cubicBezTo>
                    <a:pt x="361" y="355"/>
                    <a:pt x="418" y="427"/>
                    <a:pt x="503" y="427"/>
                  </a:cubicBezTo>
                  <a:cubicBezTo>
                    <a:pt x="514" y="427"/>
                    <a:pt x="525" y="426"/>
                    <a:pt x="536" y="423"/>
                  </a:cubicBezTo>
                  <a:cubicBezTo>
                    <a:pt x="573" y="417"/>
                    <a:pt x="586" y="378"/>
                    <a:pt x="580" y="346"/>
                  </a:cubicBezTo>
                  <a:cubicBezTo>
                    <a:pt x="567" y="249"/>
                    <a:pt x="453" y="213"/>
                    <a:pt x="376" y="169"/>
                  </a:cubicBezTo>
                  <a:cubicBezTo>
                    <a:pt x="282" y="116"/>
                    <a:pt x="191" y="62"/>
                    <a:pt x="98" y="7"/>
                  </a:cubicBezTo>
                  <a:cubicBezTo>
                    <a:pt x="90" y="2"/>
                    <a:pt x="83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5256156" y="1140624"/>
              <a:ext cx="32412" cy="36654"/>
            </a:xfrm>
            <a:custGeom>
              <a:avLst/>
              <a:gdLst/>
              <a:ahLst/>
              <a:cxnLst/>
              <a:rect l="l" t="t" r="r" b="b"/>
              <a:pathLst>
                <a:path w="680" h="769" extrusionOk="0">
                  <a:moveTo>
                    <a:pt x="75" y="1"/>
                  </a:moveTo>
                  <a:cubicBezTo>
                    <a:pt x="35" y="1"/>
                    <a:pt x="1" y="58"/>
                    <a:pt x="38" y="89"/>
                  </a:cubicBezTo>
                  <a:cubicBezTo>
                    <a:pt x="223" y="245"/>
                    <a:pt x="359" y="450"/>
                    <a:pt x="417" y="687"/>
                  </a:cubicBezTo>
                  <a:cubicBezTo>
                    <a:pt x="431" y="744"/>
                    <a:pt x="474" y="768"/>
                    <a:pt x="518" y="768"/>
                  </a:cubicBezTo>
                  <a:cubicBezTo>
                    <a:pt x="596" y="768"/>
                    <a:pt x="680" y="694"/>
                    <a:pt x="626" y="598"/>
                  </a:cubicBezTo>
                  <a:cubicBezTo>
                    <a:pt x="494" y="361"/>
                    <a:pt x="323" y="163"/>
                    <a:pt x="100" y="9"/>
                  </a:cubicBezTo>
                  <a:cubicBezTo>
                    <a:pt x="92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7"/>
          <p:cNvGrpSpPr/>
          <p:nvPr/>
        </p:nvGrpSpPr>
        <p:grpSpPr>
          <a:xfrm>
            <a:off x="458002" y="4344975"/>
            <a:ext cx="597045" cy="604535"/>
            <a:chOff x="3063709" y="-107293"/>
            <a:chExt cx="201909" cy="204435"/>
          </a:xfrm>
        </p:grpSpPr>
        <p:sp>
          <p:nvSpPr>
            <p:cNvPr id="524" name="Google Shape;524;p7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7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7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7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7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" name="Google Shape;536;p7"/>
          <p:cNvGrpSpPr/>
          <p:nvPr/>
        </p:nvGrpSpPr>
        <p:grpSpPr>
          <a:xfrm>
            <a:off x="8165543" y="3985969"/>
            <a:ext cx="516908" cy="652296"/>
            <a:chOff x="4198851" y="-806491"/>
            <a:chExt cx="163968" cy="206914"/>
          </a:xfrm>
        </p:grpSpPr>
        <p:sp>
          <p:nvSpPr>
            <p:cNvPr id="537" name="Google Shape;537;p7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7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7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7"/>
          <p:cNvGrpSpPr/>
          <p:nvPr/>
        </p:nvGrpSpPr>
        <p:grpSpPr>
          <a:xfrm>
            <a:off x="1055051" y="-537316"/>
            <a:ext cx="1375696" cy="1657412"/>
            <a:chOff x="5234039" y="-267543"/>
            <a:chExt cx="313064" cy="377173"/>
          </a:xfrm>
        </p:grpSpPr>
        <p:sp>
          <p:nvSpPr>
            <p:cNvPr id="548" name="Google Shape;548;p7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7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7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7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7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7"/>
          <p:cNvSpPr txBox="1">
            <a:spLocks noGrp="1"/>
          </p:cNvSpPr>
          <p:nvPr>
            <p:ph type="title"/>
          </p:nvPr>
        </p:nvSpPr>
        <p:spPr>
          <a:xfrm>
            <a:off x="1005750" y="1351000"/>
            <a:ext cx="3375600" cy="15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7"/>
          <p:cNvSpPr txBox="1">
            <a:spLocks noGrp="1"/>
          </p:cNvSpPr>
          <p:nvPr>
            <p:ph type="subTitle" idx="1"/>
          </p:nvPr>
        </p:nvSpPr>
        <p:spPr>
          <a:xfrm rot="-306">
            <a:off x="1005750" y="2986550"/>
            <a:ext cx="33756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7"/>
          <p:cNvSpPr>
            <a:spLocks noGrp="1"/>
          </p:cNvSpPr>
          <p:nvPr>
            <p:ph type="pic" idx="2"/>
          </p:nvPr>
        </p:nvSpPr>
        <p:spPr>
          <a:xfrm>
            <a:off x="4928925" y="1100400"/>
            <a:ext cx="2948100" cy="29427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570" name="Google Shape;570;p7"/>
          <p:cNvGrpSpPr/>
          <p:nvPr/>
        </p:nvGrpSpPr>
        <p:grpSpPr>
          <a:xfrm rot="-127364">
            <a:off x="2704724" y="4538504"/>
            <a:ext cx="1432525" cy="317899"/>
            <a:chOff x="4339891" y="1046343"/>
            <a:chExt cx="651056" cy="144473"/>
          </a:xfrm>
        </p:grpSpPr>
        <p:sp>
          <p:nvSpPr>
            <p:cNvPr id="571" name="Google Shape;571;p7"/>
            <p:cNvSpPr/>
            <p:nvPr/>
          </p:nvSpPr>
          <p:spPr>
            <a:xfrm>
              <a:off x="4351093" y="1055399"/>
              <a:ext cx="633325" cy="130411"/>
            </a:xfrm>
            <a:custGeom>
              <a:avLst/>
              <a:gdLst/>
              <a:ahLst/>
              <a:cxnLst/>
              <a:rect l="l" t="t" r="r" b="b"/>
              <a:pathLst>
                <a:path w="13287" h="2736" extrusionOk="0">
                  <a:moveTo>
                    <a:pt x="9261" y="1"/>
                  </a:moveTo>
                  <a:lnTo>
                    <a:pt x="5089" y="458"/>
                  </a:lnTo>
                  <a:lnTo>
                    <a:pt x="5083" y="458"/>
                  </a:lnTo>
                  <a:lnTo>
                    <a:pt x="2126" y="2687"/>
                  </a:lnTo>
                  <a:lnTo>
                    <a:pt x="11" y="2142"/>
                  </a:lnTo>
                  <a:lnTo>
                    <a:pt x="1" y="2182"/>
                  </a:lnTo>
                  <a:lnTo>
                    <a:pt x="2125" y="2733"/>
                  </a:lnTo>
                  <a:lnTo>
                    <a:pt x="2135" y="2735"/>
                  </a:lnTo>
                  <a:lnTo>
                    <a:pt x="5100" y="501"/>
                  </a:lnTo>
                  <a:lnTo>
                    <a:pt x="9250" y="46"/>
                  </a:lnTo>
                  <a:lnTo>
                    <a:pt x="11584" y="1573"/>
                  </a:lnTo>
                  <a:lnTo>
                    <a:pt x="11593" y="1579"/>
                  </a:lnTo>
                  <a:lnTo>
                    <a:pt x="13286" y="972"/>
                  </a:lnTo>
                  <a:lnTo>
                    <a:pt x="13272" y="930"/>
                  </a:lnTo>
                  <a:lnTo>
                    <a:pt x="11600" y="1531"/>
                  </a:lnTo>
                  <a:lnTo>
                    <a:pt x="9267" y="6"/>
                  </a:lnTo>
                  <a:lnTo>
                    <a:pt x="92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4780793" y="1046343"/>
              <a:ext cx="22927" cy="20305"/>
            </a:xfrm>
            <a:custGeom>
              <a:avLst/>
              <a:gdLst/>
              <a:ahLst/>
              <a:cxnLst/>
              <a:rect l="l" t="t" r="r" b="b"/>
              <a:pathLst>
                <a:path w="481" h="426" extrusionOk="0">
                  <a:moveTo>
                    <a:pt x="240" y="1"/>
                  </a:moveTo>
                  <a:cubicBezTo>
                    <a:pt x="177" y="1"/>
                    <a:pt x="114" y="30"/>
                    <a:pt x="72" y="84"/>
                  </a:cubicBezTo>
                  <a:cubicBezTo>
                    <a:pt x="0" y="177"/>
                    <a:pt x="19" y="311"/>
                    <a:pt x="112" y="381"/>
                  </a:cubicBezTo>
                  <a:cubicBezTo>
                    <a:pt x="150" y="411"/>
                    <a:pt x="195" y="425"/>
                    <a:pt x="240" y="425"/>
                  </a:cubicBezTo>
                  <a:cubicBezTo>
                    <a:pt x="304" y="425"/>
                    <a:pt x="367" y="397"/>
                    <a:pt x="408" y="343"/>
                  </a:cubicBezTo>
                  <a:cubicBezTo>
                    <a:pt x="481" y="249"/>
                    <a:pt x="463" y="115"/>
                    <a:pt x="370" y="45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4339891" y="1148298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1" y="1"/>
                  </a:moveTo>
                  <a:cubicBezTo>
                    <a:pt x="178" y="1"/>
                    <a:pt x="115" y="29"/>
                    <a:pt x="72" y="84"/>
                  </a:cubicBezTo>
                  <a:cubicBezTo>
                    <a:pt x="0" y="177"/>
                    <a:pt x="19" y="310"/>
                    <a:pt x="111" y="380"/>
                  </a:cubicBezTo>
                  <a:cubicBezTo>
                    <a:pt x="150" y="410"/>
                    <a:pt x="195" y="424"/>
                    <a:pt x="241" y="424"/>
                  </a:cubicBezTo>
                  <a:cubicBezTo>
                    <a:pt x="304" y="424"/>
                    <a:pt x="367" y="396"/>
                    <a:pt x="408" y="341"/>
                  </a:cubicBezTo>
                  <a:cubicBezTo>
                    <a:pt x="481" y="248"/>
                    <a:pt x="462" y="115"/>
                    <a:pt x="370" y="44"/>
                  </a:cubicBezTo>
                  <a:cubicBezTo>
                    <a:pt x="331" y="15"/>
                    <a:pt x="286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4582316" y="1068173"/>
              <a:ext cx="22879" cy="20258"/>
            </a:xfrm>
            <a:custGeom>
              <a:avLst/>
              <a:gdLst/>
              <a:ahLst/>
              <a:cxnLst/>
              <a:rect l="l" t="t" r="r" b="b"/>
              <a:pathLst>
                <a:path w="480" h="425" extrusionOk="0">
                  <a:moveTo>
                    <a:pt x="240" y="0"/>
                  </a:moveTo>
                  <a:cubicBezTo>
                    <a:pt x="177" y="0"/>
                    <a:pt x="114" y="29"/>
                    <a:pt x="72" y="82"/>
                  </a:cubicBezTo>
                  <a:cubicBezTo>
                    <a:pt x="1" y="176"/>
                    <a:pt x="18" y="310"/>
                    <a:pt x="112" y="380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5" y="424"/>
                    <a:pt x="367" y="395"/>
                    <a:pt x="409" y="341"/>
                  </a:cubicBezTo>
                  <a:cubicBezTo>
                    <a:pt x="479" y="248"/>
                    <a:pt x="462" y="114"/>
                    <a:pt x="369" y="44"/>
                  </a:cubicBezTo>
                  <a:cubicBezTo>
                    <a:pt x="331" y="15"/>
                    <a:pt x="285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4892376" y="1119366"/>
              <a:ext cx="22927" cy="20258"/>
            </a:xfrm>
            <a:custGeom>
              <a:avLst/>
              <a:gdLst/>
              <a:ahLst/>
              <a:cxnLst/>
              <a:rect l="l" t="t" r="r" b="b"/>
              <a:pathLst>
                <a:path w="481" h="425" extrusionOk="0">
                  <a:moveTo>
                    <a:pt x="240" y="1"/>
                  </a:moveTo>
                  <a:cubicBezTo>
                    <a:pt x="177" y="1"/>
                    <a:pt x="114" y="29"/>
                    <a:pt x="72" y="84"/>
                  </a:cubicBezTo>
                  <a:cubicBezTo>
                    <a:pt x="1" y="177"/>
                    <a:pt x="19" y="310"/>
                    <a:pt x="112" y="381"/>
                  </a:cubicBezTo>
                  <a:cubicBezTo>
                    <a:pt x="150" y="410"/>
                    <a:pt x="196" y="424"/>
                    <a:pt x="241" y="424"/>
                  </a:cubicBezTo>
                  <a:cubicBezTo>
                    <a:pt x="304" y="424"/>
                    <a:pt x="367" y="396"/>
                    <a:pt x="409" y="341"/>
                  </a:cubicBezTo>
                  <a:cubicBezTo>
                    <a:pt x="480" y="248"/>
                    <a:pt x="462" y="115"/>
                    <a:pt x="369" y="44"/>
                  </a:cubicBezTo>
                  <a:cubicBezTo>
                    <a:pt x="331" y="15"/>
                    <a:pt x="285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4445660" y="117851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6" y="0"/>
                  </a:moveTo>
                  <a:cubicBezTo>
                    <a:pt x="107" y="0"/>
                    <a:pt x="68" y="17"/>
                    <a:pt x="43" y="51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8"/>
                  </a:cubicBezTo>
                  <a:cubicBezTo>
                    <a:pt x="290" y="151"/>
                    <a:pt x="280" y="69"/>
                    <a:pt x="224" y="27"/>
                  </a:cubicBezTo>
                  <a:cubicBezTo>
                    <a:pt x="201" y="9"/>
                    <a:pt x="173" y="0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4977077" y="1094628"/>
              <a:ext cx="13871" cy="12298"/>
            </a:xfrm>
            <a:custGeom>
              <a:avLst/>
              <a:gdLst/>
              <a:ahLst/>
              <a:cxnLst/>
              <a:rect l="l" t="t" r="r" b="b"/>
              <a:pathLst>
                <a:path w="291" h="258" extrusionOk="0">
                  <a:moveTo>
                    <a:pt x="145" y="0"/>
                  </a:moveTo>
                  <a:cubicBezTo>
                    <a:pt x="107" y="0"/>
                    <a:pt x="68" y="17"/>
                    <a:pt x="43" y="50"/>
                  </a:cubicBezTo>
                  <a:cubicBezTo>
                    <a:pt x="0" y="106"/>
                    <a:pt x="11" y="188"/>
                    <a:pt x="67" y="231"/>
                  </a:cubicBezTo>
                  <a:cubicBezTo>
                    <a:pt x="90" y="249"/>
                    <a:pt x="118" y="257"/>
                    <a:pt x="145" y="257"/>
                  </a:cubicBezTo>
                  <a:cubicBezTo>
                    <a:pt x="184" y="257"/>
                    <a:pt x="222" y="240"/>
                    <a:pt x="247" y="207"/>
                  </a:cubicBezTo>
                  <a:cubicBezTo>
                    <a:pt x="290" y="151"/>
                    <a:pt x="280" y="70"/>
                    <a:pt x="224" y="27"/>
                  </a:cubicBezTo>
                  <a:cubicBezTo>
                    <a:pt x="201" y="9"/>
                    <a:pt x="173" y="0"/>
                    <a:pt x="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8" name="Google Shape;578;p7"/>
          <p:cNvSpPr/>
          <p:nvPr/>
        </p:nvSpPr>
        <p:spPr>
          <a:xfrm>
            <a:off x="8804284" y="6698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7"/>
          <p:cNvSpPr/>
          <p:nvPr/>
        </p:nvSpPr>
        <p:spPr>
          <a:xfrm>
            <a:off x="7949838" y="4594900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7"/>
          <p:cNvSpPr/>
          <p:nvPr/>
        </p:nvSpPr>
        <p:spPr>
          <a:xfrm>
            <a:off x="1948391" y="4671097"/>
            <a:ext cx="57348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7"/>
          <p:cNvSpPr/>
          <p:nvPr/>
        </p:nvSpPr>
        <p:spPr>
          <a:xfrm>
            <a:off x="4830041" y="511263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7"/>
          <p:cNvSpPr/>
          <p:nvPr/>
        </p:nvSpPr>
        <p:spPr>
          <a:xfrm>
            <a:off x="5560187" y="4731667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7"/>
          <p:cNvSpPr/>
          <p:nvPr/>
        </p:nvSpPr>
        <p:spPr>
          <a:xfrm>
            <a:off x="267014" y="1590073"/>
            <a:ext cx="259438" cy="25932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7"/>
          <p:cNvSpPr/>
          <p:nvPr/>
        </p:nvSpPr>
        <p:spPr>
          <a:xfrm>
            <a:off x="396633" y="757245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7"/>
          <p:cNvSpPr/>
          <p:nvPr/>
        </p:nvSpPr>
        <p:spPr>
          <a:xfrm>
            <a:off x="542241" y="4045267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7"/>
          <p:cNvSpPr/>
          <p:nvPr/>
        </p:nvSpPr>
        <p:spPr>
          <a:xfrm>
            <a:off x="8544948" y="3301153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7"/>
          <p:cNvSpPr/>
          <p:nvPr/>
        </p:nvSpPr>
        <p:spPr>
          <a:xfrm>
            <a:off x="2811549" y="43189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8"/>
          <p:cNvGrpSpPr/>
          <p:nvPr/>
        </p:nvGrpSpPr>
        <p:grpSpPr>
          <a:xfrm rot="-9284465" flipH="1">
            <a:off x="-731117" y="-2028214"/>
            <a:ext cx="9393665" cy="8567764"/>
            <a:chOff x="-2537947" y="-2336543"/>
            <a:chExt cx="4759398" cy="4340947"/>
          </a:xfrm>
        </p:grpSpPr>
        <p:sp>
          <p:nvSpPr>
            <p:cNvPr id="590" name="Google Shape;590;p8"/>
            <p:cNvSpPr/>
            <p:nvPr/>
          </p:nvSpPr>
          <p:spPr>
            <a:xfrm>
              <a:off x="-1194414" y="-746010"/>
              <a:ext cx="1461075" cy="1333047"/>
            </a:xfrm>
            <a:custGeom>
              <a:avLst/>
              <a:gdLst/>
              <a:ahLst/>
              <a:cxnLst/>
              <a:rect l="l" t="t" r="r" b="b"/>
              <a:pathLst>
                <a:path w="30653" h="27967" extrusionOk="0">
                  <a:moveTo>
                    <a:pt x="13053" y="1"/>
                  </a:moveTo>
                  <a:cubicBezTo>
                    <a:pt x="10545" y="1"/>
                    <a:pt x="8066" y="751"/>
                    <a:pt x="5935" y="2472"/>
                  </a:cubicBezTo>
                  <a:cubicBezTo>
                    <a:pt x="1" y="7358"/>
                    <a:pt x="995" y="16469"/>
                    <a:pt x="5591" y="21937"/>
                  </a:cubicBezTo>
                  <a:cubicBezTo>
                    <a:pt x="8445" y="25531"/>
                    <a:pt x="13066" y="27967"/>
                    <a:pt x="17590" y="27967"/>
                  </a:cubicBezTo>
                  <a:cubicBezTo>
                    <a:pt x="20109" y="27967"/>
                    <a:pt x="22597" y="27212"/>
                    <a:pt x="24734" y="25481"/>
                  </a:cubicBezTo>
                  <a:cubicBezTo>
                    <a:pt x="30653" y="20577"/>
                    <a:pt x="29647" y="11505"/>
                    <a:pt x="25046" y="6041"/>
                  </a:cubicBezTo>
                  <a:lnTo>
                    <a:pt x="25046" y="6041"/>
                  </a:lnTo>
                  <a:cubicBezTo>
                    <a:pt x="29626" y="11493"/>
                    <a:pt x="30621" y="20574"/>
                    <a:pt x="24706" y="25447"/>
                  </a:cubicBezTo>
                  <a:cubicBezTo>
                    <a:pt x="22584" y="27161"/>
                    <a:pt x="20115" y="27909"/>
                    <a:pt x="17615" y="27909"/>
                  </a:cubicBezTo>
                  <a:cubicBezTo>
                    <a:pt x="13103" y="27909"/>
                    <a:pt x="8494" y="25471"/>
                    <a:pt x="5656" y="21882"/>
                  </a:cubicBezTo>
                  <a:cubicBezTo>
                    <a:pt x="1073" y="16447"/>
                    <a:pt x="64" y="7382"/>
                    <a:pt x="5963" y="2504"/>
                  </a:cubicBezTo>
                  <a:cubicBezTo>
                    <a:pt x="8090" y="779"/>
                    <a:pt x="10569" y="27"/>
                    <a:pt x="13078" y="27"/>
                  </a:cubicBezTo>
                  <a:cubicBezTo>
                    <a:pt x="17590" y="27"/>
                    <a:pt x="22201" y="2459"/>
                    <a:pt x="25046" y="6041"/>
                  </a:cubicBezTo>
                  <a:cubicBezTo>
                    <a:pt x="22198" y="2443"/>
                    <a:pt x="17578" y="1"/>
                    <a:pt x="1305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-1567773" y="-1000541"/>
              <a:ext cx="2142494" cy="1954837"/>
            </a:xfrm>
            <a:custGeom>
              <a:avLst/>
              <a:gdLst/>
              <a:ahLst/>
              <a:cxnLst/>
              <a:rect l="l" t="t" r="r" b="b"/>
              <a:pathLst>
                <a:path w="44949" h="41012" extrusionOk="0">
                  <a:moveTo>
                    <a:pt x="19144" y="0"/>
                  </a:moveTo>
                  <a:cubicBezTo>
                    <a:pt x="15463" y="0"/>
                    <a:pt x="11826" y="1102"/>
                    <a:pt x="8700" y="3627"/>
                  </a:cubicBezTo>
                  <a:cubicBezTo>
                    <a:pt x="0" y="10794"/>
                    <a:pt x="1464" y="24152"/>
                    <a:pt x="8202" y="32166"/>
                  </a:cubicBezTo>
                  <a:cubicBezTo>
                    <a:pt x="12386" y="37437"/>
                    <a:pt x="19163" y="41011"/>
                    <a:pt x="25798" y="41011"/>
                  </a:cubicBezTo>
                  <a:cubicBezTo>
                    <a:pt x="29489" y="41011"/>
                    <a:pt x="33136" y="39905"/>
                    <a:pt x="36267" y="37370"/>
                  </a:cubicBezTo>
                  <a:cubicBezTo>
                    <a:pt x="44949" y="30198"/>
                    <a:pt x="43475" y="16855"/>
                    <a:pt x="36731" y="8857"/>
                  </a:cubicBezTo>
                  <a:lnTo>
                    <a:pt x="36731" y="8857"/>
                  </a:lnTo>
                  <a:cubicBezTo>
                    <a:pt x="43457" y="16855"/>
                    <a:pt x="44919" y="30182"/>
                    <a:pt x="36240" y="37337"/>
                  </a:cubicBezTo>
                  <a:cubicBezTo>
                    <a:pt x="33123" y="39855"/>
                    <a:pt x="29496" y="40954"/>
                    <a:pt x="25825" y="40954"/>
                  </a:cubicBezTo>
                  <a:cubicBezTo>
                    <a:pt x="19202" y="40954"/>
                    <a:pt x="12437" y="37378"/>
                    <a:pt x="8268" y="32112"/>
                  </a:cubicBezTo>
                  <a:cubicBezTo>
                    <a:pt x="1539" y="24130"/>
                    <a:pt x="63" y="10819"/>
                    <a:pt x="8726" y="3660"/>
                  </a:cubicBezTo>
                  <a:cubicBezTo>
                    <a:pt x="11848" y="1130"/>
                    <a:pt x="15486" y="27"/>
                    <a:pt x="19167" y="27"/>
                  </a:cubicBezTo>
                  <a:cubicBezTo>
                    <a:pt x="25790" y="27"/>
                    <a:pt x="32557" y="3597"/>
                    <a:pt x="36731" y="8857"/>
                  </a:cubicBezTo>
                  <a:cubicBezTo>
                    <a:pt x="32555" y="3580"/>
                    <a:pt x="25779" y="0"/>
                    <a:pt x="19144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-1620634" y="-1167988"/>
              <a:ext cx="2386015" cy="2177004"/>
            </a:xfrm>
            <a:custGeom>
              <a:avLst/>
              <a:gdLst/>
              <a:ahLst/>
              <a:cxnLst/>
              <a:rect l="l" t="t" r="r" b="b"/>
              <a:pathLst>
                <a:path w="50058" h="45673" extrusionOk="0">
                  <a:moveTo>
                    <a:pt x="21319" y="1"/>
                  </a:moveTo>
                  <a:cubicBezTo>
                    <a:pt x="17220" y="1"/>
                    <a:pt x="13169" y="1228"/>
                    <a:pt x="9687" y="4040"/>
                  </a:cubicBezTo>
                  <a:cubicBezTo>
                    <a:pt x="1" y="12022"/>
                    <a:pt x="1631" y="26898"/>
                    <a:pt x="9136" y="35821"/>
                  </a:cubicBezTo>
                  <a:cubicBezTo>
                    <a:pt x="13795" y="41691"/>
                    <a:pt x="21344" y="45673"/>
                    <a:pt x="28733" y="45673"/>
                  </a:cubicBezTo>
                  <a:cubicBezTo>
                    <a:pt x="32842" y="45673"/>
                    <a:pt x="36903" y="44441"/>
                    <a:pt x="40389" y="41619"/>
                  </a:cubicBezTo>
                  <a:cubicBezTo>
                    <a:pt x="50058" y="33631"/>
                    <a:pt x="48416" y="18772"/>
                    <a:pt x="40907" y="9864"/>
                  </a:cubicBezTo>
                  <a:lnTo>
                    <a:pt x="40907" y="9864"/>
                  </a:lnTo>
                  <a:cubicBezTo>
                    <a:pt x="48399" y="18772"/>
                    <a:pt x="50028" y="33614"/>
                    <a:pt x="40363" y="41585"/>
                  </a:cubicBezTo>
                  <a:cubicBezTo>
                    <a:pt x="36890" y="44391"/>
                    <a:pt x="32848" y="45615"/>
                    <a:pt x="28758" y="45615"/>
                  </a:cubicBezTo>
                  <a:cubicBezTo>
                    <a:pt x="21381" y="45615"/>
                    <a:pt x="13846" y="41633"/>
                    <a:pt x="9203" y="35768"/>
                  </a:cubicBezTo>
                  <a:cubicBezTo>
                    <a:pt x="1708" y="26875"/>
                    <a:pt x="65" y="12048"/>
                    <a:pt x="9714" y="4074"/>
                  </a:cubicBezTo>
                  <a:cubicBezTo>
                    <a:pt x="13192" y="1257"/>
                    <a:pt x="17243" y="28"/>
                    <a:pt x="21343" y="28"/>
                  </a:cubicBezTo>
                  <a:cubicBezTo>
                    <a:pt x="28721" y="28"/>
                    <a:pt x="36258" y="4006"/>
                    <a:pt x="40907" y="9864"/>
                  </a:cubicBezTo>
                  <a:cubicBezTo>
                    <a:pt x="36255" y="3988"/>
                    <a:pt x="28709" y="1"/>
                    <a:pt x="21319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-2048952" y="-1725049"/>
              <a:ext cx="3547658" cy="3235834"/>
            </a:xfrm>
            <a:custGeom>
              <a:avLst/>
              <a:gdLst/>
              <a:ahLst/>
              <a:cxnLst/>
              <a:rect l="l" t="t" r="r" b="b"/>
              <a:pathLst>
                <a:path w="74429" h="67887" extrusionOk="0">
                  <a:moveTo>
                    <a:pt x="31733" y="1"/>
                  </a:moveTo>
                  <a:cubicBezTo>
                    <a:pt x="25643" y="1"/>
                    <a:pt x="19616" y="1829"/>
                    <a:pt x="14413" y="6018"/>
                  </a:cubicBezTo>
                  <a:cubicBezTo>
                    <a:pt x="0" y="17957"/>
                    <a:pt x="2431" y="39903"/>
                    <a:pt x="13604" y="53233"/>
                  </a:cubicBezTo>
                  <a:cubicBezTo>
                    <a:pt x="20566" y="61973"/>
                    <a:pt x="31726" y="67887"/>
                    <a:pt x="42682" y="67887"/>
                  </a:cubicBezTo>
                  <a:cubicBezTo>
                    <a:pt x="48782" y="67887"/>
                    <a:pt x="54819" y="66054"/>
                    <a:pt x="60032" y="61854"/>
                  </a:cubicBezTo>
                  <a:cubicBezTo>
                    <a:pt x="74428" y="49909"/>
                    <a:pt x="71985" y="27982"/>
                    <a:pt x="60809" y="14666"/>
                  </a:cubicBezTo>
                  <a:lnTo>
                    <a:pt x="60809" y="14666"/>
                  </a:lnTo>
                  <a:cubicBezTo>
                    <a:pt x="71966" y="27982"/>
                    <a:pt x="74401" y="49893"/>
                    <a:pt x="60006" y="61820"/>
                  </a:cubicBezTo>
                  <a:cubicBezTo>
                    <a:pt x="54807" y="66002"/>
                    <a:pt x="48789" y="67829"/>
                    <a:pt x="42708" y="67829"/>
                  </a:cubicBezTo>
                  <a:cubicBezTo>
                    <a:pt x="31764" y="67829"/>
                    <a:pt x="20616" y="61913"/>
                    <a:pt x="13670" y="53178"/>
                  </a:cubicBezTo>
                  <a:cubicBezTo>
                    <a:pt x="2510" y="39877"/>
                    <a:pt x="63" y="17983"/>
                    <a:pt x="14442" y="6049"/>
                  </a:cubicBezTo>
                  <a:cubicBezTo>
                    <a:pt x="19645" y="1857"/>
                    <a:pt x="25671" y="27"/>
                    <a:pt x="31762" y="27"/>
                  </a:cubicBezTo>
                  <a:cubicBezTo>
                    <a:pt x="42706" y="27"/>
                    <a:pt x="53856" y="5937"/>
                    <a:pt x="60809" y="14666"/>
                  </a:cubicBezTo>
                  <a:cubicBezTo>
                    <a:pt x="53862" y="5922"/>
                    <a:pt x="42694" y="1"/>
                    <a:pt x="31733" y="1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-2537947" y="-2336543"/>
              <a:ext cx="4759398" cy="4340947"/>
            </a:xfrm>
            <a:custGeom>
              <a:avLst/>
              <a:gdLst/>
              <a:ahLst/>
              <a:cxnLst/>
              <a:rect l="l" t="t" r="r" b="b"/>
              <a:pathLst>
                <a:path w="99851" h="91072" extrusionOk="0">
                  <a:moveTo>
                    <a:pt x="42571" y="0"/>
                  </a:moveTo>
                  <a:cubicBezTo>
                    <a:pt x="34399" y="0"/>
                    <a:pt x="26313" y="2453"/>
                    <a:pt x="19334" y="8073"/>
                  </a:cubicBezTo>
                  <a:cubicBezTo>
                    <a:pt x="0" y="24092"/>
                    <a:pt x="3266" y="53528"/>
                    <a:pt x="18254" y="71411"/>
                  </a:cubicBezTo>
                  <a:cubicBezTo>
                    <a:pt x="27581" y="83134"/>
                    <a:pt x="42567" y="91072"/>
                    <a:pt x="57271" y="91072"/>
                  </a:cubicBezTo>
                  <a:cubicBezTo>
                    <a:pt x="65454" y="91072"/>
                    <a:pt x="73550" y="88614"/>
                    <a:pt x="80534" y="82982"/>
                  </a:cubicBezTo>
                  <a:cubicBezTo>
                    <a:pt x="99851" y="66957"/>
                    <a:pt x="96573" y="37538"/>
                    <a:pt x="81581" y="19672"/>
                  </a:cubicBezTo>
                  <a:lnTo>
                    <a:pt x="81581" y="19672"/>
                  </a:lnTo>
                  <a:cubicBezTo>
                    <a:pt x="96554" y="37540"/>
                    <a:pt x="99823" y="66941"/>
                    <a:pt x="80506" y="82949"/>
                  </a:cubicBezTo>
                  <a:cubicBezTo>
                    <a:pt x="73528" y="88564"/>
                    <a:pt x="65451" y="91015"/>
                    <a:pt x="57289" y="91015"/>
                  </a:cubicBezTo>
                  <a:cubicBezTo>
                    <a:pt x="42602" y="91015"/>
                    <a:pt x="27642" y="83078"/>
                    <a:pt x="18320" y="71356"/>
                  </a:cubicBezTo>
                  <a:cubicBezTo>
                    <a:pt x="3342" y="53504"/>
                    <a:pt x="63" y="24120"/>
                    <a:pt x="19362" y="8106"/>
                  </a:cubicBezTo>
                  <a:cubicBezTo>
                    <a:pt x="26345" y="2481"/>
                    <a:pt x="34431" y="25"/>
                    <a:pt x="42603" y="25"/>
                  </a:cubicBezTo>
                  <a:cubicBezTo>
                    <a:pt x="57290" y="25"/>
                    <a:pt x="72252" y="7957"/>
                    <a:pt x="81581" y="19672"/>
                  </a:cubicBezTo>
                  <a:cubicBezTo>
                    <a:pt x="72260" y="7942"/>
                    <a:pt x="57276" y="0"/>
                    <a:pt x="42571" y="0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1E2E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" name="Google Shape;595;p8"/>
          <p:cNvGrpSpPr/>
          <p:nvPr/>
        </p:nvGrpSpPr>
        <p:grpSpPr>
          <a:xfrm rot="4707470">
            <a:off x="7843603" y="4541304"/>
            <a:ext cx="620423" cy="782924"/>
            <a:chOff x="4198851" y="-806491"/>
            <a:chExt cx="163968" cy="206914"/>
          </a:xfrm>
        </p:grpSpPr>
        <p:sp>
          <p:nvSpPr>
            <p:cNvPr id="596" name="Google Shape;596;p8"/>
            <p:cNvSpPr/>
            <p:nvPr/>
          </p:nvSpPr>
          <p:spPr>
            <a:xfrm>
              <a:off x="4198851" y="-631751"/>
              <a:ext cx="37417" cy="32174"/>
            </a:xfrm>
            <a:custGeom>
              <a:avLst/>
              <a:gdLst/>
              <a:ahLst/>
              <a:cxnLst/>
              <a:rect l="l" t="t" r="r" b="b"/>
              <a:pathLst>
                <a:path w="785" h="675" extrusionOk="0">
                  <a:moveTo>
                    <a:pt x="698" y="0"/>
                  </a:moveTo>
                  <a:cubicBezTo>
                    <a:pt x="368" y="0"/>
                    <a:pt x="85" y="351"/>
                    <a:pt x="7" y="639"/>
                  </a:cubicBezTo>
                  <a:cubicBezTo>
                    <a:pt x="1" y="660"/>
                    <a:pt x="18" y="675"/>
                    <a:pt x="35" y="675"/>
                  </a:cubicBezTo>
                  <a:cubicBezTo>
                    <a:pt x="44" y="675"/>
                    <a:pt x="54" y="671"/>
                    <a:pt x="59" y="661"/>
                  </a:cubicBezTo>
                  <a:cubicBezTo>
                    <a:pt x="137" y="534"/>
                    <a:pt x="239" y="415"/>
                    <a:pt x="356" y="321"/>
                  </a:cubicBezTo>
                  <a:cubicBezTo>
                    <a:pt x="473" y="226"/>
                    <a:pt x="615" y="182"/>
                    <a:pt x="740" y="99"/>
                  </a:cubicBezTo>
                  <a:cubicBezTo>
                    <a:pt x="785" y="71"/>
                    <a:pt x="767" y="3"/>
                    <a:pt x="714" y="1"/>
                  </a:cubicBezTo>
                  <a:cubicBezTo>
                    <a:pt x="708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4251235" y="-669645"/>
              <a:ext cx="35081" cy="21497"/>
            </a:xfrm>
            <a:custGeom>
              <a:avLst/>
              <a:gdLst/>
              <a:ahLst/>
              <a:cxnLst/>
              <a:rect l="l" t="t" r="r" b="b"/>
              <a:pathLst>
                <a:path w="736" h="451" extrusionOk="0">
                  <a:moveTo>
                    <a:pt x="658" y="0"/>
                  </a:moveTo>
                  <a:cubicBezTo>
                    <a:pt x="652" y="0"/>
                    <a:pt x="646" y="1"/>
                    <a:pt x="640" y="3"/>
                  </a:cubicBezTo>
                  <a:cubicBezTo>
                    <a:pt x="532" y="38"/>
                    <a:pt x="449" y="115"/>
                    <a:pt x="356" y="177"/>
                  </a:cubicBezTo>
                  <a:cubicBezTo>
                    <a:pt x="256" y="243"/>
                    <a:pt x="154" y="306"/>
                    <a:pt x="48" y="359"/>
                  </a:cubicBezTo>
                  <a:cubicBezTo>
                    <a:pt x="1" y="383"/>
                    <a:pt x="27" y="451"/>
                    <a:pt x="73" y="451"/>
                  </a:cubicBezTo>
                  <a:cubicBezTo>
                    <a:pt x="77" y="451"/>
                    <a:pt x="81" y="450"/>
                    <a:pt x="86" y="449"/>
                  </a:cubicBezTo>
                  <a:cubicBezTo>
                    <a:pt x="299" y="391"/>
                    <a:pt x="596" y="298"/>
                    <a:pt x="711" y="94"/>
                  </a:cubicBezTo>
                  <a:cubicBezTo>
                    <a:pt x="736" y="55"/>
                    <a:pt x="703" y="0"/>
                    <a:pt x="6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8"/>
            <p:cNvSpPr/>
            <p:nvPr/>
          </p:nvSpPr>
          <p:spPr>
            <a:xfrm>
              <a:off x="4294657" y="-726080"/>
              <a:ext cx="23213" cy="33318"/>
            </a:xfrm>
            <a:custGeom>
              <a:avLst/>
              <a:gdLst/>
              <a:ahLst/>
              <a:cxnLst/>
              <a:rect l="l" t="t" r="r" b="b"/>
              <a:pathLst>
                <a:path w="487" h="699" extrusionOk="0">
                  <a:moveTo>
                    <a:pt x="382" y="0"/>
                  </a:moveTo>
                  <a:cubicBezTo>
                    <a:pt x="368" y="0"/>
                    <a:pt x="353" y="6"/>
                    <a:pt x="341" y="16"/>
                  </a:cubicBezTo>
                  <a:cubicBezTo>
                    <a:pt x="263" y="79"/>
                    <a:pt x="258" y="218"/>
                    <a:pt x="218" y="308"/>
                  </a:cubicBezTo>
                  <a:cubicBezTo>
                    <a:pt x="169" y="419"/>
                    <a:pt x="101" y="524"/>
                    <a:pt x="24" y="619"/>
                  </a:cubicBezTo>
                  <a:cubicBezTo>
                    <a:pt x="1" y="648"/>
                    <a:pt x="22" y="698"/>
                    <a:pt x="55" y="698"/>
                  </a:cubicBezTo>
                  <a:cubicBezTo>
                    <a:pt x="63" y="698"/>
                    <a:pt x="71" y="696"/>
                    <a:pt x="79" y="690"/>
                  </a:cubicBezTo>
                  <a:cubicBezTo>
                    <a:pt x="193" y="606"/>
                    <a:pt x="282" y="508"/>
                    <a:pt x="350" y="383"/>
                  </a:cubicBezTo>
                  <a:cubicBezTo>
                    <a:pt x="405" y="285"/>
                    <a:pt x="486" y="137"/>
                    <a:pt x="428" y="27"/>
                  </a:cubicBezTo>
                  <a:cubicBezTo>
                    <a:pt x="418" y="9"/>
                    <a:pt x="400" y="0"/>
                    <a:pt x="38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4315249" y="-802582"/>
              <a:ext cx="20734" cy="45425"/>
            </a:xfrm>
            <a:custGeom>
              <a:avLst/>
              <a:gdLst/>
              <a:ahLst/>
              <a:cxnLst/>
              <a:rect l="l" t="t" r="r" b="b"/>
              <a:pathLst>
                <a:path w="435" h="953" extrusionOk="0">
                  <a:moveTo>
                    <a:pt x="186" y="1"/>
                  </a:moveTo>
                  <a:cubicBezTo>
                    <a:pt x="158" y="1"/>
                    <a:pt x="129" y="20"/>
                    <a:pt x="122" y="48"/>
                  </a:cubicBezTo>
                  <a:cubicBezTo>
                    <a:pt x="92" y="170"/>
                    <a:pt x="122" y="287"/>
                    <a:pt x="119" y="410"/>
                  </a:cubicBezTo>
                  <a:cubicBezTo>
                    <a:pt x="116" y="567"/>
                    <a:pt x="85" y="723"/>
                    <a:pt x="21" y="867"/>
                  </a:cubicBezTo>
                  <a:cubicBezTo>
                    <a:pt x="1" y="912"/>
                    <a:pt x="36" y="952"/>
                    <a:pt x="73" y="952"/>
                  </a:cubicBezTo>
                  <a:cubicBezTo>
                    <a:pt x="90" y="952"/>
                    <a:pt x="107" y="944"/>
                    <a:pt x="119" y="924"/>
                  </a:cubicBezTo>
                  <a:cubicBezTo>
                    <a:pt x="270" y="686"/>
                    <a:pt x="434" y="269"/>
                    <a:pt x="228" y="20"/>
                  </a:cubicBezTo>
                  <a:cubicBezTo>
                    <a:pt x="217" y="7"/>
                    <a:pt x="202" y="1"/>
                    <a:pt x="18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8"/>
            <p:cNvSpPr/>
            <p:nvPr/>
          </p:nvSpPr>
          <p:spPr>
            <a:xfrm>
              <a:off x="4215200" y="-694431"/>
              <a:ext cx="34938" cy="27360"/>
            </a:xfrm>
            <a:custGeom>
              <a:avLst/>
              <a:gdLst/>
              <a:ahLst/>
              <a:cxnLst/>
              <a:rect l="l" t="t" r="r" b="b"/>
              <a:pathLst>
                <a:path w="733" h="574" extrusionOk="0">
                  <a:moveTo>
                    <a:pt x="612" y="1"/>
                  </a:moveTo>
                  <a:cubicBezTo>
                    <a:pt x="501" y="1"/>
                    <a:pt x="373" y="88"/>
                    <a:pt x="297" y="145"/>
                  </a:cubicBezTo>
                  <a:cubicBezTo>
                    <a:pt x="171" y="241"/>
                    <a:pt x="77" y="365"/>
                    <a:pt x="16" y="509"/>
                  </a:cubicBezTo>
                  <a:cubicBezTo>
                    <a:pt x="0" y="549"/>
                    <a:pt x="32" y="574"/>
                    <a:pt x="66" y="574"/>
                  </a:cubicBezTo>
                  <a:cubicBezTo>
                    <a:pt x="84" y="574"/>
                    <a:pt x="102" y="566"/>
                    <a:pt x="113" y="550"/>
                  </a:cubicBezTo>
                  <a:cubicBezTo>
                    <a:pt x="197" y="435"/>
                    <a:pt x="297" y="337"/>
                    <a:pt x="419" y="263"/>
                  </a:cubicBezTo>
                  <a:cubicBezTo>
                    <a:pt x="511" y="209"/>
                    <a:pt x="655" y="189"/>
                    <a:pt x="715" y="96"/>
                  </a:cubicBezTo>
                  <a:cubicBezTo>
                    <a:pt x="733" y="73"/>
                    <a:pt x="721" y="37"/>
                    <a:pt x="698" y="23"/>
                  </a:cubicBezTo>
                  <a:cubicBezTo>
                    <a:pt x="672" y="7"/>
                    <a:pt x="643" y="1"/>
                    <a:pt x="61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8"/>
            <p:cNvSpPr/>
            <p:nvPr/>
          </p:nvSpPr>
          <p:spPr>
            <a:xfrm>
              <a:off x="4258718" y="-744241"/>
              <a:ext cx="24214" cy="37846"/>
            </a:xfrm>
            <a:custGeom>
              <a:avLst/>
              <a:gdLst/>
              <a:ahLst/>
              <a:cxnLst/>
              <a:rect l="l" t="t" r="r" b="b"/>
              <a:pathLst>
                <a:path w="508" h="794" extrusionOk="0">
                  <a:moveTo>
                    <a:pt x="442" y="0"/>
                  </a:moveTo>
                  <a:cubicBezTo>
                    <a:pt x="433" y="0"/>
                    <a:pt x="423" y="3"/>
                    <a:pt x="415" y="9"/>
                  </a:cubicBezTo>
                  <a:cubicBezTo>
                    <a:pt x="309" y="92"/>
                    <a:pt x="269" y="192"/>
                    <a:pt x="211" y="314"/>
                  </a:cubicBezTo>
                  <a:cubicBezTo>
                    <a:pt x="147" y="448"/>
                    <a:pt x="85" y="580"/>
                    <a:pt x="21" y="714"/>
                  </a:cubicBezTo>
                  <a:cubicBezTo>
                    <a:pt x="1" y="756"/>
                    <a:pt x="34" y="793"/>
                    <a:pt x="69" y="793"/>
                  </a:cubicBezTo>
                  <a:cubicBezTo>
                    <a:pt x="84" y="793"/>
                    <a:pt x="100" y="785"/>
                    <a:pt x="112" y="767"/>
                  </a:cubicBezTo>
                  <a:cubicBezTo>
                    <a:pt x="191" y="644"/>
                    <a:pt x="272" y="520"/>
                    <a:pt x="352" y="397"/>
                  </a:cubicBezTo>
                  <a:cubicBezTo>
                    <a:pt x="423" y="285"/>
                    <a:pt x="492" y="195"/>
                    <a:pt x="504" y="62"/>
                  </a:cubicBezTo>
                  <a:cubicBezTo>
                    <a:pt x="508" y="2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4276259" y="-806491"/>
              <a:ext cx="11583" cy="38370"/>
            </a:xfrm>
            <a:custGeom>
              <a:avLst/>
              <a:gdLst/>
              <a:ahLst/>
              <a:cxnLst/>
              <a:rect l="l" t="t" r="r" b="b"/>
              <a:pathLst>
                <a:path w="243" h="805" extrusionOk="0">
                  <a:moveTo>
                    <a:pt x="92" y="0"/>
                  </a:moveTo>
                  <a:cubicBezTo>
                    <a:pt x="62" y="0"/>
                    <a:pt x="33" y="18"/>
                    <a:pt x="25" y="52"/>
                  </a:cubicBezTo>
                  <a:cubicBezTo>
                    <a:pt x="0" y="157"/>
                    <a:pt x="52" y="253"/>
                    <a:pt x="69" y="358"/>
                  </a:cubicBezTo>
                  <a:cubicBezTo>
                    <a:pt x="93" y="491"/>
                    <a:pt x="99" y="623"/>
                    <a:pt x="89" y="756"/>
                  </a:cubicBezTo>
                  <a:cubicBezTo>
                    <a:pt x="87" y="788"/>
                    <a:pt x="113" y="805"/>
                    <a:pt x="139" y="805"/>
                  </a:cubicBezTo>
                  <a:cubicBezTo>
                    <a:pt x="159" y="805"/>
                    <a:pt x="180" y="794"/>
                    <a:pt x="186" y="770"/>
                  </a:cubicBezTo>
                  <a:cubicBezTo>
                    <a:pt x="221" y="636"/>
                    <a:pt x="242" y="500"/>
                    <a:pt x="237" y="362"/>
                  </a:cubicBezTo>
                  <a:cubicBezTo>
                    <a:pt x="232" y="244"/>
                    <a:pt x="231" y="104"/>
                    <a:pt x="143" y="20"/>
                  </a:cubicBezTo>
                  <a:cubicBezTo>
                    <a:pt x="129" y="7"/>
                    <a:pt x="110" y="0"/>
                    <a:pt x="9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4251330" y="-643620"/>
              <a:ext cx="48761" cy="27407"/>
            </a:xfrm>
            <a:custGeom>
              <a:avLst/>
              <a:gdLst/>
              <a:ahLst/>
              <a:cxnLst/>
              <a:rect l="l" t="t" r="r" b="b"/>
              <a:pathLst>
                <a:path w="1023" h="575" extrusionOk="0">
                  <a:moveTo>
                    <a:pt x="961" y="1"/>
                  </a:moveTo>
                  <a:cubicBezTo>
                    <a:pt x="956" y="1"/>
                    <a:pt x="951" y="2"/>
                    <a:pt x="946" y="4"/>
                  </a:cubicBezTo>
                  <a:cubicBezTo>
                    <a:pt x="810" y="60"/>
                    <a:pt x="728" y="218"/>
                    <a:pt x="603" y="302"/>
                  </a:cubicBezTo>
                  <a:cubicBezTo>
                    <a:pt x="444" y="410"/>
                    <a:pt x="253" y="467"/>
                    <a:pt x="63" y="479"/>
                  </a:cubicBezTo>
                  <a:cubicBezTo>
                    <a:pt x="19" y="482"/>
                    <a:pt x="1" y="555"/>
                    <a:pt x="51" y="563"/>
                  </a:cubicBezTo>
                  <a:cubicBezTo>
                    <a:pt x="105" y="571"/>
                    <a:pt x="158" y="575"/>
                    <a:pt x="209" y="575"/>
                  </a:cubicBezTo>
                  <a:cubicBezTo>
                    <a:pt x="358" y="575"/>
                    <a:pt x="500" y="541"/>
                    <a:pt x="640" y="468"/>
                  </a:cubicBezTo>
                  <a:cubicBezTo>
                    <a:pt x="784" y="394"/>
                    <a:pt x="1023" y="238"/>
                    <a:pt x="1014" y="55"/>
                  </a:cubicBezTo>
                  <a:cubicBezTo>
                    <a:pt x="1013" y="29"/>
                    <a:pt x="989" y="1"/>
                    <a:pt x="96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4312007" y="-701437"/>
              <a:ext cx="29600" cy="38418"/>
            </a:xfrm>
            <a:custGeom>
              <a:avLst/>
              <a:gdLst/>
              <a:ahLst/>
              <a:cxnLst/>
              <a:rect l="l" t="t" r="r" b="b"/>
              <a:pathLst>
                <a:path w="621" h="806" extrusionOk="0">
                  <a:moveTo>
                    <a:pt x="450" y="1"/>
                  </a:moveTo>
                  <a:cubicBezTo>
                    <a:pt x="424" y="1"/>
                    <a:pt x="398" y="17"/>
                    <a:pt x="385" y="48"/>
                  </a:cubicBezTo>
                  <a:cubicBezTo>
                    <a:pt x="335" y="167"/>
                    <a:pt x="332" y="294"/>
                    <a:pt x="275" y="410"/>
                  </a:cubicBezTo>
                  <a:cubicBezTo>
                    <a:pt x="220" y="527"/>
                    <a:pt x="139" y="629"/>
                    <a:pt x="41" y="713"/>
                  </a:cubicBezTo>
                  <a:cubicBezTo>
                    <a:pt x="0" y="748"/>
                    <a:pt x="37" y="806"/>
                    <a:pt x="82" y="806"/>
                  </a:cubicBezTo>
                  <a:cubicBezTo>
                    <a:pt x="90" y="806"/>
                    <a:pt x="99" y="803"/>
                    <a:pt x="108" y="799"/>
                  </a:cubicBezTo>
                  <a:cubicBezTo>
                    <a:pt x="343" y="669"/>
                    <a:pt x="621" y="336"/>
                    <a:pt x="513" y="48"/>
                  </a:cubicBezTo>
                  <a:cubicBezTo>
                    <a:pt x="501" y="16"/>
                    <a:pt x="476" y="1"/>
                    <a:pt x="4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8"/>
            <p:cNvSpPr/>
            <p:nvPr/>
          </p:nvSpPr>
          <p:spPr>
            <a:xfrm>
              <a:off x="4341321" y="-770266"/>
              <a:ext cx="21497" cy="48666"/>
            </a:xfrm>
            <a:custGeom>
              <a:avLst/>
              <a:gdLst/>
              <a:ahLst/>
              <a:cxnLst/>
              <a:rect l="l" t="t" r="r" b="b"/>
              <a:pathLst>
                <a:path w="451" h="1021" extrusionOk="0">
                  <a:moveTo>
                    <a:pt x="296" y="1"/>
                  </a:moveTo>
                  <a:cubicBezTo>
                    <a:pt x="272" y="1"/>
                    <a:pt x="248" y="12"/>
                    <a:pt x="233" y="36"/>
                  </a:cubicBezTo>
                  <a:cubicBezTo>
                    <a:pt x="158" y="153"/>
                    <a:pt x="197" y="304"/>
                    <a:pt x="182" y="439"/>
                  </a:cubicBezTo>
                  <a:cubicBezTo>
                    <a:pt x="161" y="621"/>
                    <a:pt x="107" y="791"/>
                    <a:pt x="20" y="953"/>
                  </a:cubicBezTo>
                  <a:cubicBezTo>
                    <a:pt x="1" y="989"/>
                    <a:pt x="31" y="1021"/>
                    <a:pt x="61" y="1021"/>
                  </a:cubicBezTo>
                  <a:cubicBezTo>
                    <a:pt x="75" y="1021"/>
                    <a:pt x="89" y="1014"/>
                    <a:pt x="99" y="999"/>
                  </a:cubicBezTo>
                  <a:cubicBezTo>
                    <a:pt x="199" y="844"/>
                    <a:pt x="284" y="680"/>
                    <a:pt x="339" y="502"/>
                  </a:cubicBezTo>
                  <a:cubicBezTo>
                    <a:pt x="384" y="362"/>
                    <a:pt x="451" y="167"/>
                    <a:pt x="361" y="36"/>
                  </a:cubicBezTo>
                  <a:cubicBezTo>
                    <a:pt x="345" y="13"/>
                    <a:pt x="320" y="1"/>
                    <a:pt x="29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8"/>
          <p:cNvGrpSpPr/>
          <p:nvPr/>
        </p:nvGrpSpPr>
        <p:grpSpPr>
          <a:xfrm rot="1559912">
            <a:off x="8090168" y="987748"/>
            <a:ext cx="765636" cy="1491676"/>
            <a:chOff x="5506778" y="238278"/>
            <a:chExt cx="269117" cy="524315"/>
          </a:xfrm>
        </p:grpSpPr>
        <p:sp>
          <p:nvSpPr>
            <p:cNvPr id="607" name="Google Shape;607;p8"/>
            <p:cNvSpPr/>
            <p:nvPr/>
          </p:nvSpPr>
          <p:spPr>
            <a:xfrm>
              <a:off x="5591622" y="316449"/>
              <a:ext cx="132652" cy="261300"/>
            </a:xfrm>
            <a:custGeom>
              <a:avLst/>
              <a:gdLst/>
              <a:ahLst/>
              <a:cxnLst/>
              <a:rect l="l" t="t" r="r" b="b"/>
              <a:pathLst>
                <a:path w="2783" h="5482" extrusionOk="0">
                  <a:moveTo>
                    <a:pt x="2497" y="0"/>
                  </a:moveTo>
                  <a:cubicBezTo>
                    <a:pt x="2488" y="0"/>
                    <a:pt x="2478" y="12"/>
                    <a:pt x="2484" y="22"/>
                  </a:cubicBezTo>
                  <a:cubicBezTo>
                    <a:pt x="2691" y="431"/>
                    <a:pt x="2637" y="966"/>
                    <a:pt x="2560" y="1403"/>
                  </a:cubicBezTo>
                  <a:cubicBezTo>
                    <a:pt x="2490" y="1801"/>
                    <a:pt x="2365" y="2188"/>
                    <a:pt x="2220" y="2565"/>
                  </a:cubicBezTo>
                  <a:cubicBezTo>
                    <a:pt x="1925" y="3329"/>
                    <a:pt x="1606" y="4161"/>
                    <a:pt x="1103" y="4815"/>
                  </a:cubicBezTo>
                  <a:cubicBezTo>
                    <a:pt x="977" y="4979"/>
                    <a:pt x="829" y="5164"/>
                    <a:pt x="651" y="5276"/>
                  </a:cubicBezTo>
                  <a:cubicBezTo>
                    <a:pt x="569" y="5327"/>
                    <a:pt x="502" y="5349"/>
                    <a:pt x="445" y="5349"/>
                  </a:cubicBezTo>
                  <a:cubicBezTo>
                    <a:pt x="221" y="5349"/>
                    <a:pt x="187" y="5000"/>
                    <a:pt x="203" y="4797"/>
                  </a:cubicBezTo>
                  <a:cubicBezTo>
                    <a:pt x="235" y="4379"/>
                    <a:pt x="321" y="3965"/>
                    <a:pt x="450" y="3569"/>
                  </a:cubicBezTo>
                  <a:cubicBezTo>
                    <a:pt x="517" y="3363"/>
                    <a:pt x="597" y="3163"/>
                    <a:pt x="689" y="2969"/>
                  </a:cubicBezTo>
                  <a:cubicBezTo>
                    <a:pt x="754" y="2828"/>
                    <a:pt x="873" y="2487"/>
                    <a:pt x="1016" y="2403"/>
                  </a:cubicBezTo>
                  <a:cubicBezTo>
                    <a:pt x="1057" y="2379"/>
                    <a:pt x="1092" y="2368"/>
                    <a:pt x="1121" y="2368"/>
                  </a:cubicBezTo>
                  <a:cubicBezTo>
                    <a:pt x="1348" y="2368"/>
                    <a:pt x="1260" y="3007"/>
                    <a:pt x="1244" y="3106"/>
                  </a:cubicBezTo>
                  <a:cubicBezTo>
                    <a:pt x="1205" y="3336"/>
                    <a:pt x="1134" y="3556"/>
                    <a:pt x="1036" y="3766"/>
                  </a:cubicBezTo>
                  <a:cubicBezTo>
                    <a:pt x="1035" y="3769"/>
                    <a:pt x="1037" y="3770"/>
                    <a:pt x="1038" y="3770"/>
                  </a:cubicBezTo>
                  <a:cubicBezTo>
                    <a:pt x="1039" y="3770"/>
                    <a:pt x="1040" y="3770"/>
                    <a:pt x="1040" y="3770"/>
                  </a:cubicBezTo>
                  <a:cubicBezTo>
                    <a:pt x="1224" y="3401"/>
                    <a:pt x="1319" y="3001"/>
                    <a:pt x="1303" y="2589"/>
                  </a:cubicBezTo>
                  <a:cubicBezTo>
                    <a:pt x="1297" y="2439"/>
                    <a:pt x="1244" y="2288"/>
                    <a:pt x="1132" y="2288"/>
                  </a:cubicBezTo>
                  <a:cubicBezTo>
                    <a:pt x="1090" y="2288"/>
                    <a:pt x="1040" y="2309"/>
                    <a:pt x="980" y="2358"/>
                  </a:cubicBezTo>
                  <a:cubicBezTo>
                    <a:pt x="865" y="2455"/>
                    <a:pt x="797" y="2612"/>
                    <a:pt x="727" y="2739"/>
                  </a:cubicBezTo>
                  <a:cubicBezTo>
                    <a:pt x="619" y="2934"/>
                    <a:pt x="525" y="3136"/>
                    <a:pt x="443" y="3342"/>
                  </a:cubicBezTo>
                  <a:cubicBezTo>
                    <a:pt x="281" y="3753"/>
                    <a:pt x="168" y="4180"/>
                    <a:pt x="109" y="4618"/>
                  </a:cubicBezTo>
                  <a:cubicBezTo>
                    <a:pt x="75" y="4866"/>
                    <a:pt x="0" y="5260"/>
                    <a:pt x="255" y="5426"/>
                  </a:cubicBezTo>
                  <a:cubicBezTo>
                    <a:pt x="315" y="5465"/>
                    <a:pt x="376" y="5482"/>
                    <a:pt x="438" y="5482"/>
                  </a:cubicBezTo>
                  <a:cubicBezTo>
                    <a:pt x="668" y="5482"/>
                    <a:pt x="896" y="5247"/>
                    <a:pt x="1036" y="5094"/>
                  </a:cubicBezTo>
                  <a:cubicBezTo>
                    <a:pt x="1622" y="4447"/>
                    <a:pt x="1949" y="3573"/>
                    <a:pt x="2271" y="2775"/>
                  </a:cubicBezTo>
                  <a:cubicBezTo>
                    <a:pt x="2470" y="2282"/>
                    <a:pt x="2647" y="1770"/>
                    <a:pt x="2706" y="1238"/>
                  </a:cubicBezTo>
                  <a:cubicBezTo>
                    <a:pt x="2751" y="833"/>
                    <a:pt x="2783" y="335"/>
                    <a:pt x="2506" y="5"/>
                  </a:cubicBezTo>
                  <a:cubicBezTo>
                    <a:pt x="2504" y="2"/>
                    <a:pt x="2500" y="0"/>
                    <a:pt x="249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5538809" y="310348"/>
              <a:ext cx="203339" cy="376363"/>
            </a:xfrm>
            <a:custGeom>
              <a:avLst/>
              <a:gdLst/>
              <a:ahLst/>
              <a:cxnLst/>
              <a:rect l="l" t="t" r="r" b="b"/>
              <a:pathLst>
                <a:path w="4266" h="7896" extrusionOk="0">
                  <a:moveTo>
                    <a:pt x="3045" y="0"/>
                  </a:moveTo>
                  <a:cubicBezTo>
                    <a:pt x="3042" y="0"/>
                    <a:pt x="3040" y="1"/>
                    <a:pt x="3037" y="3"/>
                  </a:cubicBezTo>
                  <a:cubicBezTo>
                    <a:pt x="2236" y="565"/>
                    <a:pt x="1744" y="1459"/>
                    <a:pt x="1369" y="2342"/>
                  </a:cubicBezTo>
                  <a:cubicBezTo>
                    <a:pt x="922" y="3396"/>
                    <a:pt x="503" y="4522"/>
                    <a:pt x="326" y="5657"/>
                  </a:cubicBezTo>
                  <a:cubicBezTo>
                    <a:pt x="240" y="6210"/>
                    <a:pt x="0" y="7896"/>
                    <a:pt x="924" y="7896"/>
                  </a:cubicBezTo>
                  <a:cubicBezTo>
                    <a:pt x="951" y="7896"/>
                    <a:pt x="980" y="7894"/>
                    <a:pt x="1009" y="7891"/>
                  </a:cubicBezTo>
                  <a:cubicBezTo>
                    <a:pt x="1496" y="7841"/>
                    <a:pt x="1799" y="7342"/>
                    <a:pt x="2060" y="6983"/>
                  </a:cubicBezTo>
                  <a:cubicBezTo>
                    <a:pt x="2388" y="6530"/>
                    <a:pt x="2686" y="6058"/>
                    <a:pt x="2954" y="5568"/>
                  </a:cubicBezTo>
                  <a:cubicBezTo>
                    <a:pt x="3551" y="4481"/>
                    <a:pt x="4044" y="3286"/>
                    <a:pt x="4261" y="2061"/>
                  </a:cubicBezTo>
                  <a:cubicBezTo>
                    <a:pt x="4265" y="2042"/>
                    <a:pt x="4250" y="2030"/>
                    <a:pt x="4236" y="2030"/>
                  </a:cubicBezTo>
                  <a:cubicBezTo>
                    <a:pt x="4227" y="2030"/>
                    <a:pt x="4218" y="2035"/>
                    <a:pt x="4215" y="2047"/>
                  </a:cubicBezTo>
                  <a:cubicBezTo>
                    <a:pt x="3693" y="3959"/>
                    <a:pt x="2943" y="5797"/>
                    <a:pt x="1646" y="7325"/>
                  </a:cubicBezTo>
                  <a:cubicBezTo>
                    <a:pt x="1474" y="7529"/>
                    <a:pt x="1263" y="7734"/>
                    <a:pt x="982" y="7752"/>
                  </a:cubicBezTo>
                  <a:cubicBezTo>
                    <a:pt x="968" y="7753"/>
                    <a:pt x="954" y="7754"/>
                    <a:pt x="940" y="7754"/>
                  </a:cubicBezTo>
                  <a:cubicBezTo>
                    <a:pt x="604" y="7754"/>
                    <a:pt x="470" y="7457"/>
                    <a:pt x="423" y="7159"/>
                  </a:cubicBezTo>
                  <a:cubicBezTo>
                    <a:pt x="338" y="6614"/>
                    <a:pt x="383" y="6039"/>
                    <a:pt x="478" y="5500"/>
                  </a:cubicBezTo>
                  <a:cubicBezTo>
                    <a:pt x="653" y="4507"/>
                    <a:pt x="1003" y="3536"/>
                    <a:pt x="1375" y="2602"/>
                  </a:cubicBezTo>
                  <a:cubicBezTo>
                    <a:pt x="1765" y="1630"/>
                    <a:pt x="2270" y="737"/>
                    <a:pt x="3058" y="29"/>
                  </a:cubicBezTo>
                  <a:cubicBezTo>
                    <a:pt x="3069" y="18"/>
                    <a:pt x="3058" y="0"/>
                    <a:pt x="304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8"/>
            <p:cNvSpPr/>
            <p:nvPr/>
          </p:nvSpPr>
          <p:spPr>
            <a:xfrm>
              <a:off x="5570649" y="238278"/>
              <a:ext cx="186418" cy="213349"/>
            </a:xfrm>
            <a:custGeom>
              <a:avLst/>
              <a:gdLst/>
              <a:ahLst/>
              <a:cxnLst/>
              <a:rect l="l" t="t" r="r" b="b"/>
              <a:pathLst>
                <a:path w="3911" h="4476" extrusionOk="0">
                  <a:moveTo>
                    <a:pt x="2937" y="0"/>
                  </a:moveTo>
                  <a:cubicBezTo>
                    <a:pt x="2682" y="0"/>
                    <a:pt x="2464" y="176"/>
                    <a:pt x="2296" y="354"/>
                  </a:cubicBezTo>
                  <a:cubicBezTo>
                    <a:pt x="1777" y="905"/>
                    <a:pt x="1348" y="1577"/>
                    <a:pt x="972" y="2231"/>
                  </a:cubicBezTo>
                  <a:cubicBezTo>
                    <a:pt x="576" y="2922"/>
                    <a:pt x="225" y="3661"/>
                    <a:pt x="9" y="4431"/>
                  </a:cubicBezTo>
                  <a:cubicBezTo>
                    <a:pt x="1" y="4458"/>
                    <a:pt x="21" y="4475"/>
                    <a:pt x="42" y="4475"/>
                  </a:cubicBezTo>
                  <a:cubicBezTo>
                    <a:pt x="57" y="4475"/>
                    <a:pt x="71" y="4467"/>
                    <a:pt x="78" y="4451"/>
                  </a:cubicBezTo>
                  <a:cubicBezTo>
                    <a:pt x="559" y="3233"/>
                    <a:pt x="1103" y="2080"/>
                    <a:pt x="1885" y="1023"/>
                  </a:cubicBezTo>
                  <a:cubicBezTo>
                    <a:pt x="2079" y="762"/>
                    <a:pt x="2280" y="468"/>
                    <a:pt x="2536" y="263"/>
                  </a:cubicBezTo>
                  <a:cubicBezTo>
                    <a:pt x="2671" y="154"/>
                    <a:pt x="2810" y="103"/>
                    <a:pt x="2943" y="103"/>
                  </a:cubicBezTo>
                  <a:cubicBezTo>
                    <a:pt x="3162" y="103"/>
                    <a:pt x="3363" y="242"/>
                    <a:pt x="3499" y="480"/>
                  </a:cubicBezTo>
                  <a:cubicBezTo>
                    <a:pt x="3851" y="1101"/>
                    <a:pt x="3862" y="1934"/>
                    <a:pt x="3745" y="2619"/>
                  </a:cubicBezTo>
                  <a:cubicBezTo>
                    <a:pt x="3744" y="2623"/>
                    <a:pt x="3748" y="2626"/>
                    <a:pt x="3752" y="2626"/>
                  </a:cubicBezTo>
                  <a:cubicBezTo>
                    <a:pt x="3754" y="2626"/>
                    <a:pt x="3756" y="2625"/>
                    <a:pt x="3757" y="2622"/>
                  </a:cubicBezTo>
                  <a:cubicBezTo>
                    <a:pt x="3911" y="1924"/>
                    <a:pt x="3887" y="1093"/>
                    <a:pt x="3544" y="452"/>
                  </a:cubicBezTo>
                  <a:cubicBezTo>
                    <a:pt x="3432" y="240"/>
                    <a:pt x="3256" y="36"/>
                    <a:pt x="3007" y="5"/>
                  </a:cubicBezTo>
                  <a:cubicBezTo>
                    <a:pt x="2983" y="2"/>
                    <a:pt x="2960" y="0"/>
                    <a:pt x="293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8"/>
            <p:cNvSpPr/>
            <p:nvPr/>
          </p:nvSpPr>
          <p:spPr>
            <a:xfrm>
              <a:off x="5506778" y="496622"/>
              <a:ext cx="138705" cy="265971"/>
            </a:xfrm>
            <a:custGeom>
              <a:avLst/>
              <a:gdLst/>
              <a:ahLst/>
              <a:cxnLst/>
              <a:rect l="l" t="t" r="r" b="b"/>
              <a:pathLst>
                <a:path w="2910" h="5580" extrusionOk="0">
                  <a:moveTo>
                    <a:pt x="1096" y="0"/>
                  </a:moveTo>
                  <a:cubicBezTo>
                    <a:pt x="1094" y="0"/>
                    <a:pt x="1092" y="1"/>
                    <a:pt x="1091" y="4"/>
                  </a:cubicBezTo>
                  <a:cubicBezTo>
                    <a:pt x="470" y="1407"/>
                    <a:pt x="1" y="3106"/>
                    <a:pt x="353" y="4641"/>
                  </a:cubicBezTo>
                  <a:cubicBezTo>
                    <a:pt x="452" y="5069"/>
                    <a:pt x="777" y="5579"/>
                    <a:pt x="1237" y="5579"/>
                  </a:cubicBezTo>
                  <a:cubicBezTo>
                    <a:pt x="1321" y="5579"/>
                    <a:pt x="1410" y="5562"/>
                    <a:pt x="1503" y="5524"/>
                  </a:cubicBezTo>
                  <a:cubicBezTo>
                    <a:pt x="1811" y="5399"/>
                    <a:pt x="2068" y="5081"/>
                    <a:pt x="2278" y="4835"/>
                  </a:cubicBezTo>
                  <a:cubicBezTo>
                    <a:pt x="2524" y="4544"/>
                    <a:pt x="2728" y="4231"/>
                    <a:pt x="2899" y="3893"/>
                  </a:cubicBezTo>
                  <a:cubicBezTo>
                    <a:pt x="2910" y="3870"/>
                    <a:pt x="2891" y="3851"/>
                    <a:pt x="2873" y="3851"/>
                  </a:cubicBezTo>
                  <a:cubicBezTo>
                    <a:pt x="2865" y="3851"/>
                    <a:pt x="2857" y="3855"/>
                    <a:pt x="2851" y="3864"/>
                  </a:cubicBezTo>
                  <a:cubicBezTo>
                    <a:pt x="2536" y="4388"/>
                    <a:pt x="2121" y="5011"/>
                    <a:pt x="1598" y="5352"/>
                  </a:cubicBezTo>
                  <a:cubicBezTo>
                    <a:pt x="1483" y="5427"/>
                    <a:pt x="1365" y="5460"/>
                    <a:pt x="1250" y="5460"/>
                  </a:cubicBezTo>
                  <a:cubicBezTo>
                    <a:pt x="976" y="5460"/>
                    <a:pt x="722" y="5269"/>
                    <a:pt x="582" y="5001"/>
                  </a:cubicBezTo>
                  <a:cubicBezTo>
                    <a:pt x="417" y="4686"/>
                    <a:pt x="371" y="4301"/>
                    <a:pt x="340" y="3952"/>
                  </a:cubicBezTo>
                  <a:cubicBezTo>
                    <a:pt x="215" y="2583"/>
                    <a:pt x="623" y="1272"/>
                    <a:pt x="1101" y="7"/>
                  </a:cubicBezTo>
                  <a:cubicBezTo>
                    <a:pt x="1103" y="3"/>
                    <a:pt x="1100" y="0"/>
                    <a:pt x="109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5729136" y="333703"/>
              <a:ext cx="45568" cy="192948"/>
            </a:xfrm>
            <a:custGeom>
              <a:avLst/>
              <a:gdLst/>
              <a:ahLst/>
              <a:cxnLst/>
              <a:rect l="l" t="t" r="r" b="b"/>
              <a:pathLst>
                <a:path w="956" h="4048" extrusionOk="0">
                  <a:moveTo>
                    <a:pt x="924" y="1"/>
                  </a:moveTo>
                  <a:cubicBezTo>
                    <a:pt x="907" y="1"/>
                    <a:pt x="890" y="12"/>
                    <a:pt x="888" y="34"/>
                  </a:cubicBezTo>
                  <a:cubicBezTo>
                    <a:pt x="777" y="1426"/>
                    <a:pt x="507" y="2734"/>
                    <a:pt x="3" y="4040"/>
                  </a:cubicBezTo>
                  <a:cubicBezTo>
                    <a:pt x="0" y="4044"/>
                    <a:pt x="5" y="4048"/>
                    <a:pt x="9" y="4048"/>
                  </a:cubicBezTo>
                  <a:cubicBezTo>
                    <a:pt x="11" y="4048"/>
                    <a:pt x="13" y="4047"/>
                    <a:pt x="14" y="4044"/>
                  </a:cubicBezTo>
                  <a:cubicBezTo>
                    <a:pt x="574" y="2804"/>
                    <a:pt x="925" y="1398"/>
                    <a:pt x="955" y="34"/>
                  </a:cubicBezTo>
                  <a:cubicBezTo>
                    <a:pt x="956" y="12"/>
                    <a:pt x="940" y="1"/>
                    <a:pt x="92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5656780" y="269737"/>
              <a:ext cx="78933" cy="53385"/>
            </a:xfrm>
            <a:custGeom>
              <a:avLst/>
              <a:gdLst/>
              <a:ahLst/>
              <a:cxnLst/>
              <a:rect l="l" t="t" r="r" b="b"/>
              <a:pathLst>
                <a:path w="1656" h="1120" extrusionOk="0">
                  <a:moveTo>
                    <a:pt x="1003" y="1"/>
                  </a:moveTo>
                  <a:cubicBezTo>
                    <a:pt x="837" y="1"/>
                    <a:pt x="698" y="129"/>
                    <a:pt x="577" y="229"/>
                  </a:cubicBezTo>
                  <a:cubicBezTo>
                    <a:pt x="353" y="415"/>
                    <a:pt x="165" y="626"/>
                    <a:pt x="3" y="865"/>
                  </a:cubicBezTo>
                  <a:cubicBezTo>
                    <a:pt x="0" y="867"/>
                    <a:pt x="4" y="872"/>
                    <a:pt x="8" y="872"/>
                  </a:cubicBezTo>
                  <a:cubicBezTo>
                    <a:pt x="8" y="872"/>
                    <a:pt x="9" y="872"/>
                    <a:pt x="10" y="871"/>
                  </a:cubicBezTo>
                  <a:cubicBezTo>
                    <a:pt x="209" y="617"/>
                    <a:pt x="479" y="280"/>
                    <a:pt x="772" y="132"/>
                  </a:cubicBezTo>
                  <a:cubicBezTo>
                    <a:pt x="863" y="86"/>
                    <a:pt x="944" y="66"/>
                    <a:pt x="1016" y="66"/>
                  </a:cubicBezTo>
                  <a:cubicBezTo>
                    <a:pt x="1437" y="66"/>
                    <a:pt x="1548" y="762"/>
                    <a:pt x="1590" y="1103"/>
                  </a:cubicBezTo>
                  <a:cubicBezTo>
                    <a:pt x="1591" y="1114"/>
                    <a:pt x="1599" y="1120"/>
                    <a:pt x="1607" y="1120"/>
                  </a:cubicBezTo>
                  <a:cubicBezTo>
                    <a:pt x="1615" y="1120"/>
                    <a:pt x="1622" y="1115"/>
                    <a:pt x="1622" y="1103"/>
                  </a:cubicBezTo>
                  <a:cubicBezTo>
                    <a:pt x="1656" y="753"/>
                    <a:pt x="1472" y="39"/>
                    <a:pt x="1031" y="2"/>
                  </a:cubicBezTo>
                  <a:cubicBezTo>
                    <a:pt x="1021" y="1"/>
                    <a:pt x="1012" y="1"/>
                    <a:pt x="100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5636761" y="392808"/>
              <a:ext cx="59248" cy="139134"/>
            </a:xfrm>
            <a:custGeom>
              <a:avLst/>
              <a:gdLst/>
              <a:ahLst/>
              <a:cxnLst/>
              <a:rect l="l" t="t" r="r" b="b"/>
              <a:pathLst>
                <a:path w="1243" h="2919" extrusionOk="0">
                  <a:moveTo>
                    <a:pt x="1223" y="1"/>
                  </a:moveTo>
                  <a:cubicBezTo>
                    <a:pt x="1217" y="1"/>
                    <a:pt x="1211" y="4"/>
                    <a:pt x="1209" y="12"/>
                  </a:cubicBezTo>
                  <a:cubicBezTo>
                    <a:pt x="898" y="1023"/>
                    <a:pt x="514" y="1984"/>
                    <a:pt x="3" y="2913"/>
                  </a:cubicBezTo>
                  <a:cubicBezTo>
                    <a:pt x="1" y="2916"/>
                    <a:pt x="3" y="2919"/>
                    <a:pt x="6" y="2919"/>
                  </a:cubicBezTo>
                  <a:cubicBezTo>
                    <a:pt x="7" y="2919"/>
                    <a:pt x="8" y="2918"/>
                    <a:pt x="9" y="2917"/>
                  </a:cubicBezTo>
                  <a:cubicBezTo>
                    <a:pt x="558" y="2029"/>
                    <a:pt x="994" y="1037"/>
                    <a:pt x="1239" y="22"/>
                  </a:cubicBezTo>
                  <a:cubicBezTo>
                    <a:pt x="1242" y="9"/>
                    <a:pt x="1233" y="1"/>
                    <a:pt x="122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568028" y="558635"/>
              <a:ext cx="45091" cy="75311"/>
            </a:xfrm>
            <a:custGeom>
              <a:avLst/>
              <a:gdLst/>
              <a:ahLst/>
              <a:cxnLst/>
              <a:rect l="l" t="t" r="r" b="b"/>
              <a:pathLst>
                <a:path w="946" h="1580" extrusionOk="0">
                  <a:moveTo>
                    <a:pt x="262" y="1"/>
                  </a:moveTo>
                  <a:cubicBezTo>
                    <a:pt x="259" y="1"/>
                    <a:pt x="257" y="2"/>
                    <a:pt x="257" y="6"/>
                  </a:cubicBezTo>
                  <a:cubicBezTo>
                    <a:pt x="264" y="437"/>
                    <a:pt x="0" y="963"/>
                    <a:pt x="268" y="1363"/>
                  </a:cubicBezTo>
                  <a:cubicBezTo>
                    <a:pt x="355" y="1493"/>
                    <a:pt x="513" y="1579"/>
                    <a:pt x="666" y="1579"/>
                  </a:cubicBezTo>
                  <a:cubicBezTo>
                    <a:pt x="765" y="1579"/>
                    <a:pt x="862" y="1543"/>
                    <a:pt x="935" y="1458"/>
                  </a:cubicBezTo>
                  <a:cubicBezTo>
                    <a:pt x="945" y="1443"/>
                    <a:pt x="935" y="1427"/>
                    <a:pt x="922" y="1427"/>
                  </a:cubicBezTo>
                  <a:cubicBezTo>
                    <a:pt x="919" y="1427"/>
                    <a:pt x="915" y="1429"/>
                    <a:pt x="911" y="1432"/>
                  </a:cubicBezTo>
                  <a:cubicBezTo>
                    <a:pt x="834" y="1494"/>
                    <a:pt x="748" y="1523"/>
                    <a:pt x="662" y="1523"/>
                  </a:cubicBezTo>
                  <a:cubicBezTo>
                    <a:pt x="539" y="1523"/>
                    <a:pt x="417" y="1463"/>
                    <a:pt x="330" y="1359"/>
                  </a:cubicBezTo>
                  <a:cubicBezTo>
                    <a:pt x="206" y="1213"/>
                    <a:pt x="185" y="1008"/>
                    <a:pt x="194" y="825"/>
                  </a:cubicBezTo>
                  <a:cubicBezTo>
                    <a:pt x="205" y="549"/>
                    <a:pt x="281" y="285"/>
                    <a:pt x="267" y="6"/>
                  </a:cubicBezTo>
                  <a:cubicBezTo>
                    <a:pt x="267" y="2"/>
                    <a:pt x="264" y="1"/>
                    <a:pt x="26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5560687" y="668026"/>
              <a:ext cx="78361" cy="52003"/>
            </a:xfrm>
            <a:custGeom>
              <a:avLst/>
              <a:gdLst/>
              <a:ahLst/>
              <a:cxnLst/>
              <a:rect l="l" t="t" r="r" b="b"/>
              <a:pathLst>
                <a:path w="1644" h="1091" extrusionOk="0">
                  <a:moveTo>
                    <a:pt x="1628" y="1"/>
                  </a:moveTo>
                  <a:cubicBezTo>
                    <a:pt x="1625" y="1"/>
                    <a:pt x="1622" y="2"/>
                    <a:pt x="1620" y="4"/>
                  </a:cubicBezTo>
                  <a:cubicBezTo>
                    <a:pt x="1150" y="471"/>
                    <a:pt x="684" y="964"/>
                    <a:pt x="2" y="1090"/>
                  </a:cubicBezTo>
                  <a:cubicBezTo>
                    <a:pt x="0" y="1090"/>
                    <a:pt x="0" y="1091"/>
                    <a:pt x="2" y="1091"/>
                  </a:cubicBezTo>
                  <a:cubicBezTo>
                    <a:pt x="679" y="1007"/>
                    <a:pt x="1201" y="508"/>
                    <a:pt x="1637" y="20"/>
                  </a:cubicBezTo>
                  <a:cubicBezTo>
                    <a:pt x="1644" y="12"/>
                    <a:pt x="1636" y="1"/>
                    <a:pt x="16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5692291" y="368261"/>
              <a:ext cx="4576" cy="5672"/>
            </a:xfrm>
            <a:custGeom>
              <a:avLst/>
              <a:gdLst/>
              <a:ahLst/>
              <a:cxnLst/>
              <a:rect l="l" t="t" r="r" b="b"/>
              <a:pathLst>
                <a:path w="96" h="119" extrusionOk="0">
                  <a:moveTo>
                    <a:pt x="48" y="1"/>
                  </a:moveTo>
                  <a:cubicBezTo>
                    <a:pt x="35" y="1"/>
                    <a:pt x="22" y="8"/>
                    <a:pt x="18" y="24"/>
                  </a:cubicBezTo>
                  <a:cubicBezTo>
                    <a:pt x="13" y="38"/>
                    <a:pt x="11" y="52"/>
                    <a:pt x="7" y="65"/>
                  </a:cubicBezTo>
                  <a:cubicBezTo>
                    <a:pt x="1" y="92"/>
                    <a:pt x="21" y="119"/>
                    <a:pt x="48" y="119"/>
                  </a:cubicBezTo>
                  <a:cubicBezTo>
                    <a:pt x="74" y="119"/>
                    <a:pt x="95" y="92"/>
                    <a:pt x="89" y="65"/>
                  </a:cubicBezTo>
                  <a:cubicBezTo>
                    <a:pt x="85" y="51"/>
                    <a:pt x="80" y="36"/>
                    <a:pt x="78" y="24"/>
                  </a:cubicBezTo>
                  <a:cubicBezTo>
                    <a:pt x="74" y="8"/>
                    <a:pt x="61" y="1"/>
                    <a:pt x="4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5689288" y="338661"/>
              <a:ext cx="11869" cy="10391"/>
            </a:xfrm>
            <a:custGeom>
              <a:avLst/>
              <a:gdLst/>
              <a:ahLst/>
              <a:cxnLst/>
              <a:rect l="l" t="t" r="r" b="b"/>
              <a:pathLst>
                <a:path w="249" h="218" extrusionOk="0">
                  <a:moveTo>
                    <a:pt x="107" y="1"/>
                  </a:moveTo>
                  <a:cubicBezTo>
                    <a:pt x="81" y="1"/>
                    <a:pt x="50" y="14"/>
                    <a:pt x="32" y="32"/>
                  </a:cubicBezTo>
                  <a:cubicBezTo>
                    <a:pt x="14" y="50"/>
                    <a:pt x="0" y="81"/>
                    <a:pt x="1" y="110"/>
                  </a:cubicBezTo>
                  <a:cubicBezTo>
                    <a:pt x="2" y="138"/>
                    <a:pt x="12" y="167"/>
                    <a:pt x="32" y="186"/>
                  </a:cubicBezTo>
                  <a:cubicBezTo>
                    <a:pt x="52" y="203"/>
                    <a:pt x="76" y="218"/>
                    <a:pt x="102" y="218"/>
                  </a:cubicBezTo>
                  <a:cubicBezTo>
                    <a:pt x="105" y="218"/>
                    <a:pt x="107" y="218"/>
                    <a:pt x="110" y="217"/>
                  </a:cubicBezTo>
                  <a:cubicBezTo>
                    <a:pt x="127" y="216"/>
                    <a:pt x="142" y="216"/>
                    <a:pt x="159" y="212"/>
                  </a:cubicBezTo>
                  <a:cubicBezTo>
                    <a:pt x="183" y="207"/>
                    <a:pt x="201" y="195"/>
                    <a:pt x="218" y="180"/>
                  </a:cubicBezTo>
                  <a:cubicBezTo>
                    <a:pt x="236" y="164"/>
                    <a:pt x="248" y="133"/>
                    <a:pt x="247" y="110"/>
                  </a:cubicBezTo>
                  <a:cubicBezTo>
                    <a:pt x="247" y="85"/>
                    <a:pt x="238" y="57"/>
                    <a:pt x="218" y="38"/>
                  </a:cubicBezTo>
                  <a:cubicBezTo>
                    <a:pt x="201" y="23"/>
                    <a:pt x="181" y="11"/>
                    <a:pt x="159" y="6"/>
                  </a:cubicBezTo>
                  <a:cubicBezTo>
                    <a:pt x="143" y="2"/>
                    <a:pt x="127" y="2"/>
                    <a:pt x="110" y="1"/>
                  </a:cubicBezTo>
                  <a:cubicBezTo>
                    <a:pt x="109" y="1"/>
                    <a:pt x="108" y="1"/>
                    <a:pt x="10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5732186" y="345667"/>
              <a:ext cx="6530" cy="5005"/>
            </a:xfrm>
            <a:custGeom>
              <a:avLst/>
              <a:gdLst/>
              <a:ahLst/>
              <a:cxnLst/>
              <a:rect l="l" t="t" r="r" b="b"/>
              <a:pathLst>
                <a:path w="137" h="105" extrusionOk="0">
                  <a:moveTo>
                    <a:pt x="68" y="0"/>
                  </a:moveTo>
                  <a:cubicBezTo>
                    <a:pt x="0" y="0"/>
                    <a:pt x="0" y="105"/>
                    <a:pt x="68" y="105"/>
                  </a:cubicBezTo>
                  <a:cubicBezTo>
                    <a:pt x="136" y="105"/>
                    <a:pt x="136" y="0"/>
                    <a:pt x="6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5740956" y="378032"/>
              <a:ext cx="9962" cy="9247"/>
            </a:xfrm>
            <a:custGeom>
              <a:avLst/>
              <a:gdLst/>
              <a:ahLst/>
              <a:cxnLst/>
              <a:rect l="l" t="t" r="r" b="b"/>
              <a:pathLst>
                <a:path w="209" h="194" extrusionOk="0">
                  <a:moveTo>
                    <a:pt x="117" y="1"/>
                  </a:moveTo>
                  <a:cubicBezTo>
                    <a:pt x="115" y="1"/>
                    <a:pt x="113" y="1"/>
                    <a:pt x="112" y="1"/>
                  </a:cubicBezTo>
                  <a:cubicBezTo>
                    <a:pt x="80" y="2"/>
                    <a:pt x="50" y="17"/>
                    <a:pt x="32" y="43"/>
                  </a:cubicBezTo>
                  <a:cubicBezTo>
                    <a:pt x="13" y="54"/>
                    <a:pt x="1" y="76"/>
                    <a:pt x="2" y="97"/>
                  </a:cubicBezTo>
                  <a:cubicBezTo>
                    <a:pt x="3" y="119"/>
                    <a:pt x="15" y="140"/>
                    <a:pt x="33" y="153"/>
                  </a:cubicBezTo>
                  <a:cubicBezTo>
                    <a:pt x="52" y="177"/>
                    <a:pt x="81" y="193"/>
                    <a:pt x="112" y="193"/>
                  </a:cubicBezTo>
                  <a:cubicBezTo>
                    <a:pt x="137" y="193"/>
                    <a:pt x="163" y="183"/>
                    <a:pt x="180" y="165"/>
                  </a:cubicBezTo>
                  <a:cubicBezTo>
                    <a:pt x="196" y="148"/>
                    <a:pt x="209" y="121"/>
                    <a:pt x="209" y="97"/>
                  </a:cubicBezTo>
                  <a:cubicBezTo>
                    <a:pt x="206" y="72"/>
                    <a:pt x="198" y="46"/>
                    <a:pt x="180" y="29"/>
                  </a:cubicBezTo>
                  <a:cubicBezTo>
                    <a:pt x="163" y="13"/>
                    <a:pt x="140" y="1"/>
                    <a:pt x="11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5769269" y="313732"/>
              <a:ext cx="5672" cy="7007"/>
            </a:xfrm>
            <a:custGeom>
              <a:avLst/>
              <a:gdLst/>
              <a:ahLst/>
              <a:cxnLst/>
              <a:rect l="l" t="t" r="r" b="b"/>
              <a:pathLst>
                <a:path w="119" h="147" extrusionOk="0">
                  <a:moveTo>
                    <a:pt x="59" y="0"/>
                  </a:moveTo>
                  <a:cubicBezTo>
                    <a:pt x="47" y="0"/>
                    <a:pt x="36" y="5"/>
                    <a:pt x="26" y="13"/>
                  </a:cubicBezTo>
                  <a:cubicBezTo>
                    <a:pt x="13" y="28"/>
                    <a:pt x="5" y="42"/>
                    <a:pt x="4" y="63"/>
                  </a:cubicBezTo>
                  <a:cubicBezTo>
                    <a:pt x="3" y="73"/>
                    <a:pt x="3" y="81"/>
                    <a:pt x="3" y="90"/>
                  </a:cubicBezTo>
                  <a:cubicBezTo>
                    <a:pt x="0" y="120"/>
                    <a:pt x="29" y="147"/>
                    <a:pt x="57" y="147"/>
                  </a:cubicBezTo>
                  <a:cubicBezTo>
                    <a:pt x="58" y="147"/>
                    <a:pt x="58" y="147"/>
                    <a:pt x="59" y="147"/>
                  </a:cubicBezTo>
                  <a:cubicBezTo>
                    <a:pt x="88" y="146"/>
                    <a:pt x="118" y="122"/>
                    <a:pt x="115" y="90"/>
                  </a:cubicBezTo>
                  <a:cubicBezTo>
                    <a:pt x="114" y="81"/>
                    <a:pt x="114" y="73"/>
                    <a:pt x="113" y="63"/>
                  </a:cubicBezTo>
                  <a:cubicBezTo>
                    <a:pt x="112" y="42"/>
                    <a:pt x="105" y="28"/>
                    <a:pt x="91" y="13"/>
                  </a:cubicBezTo>
                  <a:cubicBezTo>
                    <a:pt x="82" y="5"/>
                    <a:pt x="70" y="0"/>
                    <a:pt x="5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5768364" y="276315"/>
              <a:ext cx="7531" cy="5815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9" y="0"/>
                  </a:moveTo>
                  <a:cubicBezTo>
                    <a:pt x="0" y="0"/>
                    <a:pt x="0" y="122"/>
                    <a:pt x="79" y="122"/>
                  </a:cubicBezTo>
                  <a:cubicBezTo>
                    <a:pt x="79" y="122"/>
                    <a:pt x="79" y="122"/>
                    <a:pt x="80" y="122"/>
                  </a:cubicBezTo>
                  <a:cubicBezTo>
                    <a:pt x="157" y="122"/>
                    <a:pt x="157" y="0"/>
                    <a:pt x="7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5663120" y="644289"/>
              <a:ext cx="8532" cy="6768"/>
            </a:xfrm>
            <a:custGeom>
              <a:avLst/>
              <a:gdLst/>
              <a:ahLst/>
              <a:cxnLst/>
              <a:rect l="l" t="t" r="r" b="b"/>
              <a:pathLst>
                <a:path w="179" h="142" extrusionOk="0">
                  <a:moveTo>
                    <a:pt x="73" y="1"/>
                  </a:moveTo>
                  <a:cubicBezTo>
                    <a:pt x="35" y="1"/>
                    <a:pt x="0" y="30"/>
                    <a:pt x="0" y="71"/>
                  </a:cubicBezTo>
                  <a:cubicBezTo>
                    <a:pt x="0" y="111"/>
                    <a:pt x="33" y="142"/>
                    <a:pt x="71" y="142"/>
                  </a:cubicBezTo>
                  <a:cubicBezTo>
                    <a:pt x="77" y="142"/>
                    <a:pt x="84" y="141"/>
                    <a:pt x="90" y="139"/>
                  </a:cubicBezTo>
                  <a:cubicBezTo>
                    <a:pt x="105" y="135"/>
                    <a:pt x="120" y="133"/>
                    <a:pt x="132" y="128"/>
                  </a:cubicBezTo>
                  <a:cubicBezTo>
                    <a:pt x="157" y="122"/>
                    <a:pt x="178" y="96"/>
                    <a:pt x="177" y="71"/>
                  </a:cubicBezTo>
                  <a:cubicBezTo>
                    <a:pt x="175" y="45"/>
                    <a:pt x="159" y="21"/>
                    <a:pt x="132" y="13"/>
                  </a:cubicBezTo>
                  <a:cubicBezTo>
                    <a:pt x="118" y="10"/>
                    <a:pt x="104" y="7"/>
                    <a:pt x="90" y="3"/>
                  </a:cubicBezTo>
                  <a:cubicBezTo>
                    <a:pt x="85" y="1"/>
                    <a:pt x="79" y="1"/>
                    <a:pt x="7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5684187" y="603726"/>
              <a:ext cx="7722" cy="6053"/>
            </a:xfrm>
            <a:custGeom>
              <a:avLst/>
              <a:gdLst/>
              <a:ahLst/>
              <a:cxnLst/>
              <a:rect l="l" t="t" r="r" b="b"/>
              <a:pathLst>
                <a:path w="162" h="127" extrusionOk="0">
                  <a:moveTo>
                    <a:pt x="82" y="1"/>
                  </a:moveTo>
                  <a:cubicBezTo>
                    <a:pt x="0" y="1"/>
                    <a:pt x="0" y="126"/>
                    <a:pt x="82" y="126"/>
                  </a:cubicBezTo>
                  <a:cubicBezTo>
                    <a:pt x="161" y="126"/>
                    <a:pt x="161" y="1"/>
                    <a:pt x="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5703873" y="572886"/>
              <a:ext cx="5148" cy="3051"/>
            </a:xfrm>
            <a:custGeom>
              <a:avLst/>
              <a:gdLst/>
              <a:ahLst/>
              <a:cxnLst/>
              <a:rect l="l" t="t" r="r" b="b"/>
              <a:pathLst>
                <a:path w="108" h="64" extrusionOk="0">
                  <a:moveTo>
                    <a:pt x="77" y="1"/>
                  </a:moveTo>
                  <a:cubicBezTo>
                    <a:pt x="76" y="1"/>
                    <a:pt x="75" y="1"/>
                    <a:pt x="74" y="1"/>
                  </a:cubicBezTo>
                  <a:cubicBezTo>
                    <a:pt x="66" y="1"/>
                    <a:pt x="55" y="1"/>
                    <a:pt x="46" y="2"/>
                  </a:cubicBezTo>
                  <a:cubicBezTo>
                    <a:pt x="37" y="3"/>
                    <a:pt x="31" y="7"/>
                    <a:pt x="24" y="9"/>
                  </a:cubicBezTo>
                  <a:cubicBezTo>
                    <a:pt x="2" y="18"/>
                    <a:pt x="1" y="45"/>
                    <a:pt x="24" y="54"/>
                  </a:cubicBezTo>
                  <a:cubicBezTo>
                    <a:pt x="31" y="56"/>
                    <a:pt x="37" y="60"/>
                    <a:pt x="46" y="61"/>
                  </a:cubicBezTo>
                  <a:cubicBezTo>
                    <a:pt x="51" y="63"/>
                    <a:pt x="57" y="64"/>
                    <a:pt x="63" y="64"/>
                  </a:cubicBezTo>
                  <a:cubicBezTo>
                    <a:pt x="67" y="64"/>
                    <a:pt x="71" y="64"/>
                    <a:pt x="74" y="64"/>
                  </a:cubicBezTo>
                  <a:cubicBezTo>
                    <a:pt x="92" y="64"/>
                    <a:pt x="108" y="48"/>
                    <a:pt x="108" y="30"/>
                  </a:cubicBezTo>
                  <a:cubicBezTo>
                    <a:pt x="106" y="15"/>
                    <a:pt x="94" y="1"/>
                    <a:pt x="7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5625131" y="608492"/>
              <a:ext cx="6959" cy="5148"/>
            </a:xfrm>
            <a:custGeom>
              <a:avLst/>
              <a:gdLst/>
              <a:ahLst/>
              <a:cxnLst/>
              <a:rect l="l" t="t" r="r" b="b"/>
              <a:pathLst>
                <a:path w="146" h="108" extrusionOk="0">
                  <a:moveTo>
                    <a:pt x="55" y="0"/>
                  </a:moveTo>
                  <a:cubicBezTo>
                    <a:pt x="28" y="0"/>
                    <a:pt x="1" y="25"/>
                    <a:pt x="2" y="55"/>
                  </a:cubicBezTo>
                  <a:cubicBezTo>
                    <a:pt x="3" y="83"/>
                    <a:pt x="25" y="108"/>
                    <a:pt x="55" y="108"/>
                  </a:cubicBezTo>
                  <a:cubicBezTo>
                    <a:pt x="69" y="108"/>
                    <a:pt x="80" y="107"/>
                    <a:pt x="93" y="105"/>
                  </a:cubicBezTo>
                  <a:cubicBezTo>
                    <a:pt x="108" y="103"/>
                    <a:pt x="119" y="94"/>
                    <a:pt x="130" y="84"/>
                  </a:cubicBezTo>
                  <a:cubicBezTo>
                    <a:pt x="145" y="67"/>
                    <a:pt x="145" y="41"/>
                    <a:pt x="130" y="24"/>
                  </a:cubicBezTo>
                  <a:cubicBezTo>
                    <a:pt x="119" y="14"/>
                    <a:pt x="108" y="5"/>
                    <a:pt x="93" y="3"/>
                  </a:cubicBezTo>
                  <a:cubicBezTo>
                    <a:pt x="80" y="0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5641670" y="586900"/>
              <a:ext cx="6578" cy="5148"/>
            </a:xfrm>
            <a:custGeom>
              <a:avLst/>
              <a:gdLst/>
              <a:ahLst/>
              <a:cxnLst/>
              <a:rect l="l" t="t" r="r" b="b"/>
              <a:pathLst>
                <a:path w="138" h="108" extrusionOk="0">
                  <a:moveTo>
                    <a:pt x="69" y="1"/>
                  </a:moveTo>
                  <a:cubicBezTo>
                    <a:pt x="1" y="1"/>
                    <a:pt x="0" y="108"/>
                    <a:pt x="69" y="108"/>
                  </a:cubicBezTo>
                  <a:cubicBezTo>
                    <a:pt x="137" y="108"/>
                    <a:pt x="137" y="1"/>
                    <a:pt x="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5541478" y="686758"/>
              <a:ext cx="4433" cy="6196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45" y="1"/>
                  </a:moveTo>
                  <a:cubicBezTo>
                    <a:pt x="34" y="1"/>
                    <a:pt x="23" y="6"/>
                    <a:pt x="14" y="14"/>
                  </a:cubicBezTo>
                  <a:cubicBezTo>
                    <a:pt x="3" y="23"/>
                    <a:pt x="0" y="37"/>
                    <a:pt x="0" y="51"/>
                  </a:cubicBezTo>
                  <a:lnTo>
                    <a:pt x="0" y="83"/>
                  </a:lnTo>
                  <a:cubicBezTo>
                    <a:pt x="0" y="106"/>
                    <a:pt x="21" y="129"/>
                    <a:pt x="46" y="129"/>
                  </a:cubicBezTo>
                  <a:cubicBezTo>
                    <a:pt x="71" y="127"/>
                    <a:pt x="92" y="109"/>
                    <a:pt x="92" y="83"/>
                  </a:cubicBezTo>
                  <a:cubicBezTo>
                    <a:pt x="92" y="74"/>
                    <a:pt x="92" y="63"/>
                    <a:pt x="91" y="53"/>
                  </a:cubicBezTo>
                  <a:cubicBezTo>
                    <a:pt x="91" y="40"/>
                    <a:pt x="88" y="30"/>
                    <a:pt x="81" y="19"/>
                  </a:cubicBezTo>
                  <a:cubicBezTo>
                    <a:pt x="72" y="9"/>
                    <a:pt x="60" y="1"/>
                    <a:pt x="45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8"/>
            <p:cNvSpPr/>
            <p:nvPr/>
          </p:nvSpPr>
          <p:spPr>
            <a:xfrm>
              <a:off x="5536140" y="651581"/>
              <a:ext cx="6530" cy="5100"/>
            </a:xfrm>
            <a:custGeom>
              <a:avLst/>
              <a:gdLst/>
              <a:ahLst/>
              <a:cxnLst/>
              <a:rect l="l" t="t" r="r" b="b"/>
              <a:pathLst>
                <a:path w="137" h="107" extrusionOk="0">
                  <a:moveTo>
                    <a:pt x="68" y="1"/>
                  </a:moveTo>
                  <a:cubicBezTo>
                    <a:pt x="0" y="1"/>
                    <a:pt x="0" y="106"/>
                    <a:pt x="68" y="106"/>
                  </a:cubicBezTo>
                  <a:cubicBezTo>
                    <a:pt x="136" y="106"/>
                    <a:pt x="136" y="1"/>
                    <a:pt x="6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8"/>
          <p:cNvGrpSpPr/>
          <p:nvPr/>
        </p:nvGrpSpPr>
        <p:grpSpPr>
          <a:xfrm rot="3476835" flipH="1">
            <a:off x="-131937" y="726009"/>
            <a:ext cx="999158" cy="1011762"/>
            <a:chOff x="3063709" y="-107293"/>
            <a:chExt cx="201909" cy="204435"/>
          </a:xfrm>
        </p:grpSpPr>
        <p:sp>
          <p:nvSpPr>
            <p:cNvPr id="630" name="Google Shape;630;p8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8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8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8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2" name="Google Shape;642;p8"/>
          <p:cNvSpPr/>
          <p:nvPr/>
        </p:nvSpPr>
        <p:spPr>
          <a:xfrm>
            <a:off x="4241850" y="4904034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0"/>
                  <a:pt x="290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8"/>
          <p:cNvSpPr/>
          <p:nvPr/>
        </p:nvSpPr>
        <p:spPr>
          <a:xfrm>
            <a:off x="8723893" y="2714318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8"/>
          <p:cNvSpPr/>
          <p:nvPr/>
        </p:nvSpPr>
        <p:spPr>
          <a:xfrm>
            <a:off x="541786" y="511265"/>
            <a:ext cx="57348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8"/>
          <p:cNvSpPr/>
          <p:nvPr/>
        </p:nvSpPr>
        <p:spPr>
          <a:xfrm>
            <a:off x="8723899" y="1516249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8"/>
          <p:cNvSpPr/>
          <p:nvPr/>
        </p:nvSpPr>
        <p:spPr>
          <a:xfrm>
            <a:off x="8024146" y="4473884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8"/>
          <p:cNvSpPr/>
          <p:nvPr/>
        </p:nvSpPr>
        <p:spPr>
          <a:xfrm>
            <a:off x="2235250" y="4769505"/>
            <a:ext cx="64914" cy="64914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5" y="137"/>
                  <a:pt x="262" y="264"/>
                </a:cubicBezTo>
                <a:cubicBezTo>
                  <a:pt x="163" y="270"/>
                  <a:pt x="0" y="304"/>
                  <a:pt x="0" y="304"/>
                </a:cubicBezTo>
                <a:cubicBezTo>
                  <a:pt x="0" y="304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6"/>
                  <a:pt x="592" y="303"/>
                  <a:pt x="592" y="303"/>
                </a:cubicBezTo>
                <a:cubicBezTo>
                  <a:pt x="592" y="303"/>
                  <a:pt x="429" y="269"/>
                  <a:pt x="329" y="263"/>
                </a:cubicBezTo>
                <a:cubicBezTo>
                  <a:pt x="321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"/>
          <p:cNvSpPr/>
          <p:nvPr/>
        </p:nvSpPr>
        <p:spPr>
          <a:xfrm>
            <a:off x="211329" y="4485430"/>
            <a:ext cx="64914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"/>
          <p:cNvSpPr/>
          <p:nvPr/>
        </p:nvSpPr>
        <p:spPr>
          <a:xfrm>
            <a:off x="3735060" y="319565"/>
            <a:ext cx="259328" cy="259219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8"/>
          <p:cNvSpPr txBox="1">
            <a:spLocks noGrp="1"/>
          </p:cNvSpPr>
          <p:nvPr>
            <p:ph type="title"/>
          </p:nvPr>
        </p:nvSpPr>
        <p:spPr>
          <a:xfrm>
            <a:off x="1390650" y="1087950"/>
            <a:ext cx="6667500" cy="29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p9"/>
          <p:cNvGrpSpPr/>
          <p:nvPr/>
        </p:nvGrpSpPr>
        <p:grpSpPr>
          <a:xfrm>
            <a:off x="983232" y="-962100"/>
            <a:ext cx="7177416" cy="7177416"/>
            <a:chOff x="530505" y="2179769"/>
            <a:chExt cx="2442212" cy="2442212"/>
          </a:xfrm>
        </p:grpSpPr>
        <p:sp>
          <p:nvSpPr>
            <p:cNvPr id="653" name="Google Shape;653;p9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" name="Google Shape;657;p9"/>
          <p:cNvGrpSpPr/>
          <p:nvPr/>
        </p:nvGrpSpPr>
        <p:grpSpPr>
          <a:xfrm flipH="1">
            <a:off x="-449773" y="729411"/>
            <a:ext cx="2118662" cy="939062"/>
            <a:chOff x="4059002" y="793671"/>
            <a:chExt cx="401482" cy="177933"/>
          </a:xfrm>
        </p:grpSpPr>
        <p:sp>
          <p:nvSpPr>
            <p:cNvPr id="658" name="Google Shape;658;p9"/>
            <p:cNvSpPr/>
            <p:nvPr/>
          </p:nvSpPr>
          <p:spPr>
            <a:xfrm>
              <a:off x="4419301" y="862833"/>
              <a:ext cx="20925" cy="15014"/>
            </a:xfrm>
            <a:custGeom>
              <a:avLst/>
              <a:gdLst/>
              <a:ahLst/>
              <a:cxnLst/>
              <a:rect l="l" t="t" r="r" b="b"/>
              <a:pathLst>
                <a:path w="439" h="315" extrusionOk="0">
                  <a:moveTo>
                    <a:pt x="216" y="0"/>
                  </a:moveTo>
                  <a:cubicBezTo>
                    <a:pt x="50" y="0"/>
                    <a:pt x="1" y="267"/>
                    <a:pt x="183" y="310"/>
                  </a:cubicBezTo>
                  <a:cubicBezTo>
                    <a:pt x="196" y="313"/>
                    <a:pt x="210" y="315"/>
                    <a:pt x="222" y="315"/>
                  </a:cubicBezTo>
                  <a:cubicBezTo>
                    <a:pt x="388" y="315"/>
                    <a:pt x="438" y="47"/>
                    <a:pt x="255" y="5"/>
                  </a:cubicBezTo>
                  <a:cubicBezTo>
                    <a:pt x="241" y="2"/>
                    <a:pt x="228" y="0"/>
                    <a:pt x="216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4359148" y="868123"/>
              <a:ext cx="21449" cy="19161"/>
            </a:xfrm>
            <a:custGeom>
              <a:avLst/>
              <a:gdLst/>
              <a:ahLst/>
              <a:cxnLst/>
              <a:rect l="l" t="t" r="r" b="b"/>
              <a:pathLst>
                <a:path w="450" h="402" extrusionOk="0">
                  <a:moveTo>
                    <a:pt x="189" y="1"/>
                  </a:moveTo>
                  <a:cubicBezTo>
                    <a:pt x="164" y="1"/>
                    <a:pt x="140" y="7"/>
                    <a:pt x="118" y="19"/>
                  </a:cubicBezTo>
                  <a:cubicBezTo>
                    <a:pt x="94" y="27"/>
                    <a:pt x="74" y="42"/>
                    <a:pt x="58" y="60"/>
                  </a:cubicBezTo>
                  <a:cubicBezTo>
                    <a:pt x="36" y="86"/>
                    <a:pt x="20" y="116"/>
                    <a:pt x="9" y="147"/>
                  </a:cubicBezTo>
                  <a:cubicBezTo>
                    <a:pt x="0" y="174"/>
                    <a:pt x="0" y="199"/>
                    <a:pt x="6" y="223"/>
                  </a:cubicBezTo>
                  <a:cubicBezTo>
                    <a:pt x="9" y="241"/>
                    <a:pt x="12" y="256"/>
                    <a:pt x="21" y="271"/>
                  </a:cubicBezTo>
                  <a:cubicBezTo>
                    <a:pt x="29" y="294"/>
                    <a:pt x="43" y="314"/>
                    <a:pt x="62" y="331"/>
                  </a:cubicBezTo>
                  <a:lnTo>
                    <a:pt x="103" y="360"/>
                  </a:lnTo>
                  <a:cubicBezTo>
                    <a:pt x="134" y="372"/>
                    <a:pt x="166" y="383"/>
                    <a:pt x="198" y="395"/>
                  </a:cubicBezTo>
                  <a:cubicBezTo>
                    <a:pt x="212" y="400"/>
                    <a:pt x="226" y="402"/>
                    <a:pt x="241" y="402"/>
                  </a:cubicBezTo>
                  <a:cubicBezTo>
                    <a:pt x="278" y="402"/>
                    <a:pt x="316" y="388"/>
                    <a:pt x="347" y="372"/>
                  </a:cubicBezTo>
                  <a:cubicBezTo>
                    <a:pt x="393" y="346"/>
                    <a:pt x="420" y="298"/>
                    <a:pt x="435" y="249"/>
                  </a:cubicBezTo>
                  <a:cubicBezTo>
                    <a:pt x="449" y="201"/>
                    <a:pt x="436" y="141"/>
                    <a:pt x="412" y="100"/>
                  </a:cubicBezTo>
                  <a:cubicBezTo>
                    <a:pt x="398" y="78"/>
                    <a:pt x="381" y="60"/>
                    <a:pt x="359" y="47"/>
                  </a:cubicBezTo>
                  <a:cubicBezTo>
                    <a:pt x="339" y="29"/>
                    <a:pt x="316" y="18"/>
                    <a:pt x="290" y="12"/>
                  </a:cubicBezTo>
                  <a:cubicBezTo>
                    <a:pt x="257" y="7"/>
                    <a:pt x="223" y="5"/>
                    <a:pt x="18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4285649" y="845006"/>
              <a:ext cx="34748" cy="37036"/>
            </a:xfrm>
            <a:custGeom>
              <a:avLst/>
              <a:gdLst/>
              <a:ahLst/>
              <a:cxnLst/>
              <a:rect l="l" t="t" r="r" b="b"/>
              <a:pathLst>
                <a:path w="729" h="777" extrusionOk="0">
                  <a:moveTo>
                    <a:pt x="378" y="0"/>
                  </a:moveTo>
                  <a:cubicBezTo>
                    <a:pt x="355" y="0"/>
                    <a:pt x="333" y="3"/>
                    <a:pt x="310" y="9"/>
                  </a:cubicBezTo>
                  <a:cubicBezTo>
                    <a:pt x="264" y="13"/>
                    <a:pt x="222" y="26"/>
                    <a:pt x="183" y="53"/>
                  </a:cubicBezTo>
                  <a:cubicBezTo>
                    <a:pt x="142" y="77"/>
                    <a:pt x="110" y="108"/>
                    <a:pt x="86" y="147"/>
                  </a:cubicBezTo>
                  <a:cubicBezTo>
                    <a:pt x="56" y="182"/>
                    <a:pt x="35" y="224"/>
                    <a:pt x="27" y="272"/>
                  </a:cubicBezTo>
                  <a:lnTo>
                    <a:pt x="14" y="345"/>
                  </a:lnTo>
                  <a:cubicBezTo>
                    <a:pt x="0" y="406"/>
                    <a:pt x="1" y="468"/>
                    <a:pt x="19" y="528"/>
                  </a:cubicBezTo>
                  <a:cubicBezTo>
                    <a:pt x="32" y="554"/>
                    <a:pt x="44" y="581"/>
                    <a:pt x="56" y="609"/>
                  </a:cubicBezTo>
                  <a:cubicBezTo>
                    <a:pt x="89" y="662"/>
                    <a:pt x="132" y="702"/>
                    <a:pt x="185" y="732"/>
                  </a:cubicBezTo>
                  <a:cubicBezTo>
                    <a:pt x="215" y="743"/>
                    <a:pt x="244" y="754"/>
                    <a:pt x="273" y="766"/>
                  </a:cubicBezTo>
                  <a:cubicBezTo>
                    <a:pt x="297" y="773"/>
                    <a:pt x="321" y="776"/>
                    <a:pt x="345" y="776"/>
                  </a:cubicBezTo>
                  <a:cubicBezTo>
                    <a:pt x="367" y="776"/>
                    <a:pt x="390" y="773"/>
                    <a:pt x="412" y="768"/>
                  </a:cubicBezTo>
                  <a:cubicBezTo>
                    <a:pt x="457" y="763"/>
                    <a:pt x="498" y="749"/>
                    <a:pt x="537" y="723"/>
                  </a:cubicBezTo>
                  <a:cubicBezTo>
                    <a:pt x="578" y="699"/>
                    <a:pt x="610" y="669"/>
                    <a:pt x="635" y="630"/>
                  </a:cubicBezTo>
                  <a:cubicBezTo>
                    <a:pt x="666" y="595"/>
                    <a:pt x="686" y="553"/>
                    <a:pt x="694" y="506"/>
                  </a:cubicBezTo>
                  <a:lnTo>
                    <a:pt x="714" y="435"/>
                  </a:lnTo>
                  <a:cubicBezTo>
                    <a:pt x="729" y="374"/>
                    <a:pt x="726" y="312"/>
                    <a:pt x="708" y="250"/>
                  </a:cubicBezTo>
                  <a:cubicBezTo>
                    <a:pt x="694" y="223"/>
                    <a:pt x="683" y="196"/>
                    <a:pt x="670" y="168"/>
                  </a:cubicBezTo>
                  <a:cubicBezTo>
                    <a:pt x="637" y="115"/>
                    <a:pt x="594" y="73"/>
                    <a:pt x="539" y="44"/>
                  </a:cubicBezTo>
                  <a:cubicBezTo>
                    <a:pt x="509" y="32"/>
                    <a:pt x="480" y="21"/>
                    <a:pt x="450" y="10"/>
                  </a:cubicBezTo>
                  <a:cubicBezTo>
                    <a:pt x="426" y="3"/>
                    <a:pt x="402" y="0"/>
                    <a:pt x="378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4214104" y="807065"/>
              <a:ext cx="32508" cy="30649"/>
            </a:xfrm>
            <a:custGeom>
              <a:avLst/>
              <a:gdLst/>
              <a:ahLst/>
              <a:cxnLst/>
              <a:rect l="l" t="t" r="r" b="b"/>
              <a:pathLst>
                <a:path w="682" h="643" extrusionOk="0">
                  <a:moveTo>
                    <a:pt x="299" y="0"/>
                  </a:moveTo>
                  <a:cubicBezTo>
                    <a:pt x="273" y="0"/>
                    <a:pt x="245" y="4"/>
                    <a:pt x="217" y="11"/>
                  </a:cubicBezTo>
                  <a:cubicBezTo>
                    <a:pt x="187" y="19"/>
                    <a:pt x="146" y="42"/>
                    <a:pt x="114" y="58"/>
                  </a:cubicBezTo>
                  <a:cubicBezTo>
                    <a:pt x="37" y="95"/>
                    <a:pt x="4" y="191"/>
                    <a:pt x="2" y="266"/>
                  </a:cubicBezTo>
                  <a:cubicBezTo>
                    <a:pt x="1" y="298"/>
                    <a:pt x="2" y="322"/>
                    <a:pt x="7" y="352"/>
                  </a:cubicBezTo>
                  <a:cubicBezTo>
                    <a:pt x="22" y="439"/>
                    <a:pt x="69" y="501"/>
                    <a:pt x="132" y="558"/>
                  </a:cubicBezTo>
                  <a:cubicBezTo>
                    <a:pt x="194" y="614"/>
                    <a:pt x="272" y="642"/>
                    <a:pt x="348" y="642"/>
                  </a:cubicBezTo>
                  <a:cubicBezTo>
                    <a:pt x="444" y="642"/>
                    <a:pt x="538" y="598"/>
                    <a:pt x="600" y="514"/>
                  </a:cubicBezTo>
                  <a:cubicBezTo>
                    <a:pt x="656" y="436"/>
                    <a:pt x="681" y="331"/>
                    <a:pt x="649" y="237"/>
                  </a:cubicBezTo>
                  <a:cubicBezTo>
                    <a:pt x="624" y="166"/>
                    <a:pt x="575" y="87"/>
                    <a:pt x="499" y="54"/>
                  </a:cubicBezTo>
                  <a:cubicBezTo>
                    <a:pt x="484" y="48"/>
                    <a:pt x="470" y="41"/>
                    <a:pt x="454" y="35"/>
                  </a:cubicBezTo>
                  <a:cubicBezTo>
                    <a:pt x="401" y="13"/>
                    <a:pt x="351" y="0"/>
                    <a:pt x="29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4122587" y="793671"/>
              <a:ext cx="39085" cy="31602"/>
            </a:xfrm>
            <a:custGeom>
              <a:avLst/>
              <a:gdLst/>
              <a:ahLst/>
              <a:cxnLst/>
              <a:rect l="l" t="t" r="r" b="b"/>
              <a:pathLst>
                <a:path w="820" h="663" extrusionOk="0">
                  <a:moveTo>
                    <a:pt x="452" y="1"/>
                  </a:moveTo>
                  <a:cubicBezTo>
                    <a:pt x="419" y="1"/>
                    <a:pt x="386" y="6"/>
                    <a:pt x="353" y="18"/>
                  </a:cubicBezTo>
                  <a:cubicBezTo>
                    <a:pt x="287" y="41"/>
                    <a:pt x="237" y="75"/>
                    <a:pt x="183" y="119"/>
                  </a:cubicBezTo>
                  <a:cubicBezTo>
                    <a:pt x="203" y="103"/>
                    <a:pt x="224" y="87"/>
                    <a:pt x="243" y="70"/>
                  </a:cubicBezTo>
                  <a:lnTo>
                    <a:pt x="243" y="70"/>
                  </a:lnTo>
                  <a:cubicBezTo>
                    <a:pt x="213" y="91"/>
                    <a:pt x="182" y="114"/>
                    <a:pt x="153" y="140"/>
                  </a:cubicBezTo>
                  <a:cubicBezTo>
                    <a:pt x="0" y="281"/>
                    <a:pt x="83" y="561"/>
                    <a:pt x="276" y="611"/>
                  </a:cubicBezTo>
                  <a:cubicBezTo>
                    <a:pt x="306" y="631"/>
                    <a:pt x="339" y="645"/>
                    <a:pt x="374" y="653"/>
                  </a:cubicBezTo>
                  <a:cubicBezTo>
                    <a:pt x="400" y="660"/>
                    <a:pt x="426" y="663"/>
                    <a:pt x="452" y="663"/>
                  </a:cubicBezTo>
                  <a:cubicBezTo>
                    <a:pt x="484" y="663"/>
                    <a:pt x="516" y="658"/>
                    <a:pt x="546" y="648"/>
                  </a:cubicBezTo>
                  <a:cubicBezTo>
                    <a:pt x="656" y="614"/>
                    <a:pt x="744" y="521"/>
                    <a:pt x="770" y="409"/>
                  </a:cubicBezTo>
                  <a:cubicBezTo>
                    <a:pt x="819" y="205"/>
                    <a:pt x="652" y="1"/>
                    <a:pt x="45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4059002" y="822651"/>
              <a:ext cx="31745" cy="27598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10" y="0"/>
                  </a:moveTo>
                  <a:cubicBezTo>
                    <a:pt x="264" y="0"/>
                    <a:pt x="217" y="11"/>
                    <a:pt x="176" y="33"/>
                  </a:cubicBezTo>
                  <a:cubicBezTo>
                    <a:pt x="99" y="59"/>
                    <a:pt x="37" y="139"/>
                    <a:pt x="19" y="216"/>
                  </a:cubicBezTo>
                  <a:cubicBezTo>
                    <a:pt x="0" y="291"/>
                    <a:pt x="19" y="391"/>
                    <a:pt x="78" y="449"/>
                  </a:cubicBezTo>
                  <a:cubicBezTo>
                    <a:pt x="121" y="509"/>
                    <a:pt x="191" y="549"/>
                    <a:pt x="261" y="564"/>
                  </a:cubicBezTo>
                  <a:cubicBezTo>
                    <a:pt x="301" y="574"/>
                    <a:pt x="349" y="574"/>
                    <a:pt x="391" y="578"/>
                  </a:cubicBezTo>
                  <a:cubicBezTo>
                    <a:pt x="394" y="578"/>
                    <a:pt x="397" y="578"/>
                    <a:pt x="400" y="578"/>
                  </a:cubicBezTo>
                  <a:cubicBezTo>
                    <a:pt x="460" y="578"/>
                    <a:pt x="544" y="534"/>
                    <a:pt x="580" y="491"/>
                  </a:cubicBezTo>
                  <a:cubicBezTo>
                    <a:pt x="613" y="455"/>
                    <a:pt x="637" y="412"/>
                    <a:pt x="649" y="365"/>
                  </a:cubicBezTo>
                  <a:cubicBezTo>
                    <a:pt x="665" y="307"/>
                    <a:pt x="655" y="242"/>
                    <a:pt x="631" y="188"/>
                  </a:cubicBezTo>
                  <a:cubicBezTo>
                    <a:pt x="618" y="154"/>
                    <a:pt x="599" y="125"/>
                    <a:pt x="571" y="101"/>
                  </a:cubicBezTo>
                  <a:cubicBezTo>
                    <a:pt x="553" y="87"/>
                    <a:pt x="533" y="73"/>
                    <a:pt x="513" y="59"/>
                  </a:cubicBezTo>
                  <a:cubicBezTo>
                    <a:pt x="475" y="43"/>
                    <a:pt x="434" y="23"/>
                    <a:pt x="392" y="12"/>
                  </a:cubicBezTo>
                  <a:cubicBezTo>
                    <a:pt x="366" y="4"/>
                    <a:pt x="338" y="0"/>
                    <a:pt x="31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4438415" y="889239"/>
              <a:ext cx="22069" cy="17159"/>
            </a:xfrm>
            <a:custGeom>
              <a:avLst/>
              <a:gdLst/>
              <a:ahLst/>
              <a:cxnLst/>
              <a:rect l="l" t="t" r="r" b="b"/>
              <a:pathLst>
                <a:path w="463" h="360" extrusionOk="0">
                  <a:moveTo>
                    <a:pt x="284" y="0"/>
                  </a:moveTo>
                  <a:cubicBezTo>
                    <a:pt x="268" y="0"/>
                    <a:pt x="252" y="2"/>
                    <a:pt x="236" y="7"/>
                  </a:cubicBezTo>
                  <a:cubicBezTo>
                    <a:pt x="171" y="27"/>
                    <a:pt x="100" y="44"/>
                    <a:pt x="52" y="96"/>
                  </a:cubicBezTo>
                  <a:cubicBezTo>
                    <a:pt x="15" y="135"/>
                    <a:pt x="1" y="191"/>
                    <a:pt x="17" y="247"/>
                  </a:cubicBezTo>
                  <a:cubicBezTo>
                    <a:pt x="34" y="302"/>
                    <a:pt x="75" y="329"/>
                    <a:pt x="127" y="349"/>
                  </a:cubicBezTo>
                  <a:cubicBezTo>
                    <a:pt x="147" y="357"/>
                    <a:pt x="168" y="359"/>
                    <a:pt x="189" y="359"/>
                  </a:cubicBezTo>
                  <a:cubicBezTo>
                    <a:pt x="239" y="359"/>
                    <a:pt x="291" y="345"/>
                    <a:pt x="337" y="337"/>
                  </a:cubicBezTo>
                  <a:cubicBezTo>
                    <a:pt x="381" y="328"/>
                    <a:pt x="417" y="290"/>
                    <a:pt x="438" y="254"/>
                  </a:cubicBezTo>
                  <a:cubicBezTo>
                    <a:pt x="461" y="213"/>
                    <a:pt x="462" y="164"/>
                    <a:pt x="451" y="120"/>
                  </a:cubicBezTo>
                  <a:cubicBezTo>
                    <a:pt x="433" y="47"/>
                    <a:pt x="358" y="0"/>
                    <a:pt x="28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4383743" y="914883"/>
              <a:ext cx="31793" cy="27884"/>
            </a:xfrm>
            <a:custGeom>
              <a:avLst/>
              <a:gdLst/>
              <a:ahLst/>
              <a:cxnLst/>
              <a:rect l="l" t="t" r="r" b="b"/>
              <a:pathLst>
                <a:path w="667" h="585" extrusionOk="0">
                  <a:moveTo>
                    <a:pt x="382" y="0"/>
                  </a:moveTo>
                  <a:cubicBezTo>
                    <a:pt x="329" y="0"/>
                    <a:pt x="272" y="12"/>
                    <a:pt x="234" y="41"/>
                  </a:cubicBezTo>
                  <a:cubicBezTo>
                    <a:pt x="203" y="63"/>
                    <a:pt x="173" y="87"/>
                    <a:pt x="143" y="110"/>
                  </a:cubicBezTo>
                  <a:cubicBezTo>
                    <a:pt x="88" y="155"/>
                    <a:pt x="48" y="223"/>
                    <a:pt x="39" y="295"/>
                  </a:cubicBezTo>
                  <a:cubicBezTo>
                    <a:pt x="34" y="311"/>
                    <a:pt x="28" y="324"/>
                    <a:pt x="23" y="340"/>
                  </a:cubicBezTo>
                  <a:cubicBezTo>
                    <a:pt x="0" y="435"/>
                    <a:pt x="64" y="542"/>
                    <a:pt x="160" y="563"/>
                  </a:cubicBezTo>
                  <a:cubicBezTo>
                    <a:pt x="177" y="565"/>
                    <a:pt x="192" y="568"/>
                    <a:pt x="207" y="569"/>
                  </a:cubicBezTo>
                  <a:cubicBezTo>
                    <a:pt x="238" y="579"/>
                    <a:pt x="270" y="584"/>
                    <a:pt x="301" y="584"/>
                  </a:cubicBezTo>
                  <a:cubicBezTo>
                    <a:pt x="342" y="584"/>
                    <a:pt x="383" y="576"/>
                    <a:pt x="420" y="559"/>
                  </a:cubicBezTo>
                  <a:cubicBezTo>
                    <a:pt x="456" y="543"/>
                    <a:pt x="489" y="524"/>
                    <a:pt x="524" y="508"/>
                  </a:cubicBezTo>
                  <a:cubicBezTo>
                    <a:pt x="588" y="476"/>
                    <a:pt x="628" y="404"/>
                    <a:pt x="646" y="338"/>
                  </a:cubicBezTo>
                  <a:cubicBezTo>
                    <a:pt x="666" y="267"/>
                    <a:pt x="648" y="191"/>
                    <a:pt x="613" y="130"/>
                  </a:cubicBezTo>
                  <a:cubicBezTo>
                    <a:pt x="579" y="69"/>
                    <a:pt x="508" y="22"/>
                    <a:pt x="442" y="6"/>
                  </a:cubicBezTo>
                  <a:cubicBezTo>
                    <a:pt x="424" y="2"/>
                    <a:pt x="403" y="0"/>
                    <a:pt x="382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4325878" y="935283"/>
              <a:ext cx="26645" cy="22450"/>
            </a:xfrm>
            <a:custGeom>
              <a:avLst/>
              <a:gdLst/>
              <a:ahLst/>
              <a:cxnLst/>
              <a:rect l="l" t="t" r="r" b="b"/>
              <a:pathLst>
                <a:path w="559" h="471" extrusionOk="0">
                  <a:moveTo>
                    <a:pt x="197" y="0"/>
                  </a:moveTo>
                  <a:cubicBezTo>
                    <a:pt x="174" y="0"/>
                    <a:pt x="149" y="4"/>
                    <a:pt x="124" y="14"/>
                  </a:cubicBezTo>
                  <a:cubicBezTo>
                    <a:pt x="56" y="38"/>
                    <a:pt x="1" y="103"/>
                    <a:pt x="5" y="179"/>
                  </a:cubicBezTo>
                  <a:cubicBezTo>
                    <a:pt x="11" y="270"/>
                    <a:pt x="54" y="328"/>
                    <a:pt x="120" y="381"/>
                  </a:cubicBezTo>
                  <a:cubicBezTo>
                    <a:pt x="182" y="430"/>
                    <a:pt x="253" y="444"/>
                    <a:pt x="326" y="465"/>
                  </a:cubicBezTo>
                  <a:cubicBezTo>
                    <a:pt x="339" y="468"/>
                    <a:pt x="353" y="470"/>
                    <a:pt x="366" y="470"/>
                  </a:cubicBezTo>
                  <a:cubicBezTo>
                    <a:pt x="426" y="470"/>
                    <a:pt x="484" y="433"/>
                    <a:pt x="515" y="381"/>
                  </a:cubicBezTo>
                  <a:cubicBezTo>
                    <a:pt x="559" y="312"/>
                    <a:pt x="531" y="231"/>
                    <a:pt x="484" y="176"/>
                  </a:cubicBezTo>
                  <a:cubicBezTo>
                    <a:pt x="471" y="160"/>
                    <a:pt x="455" y="134"/>
                    <a:pt x="440" y="119"/>
                  </a:cubicBezTo>
                  <a:cubicBezTo>
                    <a:pt x="430" y="109"/>
                    <a:pt x="421" y="97"/>
                    <a:pt x="412" y="87"/>
                  </a:cubicBezTo>
                  <a:cubicBezTo>
                    <a:pt x="397" y="71"/>
                    <a:pt x="374" y="58"/>
                    <a:pt x="355" y="47"/>
                  </a:cubicBezTo>
                  <a:cubicBezTo>
                    <a:pt x="302" y="21"/>
                    <a:pt x="251" y="0"/>
                    <a:pt x="19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4274543" y="925512"/>
              <a:ext cx="15253" cy="13013"/>
            </a:xfrm>
            <a:custGeom>
              <a:avLst/>
              <a:gdLst/>
              <a:ahLst/>
              <a:cxnLst/>
              <a:rect l="l" t="t" r="r" b="b"/>
              <a:pathLst>
                <a:path w="320" h="273" extrusionOk="0">
                  <a:moveTo>
                    <a:pt x="147" y="0"/>
                  </a:moveTo>
                  <a:cubicBezTo>
                    <a:pt x="119" y="0"/>
                    <a:pt x="84" y="7"/>
                    <a:pt x="62" y="23"/>
                  </a:cubicBezTo>
                  <a:cubicBezTo>
                    <a:pt x="44" y="35"/>
                    <a:pt x="31" y="49"/>
                    <a:pt x="21" y="68"/>
                  </a:cubicBezTo>
                  <a:cubicBezTo>
                    <a:pt x="16" y="77"/>
                    <a:pt x="12" y="88"/>
                    <a:pt x="10" y="99"/>
                  </a:cubicBezTo>
                  <a:cubicBezTo>
                    <a:pt x="1" y="132"/>
                    <a:pt x="11" y="161"/>
                    <a:pt x="25" y="189"/>
                  </a:cubicBezTo>
                  <a:cubicBezTo>
                    <a:pt x="37" y="216"/>
                    <a:pt x="75" y="242"/>
                    <a:pt x="101" y="252"/>
                  </a:cubicBezTo>
                  <a:cubicBezTo>
                    <a:pt x="117" y="257"/>
                    <a:pt x="135" y="264"/>
                    <a:pt x="150" y="269"/>
                  </a:cubicBezTo>
                  <a:cubicBezTo>
                    <a:pt x="159" y="272"/>
                    <a:pt x="168" y="273"/>
                    <a:pt x="177" y="273"/>
                  </a:cubicBezTo>
                  <a:cubicBezTo>
                    <a:pt x="203" y="273"/>
                    <a:pt x="229" y="264"/>
                    <a:pt x="251" y="252"/>
                  </a:cubicBezTo>
                  <a:cubicBezTo>
                    <a:pt x="282" y="234"/>
                    <a:pt x="302" y="201"/>
                    <a:pt x="311" y="168"/>
                  </a:cubicBezTo>
                  <a:cubicBezTo>
                    <a:pt x="320" y="137"/>
                    <a:pt x="311" y="95"/>
                    <a:pt x="294" y="68"/>
                  </a:cubicBezTo>
                  <a:cubicBezTo>
                    <a:pt x="277" y="42"/>
                    <a:pt x="241" y="11"/>
                    <a:pt x="210" y="7"/>
                  </a:cubicBezTo>
                  <a:cubicBezTo>
                    <a:pt x="193" y="5"/>
                    <a:pt x="177" y="2"/>
                    <a:pt x="160" y="1"/>
                  </a:cubicBezTo>
                  <a:cubicBezTo>
                    <a:pt x="156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4204857" y="894625"/>
              <a:ext cx="31173" cy="30982"/>
            </a:xfrm>
            <a:custGeom>
              <a:avLst/>
              <a:gdLst/>
              <a:ahLst/>
              <a:cxnLst/>
              <a:rect l="l" t="t" r="r" b="b"/>
              <a:pathLst>
                <a:path w="654" h="650" extrusionOk="0">
                  <a:moveTo>
                    <a:pt x="315" y="1"/>
                  </a:moveTo>
                  <a:cubicBezTo>
                    <a:pt x="272" y="1"/>
                    <a:pt x="232" y="11"/>
                    <a:pt x="195" y="32"/>
                  </a:cubicBezTo>
                  <a:cubicBezTo>
                    <a:pt x="169" y="41"/>
                    <a:pt x="145" y="54"/>
                    <a:pt x="126" y="75"/>
                  </a:cubicBezTo>
                  <a:cubicBezTo>
                    <a:pt x="101" y="92"/>
                    <a:pt x="83" y="111"/>
                    <a:pt x="68" y="136"/>
                  </a:cubicBezTo>
                  <a:cubicBezTo>
                    <a:pt x="60" y="146"/>
                    <a:pt x="52" y="158"/>
                    <a:pt x="43" y="170"/>
                  </a:cubicBezTo>
                  <a:cubicBezTo>
                    <a:pt x="42" y="171"/>
                    <a:pt x="41" y="174"/>
                    <a:pt x="39" y="176"/>
                  </a:cubicBezTo>
                  <a:cubicBezTo>
                    <a:pt x="12" y="219"/>
                    <a:pt x="12" y="246"/>
                    <a:pt x="5" y="292"/>
                  </a:cubicBezTo>
                  <a:cubicBezTo>
                    <a:pt x="1" y="331"/>
                    <a:pt x="0" y="318"/>
                    <a:pt x="1" y="333"/>
                  </a:cubicBezTo>
                  <a:cubicBezTo>
                    <a:pt x="1" y="335"/>
                    <a:pt x="2" y="336"/>
                    <a:pt x="2" y="339"/>
                  </a:cubicBezTo>
                  <a:cubicBezTo>
                    <a:pt x="2" y="382"/>
                    <a:pt x="13" y="423"/>
                    <a:pt x="34" y="459"/>
                  </a:cubicBezTo>
                  <a:cubicBezTo>
                    <a:pt x="42" y="486"/>
                    <a:pt x="57" y="509"/>
                    <a:pt x="78" y="528"/>
                  </a:cubicBezTo>
                  <a:cubicBezTo>
                    <a:pt x="102" y="562"/>
                    <a:pt x="132" y="590"/>
                    <a:pt x="172" y="609"/>
                  </a:cubicBezTo>
                  <a:cubicBezTo>
                    <a:pt x="199" y="620"/>
                    <a:pt x="225" y="630"/>
                    <a:pt x="253" y="640"/>
                  </a:cubicBezTo>
                  <a:cubicBezTo>
                    <a:pt x="282" y="645"/>
                    <a:pt x="310" y="648"/>
                    <a:pt x="339" y="650"/>
                  </a:cubicBezTo>
                  <a:lnTo>
                    <a:pt x="421" y="635"/>
                  </a:lnTo>
                  <a:cubicBezTo>
                    <a:pt x="447" y="624"/>
                    <a:pt x="472" y="613"/>
                    <a:pt x="498" y="602"/>
                  </a:cubicBezTo>
                  <a:cubicBezTo>
                    <a:pt x="535" y="580"/>
                    <a:pt x="565" y="551"/>
                    <a:pt x="587" y="515"/>
                  </a:cubicBezTo>
                  <a:cubicBezTo>
                    <a:pt x="607" y="494"/>
                    <a:pt x="620" y="470"/>
                    <a:pt x="627" y="440"/>
                  </a:cubicBezTo>
                  <a:cubicBezTo>
                    <a:pt x="641" y="414"/>
                    <a:pt x="648" y="387"/>
                    <a:pt x="646" y="357"/>
                  </a:cubicBezTo>
                  <a:cubicBezTo>
                    <a:pt x="653" y="328"/>
                    <a:pt x="651" y="299"/>
                    <a:pt x="644" y="272"/>
                  </a:cubicBezTo>
                  <a:cubicBezTo>
                    <a:pt x="641" y="230"/>
                    <a:pt x="627" y="190"/>
                    <a:pt x="603" y="156"/>
                  </a:cubicBezTo>
                  <a:cubicBezTo>
                    <a:pt x="587" y="135"/>
                    <a:pt x="568" y="112"/>
                    <a:pt x="551" y="91"/>
                  </a:cubicBezTo>
                  <a:lnTo>
                    <a:pt x="483" y="42"/>
                  </a:lnTo>
                  <a:cubicBezTo>
                    <a:pt x="456" y="31"/>
                    <a:pt x="429" y="21"/>
                    <a:pt x="401" y="10"/>
                  </a:cubicBezTo>
                  <a:cubicBezTo>
                    <a:pt x="373" y="6"/>
                    <a:pt x="345" y="4"/>
                    <a:pt x="315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4139746" y="912214"/>
              <a:ext cx="27264" cy="24261"/>
            </a:xfrm>
            <a:custGeom>
              <a:avLst/>
              <a:gdLst/>
              <a:ahLst/>
              <a:cxnLst/>
              <a:rect l="l" t="t" r="r" b="b"/>
              <a:pathLst>
                <a:path w="572" h="509" extrusionOk="0">
                  <a:moveTo>
                    <a:pt x="352" y="1"/>
                  </a:moveTo>
                  <a:cubicBezTo>
                    <a:pt x="347" y="1"/>
                    <a:pt x="342" y="1"/>
                    <a:pt x="337" y="1"/>
                  </a:cubicBezTo>
                  <a:cubicBezTo>
                    <a:pt x="317" y="3"/>
                    <a:pt x="300" y="8"/>
                    <a:pt x="280" y="11"/>
                  </a:cubicBezTo>
                  <a:cubicBezTo>
                    <a:pt x="237" y="29"/>
                    <a:pt x="191" y="45"/>
                    <a:pt x="152" y="74"/>
                  </a:cubicBezTo>
                  <a:cubicBezTo>
                    <a:pt x="112" y="102"/>
                    <a:pt x="73" y="132"/>
                    <a:pt x="49" y="175"/>
                  </a:cubicBezTo>
                  <a:cubicBezTo>
                    <a:pt x="38" y="196"/>
                    <a:pt x="32" y="218"/>
                    <a:pt x="27" y="241"/>
                  </a:cubicBezTo>
                  <a:cubicBezTo>
                    <a:pt x="24" y="246"/>
                    <a:pt x="22" y="252"/>
                    <a:pt x="21" y="257"/>
                  </a:cubicBezTo>
                  <a:cubicBezTo>
                    <a:pt x="0" y="310"/>
                    <a:pt x="5" y="367"/>
                    <a:pt x="33" y="416"/>
                  </a:cubicBezTo>
                  <a:cubicBezTo>
                    <a:pt x="66" y="477"/>
                    <a:pt x="132" y="498"/>
                    <a:pt x="195" y="503"/>
                  </a:cubicBezTo>
                  <a:cubicBezTo>
                    <a:pt x="212" y="506"/>
                    <a:pt x="229" y="508"/>
                    <a:pt x="245" y="508"/>
                  </a:cubicBezTo>
                  <a:cubicBezTo>
                    <a:pt x="258" y="508"/>
                    <a:pt x="271" y="507"/>
                    <a:pt x="285" y="505"/>
                  </a:cubicBezTo>
                  <a:cubicBezTo>
                    <a:pt x="325" y="499"/>
                    <a:pt x="357" y="483"/>
                    <a:pt x="393" y="464"/>
                  </a:cubicBezTo>
                  <a:cubicBezTo>
                    <a:pt x="435" y="442"/>
                    <a:pt x="469" y="410"/>
                    <a:pt x="506" y="378"/>
                  </a:cubicBezTo>
                  <a:cubicBezTo>
                    <a:pt x="546" y="344"/>
                    <a:pt x="572" y="267"/>
                    <a:pt x="568" y="216"/>
                  </a:cubicBezTo>
                  <a:cubicBezTo>
                    <a:pt x="565" y="178"/>
                    <a:pt x="553" y="142"/>
                    <a:pt x="535" y="107"/>
                  </a:cubicBezTo>
                  <a:cubicBezTo>
                    <a:pt x="511" y="65"/>
                    <a:pt x="469" y="35"/>
                    <a:pt x="425" y="18"/>
                  </a:cubicBezTo>
                  <a:cubicBezTo>
                    <a:pt x="402" y="8"/>
                    <a:pt x="378" y="1"/>
                    <a:pt x="352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4104712" y="950727"/>
              <a:ext cx="28933" cy="20877"/>
            </a:xfrm>
            <a:custGeom>
              <a:avLst/>
              <a:gdLst/>
              <a:ahLst/>
              <a:cxnLst/>
              <a:rect l="l" t="t" r="r" b="b"/>
              <a:pathLst>
                <a:path w="607" h="438" extrusionOk="0">
                  <a:moveTo>
                    <a:pt x="299" y="0"/>
                  </a:moveTo>
                  <a:cubicBezTo>
                    <a:pt x="70" y="0"/>
                    <a:pt x="1" y="370"/>
                    <a:pt x="255" y="431"/>
                  </a:cubicBezTo>
                  <a:cubicBezTo>
                    <a:pt x="274" y="435"/>
                    <a:pt x="292" y="437"/>
                    <a:pt x="310" y="437"/>
                  </a:cubicBezTo>
                  <a:cubicBezTo>
                    <a:pt x="539" y="437"/>
                    <a:pt x="607" y="67"/>
                    <a:pt x="354" y="7"/>
                  </a:cubicBezTo>
                  <a:cubicBezTo>
                    <a:pt x="335" y="2"/>
                    <a:pt x="316" y="0"/>
                    <a:pt x="29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4393658" y="889620"/>
              <a:ext cx="14776" cy="12298"/>
            </a:xfrm>
            <a:custGeom>
              <a:avLst/>
              <a:gdLst/>
              <a:ahLst/>
              <a:cxnLst/>
              <a:rect l="l" t="t" r="r" b="b"/>
              <a:pathLst>
                <a:path w="310" h="258" extrusionOk="0">
                  <a:moveTo>
                    <a:pt x="130" y="1"/>
                  </a:moveTo>
                  <a:cubicBezTo>
                    <a:pt x="117" y="1"/>
                    <a:pt x="105" y="2"/>
                    <a:pt x="91" y="5"/>
                  </a:cubicBezTo>
                  <a:cubicBezTo>
                    <a:pt x="51" y="15"/>
                    <a:pt x="18" y="52"/>
                    <a:pt x="9" y="90"/>
                  </a:cubicBezTo>
                  <a:cubicBezTo>
                    <a:pt x="1" y="128"/>
                    <a:pt x="11" y="179"/>
                    <a:pt x="43" y="204"/>
                  </a:cubicBezTo>
                  <a:cubicBezTo>
                    <a:pt x="53" y="212"/>
                    <a:pt x="61" y="220"/>
                    <a:pt x="72" y="226"/>
                  </a:cubicBezTo>
                  <a:cubicBezTo>
                    <a:pt x="81" y="230"/>
                    <a:pt x="92" y="235"/>
                    <a:pt x="102" y="238"/>
                  </a:cubicBezTo>
                  <a:cubicBezTo>
                    <a:pt x="107" y="241"/>
                    <a:pt x="113" y="242"/>
                    <a:pt x="118" y="243"/>
                  </a:cubicBezTo>
                  <a:cubicBezTo>
                    <a:pt x="129" y="247"/>
                    <a:pt x="140" y="250"/>
                    <a:pt x="150" y="253"/>
                  </a:cubicBezTo>
                  <a:cubicBezTo>
                    <a:pt x="159" y="256"/>
                    <a:pt x="168" y="257"/>
                    <a:pt x="177" y="257"/>
                  </a:cubicBezTo>
                  <a:cubicBezTo>
                    <a:pt x="201" y="257"/>
                    <a:pt x="225" y="249"/>
                    <a:pt x="244" y="238"/>
                  </a:cubicBezTo>
                  <a:cubicBezTo>
                    <a:pt x="274" y="222"/>
                    <a:pt x="292" y="193"/>
                    <a:pt x="301" y="161"/>
                  </a:cubicBezTo>
                  <a:cubicBezTo>
                    <a:pt x="309" y="131"/>
                    <a:pt x="301" y="93"/>
                    <a:pt x="285" y="67"/>
                  </a:cubicBezTo>
                  <a:cubicBezTo>
                    <a:pt x="270" y="41"/>
                    <a:pt x="238" y="16"/>
                    <a:pt x="208" y="11"/>
                  </a:cubicBezTo>
                  <a:cubicBezTo>
                    <a:pt x="197" y="10"/>
                    <a:pt x="186" y="6"/>
                    <a:pt x="175" y="5"/>
                  </a:cubicBezTo>
                  <a:cubicBezTo>
                    <a:pt x="169" y="4"/>
                    <a:pt x="164" y="4"/>
                    <a:pt x="159" y="3"/>
                  </a:cubicBezTo>
                  <a:cubicBezTo>
                    <a:pt x="148" y="1"/>
                    <a:pt x="139" y="1"/>
                    <a:pt x="130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4330930" y="896818"/>
              <a:ext cx="30124" cy="21640"/>
            </a:xfrm>
            <a:custGeom>
              <a:avLst/>
              <a:gdLst/>
              <a:ahLst/>
              <a:cxnLst/>
              <a:rect l="l" t="t" r="r" b="b"/>
              <a:pathLst>
                <a:path w="632" h="454" extrusionOk="0">
                  <a:moveTo>
                    <a:pt x="309" y="0"/>
                  </a:moveTo>
                  <a:cubicBezTo>
                    <a:pt x="71" y="0"/>
                    <a:pt x="0" y="385"/>
                    <a:pt x="264" y="447"/>
                  </a:cubicBezTo>
                  <a:cubicBezTo>
                    <a:pt x="285" y="452"/>
                    <a:pt x="304" y="454"/>
                    <a:pt x="322" y="454"/>
                  </a:cubicBezTo>
                  <a:cubicBezTo>
                    <a:pt x="560" y="454"/>
                    <a:pt x="631" y="69"/>
                    <a:pt x="367" y="7"/>
                  </a:cubicBezTo>
                  <a:cubicBezTo>
                    <a:pt x="347" y="2"/>
                    <a:pt x="328" y="0"/>
                    <a:pt x="30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4256192" y="879706"/>
              <a:ext cx="29123" cy="27407"/>
            </a:xfrm>
            <a:custGeom>
              <a:avLst/>
              <a:gdLst/>
              <a:ahLst/>
              <a:cxnLst/>
              <a:rect l="l" t="t" r="r" b="b"/>
              <a:pathLst>
                <a:path w="611" h="575" extrusionOk="0">
                  <a:moveTo>
                    <a:pt x="307" y="0"/>
                  </a:moveTo>
                  <a:cubicBezTo>
                    <a:pt x="279" y="0"/>
                    <a:pt x="250" y="5"/>
                    <a:pt x="223" y="13"/>
                  </a:cubicBezTo>
                  <a:cubicBezTo>
                    <a:pt x="215" y="15"/>
                    <a:pt x="206" y="20"/>
                    <a:pt x="196" y="23"/>
                  </a:cubicBezTo>
                  <a:cubicBezTo>
                    <a:pt x="175" y="31"/>
                    <a:pt x="154" y="42"/>
                    <a:pt x="133" y="51"/>
                  </a:cubicBezTo>
                  <a:cubicBezTo>
                    <a:pt x="111" y="63"/>
                    <a:pt x="93" y="77"/>
                    <a:pt x="79" y="96"/>
                  </a:cubicBezTo>
                  <a:cubicBezTo>
                    <a:pt x="63" y="113"/>
                    <a:pt x="50" y="133"/>
                    <a:pt x="37" y="152"/>
                  </a:cubicBezTo>
                  <a:cubicBezTo>
                    <a:pt x="28" y="175"/>
                    <a:pt x="19" y="197"/>
                    <a:pt x="11" y="218"/>
                  </a:cubicBezTo>
                  <a:cubicBezTo>
                    <a:pt x="2" y="253"/>
                    <a:pt x="0" y="288"/>
                    <a:pt x="9" y="322"/>
                  </a:cubicBezTo>
                  <a:cubicBezTo>
                    <a:pt x="11" y="334"/>
                    <a:pt x="13" y="347"/>
                    <a:pt x="16" y="359"/>
                  </a:cubicBezTo>
                  <a:cubicBezTo>
                    <a:pt x="25" y="380"/>
                    <a:pt x="35" y="401"/>
                    <a:pt x="44" y="422"/>
                  </a:cubicBezTo>
                  <a:cubicBezTo>
                    <a:pt x="58" y="442"/>
                    <a:pt x="74" y="459"/>
                    <a:pt x="91" y="476"/>
                  </a:cubicBezTo>
                  <a:cubicBezTo>
                    <a:pt x="97" y="483"/>
                    <a:pt x="103" y="489"/>
                    <a:pt x="110" y="495"/>
                  </a:cubicBezTo>
                  <a:cubicBezTo>
                    <a:pt x="163" y="547"/>
                    <a:pt x="236" y="574"/>
                    <a:pt x="310" y="574"/>
                  </a:cubicBezTo>
                  <a:cubicBezTo>
                    <a:pt x="338" y="574"/>
                    <a:pt x="366" y="570"/>
                    <a:pt x="393" y="562"/>
                  </a:cubicBezTo>
                  <a:cubicBezTo>
                    <a:pt x="489" y="533"/>
                    <a:pt x="564" y="452"/>
                    <a:pt x="588" y="354"/>
                  </a:cubicBezTo>
                  <a:cubicBezTo>
                    <a:pt x="611" y="255"/>
                    <a:pt x="579" y="149"/>
                    <a:pt x="506" y="80"/>
                  </a:cubicBezTo>
                  <a:cubicBezTo>
                    <a:pt x="452" y="29"/>
                    <a:pt x="380" y="0"/>
                    <a:pt x="307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4188984" y="856827"/>
              <a:ext cx="21497" cy="21926"/>
            </a:xfrm>
            <a:custGeom>
              <a:avLst/>
              <a:gdLst/>
              <a:ahLst/>
              <a:cxnLst/>
              <a:rect l="l" t="t" r="r" b="b"/>
              <a:pathLst>
                <a:path w="451" h="460" extrusionOk="0">
                  <a:moveTo>
                    <a:pt x="231" y="0"/>
                  </a:moveTo>
                  <a:cubicBezTo>
                    <a:pt x="190" y="0"/>
                    <a:pt x="148" y="14"/>
                    <a:pt x="112" y="34"/>
                  </a:cubicBezTo>
                  <a:cubicBezTo>
                    <a:pt x="87" y="48"/>
                    <a:pt x="66" y="68"/>
                    <a:pt x="52" y="92"/>
                  </a:cubicBezTo>
                  <a:cubicBezTo>
                    <a:pt x="32" y="115"/>
                    <a:pt x="19" y="142"/>
                    <a:pt x="14" y="174"/>
                  </a:cubicBezTo>
                  <a:cubicBezTo>
                    <a:pt x="0" y="229"/>
                    <a:pt x="11" y="291"/>
                    <a:pt x="41" y="341"/>
                  </a:cubicBezTo>
                  <a:cubicBezTo>
                    <a:pt x="56" y="365"/>
                    <a:pt x="76" y="386"/>
                    <a:pt x="100" y="400"/>
                  </a:cubicBezTo>
                  <a:cubicBezTo>
                    <a:pt x="121" y="419"/>
                    <a:pt x="146" y="431"/>
                    <a:pt x="173" y="437"/>
                  </a:cubicBezTo>
                  <a:cubicBezTo>
                    <a:pt x="199" y="451"/>
                    <a:pt x="227" y="459"/>
                    <a:pt x="257" y="459"/>
                  </a:cubicBezTo>
                  <a:cubicBezTo>
                    <a:pt x="261" y="459"/>
                    <a:pt x="264" y="459"/>
                    <a:pt x="267" y="459"/>
                  </a:cubicBezTo>
                  <a:cubicBezTo>
                    <a:pt x="299" y="458"/>
                    <a:pt x="329" y="448"/>
                    <a:pt x="356" y="432"/>
                  </a:cubicBezTo>
                  <a:cubicBezTo>
                    <a:pt x="385" y="415"/>
                    <a:pt x="404" y="391"/>
                    <a:pt x="420" y="364"/>
                  </a:cubicBezTo>
                  <a:cubicBezTo>
                    <a:pt x="437" y="335"/>
                    <a:pt x="444" y="304"/>
                    <a:pt x="443" y="269"/>
                  </a:cubicBezTo>
                  <a:lnTo>
                    <a:pt x="443" y="268"/>
                  </a:lnTo>
                  <a:cubicBezTo>
                    <a:pt x="444" y="260"/>
                    <a:pt x="445" y="252"/>
                    <a:pt x="445" y="243"/>
                  </a:cubicBezTo>
                  <a:cubicBezTo>
                    <a:pt x="451" y="214"/>
                    <a:pt x="449" y="186"/>
                    <a:pt x="439" y="157"/>
                  </a:cubicBezTo>
                  <a:lnTo>
                    <a:pt x="416" y="106"/>
                  </a:lnTo>
                  <a:cubicBezTo>
                    <a:pt x="387" y="54"/>
                    <a:pt x="333" y="22"/>
                    <a:pt x="278" y="7"/>
                  </a:cubicBezTo>
                  <a:cubicBezTo>
                    <a:pt x="263" y="2"/>
                    <a:pt x="247" y="0"/>
                    <a:pt x="231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4124779" y="855349"/>
              <a:ext cx="24166" cy="22021"/>
            </a:xfrm>
            <a:custGeom>
              <a:avLst/>
              <a:gdLst/>
              <a:ahLst/>
              <a:cxnLst/>
              <a:rect l="l" t="t" r="r" b="b"/>
              <a:pathLst>
                <a:path w="507" h="462" extrusionOk="0">
                  <a:moveTo>
                    <a:pt x="283" y="1"/>
                  </a:moveTo>
                  <a:cubicBezTo>
                    <a:pt x="270" y="1"/>
                    <a:pt x="258" y="2"/>
                    <a:pt x="245" y="6"/>
                  </a:cubicBezTo>
                  <a:cubicBezTo>
                    <a:pt x="217" y="8"/>
                    <a:pt x="191" y="18"/>
                    <a:pt x="168" y="33"/>
                  </a:cubicBezTo>
                  <a:cubicBezTo>
                    <a:pt x="154" y="43"/>
                    <a:pt x="142" y="50"/>
                    <a:pt x="130" y="60"/>
                  </a:cubicBezTo>
                  <a:cubicBezTo>
                    <a:pt x="110" y="73"/>
                    <a:pt x="90" y="87"/>
                    <a:pt x="74" y="105"/>
                  </a:cubicBezTo>
                  <a:cubicBezTo>
                    <a:pt x="58" y="123"/>
                    <a:pt x="47" y="140"/>
                    <a:pt x="36" y="162"/>
                  </a:cubicBezTo>
                  <a:cubicBezTo>
                    <a:pt x="0" y="225"/>
                    <a:pt x="4" y="305"/>
                    <a:pt x="39" y="366"/>
                  </a:cubicBezTo>
                  <a:cubicBezTo>
                    <a:pt x="74" y="423"/>
                    <a:pt x="140" y="462"/>
                    <a:pt x="208" y="462"/>
                  </a:cubicBezTo>
                  <a:cubicBezTo>
                    <a:pt x="212" y="462"/>
                    <a:pt x="215" y="462"/>
                    <a:pt x="219" y="462"/>
                  </a:cubicBezTo>
                  <a:cubicBezTo>
                    <a:pt x="243" y="461"/>
                    <a:pt x="263" y="458"/>
                    <a:pt x="288" y="451"/>
                  </a:cubicBezTo>
                  <a:cubicBezTo>
                    <a:pt x="311" y="445"/>
                    <a:pt x="332" y="434"/>
                    <a:pt x="353" y="422"/>
                  </a:cubicBezTo>
                  <a:cubicBezTo>
                    <a:pt x="366" y="414"/>
                    <a:pt x="380" y="408"/>
                    <a:pt x="394" y="400"/>
                  </a:cubicBezTo>
                  <a:cubicBezTo>
                    <a:pt x="445" y="374"/>
                    <a:pt x="474" y="320"/>
                    <a:pt x="490" y="267"/>
                  </a:cubicBezTo>
                  <a:cubicBezTo>
                    <a:pt x="507" y="210"/>
                    <a:pt x="492" y="152"/>
                    <a:pt x="464" y="102"/>
                  </a:cubicBezTo>
                  <a:cubicBezTo>
                    <a:pt x="450" y="78"/>
                    <a:pt x="430" y="59"/>
                    <a:pt x="406" y="44"/>
                  </a:cubicBezTo>
                  <a:cubicBezTo>
                    <a:pt x="384" y="26"/>
                    <a:pt x="358" y="12"/>
                    <a:pt x="330" y="7"/>
                  </a:cubicBezTo>
                  <a:cubicBezTo>
                    <a:pt x="314" y="3"/>
                    <a:pt x="298" y="1"/>
                    <a:pt x="283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4074207" y="888476"/>
              <a:ext cx="25024" cy="23642"/>
            </a:xfrm>
            <a:custGeom>
              <a:avLst/>
              <a:gdLst/>
              <a:ahLst/>
              <a:cxnLst/>
              <a:rect l="l" t="t" r="r" b="b"/>
              <a:pathLst>
                <a:path w="525" h="496" extrusionOk="0">
                  <a:moveTo>
                    <a:pt x="274" y="1"/>
                  </a:moveTo>
                  <a:cubicBezTo>
                    <a:pt x="209" y="1"/>
                    <a:pt x="145" y="31"/>
                    <a:pt x="99" y="76"/>
                  </a:cubicBezTo>
                  <a:cubicBezTo>
                    <a:pt x="58" y="116"/>
                    <a:pt x="28" y="160"/>
                    <a:pt x="15" y="219"/>
                  </a:cubicBezTo>
                  <a:cubicBezTo>
                    <a:pt x="14" y="226"/>
                    <a:pt x="13" y="231"/>
                    <a:pt x="11" y="238"/>
                  </a:cubicBezTo>
                  <a:cubicBezTo>
                    <a:pt x="1" y="291"/>
                    <a:pt x="7" y="343"/>
                    <a:pt x="35" y="392"/>
                  </a:cubicBezTo>
                  <a:cubicBezTo>
                    <a:pt x="52" y="421"/>
                    <a:pt x="80" y="444"/>
                    <a:pt x="108" y="462"/>
                  </a:cubicBezTo>
                  <a:cubicBezTo>
                    <a:pt x="125" y="472"/>
                    <a:pt x="145" y="477"/>
                    <a:pt x="163" y="483"/>
                  </a:cubicBezTo>
                  <a:cubicBezTo>
                    <a:pt x="170" y="484"/>
                    <a:pt x="176" y="486"/>
                    <a:pt x="183" y="488"/>
                  </a:cubicBezTo>
                  <a:cubicBezTo>
                    <a:pt x="197" y="491"/>
                    <a:pt x="205" y="491"/>
                    <a:pt x="223" y="493"/>
                  </a:cubicBezTo>
                  <a:cubicBezTo>
                    <a:pt x="235" y="494"/>
                    <a:pt x="247" y="495"/>
                    <a:pt x="259" y="495"/>
                  </a:cubicBezTo>
                  <a:cubicBezTo>
                    <a:pt x="278" y="491"/>
                    <a:pt x="299" y="489"/>
                    <a:pt x="319" y="485"/>
                  </a:cubicBezTo>
                  <a:cubicBezTo>
                    <a:pt x="328" y="483"/>
                    <a:pt x="336" y="478"/>
                    <a:pt x="345" y="475"/>
                  </a:cubicBezTo>
                  <a:cubicBezTo>
                    <a:pt x="427" y="448"/>
                    <a:pt x="491" y="385"/>
                    <a:pt x="510" y="300"/>
                  </a:cubicBezTo>
                  <a:cubicBezTo>
                    <a:pt x="524" y="240"/>
                    <a:pt x="513" y="170"/>
                    <a:pt x="480" y="117"/>
                  </a:cubicBezTo>
                  <a:cubicBezTo>
                    <a:pt x="444" y="61"/>
                    <a:pt x="391" y="25"/>
                    <a:pt x="329" y="8"/>
                  </a:cubicBezTo>
                  <a:cubicBezTo>
                    <a:pt x="311" y="3"/>
                    <a:pt x="293" y="1"/>
                    <a:pt x="27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" name="Google Shape;677;p9"/>
          <p:cNvGrpSpPr/>
          <p:nvPr/>
        </p:nvGrpSpPr>
        <p:grpSpPr>
          <a:xfrm>
            <a:off x="425466" y="4238361"/>
            <a:ext cx="693254" cy="701928"/>
            <a:chOff x="3063709" y="-107293"/>
            <a:chExt cx="201909" cy="204435"/>
          </a:xfrm>
        </p:grpSpPr>
        <p:sp>
          <p:nvSpPr>
            <p:cNvPr id="678" name="Google Shape;678;p9"/>
            <p:cNvSpPr/>
            <p:nvPr/>
          </p:nvSpPr>
          <p:spPr>
            <a:xfrm>
              <a:off x="3230965" y="62299"/>
              <a:ext cx="28218" cy="34843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84" y="1"/>
                  </a:moveTo>
                  <a:cubicBezTo>
                    <a:pt x="40" y="1"/>
                    <a:pt x="1" y="50"/>
                    <a:pt x="29" y="93"/>
                  </a:cubicBezTo>
                  <a:cubicBezTo>
                    <a:pt x="165" y="308"/>
                    <a:pt x="353" y="480"/>
                    <a:pt x="475" y="705"/>
                  </a:cubicBezTo>
                  <a:cubicBezTo>
                    <a:pt x="485" y="723"/>
                    <a:pt x="503" y="731"/>
                    <a:pt x="521" y="731"/>
                  </a:cubicBezTo>
                  <a:cubicBezTo>
                    <a:pt x="556" y="731"/>
                    <a:pt x="591" y="702"/>
                    <a:pt x="576" y="663"/>
                  </a:cubicBezTo>
                  <a:cubicBezTo>
                    <a:pt x="483" y="422"/>
                    <a:pt x="345" y="142"/>
                    <a:pt x="114" y="9"/>
                  </a:cubicBezTo>
                  <a:cubicBezTo>
                    <a:pt x="104" y="3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3191117" y="13061"/>
              <a:ext cx="28504" cy="26263"/>
            </a:xfrm>
            <a:custGeom>
              <a:avLst/>
              <a:gdLst/>
              <a:ahLst/>
              <a:cxnLst/>
              <a:rect l="l" t="t" r="r" b="b"/>
              <a:pathLst>
                <a:path w="598" h="551" extrusionOk="0">
                  <a:moveTo>
                    <a:pt x="70" y="1"/>
                  </a:moveTo>
                  <a:cubicBezTo>
                    <a:pt x="31" y="1"/>
                    <a:pt x="0" y="42"/>
                    <a:pt x="21" y="84"/>
                  </a:cubicBezTo>
                  <a:cubicBezTo>
                    <a:pt x="72" y="180"/>
                    <a:pt x="155" y="244"/>
                    <a:pt x="237" y="315"/>
                  </a:cubicBezTo>
                  <a:cubicBezTo>
                    <a:pt x="322" y="389"/>
                    <a:pt x="409" y="463"/>
                    <a:pt x="494" y="537"/>
                  </a:cubicBezTo>
                  <a:cubicBezTo>
                    <a:pt x="505" y="547"/>
                    <a:pt x="516" y="551"/>
                    <a:pt x="528" y="551"/>
                  </a:cubicBezTo>
                  <a:cubicBezTo>
                    <a:pt x="566" y="551"/>
                    <a:pt x="598" y="504"/>
                    <a:pt x="564" y="468"/>
                  </a:cubicBezTo>
                  <a:cubicBezTo>
                    <a:pt x="488" y="384"/>
                    <a:pt x="411" y="301"/>
                    <a:pt x="335" y="218"/>
                  </a:cubicBezTo>
                  <a:cubicBezTo>
                    <a:pt x="261" y="138"/>
                    <a:pt x="195" y="55"/>
                    <a:pt x="97" y="7"/>
                  </a:cubicBezTo>
                  <a:cubicBezTo>
                    <a:pt x="88" y="3"/>
                    <a:pt x="79" y="1"/>
                    <a:pt x="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3122003" y="-33841"/>
              <a:ext cx="29362" cy="23451"/>
            </a:xfrm>
            <a:custGeom>
              <a:avLst/>
              <a:gdLst/>
              <a:ahLst/>
              <a:cxnLst/>
              <a:rect l="l" t="t" r="r" b="b"/>
              <a:pathLst>
                <a:path w="616" h="492" extrusionOk="0">
                  <a:moveTo>
                    <a:pt x="81" y="0"/>
                  </a:moveTo>
                  <a:cubicBezTo>
                    <a:pt x="33" y="0"/>
                    <a:pt x="1" y="61"/>
                    <a:pt x="38" y="105"/>
                  </a:cubicBezTo>
                  <a:cubicBezTo>
                    <a:pt x="106" y="185"/>
                    <a:pt x="179" y="254"/>
                    <a:pt x="262" y="320"/>
                  </a:cubicBezTo>
                  <a:cubicBezTo>
                    <a:pt x="342" y="382"/>
                    <a:pt x="428" y="426"/>
                    <a:pt x="510" y="483"/>
                  </a:cubicBezTo>
                  <a:cubicBezTo>
                    <a:pt x="520" y="489"/>
                    <a:pt x="529" y="491"/>
                    <a:pt x="538" y="491"/>
                  </a:cubicBezTo>
                  <a:cubicBezTo>
                    <a:pt x="581" y="491"/>
                    <a:pt x="616" y="430"/>
                    <a:pt x="578" y="395"/>
                  </a:cubicBezTo>
                  <a:cubicBezTo>
                    <a:pt x="504" y="321"/>
                    <a:pt x="440" y="243"/>
                    <a:pt x="359" y="175"/>
                  </a:cubicBezTo>
                  <a:cubicBezTo>
                    <a:pt x="280" y="110"/>
                    <a:pt x="202" y="58"/>
                    <a:pt x="112" y="8"/>
                  </a:cubicBezTo>
                  <a:cubicBezTo>
                    <a:pt x="101" y="3"/>
                    <a:pt x="91" y="0"/>
                    <a:pt x="8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3068475" y="-93423"/>
              <a:ext cx="28647" cy="39181"/>
            </a:xfrm>
            <a:custGeom>
              <a:avLst/>
              <a:gdLst/>
              <a:ahLst/>
              <a:cxnLst/>
              <a:rect l="l" t="t" r="r" b="b"/>
              <a:pathLst>
                <a:path w="601" h="822" extrusionOk="0">
                  <a:moveTo>
                    <a:pt x="99" y="1"/>
                  </a:moveTo>
                  <a:cubicBezTo>
                    <a:pt x="50" y="1"/>
                    <a:pt x="0" y="45"/>
                    <a:pt x="15" y="105"/>
                  </a:cubicBezTo>
                  <a:cubicBezTo>
                    <a:pt x="79" y="373"/>
                    <a:pt x="303" y="623"/>
                    <a:pt x="498" y="807"/>
                  </a:cubicBezTo>
                  <a:cubicBezTo>
                    <a:pt x="508" y="817"/>
                    <a:pt x="520" y="822"/>
                    <a:pt x="531" y="822"/>
                  </a:cubicBezTo>
                  <a:cubicBezTo>
                    <a:pt x="569" y="822"/>
                    <a:pt x="601" y="773"/>
                    <a:pt x="569" y="734"/>
                  </a:cubicBezTo>
                  <a:cubicBezTo>
                    <a:pt x="478" y="627"/>
                    <a:pt x="402" y="510"/>
                    <a:pt x="333" y="389"/>
                  </a:cubicBezTo>
                  <a:cubicBezTo>
                    <a:pt x="268" y="277"/>
                    <a:pt x="230" y="152"/>
                    <a:pt x="166" y="41"/>
                  </a:cubicBezTo>
                  <a:cubicBezTo>
                    <a:pt x="150" y="13"/>
                    <a:pt x="124" y="1"/>
                    <a:pt x="9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3181823" y="34129"/>
              <a:ext cx="34414" cy="37655"/>
            </a:xfrm>
            <a:custGeom>
              <a:avLst/>
              <a:gdLst/>
              <a:ahLst/>
              <a:cxnLst/>
              <a:rect l="l" t="t" r="r" b="b"/>
              <a:pathLst>
                <a:path w="722" h="790" extrusionOk="0">
                  <a:moveTo>
                    <a:pt x="57" y="1"/>
                  </a:moveTo>
                  <a:cubicBezTo>
                    <a:pt x="26" y="1"/>
                    <a:pt x="1" y="43"/>
                    <a:pt x="17" y="73"/>
                  </a:cubicBezTo>
                  <a:cubicBezTo>
                    <a:pt x="160" y="335"/>
                    <a:pt x="396" y="574"/>
                    <a:pt x="615" y="775"/>
                  </a:cubicBezTo>
                  <a:cubicBezTo>
                    <a:pt x="625" y="785"/>
                    <a:pt x="637" y="789"/>
                    <a:pt x="649" y="789"/>
                  </a:cubicBezTo>
                  <a:cubicBezTo>
                    <a:pt x="686" y="789"/>
                    <a:pt x="722" y="751"/>
                    <a:pt x="696" y="713"/>
                  </a:cubicBezTo>
                  <a:cubicBezTo>
                    <a:pt x="526" y="464"/>
                    <a:pt x="323" y="192"/>
                    <a:pt x="81" y="9"/>
                  </a:cubicBezTo>
                  <a:cubicBezTo>
                    <a:pt x="73" y="3"/>
                    <a:pt x="65" y="1"/>
                    <a:pt x="57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3125578" y="3385"/>
              <a:ext cx="37655" cy="25215"/>
            </a:xfrm>
            <a:custGeom>
              <a:avLst/>
              <a:gdLst/>
              <a:ahLst/>
              <a:cxnLst/>
              <a:rect l="l" t="t" r="r" b="b"/>
              <a:pathLst>
                <a:path w="790" h="529" extrusionOk="0">
                  <a:moveTo>
                    <a:pt x="100" y="1"/>
                  </a:moveTo>
                  <a:cubicBezTo>
                    <a:pt x="36" y="1"/>
                    <a:pt x="0" y="90"/>
                    <a:pt x="47" y="138"/>
                  </a:cubicBezTo>
                  <a:cubicBezTo>
                    <a:pt x="128" y="222"/>
                    <a:pt x="241" y="277"/>
                    <a:pt x="340" y="337"/>
                  </a:cubicBezTo>
                  <a:cubicBezTo>
                    <a:pt x="449" y="403"/>
                    <a:pt x="560" y="462"/>
                    <a:pt x="672" y="520"/>
                  </a:cubicBezTo>
                  <a:cubicBezTo>
                    <a:pt x="684" y="526"/>
                    <a:pt x="695" y="529"/>
                    <a:pt x="705" y="529"/>
                  </a:cubicBezTo>
                  <a:cubicBezTo>
                    <a:pt x="761" y="529"/>
                    <a:pt x="790" y="452"/>
                    <a:pt x="737" y="410"/>
                  </a:cubicBezTo>
                  <a:cubicBezTo>
                    <a:pt x="635" y="334"/>
                    <a:pt x="534" y="256"/>
                    <a:pt x="428" y="185"/>
                  </a:cubicBezTo>
                  <a:cubicBezTo>
                    <a:pt x="331" y="120"/>
                    <a:pt x="235" y="43"/>
                    <a:pt x="124" y="5"/>
                  </a:cubicBezTo>
                  <a:cubicBezTo>
                    <a:pt x="116" y="2"/>
                    <a:pt x="108" y="1"/>
                    <a:pt x="10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3063709" y="-45090"/>
              <a:ext cx="29219" cy="26025"/>
            </a:xfrm>
            <a:custGeom>
              <a:avLst/>
              <a:gdLst/>
              <a:ahLst/>
              <a:cxnLst/>
              <a:rect l="l" t="t" r="r" b="b"/>
              <a:pathLst>
                <a:path w="613" h="546" extrusionOk="0">
                  <a:moveTo>
                    <a:pt x="112" y="0"/>
                  </a:moveTo>
                  <a:cubicBezTo>
                    <a:pt x="87" y="0"/>
                    <a:pt x="60" y="17"/>
                    <a:pt x="51" y="40"/>
                  </a:cubicBezTo>
                  <a:cubicBezTo>
                    <a:pt x="1" y="172"/>
                    <a:pt x="90" y="323"/>
                    <a:pt x="186" y="411"/>
                  </a:cubicBezTo>
                  <a:cubicBezTo>
                    <a:pt x="282" y="497"/>
                    <a:pt x="407" y="545"/>
                    <a:pt x="535" y="545"/>
                  </a:cubicBezTo>
                  <a:cubicBezTo>
                    <a:pt x="544" y="545"/>
                    <a:pt x="553" y="545"/>
                    <a:pt x="562" y="545"/>
                  </a:cubicBezTo>
                  <a:cubicBezTo>
                    <a:pt x="612" y="542"/>
                    <a:pt x="612" y="468"/>
                    <a:pt x="561" y="464"/>
                  </a:cubicBezTo>
                  <a:cubicBezTo>
                    <a:pt x="444" y="454"/>
                    <a:pt x="341" y="391"/>
                    <a:pt x="272" y="297"/>
                  </a:cubicBezTo>
                  <a:cubicBezTo>
                    <a:pt x="210" y="214"/>
                    <a:pt x="195" y="118"/>
                    <a:pt x="154" y="28"/>
                  </a:cubicBezTo>
                  <a:cubicBezTo>
                    <a:pt x="145" y="8"/>
                    <a:pt x="129" y="0"/>
                    <a:pt x="11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3220145" y="8581"/>
              <a:ext cx="45472" cy="45186"/>
            </a:xfrm>
            <a:custGeom>
              <a:avLst/>
              <a:gdLst/>
              <a:ahLst/>
              <a:cxnLst/>
              <a:rect l="l" t="t" r="r" b="b"/>
              <a:pathLst>
                <a:path w="954" h="948" extrusionOk="0">
                  <a:moveTo>
                    <a:pt x="79" y="1"/>
                  </a:moveTo>
                  <a:cubicBezTo>
                    <a:pt x="37" y="1"/>
                    <a:pt x="0" y="52"/>
                    <a:pt x="26" y="92"/>
                  </a:cubicBezTo>
                  <a:cubicBezTo>
                    <a:pt x="233" y="419"/>
                    <a:pt x="575" y="687"/>
                    <a:pt x="865" y="937"/>
                  </a:cubicBezTo>
                  <a:cubicBezTo>
                    <a:pt x="875" y="944"/>
                    <a:pt x="886" y="948"/>
                    <a:pt x="895" y="948"/>
                  </a:cubicBezTo>
                  <a:cubicBezTo>
                    <a:pt x="929" y="948"/>
                    <a:pt x="954" y="908"/>
                    <a:pt x="927" y="875"/>
                  </a:cubicBezTo>
                  <a:cubicBezTo>
                    <a:pt x="685" y="576"/>
                    <a:pt x="429" y="228"/>
                    <a:pt x="109" y="10"/>
                  </a:cubicBezTo>
                  <a:cubicBezTo>
                    <a:pt x="99" y="4"/>
                    <a:pt x="89" y="1"/>
                    <a:pt x="7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3166808" y="-35462"/>
              <a:ext cx="39705" cy="28027"/>
            </a:xfrm>
            <a:custGeom>
              <a:avLst/>
              <a:gdLst/>
              <a:ahLst/>
              <a:cxnLst/>
              <a:rect l="l" t="t" r="r" b="b"/>
              <a:pathLst>
                <a:path w="833" h="588" extrusionOk="0">
                  <a:moveTo>
                    <a:pt x="66" y="0"/>
                  </a:moveTo>
                  <a:cubicBezTo>
                    <a:pt x="22" y="0"/>
                    <a:pt x="1" y="59"/>
                    <a:pt x="19" y="95"/>
                  </a:cubicBezTo>
                  <a:cubicBezTo>
                    <a:pt x="78" y="210"/>
                    <a:pt x="218" y="273"/>
                    <a:pt x="323" y="343"/>
                  </a:cubicBezTo>
                  <a:cubicBezTo>
                    <a:pt x="451" y="427"/>
                    <a:pt x="581" y="506"/>
                    <a:pt x="716" y="580"/>
                  </a:cubicBezTo>
                  <a:cubicBezTo>
                    <a:pt x="724" y="585"/>
                    <a:pt x="733" y="587"/>
                    <a:pt x="742" y="587"/>
                  </a:cubicBezTo>
                  <a:cubicBezTo>
                    <a:pt x="790" y="587"/>
                    <a:pt x="832" y="525"/>
                    <a:pt x="788" y="486"/>
                  </a:cubicBezTo>
                  <a:cubicBezTo>
                    <a:pt x="673" y="388"/>
                    <a:pt x="554" y="296"/>
                    <a:pt x="432" y="207"/>
                  </a:cubicBezTo>
                  <a:cubicBezTo>
                    <a:pt x="322" y="125"/>
                    <a:pt x="212" y="18"/>
                    <a:pt x="73" y="0"/>
                  </a:cubicBezTo>
                  <a:cubicBezTo>
                    <a:pt x="71" y="0"/>
                    <a:pt x="68" y="0"/>
                    <a:pt x="66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3103747" y="-107293"/>
              <a:ext cx="44757" cy="53099"/>
            </a:xfrm>
            <a:custGeom>
              <a:avLst/>
              <a:gdLst/>
              <a:ahLst/>
              <a:cxnLst/>
              <a:rect l="l" t="t" r="r" b="b"/>
              <a:pathLst>
                <a:path w="939" h="1114" extrusionOk="0">
                  <a:moveTo>
                    <a:pt x="150" y="1"/>
                  </a:moveTo>
                  <a:cubicBezTo>
                    <a:pt x="119" y="1"/>
                    <a:pt x="90" y="18"/>
                    <a:pt x="83" y="55"/>
                  </a:cubicBezTo>
                  <a:cubicBezTo>
                    <a:pt x="0" y="531"/>
                    <a:pt x="429" y="961"/>
                    <a:pt x="841" y="1110"/>
                  </a:cubicBezTo>
                  <a:cubicBezTo>
                    <a:pt x="847" y="1112"/>
                    <a:pt x="853" y="1113"/>
                    <a:pt x="859" y="1113"/>
                  </a:cubicBezTo>
                  <a:cubicBezTo>
                    <a:pt x="910" y="1113"/>
                    <a:pt x="939" y="1030"/>
                    <a:pt x="886" y="1004"/>
                  </a:cubicBezTo>
                  <a:cubicBezTo>
                    <a:pt x="698" y="911"/>
                    <a:pt x="544" y="773"/>
                    <a:pt x="433" y="595"/>
                  </a:cubicBezTo>
                  <a:cubicBezTo>
                    <a:pt x="327" y="425"/>
                    <a:pt x="294" y="241"/>
                    <a:pt x="232" y="55"/>
                  </a:cubicBezTo>
                  <a:cubicBezTo>
                    <a:pt x="220" y="21"/>
                    <a:pt x="184" y="1"/>
                    <a:pt x="15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3202128" y="-41706"/>
              <a:ext cx="45711" cy="37369"/>
            </a:xfrm>
            <a:custGeom>
              <a:avLst/>
              <a:gdLst/>
              <a:ahLst/>
              <a:cxnLst/>
              <a:rect l="l" t="t" r="r" b="b"/>
              <a:pathLst>
                <a:path w="959" h="784" extrusionOk="0">
                  <a:moveTo>
                    <a:pt x="75" y="0"/>
                  </a:moveTo>
                  <a:cubicBezTo>
                    <a:pt x="30" y="0"/>
                    <a:pt x="0" y="52"/>
                    <a:pt x="23" y="93"/>
                  </a:cubicBezTo>
                  <a:cubicBezTo>
                    <a:pt x="111" y="256"/>
                    <a:pt x="305" y="375"/>
                    <a:pt x="451" y="487"/>
                  </a:cubicBezTo>
                  <a:cubicBezTo>
                    <a:pt x="591" y="596"/>
                    <a:pt x="733" y="712"/>
                    <a:pt x="897" y="782"/>
                  </a:cubicBezTo>
                  <a:cubicBezTo>
                    <a:pt x="901" y="783"/>
                    <a:pt x="905" y="784"/>
                    <a:pt x="908" y="784"/>
                  </a:cubicBezTo>
                  <a:cubicBezTo>
                    <a:pt x="935" y="784"/>
                    <a:pt x="959" y="745"/>
                    <a:pt x="943" y="721"/>
                  </a:cubicBezTo>
                  <a:cubicBezTo>
                    <a:pt x="835" y="563"/>
                    <a:pt x="678" y="438"/>
                    <a:pt x="534" y="315"/>
                  </a:cubicBezTo>
                  <a:cubicBezTo>
                    <a:pt x="404" y="205"/>
                    <a:pt x="257" y="52"/>
                    <a:pt x="92" y="3"/>
                  </a:cubicBezTo>
                  <a:cubicBezTo>
                    <a:pt x="86" y="1"/>
                    <a:pt x="80" y="0"/>
                    <a:pt x="7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3157227" y="-92851"/>
              <a:ext cx="27121" cy="36178"/>
            </a:xfrm>
            <a:custGeom>
              <a:avLst/>
              <a:gdLst/>
              <a:ahLst/>
              <a:cxnLst/>
              <a:rect l="l" t="t" r="r" b="b"/>
              <a:pathLst>
                <a:path w="569" h="759" extrusionOk="0">
                  <a:moveTo>
                    <a:pt x="116" y="1"/>
                  </a:moveTo>
                  <a:cubicBezTo>
                    <a:pt x="85" y="1"/>
                    <a:pt x="56" y="25"/>
                    <a:pt x="45" y="55"/>
                  </a:cubicBezTo>
                  <a:cubicBezTo>
                    <a:pt x="1" y="168"/>
                    <a:pt x="101" y="319"/>
                    <a:pt x="159" y="415"/>
                  </a:cubicBezTo>
                  <a:cubicBezTo>
                    <a:pt x="231" y="538"/>
                    <a:pt x="325" y="643"/>
                    <a:pt x="430" y="739"/>
                  </a:cubicBezTo>
                  <a:cubicBezTo>
                    <a:pt x="445" y="753"/>
                    <a:pt x="461" y="759"/>
                    <a:pt x="476" y="759"/>
                  </a:cubicBezTo>
                  <a:cubicBezTo>
                    <a:pt x="527" y="759"/>
                    <a:pt x="569" y="694"/>
                    <a:pt x="525" y="642"/>
                  </a:cubicBezTo>
                  <a:cubicBezTo>
                    <a:pt x="439" y="539"/>
                    <a:pt x="368" y="425"/>
                    <a:pt x="308" y="304"/>
                  </a:cubicBezTo>
                  <a:cubicBezTo>
                    <a:pt x="258" y="206"/>
                    <a:pt x="244" y="75"/>
                    <a:pt x="149" y="11"/>
                  </a:cubicBezTo>
                  <a:cubicBezTo>
                    <a:pt x="138" y="4"/>
                    <a:pt x="127" y="1"/>
                    <a:pt x="11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9"/>
          <p:cNvGrpSpPr/>
          <p:nvPr/>
        </p:nvGrpSpPr>
        <p:grpSpPr>
          <a:xfrm>
            <a:off x="6159050" y="4019775"/>
            <a:ext cx="3310942" cy="1432897"/>
            <a:chOff x="3758998" y="-241279"/>
            <a:chExt cx="873461" cy="377983"/>
          </a:xfrm>
        </p:grpSpPr>
        <p:sp>
          <p:nvSpPr>
            <p:cNvPr id="691" name="Google Shape;691;p9"/>
            <p:cNvSpPr/>
            <p:nvPr/>
          </p:nvSpPr>
          <p:spPr>
            <a:xfrm>
              <a:off x="3758998" y="-241279"/>
              <a:ext cx="20448" cy="24643"/>
            </a:xfrm>
            <a:custGeom>
              <a:avLst/>
              <a:gdLst/>
              <a:ahLst/>
              <a:cxnLst/>
              <a:rect l="l" t="t" r="r" b="b"/>
              <a:pathLst>
                <a:path w="429" h="517" extrusionOk="0">
                  <a:moveTo>
                    <a:pt x="215" y="0"/>
                  </a:moveTo>
                  <a:cubicBezTo>
                    <a:pt x="162" y="0"/>
                    <a:pt x="106" y="24"/>
                    <a:pt x="69" y="61"/>
                  </a:cubicBezTo>
                  <a:cubicBezTo>
                    <a:pt x="13" y="115"/>
                    <a:pt x="1" y="188"/>
                    <a:pt x="15" y="262"/>
                  </a:cubicBezTo>
                  <a:cubicBezTo>
                    <a:pt x="23" y="302"/>
                    <a:pt x="31" y="342"/>
                    <a:pt x="38" y="381"/>
                  </a:cubicBezTo>
                  <a:cubicBezTo>
                    <a:pt x="47" y="419"/>
                    <a:pt x="75" y="453"/>
                    <a:pt x="104" y="476"/>
                  </a:cubicBezTo>
                  <a:cubicBezTo>
                    <a:pt x="135" y="500"/>
                    <a:pt x="172" y="516"/>
                    <a:pt x="212" y="516"/>
                  </a:cubicBezTo>
                  <a:cubicBezTo>
                    <a:pt x="213" y="516"/>
                    <a:pt x="214" y="516"/>
                    <a:pt x="215" y="516"/>
                  </a:cubicBezTo>
                  <a:cubicBezTo>
                    <a:pt x="248" y="515"/>
                    <a:pt x="279" y="507"/>
                    <a:pt x="308" y="491"/>
                  </a:cubicBezTo>
                  <a:cubicBezTo>
                    <a:pt x="345" y="471"/>
                    <a:pt x="384" y="423"/>
                    <a:pt x="392" y="381"/>
                  </a:cubicBezTo>
                  <a:cubicBezTo>
                    <a:pt x="400" y="342"/>
                    <a:pt x="408" y="302"/>
                    <a:pt x="415" y="262"/>
                  </a:cubicBezTo>
                  <a:cubicBezTo>
                    <a:pt x="429" y="191"/>
                    <a:pt x="419" y="113"/>
                    <a:pt x="362" y="61"/>
                  </a:cubicBezTo>
                  <a:cubicBezTo>
                    <a:pt x="321" y="24"/>
                    <a:pt x="272" y="0"/>
                    <a:pt x="21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3769770" y="-168495"/>
              <a:ext cx="22927" cy="17779"/>
            </a:xfrm>
            <a:custGeom>
              <a:avLst/>
              <a:gdLst/>
              <a:ahLst/>
              <a:cxnLst/>
              <a:rect l="l" t="t" r="r" b="b"/>
              <a:pathLst>
                <a:path w="481" h="373" extrusionOk="0">
                  <a:moveTo>
                    <a:pt x="241" y="1"/>
                  </a:moveTo>
                  <a:cubicBezTo>
                    <a:pt x="1" y="1"/>
                    <a:pt x="1" y="372"/>
                    <a:pt x="241" y="372"/>
                  </a:cubicBezTo>
                  <a:cubicBezTo>
                    <a:pt x="241" y="372"/>
                    <a:pt x="241" y="372"/>
                    <a:pt x="242" y="372"/>
                  </a:cubicBezTo>
                  <a:cubicBezTo>
                    <a:pt x="480" y="372"/>
                    <a:pt x="480" y="1"/>
                    <a:pt x="241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3806472" y="-111583"/>
              <a:ext cx="53909" cy="47808"/>
            </a:xfrm>
            <a:custGeom>
              <a:avLst/>
              <a:gdLst/>
              <a:ahLst/>
              <a:cxnLst/>
              <a:rect l="l" t="t" r="r" b="b"/>
              <a:pathLst>
                <a:path w="1131" h="1003" extrusionOk="0">
                  <a:moveTo>
                    <a:pt x="630" y="1"/>
                  </a:moveTo>
                  <a:cubicBezTo>
                    <a:pt x="586" y="1"/>
                    <a:pt x="541" y="7"/>
                    <a:pt x="497" y="19"/>
                  </a:cubicBezTo>
                  <a:cubicBezTo>
                    <a:pt x="449" y="27"/>
                    <a:pt x="399" y="37"/>
                    <a:pt x="351" y="47"/>
                  </a:cubicBezTo>
                  <a:cubicBezTo>
                    <a:pt x="313" y="63"/>
                    <a:pt x="277" y="78"/>
                    <a:pt x="239" y="94"/>
                  </a:cubicBezTo>
                  <a:cubicBezTo>
                    <a:pt x="183" y="125"/>
                    <a:pt x="139" y="165"/>
                    <a:pt x="106" y="216"/>
                  </a:cubicBezTo>
                  <a:cubicBezTo>
                    <a:pt x="45" y="296"/>
                    <a:pt x="0" y="398"/>
                    <a:pt x="5" y="501"/>
                  </a:cubicBezTo>
                  <a:cubicBezTo>
                    <a:pt x="10" y="585"/>
                    <a:pt x="31" y="665"/>
                    <a:pt x="69" y="739"/>
                  </a:cubicBezTo>
                  <a:cubicBezTo>
                    <a:pt x="120" y="833"/>
                    <a:pt x="245" y="936"/>
                    <a:pt x="351" y="956"/>
                  </a:cubicBezTo>
                  <a:cubicBezTo>
                    <a:pt x="399" y="964"/>
                    <a:pt x="449" y="975"/>
                    <a:pt x="497" y="984"/>
                  </a:cubicBezTo>
                  <a:cubicBezTo>
                    <a:pt x="542" y="996"/>
                    <a:pt x="586" y="1002"/>
                    <a:pt x="631" y="1002"/>
                  </a:cubicBezTo>
                  <a:cubicBezTo>
                    <a:pt x="675" y="1002"/>
                    <a:pt x="719" y="996"/>
                    <a:pt x="763" y="984"/>
                  </a:cubicBezTo>
                  <a:cubicBezTo>
                    <a:pt x="848" y="960"/>
                    <a:pt x="921" y="917"/>
                    <a:pt x="984" y="855"/>
                  </a:cubicBezTo>
                  <a:cubicBezTo>
                    <a:pt x="1074" y="758"/>
                    <a:pt x="1131" y="637"/>
                    <a:pt x="1131" y="502"/>
                  </a:cubicBezTo>
                  <a:cubicBezTo>
                    <a:pt x="1131" y="372"/>
                    <a:pt x="1074" y="237"/>
                    <a:pt x="984" y="146"/>
                  </a:cubicBezTo>
                  <a:cubicBezTo>
                    <a:pt x="921" y="85"/>
                    <a:pt x="848" y="42"/>
                    <a:pt x="763" y="19"/>
                  </a:cubicBezTo>
                  <a:cubicBezTo>
                    <a:pt x="719" y="7"/>
                    <a:pt x="674" y="1"/>
                    <a:pt x="63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3884166" y="-38465"/>
              <a:ext cx="37322" cy="33270"/>
            </a:xfrm>
            <a:custGeom>
              <a:avLst/>
              <a:gdLst/>
              <a:ahLst/>
              <a:cxnLst/>
              <a:rect l="l" t="t" r="r" b="b"/>
              <a:pathLst>
                <a:path w="783" h="698" extrusionOk="0">
                  <a:moveTo>
                    <a:pt x="346" y="1"/>
                  </a:moveTo>
                  <a:cubicBezTo>
                    <a:pt x="299" y="1"/>
                    <a:pt x="258" y="10"/>
                    <a:pt x="219" y="31"/>
                  </a:cubicBezTo>
                  <a:cubicBezTo>
                    <a:pt x="176" y="46"/>
                    <a:pt x="139" y="69"/>
                    <a:pt x="107" y="103"/>
                  </a:cubicBezTo>
                  <a:cubicBezTo>
                    <a:pt x="46" y="163"/>
                    <a:pt x="0" y="262"/>
                    <a:pt x="4" y="349"/>
                  </a:cubicBezTo>
                  <a:cubicBezTo>
                    <a:pt x="9" y="439"/>
                    <a:pt x="39" y="532"/>
                    <a:pt x="107" y="595"/>
                  </a:cubicBezTo>
                  <a:cubicBezTo>
                    <a:pt x="166" y="649"/>
                    <a:pt x="248" y="698"/>
                    <a:pt x="331" y="698"/>
                  </a:cubicBezTo>
                  <a:cubicBezTo>
                    <a:pt x="339" y="698"/>
                    <a:pt x="346" y="698"/>
                    <a:pt x="353" y="697"/>
                  </a:cubicBezTo>
                  <a:cubicBezTo>
                    <a:pt x="381" y="695"/>
                    <a:pt x="411" y="692"/>
                    <a:pt x="439" y="688"/>
                  </a:cubicBezTo>
                  <a:cubicBezTo>
                    <a:pt x="441" y="688"/>
                    <a:pt x="443" y="688"/>
                    <a:pt x="446" y="688"/>
                  </a:cubicBezTo>
                  <a:cubicBezTo>
                    <a:pt x="490" y="688"/>
                    <a:pt x="531" y="679"/>
                    <a:pt x="570" y="659"/>
                  </a:cubicBezTo>
                  <a:cubicBezTo>
                    <a:pt x="612" y="647"/>
                    <a:pt x="648" y="622"/>
                    <a:pt x="679" y="589"/>
                  </a:cubicBezTo>
                  <a:cubicBezTo>
                    <a:pt x="737" y="529"/>
                    <a:pt x="782" y="433"/>
                    <a:pt x="778" y="349"/>
                  </a:cubicBezTo>
                  <a:cubicBezTo>
                    <a:pt x="774" y="260"/>
                    <a:pt x="746" y="170"/>
                    <a:pt x="679" y="108"/>
                  </a:cubicBezTo>
                  <a:cubicBezTo>
                    <a:pt x="657" y="92"/>
                    <a:pt x="632" y="73"/>
                    <a:pt x="610" y="56"/>
                  </a:cubicBezTo>
                  <a:cubicBezTo>
                    <a:pt x="558" y="26"/>
                    <a:pt x="501" y="10"/>
                    <a:pt x="439" y="10"/>
                  </a:cubicBezTo>
                  <a:cubicBezTo>
                    <a:pt x="411" y="6"/>
                    <a:pt x="381" y="4"/>
                    <a:pt x="353" y="1"/>
                  </a:cubicBezTo>
                  <a:cubicBezTo>
                    <a:pt x="350" y="1"/>
                    <a:pt x="348" y="1"/>
                    <a:pt x="346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3943748" y="-20924"/>
              <a:ext cx="49810" cy="49619"/>
            </a:xfrm>
            <a:custGeom>
              <a:avLst/>
              <a:gdLst/>
              <a:ahLst/>
              <a:cxnLst/>
              <a:rect l="l" t="t" r="r" b="b"/>
              <a:pathLst>
                <a:path w="1045" h="1041" extrusionOk="0">
                  <a:moveTo>
                    <a:pt x="469" y="1"/>
                  </a:moveTo>
                  <a:cubicBezTo>
                    <a:pt x="410" y="1"/>
                    <a:pt x="353" y="15"/>
                    <a:pt x="302" y="43"/>
                  </a:cubicBezTo>
                  <a:cubicBezTo>
                    <a:pt x="243" y="62"/>
                    <a:pt x="191" y="95"/>
                    <a:pt x="147" y="142"/>
                  </a:cubicBezTo>
                  <a:cubicBezTo>
                    <a:pt x="63" y="234"/>
                    <a:pt x="0" y="354"/>
                    <a:pt x="7" y="481"/>
                  </a:cubicBezTo>
                  <a:cubicBezTo>
                    <a:pt x="13" y="522"/>
                    <a:pt x="19" y="566"/>
                    <a:pt x="24" y="609"/>
                  </a:cubicBezTo>
                  <a:cubicBezTo>
                    <a:pt x="46" y="690"/>
                    <a:pt x="88" y="761"/>
                    <a:pt x="147" y="821"/>
                  </a:cubicBezTo>
                  <a:cubicBezTo>
                    <a:pt x="170" y="841"/>
                    <a:pt x="190" y="862"/>
                    <a:pt x="213" y="882"/>
                  </a:cubicBezTo>
                  <a:cubicBezTo>
                    <a:pt x="242" y="909"/>
                    <a:pt x="283" y="939"/>
                    <a:pt x="317" y="961"/>
                  </a:cubicBezTo>
                  <a:cubicBezTo>
                    <a:pt x="323" y="965"/>
                    <a:pt x="328" y="967"/>
                    <a:pt x="333" y="972"/>
                  </a:cubicBezTo>
                  <a:cubicBezTo>
                    <a:pt x="335" y="973"/>
                    <a:pt x="338" y="975"/>
                    <a:pt x="340" y="977"/>
                  </a:cubicBezTo>
                  <a:cubicBezTo>
                    <a:pt x="395" y="1011"/>
                    <a:pt x="452" y="1029"/>
                    <a:pt x="514" y="1032"/>
                  </a:cubicBezTo>
                  <a:cubicBezTo>
                    <a:pt x="547" y="1037"/>
                    <a:pt x="557" y="1040"/>
                    <a:pt x="571" y="1040"/>
                  </a:cubicBezTo>
                  <a:cubicBezTo>
                    <a:pt x="577" y="1040"/>
                    <a:pt x="583" y="1040"/>
                    <a:pt x="591" y="1039"/>
                  </a:cubicBezTo>
                  <a:cubicBezTo>
                    <a:pt x="595" y="1039"/>
                    <a:pt x="599" y="1039"/>
                    <a:pt x="604" y="1039"/>
                  </a:cubicBezTo>
                  <a:cubicBezTo>
                    <a:pt x="661" y="1039"/>
                    <a:pt x="715" y="1026"/>
                    <a:pt x="764" y="999"/>
                  </a:cubicBezTo>
                  <a:cubicBezTo>
                    <a:pt x="821" y="981"/>
                    <a:pt x="869" y="950"/>
                    <a:pt x="910" y="907"/>
                  </a:cubicBezTo>
                  <a:cubicBezTo>
                    <a:pt x="933" y="876"/>
                    <a:pt x="957" y="845"/>
                    <a:pt x="980" y="815"/>
                  </a:cubicBezTo>
                  <a:cubicBezTo>
                    <a:pt x="1021" y="744"/>
                    <a:pt x="1042" y="668"/>
                    <a:pt x="1042" y="587"/>
                  </a:cubicBezTo>
                  <a:cubicBezTo>
                    <a:pt x="1042" y="582"/>
                    <a:pt x="1043" y="578"/>
                    <a:pt x="1043" y="573"/>
                  </a:cubicBezTo>
                  <a:cubicBezTo>
                    <a:pt x="1045" y="509"/>
                    <a:pt x="1031" y="448"/>
                    <a:pt x="1003" y="394"/>
                  </a:cubicBezTo>
                  <a:cubicBezTo>
                    <a:pt x="997" y="373"/>
                    <a:pt x="988" y="353"/>
                    <a:pt x="977" y="333"/>
                  </a:cubicBezTo>
                  <a:cubicBezTo>
                    <a:pt x="952" y="289"/>
                    <a:pt x="918" y="244"/>
                    <a:pt x="885" y="207"/>
                  </a:cubicBezTo>
                  <a:cubicBezTo>
                    <a:pt x="866" y="185"/>
                    <a:pt x="845" y="164"/>
                    <a:pt x="825" y="142"/>
                  </a:cubicBezTo>
                  <a:cubicBezTo>
                    <a:pt x="782" y="95"/>
                    <a:pt x="730" y="62"/>
                    <a:pt x="670" y="43"/>
                  </a:cubicBezTo>
                  <a:cubicBezTo>
                    <a:pt x="616" y="15"/>
                    <a:pt x="560" y="1"/>
                    <a:pt x="499" y="1"/>
                  </a:cubicBezTo>
                  <a:cubicBezTo>
                    <a:pt x="495" y="1"/>
                    <a:pt x="490" y="1"/>
                    <a:pt x="486" y="1"/>
                  </a:cubicBezTo>
                  <a:cubicBezTo>
                    <a:pt x="480" y="1"/>
                    <a:pt x="474" y="1"/>
                    <a:pt x="46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4040794" y="9438"/>
              <a:ext cx="49905" cy="44996"/>
            </a:xfrm>
            <a:custGeom>
              <a:avLst/>
              <a:gdLst/>
              <a:ahLst/>
              <a:cxnLst/>
              <a:rect l="l" t="t" r="r" b="b"/>
              <a:pathLst>
                <a:path w="1047" h="944" extrusionOk="0">
                  <a:moveTo>
                    <a:pt x="582" y="1"/>
                  </a:moveTo>
                  <a:cubicBezTo>
                    <a:pt x="534" y="1"/>
                    <a:pt x="487" y="9"/>
                    <a:pt x="429" y="18"/>
                  </a:cubicBezTo>
                  <a:lnTo>
                    <a:pt x="402" y="22"/>
                  </a:lnTo>
                  <a:cubicBezTo>
                    <a:pt x="381" y="26"/>
                    <a:pt x="359" y="29"/>
                    <a:pt x="338" y="32"/>
                  </a:cubicBezTo>
                  <a:cubicBezTo>
                    <a:pt x="302" y="48"/>
                    <a:pt x="266" y="62"/>
                    <a:pt x="229" y="78"/>
                  </a:cubicBezTo>
                  <a:cubicBezTo>
                    <a:pt x="176" y="107"/>
                    <a:pt x="134" y="146"/>
                    <a:pt x="102" y="196"/>
                  </a:cubicBezTo>
                  <a:cubicBezTo>
                    <a:pt x="72" y="225"/>
                    <a:pt x="53" y="257"/>
                    <a:pt x="42" y="297"/>
                  </a:cubicBezTo>
                  <a:cubicBezTo>
                    <a:pt x="14" y="351"/>
                    <a:pt x="0" y="409"/>
                    <a:pt x="3" y="472"/>
                  </a:cubicBezTo>
                  <a:lnTo>
                    <a:pt x="19" y="594"/>
                  </a:lnTo>
                  <a:cubicBezTo>
                    <a:pt x="35" y="631"/>
                    <a:pt x="49" y="665"/>
                    <a:pt x="65" y="702"/>
                  </a:cubicBezTo>
                  <a:cubicBezTo>
                    <a:pt x="93" y="756"/>
                    <a:pt x="133" y="798"/>
                    <a:pt x="182" y="831"/>
                  </a:cubicBezTo>
                  <a:cubicBezTo>
                    <a:pt x="227" y="872"/>
                    <a:pt x="278" y="899"/>
                    <a:pt x="337" y="911"/>
                  </a:cubicBezTo>
                  <a:cubicBezTo>
                    <a:pt x="358" y="916"/>
                    <a:pt x="380" y="919"/>
                    <a:pt x="401" y="922"/>
                  </a:cubicBezTo>
                  <a:lnTo>
                    <a:pt x="428" y="926"/>
                  </a:lnTo>
                  <a:cubicBezTo>
                    <a:pt x="485" y="935"/>
                    <a:pt x="531" y="944"/>
                    <a:pt x="579" y="944"/>
                  </a:cubicBezTo>
                  <a:cubicBezTo>
                    <a:pt x="616" y="944"/>
                    <a:pt x="654" y="939"/>
                    <a:pt x="698" y="925"/>
                  </a:cubicBezTo>
                  <a:cubicBezTo>
                    <a:pt x="736" y="909"/>
                    <a:pt x="773" y="894"/>
                    <a:pt x="810" y="878"/>
                  </a:cubicBezTo>
                  <a:cubicBezTo>
                    <a:pt x="866" y="848"/>
                    <a:pt x="909" y="809"/>
                    <a:pt x="942" y="756"/>
                  </a:cubicBezTo>
                  <a:cubicBezTo>
                    <a:pt x="972" y="727"/>
                    <a:pt x="993" y="692"/>
                    <a:pt x="1003" y="653"/>
                  </a:cubicBezTo>
                  <a:cubicBezTo>
                    <a:pt x="1033" y="596"/>
                    <a:pt x="1046" y="537"/>
                    <a:pt x="1044" y="472"/>
                  </a:cubicBezTo>
                  <a:cubicBezTo>
                    <a:pt x="1039" y="432"/>
                    <a:pt x="1033" y="390"/>
                    <a:pt x="1028" y="348"/>
                  </a:cubicBezTo>
                  <a:cubicBezTo>
                    <a:pt x="1013" y="309"/>
                    <a:pt x="997" y="273"/>
                    <a:pt x="981" y="235"/>
                  </a:cubicBezTo>
                  <a:cubicBezTo>
                    <a:pt x="951" y="181"/>
                    <a:pt x="911" y="136"/>
                    <a:pt x="859" y="103"/>
                  </a:cubicBezTo>
                  <a:cubicBezTo>
                    <a:pt x="814" y="61"/>
                    <a:pt x="761" y="34"/>
                    <a:pt x="700" y="19"/>
                  </a:cubicBezTo>
                  <a:cubicBezTo>
                    <a:pt x="656" y="6"/>
                    <a:pt x="618" y="1"/>
                    <a:pt x="58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4181739" y="5673"/>
              <a:ext cx="45043" cy="40754"/>
            </a:xfrm>
            <a:custGeom>
              <a:avLst/>
              <a:gdLst/>
              <a:ahLst/>
              <a:cxnLst/>
              <a:rect l="l" t="t" r="r" b="b"/>
              <a:pathLst>
                <a:path w="945" h="855" extrusionOk="0">
                  <a:moveTo>
                    <a:pt x="528" y="1"/>
                  </a:moveTo>
                  <a:cubicBezTo>
                    <a:pt x="524" y="1"/>
                    <a:pt x="520" y="1"/>
                    <a:pt x="516" y="1"/>
                  </a:cubicBezTo>
                  <a:lnTo>
                    <a:pt x="506" y="1"/>
                  </a:lnTo>
                  <a:cubicBezTo>
                    <a:pt x="467" y="6"/>
                    <a:pt x="430" y="12"/>
                    <a:pt x="393" y="17"/>
                  </a:cubicBezTo>
                  <a:cubicBezTo>
                    <a:pt x="366" y="23"/>
                    <a:pt x="340" y="35"/>
                    <a:pt x="315" y="47"/>
                  </a:cubicBezTo>
                  <a:lnTo>
                    <a:pt x="287" y="56"/>
                  </a:lnTo>
                  <a:cubicBezTo>
                    <a:pt x="256" y="68"/>
                    <a:pt x="226" y="82"/>
                    <a:pt x="194" y="94"/>
                  </a:cubicBezTo>
                  <a:cubicBezTo>
                    <a:pt x="150" y="119"/>
                    <a:pt x="114" y="152"/>
                    <a:pt x="85" y="194"/>
                  </a:cubicBezTo>
                  <a:cubicBezTo>
                    <a:pt x="62" y="218"/>
                    <a:pt x="46" y="246"/>
                    <a:pt x="36" y="279"/>
                  </a:cubicBezTo>
                  <a:cubicBezTo>
                    <a:pt x="11" y="325"/>
                    <a:pt x="1" y="375"/>
                    <a:pt x="4" y="428"/>
                  </a:cubicBezTo>
                  <a:cubicBezTo>
                    <a:pt x="9" y="462"/>
                    <a:pt x="13" y="496"/>
                    <a:pt x="18" y="532"/>
                  </a:cubicBezTo>
                  <a:cubicBezTo>
                    <a:pt x="31" y="563"/>
                    <a:pt x="45" y="593"/>
                    <a:pt x="57" y="624"/>
                  </a:cubicBezTo>
                  <a:cubicBezTo>
                    <a:pt x="82" y="669"/>
                    <a:pt x="115" y="706"/>
                    <a:pt x="157" y="733"/>
                  </a:cubicBezTo>
                  <a:cubicBezTo>
                    <a:pt x="194" y="767"/>
                    <a:pt x="238" y="790"/>
                    <a:pt x="288" y="802"/>
                  </a:cubicBezTo>
                  <a:cubicBezTo>
                    <a:pt x="307" y="807"/>
                    <a:pt x="324" y="812"/>
                    <a:pt x="343" y="818"/>
                  </a:cubicBezTo>
                  <a:lnTo>
                    <a:pt x="344" y="818"/>
                  </a:lnTo>
                  <a:cubicBezTo>
                    <a:pt x="390" y="841"/>
                    <a:pt x="439" y="855"/>
                    <a:pt x="491" y="855"/>
                  </a:cubicBezTo>
                  <a:cubicBezTo>
                    <a:pt x="496" y="855"/>
                    <a:pt x="502" y="855"/>
                    <a:pt x="507" y="854"/>
                  </a:cubicBezTo>
                  <a:lnTo>
                    <a:pt x="517" y="854"/>
                  </a:lnTo>
                  <a:cubicBezTo>
                    <a:pt x="522" y="855"/>
                    <a:pt x="528" y="855"/>
                    <a:pt x="533" y="855"/>
                  </a:cubicBezTo>
                  <a:cubicBezTo>
                    <a:pt x="586" y="855"/>
                    <a:pt x="635" y="841"/>
                    <a:pt x="680" y="818"/>
                  </a:cubicBezTo>
                  <a:cubicBezTo>
                    <a:pt x="732" y="801"/>
                    <a:pt x="778" y="771"/>
                    <a:pt x="817" y="731"/>
                  </a:cubicBezTo>
                  <a:cubicBezTo>
                    <a:pt x="859" y="692"/>
                    <a:pt x="888" y="647"/>
                    <a:pt x="905" y="593"/>
                  </a:cubicBezTo>
                  <a:cubicBezTo>
                    <a:pt x="931" y="542"/>
                    <a:pt x="945" y="487"/>
                    <a:pt x="942" y="429"/>
                  </a:cubicBezTo>
                  <a:cubicBezTo>
                    <a:pt x="936" y="317"/>
                    <a:pt x="900" y="203"/>
                    <a:pt x="816" y="126"/>
                  </a:cubicBezTo>
                  <a:cubicBezTo>
                    <a:pt x="737" y="54"/>
                    <a:pt x="636" y="1"/>
                    <a:pt x="528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4279881" y="-11153"/>
              <a:ext cx="80363" cy="62298"/>
            </a:xfrm>
            <a:custGeom>
              <a:avLst/>
              <a:gdLst/>
              <a:ahLst/>
              <a:cxnLst/>
              <a:rect l="l" t="t" r="r" b="b"/>
              <a:pathLst>
                <a:path w="1686" h="1307" extrusionOk="0">
                  <a:moveTo>
                    <a:pt x="842" y="0"/>
                  </a:moveTo>
                  <a:cubicBezTo>
                    <a:pt x="2" y="0"/>
                    <a:pt x="1" y="1307"/>
                    <a:pt x="842" y="1307"/>
                  </a:cubicBezTo>
                  <a:cubicBezTo>
                    <a:pt x="843" y="1307"/>
                    <a:pt x="844" y="1307"/>
                    <a:pt x="844" y="1307"/>
                  </a:cubicBezTo>
                  <a:cubicBezTo>
                    <a:pt x="1684" y="1307"/>
                    <a:pt x="1685" y="0"/>
                    <a:pt x="8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4419444" y="47856"/>
              <a:ext cx="28694" cy="28504"/>
            </a:xfrm>
            <a:custGeom>
              <a:avLst/>
              <a:gdLst/>
              <a:ahLst/>
              <a:cxnLst/>
              <a:rect l="l" t="t" r="r" b="b"/>
              <a:pathLst>
                <a:path w="602" h="598" extrusionOk="0">
                  <a:moveTo>
                    <a:pt x="301" y="0"/>
                  </a:moveTo>
                  <a:cubicBezTo>
                    <a:pt x="275" y="0"/>
                    <a:pt x="248" y="3"/>
                    <a:pt x="222" y="9"/>
                  </a:cubicBezTo>
                  <a:cubicBezTo>
                    <a:pt x="159" y="24"/>
                    <a:pt x="105" y="67"/>
                    <a:pt x="68" y="115"/>
                  </a:cubicBezTo>
                  <a:cubicBezTo>
                    <a:pt x="28" y="165"/>
                    <a:pt x="1" y="230"/>
                    <a:pt x="4" y="294"/>
                  </a:cubicBezTo>
                  <a:cubicBezTo>
                    <a:pt x="6" y="346"/>
                    <a:pt x="20" y="397"/>
                    <a:pt x="44" y="445"/>
                  </a:cubicBezTo>
                  <a:cubicBezTo>
                    <a:pt x="63" y="479"/>
                    <a:pt x="89" y="507"/>
                    <a:pt x="120" y="528"/>
                  </a:cubicBezTo>
                  <a:cubicBezTo>
                    <a:pt x="148" y="554"/>
                    <a:pt x="183" y="573"/>
                    <a:pt x="221" y="582"/>
                  </a:cubicBezTo>
                  <a:cubicBezTo>
                    <a:pt x="245" y="592"/>
                    <a:pt x="273" y="597"/>
                    <a:pt x="301" y="597"/>
                  </a:cubicBezTo>
                  <a:cubicBezTo>
                    <a:pt x="322" y="597"/>
                    <a:pt x="344" y="594"/>
                    <a:pt x="363" y="587"/>
                  </a:cubicBezTo>
                  <a:cubicBezTo>
                    <a:pt x="439" y="563"/>
                    <a:pt x="518" y="519"/>
                    <a:pt x="557" y="445"/>
                  </a:cubicBezTo>
                  <a:cubicBezTo>
                    <a:pt x="582" y="397"/>
                    <a:pt x="595" y="348"/>
                    <a:pt x="597" y="294"/>
                  </a:cubicBezTo>
                  <a:cubicBezTo>
                    <a:pt x="602" y="230"/>
                    <a:pt x="572" y="166"/>
                    <a:pt x="535" y="115"/>
                  </a:cubicBezTo>
                  <a:cubicBezTo>
                    <a:pt x="497" y="67"/>
                    <a:pt x="444" y="22"/>
                    <a:pt x="381" y="9"/>
                  </a:cubicBezTo>
                  <a:cubicBezTo>
                    <a:pt x="355" y="3"/>
                    <a:pt x="328" y="0"/>
                    <a:pt x="301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4468444" y="106913"/>
              <a:ext cx="38418" cy="29791"/>
            </a:xfrm>
            <a:custGeom>
              <a:avLst/>
              <a:gdLst/>
              <a:ahLst/>
              <a:cxnLst/>
              <a:rect l="l" t="t" r="r" b="b"/>
              <a:pathLst>
                <a:path w="806" h="625" extrusionOk="0">
                  <a:moveTo>
                    <a:pt x="403" y="0"/>
                  </a:moveTo>
                  <a:cubicBezTo>
                    <a:pt x="1" y="0"/>
                    <a:pt x="1" y="624"/>
                    <a:pt x="403" y="624"/>
                  </a:cubicBezTo>
                  <a:cubicBezTo>
                    <a:pt x="805" y="624"/>
                    <a:pt x="806" y="0"/>
                    <a:pt x="40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3818484" y="-232366"/>
              <a:ext cx="33223" cy="25787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9" y="1"/>
                  </a:moveTo>
                  <a:cubicBezTo>
                    <a:pt x="3" y="1"/>
                    <a:pt x="1" y="541"/>
                    <a:pt x="349" y="541"/>
                  </a:cubicBezTo>
                  <a:cubicBezTo>
                    <a:pt x="697" y="541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3851182" y="-185559"/>
              <a:ext cx="51669" cy="40086"/>
            </a:xfrm>
            <a:custGeom>
              <a:avLst/>
              <a:gdLst/>
              <a:ahLst/>
              <a:cxnLst/>
              <a:rect l="l" t="t" r="r" b="b"/>
              <a:pathLst>
                <a:path w="1084" h="841" extrusionOk="0">
                  <a:moveTo>
                    <a:pt x="542" y="0"/>
                  </a:moveTo>
                  <a:cubicBezTo>
                    <a:pt x="2" y="0"/>
                    <a:pt x="0" y="840"/>
                    <a:pt x="542" y="840"/>
                  </a:cubicBezTo>
                  <a:cubicBezTo>
                    <a:pt x="1083" y="839"/>
                    <a:pt x="1084" y="0"/>
                    <a:pt x="54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3918962" y="-131555"/>
              <a:ext cx="35796" cy="27789"/>
            </a:xfrm>
            <a:custGeom>
              <a:avLst/>
              <a:gdLst/>
              <a:ahLst/>
              <a:cxnLst/>
              <a:rect l="l" t="t" r="r" b="b"/>
              <a:pathLst>
                <a:path w="751" h="583" extrusionOk="0">
                  <a:moveTo>
                    <a:pt x="377" y="0"/>
                  </a:moveTo>
                  <a:cubicBezTo>
                    <a:pt x="2" y="0"/>
                    <a:pt x="1" y="582"/>
                    <a:pt x="377" y="582"/>
                  </a:cubicBezTo>
                  <a:cubicBezTo>
                    <a:pt x="750" y="582"/>
                    <a:pt x="750" y="0"/>
                    <a:pt x="37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4005855" y="-91945"/>
              <a:ext cx="41659" cy="32317"/>
            </a:xfrm>
            <a:custGeom>
              <a:avLst/>
              <a:gdLst/>
              <a:ahLst/>
              <a:cxnLst/>
              <a:rect l="l" t="t" r="r" b="b"/>
              <a:pathLst>
                <a:path w="874" h="678" extrusionOk="0">
                  <a:moveTo>
                    <a:pt x="438" y="0"/>
                  </a:moveTo>
                  <a:cubicBezTo>
                    <a:pt x="3" y="0"/>
                    <a:pt x="0" y="678"/>
                    <a:pt x="438" y="678"/>
                  </a:cubicBezTo>
                  <a:cubicBezTo>
                    <a:pt x="873" y="678"/>
                    <a:pt x="873" y="0"/>
                    <a:pt x="43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4090270" y="-113680"/>
              <a:ext cx="69829" cy="63823"/>
            </a:xfrm>
            <a:custGeom>
              <a:avLst/>
              <a:gdLst/>
              <a:ahLst/>
              <a:cxnLst/>
              <a:rect l="l" t="t" r="r" b="b"/>
              <a:pathLst>
                <a:path w="1465" h="1339" extrusionOk="0">
                  <a:moveTo>
                    <a:pt x="663" y="1"/>
                  </a:moveTo>
                  <a:cubicBezTo>
                    <a:pt x="497" y="1"/>
                    <a:pt x="318" y="81"/>
                    <a:pt x="203" y="197"/>
                  </a:cubicBezTo>
                  <a:cubicBezTo>
                    <a:pt x="87" y="314"/>
                    <a:pt x="1" y="504"/>
                    <a:pt x="7" y="670"/>
                  </a:cubicBezTo>
                  <a:cubicBezTo>
                    <a:pt x="14" y="843"/>
                    <a:pt x="71" y="1022"/>
                    <a:pt x="203" y="1142"/>
                  </a:cubicBezTo>
                  <a:cubicBezTo>
                    <a:pt x="329" y="1258"/>
                    <a:pt x="488" y="1338"/>
                    <a:pt x="663" y="1338"/>
                  </a:cubicBezTo>
                  <a:cubicBezTo>
                    <a:pt x="667" y="1338"/>
                    <a:pt x="671" y="1338"/>
                    <a:pt x="676" y="1338"/>
                  </a:cubicBezTo>
                  <a:cubicBezTo>
                    <a:pt x="773" y="1336"/>
                    <a:pt x="873" y="1338"/>
                    <a:pt x="969" y="1312"/>
                  </a:cubicBezTo>
                  <a:cubicBezTo>
                    <a:pt x="1250" y="1235"/>
                    <a:pt x="1464" y="963"/>
                    <a:pt x="1464" y="670"/>
                  </a:cubicBezTo>
                  <a:cubicBezTo>
                    <a:pt x="1464" y="385"/>
                    <a:pt x="1252" y="92"/>
                    <a:pt x="969" y="27"/>
                  </a:cubicBezTo>
                  <a:cubicBezTo>
                    <a:pt x="873" y="5"/>
                    <a:pt x="773" y="2"/>
                    <a:pt x="676" y="1"/>
                  </a:cubicBezTo>
                  <a:cubicBezTo>
                    <a:pt x="672" y="1"/>
                    <a:pt x="668" y="1"/>
                    <a:pt x="663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4193608" y="-136083"/>
              <a:ext cx="65158" cy="60773"/>
            </a:xfrm>
            <a:custGeom>
              <a:avLst/>
              <a:gdLst/>
              <a:ahLst/>
              <a:cxnLst/>
              <a:rect l="l" t="t" r="r" b="b"/>
              <a:pathLst>
                <a:path w="1367" h="1275" extrusionOk="0">
                  <a:moveTo>
                    <a:pt x="620" y="0"/>
                  </a:moveTo>
                  <a:cubicBezTo>
                    <a:pt x="541" y="0"/>
                    <a:pt x="467" y="19"/>
                    <a:pt x="399" y="55"/>
                  </a:cubicBezTo>
                  <a:cubicBezTo>
                    <a:pt x="320" y="82"/>
                    <a:pt x="252" y="126"/>
                    <a:pt x="194" y="186"/>
                  </a:cubicBezTo>
                  <a:cubicBezTo>
                    <a:pt x="84" y="296"/>
                    <a:pt x="1" y="478"/>
                    <a:pt x="8" y="636"/>
                  </a:cubicBezTo>
                  <a:cubicBezTo>
                    <a:pt x="16" y="802"/>
                    <a:pt x="70" y="971"/>
                    <a:pt x="194" y="1087"/>
                  </a:cubicBezTo>
                  <a:cubicBezTo>
                    <a:pt x="303" y="1187"/>
                    <a:pt x="454" y="1275"/>
                    <a:pt x="607" y="1275"/>
                  </a:cubicBezTo>
                  <a:cubicBezTo>
                    <a:pt x="620" y="1275"/>
                    <a:pt x="632" y="1274"/>
                    <a:pt x="645" y="1273"/>
                  </a:cubicBezTo>
                  <a:cubicBezTo>
                    <a:pt x="730" y="1265"/>
                    <a:pt x="824" y="1262"/>
                    <a:pt x="906" y="1235"/>
                  </a:cubicBezTo>
                  <a:cubicBezTo>
                    <a:pt x="955" y="1214"/>
                    <a:pt x="1004" y="1193"/>
                    <a:pt x="1054" y="1172"/>
                  </a:cubicBezTo>
                  <a:cubicBezTo>
                    <a:pt x="1126" y="1133"/>
                    <a:pt x="1185" y="1080"/>
                    <a:pt x="1228" y="1012"/>
                  </a:cubicBezTo>
                  <a:cubicBezTo>
                    <a:pt x="1309" y="908"/>
                    <a:pt x="1367" y="773"/>
                    <a:pt x="1362" y="636"/>
                  </a:cubicBezTo>
                  <a:cubicBezTo>
                    <a:pt x="1355" y="528"/>
                    <a:pt x="1326" y="423"/>
                    <a:pt x="1275" y="324"/>
                  </a:cubicBezTo>
                  <a:cubicBezTo>
                    <a:pt x="1200" y="183"/>
                    <a:pt x="1052" y="89"/>
                    <a:pt x="905" y="39"/>
                  </a:cubicBezTo>
                  <a:cubicBezTo>
                    <a:pt x="821" y="11"/>
                    <a:pt x="730" y="8"/>
                    <a:pt x="643" y="1"/>
                  </a:cubicBezTo>
                  <a:cubicBezTo>
                    <a:pt x="635" y="1"/>
                    <a:pt x="627" y="0"/>
                    <a:pt x="62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4324543" y="-126025"/>
              <a:ext cx="33318" cy="28837"/>
            </a:xfrm>
            <a:custGeom>
              <a:avLst/>
              <a:gdLst/>
              <a:ahLst/>
              <a:cxnLst/>
              <a:rect l="l" t="t" r="r" b="b"/>
              <a:pathLst>
                <a:path w="699" h="605" extrusionOk="0">
                  <a:moveTo>
                    <a:pt x="392" y="1"/>
                  </a:moveTo>
                  <a:cubicBezTo>
                    <a:pt x="363" y="1"/>
                    <a:pt x="334" y="5"/>
                    <a:pt x="300" y="13"/>
                  </a:cubicBezTo>
                  <a:cubicBezTo>
                    <a:pt x="291" y="14"/>
                    <a:pt x="281" y="16"/>
                    <a:pt x="272" y="19"/>
                  </a:cubicBezTo>
                  <a:cubicBezTo>
                    <a:pt x="251" y="24"/>
                    <a:pt x="230" y="29"/>
                    <a:pt x="208" y="34"/>
                  </a:cubicBezTo>
                  <a:lnTo>
                    <a:pt x="141" y="61"/>
                  </a:lnTo>
                  <a:cubicBezTo>
                    <a:pt x="108" y="78"/>
                    <a:pt x="82" y="103"/>
                    <a:pt x="62" y="133"/>
                  </a:cubicBezTo>
                  <a:cubicBezTo>
                    <a:pt x="27" y="180"/>
                    <a:pt x="1" y="240"/>
                    <a:pt x="3" y="302"/>
                  </a:cubicBezTo>
                  <a:cubicBezTo>
                    <a:pt x="6" y="351"/>
                    <a:pt x="17" y="398"/>
                    <a:pt x="40" y="443"/>
                  </a:cubicBezTo>
                  <a:cubicBezTo>
                    <a:pt x="71" y="501"/>
                    <a:pt x="144" y="557"/>
                    <a:pt x="207" y="571"/>
                  </a:cubicBezTo>
                  <a:lnTo>
                    <a:pt x="271" y="586"/>
                  </a:lnTo>
                  <a:cubicBezTo>
                    <a:pt x="280" y="589"/>
                    <a:pt x="290" y="590"/>
                    <a:pt x="298" y="592"/>
                  </a:cubicBezTo>
                  <a:cubicBezTo>
                    <a:pt x="332" y="600"/>
                    <a:pt x="362" y="604"/>
                    <a:pt x="392" y="604"/>
                  </a:cubicBezTo>
                  <a:cubicBezTo>
                    <a:pt x="419" y="604"/>
                    <a:pt x="446" y="600"/>
                    <a:pt x="477" y="592"/>
                  </a:cubicBezTo>
                  <a:cubicBezTo>
                    <a:pt x="539" y="575"/>
                    <a:pt x="593" y="536"/>
                    <a:pt x="632" y="485"/>
                  </a:cubicBezTo>
                  <a:cubicBezTo>
                    <a:pt x="672" y="434"/>
                    <a:pt x="699" y="370"/>
                    <a:pt x="696" y="303"/>
                  </a:cubicBezTo>
                  <a:cubicBezTo>
                    <a:pt x="695" y="249"/>
                    <a:pt x="682" y="197"/>
                    <a:pt x="657" y="150"/>
                  </a:cubicBezTo>
                  <a:cubicBezTo>
                    <a:pt x="624" y="86"/>
                    <a:pt x="547" y="31"/>
                    <a:pt x="478" y="13"/>
                  </a:cubicBezTo>
                  <a:cubicBezTo>
                    <a:pt x="447" y="4"/>
                    <a:pt x="419" y="1"/>
                    <a:pt x="392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4414487" y="-126264"/>
              <a:ext cx="58628" cy="53194"/>
            </a:xfrm>
            <a:custGeom>
              <a:avLst/>
              <a:gdLst/>
              <a:ahLst/>
              <a:cxnLst/>
              <a:rect l="l" t="t" r="r" b="b"/>
              <a:pathLst>
                <a:path w="1230" h="1116" extrusionOk="0">
                  <a:moveTo>
                    <a:pt x="700" y="0"/>
                  </a:moveTo>
                  <a:cubicBezTo>
                    <a:pt x="688" y="0"/>
                    <a:pt x="677" y="1"/>
                    <a:pt x="665" y="2"/>
                  </a:cubicBezTo>
                  <a:cubicBezTo>
                    <a:pt x="626" y="5"/>
                    <a:pt x="587" y="10"/>
                    <a:pt x="549" y="15"/>
                  </a:cubicBezTo>
                  <a:cubicBezTo>
                    <a:pt x="401" y="31"/>
                    <a:pt x="273" y="65"/>
                    <a:pt x="165" y="174"/>
                  </a:cubicBezTo>
                  <a:cubicBezTo>
                    <a:pt x="71" y="268"/>
                    <a:pt x="0" y="423"/>
                    <a:pt x="5" y="558"/>
                  </a:cubicBezTo>
                  <a:cubicBezTo>
                    <a:pt x="12" y="697"/>
                    <a:pt x="58" y="845"/>
                    <a:pt x="165" y="941"/>
                  </a:cubicBezTo>
                  <a:cubicBezTo>
                    <a:pt x="277" y="1045"/>
                    <a:pt x="398" y="1084"/>
                    <a:pt x="549" y="1101"/>
                  </a:cubicBezTo>
                  <a:cubicBezTo>
                    <a:pt x="587" y="1105"/>
                    <a:pt x="626" y="1109"/>
                    <a:pt x="665" y="1114"/>
                  </a:cubicBezTo>
                  <a:cubicBezTo>
                    <a:pt x="676" y="1115"/>
                    <a:pt x="688" y="1116"/>
                    <a:pt x="700" y="1116"/>
                  </a:cubicBezTo>
                  <a:cubicBezTo>
                    <a:pt x="871" y="1116"/>
                    <a:pt x="1074" y="987"/>
                    <a:pt x="1145" y="840"/>
                  </a:cubicBezTo>
                  <a:cubicBezTo>
                    <a:pt x="1188" y="750"/>
                    <a:pt x="1229" y="662"/>
                    <a:pt x="1224" y="559"/>
                  </a:cubicBezTo>
                  <a:cubicBezTo>
                    <a:pt x="1220" y="453"/>
                    <a:pt x="1191" y="371"/>
                    <a:pt x="1145" y="277"/>
                  </a:cubicBezTo>
                  <a:cubicBezTo>
                    <a:pt x="1074" y="129"/>
                    <a:pt x="872" y="0"/>
                    <a:pt x="70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4501333" y="-44232"/>
              <a:ext cx="49238" cy="50668"/>
            </a:xfrm>
            <a:custGeom>
              <a:avLst/>
              <a:gdLst/>
              <a:ahLst/>
              <a:cxnLst/>
              <a:rect l="l" t="t" r="r" b="b"/>
              <a:pathLst>
                <a:path w="1033" h="1063" extrusionOk="0">
                  <a:moveTo>
                    <a:pt x="502" y="0"/>
                  </a:moveTo>
                  <a:cubicBezTo>
                    <a:pt x="413" y="0"/>
                    <a:pt x="327" y="24"/>
                    <a:pt x="251" y="68"/>
                  </a:cubicBezTo>
                  <a:cubicBezTo>
                    <a:pt x="211" y="90"/>
                    <a:pt x="172" y="118"/>
                    <a:pt x="143" y="153"/>
                  </a:cubicBezTo>
                  <a:cubicBezTo>
                    <a:pt x="119" y="184"/>
                    <a:pt x="94" y="218"/>
                    <a:pt x="69" y="249"/>
                  </a:cubicBezTo>
                  <a:cubicBezTo>
                    <a:pt x="35" y="304"/>
                    <a:pt x="15" y="361"/>
                    <a:pt x="12" y="425"/>
                  </a:cubicBezTo>
                  <a:cubicBezTo>
                    <a:pt x="1" y="467"/>
                    <a:pt x="1" y="509"/>
                    <a:pt x="12" y="551"/>
                  </a:cubicBezTo>
                  <a:cubicBezTo>
                    <a:pt x="12" y="561"/>
                    <a:pt x="15" y="571"/>
                    <a:pt x="16" y="581"/>
                  </a:cubicBezTo>
                  <a:cubicBezTo>
                    <a:pt x="21" y="663"/>
                    <a:pt x="43" y="738"/>
                    <a:pt x="84" y="810"/>
                  </a:cubicBezTo>
                  <a:cubicBezTo>
                    <a:pt x="111" y="844"/>
                    <a:pt x="138" y="880"/>
                    <a:pt x="164" y="914"/>
                  </a:cubicBezTo>
                  <a:cubicBezTo>
                    <a:pt x="229" y="977"/>
                    <a:pt x="303" y="1021"/>
                    <a:pt x="389" y="1045"/>
                  </a:cubicBezTo>
                  <a:cubicBezTo>
                    <a:pt x="429" y="1057"/>
                    <a:pt x="467" y="1062"/>
                    <a:pt x="506" y="1062"/>
                  </a:cubicBezTo>
                  <a:cubicBezTo>
                    <a:pt x="512" y="1062"/>
                    <a:pt x="519" y="1062"/>
                    <a:pt x="525" y="1062"/>
                  </a:cubicBezTo>
                  <a:lnTo>
                    <a:pt x="525" y="1062"/>
                  </a:lnTo>
                  <a:lnTo>
                    <a:pt x="524" y="1063"/>
                  </a:lnTo>
                  <a:cubicBezTo>
                    <a:pt x="527" y="1063"/>
                    <a:pt x="531" y="1063"/>
                    <a:pt x="534" y="1063"/>
                  </a:cubicBezTo>
                  <a:cubicBezTo>
                    <a:pt x="579" y="1063"/>
                    <a:pt x="620" y="1056"/>
                    <a:pt x="660" y="1043"/>
                  </a:cubicBezTo>
                  <a:cubicBezTo>
                    <a:pt x="702" y="1034"/>
                    <a:pt x="743" y="1017"/>
                    <a:pt x="781" y="994"/>
                  </a:cubicBezTo>
                  <a:cubicBezTo>
                    <a:pt x="784" y="993"/>
                    <a:pt x="785" y="991"/>
                    <a:pt x="787" y="989"/>
                  </a:cubicBezTo>
                  <a:cubicBezTo>
                    <a:pt x="822" y="970"/>
                    <a:pt x="855" y="946"/>
                    <a:pt x="884" y="915"/>
                  </a:cubicBezTo>
                  <a:cubicBezTo>
                    <a:pt x="915" y="885"/>
                    <a:pt x="942" y="849"/>
                    <a:pt x="964" y="812"/>
                  </a:cubicBezTo>
                  <a:cubicBezTo>
                    <a:pt x="1010" y="732"/>
                    <a:pt x="1033" y="647"/>
                    <a:pt x="1033" y="554"/>
                  </a:cubicBezTo>
                  <a:cubicBezTo>
                    <a:pt x="1026" y="435"/>
                    <a:pt x="1014" y="375"/>
                    <a:pt x="957" y="270"/>
                  </a:cubicBezTo>
                  <a:cubicBezTo>
                    <a:pt x="955" y="265"/>
                    <a:pt x="952" y="261"/>
                    <a:pt x="948" y="257"/>
                  </a:cubicBezTo>
                  <a:cubicBezTo>
                    <a:pt x="922" y="224"/>
                    <a:pt x="898" y="190"/>
                    <a:pt x="872" y="157"/>
                  </a:cubicBezTo>
                  <a:cubicBezTo>
                    <a:pt x="870" y="156"/>
                    <a:pt x="870" y="155"/>
                    <a:pt x="868" y="155"/>
                  </a:cubicBezTo>
                  <a:cubicBezTo>
                    <a:pt x="867" y="153"/>
                    <a:pt x="864" y="152"/>
                    <a:pt x="863" y="150"/>
                  </a:cubicBezTo>
                  <a:cubicBezTo>
                    <a:pt x="767" y="56"/>
                    <a:pt x="638" y="0"/>
                    <a:pt x="502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3922155" y="-84509"/>
              <a:ext cx="32937" cy="29505"/>
            </a:xfrm>
            <a:custGeom>
              <a:avLst/>
              <a:gdLst/>
              <a:ahLst/>
              <a:cxnLst/>
              <a:rect l="l" t="t" r="r" b="b"/>
              <a:pathLst>
                <a:path w="691" h="619" extrusionOk="0">
                  <a:moveTo>
                    <a:pt x="310" y="0"/>
                  </a:moveTo>
                  <a:cubicBezTo>
                    <a:pt x="253" y="0"/>
                    <a:pt x="202" y="14"/>
                    <a:pt x="154" y="42"/>
                  </a:cubicBezTo>
                  <a:cubicBezTo>
                    <a:pt x="59" y="97"/>
                    <a:pt x="1" y="200"/>
                    <a:pt x="1" y="309"/>
                  </a:cubicBezTo>
                  <a:cubicBezTo>
                    <a:pt x="1" y="417"/>
                    <a:pt x="59" y="521"/>
                    <a:pt x="154" y="576"/>
                  </a:cubicBezTo>
                  <a:cubicBezTo>
                    <a:pt x="202" y="603"/>
                    <a:pt x="254" y="618"/>
                    <a:pt x="310" y="618"/>
                  </a:cubicBezTo>
                  <a:cubicBezTo>
                    <a:pt x="365" y="618"/>
                    <a:pt x="416" y="603"/>
                    <a:pt x="466" y="576"/>
                  </a:cubicBezTo>
                  <a:lnTo>
                    <a:pt x="563" y="529"/>
                  </a:lnTo>
                  <a:cubicBezTo>
                    <a:pt x="642" y="490"/>
                    <a:pt x="689" y="393"/>
                    <a:pt x="689" y="309"/>
                  </a:cubicBezTo>
                  <a:cubicBezTo>
                    <a:pt x="691" y="225"/>
                    <a:pt x="644" y="127"/>
                    <a:pt x="563" y="89"/>
                  </a:cubicBezTo>
                  <a:lnTo>
                    <a:pt x="466" y="42"/>
                  </a:lnTo>
                  <a:cubicBezTo>
                    <a:pt x="416" y="14"/>
                    <a:pt x="364" y="0"/>
                    <a:pt x="3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4035789" y="-34747"/>
              <a:ext cx="17731" cy="13728"/>
            </a:xfrm>
            <a:custGeom>
              <a:avLst/>
              <a:gdLst/>
              <a:ahLst/>
              <a:cxnLst/>
              <a:rect l="l" t="t" r="r" b="b"/>
              <a:pathLst>
                <a:path w="372" h="288" extrusionOk="0">
                  <a:moveTo>
                    <a:pt x="187" y="0"/>
                  </a:moveTo>
                  <a:cubicBezTo>
                    <a:pt x="1" y="0"/>
                    <a:pt x="1" y="288"/>
                    <a:pt x="187" y="288"/>
                  </a:cubicBezTo>
                  <a:cubicBezTo>
                    <a:pt x="371" y="288"/>
                    <a:pt x="371" y="0"/>
                    <a:pt x="18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9"/>
            <p:cNvSpPr/>
            <p:nvPr/>
          </p:nvSpPr>
          <p:spPr>
            <a:xfrm>
              <a:off x="4154379" y="-35605"/>
              <a:ext cx="20019" cy="15491"/>
            </a:xfrm>
            <a:custGeom>
              <a:avLst/>
              <a:gdLst/>
              <a:ahLst/>
              <a:cxnLst/>
              <a:rect l="l" t="t" r="r" b="b"/>
              <a:pathLst>
                <a:path w="420" h="325" extrusionOk="0">
                  <a:moveTo>
                    <a:pt x="210" y="0"/>
                  </a:moveTo>
                  <a:cubicBezTo>
                    <a:pt x="2" y="0"/>
                    <a:pt x="1" y="325"/>
                    <a:pt x="210" y="325"/>
                  </a:cubicBezTo>
                  <a:cubicBezTo>
                    <a:pt x="420" y="325"/>
                    <a:pt x="420" y="0"/>
                    <a:pt x="2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9"/>
            <p:cNvSpPr/>
            <p:nvPr/>
          </p:nvSpPr>
          <p:spPr>
            <a:xfrm>
              <a:off x="4246277" y="-70543"/>
              <a:ext cx="63728" cy="49476"/>
            </a:xfrm>
            <a:custGeom>
              <a:avLst/>
              <a:gdLst/>
              <a:ahLst/>
              <a:cxnLst/>
              <a:rect l="l" t="t" r="r" b="b"/>
              <a:pathLst>
                <a:path w="1337" h="1038" extrusionOk="0">
                  <a:moveTo>
                    <a:pt x="669" y="0"/>
                  </a:moveTo>
                  <a:cubicBezTo>
                    <a:pt x="1" y="0"/>
                    <a:pt x="0" y="1038"/>
                    <a:pt x="669" y="1038"/>
                  </a:cubicBezTo>
                  <a:cubicBezTo>
                    <a:pt x="1336" y="1038"/>
                    <a:pt x="1337" y="0"/>
                    <a:pt x="669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9"/>
            <p:cNvSpPr/>
            <p:nvPr/>
          </p:nvSpPr>
          <p:spPr>
            <a:xfrm>
              <a:off x="4357528" y="-50190"/>
              <a:ext cx="24547" cy="20687"/>
            </a:xfrm>
            <a:custGeom>
              <a:avLst/>
              <a:gdLst/>
              <a:ahLst/>
              <a:cxnLst/>
              <a:rect l="l" t="t" r="r" b="b"/>
              <a:pathLst>
                <a:path w="515" h="434" extrusionOk="0">
                  <a:moveTo>
                    <a:pt x="208" y="0"/>
                  </a:moveTo>
                  <a:cubicBezTo>
                    <a:pt x="159" y="0"/>
                    <a:pt x="99" y="31"/>
                    <a:pt x="66" y="63"/>
                  </a:cubicBezTo>
                  <a:cubicBezTo>
                    <a:pt x="28" y="102"/>
                    <a:pt x="1" y="163"/>
                    <a:pt x="3" y="217"/>
                  </a:cubicBezTo>
                  <a:cubicBezTo>
                    <a:pt x="6" y="273"/>
                    <a:pt x="24" y="330"/>
                    <a:pt x="66" y="370"/>
                  </a:cubicBezTo>
                  <a:cubicBezTo>
                    <a:pt x="102" y="404"/>
                    <a:pt x="153" y="434"/>
                    <a:pt x="204" y="434"/>
                  </a:cubicBezTo>
                  <a:cubicBezTo>
                    <a:pt x="209" y="434"/>
                    <a:pt x="214" y="433"/>
                    <a:pt x="218" y="433"/>
                  </a:cubicBezTo>
                  <a:cubicBezTo>
                    <a:pt x="255" y="429"/>
                    <a:pt x="299" y="429"/>
                    <a:pt x="332" y="419"/>
                  </a:cubicBezTo>
                  <a:cubicBezTo>
                    <a:pt x="349" y="414"/>
                    <a:pt x="379" y="402"/>
                    <a:pt x="398" y="391"/>
                  </a:cubicBezTo>
                  <a:cubicBezTo>
                    <a:pt x="435" y="372"/>
                    <a:pt x="456" y="345"/>
                    <a:pt x="479" y="313"/>
                  </a:cubicBezTo>
                  <a:cubicBezTo>
                    <a:pt x="515" y="261"/>
                    <a:pt x="515" y="172"/>
                    <a:pt x="479" y="121"/>
                  </a:cubicBezTo>
                  <a:cubicBezTo>
                    <a:pt x="456" y="88"/>
                    <a:pt x="435" y="62"/>
                    <a:pt x="398" y="42"/>
                  </a:cubicBezTo>
                  <a:cubicBezTo>
                    <a:pt x="379" y="32"/>
                    <a:pt x="351" y="19"/>
                    <a:pt x="332" y="14"/>
                  </a:cubicBezTo>
                  <a:cubicBezTo>
                    <a:pt x="299" y="5"/>
                    <a:pt x="256" y="4"/>
                    <a:pt x="218" y="1"/>
                  </a:cubicBezTo>
                  <a:cubicBezTo>
                    <a:pt x="215" y="0"/>
                    <a:pt x="211" y="0"/>
                    <a:pt x="20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9"/>
            <p:cNvSpPr/>
            <p:nvPr/>
          </p:nvSpPr>
          <p:spPr>
            <a:xfrm>
              <a:off x="4410436" y="-45043"/>
              <a:ext cx="58723" cy="58294"/>
            </a:xfrm>
            <a:custGeom>
              <a:avLst/>
              <a:gdLst/>
              <a:ahLst/>
              <a:cxnLst/>
              <a:rect l="l" t="t" r="r" b="b"/>
              <a:pathLst>
                <a:path w="1232" h="1223" extrusionOk="0">
                  <a:moveTo>
                    <a:pt x="595" y="0"/>
                  </a:moveTo>
                  <a:cubicBezTo>
                    <a:pt x="519" y="0"/>
                    <a:pt x="447" y="17"/>
                    <a:pt x="379" y="53"/>
                  </a:cubicBezTo>
                  <a:cubicBezTo>
                    <a:pt x="304" y="78"/>
                    <a:pt x="238" y="119"/>
                    <a:pt x="183" y="179"/>
                  </a:cubicBezTo>
                  <a:cubicBezTo>
                    <a:pt x="123" y="234"/>
                    <a:pt x="81" y="301"/>
                    <a:pt x="56" y="375"/>
                  </a:cubicBezTo>
                  <a:cubicBezTo>
                    <a:pt x="18" y="448"/>
                    <a:pt x="0" y="527"/>
                    <a:pt x="3" y="611"/>
                  </a:cubicBezTo>
                  <a:cubicBezTo>
                    <a:pt x="12" y="665"/>
                    <a:pt x="18" y="720"/>
                    <a:pt x="26" y="773"/>
                  </a:cubicBezTo>
                  <a:cubicBezTo>
                    <a:pt x="55" y="877"/>
                    <a:pt x="107" y="968"/>
                    <a:pt x="183" y="1043"/>
                  </a:cubicBezTo>
                  <a:cubicBezTo>
                    <a:pt x="225" y="1075"/>
                    <a:pt x="265" y="1107"/>
                    <a:pt x="307" y="1138"/>
                  </a:cubicBezTo>
                  <a:cubicBezTo>
                    <a:pt x="403" y="1194"/>
                    <a:pt x="507" y="1222"/>
                    <a:pt x="616" y="1222"/>
                  </a:cubicBezTo>
                  <a:cubicBezTo>
                    <a:pt x="622" y="1222"/>
                    <a:pt x="629" y="1222"/>
                    <a:pt x="635" y="1222"/>
                  </a:cubicBezTo>
                  <a:cubicBezTo>
                    <a:pt x="712" y="1222"/>
                    <a:pt x="784" y="1205"/>
                    <a:pt x="851" y="1170"/>
                  </a:cubicBezTo>
                  <a:cubicBezTo>
                    <a:pt x="928" y="1146"/>
                    <a:pt x="993" y="1104"/>
                    <a:pt x="1048" y="1043"/>
                  </a:cubicBezTo>
                  <a:cubicBezTo>
                    <a:pt x="1109" y="989"/>
                    <a:pt x="1150" y="922"/>
                    <a:pt x="1175" y="847"/>
                  </a:cubicBezTo>
                  <a:cubicBezTo>
                    <a:pt x="1214" y="774"/>
                    <a:pt x="1231" y="696"/>
                    <a:pt x="1227" y="612"/>
                  </a:cubicBezTo>
                  <a:cubicBezTo>
                    <a:pt x="1221" y="557"/>
                    <a:pt x="1214" y="503"/>
                    <a:pt x="1205" y="450"/>
                  </a:cubicBezTo>
                  <a:cubicBezTo>
                    <a:pt x="1176" y="346"/>
                    <a:pt x="1124" y="256"/>
                    <a:pt x="1048" y="179"/>
                  </a:cubicBezTo>
                  <a:cubicBezTo>
                    <a:pt x="1006" y="148"/>
                    <a:pt x="965" y="116"/>
                    <a:pt x="924" y="84"/>
                  </a:cubicBezTo>
                  <a:cubicBezTo>
                    <a:pt x="828" y="29"/>
                    <a:pt x="725" y="0"/>
                    <a:pt x="615" y="0"/>
                  </a:cubicBezTo>
                  <a:cubicBezTo>
                    <a:pt x="608" y="0"/>
                    <a:pt x="602" y="0"/>
                    <a:pt x="595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9"/>
            <p:cNvSpPr/>
            <p:nvPr/>
          </p:nvSpPr>
          <p:spPr>
            <a:xfrm>
              <a:off x="4499855" y="15587"/>
              <a:ext cx="23547" cy="26835"/>
            </a:xfrm>
            <a:custGeom>
              <a:avLst/>
              <a:gdLst/>
              <a:ahLst/>
              <a:cxnLst/>
              <a:rect l="l" t="t" r="r" b="b"/>
              <a:pathLst>
                <a:path w="494" h="563" extrusionOk="0">
                  <a:moveTo>
                    <a:pt x="258" y="0"/>
                  </a:moveTo>
                  <a:cubicBezTo>
                    <a:pt x="255" y="0"/>
                    <a:pt x="251" y="0"/>
                    <a:pt x="248" y="0"/>
                  </a:cubicBezTo>
                  <a:cubicBezTo>
                    <a:pt x="209" y="1"/>
                    <a:pt x="172" y="12"/>
                    <a:pt x="138" y="31"/>
                  </a:cubicBezTo>
                  <a:cubicBezTo>
                    <a:pt x="97" y="53"/>
                    <a:pt x="45" y="112"/>
                    <a:pt x="37" y="162"/>
                  </a:cubicBezTo>
                  <a:cubicBezTo>
                    <a:pt x="25" y="237"/>
                    <a:pt x="0" y="324"/>
                    <a:pt x="27" y="395"/>
                  </a:cubicBezTo>
                  <a:cubicBezTo>
                    <a:pt x="46" y="444"/>
                    <a:pt x="68" y="482"/>
                    <a:pt x="109" y="514"/>
                  </a:cubicBezTo>
                  <a:cubicBezTo>
                    <a:pt x="144" y="543"/>
                    <a:pt x="190" y="563"/>
                    <a:pt x="238" y="563"/>
                  </a:cubicBezTo>
                  <a:cubicBezTo>
                    <a:pt x="242" y="563"/>
                    <a:pt x="245" y="563"/>
                    <a:pt x="248" y="563"/>
                  </a:cubicBezTo>
                  <a:cubicBezTo>
                    <a:pt x="288" y="561"/>
                    <a:pt x="328" y="551"/>
                    <a:pt x="362" y="531"/>
                  </a:cubicBezTo>
                  <a:cubicBezTo>
                    <a:pt x="417" y="503"/>
                    <a:pt x="446" y="449"/>
                    <a:pt x="467" y="395"/>
                  </a:cubicBezTo>
                  <a:cubicBezTo>
                    <a:pt x="493" y="324"/>
                    <a:pt x="469" y="236"/>
                    <a:pt x="459" y="162"/>
                  </a:cubicBezTo>
                  <a:cubicBezTo>
                    <a:pt x="450" y="144"/>
                    <a:pt x="444" y="126"/>
                    <a:pt x="437" y="109"/>
                  </a:cubicBezTo>
                  <a:cubicBezTo>
                    <a:pt x="422" y="83"/>
                    <a:pt x="403" y="63"/>
                    <a:pt x="380" y="47"/>
                  </a:cubicBezTo>
                  <a:cubicBezTo>
                    <a:pt x="346" y="20"/>
                    <a:pt x="302" y="0"/>
                    <a:pt x="258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9"/>
            <p:cNvSpPr/>
            <p:nvPr/>
          </p:nvSpPr>
          <p:spPr>
            <a:xfrm>
              <a:off x="4533983" y="70736"/>
              <a:ext cx="39085" cy="30315"/>
            </a:xfrm>
            <a:custGeom>
              <a:avLst/>
              <a:gdLst/>
              <a:ahLst/>
              <a:cxnLst/>
              <a:rect l="l" t="t" r="r" b="b"/>
              <a:pathLst>
                <a:path w="820" h="636" extrusionOk="0">
                  <a:moveTo>
                    <a:pt x="410" y="0"/>
                  </a:moveTo>
                  <a:cubicBezTo>
                    <a:pt x="0" y="0"/>
                    <a:pt x="0" y="636"/>
                    <a:pt x="410" y="636"/>
                  </a:cubicBezTo>
                  <a:cubicBezTo>
                    <a:pt x="820" y="636"/>
                    <a:pt x="820" y="0"/>
                    <a:pt x="410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9"/>
            <p:cNvSpPr/>
            <p:nvPr/>
          </p:nvSpPr>
          <p:spPr>
            <a:xfrm>
              <a:off x="4500570" y="-88942"/>
              <a:ext cx="33985" cy="26311"/>
            </a:xfrm>
            <a:custGeom>
              <a:avLst/>
              <a:gdLst/>
              <a:ahLst/>
              <a:cxnLst/>
              <a:rect l="l" t="t" r="r" b="b"/>
              <a:pathLst>
                <a:path w="713" h="552" extrusionOk="0">
                  <a:moveTo>
                    <a:pt x="357" y="0"/>
                  </a:moveTo>
                  <a:cubicBezTo>
                    <a:pt x="3" y="0"/>
                    <a:pt x="1" y="552"/>
                    <a:pt x="357" y="552"/>
                  </a:cubicBezTo>
                  <a:cubicBezTo>
                    <a:pt x="713" y="552"/>
                    <a:pt x="713" y="0"/>
                    <a:pt x="357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9"/>
            <p:cNvSpPr/>
            <p:nvPr/>
          </p:nvSpPr>
          <p:spPr>
            <a:xfrm>
              <a:off x="4595757" y="-38513"/>
              <a:ext cx="36702" cy="35796"/>
            </a:xfrm>
            <a:custGeom>
              <a:avLst/>
              <a:gdLst/>
              <a:ahLst/>
              <a:cxnLst/>
              <a:rect l="l" t="t" r="r" b="b"/>
              <a:pathLst>
                <a:path w="770" h="751" extrusionOk="0">
                  <a:moveTo>
                    <a:pt x="370" y="1"/>
                  </a:moveTo>
                  <a:cubicBezTo>
                    <a:pt x="281" y="1"/>
                    <a:pt x="187" y="40"/>
                    <a:pt x="124" y="103"/>
                  </a:cubicBezTo>
                  <a:cubicBezTo>
                    <a:pt x="38" y="189"/>
                    <a:pt x="0" y="323"/>
                    <a:pt x="35" y="441"/>
                  </a:cubicBezTo>
                  <a:cubicBezTo>
                    <a:pt x="58" y="517"/>
                    <a:pt x="82" y="591"/>
                    <a:pt x="140" y="649"/>
                  </a:cubicBezTo>
                  <a:cubicBezTo>
                    <a:pt x="164" y="672"/>
                    <a:pt x="192" y="692"/>
                    <a:pt x="221" y="707"/>
                  </a:cubicBezTo>
                  <a:cubicBezTo>
                    <a:pt x="264" y="731"/>
                    <a:pt x="311" y="750"/>
                    <a:pt x="361" y="750"/>
                  </a:cubicBezTo>
                  <a:cubicBezTo>
                    <a:pt x="365" y="750"/>
                    <a:pt x="368" y="750"/>
                    <a:pt x="372" y="750"/>
                  </a:cubicBezTo>
                  <a:cubicBezTo>
                    <a:pt x="448" y="747"/>
                    <a:pt x="511" y="719"/>
                    <a:pt x="569" y="674"/>
                  </a:cubicBezTo>
                  <a:cubicBezTo>
                    <a:pt x="605" y="644"/>
                    <a:pt x="635" y="617"/>
                    <a:pt x="658" y="574"/>
                  </a:cubicBezTo>
                  <a:cubicBezTo>
                    <a:pt x="672" y="546"/>
                    <a:pt x="686" y="515"/>
                    <a:pt x="694" y="486"/>
                  </a:cubicBezTo>
                  <a:cubicBezTo>
                    <a:pt x="700" y="472"/>
                    <a:pt x="704" y="456"/>
                    <a:pt x="708" y="441"/>
                  </a:cubicBezTo>
                  <a:cubicBezTo>
                    <a:pt x="770" y="224"/>
                    <a:pt x="593" y="1"/>
                    <a:pt x="370" y="1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9"/>
            <p:cNvSpPr/>
            <p:nvPr/>
          </p:nvSpPr>
          <p:spPr>
            <a:xfrm>
              <a:off x="4570352" y="1049"/>
              <a:ext cx="42088" cy="38084"/>
            </a:xfrm>
            <a:custGeom>
              <a:avLst/>
              <a:gdLst/>
              <a:ahLst/>
              <a:cxnLst/>
              <a:rect l="l" t="t" r="r" b="b"/>
              <a:pathLst>
                <a:path w="883" h="799" extrusionOk="0">
                  <a:moveTo>
                    <a:pt x="383" y="0"/>
                  </a:moveTo>
                  <a:cubicBezTo>
                    <a:pt x="335" y="0"/>
                    <a:pt x="290" y="12"/>
                    <a:pt x="247" y="34"/>
                  </a:cubicBezTo>
                  <a:cubicBezTo>
                    <a:pt x="198" y="50"/>
                    <a:pt x="154" y="77"/>
                    <a:pt x="120" y="117"/>
                  </a:cubicBezTo>
                  <a:cubicBezTo>
                    <a:pt x="80" y="154"/>
                    <a:pt x="53" y="195"/>
                    <a:pt x="37" y="245"/>
                  </a:cubicBezTo>
                  <a:cubicBezTo>
                    <a:pt x="12" y="292"/>
                    <a:pt x="0" y="343"/>
                    <a:pt x="3" y="399"/>
                  </a:cubicBezTo>
                  <a:cubicBezTo>
                    <a:pt x="8" y="501"/>
                    <a:pt x="41" y="609"/>
                    <a:pt x="120" y="681"/>
                  </a:cubicBezTo>
                  <a:lnTo>
                    <a:pt x="200" y="744"/>
                  </a:lnTo>
                  <a:cubicBezTo>
                    <a:pt x="263" y="781"/>
                    <a:pt x="330" y="797"/>
                    <a:pt x="402" y="798"/>
                  </a:cubicBezTo>
                  <a:lnTo>
                    <a:pt x="465" y="791"/>
                  </a:lnTo>
                  <a:cubicBezTo>
                    <a:pt x="489" y="788"/>
                    <a:pt x="515" y="784"/>
                    <a:pt x="541" y="781"/>
                  </a:cubicBezTo>
                  <a:cubicBezTo>
                    <a:pt x="592" y="778"/>
                    <a:pt x="640" y="762"/>
                    <a:pt x="685" y="735"/>
                  </a:cubicBezTo>
                  <a:cubicBezTo>
                    <a:pt x="715" y="717"/>
                    <a:pt x="745" y="695"/>
                    <a:pt x="767" y="669"/>
                  </a:cubicBezTo>
                  <a:cubicBezTo>
                    <a:pt x="831" y="597"/>
                    <a:pt x="883" y="500"/>
                    <a:pt x="878" y="400"/>
                  </a:cubicBezTo>
                  <a:cubicBezTo>
                    <a:pt x="872" y="364"/>
                    <a:pt x="869" y="332"/>
                    <a:pt x="864" y="297"/>
                  </a:cubicBezTo>
                  <a:cubicBezTo>
                    <a:pt x="845" y="233"/>
                    <a:pt x="813" y="177"/>
                    <a:pt x="766" y="129"/>
                  </a:cubicBezTo>
                  <a:cubicBezTo>
                    <a:pt x="720" y="79"/>
                    <a:pt x="655" y="46"/>
                    <a:pt x="591" y="25"/>
                  </a:cubicBezTo>
                  <a:cubicBezTo>
                    <a:pt x="561" y="14"/>
                    <a:pt x="504" y="13"/>
                    <a:pt x="463" y="8"/>
                  </a:cubicBezTo>
                  <a:lnTo>
                    <a:pt x="400" y="1"/>
                  </a:lnTo>
                  <a:cubicBezTo>
                    <a:pt x="394" y="0"/>
                    <a:pt x="389" y="0"/>
                    <a:pt x="383" y="0"/>
                  </a:cubicBezTo>
                  <a:close/>
                </a:path>
              </a:pathLst>
            </a:custGeom>
            <a:solidFill>
              <a:srgbClr val="20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" name="Google Shape;721;p9"/>
          <p:cNvGrpSpPr/>
          <p:nvPr/>
        </p:nvGrpSpPr>
        <p:grpSpPr>
          <a:xfrm>
            <a:off x="7615336" y="875885"/>
            <a:ext cx="1695084" cy="2042204"/>
            <a:chOff x="5234039" y="-267543"/>
            <a:chExt cx="313064" cy="377173"/>
          </a:xfrm>
        </p:grpSpPr>
        <p:sp>
          <p:nvSpPr>
            <p:cNvPr id="722" name="Google Shape;722;p9"/>
            <p:cNvSpPr/>
            <p:nvPr/>
          </p:nvSpPr>
          <p:spPr>
            <a:xfrm>
              <a:off x="5316071" y="-114967"/>
              <a:ext cx="106293" cy="94996"/>
            </a:xfrm>
            <a:custGeom>
              <a:avLst/>
              <a:gdLst/>
              <a:ahLst/>
              <a:cxnLst/>
              <a:rect l="l" t="t" r="r" b="b"/>
              <a:pathLst>
                <a:path w="2230" h="1993" extrusionOk="0">
                  <a:moveTo>
                    <a:pt x="9" y="0"/>
                  </a:moveTo>
                  <a:cubicBezTo>
                    <a:pt x="5" y="0"/>
                    <a:pt x="1" y="3"/>
                    <a:pt x="1" y="9"/>
                  </a:cubicBezTo>
                  <a:cubicBezTo>
                    <a:pt x="32" y="790"/>
                    <a:pt x="441" y="1674"/>
                    <a:pt x="1232" y="1940"/>
                  </a:cubicBezTo>
                  <a:cubicBezTo>
                    <a:pt x="1340" y="1976"/>
                    <a:pt x="1434" y="1992"/>
                    <a:pt x="1514" y="1992"/>
                  </a:cubicBezTo>
                  <a:cubicBezTo>
                    <a:pt x="2230" y="1992"/>
                    <a:pt x="1894" y="678"/>
                    <a:pt x="1597" y="245"/>
                  </a:cubicBezTo>
                  <a:cubicBezTo>
                    <a:pt x="1591" y="236"/>
                    <a:pt x="1583" y="232"/>
                    <a:pt x="1575" y="232"/>
                  </a:cubicBezTo>
                  <a:cubicBezTo>
                    <a:pt x="1558" y="232"/>
                    <a:pt x="1542" y="251"/>
                    <a:pt x="1551" y="271"/>
                  </a:cubicBezTo>
                  <a:cubicBezTo>
                    <a:pt x="1708" y="624"/>
                    <a:pt x="1849" y="975"/>
                    <a:pt x="1858" y="1367"/>
                  </a:cubicBezTo>
                  <a:cubicBezTo>
                    <a:pt x="1864" y="1664"/>
                    <a:pt x="1746" y="1903"/>
                    <a:pt x="1443" y="1903"/>
                  </a:cubicBezTo>
                  <a:cubicBezTo>
                    <a:pt x="1386" y="1903"/>
                    <a:pt x="1322" y="1894"/>
                    <a:pt x="1251" y="1876"/>
                  </a:cubicBezTo>
                  <a:cubicBezTo>
                    <a:pt x="1094" y="1835"/>
                    <a:pt x="949" y="1741"/>
                    <a:pt x="822" y="1642"/>
                  </a:cubicBezTo>
                  <a:cubicBezTo>
                    <a:pt x="321" y="1253"/>
                    <a:pt x="95" y="621"/>
                    <a:pt x="21" y="9"/>
                  </a:cubicBezTo>
                  <a:cubicBezTo>
                    <a:pt x="19" y="3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9"/>
            <p:cNvSpPr/>
            <p:nvPr/>
          </p:nvSpPr>
          <p:spPr>
            <a:xfrm>
              <a:off x="5309255" y="-154720"/>
              <a:ext cx="67398" cy="95473"/>
            </a:xfrm>
            <a:custGeom>
              <a:avLst/>
              <a:gdLst/>
              <a:ahLst/>
              <a:cxnLst/>
              <a:rect l="l" t="t" r="r" b="b"/>
              <a:pathLst>
                <a:path w="1414" h="2003" extrusionOk="0">
                  <a:moveTo>
                    <a:pt x="894" y="0"/>
                  </a:moveTo>
                  <a:cubicBezTo>
                    <a:pt x="1" y="0"/>
                    <a:pt x="1149" y="1755"/>
                    <a:pt x="1364" y="1996"/>
                  </a:cubicBezTo>
                  <a:cubicBezTo>
                    <a:pt x="1369" y="2001"/>
                    <a:pt x="1375" y="2003"/>
                    <a:pt x="1381" y="2003"/>
                  </a:cubicBezTo>
                  <a:cubicBezTo>
                    <a:pt x="1398" y="2003"/>
                    <a:pt x="1413" y="1984"/>
                    <a:pt x="1404" y="1966"/>
                  </a:cubicBezTo>
                  <a:cubicBezTo>
                    <a:pt x="1265" y="1731"/>
                    <a:pt x="1121" y="1500"/>
                    <a:pt x="997" y="1255"/>
                  </a:cubicBezTo>
                  <a:cubicBezTo>
                    <a:pt x="908" y="1078"/>
                    <a:pt x="395" y="141"/>
                    <a:pt x="926" y="63"/>
                  </a:cubicBezTo>
                  <a:cubicBezTo>
                    <a:pt x="962" y="58"/>
                    <a:pt x="952" y="0"/>
                    <a:pt x="917" y="0"/>
                  </a:cubicBezTo>
                  <a:cubicBezTo>
                    <a:pt x="909" y="0"/>
                    <a:pt x="902" y="0"/>
                    <a:pt x="894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9"/>
            <p:cNvSpPr/>
            <p:nvPr/>
          </p:nvSpPr>
          <p:spPr>
            <a:xfrm>
              <a:off x="5370218" y="-141517"/>
              <a:ext cx="15348" cy="24976"/>
            </a:xfrm>
            <a:custGeom>
              <a:avLst/>
              <a:gdLst/>
              <a:ahLst/>
              <a:cxnLst/>
              <a:rect l="l" t="t" r="r" b="b"/>
              <a:pathLst>
                <a:path w="322" h="524" extrusionOk="0">
                  <a:moveTo>
                    <a:pt x="39" y="1"/>
                  </a:moveTo>
                  <a:cubicBezTo>
                    <a:pt x="20" y="1"/>
                    <a:pt x="0" y="22"/>
                    <a:pt x="11" y="46"/>
                  </a:cubicBezTo>
                  <a:cubicBezTo>
                    <a:pt x="83" y="199"/>
                    <a:pt x="152" y="354"/>
                    <a:pt x="232" y="503"/>
                  </a:cubicBezTo>
                  <a:cubicBezTo>
                    <a:pt x="240" y="518"/>
                    <a:pt x="252" y="524"/>
                    <a:pt x="265" y="524"/>
                  </a:cubicBezTo>
                  <a:cubicBezTo>
                    <a:pt x="293" y="524"/>
                    <a:pt x="322" y="494"/>
                    <a:pt x="305" y="460"/>
                  </a:cubicBezTo>
                  <a:cubicBezTo>
                    <a:pt x="231" y="309"/>
                    <a:pt x="145" y="162"/>
                    <a:pt x="63" y="16"/>
                  </a:cubicBezTo>
                  <a:cubicBezTo>
                    <a:pt x="57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9"/>
            <p:cNvSpPr/>
            <p:nvPr/>
          </p:nvSpPr>
          <p:spPr>
            <a:xfrm>
              <a:off x="5308778" y="-181936"/>
              <a:ext cx="123309" cy="105387"/>
            </a:xfrm>
            <a:custGeom>
              <a:avLst/>
              <a:gdLst/>
              <a:ahLst/>
              <a:cxnLst/>
              <a:rect l="l" t="t" r="r" b="b"/>
              <a:pathLst>
                <a:path w="2587" h="2211" extrusionOk="0">
                  <a:moveTo>
                    <a:pt x="973" y="0"/>
                  </a:moveTo>
                  <a:cubicBezTo>
                    <a:pt x="476" y="0"/>
                    <a:pt x="0" y="415"/>
                    <a:pt x="280" y="946"/>
                  </a:cubicBezTo>
                  <a:cubicBezTo>
                    <a:pt x="283" y="951"/>
                    <a:pt x="287" y="954"/>
                    <a:pt x="292" y="954"/>
                  </a:cubicBezTo>
                  <a:cubicBezTo>
                    <a:pt x="301" y="954"/>
                    <a:pt x="310" y="943"/>
                    <a:pt x="305" y="932"/>
                  </a:cubicBezTo>
                  <a:cubicBezTo>
                    <a:pt x="99" y="452"/>
                    <a:pt x="514" y="91"/>
                    <a:pt x="943" y="91"/>
                  </a:cubicBezTo>
                  <a:cubicBezTo>
                    <a:pt x="1003" y="91"/>
                    <a:pt x="1063" y="98"/>
                    <a:pt x="1122" y="113"/>
                  </a:cubicBezTo>
                  <a:cubicBezTo>
                    <a:pt x="1479" y="202"/>
                    <a:pt x="1731" y="491"/>
                    <a:pt x="1914" y="793"/>
                  </a:cubicBezTo>
                  <a:cubicBezTo>
                    <a:pt x="2183" y="1233"/>
                    <a:pt x="2294" y="1721"/>
                    <a:pt x="2494" y="2187"/>
                  </a:cubicBezTo>
                  <a:cubicBezTo>
                    <a:pt x="2502" y="2203"/>
                    <a:pt x="2517" y="2210"/>
                    <a:pt x="2532" y="2210"/>
                  </a:cubicBezTo>
                  <a:cubicBezTo>
                    <a:pt x="2558" y="2210"/>
                    <a:pt x="2586" y="2190"/>
                    <a:pt x="2584" y="2162"/>
                  </a:cubicBezTo>
                  <a:cubicBezTo>
                    <a:pt x="2543" y="1408"/>
                    <a:pt x="1992" y="257"/>
                    <a:pt x="1207" y="32"/>
                  </a:cubicBezTo>
                  <a:cubicBezTo>
                    <a:pt x="1130" y="10"/>
                    <a:pt x="1051" y="0"/>
                    <a:pt x="973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9"/>
            <p:cNvSpPr/>
            <p:nvPr/>
          </p:nvSpPr>
          <p:spPr>
            <a:xfrm>
              <a:off x="5267548" y="-181031"/>
              <a:ext cx="172500" cy="200479"/>
            </a:xfrm>
            <a:custGeom>
              <a:avLst/>
              <a:gdLst/>
              <a:ahLst/>
              <a:cxnLst/>
              <a:rect l="l" t="t" r="r" b="b"/>
              <a:pathLst>
                <a:path w="3619" h="4206" extrusionOk="0">
                  <a:moveTo>
                    <a:pt x="341" y="1"/>
                  </a:moveTo>
                  <a:cubicBezTo>
                    <a:pt x="330" y="1"/>
                    <a:pt x="318" y="7"/>
                    <a:pt x="314" y="23"/>
                  </a:cubicBezTo>
                  <a:cubicBezTo>
                    <a:pt x="0" y="1258"/>
                    <a:pt x="691" y="2758"/>
                    <a:pt x="1559" y="3613"/>
                  </a:cubicBezTo>
                  <a:cubicBezTo>
                    <a:pt x="1866" y="3916"/>
                    <a:pt x="2275" y="4206"/>
                    <a:pt x="2711" y="4206"/>
                  </a:cubicBezTo>
                  <a:cubicBezTo>
                    <a:pt x="2830" y="4206"/>
                    <a:pt x="2950" y="4184"/>
                    <a:pt x="3071" y="4136"/>
                  </a:cubicBezTo>
                  <a:cubicBezTo>
                    <a:pt x="3619" y="3916"/>
                    <a:pt x="3619" y="3336"/>
                    <a:pt x="3533" y="2842"/>
                  </a:cubicBezTo>
                  <a:cubicBezTo>
                    <a:pt x="3532" y="2831"/>
                    <a:pt x="3523" y="2825"/>
                    <a:pt x="3514" y="2825"/>
                  </a:cubicBezTo>
                  <a:cubicBezTo>
                    <a:pt x="3503" y="2825"/>
                    <a:pt x="3490" y="2834"/>
                    <a:pt x="3489" y="2848"/>
                  </a:cubicBezTo>
                  <a:cubicBezTo>
                    <a:pt x="3484" y="3127"/>
                    <a:pt x="3490" y="3470"/>
                    <a:pt x="3342" y="3713"/>
                  </a:cubicBezTo>
                  <a:cubicBezTo>
                    <a:pt x="3199" y="3944"/>
                    <a:pt x="2961" y="4039"/>
                    <a:pt x="2715" y="4039"/>
                  </a:cubicBezTo>
                  <a:cubicBezTo>
                    <a:pt x="2556" y="4039"/>
                    <a:pt x="2393" y="4000"/>
                    <a:pt x="2251" y="3932"/>
                  </a:cubicBezTo>
                  <a:cubicBezTo>
                    <a:pt x="1778" y="3707"/>
                    <a:pt x="1385" y="3236"/>
                    <a:pt x="1103" y="2806"/>
                  </a:cubicBezTo>
                  <a:cubicBezTo>
                    <a:pt x="843" y="2409"/>
                    <a:pt x="651" y="1969"/>
                    <a:pt x="531" y="1508"/>
                  </a:cubicBezTo>
                  <a:cubicBezTo>
                    <a:pt x="401" y="1015"/>
                    <a:pt x="411" y="532"/>
                    <a:pt x="375" y="31"/>
                  </a:cubicBezTo>
                  <a:cubicBezTo>
                    <a:pt x="373" y="12"/>
                    <a:pt x="357" y="1"/>
                    <a:pt x="34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9"/>
            <p:cNvSpPr/>
            <p:nvPr/>
          </p:nvSpPr>
          <p:spPr>
            <a:xfrm>
              <a:off x="5301485" y="-226170"/>
              <a:ext cx="183558" cy="268592"/>
            </a:xfrm>
            <a:custGeom>
              <a:avLst/>
              <a:gdLst/>
              <a:ahLst/>
              <a:cxnLst/>
              <a:rect l="l" t="t" r="r" b="b"/>
              <a:pathLst>
                <a:path w="3851" h="5635" extrusionOk="0">
                  <a:moveTo>
                    <a:pt x="1075" y="0"/>
                  </a:moveTo>
                  <a:cubicBezTo>
                    <a:pt x="646" y="0"/>
                    <a:pt x="234" y="183"/>
                    <a:pt x="7" y="576"/>
                  </a:cubicBezTo>
                  <a:cubicBezTo>
                    <a:pt x="1" y="585"/>
                    <a:pt x="10" y="598"/>
                    <a:pt x="20" y="598"/>
                  </a:cubicBezTo>
                  <a:cubicBezTo>
                    <a:pt x="23" y="598"/>
                    <a:pt x="27" y="596"/>
                    <a:pt x="29" y="593"/>
                  </a:cubicBezTo>
                  <a:cubicBezTo>
                    <a:pt x="294" y="271"/>
                    <a:pt x="672" y="118"/>
                    <a:pt x="1059" y="118"/>
                  </a:cubicBezTo>
                  <a:cubicBezTo>
                    <a:pt x="1309" y="118"/>
                    <a:pt x="1563" y="181"/>
                    <a:pt x="1792" y="305"/>
                  </a:cubicBezTo>
                  <a:cubicBezTo>
                    <a:pt x="2350" y="606"/>
                    <a:pt x="2746" y="1169"/>
                    <a:pt x="3038" y="1717"/>
                  </a:cubicBezTo>
                  <a:cubicBezTo>
                    <a:pt x="3323" y="2256"/>
                    <a:pt x="3521" y="2839"/>
                    <a:pt x="3624" y="3440"/>
                  </a:cubicBezTo>
                  <a:cubicBezTo>
                    <a:pt x="3750" y="4179"/>
                    <a:pt x="3850" y="5278"/>
                    <a:pt x="2961" y="5556"/>
                  </a:cubicBezTo>
                  <a:cubicBezTo>
                    <a:pt x="2922" y="5569"/>
                    <a:pt x="2925" y="5635"/>
                    <a:pt x="2968" y="5635"/>
                  </a:cubicBezTo>
                  <a:cubicBezTo>
                    <a:pt x="2969" y="5635"/>
                    <a:pt x="2971" y="5635"/>
                    <a:pt x="2972" y="5635"/>
                  </a:cubicBezTo>
                  <a:cubicBezTo>
                    <a:pt x="3704" y="5572"/>
                    <a:pt x="3825" y="4716"/>
                    <a:pt x="3814" y="4130"/>
                  </a:cubicBezTo>
                  <a:cubicBezTo>
                    <a:pt x="3798" y="3263"/>
                    <a:pt x="3575" y="2405"/>
                    <a:pt x="3158" y="1646"/>
                  </a:cubicBezTo>
                  <a:cubicBezTo>
                    <a:pt x="2808" y="1011"/>
                    <a:pt x="2310" y="345"/>
                    <a:pt x="1601" y="91"/>
                  </a:cubicBezTo>
                  <a:cubicBezTo>
                    <a:pt x="1430" y="31"/>
                    <a:pt x="1251" y="0"/>
                    <a:pt x="10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9"/>
            <p:cNvSpPr/>
            <p:nvPr/>
          </p:nvSpPr>
          <p:spPr>
            <a:xfrm>
              <a:off x="5407730" y="37180"/>
              <a:ext cx="9438" cy="6387"/>
            </a:xfrm>
            <a:custGeom>
              <a:avLst/>
              <a:gdLst/>
              <a:ahLst/>
              <a:cxnLst/>
              <a:rect l="l" t="t" r="r" b="b"/>
              <a:pathLst>
                <a:path w="198" h="134" extrusionOk="0">
                  <a:moveTo>
                    <a:pt x="111" y="13"/>
                  </a:moveTo>
                  <a:cubicBezTo>
                    <a:pt x="112" y="13"/>
                    <a:pt x="112" y="13"/>
                    <a:pt x="113" y="13"/>
                  </a:cubicBezTo>
                  <a:cubicBezTo>
                    <a:pt x="112" y="13"/>
                    <a:pt x="112" y="13"/>
                    <a:pt x="111" y="13"/>
                  </a:cubicBezTo>
                  <a:close/>
                  <a:moveTo>
                    <a:pt x="70" y="0"/>
                  </a:moveTo>
                  <a:cubicBezTo>
                    <a:pt x="34" y="0"/>
                    <a:pt x="1" y="25"/>
                    <a:pt x="1" y="67"/>
                  </a:cubicBezTo>
                  <a:cubicBezTo>
                    <a:pt x="1" y="108"/>
                    <a:pt x="33" y="133"/>
                    <a:pt x="69" y="133"/>
                  </a:cubicBezTo>
                  <a:cubicBezTo>
                    <a:pt x="81" y="133"/>
                    <a:pt x="92" y="131"/>
                    <a:pt x="103" y="125"/>
                  </a:cubicBezTo>
                  <a:cubicBezTo>
                    <a:pt x="105" y="124"/>
                    <a:pt x="106" y="123"/>
                    <a:pt x="110" y="121"/>
                  </a:cubicBezTo>
                  <a:cubicBezTo>
                    <a:pt x="111" y="120"/>
                    <a:pt x="112" y="120"/>
                    <a:pt x="112" y="120"/>
                  </a:cubicBezTo>
                  <a:lnTo>
                    <a:pt x="112" y="120"/>
                  </a:lnTo>
                  <a:cubicBezTo>
                    <a:pt x="113" y="120"/>
                    <a:pt x="111" y="121"/>
                    <a:pt x="109" y="123"/>
                  </a:cubicBezTo>
                  <a:cubicBezTo>
                    <a:pt x="114" y="123"/>
                    <a:pt x="120" y="121"/>
                    <a:pt x="125" y="120"/>
                  </a:cubicBezTo>
                  <a:cubicBezTo>
                    <a:pt x="137" y="119"/>
                    <a:pt x="147" y="118"/>
                    <a:pt x="159" y="115"/>
                  </a:cubicBezTo>
                  <a:cubicBezTo>
                    <a:pt x="180" y="113"/>
                    <a:pt x="197" y="87"/>
                    <a:pt x="197" y="66"/>
                  </a:cubicBezTo>
                  <a:cubicBezTo>
                    <a:pt x="194" y="47"/>
                    <a:pt x="182" y="23"/>
                    <a:pt x="160" y="18"/>
                  </a:cubicBezTo>
                  <a:cubicBezTo>
                    <a:pt x="147" y="17"/>
                    <a:pt x="137" y="15"/>
                    <a:pt x="125" y="13"/>
                  </a:cubicBezTo>
                  <a:cubicBezTo>
                    <a:pt x="120" y="12"/>
                    <a:pt x="114" y="12"/>
                    <a:pt x="109" y="10"/>
                  </a:cubicBezTo>
                  <a:lnTo>
                    <a:pt x="109" y="10"/>
                  </a:lnTo>
                  <a:cubicBezTo>
                    <a:pt x="109" y="11"/>
                    <a:pt x="109" y="11"/>
                    <a:pt x="109" y="11"/>
                  </a:cubicBezTo>
                  <a:lnTo>
                    <a:pt x="109" y="11"/>
                  </a:lnTo>
                  <a:cubicBezTo>
                    <a:pt x="108" y="10"/>
                    <a:pt x="106" y="9"/>
                    <a:pt x="103" y="8"/>
                  </a:cubicBezTo>
                  <a:cubicBezTo>
                    <a:pt x="92" y="3"/>
                    <a:pt x="81" y="0"/>
                    <a:pt x="7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9"/>
            <p:cNvSpPr/>
            <p:nvPr/>
          </p:nvSpPr>
          <p:spPr>
            <a:xfrm>
              <a:off x="5371791" y="26407"/>
              <a:ext cx="6435" cy="9438"/>
            </a:xfrm>
            <a:custGeom>
              <a:avLst/>
              <a:gdLst/>
              <a:ahLst/>
              <a:cxnLst/>
              <a:rect l="l" t="t" r="r" b="b"/>
              <a:pathLst>
                <a:path w="135" h="198" extrusionOk="0">
                  <a:moveTo>
                    <a:pt x="68" y="1"/>
                  </a:moveTo>
                  <a:cubicBezTo>
                    <a:pt x="29" y="3"/>
                    <a:pt x="8" y="30"/>
                    <a:pt x="3" y="66"/>
                  </a:cubicBezTo>
                  <a:cubicBezTo>
                    <a:pt x="1" y="78"/>
                    <a:pt x="4" y="88"/>
                    <a:pt x="9" y="99"/>
                  </a:cubicBezTo>
                  <a:lnTo>
                    <a:pt x="14" y="142"/>
                  </a:lnTo>
                  <a:cubicBezTo>
                    <a:pt x="16" y="171"/>
                    <a:pt x="36" y="197"/>
                    <a:pt x="66" y="197"/>
                  </a:cubicBezTo>
                  <a:cubicBezTo>
                    <a:pt x="67" y="197"/>
                    <a:pt x="67" y="197"/>
                    <a:pt x="68" y="197"/>
                  </a:cubicBezTo>
                  <a:cubicBezTo>
                    <a:pt x="100" y="196"/>
                    <a:pt x="119" y="173"/>
                    <a:pt x="123" y="142"/>
                  </a:cubicBezTo>
                  <a:lnTo>
                    <a:pt x="127" y="99"/>
                  </a:lnTo>
                  <a:cubicBezTo>
                    <a:pt x="131" y="88"/>
                    <a:pt x="135" y="79"/>
                    <a:pt x="134" y="66"/>
                  </a:cubicBezTo>
                  <a:cubicBezTo>
                    <a:pt x="131" y="48"/>
                    <a:pt x="129" y="34"/>
                    <a:pt x="114" y="20"/>
                  </a:cubicBezTo>
                  <a:cubicBezTo>
                    <a:pt x="102" y="9"/>
                    <a:pt x="84" y="1"/>
                    <a:pt x="6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9"/>
            <p:cNvSpPr/>
            <p:nvPr/>
          </p:nvSpPr>
          <p:spPr>
            <a:xfrm>
              <a:off x="5256156" y="-232938"/>
              <a:ext cx="83938" cy="240136"/>
            </a:xfrm>
            <a:custGeom>
              <a:avLst/>
              <a:gdLst/>
              <a:ahLst/>
              <a:cxnLst/>
              <a:rect l="l" t="t" r="r" b="b"/>
              <a:pathLst>
                <a:path w="1761" h="5038" extrusionOk="0">
                  <a:moveTo>
                    <a:pt x="1384" y="1"/>
                  </a:moveTo>
                  <a:cubicBezTo>
                    <a:pt x="439" y="1"/>
                    <a:pt x="0" y="1097"/>
                    <a:pt x="92" y="1921"/>
                  </a:cubicBezTo>
                  <a:cubicBezTo>
                    <a:pt x="221" y="3063"/>
                    <a:pt x="906" y="4210"/>
                    <a:pt x="1689" y="5027"/>
                  </a:cubicBezTo>
                  <a:cubicBezTo>
                    <a:pt x="1696" y="5034"/>
                    <a:pt x="1704" y="5037"/>
                    <a:pt x="1712" y="5037"/>
                  </a:cubicBezTo>
                  <a:cubicBezTo>
                    <a:pt x="1738" y="5037"/>
                    <a:pt x="1761" y="5002"/>
                    <a:pt x="1739" y="4976"/>
                  </a:cubicBezTo>
                  <a:cubicBezTo>
                    <a:pt x="1128" y="4241"/>
                    <a:pt x="605" y="3428"/>
                    <a:pt x="327" y="2505"/>
                  </a:cubicBezTo>
                  <a:cubicBezTo>
                    <a:pt x="24" y="1502"/>
                    <a:pt x="247" y="155"/>
                    <a:pt x="1513" y="58"/>
                  </a:cubicBezTo>
                  <a:cubicBezTo>
                    <a:pt x="1544" y="54"/>
                    <a:pt x="1544" y="12"/>
                    <a:pt x="1513" y="7"/>
                  </a:cubicBezTo>
                  <a:cubicBezTo>
                    <a:pt x="1469" y="3"/>
                    <a:pt x="1426" y="1"/>
                    <a:pt x="1384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9"/>
            <p:cNvSpPr/>
            <p:nvPr/>
          </p:nvSpPr>
          <p:spPr>
            <a:xfrm>
              <a:off x="5353297" y="-244282"/>
              <a:ext cx="9819" cy="7293"/>
            </a:xfrm>
            <a:custGeom>
              <a:avLst/>
              <a:gdLst/>
              <a:ahLst/>
              <a:cxnLst/>
              <a:rect l="l" t="t" r="r" b="b"/>
              <a:pathLst>
                <a:path w="206" h="153" extrusionOk="0">
                  <a:moveTo>
                    <a:pt x="75" y="0"/>
                  </a:moveTo>
                  <a:cubicBezTo>
                    <a:pt x="36" y="0"/>
                    <a:pt x="1" y="38"/>
                    <a:pt x="2" y="77"/>
                  </a:cubicBezTo>
                  <a:cubicBezTo>
                    <a:pt x="4" y="114"/>
                    <a:pt x="34" y="152"/>
                    <a:pt x="73" y="152"/>
                  </a:cubicBezTo>
                  <a:cubicBezTo>
                    <a:pt x="75" y="152"/>
                    <a:pt x="76" y="152"/>
                    <a:pt x="78" y="152"/>
                  </a:cubicBezTo>
                  <a:cubicBezTo>
                    <a:pt x="100" y="151"/>
                    <a:pt x="124" y="151"/>
                    <a:pt x="146" y="145"/>
                  </a:cubicBezTo>
                  <a:cubicBezTo>
                    <a:pt x="173" y="136"/>
                    <a:pt x="206" y="109"/>
                    <a:pt x="205" y="78"/>
                  </a:cubicBezTo>
                  <a:cubicBezTo>
                    <a:pt x="204" y="44"/>
                    <a:pt x="177" y="19"/>
                    <a:pt x="148" y="10"/>
                  </a:cubicBezTo>
                  <a:cubicBezTo>
                    <a:pt x="126" y="2"/>
                    <a:pt x="101" y="2"/>
                    <a:pt x="78" y="0"/>
                  </a:cubicBezTo>
                  <a:cubicBezTo>
                    <a:pt x="77" y="0"/>
                    <a:pt x="76" y="0"/>
                    <a:pt x="7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9"/>
            <p:cNvSpPr/>
            <p:nvPr/>
          </p:nvSpPr>
          <p:spPr>
            <a:xfrm>
              <a:off x="5389618" y="-236799"/>
              <a:ext cx="9342" cy="6673"/>
            </a:xfrm>
            <a:custGeom>
              <a:avLst/>
              <a:gdLst/>
              <a:ahLst/>
              <a:cxnLst/>
              <a:rect l="l" t="t" r="r" b="b"/>
              <a:pathLst>
                <a:path w="196" h="140" extrusionOk="0">
                  <a:moveTo>
                    <a:pt x="70" y="0"/>
                  </a:moveTo>
                  <a:cubicBezTo>
                    <a:pt x="34" y="0"/>
                    <a:pt x="1" y="34"/>
                    <a:pt x="3" y="71"/>
                  </a:cubicBezTo>
                  <a:cubicBezTo>
                    <a:pt x="4" y="106"/>
                    <a:pt x="31" y="140"/>
                    <a:pt x="69" y="140"/>
                  </a:cubicBezTo>
                  <a:cubicBezTo>
                    <a:pt x="70" y="140"/>
                    <a:pt x="71" y="140"/>
                    <a:pt x="72" y="140"/>
                  </a:cubicBezTo>
                  <a:cubicBezTo>
                    <a:pt x="95" y="139"/>
                    <a:pt x="117" y="139"/>
                    <a:pt x="139" y="133"/>
                  </a:cubicBezTo>
                  <a:cubicBezTo>
                    <a:pt x="165" y="125"/>
                    <a:pt x="195" y="100"/>
                    <a:pt x="194" y="71"/>
                  </a:cubicBezTo>
                  <a:cubicBezTo>
                    <a:pt x="192" y="40"/>
                    <a:pt x="168" y="16"/>
                    <a:pt x="142" y="9"/>
                  </a:cubicBezTo>
                  <a:cubicBezTo>
                    <a:pt x="119" y="2"/>
                    <a:pt x="95" y="2"/>
                    <a:pt x="72" y="0"/>
                  </a:cubicBezTo>
                  <a:cubicBezTo>
                    <a:pt x="71" y="0"/>
                    <a:pt x="71" y="0"/>
                    <a:pt x="7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9"/>
            <p:cNvSpPr/>
            <p:nvPr/>
          </p:nvSpPr>
          <p:spPr>
            <a:xfrm>
              <a:off x="5429084" y="-211775"/>
              <a:ext cx="7150" cy="9914"/>
            </a:xfrm>
            <a:custGeom>
              <a:avLst/>
              <a:gdLst/>
              <a:ahLst/>
              <a:cxnLst/>
              <a:rect l="l" t="t" r="r" b="b"/>
              <a:pathLst>
                <a:path w="150" h="208" extrusionOk="0">
                  <a:moveTo>
                    <a:pt x="78" y="1"/>
                  </a:moveTo>
                  <a:cubicBezTo>
                    <a:pt x="77" y="1"/>
                    <a:pt x="76" y="1"/>
                    <a:pt x="75" y="1"/>
                  </a:cubicBezTo>
                  <a:cubicBezTo>
                    <a:pt x="36" y="2"/>
                    <a:pt x="1" y="33"/>
                    <a:pt x="2" y="74"/>
                  </a:cubicBezTo>
                  <a:cubicBezTo>
                    <a:pt x="3" y="101"/>
                    <a:pt x="3" y="129"/>
                    <a:pt x="8" y="156"/>
                  </a:cubicBezTo>
                  <a:cubicBezTo>
                    <a:pt x="12" y="180"/>
                    <a:pt x="34" y="198"/>
                    <a:pt x="57" y="205"/>
                  </a:cubicBezTo>
                  <a:cubicBezTo>
                    <a:pt x="63" y="207"/>
                    <a:pt x="70" y="207"/>
                    <a:pt x="76" y="207"/>
                  </a:cubicBezTo>
                  <a:cubicBezTo>
                    <a:pt x="82" y="207"/>
                    <a:pt x="89" y="207"/>
                    <a:pt x="94" y="205"/>
                  </a:cubicBezTo>
                  <a:cubicBezTo>
                    <a:pt x="116" y="198"/>
                    <a:pt x="138" y="180"/>
                    <a:pt x="142" y="156"/>
                  </a:cubicBezTo>
                  <a:cubicBezTo>
                    <a:pt x="147" y="129"/>
                    <a:pt x="147" y="101"/>
                    <a:pt x="148" y="74"/>
                  </a:cubicBezTo>
                  <a:cubicBezTo>
                    <a:pt x="149" y="37"/>
                    <a:pt x="117" y="1"/>
                    <a:pt x="78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9"/>
            <p:cNvSpPr/>
            <p:nvPr/>
          </p:nvSpPr>
          <p:spPr>
            <a:xfrm>
              <a:off x="5287519" y="-173738"/>
              <a:ext cx="259584" cy="283368"/>
            </a:xfrm>
            <a:custGeom>
              <a:avLst/>
              <a:gdLst/>
              <a:ahLst/>
              <a:cxnLst/>
              <a:rect l="l" t="t" r="r" b="b"/>
              <a:pathLst>
                <a:path w="5446" h="5945" extrusionOk="0">
                  <a:moveTo>
                    <a:pt x="3640" y="0"/>
                  </a:moveTo>
                  <a:cubicBezTo>
                    <a:pt x="3611" y="0"/>
                    <a:pt x="3581" y="33"/>
                    <a:pt x="3601" y="60"/>
                  </a:cubicBezTo>
                  <a:cubicBezTo>
                    <a:pt x="4132" y="806"/>
                    <a:pt x="4526" y="1634"/>
                    <a:pt x="4734" y="2526"/>
                  </a:cubicBezTo>
                  <a:cubicBezTo>
                    <a:pt x="4852" y="3043"/>
                    <a:pt x="4924" y="3572"/>
                    <a:pt x="4974" y="4100"/>
                  </a:cubicBezTo>
                  <a:cubicBezTo>
                    <a:pt x="5022" y="4608"/>
                    <a:pt x="5033" y="5246"/>
                    <a:pt x="4580" y="5587"/>
                  </a:cubicBezTo>
                  <a:cubicBezTo>
                    <a:pt x="4408" y="5716"/>
                    <a:pt x="4206" y="5769"/>
                    <a:pt x="3988" y="5769"/>
                  </a:cubicBezTo>
                  <a:cubicBezTo>
                    <a:pt x="3278" y="5769"/>
                    <a:pt x="2407" y="5208"/>
                    <a:pt x="1921" y="4881"/>
                  </a:cubicBezTo>
                  <a:cubicBezTo>
                    <a:pt x="1195" y="4389"/>
                    <a:pt x="628" y="3760"/>
                    <a:pt x="89" y="3077"/>
                  </a:cubicBezTo>
                  <a:cubicBezTo>
                    <a:pt x="80" y="3067"/>
                    <a:pt x="70" y="3063"/>
                    <a:pt x="60" y="3063"/>
                  </a:cubicBezTo>
                  <a:cubicBezTo>
                    <a:pt x="30" y="3063"/>
                    <a:pt x="1" y="3100"/>
                    <a:pt x="19" y="3132"/>
                  </a:cubicBezTo>
                  <a:cubicBezTo>
                    <a:pt x="496" y="4000"/>
                    <a:pt x="1274" y="4706"/>
                    <a:pt x="2113" y="5216"/>
                  </a:cubicBezTo>
                  <a:cubicBezTo>
                    <a:pt x="2588" y="5504"/>
                    <a:pt x="3348" y="5945"/>
                    <a:pt x="4004" y="5945"/>
                  </a:cubicBezTo>
                  <a:cubicBezTo>
                    <a:pt x="4253" y="5945"/>
                    <a:pt x="4486" y="5882"/>
                    <a:pt x="4684" y="5724"/>
                  </a:cubicBezTo>
                  <a:cubicBezTo>
                    <a:pt x="5445" y="5118"/>
                    <a:pt x="5127" y="3853"/>
                    <a:pt x="4988" y="3046"/>
                  </a:cubicBezTo>
                  <a:cubicBezTo>
                    <a:pt x="4794" y="1923"/>
                    <a:pt x="4386" y="899"/>
                    <a:pt x="3666" y="12"/>
                  </a:cubicBezTo>
                  <a:cubicBezTo>
                    <a:pt x="3659" y="4"/>
                    <a:pt x="3649" y="0"/>
                    <a:pt x="3640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9"/>
            <p:cNvSpPr/>
            <p:nvPr/>
          </p:nvSpPr>
          <p:spPr>
            <a:xfrm>
              <a:off x="5412688" y="32127"/>
              <a:ext cx="94663" cy="49810"/>
            </a:xfrm>
            <a:custGeom>
              <a:avLst/>
              <a:gdLst/>
              <a:ahLst/>
              <a:cxnLst/>
              <a:rect l="l" t="t" r="r" b="b"/>
              <a:pathLst>
                <a:path w="1986" h="1045" extrusionOk="0">
                  <a:moveTo>
                    <a:pt x="1737" y="1"/>
                  </a:moveTo>
                  <a:cubicBezTo>
                    <a:pt x="1716" y="1"/>
                    <a:pt x="1694" y="18"/>
                    <a:pt x="1702" y="45"/>
                  </a:cubicBezTo>
                  <a:cubicBezTo>
                    <a:pt x="1821" y="403"/>
                    <a:pt x="1640" y="784"/>
                    <a:pt x="1275" y="909"/>
                  </a:cubicBezTo>
                  <a:cubicBezTo>
                    <a:pt x="1183" y="940"/>
                    <a:pt x="1090" y="954"/>
                    <a:pt x="998" y="954"/>
                  </a:cubicBezTo>
                  <a:cubicBezTo>
                    <a:pt x="662" y="954"/>
                    <a:pt x="336" y="769"/>
                    <a:pt x="56" y="592"/>
                  </a:cubicBezTo>
                  <a:cubicBezTo>
                    <a:pt x="50" y="589"/>
                    <a:pt x="45" y="587"/>
                    <a:pt x="39" y="587"/>
                  </a:cubicBezTo>
                  <a:cubicBezTo>
                    <a:pt x="14" y="587"/>
                    <a:pt x="0" y="626"/>
                    <a:pt x="25" y="645"/>
                  </a:cubicBezTo>
                  <a:cubicBezTo>
                    <a:pt x="301" y="848"/>
                    <a:pt x="671" y="1045"/>
                    <a:pt x="1029" y="1045"/>
                  </a:cubicBezTo>
                  <a:cubicBezTo>
                    <a:pt x="1182" y="1045"/>
                    <a:pt x="1332" y="1009"/>
                    <a:pt x="1472" y="924"/>
                  </a:cubicBezTo>
                  <a:cubicBezTo>
                    <a:pt x="1771" y="742"/>
                    <a:pt x="1985" y="335"/>
                    <a:pt x="1767" y="17"/>
                  </a:cubicBezTo>
                  <a:cubicBezTo>
                    <a:pt x="1760" y="6"/>
                    <a:pt x="1749" y="1"/>
                    <a:pt x="1737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5411258" y="-177027"/>
              <a:ext cx="60725" cy="181890"/>
            </a:xfrm>
            <a:custGeom>
              <a:avLst/>
              <a:gdLst/>
              <a:ahLst/>
              <a:cxnLst/>
              <a:rect l="l" t="t" r="r" b="b"/>
              <a:pathLst>
                <a:path w="1274" h="3816" extrusionOk="0">
                  <a:moveTo>
                    <a:pt x="56" y="1"/>
                  </a:moveTo>
                  <a:cubicBezTo>
                    <a:pt x="28" y="1"/>
                    <a:pt x="1" y="32"/>
                    <a:pt x="20" y="60"/>
                  </a:cubicBezTo>
                  <a:cubicBezTo>
                    <a:pt x="389" y="606"/>
                    <a:pt x="714" y="1120"/>
                    <a:pt x="878" y="1769"/>
                  </a:cubicBezTo>
                  <a:cubicBezTo>
                    <a:pt x="1047" y="2438"/>
                    <a:pt x="1045" y="3132"/>
                    <a:pt x="909" y="3807"/>
                  </a:cubicBezTo>
                  <a:cubicBezTo>
                    <a:pt x="908" y="3812"/>
                    <a:pt x="912" y="3815"/>
                    <a:pt x="916" y="3815"/>
                  </a:cubicBezTo>
                  <a:cubicBezTo>
                    <a:pt x="918" y="3815"/>
                    <a:pt x="920" y="3814"/>
                    <a:pt x="921" y="3811"/>
                  </a:cubicBezTo>
                  <a:cubicBezTo>
                    <a:pt x="1274" y="2562"/>
                    <a:pt x="1020" y="964"/>
                    <a:pt x="83" y="12"/>
                  </a:cubicBezTo>
                  <a:cubicBezTo>
                    <a:pt x="75" y="4"/>
                    <a:pt x="66" y="1"/>
                    <a:pt x="5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9"/>
            <p:cNvSpPr/>
            <p:nvPr/>
          </p:nvSpPr>
          <p:spPr>
            <a:xfrm>
              <a:off x="5377892" y="-197618"/>
              <a:ext cx="8675" cy="11773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91" y="1"/>
                  </a:moveTo>
                  <a:cubicBezTo>
                    <a:pt x="76" y="1"/>
                    <a:pt x="61" y="5"/>
                    <a:pt x="49" y="13"/>
                  </a:cubicBezTo>
                  <a:cubicBezTo>
                    <a:pt x="12" y="35"/>
                    <a:pt x="1" y="68"/>
                    <a:pt x="1" y="109"/>
                  </a:cubicBezTo>
                  <a:lnTo>
                    <a:pt x="1" y="156"/>
                  </a:lnTo>
                  <a:cubicBezTo>
                    <a:pt x="1" y="202"/>
                    <a:pt x="40" y="246"/>
                    <a:pt x="86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140" y="244"/>
                    <a:pt x="181" y="207"/>
                    <a:pt x="181" y="156"/>
                  </a:cubicBezTo>
                  <a:lnTo>
                    <a:pt x="181" y="109"/>
                  </a:lnTo>
                  <a:cubicBezTo>
                    <a:pt x="182" y="68"/>
                    <a:pt x="170" y="35"/>
                    <a:pt x="134" y="13"/>
                  </a:cubicBezTo>
                  <a:cubicBezTo>
                    <a:pt x="121" y="5"/>
                    <a:pt x="106" y="1"/>
                    <a:pt x="91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9"/>
            <p:cNvSpPr/>
            <p:nvPr/>
          </p:nvSpPr>
          <p:spPr>
            <a:xfrm>
              <a:off x="5338426" y="-89895"/>
              <a:ext cx="37465" cy="45091"/>
            </a:xfrm>
            <a:custGeom>
              <a:avLst/>
              <a:gdLst/>
              <a:ahLst/>
              <a:cxnLst/>
              <a:rect l="l" t="t" r="r" b="b"/>
              <a:pathLst>
                <a:path w="786" h="946" extrusionOk="0">
                  <a:moveTo>
                    <a:pt x="15" y="0"/>
                  </a:moveTo>
                  <a:cubicBezTo>
                    <a:pt x="8" y="0"/>
                    <a:pt x="1" y="7"/>
                    <a:pt x="3" y="14"/>
                  </a:cubicBezTo>
                  <a:cubicBezTo>
                    <a:pt x="103" y="401"/>
                    <a:pt x="386" y="771"/>
                    <a:pt x="752" y="944"/>
                  </a:cubicBezTo>
                  <a:cubicBezTo>
                    <a:pt x="756" y="945"/>
                    <a:pt x="759" y="946"/>
                    <a:pt x="762" y="946"/>
                  </a:cubicBezTo>
                  <a:cubicBezTo>
                    <a:pt x="777" y="946"/>
                    <a:pt x="785" y="926"/>
                    <a:pt x="771" y="915"/>
                  </a:cubicBezTo>
                  <a:cubicBezTo>
                    <a:pt x="429" y="671"/>
                    <a:pt x="188" y="394"/>
                    <a:pt x="23" y="6"/>
                  </a:cubicBezTo>
                  <a:cubicBezTo>
                    <a:pt x="21" y="2"/>
                    <a:pt x="18" y="0"/>
                    <a:pt x="15" y="0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9"/>
            <p:cNvSpPr/>
            <p:nvPr/>
          </p:nvSpPr>
          <p:spPr>
            <a:xfrm>
              <a:off x="5431706" y="-63537"/>
              <a:ext cx="9152" cy="10772"/>
            </a:xfrm>
            <a:custGeom>
              <a:avLst/>
              <a:gdLst/>
              <a:ahLst/>
              <a:cxnLst/>
              <a:rect l="l" t="t" r="r" b="b"/>
              <a:pathLst>
                <a:path w="192" h="226" extrusionOk="0">
                  <a:moveTo>
                    <a:pt x="96" y="1"/>
                  </a:moveTo>
                  <a:cubicBezTo>
                    <a:pt x="69" y="1"/>
                    <a:pt x="42" y="16"/>
                    <a:pt x="34" y="47"/>
                  </a:cubicBezTo>
                  <a:cubicBezTo>
                    <a:pt x="26" y="70"/>
                    <a:pt x="20" y="94"/>
                    <a:pt x="15" y="117"/>
                  </a:cubicBezTo>
                  <a:cubicBezTo>
                    <a:pt x="0" y="171"/>
                    <a:pt x="41" y="225"/>
                    <a:pt x="96" y="225"/>
                  </a:cubicBezTo>
                  <a:cubicBezTo>
                    <a:pt x="151" y="225"/>
                    <a:pt x="192" y="170"/>
                    <a:pt x="177" y="117"/>
                  </a:cubicBezTo>
                  <a:cubicBezTo>
                    <a:pt x="171" y="94"/>
                    <a:pt x="165" y="70"/>
                    <a:pt x="159" y="47"/>
                  </a:cubicBezTo>
                  <a:cubicBezTo>
                    <a:pt x="150" y="16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9"/>
            <p:cNvSpPr/>
            <p:nvPr/>
          </p:nvSpPr>
          <p:spPr>
            <a:xfrm>
              <a:off x="5234039" y="-267543"/>
              <a:ext cx="161155" cy="218830"/>
            </a:xfrm>
            <a:custGeom>
              <a:avLst/>
              <a:gdLst/>
              <a:ahLst/>
              <a:cxnLst/>
              <a:rect l="l" t="t" r="r" b="b"/>
              <a:pathLst>
                <a:path w="3381" h="4591" extrusionOk="0">
                  <a:moveTo>
                    <a:pt x="1779" y="1"/>
                  </a:moveTo>
                  <a:cubicBezTo>
                    <a:pt x="1170" y="1"/>
                    <a:pt x="601" y="217"/>
                    <a:pt x="307" y="831"/>
                  </a:cubicBezTo>
                  <a:cubicBezTo>
                    <a:pt x="79" y="1307"/>
                    <a:pt x="96" y="1863"/>
                    <a:pt x="168" y="2373"/>
                  </a:cubicBezTo>
                  <a:cubicBezTo>
                    <a:pt x="277" y="3136"/>
                    <a:pt x="496" y="3880"/>
                    <a:pt x="811" y="4582"/>
                  </a:cubicBezTo>
                  <a:cubicBezTo>
                    <a:pt x="813" y="4588"/>
                    <a:pt x="819" y="4591"/>
                    <a:pt x="825" y="4591"/>
                  </a:cubicBezTo>
                  <a:cubicBezTo>
                    <a:pt x="836" y="4591"/>
                    <a:pt x="849" y="4580"/>
                    <a:pt x="843" y="4568"/>
                  </a:cubicBezTo>
                  <a:cubicBezTo>
                    <a:pt x="457" y="3570"/>
                    <a:pt x="1" y="2294"/>
                    <a:pt x="263" y="1216"/>
                  </a:cubicBezTo>
                  <a:cubicBezTo>
                    <a:pt x="429" y="543"/>
                    <a:pt x="988" y="148"/>
                    <a:pt x="1665" y="109"/>
                  </a:cubicBezTo>
                  <a:cubicBezTo>
                    <a:pt x="1704" y="107"/>
                    <a:pt x="1742" y="106"/>
                    <a:pt x="1780" y="106"/>
                  </a:cubicBezTo>
                  <a:cubicBezTo>
                    <a:pt x="2316" y="106"/>
                    <a:pt x="2810" y="322"/>
                    <a:pt x="3324" y="450"/>
                  </a:cubicBezTo>
                  <a:cubicBezTo>
                    <a:pt x="3327" y="450"/>
                    <a:pt x="3329" y="450"/>
                    <a:pt x="3331" y="450"/>
                  </a:cubicBezTo>
                  <a:cubicBezTo>
                    <a:pt x="3362" y="450"/>
                    <a:pt x="3381" y="407"/>
                    <a:pt x="3349" y="392"/>
                  </a:cubicBezTo>
                  <a:cubicBezTo>
                    <a:pt x="2906" y="175"/>
                    <a:pt x="2326" y="1"/>
                    <a:pt x="1779" y="1"/>
                  </a:cubicBezTo>
                  <a:close/>
                </a:path>
              </a:pathLst>
            </a:custGeom>
            <a:solidFill>
              <a:srgbClr val="263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" name="Google Shape;741;p9"/>
          <p:cNvSpPr txBox="1">
            <a:spLocks noGrp="1"/>
          </p:cNvSpPr>
          <p:nvPr>
            <p:ph type="title"/>
          </p:nvPr>
        </p:nvSpPr>
        <p:spPr>
          <a:xfrm>
            <a:off x="2180400" y="1597488"/>
            <a:ext cx="4783200" cy="9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42" name="Google Shape;742;p9"/>
          <p:cNvSpPr txBox="1">
            <a:spLocks noGrp="1"/>
          </p:cNvSpPr>
          <p:nvPr>
            <p:ph type="subTitle" idx="1"/>
          </p:nvPr>
        </p:nvSpPr>
        <p:spPr>
          <a:xfrm>
            <a:off x="2180400" y="2622800"/>
            <a:ext cx="47832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9"/>
          <p:cNvSpPr/>
          <p:nvPr/>
        </p:nvSpPr>
        <p:spPr>
          <a:xfrm>
            <a:off x="3248732" y="4893900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9"/>
          <p:cNvSpPr/>
          <p:nvPr/>
        </p:nvSpPr>
        <p:spPr>
          <a:xfrm>
            <a:off x="6080906" y="4763106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9"/>
          <p:cNvSpPr/>
          <p:nvPr/>
        </p:nvSpPr>
        <p:spPr>
          <a:xfrm>
            <a:off x="7784703" y="264043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0"/>
                  <a:pt x="232" y="233"/>
                </a:cubicBezTo>
                <a:cubicBezTo>
                  <a:pt x="144" y="239"/>
                  <a:pt x="1" y="269"/>
                  <a:pt x="1" y="269"/>
                </a:cubicBezTo>
                <a:cubicBezTo>
                  <a:pt x="1" y="269"/>
                  <a:pt x="121" y="286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8"/>
                  <a:pt x="291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9"/>
          <p:cNvSpPr/>
          <p:nvPr/>
        </p:nvSpPr>
        <p:spPr>
          <a:xfrm>
            <a:off x="2416041" y="35371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0"/>
                  <a:pt x="231" y="234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1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9"/>
          <p:cNvSpPr/>
          <p:nvPr/>
        </p:nvSpPr>
        <p:spPr>
          <a:xfrm>
            <a:off x="8813316" y="3648121"/>
            <a:ext cx="59767" cy="59767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9"/>
          <p:cNvSpPr/>
          <p:nvPr/>
        </p:nvSpPr>
        <p:spPr>
          <a:xfrm>
            <a:off x="8684855" y="4834187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3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4" y="404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3"/>
                </a:cubicBezTo>
                <a:cubicBezTo>
                  <a:pt x="283" y="144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9"/>
          <p:cNvSpPr/>
          <p:nvPr/>
        </p:nvSpPr>
        <p:spPr>
          <a:xfrm>
            <a:off x="8877448" y="90526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9"/>
          <p:cNvSpPr/>
          <p:nvPr/>
        </p:nvSpPr>
        <p:spPr>
          <a:xfrm>
            <a:off x="7874340" y="4834131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9"/>
          <p:cNvSpPr/>
          <p:nvPr/>
        </p:nvSpPr>
        <p:spPr>
          <a:xfrm>
            <a:off x="6600681" y="353718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1" y="269"/>
                  <a:pt x="1" y="269"/>
                </a:cubicBezTo>
                <a:cubicBezTo>
                  <a:pt x="1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9"/>
          <p:cNvSpPr/>
          <p:nvPr/>
        </p:nvSpPr>
        <p:spPr>
          <a:xfrm>
            <a:off x="282556" y="2862944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9"/>
          <p:cNvSpPr/>
          <p:nvPr/>
        </p:nvSpPr>
        <p:spPr>
          <a:xfrm>
            <a:off x="840523" y="19956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9"/>
          <p:cNvSpPr/>
          <p:nvPr/>
        </p:nvSpPr>
        <p:spPr>
          <a:xfrm>
            <a:off x="8583660" y="1941851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9"/>
          <p:cNvSpPr/>
          <p:nvPr/>
        </p:nvSpPr>
        <p:spPr>
          <a:xfrm>
            <a:off x="244929" y="5400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9"/>
          <p:cNvSpPr/>
          <p:nvPr/>
        </p:nvSpPr>
        <p:spPr>
          <a:xfrm>
            <a:off x="419614" y="4434258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2" y="270"/>
                  <a:pt x="0" y="305"/>
                  <a:pt x="0" y="305"/>
                </a:cubicBezTo>
                <a:cubicBezTo>
                  <a:pt x="0" y="305"/>
                  <a:pt x="136" y="325"/>
                  <a:pt x="262" y="330"/>
                </a:cubicBezTo>
                <a:cubicBezTo>
                  <a:pt x="264" y="457"/>
                  <a:pt x="288" y="591"/>
                  <a:pt x="288" y="591"/>
                </a:cubicBezTo>
                <a:cubicBezTo>
                  <a:pt x="288" y="591"/>
                  <a:pt x="321" y="429"/>
                  <a:pt x="329" y="330"/>
                </a:cubicBezTo>
                <a:cubicBezTo>
                  <a:pt x="458" y="327"/>
                  <a:pt x="592" y="304"/>
                  <a:pt x="592" y="304"/>
                </a:cubicBezTo>
                <a:cubicBezTo>
                  <a:pt x="592" y="304"/>
                  <a:pt x="428" y="269"/>
                  <a:pt x="329" y="263"/>
                </a:cubicBezTo>
                <a:cubicBezTo>
                  <a:pt x="320" y="163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9"/>
          <p:cNvSpPr/>
          <p:nvPr/>
        </p:nvSpPr>
        <p:spPr>
          <a:xfrm>
            <a:off x="8647227" y="2666294"/>
            <a:ext cx="134903" cy="134790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76" y="1"/>
                </a:moveTo>
                <a:cubicBezTo>
                  <a:pt x="576" y="1"/>
                  <a:pt x="533" y="273"/>
                  <a:pt x="526" y="526"/>
                </a:cubicBezTo>
                <a:cubicBezTo>
                  <a:pt x="326" y="541"/>
                  <a:pt x="0" y="608"/>
                  <a:pt x="0" y="608"/>
                </a:cubicBezTo>
                <a:cubicBezTo>
                  <a:pt x="0" y="608"/>
                  <a:pt x="271" y="650"/>
                  <a:pt x="524" y="658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9"/>
          <p:cNvSpPr/>
          <p:nvPr/>
        </p:nvSpPr>
        <p:spPr>
          <a:xfrm>
            <a:off x="8579997" y="264055"/>
            <a:ext cx="269351" cy="269238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9"/>
          <p:cNvSpPr/>
          <p:nvPr/>
        </p:nvSpPr>
        <p:spPr>
          <a:xfrm>
            <a:off x="3934773" y="4536103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8" y="526"/>
                </a:cubicBezTo>
                <a:cubicBezTo>
                  <a:pt x="643" y="327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9"/>
          <p:cNvSpPr/>
          <p:nvPr/>
        </p:nvSpPr>
        <p:spPr>
          <a:xfrm>
            <a:off x="474949" y="1902435"/>
            <a:ext cx="269238" cy="269124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"/>
          <p:cNvSpPr txBox="1">
            <a:spLocks noGrp="1"/>
          </p:cNvSpPr>
          <p:nvPr>
            <p:ph type="title"/>
          </p:nvPr>
        </p:nvSpPr>
        <p:spPr>
          <a:xfrm>
            <a:off x="5191125" y="2978625"/>
            <a:ext cx="3185400" cy="9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Exo Medium"/>
              <a:buNone/>
              <a:defRPr sz="3100">
                <a:solidFill>
                  <a:schemeClr val="accent4"/>
                </a:solidFill>
                <a:latin typeface="Exo Medium"/>
                <a:ea typeface="Exo Medium"/>
                <a:cs typeface="Exo Medium"/>
                <a:sym typeface="Exo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2.xml"/><Relationship Id="rId5" Type="http://schemas.openxmlformats.org/officeDocument/2006/relationships/image" Target="../media/image20.png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Google Shape;2778;p33"/>
          <p:cNvSpPr txBox="1">
            <a:spLocks noGrp="1"/>
          </p:cNvSpPr>
          <p:nvPr>
            <p:ph type="subTitle" idx="1"/>
          </p:nvPr>
        </p:nvSpPr>
        <p:spPr>
          <a:xfrm rot="-546">
            <a:off x="2683650" y="3327401"/>
            <a:ext cx="37767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Julia Gorovitz</a:t>
            </a:r>
            <a:endParaRPr sz="15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Supervisors: Christine Kraus, Matt Depatie, Mark Ward, Ryan Bayes, Stefan Kaluzienski</a:t>
            </a:r>
            <a:endParaRPr sz="15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CASST 2026</a:t>
            </a:r>
            <a:endParaRPr sz="1500" dirty="0"/>
          </a:p>
        </p:txBody>
      </p:sp>
      <p:sp>
        <p:nvSpPr>
          <p:cNvPr id="2779" name="Google Shape;2779;p33"/>
          <p:cNvSpPr txBox="1">
            <a:spLocks noGrp="1"/>
          </p:cNvSpPr>
          <p:nvPr>
            <p:ph type="ctrTitle"/>
          </p:nvPr>
        </p:nvSpPr>
        <p:spPr>
          <a:xfrm>
            <a:off x="1027625" y="859200"/>
            <a:ext cx="7287900" cy="253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100" dirty="0"/>
              <a:t>Cracking the Crate: </a:t>
            </a:r>
            <a:endParaRPr sz="4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100" dirty="0">
                <a:solidFill>
                  <a:schemeClr val="accent4"/>
                </a:solidFill>
              </a:rPr>
              <a:t>Tracking the SNO+ Suspects with X-Rays</a:t>
            </a:r>
            <a:endParaRPr sz="4100" dirty="0">
              <a:solidFill>
                <a:schemeClr val="accent4"/>
              </a:solidFill>
            </a:endParaRPr>
          </a:p>
        </p:txBody>
      </p:sp>
      <p:cxnSp>
        <p:nvCxnSpPr>
          <p:cNvPr id="2780" name="Google Shape;2780;p33"/>
          <p:cNvCxnSpPr/>
          <p:nvPr/>
        </p:nvCxnSpPr>
        <p:spPr>
          <a:xfrm>
            <a:off x="1779675" y="3327100"/>
            <a:ext cx="551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81" name="Google Shape;2781;p33"/>
          <p:cNvGrpSpPr/>
          <p:nvPr/>
        </p:nvGrpSpPr>
        <p:grpSpPr>
          <a:xfrm>
            <a:off x="6869928" y="4182971"/>
            <a:ext cx="588701" cy="534204"/>
            <a:chOff x="3227772" y="-134367"/>
            <a:chExt cx="166828" cy="151384"/>
          </a:xfrm>
        </p:grpSpPr>
        <p:sp>
          <p:nvSpPr>
            <p:cNvPr id="2782" name="Google Shape;2782;p33"/>
            <p:cNvSpPr/>
            <p:nvPr/>
          </p:nvSpPr>
          <p:spPr>
            <a:xfrm>
              <a:off x="3227772" y="-134367"/>
              <a:ext cx="166828" cy="151384"/>
            </a:xfrm>
            <a:custGeom>
              <a:avLst/>
              <a:gdLst/>
              <a:ahLst/>
              <a:cxnLst/>
              <a:rect l="l" t="t" r="r" b="b"/>
              <a:pathLst>
                <a:path w="3500" h="3176" extrusionOk="0">
                  <a:moveTo>
                    <a:pt x="1" y="1"/>
                  </a:moveTo>
                  <a:lnTo>
                    <a:pt x="1" y="1"/>
                  </a:lnTo>
                  <a:cubicBezTo>
                    <a:pt x="761" y="368"/>
                    <a:pt x="1137" y="1374"/>
                    <a:pt x="1137" y="1374"/>
                  </a:cubicBezTo>
                  <a:cubicBezTo>
                    <a:pt x="1137" y="1374"/>
                    <a:pt x="1137" y="1374"/>
                    <a:pt x="1137" y="1374"/>
                  </a:cubicBezTo>
                  <a:lnTo>
                    <a:pt x="808" y="1374"/>
                  </a:lnTo>
                  <a:cubicBezTo>
                    <a:pt x="808" y="1374"/>
                    <a:pt x="1399" y="2696"/>
                    <a:pt x="1929" y="3030"/>
                  </a:cubicBezTo>
                  <a:cubicBezTo>
                    <a:pt x="2086" y="3128"/>
                    <a:pt x="2267" y="3175"/>
                    <a:pt x="2444" y="3175"/>
                  </a:cubicBezTo>
                  <a:cubicBezTo>
                    <a:pt x="2989" y="3175"/>
                    <a:pt x="3500" y="2728"/>
                    <a:pt x="3158" y="1944"/>
                  </a:cubicBezTo>
                  <a:cubicBezTo>
                    <a:pt x="2705" y="905"/>
                    <a:pt x="1894" y="656"/>
                    <a:pt x="1894" y="656"/>
                  </a:cubicBezTo>
                  <a:lnTo>
                    <a:pt x="1894" y="656"/>
                  </a:lnTo>
                  <a:lnTo>
                    <a:pt x="1953" y="1008"/>
                  </a:lnTo>
                  <a:cubicBezTo>
                    <a:pt x="1953" y="1008"/>
                    <a:pt x="1661" y="638"/>
                    <a:pt x="1202" y="393"/>
                  </a:cubicBezTo>
                  <a:cubicBezTo>
                    <a:pt x="838" y="20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3"/>
            <p:cNvSpPr/>
            <p:nvPr/>
          </p:nvSpPr>
          <p:spPr>
            <a:xfrm>
              <a:off x="3293740" y="-79933"/>
              <a:ext cx="86417" cy="93090"/>
            </a:xfrm>
            <a:custGeom>
              <a:avLst/>
              <a:gdLst/>
              <a:ahLst/>
              <a:cxnLst/>
              <a:rect l="l" t="t" r="r" b="b"/>
              <a:pathLst>
                <a:path w="1813" h="1953" extrusionOk="0">
                  <a:moveTo>
                    <a:pt x="1" y="1"/>
                  </a:moveTo>
                  <a:cubicBezTo>
                    <a:pt x="1" y="1"/>
                    <a:pt x="253" y="257"/>
                    <a:pt x="337" y="504"/>
                  </a:cubicBezTo>
                  <a:cubicBezTo>
                    <a:pt x="415" y="733"/>
                    <a:pt x="413" y="932"/>
                    <a:pt x="413" y="932"/>
                  </a:cubicBezTo>
                  <a:lnTo>
                    <a:pt x="124" y="692"/>
                  </a:lnTo>
                  <a:lnTo>
                    <a:pt x="124" y="692"/>
                  </a:lnTo>
                  <a:cubicBezTo>
                    <a:pt x="124" y="692"/>
                    <a:pt x="131" y="888"/>
                    <a:pt x="232" y="1135"/>
                  </a:cubicBezTo>
                  <a:cubicBezTo>
                    <a:pt x="335" y="1383"/>
                    <a:pt x="653" y="1708"/>
                    <a:pt x="817" y="1823"/>
                  </a:cubicBezTo>
                  <a:cubicBezTo>
                    <a:pt x="937" y="1907"/>
                    <a:pt x="1086" y="1953"/>
                    <a:pt x="1231" y="1953"/>
                  </a:cubicBezTo>
                  <a:cubicBezTo>
                    <a:pt x="1531" y="1953"/>
                    <a:pt x="1812" y="1754"/>
                    <a:pt x="1770" y="1281"/>
                  </a:cubicBezTo>
                  <a:cubicBezTo>
                    <a:pt x="1707" y="580"/>
                    <a:pt x="910" y="267"/>
                    <a:pt x="909" y="267"/>
                  </a:cubicBezTo>
                  <a:lnTo>
                    <a:pt x="909" y="267"/>
                  </a:lnTo>
                  <a:lnTo>
                    <a:pt x="938" y="546"/>
                  </a:lnTo>
                  <a:cubicBezTo>
                    <a:pt x="938" y="546"/>
                    <a:pt x="775" y="362"/>
                    <a:pt x="604" y="257"/>
                  </a:cubicBezTo>
                  <a:cubicBezTo>
                    <a:pt x="376" y="1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3"/>
            <p:cNvSpPr/>
            <p:nvPr/>
          </p:nvSpPr>
          <p:spPr>
            <a:xfrm>
              <a:off x="3326724" y="-36797"/>
              <a:ext cx="60439" cy="45329"/>
            </a:xfrm>
            <a:custGeom>
              <a:avLst/>
              <a:gdLst/>
              <a:ahLst/>
              <a:cxnLst/>
              <a:rect l="l" t="t" r="r" b="b"/>
              <a:pathLst>
                <a:path w="1268" h="951" extrusionOk="0">
                  <a:moveTo>
                    <a:pt x="550" y="0"/>
                  </a:moveTo>
                  <a:lnTo>
                    <a:pt x="633" y="272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302" y="550"/>
                  </a:lnTo>
                  <a:lnTo>
                    <a:pt x="302" y="550"/>
                  </a:lnTo>
                  <a:lnTo>
                    <a:pt x="1" y="450"/>
                  </a:lnTo>
                  <a:lnTo>
                    <a:pt x="1" y="450"/>
                  </a:lnTo>
                  <a:cubicBezTo>
                    <a:pt x="1" y="450"/>
                    <a:pt x="266" y="950"/>
                    <a:pt x="581" y="950"/>
                  </a:cubicBezTo>
                  <a:cubicBezTo>
                    <a:pt x="669" y="950"/>
                    <a:pt x="761" y="911"/>
                    <a:pt x="852" y="811"/>
                  </a:cubicBezTo>
                  <a:cubicBezTo>
                    <a:pt x="1267" y="355"/>
                    <a:pt x="551" y="0"/>
                    <a:pt x="550" y="0"/>
                  </a:cubicBezTo>
                  <a:close/>
                </a:path>
              </a:pathLst>
            </a:custGeom>
            <a:solidFill>
              <a:srgbClr val="F059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3"/>
            <p:cNvSpPr/>
            <p:nvPr/>
          </p:nvSpPr>
          <p:spPr>
            <a:xfrm>
              <a:off x="3299889" y="-42516"/>
              <a:ext cx="56435" cy="56435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02" y="599"/>
                    <a:pt x="542" y="1141"/>
                    <a:pt x="1173" y="1184"/>
                  </a:cubicBezTo>
                  <a:cubicBezTo>
                    <a:pt x="1184" y="1184"/>
                    <a:pt x="1184" y="1166"/>
                    <a:pt x="1173" y="1166"/>
                  </a:cubicBezTo>
                  <a:cubicBezTo>
                    <a:pt x="522" y="1124"/>
                    <a:pt x="192" y="548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3"/>
            <p:cNvSpPr/>
            <p:nvPr/>
          </p:nvSpPr>
          <p:spPr>
            <a:xfrm>
              <a:off x="3334208" y="-5433"/>
              <a:ext cx="31936" cy="13918"/>
            </a:xfrm>
            <a:custGeom>
              <a:avLst/>
              <a:gdLst/>
              <a:ahLst/>
              <a:cxnLst/>
              <a:rect l="l" t="t" r="r" b="b"/>
              <a:pathLst>
                <a:path w="670" h="292" extrusionOk="0">
                  <a:moveTo>
                    <a:pt x="3" y="1"/>
                  </a:moveTo>
                  <a:cubicBezTo>
                    <a:pt x="3" y="1"/>
                    <a:pt x="1" y="1"/>
                    <a:pt x="1" y="2"/>
                  </a:cubicBezTo>
                  <a:cubicBezTo>
                    <a:pt x="82" y="131"/>
                    <a:pt x="288" y="292"/>
                    <a:pt x="464" y="292"/>
                  </a:cubicBezTo>
                  <a:cubicBezTo>
                    <a:pt x="541" y="292"/>
                    <a:pt x="612" y="261"/>
                    <a:pt x="666" y="184"/>
                  </a:cubicBezTo>
                  <a:cubicBezTo>
                    <a:pt x="669" y="178"/>
                    <a:pt x="665" y="173"/>
                    <a:pt x="660" y="173"/>
                  </a:cubicBezTo>
                  <a:cubicBezTo>
                    <a:pt x="658" y="173"/>
                    <a:pt x="656" y="173"/>
                    <a:pt x="655" y="174"/>
                  </a:cubicBezTo>
                  <a:cubicBezTo>
                    <a:pt x="589" y="231"/>
                    <a:pt x="518" y="255"/>
                    <a:pt x="447" y="255"/>
                  </a:cubicBezTo>
                  <a:cubicBezTo>
                    <a:pt x="280" y="255"/>
                    <a:pt x="113" y="127"/>
                    <a:pt x="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3"/>
            <p:cNvSpPr/>
            <p:nvPr/>
          </p:nvSpPr>
          <p:spPr>
            <a:xfrm>
              <a:off x="3330490" y="-36987"/>
              <a:ext cx="27169" cy="13442"/>
            </a:xfrm>
            <a:custGeom>
              <a:avLst/>
              <a:gdLst/>
              <a:ahLst/>
              <a:cxnLst/>
              <a:rect l="l" t="t" r="r" b="b"/>
              <a:pathLst>
                <a:path w="570" h="282" extrusionOk="0">
                  <a:moveTo>
                    <a:pt x="9" y="1"/>
                  </a:moveTo>
                  <a:cubicBezTo>
                    <a:pt x="4" y="1"/>
                    <a:pt x="1" y="7"/>
                    <a:pt x="6" y="9"/>
                  </a:cubicBezTo>
                  <a:cubicBezTo>
                    <a:pt x="97" y="68"/>
                    <a:pt x="194" y="114"/>
                    <a:pt x="290" y="161"/>
                  </a:cubicBezTo>
                  <a:cubicBezTo>
                    <a:pt x="375" y="203"/>
                    <a:pt x="458" y="251"/>
                    <a:pt x="549" y="281"/>
                  </a:cubicBezTo>
                  <a:cubicBezTo>
                    <a:pt x="550" y="281"/>
                    <a:pt x="552" y="281"/>
                    <a:pt x="553" y="281"/>
                  </a:cubicBezTo>
                  <a:cubicBezTo>
                    <a:pt x="564" y="281"/>
                    <a:pt x="569" y="264"/>
                    <a:pt x="558" y="258"/>
                  </a:cubicBezTo>
                  <a:cubicBezTo>
                    <a:pt x="468" y="212"/>
                    <a:pt x="371" y="182"/>
                    <a:pt x="281" y="139"/>
                  </a:cubicBezTo>
                  <a:cubicBezTo>
                    <a:pt x="189" y="95"/>
                    <a:pt x="103" y="45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3"/>
            <p:cNvSpPr/>
            <p:nvPr/>
          </p:nvSpPr>
          <p:spPr>
            <a:xfrm>
              <a:off x="3294169" y="-80219"/>
              <a:ext cx="45043" cy="25405"/>
            </a:xfrm>
            <a:custGeom>
              <a:avLst/>
              <a:gdLst/>
              <a:ahLst/>
              <a:cxnLst/>
              <a:rect l="l" t="t" r="r" b="b"/>
              <a:pathLst>
                <a:path w="945" h="533" extrusionOk="0">
                  <a:moveTo>
                    <a:pt x="8" y="0"/>
                  </a:moveTo>
                  <a:cubicBezTo>
                    <a:pt x="2" y="0"/>
                    <a:pt x="1" y="8"/>
                    <a:pt x="6" y="10"/>
                  </a:cubicBezTo>
                  <a:cubicBezTo>
                    <a:pt x="348" y="110"/>
                    <a:pt x="645" y="279"/>
                    <a:pt x="902" y="526"/>
                  </a:cubicBezTo>
                  <a:cubicBezTo>
                    <a:pt x="906" y="530"/>
                    <a:pt x="910" y="532"/>
                    <a:pt x="915" y="532"/>
                  </a:cubicBezTo>
                  <a:cubicBezTo>
                    <a:pt x="930" y="532"/>
                    <a:pt x="944" y="511"/>
                    <a:pt x="930" y="498"/>
                  </a:cubicBezTo>
                  <a:cubicBezTo>
                    <a:pt x="673" y="253"/>
                    <a:pt x="357" y="79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3"/>
            <p:cNvSpPr/>
            <p:nvPr/>
          </p:nvSpPr>
          <p:spPr>
            <a:xfrm>
              <a:off x="3273435" y="-120639"/>
              <a:ext cx="48046" cy="35844"/>
            </a:xfrm>
            <a:custGeom>
              <a:avLst/>
              <a:gdLst/>
              <a:ahLst/>
              <a:cxnLst/>
              <a:rect l="l" t="t" r="r" b="b"/>
              <a:pathLst>
                <a:path w="1008" h="752" extrusionOk="0">
                  <a:moveTo>
                    <a:pt x="3" y="0"/>
                  </a:moveTo>
                  <a:cubicBezTo>
                    <a:pt x="2" y="0"/>
                    <a:pt x="1" y="3"/>
                    <a:pt x="2" y="3"/>
                  </a:cubicBezTo>
                  <a:cubicBezTo>
                    <a:pt x="372" y="201"/>
                    <a:pt x="678" y="445"/>
                    <a:pt x="971" y="746"/>
                  </a:cubicBezTo>
                  <a:cubicBezTo>
                    <a:pt x="975" y="750"/>
                    <a:pt x="980" y="752"/>
                    <a:pt x="984" y="752"/>
                  </a:cubicBezTo>
                  <a:cubicBezTo>
                    <a:pt x="990" y="752"/>
                    <a:pt x="995" y="748"/>
                    <a:pt x="998" y="744"/>
                  </a:cubicBezTo>
                  <a:cubicBezTo>
                    <a:pt x="1004" y="740"/>
                    <a:pt x="1008" y="735"/>
                    <a:pt x="1007" y="729"/>
                  </a:cubicBezTo>
                  <a:cubicBezTo>
                    <a:pt x="1007" y="686"/>
                    <a:pt x="995" y="644"/>
                    <a:pt x="985" y="603"/>
                  </a:cubicBezTo>
                  <a:cubicBezTo>
                    <a:pt x="972" y="556"/>
                    <a:pt x="965" y="509"/>
                    <a:pt x="950" y="463"/>
                  </a:cubicBezTo>
                  <a:cubicBezTo>
                    <a:pt x="950" y="462"/>
                    <a:pt x="949" y="461"/>
                    <a:pt x="948" y="461"/>
                  </a:cubicBezTo>
                  <a:cubicBezTo>
                    <a:pt x="946" y="461"/>
                    <a:pt x="944" y="463"/>
                    <a:pt x="944" y="465"/>
                  </a:cubicBezTo>
                  <a:cubicBezTo>
                    <a:pt x="945" y="513"/>
                    <a:pt x="953" y="561"/>
                    <a:pt x="959" y="608"/>
                  </a:cubicBezTo>
                  <a:cubicBezTo>
                    <a:pt x="961" y="633"/>
                    <a:pt x="962" y="659"/>
                    <a:pt x="966" y="683"/>
                  </a:cubicBezTo>
                  <a:cubicBezTo>
                    <a:pt x="711" y="385"/>
                    <a:pt x="364" y="146"/>
                    <a:pt x="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0" name="Google Shape;2790;p33"/>
          <p:cNvGrpSpPr/>
          <p:nvPr/>
        </p:nvGrpSpPr>
        <p:grpSpPr>
          <a:xfrm>
            <a:off x="741439" y="4110805"/>
            <a:ext cx="1826304" cy="1826378"/>
            <a:chOff x="2787299" y="187324"/>
            <a:chExt cx="1165552" cy="1165600"/>
          </a:xfrm>
        </p:grpSpPr>
        <p:sp>
          <p:nvSpPr>
            <p:cNvPr id="2791" name="Google Shape;2791;p33"/>
            <p:cNvSpPr/>
            <p:nvPr/>
          </p:nvSpPr>
          <p:spPr>
            <a:xfrm>
              <a:off x="2787299" y="187324"/>
              <a:ext cx="1165552" cy="1165600"/>
            </a:xfrm>
            <a:custGeom>
              <a:avLst/>
              <a:gdLst/>
              <a:ahLst/>
              <a:cxnLst/>
              <a:rect l="l" t="t" r="r" b="b"/>
              <a:pathLst>
                <a:path w="24453" h="24454" extrusionOk="0">
                  <a:moveTo>
                    <a:pt x="12226" y="1"/>
                  </a:moveTo>
                  <a:cubicBezTo>
                    <a:pt x="8983" y="1"/>
                    <a:pt x="5874" y="1289"/>
                    <a:pt x="3582" y="3582"/>
                  </a:cubicBezTo>
                  <a:cubicBezTo>
                    <a:pt x="1288" y="5875"/>
                    <a:pt x="0" y="8985"/>
                    <a:pt x="0" y="12227"/>
                  </a:cubicBezTo>
                  <a:cubicBezTo>
                    <a:pt x="0" y="15469"/>
                    <a:pt x="1288" y="18579"/>
                    <a:pt x="3582" y="20872"/>
                  </a:cubicBezTo>
                  <a:cubicBezTo>
                    <a:pt x="5874" y="23164"/>
                    <a:pt x="8983" y="24453"/>
                    <a:pt x="12226" y="24453"/>
                  </a:cubicBezTo>
                  <a:cubicBezTo>
                    <a:pt x="15469" y="24453"/>
                    <a:pt x="18579" y="23164"/>
                    <a:pt x="20871" y="20872"/>
                  </a:cubicBezTo>
                  <a:cubicBezTo>
                    <a:pt x="23164" y="18579"/>
                    <a:pt x="24453" y="15469"/>
                    <a:pt x="24453" y="12227"/>
                  </a:cubicBezTo>
                  <a:cubicBezTo>
                    <a:pt x="24453" y="8985"/>
                    <a:pt x="23164" y="5875"/>
                    <a:pt x="20871" y="3582"/>
                  </a:cubicBezTo>
                  <a:cubicBezTo>
                    <a:pt x="18579" y="1289"/>
                    <a:pt x="15469" y="1"/>
                    <a:pt x="12226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3"/>
            <p:cNvSpPr/>
            <p:nvPr/>
          </p:nvSpPr>
          <p:spPr>
            <a:xfrm>
              <a:off x="3426916" y="190089"/>
              <a:ext cx="398575" cy="216971"/>
            </a:xfrm>
            <a:custGeom>
              <a:avLst/>
              <a:gdLst/>
              <a:ahLst/>
              <a:cxnLst/>
              <a:rect l="l" t="t" r="r" b="b"/>
              <a:pathLst>
                <a:path w="8362" h="4552" extrusionOk="0">
                  <a:moveTo>
                    <a:pt x="1" y="0"/>
                  </a:moveTo>
                  <a:lnTo>
                    <a:pt x="1" y="0"/>
                  </a:lnTo>
                  <a:cubicBezTo>
                    <a:pt x="207" y="303"/>
                    <a:pt x="434" y="591"/>
                    <a:pt x="675" y="859"/>
                  </a:cubicBezTo>
                  <a:cubicBezTo>
                    <a:pt x="1389" y="1658"/>
                    <a:pt x="2226" y="2348"/>
                    <a:pt x="3120" y="2939"/>
                  </a:cubicBezTo>
                  <a:cubicBezTo>
                    <a:pt x="3544" y="3218"/>
                    <a:pt x="3982" y="3489"/>
                    <a:pt x="4444" y="3705"/>
                  </a:cubicBezTo>
                  <a:cubicBezTo>
                    <a:pt x="5041" y="3986"/>
                    <a:pt x="5675" y="4187"/>
                    <a:pt x="6321" y="4318"/>
                  </a:cubicBezTo>
                  <a:cubicBezTo>
                    <a:pt x="6995" y="4458"/>
                    <a:pt x="7676" y="4519"/>
                    <a:pt x="8361" y="4552"/>
                  </a:cubicBezTo>
                  <a:cubicBezTo>
                    <a:pt x="6356" y="2035"/>
                    <a:pt x="3382" y="329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3"/>
            <p:cNvSpPr/>
            <p:nvPr/>
          </p:nvSpPr>
          <p:spPr>
            <a:xfrm>
              <a:off x="3177771" y="196476"/>
              <a:ext cx="739570" cy="373837"/>
            </a:xfrm>
            <a:custGeom>
              <a:avLst/>
              <a:gdLst/>
              <a:ahLst/>
              <a:cxnLst/>
              <a:rect l="l" t="t" r="r" b="b"/>
              <a:pathLst>
                <a:path w="15516" h="7843" extrusionOk="0">
                  <a:moveTo>
                    <a:pt x="1888" y="0"/>
                  </a:moveTo>
                  <a:cubicBezTo>
                    <a:pt x="1240" y="116"/>
                    <a:pt x="610" y="282"/>
                    <a:pt x="1" y="494"/>
                  </a:cubicBezTo>
                  <a:cubicBezTo>
                    <a:pt x="1003" y="1837"/>
                    <a:pt x="2199" y="3036"/>
                    <a:pt x="3537" y="4042"/>
                  </a:cubicBezTo>
                  <a:cubicBezTo>
                    <a:pt x="5003" y="5144"/>
                    <a:pt x="6638" y="6026"/>
                    <a:pt x="8379" y="6606"/>
                  </a:cubicBezTo>
                  <a:cubicBezTo>
                    <a:pt x="10102" y="7181"/>
                    <a:pt x="11912" y="7432"/>
                    <a:pt x="13712" y="7641"/>
                  </a:cubicBezTo>
                  <a:cubicBezTo>
                    <a:pt x="14311" y="7710"/>
                    <a:pt x="14915" y="7775"/>
                    <a:pt x="15515" y="7842"/>
                  </a:cubicBezTo>
                  <a:cubicBezTo>
                    <a:pt x="15356" y="7406"/>
                    <a:pt x="15172" y="6979"/>
                    <a:pt x="14966" y="6566"/>
                  </a:cubicBezTo>
                  <a:cubicBezTo>
                    <a:pt x="14857" y="6580"/>
                    <a:pt x="14749" y="6592"/>
                    <a:pt x="14640" y="6603"/>
                  </a:cubicBezTo>
                  <a:cubicBezTo>
                    <a:pt x="14129" y="6653"/>
                    <a:pt x="13616" y="6680"/>
                    <a:pt x="13105" y="6680"/>
                  </a:cubicBezTo>
                  <a:cubicBezTo>
                    <a:pt x="11998" y="6680"/>
                    <a:pt x="10897" y="6555"/>
                    <a:pt x="9819" y="6272"/>
                  </a:cubicBezTo>
                  <a:cubicBezTo>
                    <a:pt x="9095" y="6082"/>
                    <a:pt x="8374" y="5844"/>
                    <a:pt x="7721" y="5469"/>
                  </a:cubicBezTo>
                  <a:cubicBezTo>
                    <a:pt x="7191" y="5163"/>
                    <a:pt x="6705" y="4781"/>
                    <a:pt x="6256" y="4366"/>
                  </a:cubicBezTo>
                  <a:cubicBezTo>
                    <a:pt x="5345" y="3520"/>
                    <a:pt x="4584" y="2534"/>
                    <a:pt x="3742" y="1624"/>
                  </a:cubicBezTo>
                  <a:cubicBezTo>
                    <a:pt x="3183" y="1020"/>
                    <a:pt x="2576" y="447"/>
                    <a:pt x="1888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3"/>
            <p:cNvSpPr/>
            <p:nvPr/>
          </p:nvSpPr>
          <p:spPr>
            <a:xfrm>
              <a:off x="2938254" y="302340"/>
              <a:ext cx="1014502" cy="504200"/>
            </a:xfrm>
            <a:custGeom>
              <a:avLst/>
              <a:gdLst/>
              <a:ahLst/>
              <a:cxnLst/>
              <a:rect l="l" t="t" r="r" b="b"/>
              <a:pathLst>
                <a:path w="21284" h="10578" extrusionOk="0">
                  <a:moveTo>
                    <a:pt x="1772" y="1"/>
                  </a:moveTo>
                  <a:cubicBezTo>
                    <a:pt x="1131" y="479"/>
                    <a:pt x="535" y="1016"/>
                    <a:pt x="0" y="1610"/>
                  </a:cubicBezTo>
                  <a:cubicBezTo>
                    <a:pt x="1921" y="2134"/>
                    <a:pt x="3936" y="2330"/>
                    <a:pt x="5774" y="3131"/>
                  </a:cubicBezTo>
                  <a:cubicBezTo>
                    <a:pt x="6648" y="3512"/>
                    <a:pt x="7479" y="4026"/>
                    <a:pt x="8221" y="4621"/>
                  </a:cubicBezTo>
                  <a:cubicBezTo>
                    <a:pt x="8945" y="5202"/>
                    <a:pt x="9600" y="5860"/>
                    <a:pt x="10268" y="6501"/>
                  </a:cubicBezTo>
                  <a:cubicBezTo>
                    <a:pt x="10940" y="7145"/>
                    <a:pt x="11631" y="7783"/>
                    <a:pt x="12414" y="8295"/>
                  </a:cubicBezTo>
                  <a:cubicBezTo>
                    <a:pt x="13236" y="8833"/>
                    <a:pt x="14136" y="9263"/>
                    <a:pt x="15062" y="9590"/>
                  </a:cubicBezTo>
                  <a:cubicBezTo>
                    <a:pt x="16932" y="10251"/>
                    <a:pt x="18918" y="10490"/>
                    <a:pt x="20890" y="10567"/>
                  </a:cubicBezTo>
                  <a:cubicBezTo>
                    <a:pt x="21012" y="10572"/>
                    <a:pt x="21137" y="10574"/>
                    <a:pt x="21261" y="10577"/>
                  </a:cubicBezTo>
                  <a:cubicBezTo>
                    <a:pt x="21276" y="10325"/>
                    <a:pt x="21284" y="10070"/>
                    <a:pt x="21284" y="9813"/>
                  </a:cubicBezTo>
                  <a:cubicBezTo>
                    <a:pt x="21284" y="9585"/>
                    <a:pt x="21276" y="9358"/>
                    <a:pt x="21264" y="9133"/>
                  </a:cubicBezTo>
                  <a:cubicBezTo>
                    <a:pt x="20770" y="9239"/>
                    <a:pt x="20265" y="9310"/>
                    <a:pt x="19757" y="9335"/>
                  </a:cubicBezTo>
                  <a:cubicBezTo>
                    <a:pt x="19582" y="9344"/>
                    <a:pt x="19407" y="9349"/>
                    <a:pt x="19232" y="9349"/>
                  </a:cubicBezTo>
                  <a:cubicBezTo>
                    <a:pt x="17727" y="9349"/>
                    <a:pt x="16222" y="9027"/>
                    <a:pt x="14832" y="8461"/>
                  </a:cubicBezTo>
                  <a:cubicBezTo>
                    <a:pt x="14055" y="8145"/>
                    <a:pt x="13310" y="7755"/>
                    <a:pt x="12614" y="7290"/>
                  </a:cubicBezTo>
                  <a:cubicBezTo>
                    <a:pt x="11912" y="6821"/>
                    <a:pt x="11280" y="6274"/>
                    <a:pt x="10678" y="5684"/>
                  </a:cubicBezTo>
                  <a:cubicBezTo>
                    <a:pt x="9300" y="4333"/>
                    <a:pt x="8114" y="2767"/>
                    <a:pt x="6507" y="1665"/>
                  </a:cubicBezTo>
                  <a:cubicBezTo>
                    <a:pt x="5626" y="1061"/>
                    <a:pt x="4647" y="675"/>
                    <a:pt x="3615" y="411"/>
                  </a:cubicBezTo>
                  <a:cubicBezTo>
                    <a:pt x="3004" y="255"/>
                    <a:pt x="2388" y="132"/>
                    <a:pt x="1772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3"/>
            <p:cNvSpPr/>
            <p:nvPr/>
          </p:nvSpPr>
          <p:spPr>
            <a:xfrm>
              <a:off x="2852553" y="470454"/>
              <a:ext cx="1079803" cy="509301"/>
            </a:xfrm>
            <a:custGeom>
              <a:avLst/>
              <a:gdLst/>
              <a:ahLst/>
              <a:cxnLst/>
              <a:rect l="l" t="t" r="r" b="b"/>
              <a:pathLst>
                <a:path w="22654" h="10685" extrusionOk="0">
                  <a:moveTo>
                    <a:pt x="374" y="0"/>
                  </a:moveTo>
                  <a:cubicBezTo>
                    <a:pt x="243" y="219"/>
                    <a:pt x="118" y="441"/>
                    <a:pt x="1" y="668"/>
                  </a:cubicBezTo>
                  <a:cubicBezTo>
                    <a:pt x="844" y="2434"/>
                    <a:pt x="2218" y="3935"/>
                    <a:pt x="3788" y="5098"/>
                  </a:cubicBezTo>
                  <a:cubicBezTo>
                    <a:pt x="5787" y="6578"/>
                    <a:pt x="8151" y="7623"/>
                    <a:pt x="10600" y="8075"/>
                  </a:cubicBezTo>
                  <a:cubicBezTo>
                    <a:pt x="11843" y="8303"/>
                    <a:pt x="13105" y="8437"/>
                    <a:pt x="14355" y="8622"/>
                  </a:cubicBezTo>
                  <a:cubicBezTo>
                    <a:pt x="15554" y="8800"/>
                    <a:pt x="16750" y="8997"/>
                    <a:pt x="17933" y="9259"/>
                  </a:cubicBezTo>
                  <a:cubicBezTo>
                    <a:pt x="19420" y="9588"/>
                    <a:pt x="20890" y="10033"/>
                    <a:pt x="22264" y="10685"/>
                  </a:cubicBezTo>
                  <a:cubicBezTo>
                    <a:pt x="22415" y="10295"/>
                    <a:pt x="22543" y="9893"/>
                    <a:pt x="22653" y="9485"/>
                  </a:cubicBezTo>
                  <a:cubicBezTo>
                    <a:pt x="22368" y="9302"/>
                    <a:pt x="22074" y="9125"/>
                    <a:pt x="21776" y="8957"/>
                  </a:cubicBezTo>
                  <a:cubicBezTo>
                    <a:pt x="20658" y="8329"/>
                    <a:pt x="19463" y="7814"/>
                    <a:pt x="18207" y="7537"/>
                  </a:cubicBezTo>
                  <a:cubicBezTo>
                    <a:pt x="17243" y="7323"/>
                    <a:pt x="16265" y="7171"/>
                    <a:pt x="15286" y="7047"/>
                  </a:cubicBezTo>
                  <a:cubicBezTo>
                    <a:pt x="13262" y="6789"/>
                    <a:pt x="11224" y="6627"/>
                    <a:pt x="9216" y="6253"/>
                  </a:cubicBezTo>
                  <a:cubicBezTo>
                    <a:pt x="7308" y="5898"/>
                    <a:pt x="5383" y="5343"/>
                    <a:pt x="3754" y="4254"/>
                  </a:cubicBezTo>
                  <a:cubicBezTo>
                    <a:pt x="2942" y="3712"/>
                    <a:pt x="2225" y="3043"/>
                    <a:pt x="1634" y="2267"/>
                  </a:cubicBezTo>
                  <a:cubicBezTo>
                    <a:pt x="1107" y="1575"/>
                    <a:pt x="695" y="807"/>
                    <a:pt x="374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3"/>
            <p:cNvSpPr/>
            <p:nvPr/>
          </p:nvSpPr>
          <p:spPr>
            <a:xfrm>
              <a:off x="2790970" y="661925"/>
              <a:ext cx="1029421" cy="585994"/>
            </a:xfrm>
            <a:custGeom>
              <a:avLst/>
              <a:gdLst/>
              <a:ahLst/>
              <a:cxnLst/>
              <a:rect l="l" t="t" r="r" b="b"/>
              <a:pathLst>
                <a:path w="21597" h="12294" extrusionOk="0">
                  <a:moveTo>
                    <a:pt x="137" y="0"/>
                  </a:moveTo>
                  <a:cubicBezTo>
                    <a:pt x="79" y="304"/>
                    <a:pt x="36" y="613"/>
                    <a:pt x="1" y="925"/>
                  </a:cubicBezTo>
                  <a:cubicBezTo>
                    <a:pt x="861" y="1109"/>
                    <a:pt x="1680" y="1459"/>
                    <a:pt x="2418" y="1936"/>
                  </a:cubicBezTo>
                  <a:cubicBezTo>
                    <a:pt x="3199" y="2442"/>
                    <a:pt x="3891" y="3073"/>
                    <a:pt x="4529" y="3747"/>
                  </a:cubicBezTo>
                  <a:cubicBezTo>
                    <a:pt x="5876" y="5169"/>
                    <a:pt x="7007" y="6787"/>
                    <a:pt x="8430" y="8137"/>
                  </a:cubicBezTo>
                  <a:cubicBezTo>
                    <a:pt x="9911" y="9542"/>
                    <a:pt x="11747" y="10561"/>
                    <a:pt x="13663" y="11240"/>
                  </a:cubicBezTo>
                  <a:cubicBezTo>
                    <a:pt x="15423" y="11864"/>
                    <a:pt x="17280" y="12215"/>
                    <a:pt x="19147" y="12294"/>
                  </a:cubicBezTo>
                  <a:cubicBezTo>
                    <a:pt x="20063" y="11653"/>
                    <a:pt x="20888" y="10889"/>
                    <a:pt x="21596" y="10026"/>
                  </a:cubicBezTo>
                  <a:lnTo>
                    <a:pt x="21596" y="10026"/>
                  </a:lnTo>
                  <a:cubicBezTo>
                    <a:pt x="21399" y="10063"/>
                    <a:pt x="21204" y="10095"/>
                    <a:pt x="21006" y="10122"/>
                  </a:cubicBezTo>
                  <a:cubicBezTo>
                    <a:pt x="20555" y="10184"/>
                    <a:pt x="20106" y="10215"/>
                    <a:pt x="19658" y="10215"/>
                  </a:cubicBezTo>
                  <a:cubicBezTo>
                    <a:pt x="19022" y="10215"/>
                    <a:pt x="18389" y="10153"/>
                    <a:pt x="17755" y="10026"/>
                  </a:cubicBezTo>
                  <a:cubicBezTo>
                    <a:pt x="16674" y="9809"/>
                    <a:pt x="15615" y="9498"/>
                    <a:pt x="14579" y="9120"/>
                  </a:cubicBezTo>
                  <a:cubicBezTo>
                    <a:pt x="12484" y="8355"/>
                    <a:pt x="10461" y="7322"/>
                    <a:pt x="8663" y="5997"/>
                  </a:cubicBezTo>
                  <a:cubicBezTo>
                    <a:pt x="7114" y="4855"/>
                    <a:pt x="5806" y="3438"/>
                    <a:pt x="4336" y="2205"/>
                  </a:cubicBezTo>
                  <a:cubicBezTo>
                    <a:pt x="3641" y="1621"/>
                    <a:pt x="2902" y="1086"/>
                    <a:pt x="2089" y="676"/>
                  </a:cubicBezTo>
                  <a:cubicBezTo>
                    <a:pt x="1471" y="365"/>
                    <a:pt x="813" y="140"/>
                    <a:pt x="137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3"/>
            <p:cNvSpPr/>
            <p:nvPr/>
          </p:nvSpPr>
          <p:spPr>
            <a:xfrm>
              <a:off x="2831676" y="993339"/>
              <a:ext cx="686710" cy="359442"/>
            </a:xfrm>
            <a:custGeom>
              <a:avLst/>
              <a:gdLst/>
              <a:ahLst/>
              <a:cxnLst/>
              <a:rect l="l" t="t" r="r" b="b"/>
              <a:pathLst>
                <a:path w="14407" h="7541" extrusionOk="0">
                  <a:moveTo>
                    <a:pt x="1" y="0"/>
                  </a:moveTo>
                  <a:lnTo>
                    <a:pt x="1" y="0"/>
                  </a:lnTo>
                  <a:cubicBezTo>
                    <a:pt x="348" y="834"/>
                    <a:pt x="784" y="1620"/>
                    <a:pt x="1297" y="2349"/>
                  </a:cubicBezTo>
                  <a:cubicBezTo>
                    <a:pt x="2205" y="2658"/>
                    <a:pt x="3126" y="2923"/>
                    <a:pt x="4038" y="3221"/>
                  </a:cubicBezTo>
                  <a:cubicBezTo>
                    <a:pt x="5220" y="3605"/>
                    <a:pt x="6376" y="4066"/>
                    <a:pt x="7443" y="4708"/>
                  </a:cubicBezTo>
                  <a:cubicBezTo>
                    <a:pt x="7971" y="5026"/>
                    <a:pt x="8453" y="5409"/>
                    <a:pt x="8931" y="5797"/>
                  </a:cubicBezTo>
                  <a:cubicBezTo>
                    <a:pt x="9405" y="6183"/>
                    <a:pt x="9865" y="6587"/>
                    <a:pt x="10297" y="7021"/>
                  </a:cubicBezTo>
                  <a:cubicBezTo>
                    <a:pt x="10462" y="7186"/>
                    <a:pt x="10620" y="7356"/>
                    <a:pt x="10774" y="7529"/>
                  </a:cubicBezTo>
                  <a:cubicBezTo>
                    <a:pt x="10947" y="7538"/>
                    <a:pt x="11122" y="7541"/>
                    <a:pt x="11295" y="7541"/>
                  </a:cubicBezTo>
                  <a:cubicBezTo>
                    <a:pt x="12371" y="7541"/>
                    <a:pt x="13414" y="7402"/>
                    <a:pt x="14407" y="7140"/>
                  </a:cubicBezTo>
                  <a:cubicBezTo>
                    <a:pt x="13669" y="6379"/>
                    <a:pt x="12866" y="5686"/>
                    <a:pt x="11981" y="5100"/>
                  </a:cubicBezTo>
                  <a:cubicBezTo>
                    <a:pt x="11243" y="4612"/>
                    <a:pt x="10453" y="4195"/>
                    <a:pt x="9623" y="3886"/>
                  </a:cubicBezTo>
                  <a:cubicBezTo>
                    <a:pt x="8803" y="3583"/>
                    <a:pt x="7966" y="3325"/>
                    <a:pt x="7128" y="3080"/>
                  </a:cubicBezTo>
                  <a:cubicBezTo>
                    <a:pt x="5519" y="2609"/>
                    <a:pt x="3890" y="2176"/>
                    <a:pt x="2367" y="1467"/>
                  </a:cubicBezTo>
                  <a:cubicBezTo>
                    <a:pt x="1517" y="1070"/>
                    <a:pt x="723" y="579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3"/>
            <p:cNvSpPr/>
            <p:nvPr/>
          </p:nvSpPr>
          <p:spPr>
            <a:xfrm>
              <a:off x="3351033" y="438519"/>
              <a:ext cx="61726" cy="54147"/>
            </a:xfrm>
            <a:custGeom>
              <a:avLst/>
              <a:gdLst/>
              <a:ahLst/>
              <a:cxnLst/>
              <a:rect l="l" t="t" r="r" b="b"/>
              <a:pathLst>
                <a:path w="1295" h="1136" extrusionOk="0">
                  <a:moveTo>
                    <a:pt x="648" y="0"/>
                  </a:moveTo>
                  <a:cubicBezTo>
                    <a:pt x="565" y="0"/>
                    <a:pt x="480" y="19"/>
                    <a:pt x="401" y="57"/>
                  </a:cubicBezTo>
                  <a:cubicBezTo>
                    <a:pt x="118" y="193"/>
                    <a:pt x="1" y="532"/>
                    <a:pt x="137" y="815"/>
                  </a:cubicBezTo>
                  <a:cubicBezTo>
                    <a:pt x="234" y="1018"/>
                    <a:pt x="436" y="1135"/>
                    <a:pt x="647" y="1135"/>
                  </a:cubicBezTo>
                  <a:cubicBezTo>
                    <a:pt x="729" y="1135"/>
                    <a:pt x="814" y="1117"/>
                    <a:pt x="894" y="1079"/>
                  </a:cubicBezTo>
                  <a:cubicBezTo>
                    <a:pt x="1175" y="943"/>
                    <a:pt x="1295" y="602"/>
                    <a:pt x="1158" y="321"/>
                  </a:cubicBezTo>
                  <a:cubicBezTo>
                    <a:pt x="1061" y="118"/>
                    <a:pt x="859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3"/>
            <p:cNvSpPr/>
            <p:nvPr/>
          </p:nvSpPr>
          <p:spPr>
            <a:xfrm>
              <a:off x="3333683" y="524077"/>
              <a:ext cx="104529" cy="91660"/>
            </a:xfrm>
            <a:custGeom>
              <a:avLst/>
              <a:gdLst/>
              <a:ahLst/>
              <a:cxnLst/>
              <a:rect l="l" t="t" r="r" b="b"/>
              <a:pathLst>
                <a:path w="2193" h="1923" extrusionOk="0">
                  <a:moveTo>
                    <a:pt x="1096" y="0"/>
                  </a:moveTo>
                  <a:cubicBezTo>
                    <a:pt x="956" y="0"/>
                    <a:pt x="814" y="31"/>
                    <a:pt x="680" y="96"/>
                  </a:cubicBezTo>
                  <a:cubicBezTo>
                    <a:pt x="202" y="326"/>
                    <a:pt x="0" y="901"/>
                    <a:pt x="232" y="1379"/>
                  </a:cubicBezTo>
                  <a:cubicBezTo>
                    <a:pt x="397" y="1722"/>
                    <a:pt x="740" y="1923"/>
                    <a:pt x="1097" y="1923"/>
                  </a:cubicBezTo>
                  <a:cubicBezTo>
                    <a:pt x="1237" y="1923"/>
                    <a:pt x="1380" y="1892"/>
                    <a:pt x="1514" y="1827"/>
                  </a:cubicBezTo>
                  <a:cubicBezTo>
                    <a:pt x="1992" y="1596"/>
                    <a:pt x="2192" y="1022"/>
                    <a:pt x="1962" y="544"/>
                  </a:cubicBezTo>
                  <a:cubicBezTo>
                    <a:pt x="1797" y="201"/>
                    <a:pt x="1453" y="0"/>
                    <a:pt x="1096" y="0"/>
                  </a:cubicBezTo>
                  <a:close/>
                </a:path>
              </a:pathLst>
            </a:custGeom>
            <a:solidFill>
              <a:srgbClr val="FD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3"/>
            <p:cNvSpPr/>
            <p:nvPr/>
          </p:nvSpPr>
          <p:spPr>
            <a:xfrm>
              <a:off x="3516002" y="358918"/>
              <a:ext cx="61726" cy="54147"/>
            </a:xfrm>
            <a:custGeom>
              <a:avLst/>
              <a:gdLst/>
              <a:ahLst/>
              <a:cxnLst/>
              <a:rect l="l" t="t" r="r" b="b"/>
              <a:pathLst>
                <a:path w="1295" h="1136" extrusionOk="0">
                  <a:moveTo>
                    <a:pt x="647" y="1"/>
                  </a:moveTo>
                  <a:cubicBezTo>
                    <a:pt x="564" y="1"/>
                    <a:pt x="480" y="19"/>
                    <a:pt x="400" y="57"/>
                  </a:cubicBezTo>
                  <a:cubicBezTo>
                    <a:pt x="120" y="193"/>
                    <a:pt x="0" y="533"/>
                    <a:pt x="137" y="815"/>
                  </a:cubicBezTo>
                  <a:cubicBezTo>
                    <a:pt x="234" y="1018"/>
                    <a:pt x="436" y="1136"/>
                    <a:pt x="647" y="1136"/>
                  </a:cubicBezTo>
                  <a:cubicBezTo>
                    <a:pt x="730" y="1136"/>
                    <a:pt x="815" y="1117"/>
                    <a:pt x="895" y="1079"/>
                  </a:cubicBezTo>
                  <a:cubicBezTo>
                    <a:pt x="1175" y="943"/>
                    <a:pt x="1294" y="604"/>
                    <a:pt x="1158" y="321"/>
                  </a:cubicBezTo>
                  <a:cubicBezTo>
                    <a:pt x="1061" y="119"/>
                    <a:pt x="858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3"/>
            <p:cNvSpPr/>
            <p:nvPr/>
          </p:nvSpPr>
          <p:spPr>
            <a:xfrm>
              <a:off x="3573677" y="408347"/>
              <a:ext cx="104482" cy="91660"/>
            </a:xfrm>
            <a:custGeom>
              <a:avLst/>
              <a:gdLst/>
              <a:ahLst/>
              <a:cxnLst/>
              <a:rect l="l" t="t" r="r" b="b"/>
              <a:pathLst>
                <a:path w="2192" h="1923" extrusionOk="0">
                  <a:moveTo>
                    <a:pt x="1095" y="0"/>
                  </a:moveTo>
                  <a:cubicBezTo>
                    <a:pt x="955" y="0"/>
                    <a:pt x="813" y="31"/>
                    <a:pt x="679" y="95"/>
                  </a:cubicBezTo>
                  <a:cubicBezTo>
                    <a:pt x="201" y="326"/>
                    <a:pt x="1" y="900"/>
                    <a:pt x="231" y="1378"/>
                  </a:cubicBezTo>
                  <a:cubicBezTo>
                    <a:pt x="396" y="1722"/>
                    <a:pt x="739" y="1922"/>
                    <a:pt x="1096" y="1922"/>
                  </a:cubicBezTo>
                  <a:cubicBezTo>
                    <a:pt x="1236" y="1922"/>
                    <a:pt x="1379" y="1891"/>
                    <a:pt x="1513" y="1826"/>
                  </a:cubicBezTo>
                  <a:cubicBezTo>
                    <a:pt x="1991" y="1596"/>
                    <a:pt x="2192" y="1021"/>
                    <a:pt x="1961" y="543"/>
                  </a:cubicBezTo>
                  <a:cubicBezTo>
                    <a:pt x="1796" y="200"/>
                    <a:pt x="1452" y="0"/>
                    <a:pt x="1095" y="0"/>
                  </a:cubicBezTo>
                  <a:close/>
                </a:path>
              </a:pathLst>
            </a:custGeom>
            <a:solidFill>
              <a:srgbClr val="FD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3"/>
            <p:cNvSpPr/>
            <p:nvPr/>
          </p:nvSpPr>
          <p:spPr>
            <a:xfrm>
              <a:off x="3443456" y="428271"/>
              <a:ext cx="98333" cy="77122"/>
            </a:xfrm>
            <a:custGeom>
              <a:avLst/>
              <a:gdLst/>
              <a:ahLst/>
              <a:cxnLst/>
              <a:rect l="l" t="t" r="r" b="b"/>
              <a:pathLst>
                <a:path w="2063" h="1618" extrusionOk="0">
                  <a:moveTo>
                    <a:pt x="1720" y="0"/>
                  </a:moveTo>
                  <a:cubicBezTo>
                    <a:pt x="1696" y="0"/>
                    <a:pt x="1670" y="6"/>
                    <a:pt x="1647" y="20"/>
                  </a:cubicBezTo>
                  <a:cubicBezTo>
                    <a:pt x="1575" y="60"/>
                    <a:pt x="1550" y="151"/>
                    <a:pt x="1591" y="222"/>
                  </a:cubicBezTo>
                  <a:cubicBezTo>
                    <a:pt x="1592" y="225"/>
                    <a:pt x="1741" y="502"/>
                    <a:pt x="1664" y="780"/>
                  </a:cubicBezTo>
                  <a:cubicBezTo>
                    <a:pt x="1617" y="946"/>
                    <a:pt x="1493" y="1085"/>
                    <a:pt x="1300" y="1194"/>
                  </a:cubicBezTo>
                  <a:cubicBezTo>
                    <a:pt x="1150" y="1278"/>
                    <a:pt x="1009" y="1320"/>
                    <a:pt x="880" y="1320"/>
                  </a:cubicBezTo>
                  <a:cubicBezTo>
                    <a:pt x="822" y="1320"/>
                    <a:pt x="766" y="1312"/>
                    <a:pt x="713" y="1295"/>
                  </a:cubicBezTo>
                  <a:cubicBezTo>
                    <a:pt x="444" y="1211"/>
                    <a:pt x="307" y="939"/>
                    <a:pt x="304" y="934"/>
                  </a:cubicBezTo>
                  <a:cubicBezTo>
                    <a:pt x="278" y="880"/>
                    <a:pt x="225" y="850"/>
                    <a:pt x="170" y="850"/>
                  </a:cubicBezTo>
                  <a:cubicBezTo>
                    <a:pt x="148" y="850"/>
                    <a:pt x="126" y="854"/>
                    <a:pt x="105" y="865"/>
                  </a:cubicBezTo>
                  <a:cubicBezTo>
                    <a:pt x="31" y="900"/>
                    <a:pt x="0" y="989"/>
                    <a:pt x="36" y="1063"/>
                  </a:cubicBezTo>
                  <a:cubicBezTo>
                    <a:pt x="42" y="1079"/>
                    <a:pt x="226" y="1454"/>
                    <a:pt x="621" y="1577"/>
                  </a:cubicBezTo>
                  <a:cubicBezTo>
                    <a:pt x="705" y="1604"/>
                    <a:pt x="791" y="1617"/>
                    <a:pt x="880" y="1617"/>
                  </a:cubicBezTo>
                  <a:cubicBezTo>
                    <a:pt x="1061" y="1617"/>
                    <a:pt x="1249" y="1562"/>
                    <a:pt x="1445" y="1455"/>
                  </a:cubicBezTo>
                  <a:cubicBezTo>
                    <a:pt x="1712" y="1305"/>
                    <a:pt x="1881" y="1105"/>
                    <a:pt x="1951" y="859"/>
                  </a:cubicBezTo>
                  <a:cubicBezTo>
                    <a:pt x="2063" y="459"/>
                    <a:pt x="1859" y="91"/>
                    <a:pt x="1849" y="75"/>
                  </a:cubicBezTo>
                  <a:cubicBezTo>
                    <a:pt x="1822" y="27"/>
                    <a:pt x="1772" y="0"/>
                    <a:pt x="17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3" name="Google Shape;2803;p33"/>
          <p:cNvGrpSpPr/>
          <p:nvPr/>
        </p:nvGrpSpPr>
        <p:grpSpPr>
          <a:xfrm>
            <a:off x="7213165" y="505518"/>
            <a:ext cx="1491092" cy="935024"/>
            <a:chOff x="3412760" y="-653963"/>
            <a:chExt cx="585040" cy="366878"/>
          </a:xfrm>
        </p:grpSpPr>
        <p:sp>
          <p:nvSpPr>
            <p:cNvPr id="2804" name="Google Shape;2804;p33"/>
            <p:cNvSpPr/>
            <p:nvPr/>
          </p:nvSpPr>
          <p:spPr>
            <a:xfrm>
              <a:off x="3414571" y="-540044"/>
              <a:ext cx="581132" cy="252958"/>
            </a:xfrm>
            <a:custGeom>
              <a:avLst/>
              <a:gdLst/>
              <a:ahLst/>
              <a:cxnLst/>
              <a:rect l="l" t="t" r="r" b="b"/>
              <a:pathLst>
                <a:path w="12192" h="5307" extrusionOk="0">
                  <a:moveTo>
                    <a:pt x="3393" y="0"/>
                  </a:moveTo>
                  <a:cubicBezTo>
                    <a:pt x="1110" y="0"/>
                    <a:pt x="124" y="795"/>
                    <a:pt x="124" y="795"/>
                  </a:cubicBezTo>
                  <a:cubicBezTo>
                    <a:pt x="124" y="795"/>
                    <a:pt x="0" y="3363"/>
                    <a:pt x="4807" y="4842"/>
                  </a:cubicBezTo>
                  <a:cubicBezTo>
                    <a:pt x="5896" y="5177"/>
                    <a:pt x="6870" y="5306"/>
                    <a:pt x="7725" y="5306"/>
                  </a:cubicBezTo>
                  <a:cubicBezTo>
                    <a:pt x="10649" y="5306"/>
                    <a:pt x="12192" y="3795"/>
                    <a:pt x="12192" y="3795"/>
                  </a:cubicBezTo>
                  <a:cubicBezTo>
                    <a:pt x="12192" y="3795"/>
                    <a:pt x="10801" y="1440"/>
                    <a:pt x="6375" y="383"/>
                  </a:cubicBezTo>
                  <a:cubicBezTo>
                    <a:pt x="5203" y="103"/>
                    <a:pt x="4214" y="0"/>
                    <a:pt x="3393" y="0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3"/>
            <p:cNvSpPr/>
            <p:nvPr/>
          </p:nvSpPr>
          <p:spPr>
            <a:xfrm>
              <a:off x="3553657" y="-650579"/>
              <a:ext cx="350147" cy="221261"/>
            </a:xfrm>
            <a:custGeom>
              <a:avLst/>
              <a:gdLst/>
              <a:ahLst/>
              <a:cxnLst/>
              <a:rect l="l" t="t" r="r" b="b"/>
              <a:pathLst>
                <a:path w="7346" h="4642" extrusionOk="0">
                  <a:moveTo>
                    <a:pt x="3290" y="1"/>
                  </a:moveTo>
                  <a:cubicBezTo>
                    <a:pt x="565" y="1"/>
                    <a:pt x="1" y="3058"/>
                    <a:pt x="1" y="3058"/>
                  </a:cubicBezTo>
                  <a:cubicBezTo>
                    <a:pt x="1" y="3058"/>
                    <a:pt x="651" y="3860"/>
                    <a:pt x="2796" y="4368"/>
                  </a:cubicBezTo>
                  <a:cubicBezTo>
                    <a:pt x="3664" y="4574"/>
                    <a:pt x="4335" y="4641"/>
                    <a:pt x="4842" y="4641"/>
                  </a:cubicBezTo>
                  <a:cubicBezTo>
                    <a:pt x="5802" y="4641"/>
                    <a:pt x="6173" y="4400"/>
                    <a:pt x="6173" y="4400"/>
                  </a:cubicBezTo>
                  <a:cubicBezTo>
                    <a:pt x="6173" y="4400"/>
                    <a:pt x="7346" y="652"/>
                    <a:pt x="4004" y="66"/>
                  </a:cubicBezTo>
                  <a:cubicBezTo>
                    <a:pt x="3751" y="21"/>
                    <a:pt x="3513" y="1"/>
                    <a:pt x="3290" y="1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3"/>
            <p:cNvSpPr/>
            <p:nvPr/>
          </p:nvSpPr>
          <p:spPr>
            <a:xfrm>
              <a:off x="3414571" y="-504724"/>
              <a:ext cx="571885" cy="217638"/>
            </a:xfrm>
            <a:custGeom>
              <a:avLst/>
              <a:gdLst/>
              <a:ahLst/>
              <a:cxnLst/>
              <a:rect l="l" t="t" r="r" b="b"/>
              <a:pathLst>
                <a:path w="11998" h="4566" extrusionOk="0">
                  <a:moveTo>
                    <a:pt x="197" y="1"/>
                  </a:moveTo>
                  <a:cubicBezTo>
                    <a:pt x="149" y="34"/>
                    <a:pt x="124" y="53"/>
                    <a:pt x="124" y="53"/>
                  </a:cubicBezTo>
                  <a:cubicBezTo>
                    <a:pt x="124" y="53"/>
                    <a:pt x="0" y="2624"/>
                    <a:pt x="4807" y="4101"/>
                  </a:cubicBezTo>
                  <a:cubicBezTo>
                    <a:pt x="5896" y="4436"/>
                    <a:pt x="6869" y="4565"/>
                    <a:pt x="7725" y="4565"/>
                  </a:cubicBezTo>
                  <a:cubicBezTo>
                    <a:pt x="10047" y="4565"/>
                    <a:pt x="11498" y="3612"/>
                    <a:pt x="11997" y="3220"/>
                  </a:cubicBezTo>
                  <a:lnTo>
                    <a:pt x="11997" y="3220"/>
                  </a:lnTo>
                  <a:cubicBezTo>
                    <a:pt x="11857" y="3232"/>
                    <a:pt x="11607" y="3243"/>
                    <a:pt x="11266" y="3243"/>
                  </a:cubicBezTo>
                  <a:cubicBezTo>
                    <a:pt x="10190" y="3243"/>
                    <a:pt x="8202" y="3127"/>
                    <a:pt x="5850" y="2525"/>
                  </a:cubicBezTo>
                  <a:cubicBezTo>
                    <a:pt x="2228" y="1596"/>
                    <a:pt x="655" y="470"/>
                    <a:pt x="197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3"/>
            <p:cNvSpPr/>
            <p:nvPr/>
          </p:nvSpPr>
          <p:spPr>
            <a:xfrm>
              <a:off x="3448270" y="-502770"/>
              <a:ext cx="56769" cy="51669"/>
            </a:xfrm>
            <a:custGeom>
              <a:avLst/>
              <a:gdLst/>
              <a:ahLst/>
              <a:cxnLst/>
              <a:rect l="l" t="t" r="r" b="b"/>
              <a:pathLst>
                <a:path w="1191" h="1084" extrusionOk="0">
                  <a:moveTo>
                    <a:pt x="596" y="0"/>
                  </a:moveTo>
                  <a:cubicBezTo>
                    <a:pt x="457" y="0"/>
                    <a:pt x="318" y="53"/>
                    <a:pt x="212" y="159"/>
                  </a:cubicBezTo>
                  <a:cubicBezTo>
                    <a:pt x="1" y="370"/>
                    <a:pt x="1" y="714"/>
                    <a:pt x="212" y="925"/>
                  </a:cubicBezTo>
                  <a:cubicBezTo>
                    <a:pt x="318" y="1031"/>
                    <a:pt x="457" y="1084"/>
                    <a:pt x="596" y="1084"/>
                  </a:cubicBezTo>
                  <a:cubicBezTo>
                    <a:pt x="734" y="1084"/>
                    <a:pt x="873" y="1031"/>
                    <a:pt x="979" y="925"/>
                  </a:cubicBezTo>
                  <a:cubicBezTo>
                    <a:pt x="1190" y="714"/>
                    <a:pt x="1190" y="370"/>
                    <a:pt x="979" y="159"/>
                  </a:cubicBezTo>
                  <a:cubicBezTo>
                    <a:pt x="873" y="53"/>
                    <a:pt x="734" y="0"/>
                    <a:pt x="5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3"/>
            <p:cNvSpPr/>
            <p:nvPr/>
          </p:nvSpPr>
          <p:spPr>
            <a:xfrm>
              <a:off x="3456659" y="-495191"/>
              <a:ext cx="40182" cy="36511"/>
            </a:xfrm>
            <a:custGeom>
              <a:avLst/>
              <a:gdLst/>
              <a:ahLst/>
              <a:cxnLst/>
              <a:rect l="l" t="t" r="r" b="b"/>
              <a:pathLst>
                <a:path w="843" h="766" extrusionOk="0">
                  <a:moveTo>
                    <a:pt x="421" y="1"/>
                  </a:moveTo>
                  <a:cubicBezTo>
                    <a:pt x="248" y="1"/>
                    <a:pt x="91" y="119"/>
                    <a:pt x="49" y="295"/>
                  </a:cubicBezTo>
                  <a:cubicBezTo>
                    <a:pt x="1" y="500"/>
                    <a:pt x="127" y="707"/>
                    <a:pt x="334" y="756"/>
                  </a:cubicBezTo>
                  <a:cubicBezTo>
                    <a:pt x="363" y="762"/>
                    <a:pt x="393" y="766"/>
                    <a:pt x="421" y="766"/>
                  </a:cubicBezTo>
                  <a:cubicBezTo>
                    <a:pt x="595" y="766"/>
                    <a:pt x="751" y="648"/>
                    <a:pt x="794" y="472"/>
                  </a:cubicBezTo>
                  <a:cubicBezTo>
                    <a:pt x="842" y="266"/>
                    <a:pt x="716" y="59"/>
                    <a:pt x="510" y="11"/>
                  </a:cubicBezTo>
                  <a:cubicBezTo>
                    <a:pt x="480" y="4"/>
                    <a:pt x="450" y="1"/>
                    <a:pt x="42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3"/>
            <p:cNvSpPr/>
            <p:nvPr/>
          </p:nvSpPr>
          <p:spPr>
            <a:xfrm>
              <a:off x="3563619" y="-437612"/>
              <a:ext cx="56817" cy="51717"/>
            </a:xfrm>
            <a:custGeom>
              <a:avLst/>
              <a:gdLst/>
              <a:ahLst/>
              <a:cxnLst/>
              <a:rect l="l" t="t" r="r" b="b"/>
              <a:pathLst>
                <a:path w="1192" h="1085" extrusionOk="0">
                  <a:moveTo>
                    <a:pt x="596" y="1"/>
                  </a:moveTo>
                  <a:cubicBezTo>
                    <a:pt x="351" y="1"/>
                    <a:pt x="128" y="169"/>
                    <a:pt x="69" y="417"/>
                  </a:cubicBezTo>
                  <a:cubicBezTo>
                    <a:pt x="0" y="707"/>
                    <a:pt x="180" y="1000"/>
                    <a:pt x="471" y="1070"/>
                  </a:cubicBezTo>
                  <a:cubicBezTo>
                    <a:pt x="513" y="1080"/>
                    <a:pt x="555" y="1084"/>
                    <a:pt x="597" y="1084"/>
                  </a:cubicBezTo>
                  <a:cubicBezTo>
                    <a:pt x="841" y="1084"/>
                    <a:pt x="1063" y="917"/>
                    <a:pt x="1122" y="668"/>
                  </a:cubicBezTo>
                  <a:cubicBezTo>
                    <a:pt x="1192" y="377"/>
                    <a:pt x="1011" y="86"/>
                    <a:pt x="720" y="15"/>
                  </a:cubicBezTo>
                  <a:cubicBezTo>
                    <a:pt x="679" y="6"/>
                    <a:pt x="637" y="1"/>
                    <a:pt x="5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3"/>
            <p:cNvSpPr/>
            <p:nvPr/>
          </p:nvSpPr>
          <p:spPr>
            <a:xfrm>
              <a:off x="3571961" y="-429985"/>
              <a:ext cx="40134" cy="36511"/>
            </a:xfrm>
            <a:custGeom>
              <a:avLst/>
              <a:gdLst/>
              <a:ahLst/>
              <a:cxnLst/>
              <a:rect l="l" t="t" r="r" b="b"/>
              <a:pathLst>
                <a:path w="842" h="766" extrusionOk="0">
                  <a:moveTo>
                    <a:pt x="421" y="0"/>
                  </a:moveTo>
                  <a:cubicBezTo>
                    <a:pt x="248" y="0"/>
                    <a:pt x="90" y="118"/>
                    <a:pt x="48" y="294"/>
                  </a:cubicBezTo>
                  <a:cubicBezTo>
                    <a:pt x="0" y="499"/>
                    <a:pt x="127" y="707"/>
                    <a:pt x="333" y="755"/>
                  </a:cubicBezTo>
                  <a:cubicBezTo>
                    <a:pt x="363" y="762"/>
                    <a:pt x="393" y="766"/>
                    <a:pt x="423" y="766"/>
                  </a:cubicBezTo>
                  <a:cubicBezTo>
                    <a:pt x="595" y="766"/>
                    <a:pt x="752" y="646"/>
                    <a:pt x="794" y="471"/>
                  </a:cubicBezTo>
                  <a:cubicBezTo>
                    <a:pt x="842" y="266"/>
                    <a:pt x="715" y="59"/>
                    <a:pt x="509" y="10"/>
                  </a:cubicBezTo>
                  <a:cubicBezTo>
                    <a:pt x="479" y="4"/>
                    <a:pt x="450" y="0"/>
                    <a:pt x="421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3"/>
            <p:cNvSpPr/>
            <p:nvPr/>
          </p:nvSpPr>
          <p:spPr>
            <a:xfrm>
              <a:off x="3730018" y="-390757"/>
              <a:ext cx="56769" cy="51669"/>
            </a:xfrm>
            <a:custGeom>
              <a:avLst/>
              <a:gdLst/>
              <a:ahLst/>
              <a:cxnLst/>
              <a:rect l="l" t="t" r="r" b="b"/>
              <a:pathLst>
                <a:path w="1191" h="1084" extrusionOk="0">
                  <a:moveTo>
                    <a:pt x="596" y="0"/>
                  </a:moveTo>
                  <a:cubicBezTo>
                    <a:pt x="457" y="0"/>
                    <a:pt x="319" y="53"/>
                    <a:pt x="213" y="159"/>
                  </a:cubicBezTo>
                  <a:cubicBezTo>
                    <a:pt x="0" y="370"/>
                    <a:pt x="0" y="714"/>
                    <a:pt x="213" y="925"/>
                  </a:cubicBezTo>
                  <a:cubicBezTo>
                    <a:pt x="319" y="1031"/>
                    <a:pt x="457" y="1084"/>
                    <a:pt x="596" y="1084"/>
                  </a:cubicBezTo>
                  <a:cubicBezTo>
                    <a:pt x="734" y="1084"/>
                    <a:pt x="872" y="1031"/>
                    <a:pt x="978" y="925"/>
                  </a:cubicBezTo>
                  <a:cubicBezTo>
                    <a:pt x="1191" y="714"/>
                    <a:pt x="1191" y="370"/>
                    <a:pt x="978" y="159"/>
                  </a:cubicBezTo>
                  <a:cubicBezTo>
                    <a:pt x="872" y="53"/>
                    <a:pt x="734" y="0"/>
                    <a:pt x="5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3"/>
            <p:cNvSpPr/>
            <p:nvPr/>
          </p:nvSpPr>
          <p:spPr>
            <a:xfrm>
              <a:off x="3738359" y="-383226"/>
              <a:ext cx="40134" cy="36559"/>
            </a:xfrm>
            <a:custGeom>
              <a:avLst/>
              <a:gdLst/>
              <a:ahLst/>
              <a:cxnLst/>
              <a:rect l="l" t="t" r="r" b="b"/>
              <a:pathLst>
                <a:path w="842" h="767" extrusionOk="0">
                  <a:moveTo>
                    <a:pt x="421" y="0"/>
                  </a:moveTo>
                  <a:cubicBezTo>
                    <a:pt x="248" y="0"/>
                    <a:pt x="91" y="118"/>
                    <a:pt x="48" y="295"/>
                  </a:cubicBezTo>
                  <a:cubicBezTo>
                    <a:pt x="0" y="500"/>
                    <a:pt x="127" y="706"/>
                    <a:pt x="333" y="756"/>
                  </a:cubicBezTo>
                  <a:cubicBezTo>
                    <a:pt x="363" y="763"/>
                    <a:pt x="393" y="766"/>
                    <a:pt x="423" y="766"/>
                  </a:cubicBezTo>
                  <a:cubicBezTo>
                    <a:pt x="596" y="766"/>
                    <a:pt x="752" y="648"/>
                    <a:pt x="794" y="471"/>
                  </a:cubicBezTo>
                  <a:cubicBezTo>
                    <a:pt x="842" y="266"/>
                    <a:pt x="715" y="60"/>
                    <a:pt x="509" y="10"/>
                  </a:cubicBezTo>
                  <a:cubicBezTo>
                    <a:pt x="480" y="3"/>
                    <a:pt x="450" y="0"/>
                    <a:pt x="421" y="0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3"/>
            <p:cNvSpPr/>
            <p:nvPr/>
          </p:nvSpPr>
          <p:spPr>
            <a:xfrm>
              <a:off x="3888456" y="-379317"/>
              <a:ext cx="56817" cy="51669"/>
            </a:xfrm>
            <a:custGeom>
              <a:avLst/>
              <a:gdLst/>
              <a:ahLst/>
              <a:cxnLst/>
              <a:rect l="l" t="t" r="r" b="b"/>
              <a:pathLst>
                <a:path w="1192" h="1084" extrusionOk="0">
                  <a:moveTo>
                    <a:pt x="595" y="0"/>
                  </a:moveTo>
                  <a:cubicBezTo>
                    <a:pt x="351" y="0"/>
                    <a:pt x="128" y="168"/>
                    <a:pt x="69" y="417"/>
                  </a:cubicBezTo>
                  <a:cubicBezTo>
                    <a:pt x="0" y="707"/>
                    <a:pt x="180" y="999"/>
                    <a:pt x="471" y="1068"/>
                  </a:cubicBezTo>
                  <a:cubicBezTo>
                    <a:pt x="513" y="1078"/>
                    <a:pt x="555" y="1083"/>
                    <a:pt x="596" y="1083"/>
                  </a:cubicBezTo>
                  <a:cubicBezTo>
                    <a:pt x="841" y="1083"/>
                    <a:pt x="1063" y="915"/>
                    <a:pt x="1122" y="666"/>
                  </a:cubicBezTo>
                  <a:cubicBezTo>
                    <a:pt x="1192" y="376"/>
                    <a:pt x="1011" y="84"/>
                    <a:pt x="720" y="15"/>
                  </a:cubicBezTo>
                  <a:cubicBezTo>
                    <a:pt x="679" y="5"/>
                    <a:pt x="637" y="0"/>
                    <a:pt x="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3"/>
            <p:cNvSpPr/>
            <p:nvPr/>
          </p:nvSpPr>
          <p:spPr>
            <a:xfrm>
              <a:off x="3896798" y="-371786"/>
              <a:ext cx="40134" cy="36559"/>
            </a:xfrm>
            <a:custGeom>
              <a:avLst/>
              <a:gdLst/>
              <a:ahLst/>
              <a:cxnLst/>
              <a:rect l="l" t="t" r="r" b="b"/>
              <a:pathLst>
                <a:path w="842" h="767" extrusionOk="0">
                  <a:moveTo>
                    <a:pt x="421" y="1"/>
                  </a:moveTo>
                  <a:cubicBezTo>
                    <a:pt x="247" y="1"/>
                    <a:pt x="89" y="119"/>
                    <a:pt x="48" y="296"/>
                  </a:cubicBezTo>
                  <a:cubicBezTo>
                    <a:pt x="0" y="501"/>
                    <a:pt x="127" y="707"/>
                    <a:pt x="332" y="756"/>
                  </a:cubicBezTo>
                  <a:cubicBezTo>
                    <a:pt x="361" y="763"/>
                    <a:pt x="391" y="767"/>
                    <a:pt x="420" y="767"/>
                  </a:cubicBezTo>
                  <a:cubicBezTo>
                    <a:pt x="594" y="767"/>
                    <a:pt x="751" y="648"/>
                    <a:pt x="792" y="472"/>
                  </a:cubicBezTo>
                  <a:cubicBezTo>
                    <a:pt x="842" y="267"/>
                    <a:pt x="714" y="60"/>
                    <a:pt x="509" y="11"/>
                  </a:cubicBezTo>
                  <a:cubicBezTo>
                    <a:pt x="479" y="4"/>
                    <a:pt x="450" y="1"/>
                    <a:pt x="421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3"/>
            <p:cNvSpPr/>
            <p:nvPr/>
          </p:nvSpPr>
          <p:spPr>
            <a:xfrm>
              <a:off x="3558805" y="-653963"/>
              <a:ext cx="325838" cy="226361"/>
            </a:xfrm>
            <a:custGeom>
              <a:avLst/>
              <a:gdLst/>
              <a:ahLst/>
              <a:cxnLst/>
              <a:rect l="l" t="t" r="r" b="b"/>
              <a:pathLst>
                <a:path w="6836" h="4749" extrusionOk="0">
                  <a:moveTo>
                    <a:pt x="3390" y="1"/>
                  </a:moveTo>
                  <a:cubicBezTo>
                    <a:pt x="2900" y="1"/>
                    <a:pt x="2405" y="108"/>
                    <a:pt x="1952" y="313"/>
                  </a:cubicBezTo>
                  <a:cubicBezTo>
                    <a:pt x="1945" y="316"/>
                    <a:pt x="1946" y="328"/>
                    <a:pt x="1954" y="328"/>
                  </a:cubicBezTo>
                  <a:cubicBezTo>
                    <a:pt x="1954" y="328"/>
                    <a:pt x="1955" y="328"/>
                    <a:pt x="1956" y="327"/>
                  </a:cubicBezTo>
                  <a:cubicBezTo>
                    <a:pt x="2387" y="190"/>
                    <a:pt x="2839" y="111"/>
                    <a:pt x="3285" y="111"/>
                  </a:cubicBezTo>
                  <a:cubicBezTo>
                    <a:pt x="4057" y="111"/>
                    <a:pt x="4809" y="349"/>
                    <a:pt x="5391" y="934"/>
                  </a:cubicBezTo>
                  <a:cubicBezTo>
                    <a:pt x="6313" y="1861"/>
                    <a:pt x="6290" y="3224"/>
                    <a:pt x="6049" y="4416"/>
                  </a:cubicBezTo>
                  <a:cubicBezTo>
                    <a:pt x="5629" y="4539"/>
                    <a:pt x="5202" y="4587"/>
                    <a:pt x="4773" y="4587"/>
                  </a:cubicBezTo>
                  <a:cubicBezTo>
                    <a:pt x="4155" y="4587"/>
                    <a:pt x="3533" y="4488"/>
                    <a:pt x="2924" y="4371"/>
                  </a:cubicBezTo>
                  <a:cubicBezTo>
                    <a:pt x="2441" y="4279"/>
                    <a:pt x="1956" y="4164"/>
                    <a:pt x="1491" y="4000"/>
                  </a:cubicBezTo>
                  <a:cubicBezTo>
                    <a:pt x="947" y="3808"/>
                    <a:pt x="497" y="3539"/>
                    <a:pt x="8" y="3244"/>
                  </a:cubicBezTo>
                  <a:cubicBezTo>
                    <a:pt x="7" y="3243"/>
                    <a:pt x="6" y="3243"/>
                    <a:pt x="5" y="3243"/>
                  </a:cubicBezTo>
                  <a:cubicBezTo>
                    <a:pt x="2" y="3243"/>
                    <a:pt x="1" y="3247"/>
                    <a:pt x="4" y="3250"/>
                  </a:cubicBezTo>
                  <a:cubicBezTo>
                    <a:pt x="784" y="3976"/>
                    <a:pt x="1945" y="4323"/>
                    <a:pt x="2964" y="4527"/>
                  </a:cubicBezTo>
                  <a:cubicBezTo>
                    <a:pt x="3550" y="4644"/>
                    <a:pt x="4166" y="4748"/>
                    <a:pt x="4775" y="4748"/>
                  </a:cubicBezTo>
                  <a:cubicBezTo>
                    <a:pt x="5235" y="4748"/>
                    <a:pt x="5692" y="4689"/>
                    <a:pt x="6127" y="4529"/>
                  </a:cubicBezTo>
                  <a:cubicBezTo>
                    <a:pt x="6148" y="4522"/>
                    <a:pt x="6159" y="4508"/>
                    <a:pt x="6166" y="4493"/>
                  </a:cubicBezTo>
                  <a:cubicBezTo>
                    <a:pt x="6173" y="4485"/>
                    <a:pt x="6176" y="4476"/>
                    <a:pt x="6179" y="4466"/>
                  </a:cubicBezTo>
                  <a:cubicBezTo>
                    <a:pt x="6225" y="4265"/>
                    <a:pt x="6262" y="4057"/>
                    <a:pt x="6289" y="3847"/>
                  </a:cubicBezTo>
                  <a:cubicBezTo>
                    <a:pt x="6448" y="3957"/>
                    <a:pt x="6644" y="4039"/>
                    <a:pt x="6818" y="4107"/>
                  </a:cubicBezTo>
                  <a:cubicBezTo>
                    <a:pt x="6819" y="4108"/>
                    <a:pt x="6821" y="4108"/>
                    <a:pt x="6822" y="4108"/>
                  </a:cubicBezTo>
                  <a:cubicBezTo>
                    <a:pt x="6830" y="4108"/>
                    <a:pt x="6835" y="4100"/>
                    <a:pt x="6828" y="4094"/>
                  </a:cubicBezTo>
                  <a:cubicBezTo>
                    <a:pt x="6670" y="3979"/>
                    <a:pt x="6487" y="3852"/>
                    <a:pt x="6300" y="3777"/>
                  </a:cubicBezTo>
                  <a:cubicBezTo>
                    <a:pt x="6426" y="2721"/>
                    <a:pt x="6283" y="1608"/>
                    <a:pt x="5494" y="830"/>
                  </a:cubicBezTo>
                  <a:cubicBezTo>
                    <a:pt x="4921" y="265"/>
                    <a:pt x="4161" y="1"/>
                    <a:pt x="33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3"/>
            <p:cNvSpPr/>
            <p:nvPr/>
          </p:nvSpPr>
          <p:spPr>
            <a:xfrm>
              <a:off x="3412760" y="-541283"/>
              <a:ext cx="209535" cy="224645"/>
            </a:xfrm>
            <a:custGeom>
              <a:avLst/>
              <a:gdLst/>
              <a:ahLst/>
              <a:cxnLst/>
              <a:rect l="l" t="t" r="r" b="b"/>
              <a:pathLst>
                <a:path w="4396" h="4713" extrusionOk="0">
                  <a:moveTo>
                    <a:pt x="2790" y="1"/>
                  </a:moveTo>
                  <a:cubicBezTo>
                    <a:pt x="1833" y="1"/>
                    <a:pt x="836" y="247"/>
                    <a:pt x="36" y="772"/>
                  </a:cubicBezTo>
                  <a:cubicBezTo>
                    <a:pt x="11" y="788"/>
                    <a:pt x="6" y="812"/>
                    <a:pt x="12" y="834"/>
                  </a:cubicBezTo>
                  <a:cubicBezTo>
                    <a:pt x="5" y="846"/>
                    <a:pt x="1" y="862"/>
                    <a:pt x="3" y="880"/>
                  </a:cubicBezTo>
                  <a:cubicBezTo>
                    <a:pt x="342" y="2851"/>
                    <a:pt x="2571" y="4281"/>
                    <a:pt x="4386" y="4712"/>
                  </a:cubicBezTo>
                  <a:cubicBezTo>
                    <a:pt x="4387" y="4713"/>
                    <a:pt x="4387" y="4713"/>
                    <a:pt x="4388" y="4713"/>
                  </a:cubicBezTo>
                  <a:cubicBezTo>
                    <a:pt x="4394" y="4713"/>
                    <a:pt x="4395" y="4703"/>
                    <a:pt x="4388" y="4701"/>
                  </a:cubicBezTo>
                  <a:cubicBezTo>
                    <a:pt x="2654" y="4114"/>
                    <a:pt x="473" y="2813"/>
                    <a:pt x="131" y="851"/>
                  </a:cubicBezTo>
                  <a:lnTo>
                    <a:pt x="132" y="851"/>
                  </a:lnTo>
                  <a:cubicBezTo>
                    <a:pt x="177" y="927"/>
                    <a:pt x="277" y="970"/>
                    <a:pt x="354" y="1006"/>
                  </a:cubicBezTo>
                  <a:cubicBezTo>
                    <a:pt x="466" y="1060"/>
                    <a:pt x="585" y="1127"/>
                    <a:pt x="703" y="1159"/>
                  </a:cubicBezTo>
                  <a:cubicBezTo>
                    <a:pt x="704" y="1160"/>
                    <a:pt x="706" y="1160"/>
                    <a:pt x="707" y="1160"/>
                  </a:cubicBezTo>
                  <a:cubicBezTo>
                    <a:pt x="719" y="1160"/>
                    <a:pt x="727" y="1143"/>
                    <a:pt x="717" y="1135"/>
                  </a:cubicBezTo>
                  <a:cubicBezTo>
                    <a:pt x="612" y="1057"/>
                    <a:pt x="496" y="996"/>
                    <a:pt x="389" y="918"/>
                  </a:cubicBezTo>
                  <a:cubicBezTo>
                    <a:pt x="337" y="879"/>
                    <a:pt x="282" y="829"/>
                    <a:pt x="221" y="802"/>
                  </a:cubicBezTo>
                  <a:cubicBezTo>
                    <a:pt x="1087" y="331"/>
                    <a:pt x="1962" y="61"/>
                    <a:pt x="2951" y="61"/>
                  </a:cubicBezTo>
                  <a:cubicBezTo>
                    <a:pt x="3015" y="61"/>
                    <a:pt x="3080" y="62"/>
                    <a:pt x="3145" y="64"/>
                  </a:cubicBezTo>
                  <a:cubicBezTo>
                    <a:pt x="3146" y="64"/>
                    <a:pt x="3146" y="64"/>
                    <a:pt x="3146" y="64"/>
                  </a:cubicBezTo>
                  <a:cubicBezTo>
                    <a:pt x="3179" y="64"/>
                    <a:pt x="3176" y="14"/>
                    <a:pt x="3143" y="12"/>
                  </a:cubicBezTo>
                  <a:cubicBezTo>
                    <a:pt x="3027" y="4"/>
                    <a:pt x="2909" y="1"/>
                    <a:pt x="2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3"/>
            <p:cNvSpPr/>
            <p:nvPr/>
          </p:nvSpPr>
          <p:spPr>
            <a:xfrm>
              <a:off x="3500654" y="-452197"/>
              <a:ext cx="64157" cy="28075"/>
            </a:xfrm>
            <a:custGeom>
              <a:avLst/>
              <a:gdLst/>
              <a:ahLst/>
              <a:cxnLst/>
              <a:rect l="l" t="t" r="r" b="b"/>
              <a:pathLst>
                <a:path w="1346" h="589" extrusionOk="0">
                  <a:moveTo>
                    <a:pt x="7" y="0"/>
                  </a:moveTo>
                  <a:cubicBezTo>
                    <a:pt x="3" y="0"/>
                    <a:pt x="0" y="6"/>
                    <a:pt x="5" y="7"/>
                  </a:cubicBezTo>
                  <a:cubicBezTo>
                    <a:pt x="417" y="222"/>
                    <a:pt x="869" y="434"/>
                    <a:pt x="1308" y="587"/>
                  </a:cubicBezTo>
                  <a:cubicBezTo>
                    <a:pt x="1310" y="588"/>
                    <a:pt x="1313" y="589"/>
                    <a:pt x="1315" y="589"/>
                  </a:cubicBezTo>
                  <a:cubicBezTo>
                    <a:pt x="1336" y="589"/>
                    <a:pt x="1346" y="555"/>
                    <a:pt x="1324" y="543"/>
                  </a:cubicBezTo>
                  <a:cubicBezTo>
                    <a:pt x="911" y="331"/>
                    <a:pt x="448" y="152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3"/>
            <p:cNvSpPr/>
            <p:nvPr/>
          </p:nvSpPr>
          <p:spPr>
            <a:xfrm>
              <a:off x="3801515" y="-362921"/>
              <a:ext cx="81078" cy="9819"/>
            </a:xfrm>
            <a:custGeom>
              <a:avLst/>
              <a:gdLst/>
              <a:ahLst/>
              <a:cxnLst/>
              <a:rect l="l" t="t" r="r" b="b"/>
              <a:pathLst>
                <a:path w="1701" h="206" extrusionOk="0">
                  <a:moveTo>
                    <a:pt x="13" y="1"/>
                  </a:moveTo>
                  <a:cubicBezTo>
                    <a:pt x="4" y="1"/>
                    <a:pt x="1" y="14"/>
                    <a:pt x="10" y="17"/>
                  </a:cubicBezTo>
                  <a:cubicBezTo>
                    <a:pt x="486" y="141"/>
                    <a:pt x="981" y="206"/>
                    <a:pt x="1472" y="206"/>
                  </a:cubicBezTo>
                  <a:cubicBezTo>
                    <a:pt x="1541" y="206"/>
                    <a:pt x="1610" y="205"/>
                    <a:pt x="1679" y="202"/>
                  </a:cubicBezTo>
                  <a:cubicBezTo>
                    <a:pt x="1701" y="201"/>
                    <a:pt x="1699" y="171"/>
                    <a:pt x="1679" y="170"/>
                  </a:cubicBezTo>
                  <a:cubicBezTo>
                    <a:pt x="1123" y="122"/>
                    <a:pt x="569" y="69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3"/>
            <p:cNvSpPr/>
            <p:nvPr/>
          </p:nvSpPr>
          <p:spPr>
            <a:xfrm>
              <a:off x="3886359" y="-456487"/>
              <a:ext cx="191" cy="143"/>
            </a:xfrm>
            <a:custGeom>
              <a:avLst/>
              <a:gdLst/>
              <a:ahLst/>
              <a:cxnLst/>
              <a:rect l="l" t="t" r="r" b="b"/>
              <a:pathLst>
                <a:path w="4" h="3" fill="none" extrusionOk="0">
                  <a:moveTo>
                    <a:pt x="0" y="2"/>
                  </a:moveTo>
                  <a:cubicBezTo>
                    <a:pt x="2" y="2"/>
                    <a:pt x="3" y="0"/>
                    <a:pt x="2" y="0"/>
                  </a:cubicBez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3"/>
            <p:cNvSpPr/>
            <p:nvPr/>
          </p:nvSpPr>
          <p:spPr>
            <a:xfrm>
              <a:off x="3896559" y="-449480"/>
              <a:ext cx="334" cy="238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4" y="1"/>
                  </a:moveTo>
                  <a:lnTo>
                    <a:pt x="4" y="1"/>
                  </a:lnTo>
                  <a:cubicBezTo>
                    <a:pt x="1" y="1"/>
                    <a:pt x="1" y="3"/>
                    <a:pt x="3" y="5"/>
                  </a:cubicBezTo>
                  <a:cubicBezTo>
                    <a:pt x="5" y="5"/>
                    <a:pt x="6" y="1"/>
                    <a:pt x="4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3"/>
            <p:cNvSpPr/>
            <p:nvPr/>
          </p:nvSpPr>
          <p:spPr>
            <a:xfrm>
              <a:off x="3835453" y="-404151"/>
              <a:ext cx="162347" cy="114110"/>
            </a:xfrm>
            <a:custGeom>
              <a:avLst/>
              <a:gdLst/>
              <a:ahLst/>
              <a:cxnLst/>
              <a:rect l="l" t="t" r="r" b="b"/>
              <a:pathLst>
                <a:path w="3406" h="2394" extrusionOk="0">
                  <a:moveTo>
                    <a:pt x="2537" y="0"/>
                  </a:moveTo>
                  <a:cubicBezTo>
                    <a:pt x="2531" y="0"/>
                    <a:pt x="2527" y="8"/>
                    <a:pt x="2532" y="14"/>
                  </a:cubicBezTo>
                  <a:cubicBezTo>
                    <a:pt x="2775" y="289"/>
                    <a:pt x="3007" y="569"/>
                    <a:pt x="3217" y="870"/>
                  </a:cubicBezTo>
                  <a:cubicBezTo>
                    <a:pt x="2989" y="982"/>
                    <a:pt x="2754" y="1048"/>
                    <a:pt x="2506" y="1093"/>
                  </a:cubicBezTo>
                  <a:cubicBezTo>
                    <a:pt x="2495" y="1095"/>
                    <a:pt x="2496" y="1113"/>
                    <a:pt x="2506" y="1114"/>
                  </a:cubicBezTo>
                  <a:cubicBezTo>
                    <a:pt x="2557" y="1121"/>
                    <a:pt x="2609" y="1125"/>
                    <a:pt x="2661" y="1125"/>
                  </a:cubicBezTo>
                  <a:cubicBezTo>
                    <a:pt x="2818" y="1125"/>
                    <a:pt x="2972" y="1092"/>
                    <a:pt x="3119" y="1036"/>
                  </a:cubicBezTo>
                  <a:lnTo>
                    <a:pt x="3119" y="1036"/>
                  </a:lnTo>
                  <a:cubicBezTo>
                    <a:pt x="2206" y="1751"/>
                    <a:pt x="1172" y="2219"/>
                    <a:pt x="11" y="2376"/>
                  </a:cubicBezTo>
                  <a:cubicBezTo>
                    <a:pt x="0" y="2378"/>
                    <a:pt x="0" y="2393"/>
                    <a:pt x="11" y="2393"/>
                  </a:cubicBezTo>
                  <a:cubicBezTo>
                    <a:pt x="1254" y="2307"/>
                    <a:pt x="2464" y="1824"/>
                    <a:pt x="3380" y="972"/>
                  </a:cubicBezTo>
                  <a:cubicBezTo>
                    <a:pt x="3406" y="947"/>
                    <a:pt x="3401" y="918"/>
                    <a:pt x="3384" y="899"/>
                  </a:cubicBezTo>
                  <a:cubicBezTo>
                    <a:pt x="3382" y="896"/>
                    <a:pt x="3381" y="891"/>
                    <a:pt x="3379" y="887"/>
                  </a:cubicBezTo>
                  <a:cubicBezTo>
                    <a:pt x="3141" y="557"/>
                    <a:pt x="2864" y="250"/>
                    <a:pt x="2542" y="2"/>
                  </a:cubicBezTo>
                  <a:cubicBezTo>
                    <a:pt x="2540" y="1"/>
                    <a:pt x="2539" y="0"/>
                    <a:pt x="2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3"/>
            <p:cNvSpPr/>
            <p:nvPr/>
          </p:nvSpPr>
          <p:spPr>
            <a:xfrm>
              <a:off x="3475630" y="-495000"/>
              <a:ext cx="21163" cy="36082"/>
            </a:xfrm>
            <a:custGeom>
              <a:avLst/>
              <a:gdLst/>
              <a:ahLst/>
              <a:cxnLst/>
              <a:rect l="l" t="t" r="r" b="b"/>
              <a:pathLst>
                <a:path w="444" h="757" extrusionOk="0">
                  <a:moveTo>
                    <a:pt x="54" y="0"/>
                  </a:moveTo>
                  <a:cubicBezTo>
                    <a:pt x="39" y="0"/>
                    <a:pt x="23" y="2"/>
                    <a:pt x="7" y="4"/>
                  </a:cubicBezTo>
                  <a:cubicBezTo>
                    <a:pt x="4" y="5"/>
                    <a:pt x="1" y="12"/>
                    <a:pt x="6" y="14"/>
                  </a:cubicBezTo>
                  <a:cubicBezTo>
                    <a:pt x="185" y="41"/>
                    <a:pt x="349" y="144"/>
                    <a:pt x="367" y="342"/>
                  </a:cubicBezTo>
                  <a:cubicBezTo>
                    <a:pt x="386" y="536"/>
                    <a:pt x="260" y="677"/>
                    <a:pt x="89" y="737"/>
                  </a:cubicBezTo>
                  <a:cubicBezTo>
                    <a:pt x="78" y="741"/>
                    <a:pt x="79" y="757"/>
                    <a:pt x="92" y="757"/>
                  </a:cubicBezTo>
                  <a:cubicBezTo>
                    <a:pt x="92" y="757"/>
                    <a:pt x="92" y="757"/>
                    <a:pt x="93" y="757"/>
                  </a:cubicBezTo>
                  <a:cubicBezTo>
                    <a:pt x="286" y="737"/>
                    <a:pt x="443" y="543"/>
                    <a:pt x="433" y="354"/>
                  </a:cubicBezTo>
                  <a:cubicBezTo>
                    <a:pt x="421" y="169"/>
                    <a:pt x="241" y="0"/>
                    <a:pt x="5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3"/>
            <p:cNvSpPr/>
            <p:nvPr/>
          </p:nvSpPr>
          <p:spPr>
            <a:xfrm>
              <a:off x="3578205" y="-429080"/>
              <a:ext cx="36845" cy="36940"/>
            </a:xfrm>
            <a:custGeom>
              <a:avLst/>
              <a:gdLst/>
              <a:ahLst/>
              <a:cxnLst/>
              <a:rect l="l" t="t" r="r" b="b"/>
              <a:pathLst>
                <a:path w="773" h="775" extrusionOk="0">
                  <a:moveTo>
                    <a:pt x="414" y="1"/>
                  </a:moveTo>
                  <a:cubicBezTo>
                    <a:pt x="400" y="1"/>
                    <a:pt x="395" y="23"/>
                    <a:pt x="408" y="30"/>
                  </a:cubicBezTo>
                  <a:cubicBezTo>
                    <a:pt x="602" y="140"/>
                    <a:pt x="711" y="345"/>
                    <a:pt x="593" y="558"/>
                  </a:cubicBezTo>
                  <a:cubicBezTo>
                    <a:pt x="528" y="676"/>
                    <a:pt x="419" y="731"/>
                    <a:pt x="306" y="731"/>
                  </a:cubicBezTo>
                  <a:cubicBezTo>
                    <a:pt x="196" y="731"/>
                    <a:pt x="84" y="679"/>
                    <a:pt x="7" y="583"/>
                  </a:cubicBezTo>
                  <a:cubicBezTo>
                    <a:pt x="7" y="582"/>
                    <a:pt x="6" y="581"/>
                    <a:pt x="5" y="581"/>
                  </a:cubicBezTo>
                  <a:cubicBezTo>
                    <a:pt x="3" y="581"/>
                    <a:pt x="1" y="584"/>
                    <a:pt x="3" y="587"/>
                  </a:cubicBezTo>
                  <a:cubicBezTo>
                    <a:pt x="67" y="713"/>
                    <a:pt x="190" y="774"/>
                    <a:pt x="314" y="774"/>
                  </a:cubicBezTo>
                  <a:cubicBezTo>
                    <a:pt x="428" y="774"/>
                    <a:pt x="543" y="722"/>
                    <a:pt x="618" y="620"/>
                  </a:cubicBezTo>
                  <a:cubicBezTo>
                    <a:pt x="772" y="406"/>
                    <a:pt x="659" y="95"/>
                    <a:pt x="419" y="2"/>
                  </a:cubicBezTo>
                  <a:cubicBezTo>
                    <a:pt x="417" y="1"/>
                    <a:pt x="415" y="1"/>
                    <a:pt x="414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3"/>
            <p:cNvSpPr/>
            <p:nvPr/>
          </p:nvSpPr>
          <p:spPr>
            <a:xfrm>
              <a:off x="3589787" y="-437802"/>
              <a:ext cx="31650" cy="52146"/>
            </a:xfrm>
            <a:custGeom>
              <a:avLst/>
              <a:gdLst/>
              <a:ahLst/>
              <a:cxnLst/>
              <a:rect l="l" t="t" r="r" b="b"/>
              <a:pathLst>
                <a:path w="664" h="1094" extrusionOk="0">
                  <a:moveTo>
                    <a:pt x="107" y="1"/>
                  </a:moveTo>
                  <a:cubicBezTo>
                    <a:pt x="95" y="1"/>
                    <a:pt x="92" y="18"/>
                    <a:pt x="103" y="22"/>
                  </a:cubicBezTo>
                  <a:cubicBezTo>
                    <a:pt x="376" y="80"/>
                    <a:pt x="619" y="294"/>
                    <a:pt x="587" y="595"/>
                  </a:cubicBezTo>
                  <a:cubicBezTo>
                    <a:pt x="554" y="897"/>
                    <a:pt x="287" y="1061"/>
                    <a:pt x="6" y="1077"/>
                  </a:cubicBezTo>
                  <a:cubicBezTo>
                    <a:pt x="2" y="1077"/>
                    <a:pt x="1" y="1084"/>
                    <a:pt x="4" y="1085"/>
                  </a:cubicBezTo>
                  <a:cubicBezTo>
                    <a:pt x="34" y="1091"/>
                    <a:pt x="65" y="1094"/>
                    <a:pt x="95" y="1094"/>
                  </a:cubicBezTo>
                  <a:cubicBezTo>
                    <a:pt x="363" y="1094"/>
                    <a:pt x="609" y="870"/>
                    <a:pt x="635" y="600"/>
                  </a:cubicBezTo>
                  <a:cubicBezTo>
                    <a:pt x="663" y="302"/>
                    <a:pt x="405" y="7"/>
                    <a:pt x="107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3"/>
            <p:cNvSpPr/>
            <p:nvPr/>
          </p:nvSpPr>
          <p:spPr>
            <a:xfrm>
              <a:off x="3753946" y="-383512"/>
              <a:ext cx="22641" cy="36797"/>
            </a:xfrm>
            <a:custGeom>
              <a:avLst/>
              <a:gdLst/>
              <a:ahLst/>
              <a:cxnLst/>
              <a:rect l="l" t="t" r="r" b="b"/>
              <a:pathLst>
                <a:path w="475" h="772" extrusionOk="0">
                  <a:moveTo>
                    <a:pt x="88" y="1"/>
                  </a:moveTo>
                  <a:cubicBezTo>
                    <a:pt x="73" y="1"/>
                    <a:pt x="58" y="2"/>
                    <a:pt x="43" y="4"/>
                  </a:cubicBezTo>
                  <a:cubicBezTo>
                    <a:pt x="33" y="5"/>
                    <a:pt x="33" y="16"/>
                    <a:pt x="43" y="18"/>
                  </a:cubicBezTo>
                  <a:cubicBezTo>
                    <a:pt x="229" y="32"/>
                    <a:pt x="411" y="172"/>
                    <a:pt x="417" y="374"/>
                  </a:cubicBezTo>
                  <a:cubicBezTo>
                    <a:pt x="422" y="592"/>
                    <a:pt x="223" y="731"/>
                    <a:pt x="23" y="733"/>
                  </a:cubicBezTo>
                  <a:cubicBezTo>
                    <a:pt x="4" y="733"/>
                    <a:pt x="1" y="764"/>
                    <a:pt x="19" y="768"/>
                  </a:cubicBezTo>
                  <a:cubicBezTo>
                    <a:pt x="36" y="771"/>
                    <a:pt x="54" y="772"/>
                    <a:pt x="72" y="772"/>
                  </a:cubicBezTo>
                  <a:cubicBezTo>
                    <a:pt x="277" y="772"/>
                    <a:pt x="470" y="599"/>
                    <a:pt x="473" y="390"/>
                  </a:cubicBezTo>
                  <a:cubicBezTo>
                    <a:pt x="475" y="181"/>
                    <a:pt x="292" y="1"/>
                    <a:pt x="88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3"/>
            <p:cNvSpPr/>
            <p:nvPr/>
          </p:nvSpPr>
          <p:spPr>
            <a:xfrm>
              <a:off x="3737454" y="-376124"/>
              <a:ext cx="50477" cy="39324"/>
            </a:xfrm>
            <a:custGeom>
              <a:avLst/>
              <a:gdLst/>
              <a:ahLst/>
              <a:cxnLst/>
              <a:rect l="l" t="t" r="r" b="b"/>
              <a:pathLst>
                <a:path w="1059" h="825" extrusionOk="0">
                  <a:moveTo>
                    <a:pt x="932" y="1"/>
                  </a:moveTo>
                  <a:cubicBezTo>
                    <a:pt x="927" y="1"/>
                    <a:pt x="922" y="5"/>
                    <a:pt x="924" y="12"/>
                  </a:cubicBezTo>
                  <a:cubicBezTo>
                    <a:pt x="1001" y="254"/>
                    <a:pt x="930" y="554"/>
                    <a:pt x="701" y="696"/>
                  </a:cubicBezTo>
                  <a:cubicBezTo>
                    <a:pt x="621" y="746"/>
                    <a:pt x="534" y="768"/>
                    <a:pt x="448" y="768"/>
                  </a:cubicBezTo>
                  <a:cubicBezTo>
                    <a:pt x="285" y="768"/>
                    <a:pt x="124" y="687"/>
                    <a:pt x="18" y="554"/>
                  </a:cubicBezTo>
                  <a:cubicBezTo>
                    <a:pt x="16" y="552"/>
                    <a:pt x="13" y="550"/>
                    <a:pt x="11" y="550"/>
                  </a:cubicBezTo>
                  <a:cubicBezTo>
                    <a:pt x="5" y="550"/>
                    <a:pt x="0" y="556"/>
                    <a:pt x="4" y="563"/>
                  </a:cubicBezTo>
                  <a:cubicBezTo>
                    <a:pt x="88" y="732"/>
                    <a:pt x="278" y="824"/>
                    <a:pt x="464" y="824"/>
                  </a:cubicBezTo>
                  <a:cubicBezTo>
                    <a:pt x="546" y="824"/>
                    <a:pt x="628" y="807"/>
                    <a:pt x="700" y="770"/>
                  </a:cubicBezTo>
                  <a:cubicBezTo>
                    <a:pt x="975" y="630"/>
                    <a:pt x="1059" y="279"/>
                    <a:pt x="942" y="7"/>
                  </a:cubicBezTo>
                  <a:cubicBezTo>
                    <a:pt x="939" y="3"/>
                    <a:pt x="936" y="1"/>
                    <a:pt x="932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3"/>
            <p:cNvSpPr/>
            <p:nvPr/>
          </p:nvSpPr>
          <p:spPr>
            <a:xfrm>
              <a:off x="3909477" y="-367306"/>
              <a:ext cx="28265" cy="32603"/>
            </a:xfrm>
            <a:custGeom>
              <a:avLst/>
              <a:gdLst/>
              <a:ahLst/>
              <a:cxnLst/>
              <a:rect l="l" t="t" r="r" b="b"/>
              <a:pathLst>
                <a:path w="593" h="684" extrusionOk="0">
                  <a:moveTo>
                    <a:pt x="375" y="1"/>
                  </a:moveTo>
                  <a:cubicBezTo>
                    <a:pt x="367" y="1"/>
                    <a:pt x="360" y="13"/>
                    <a:pt x="367" y="21"/>
                  </a:cubicBezTo>
                  <a:cubicBezTo>
                    <a:pt x="481" y="140"/>
                    <a:pt x="536" y="325"/>
                    <a:pt x="449" y="477"/>
                  </a:cubicBezTo>
                  <a:cubicBezTo>
                    <a:pt x="379" y="599"/>
                    <a:pt x="256" y="646"/>
                    <a:pt x="128" y="646"/>
                  </a:cubicBezTo>
                  <a:cubicBezTo>
                    <a:pt x="89" y="646"/>
                    <a:pt x="48" y="641"/>
                    <a:pt x="9" y="633"/>
                  </a:cubicBezTo>
                  <a:cubicBezTo>
                    <a:pt x="9" y="633"/>
                    <a:pt x="8" y="633"/>
                    <a:pt x="8" y="633"/>
                  </a:cubicBezTo>
                  <a:cubicBezTo>
                    <a:pt x="2" y="633"/>
                    <a:pt x="0" y="640"/>
                    <a:pt x="5" y="644"/>
                  </a:cubicBezTo>
                  <a:cubicBezTo>
                    <a:pt x="54" y="671"/>
                    <a:pt x="108" y="684"/>
                    <a:pt x="163" y="684"/>
                  </a:cubicBezTo>
                  <a:cubicBezTo>
                    <a:pt x="293" y="684"/>
                    <a:pt x="426" y="613"/>
                    <a:pt x="492" y="501"/>
                  </a:cubicBezTo>
                  <a:cubicBezTo>
                    <a:pt x="592" y="335"/>
                    <a:pt x="539" y="111"/>
                    <a:pt x="381" y="3"/>
                  </a:cubicBezTo>
                  <a:cubicBezTo>
                    <a:pt x="379" y="1"/>
                    <a:pt x="377" y="1"/>
                    <a:pt x="375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3"/>
            <p:cNvSpPr/>
            <p:nvPr/>
          </p:nvSpPr>
          <p:spPr>
            <a:xfrm>
              <a:off x="3911002" y="-379699"/>
              <a:ext cx="35749" cy="49190"/>
            </a:xfrm>
            <a:custGeom>
              <a:avLst/>
              <a:gdLst/>
              <a:ahLst/>
              <a:cxnLst/>
              <a:rect l="l" t="t" r="r" b="b"/>
              <a:pathLst>
                <a:path w="750" h="1032" extrusionOk="0">
                  <a:moveTo>
                    <a:pt x="146" y="0"/>
                  </a:moveTo>
                  <a:cubicBezTo>
                    <a:pt x="99" y="0"/>
                    <a:pt x="52" y="8"/>
                    <a:pt x="7" y="23"/>
                  </a:cubicBezTo>
                  <a:cubicBezTo>
                    <a:pt x="1" y="25"/>
                    <a:pt x="1" y="36"/>
                    <a:pt x="8" y="36"/>
                  </a:cubicBezTo>
                  <a:cubicBezTo>
                    <a:pt x="9" y="36"/>
                    <a:pt x="9" y="36"/>
                    <a:pt x="10" y="36"/>
                  </a:cubicBezTo>
                  <a:cubicBezTo>
                    <a:pt x="35" y="32"/>
                    <a:pt x="60" y="30"/>
                    <a:pt x="85" y="30"/>
                  </a:cubicBezTo>
                  <a:cubicBezTo>
                    <a:pt x="311" y="30"/>
                    <a:pt x="532" y="175"/>
                    <a:pt x="605" y="397"/>
                  </a:cubicBezTo>
                  <a:cubicBezTo>
                    <a:pt x="692" y="663"/>
                    <a:pt x="551" y="876"/>
                    <a:pt x="329" y="1003"/>
                  </a:cubicBezTo>
                  <a:cubicBezTo>
                    <a:pt x="315" y="1012"/>
                    <a:pt x="323" y="1031"/>
                    <a:pt x="337" y="1031"/>
                  </a:cubicBezTo>
                  <a:cubicBezTo>
                    <a:pt x="338" y="1031"/>
                    <a:pt x="340" y="1031"/>
                    <a:pt x="342" y="1030"/>
                  </a:cubicBezTo>
                  <a:cubicBezTo>
                    <a:pt x="606" y="950"/>
                    <a:pt x="750" y="642"/>
                    <a:pt x="663" y="380"/>
                  </a:cubicBezTo>
                  <a:cubicBezTo>
                    <a:pt x="591" y="167"/>
                    <a:pt x="370" y="0"/>
                    <a:pt x="146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3"/>
            <p:cNvSpPr/>
            <p:nvPr/>
          </p:nvSpPr>
          <p:spPr>
            <a:xfrm>
              <a:off x="3628682" y="-402387"/>
              <a:ext cx="86131" cy="24833"/>
            </a:xfrm>
            <a:custGeom>
              <a:avLst/>
              <a:gdLst/>
              <a:ahLst/>
              <a:cxnLst/>
              <a:rect l="l" t="t" r="r" b="b"/>
              <a:pathLst>
                <a:path w="1807" h="521" extrusionOk="0">
                  <a:moveTo>
                    <a:pt x="8" y="0"/>
                  </a:moveTo>
                  <a:cubicBezTo>
                    <a:pt x="2" y="0"/>
                    <a:pt x="0" y="12"/>
                    <a:pt x="8" y="13"/>
                  </a:cubicBezTo>
                  <a:cubicBezTo>
                    <a:pt x="570" y="228"/>
                    <a:pt x="1158" y="462"/>
                    <a:pt x="1761" y="520"/>
                  </a:cubicBezTo>
                  <a:cubicBezTo>
                    <a:pt x="1762" y="520"/>
                    <a:pt x="1764" y="520"/>
                    <a:pt x="1765" y="520"/>
                  </a:cubicBezTo>
                  <a:cubicBezTo>
                    <a:pt x="1805" y="520"/>
                    <a:pt x="1807" y="456"/>
                    <a:pt x="1768" y="446"/>
                  </a:cubicBezTo>
                  <a:cubicBezTo>
                    <a:pt x="1186" y="279"/>
                    <a:pt x="589" y="191"/>
                    <a:pt x="10" y="1"/>
                  </a:cubicBezTo>
                  <a:cubicBezTo>
                    <a:pt x="9" y="1"/>
                    <a:pt x="8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3"/>
            <p:cNvSpPr/>
            <p:nvPr/>
          </p:nvSpPr>
          <p:spPr>
            <a:xfrm>
              <a:off x="3664240" y="-534515"/>
              <a:ext cx="58485" cy="36225"/>
            </a:xfrm>
            <a:custGeom>
              <a:avLst/>
              <a:gdLst/>
              <a:ahLst/>
              <a:cxnLst/>
              <a:rect l="l" t="t" r="r" b="b"/>
              <a:pathLst>
                <a:path w="1227" h="760" extrusionOk="0">
                  <a:moveTo>
                    <a:pt x="139" y="0"/>
                  </a:moveTo>
                  <a:cubicBezTo>
                    <a:pt x="102" y="0"/>
                    <a:pt x="66" y="28"/>
                    <a:pt x="57" y="67"/>
                  </a:cubicBezTo>
                  <a:cubicBezTo>
                    <a:pt x="54" y="75"/>
                    <a:pt x="1" y="309"/>
                    <a:pt x="132" y="505"/>
                  </a:cubicBezTo>
                  <a:cubicBezTo>
                    <a:pt x="215" y="634"/>
                    <a:pt x="355" y="715"/>
                    <a:pt x="543" y="748"/>
                  </a:cubicBezTo>
                  <a:cubicBezTo>
                    <a:pt x="587" y="756"/>
                    <a:pt x="630" y="760"/>
                    <a:pt x="672" y="760"/>
                  </a:cubicBezTo>
                  <a:cubicBezTo>
                    <a:pt x="790" y="760"/>
                    <a:pt x="895" y="728"/>
                    <a:pt x="981" y="666"/>
                  </a:cubicBezTo>
                  <a:cubicBezTo>
                    <a:pt x="1176" y="528"/>
                    <a:pt x="1218" y="291"/>
                    <a:pt x="1219" y="280"/>
                  </a:cubicBezTo>
                  <a:cubicBezTo>
                    <a:pt x="1227" y="235"/>
                    <a:pt x="1195" y="190"/>
                    <a:pt x="1150" y="183"/>
                  </a:cubicBezTo>
                  <a:cubicBezTo>
                    <a:pt x="1145" y="182"/>
                    <a:pt x="1140" y="182"/>
                    <a:pt x="1135" y="182"/>
                  </a:cubicBezTo>
                  <a:cubicBezTo>
                    <a:pt x="1095" y="182"/>
                    <a:pt x="1058" y="211"/>
                    <a:pt x="1052" y="252"/>
                  </a:cubicBezTo>
                  <a:cubicBezTo>
                    <a:pt x="1044" y="289"/>
                    <a:pt x="982" y="590"/>
                    <a:pt x="669" y="590"/>
                  </a:cubicBezTo>
                  <a:cubicBezTo>
                    <a:pt x="639" y="590"/>
                    <a:pt x="606" y="587"/>
                    <a:pt x="571" y="581"/>
                  </a:cubicBezTo>
                  <a:cubicBezTo>
                    <a:pt x="431" y="557"/>
                    <a:pt x="331" y="500"/>
                    <a:pt x="274" y="414"/>
                  </a:cubicBezTo>
                  <a:cubicBezTo>
                    <a:pt x="185" y="279"/>
                    <a:pt x="221" y="111"/>
                    <a:pt x="222" y="106"/>
                  </a:cubicBezTo>
                  <a:cubicBezTo>
                    <a:pt x="234" y="59"/>
                    <a:pt x="205" y="14"/>
                    <a:pt x="159" y="3"/>
                  </a:cubicBezTo>
                  <a:cubicBezTo>
                    <a:pt x="152" y="1"/>
                    <a:pt x="146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3"/>
            <p:cNvSpPr/>
            <p:nvPr/>
          </p:nvSpPr>
          <p:spPr>
            <a:xfrm>
              <a:off x="3587070" y="-551150"/>
              <a:ext cx="57770" cy="52527"/>
            </a:xfrm>
            <a:custGeom>
              <a:avLst/>
              <a:gdLst/>
              <a:ahLst/>
              <a:cxnLst/>
              <a:rect l="l" t="t" r="r" b="b"/>
              <a:pathLst>
                <a:path w="1212" h="1102" extrusionOk="0">
                  <a:moveTo>
                    <a:pt x="605" y="1"/>
                  </a:moveTo>
                  <a:cubicBezTo>
                    <a:pt x="356" y="1"/>
                    <a:pt x="129" y="172"/>
                    <a:pt x="70" y="424"/>
                  </a:cubicBezTo>
                  <a:cubicBezTo>
                    <a:pt x="0" y="720"/>
                    <a:pt x="183" y="1018"/>
                    <a:pt x="479" y="1087"/>
                  </a:cubicBezTo>
                  <a:cubicBezTo>
                    <a:pt x="521" y="1097"/>
                    <a:pt x="564" y="1102"/>
                    <a:pt x="606" y="1102"/>
                  </a:cubicBezTo>
                  <a:cubicBezTo>
                    <a:pt x="856" y="1102"/>
                    <a:pt x="1081" y="931"/>
                    <a:pt x="1141" y="679"/>
                  </a:cubicBezTo>
                  <a:cubicBezTo>
                    <a:pt x="1211" y="382"/>
                    <a:pt x="1028" y="85"/>
                    <a:pt x="733" y="16"/>
                  </a:cubicBezTo>
                  <a:cubicBezTo>
                    <a:pt x="690" y="6"/>
                    <a:pt x="648" y="1"/>
                    <a:pt x="605" y="1"/>
                  </a:cubicBezTo>
                  <a:close/>
                </a:path>
              </a:pathLst>
            </a:custGeom>
            <a:solidFill>
              <a:srgbClr val="FD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3"/>
            <p:cNvSpPr/>
            <p:nvPr/>
          </p:nvSpPr>
          <p:spPr>
            <a:xfrm>
              <a:off x="3735595" y="-515973"/>
              <a:ext cx="57722" cy="52527"/>
            </a:xfrm>
            <a:custGeom>
              <a:avLst/>
              <a:gdLst/>
              <a:ahLst/>
              <a:cxnLst/>
              <a:rect l="l" t="t" r="r" b="b"/>
              <a:pathLst>
                <a:path w="1211" h="1102" extrusionOk="0">
                  <a:moveTo>
                    <a:pt x="605" y="1"/>
                  </a:moveTo>
                  <a:cubicBezTo>
                    <a:pt x="356" y="1"/>
                    <a:pt x="131" y="172"/>
                    <a:pt x="70" y="424"/>
                  </a:cubicBezTo>
                  <a:cubicBezTo>
                    <a:pt x="1" y="722"/>
                    <a:pt x="184" y="1018"/>
                    <a:pt x="478" y="1087"/>
                  </a:cubicBezTo>
                  <a:cubicBezTo>
                    <a:pt x="521" y="1097"/>
                    <a:pt x="563" y="1102"/>
                    <a:pt x="606" y="1102"/>
                  </a:cubicBezTo>
                  <a:cubicBezTo>
                    <a:pt x="855" y="1102"/>
                    <a:pt x="1080" y="931"/>
                    <a:pt x="1141" y="679"/>
                  </a:cubicBezTo>
                  <a:cubicBezTo>
                    <a:pt x="1211" y="382"/>
                    <a:pt x="1028" y="87"/>
                    <a:pt x="732" y="16"/>
                  </a:cubicBezTo>
                  <a:cubicBezTo>
                    <a:pt x="690" y="6"/>
                    <a:pt x="647" y="1"/>
                    <a:pt x="605" y="1"/>
                  </a:cubicBezTo>
                  <a:close/>
                </a:path>
              </a:pathLst>
            </a:custGeom>
            <a:solidFill>
              <a:srgbClr val="FD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3"/>
            <p:cNvSpPr/>
            <p:nvPr/>
          </p:nvSpPr>
          <p:spPr>
            <a:xfrm>
              <a:off x="3730876" y="-552913"/>
              <a:ext cx="45711" cy="29600"/>
            </a:xfrm>
            <a:custGeom>
              <a:avLst/>
              <a:gdLst/>
              <a:ahLst/>
              <a:cxnLst/>
              <a:rect l="l" t="t" r="r" b="b"/>
              <a:pathLst>
                <a:path w="959" h="621" extrusionOk="0">
                  <a:moveTo>
                    <a:pt x="454" y="1"/>
                  </a:moveTo>
                  <a:cubicBezTo>
                    <a:pt x="322" y="1"/>
                    <a:pt x="205" y="65"/>
                    <a:pt x="119" y="188"/>
                  </a:cubicBezTo>
                  <a:cubicBezTo>
                    <a:pt x="42" y="297"/>
                    <a:pt x="14" y="414"/>
                    <a:pt x="12" y="419"/>
                  </a:cubicBezTo>
                  <a:cubicBezTo>
                    <a:pt x="0" y="465"/>
                    <a:pt x="30" y="511"/>
                    <a:pt x="75" y="522"/>
                  </a:cubicBezTo>
                  <a:cubicBezTo>
                    <a:pt x="81" y="524"/>
                    <a:pt x="88" y="524"/>
                    <a:pt x="95" y="524"/>
                  </a:cubicBezTo>
                  <a:cubicBezTo>
                    <a:pt x="133" y="524"/>
                    <a:pt x="168" y="498"/>
                    <a:pt x="177" y="459"/>
                  </a:cubicBezTo>
                  <a:cubicBezTo>
                    <a:pt x="177" y="458"/>
                    <a:pt x="200" y="366"/>
                    <a:pt x="257" y="286"/>
                  </a:cubicBezTo>
                  <a:cubicBezTo>
                    <a:pt x="312" y="209"/>
                    <a:pt x="376" y="171"/>
                    <a:pt x="454" y="171"/>
                  </a:cubicBezTo>
                  <a:cubicBezTo>
                    <a:pt x="474" y="171"/>
                    <a:pt x="495" y="174"/>
                    <a:pt x="516" y="179"/>
                  </a:cubicBezTo>
                  <a:cubicBezTo>
                    <a:pt x="783" y="243"/>
                    <a:pt x="783" y="522"/>
                    <a:pt x="783" y="533"/>
                  </a:cubicBezTo>
                  <a:cubicBezTo>
                    <a:pt x="783" y="581"/>
                    <a:pt x="819" y="618"/>
                    <a:pt x="867" y="620"/>
                  </a:cubicBezTo>
                  <a:lnTo>
                    <a:pt x="868" y="620"/>
                  </a:lnTo>
                  <a:cubicBezTo>
                    <a:pt x="914" y="620"/>
                    <a:pt x="952" y="584"/>
                    <a:pt x="956" y="537"/>
                  </a:cubicBezTo>
                  <a:cubicBezTo>
                    <a:pt x="958" y="388"/>
                    <a:pt x="880" y="88"/>
                    <a:pt x="556" y="13"/>
                  </a:cubicBezTo>
                  <a:cubicBezTo>
                    <a:pt x="521" y="5"/>
                    <a:pt x="487" y="1"/>
                    <a:pt x="4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3"/>
            <p:cNvSpPr/>
            <p:nvPr/>
          </p:nvSpPr>
          <p:spPr>
            <a:xfrm>
              <a:off x="3625250" y="-577937"/>
              <a:ext cx="45663" cy="29552"/>
            </a:xfrm>
            <a:custGeom>
              <a:avLst/>
              <a:gdLst/>
              <a:ahLst/>
              <a:cxnLst/>
              <a:rect l="l" t="t" r="r" b="b"/>
              <a:pathLst>
                <a:path w="958" h="620" extrusionOk="0">
                  <a:moveTo>
                    <a:pt x="454" y="1"/>
                  </a:moveTo>
                  <a:cubicBezTo>
                    <a:pt x="322" y="1"/>
                    <a:pt x="204" y="64"/>
                    <a:pt x="117" y="188"/>
                  </a:cubicBezTo>
                  <a:cubicBezTo>
                    <a:pt x="42" y="297"/>
                    <a:pt x="13" y="415"/>
                    <a:pt x="12" y="420"/>
                  </a:cubicBezTo>
                  <a:cubicBezTo>
                    <a:pt x="0" y="466"/>
                    <a:pt x="28" y="512"/>
                    <a:pt x="74" y="522"/>
                  </a:cubicBezTo>
                  <a:cubicBezTo>
                    <a:pt x="81" y="524"/>
                    <a:pt x="87" y="525"/>
                    <a:pt x="93" y="525"/>
                  </a:cubicBezTo>
                  <a:cubicBezTo>
                    <a:pt x="131" y="525"/>
                    <a:pt x="167" y="498"/>
                    <a:pt x="176" y="460"/>
                  </a:cubicBezTo>
                  <a:cubicBezTo>
                    <a:pt x="176" y="458"/>
                    <a:pt x="200" y="366"/>
                    <a:pt x="257" y="287"/>
                  </a:cubicBezTo>
                  <a:cubicBezTo>
                    <a:pt x="311" y="210"/>
                    <a:pt x="375" y="171"/>
                    <a:pt x="452" y="171"/>
                  </a:cubicBezTo>
                  <a:cubicBezTo>
                    <a:pt x="472" y="171"/>
                    <a:pt x="493" y="174"/>
                    <a:pt x="515" y="179"/>
                  </a:cubicBezTo>
                  <a:cubicBezTo>
                    <a:pt x="782" y="243"/>
                    <a:pt x="782" y="522"/>
                    <a:pt x="782" y="534"/>
                  </a:cubicBezTo>
                  <a:cubicBezTo>
                    <a:pt x="782" y="581"/>
                    <a:pt x="819" y="619"/>
                    <a:pt x="866" y="620"/>
                  </a:cubicBezTo>
                  <a:lnTo>
                    <a:pt x="867" y="620"/>
                  </a:lnTo>
                  <a:cubicBezTo>
                    <a:pt x="914" y="620"/>
                    <a:pt x="953" y="583"/>
                    <a:pt x="955" y="536"/>
                  </a:cubicBezTo>
                  <a:cubicBezTo>
                    <a:pt x="958" y="388"/>
                    <a:pt x="879" y="89"/>
                    <a:pt x="556" y="13"/>
                  </a:cubicBezTo>
                  <a:cubicBezTo>
                    <a:pt x="521" y="5"/>
                    <a:pt x="487" y="1"/>
                    <a:pt x="4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5" name="Google Shape;2835;p33"/>
          <p:cNvGrpSpPr/>
          <p:nvPr/>
        </p:nvGrpSpPr>
        <p:grpSpPr>
          <a:xfrm>
            <a:off x="257693" y="2723877"/>
            <a:ext cx="961666" cy="719241"/>
            <a:chOff x="574023" y="2653178"/>
            <a:chExt cx="667453" cy="499196"/>
          </a:xfrm>
        </p:grpSpPr>
        <p:sp>
          <p:nvSpPr>
            <p:cNvPr id="2836" name="Google Shape;2836;p33"/>
            <p:cNvSpPr/>
            <p:nvPr/>
          </p:nvSpPr>
          <p:spPr>
            <a:xfrm>
              <a:off x="676407" y="2676248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9925" h="9925" extrusionOk="0">
                  <a:moveTo>
                    <a:pt x="4962" y="1"/>
                  </a:moveTo>
                  <a:cubicBezTo>
                    <a:pt x="3647" y="1"/>
                    <a:pt x="2385" y="524"/>
                    <a:pt x="1454" y="1455"/>
                  </a:cubicBezTo>
                  <a:cubicBezTo>
                    <a:pt x="524" y="2386"/>
                    <a:pt x="0" y="3647"/>
                    <a:pt x="0" y="4963"/>
                  </a:cubicBezTo>
                  <a:cubicBezTo>
                    <a:pt x="0" y="6279"/>
                    <a:pt x="524" y="7541"/>
                    <a:pt x="1454" y="8472"/>
                  </a:cubicBezTo>
                  <a:cubicBezTo>
                    <a:pt x="2385" y="9403"/>
                    <a:pt x="3647" y="9925"/>
                    <a:pt x="4962" y="9925"/>
                  </a:cubicBezTo>
                  <a:cubicBezTo>
                    <a:pt x="6279" y="9925"/>
                    <a:pt x="7541" y="9403"/>
                    <a:pt x="8471" y="8472"/>
                  </a:cubicBezTo>
                  <a:cubicBezTo>
                    <a:pt x="9402" y="7541"/>
                    <a:pt x="9924" y="6279"/>
                    <a:pt x="9924" y="4963"/>
                  </a:cubicBezTo>
                  <a:cubicBezTo>
                    <a:pt x="9924" y="3647"/>
                    <a:pt x="9402" y="2386"/>
                    <a:pt x="8471" y="1455"/>
                  </a:cubicBezTo>
                  <a:cubicBezTo>
                    <a:pt x="7541" y="524"/>
                    <a:pt x="6279" y="1"/>
                    <a:pt x="4962" y="1"/>
                  </a:cubicBezTo>
                  <a:close/>
                </a:path>
              </a:pathLst>
            </a:custGeom>
            <a:solidFill>
              <a:srgbClr val="F8D5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3"/>
            <p:cNvSpPr/>
            <p:nvPr/>
          </p:nvSpPr>
          <p:spPr>
            <a:xfrm>
              <a:off x="893474" y="2676295"/>
              <a:ext cx="256438" cy="254293"/>
            </a:xfrm>
            <a:custGeom>
              <a:avLst/>
              <a:gdLst/>
              <a:ahLst/>
              <a:cxnLst/>
              <a:rect l="l" t="t" r="r" b="b"/>
              <a:pathLst>
                <a:path w="5380" h="5335" extrusionOk="0">
                  <a:moveTo>
                    <a:pt x="421" y="1"/>
                  </a:moveTo>
                  <a:cubicBezTo>
                    <a:pt x="280" y="1"/>
                    <a:pt x="140" y="7"/>
                    <a:pt x="0" y="19"/>
                  </a:cubicBezTo>
                  <a:cubicBezTo>
                    <a:pt x="85" y="328"/>
                    <a:pt x="186" y="633"/>
                    <a:pt x="318" y="926"/>
                  </a:cubicBezTo>
                  <a:cubicBezTo>
                    <a:pt x="431" y="1175"/>
                    <a:pt x="566" y="1413"/>
                    <a:pt x="728" y="1635"/>
                  </a:cubicBezTo>
                  <a:cubicBezTo>
                    <a:pt x="906" y="1878"/>
                    <a:pt x="1114" y="2101"/>
                    <a:pt x="1332" y="2310"/>
                  </a:cubicBezTo>
                  <a:cubicBezTo>
                    <a:pt x="1763" y="2729"/>
                    <a:pt x="2249" y="3087"/>
                    <a:pt x="2760" y="3402"/>
                  </a:cubicBezTo>
                  <a:cubicBezTo>
                    <a:pt x="3017" y="3562"/>
                    <a:pt x="3281" y="3710"/>
                    <a:pt x="3549" y="3851"/>
                  </a:cubicBezTo>
                  <a:cubicBezTo>
                    <a:pt x="3802" y="3985"/>
                    <a:pt x="4059" y="4107"/>
                    <a:pt x="4300" y="4263"/>
                  </a:cubicBezTo>
                  <a:cubicBezTo>
                    <a:pt x="4726" y="4537"/>
                    <a:pt x="5106" y="4896"/>
                    <a:pt x="5359" y="5335"/>
                  </a:cubicBezTo>
                  <a:cubicBezTo>
                    <a:pt x="5380" y="5040"/>
                    <a:pt x="5376" y="4747"/>
                    <a:pt x="5345" y="4459"/>
                  </a:cubicBezTo>
                  <a:cubicBezTo>
                    <a:pt x="5126" y="4039"/>
                    <a:pt x="4858" y="3644"/>
                    <a:pt x="4538" y="3292"/>
                  </a:cubicBezTo>
                  <a:cubicBezTo>
                    <a:pt x="4223" y="2945"/>
                    <a:pt x="3863" y="2639"/>
                    <a:pt x="3482" y="2364"/>
                  </a:cubicBezTo>
                  <a:cubicBezTo>
                    <a:pt x="3041" y="2044"/>
                    <a:pt x="2579" y="1751"/>
                    <a:pt x="2157" y="1404"/>
                  </a:cubicBezTo>
                  <a:cubicBezTo>
                    <a:pt x="1954" y="1238"/>
                    <a:pt x="1763" y="1055"/>
                    <a:pt x="1598" y="849"/>
                  </a:cubicBezTo>
                  <a:cubicBezTo>
                    <a:pt x="1449" y="663"/>
                    <a:pt x="1318" y="464"/>
                    <a:pt x="1203" y="255"/>
                  </a:cubicBezTo>
                  <a:cubicBezTo>
                    <a:pt x="1165" y="186"/>
                    <a:pt x="1130" y="117"/>
                    <a:pt x="1095" y="47"/>
                  </a:cubicBezTo>
                  <a:cubicBezTo>
                    <a:pt x="870" y="16"/>
                    <a:pt x="645" y="1"/>
                    <a:pt x="42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3"/>
            <p:cNvSpPr/>
            <p:nvPr/>
          </p:nvSpPr>
          <p:spPr>
            <a:xfrm>
              <a:off x="756723" y="2700223"/>
              <a:ext cx="370738" cy="341234"/>
            </a:xfrm>
            <a:custGeom>
              <a:avLst/>
              <a:gdLst/>
              <a:ahLst/>
              <a:cxnLst/>
              <a:rect l="l" t="t" r="r" b="b"/>
              <a:pathLst>
                <a:path w="7778" h="7159" extrusionOk="0">
                  <a:moveTo>
                    <a:pt x="1109" y="0"/>
                  </a:moveTo>
                  <a:cubicBezTo>
                    <a:pt x="711" y="196"/>
                    <a:pt x="338" y="442"/>
                    <a:pt x="1" y="737"/>
                  </a:cubicBezTo>
                  <a:cubicBezTo>
                    <a:pt x="120" y="955"/>
                    <a:pt x="249" y="1166"/>
                    <a:pt x="395" y="1369"/>
                  </a:cubicBezTo>
                  <a:cubicBezTo>
                    <a:pt x="890" y="2045"/>
                    <a:pt x="1544" y="2600"/>
                    <a:pt x="2236" y="3065"/>
                  </a:cubicBezTo>
                  <a:cubicBezTo>
                    <a:pt x="2924" y="3528"/>
                    <a:pt x="3658" y="3913"/>
                    <a:pt x="4376" y="4328"/>
                  </a:cubicBezTo>
                  <a:cubicBezTo>
                    <a:pt x="4743" y="4540"/>
                    <a:pt x="5107" y="4760"/>
                    <a:pt x="5462" y="4994"/>
                  </a:cubicBezTo>
                  <a:cubicBezTo>
                    <a:pt x="5806" y="5221"/>
                    <a:pt x="6137" y="5469"/>
                    <a:pt x="6423" y="5766"/>
                  </a:cubicBezTo>
                  <a:cubicBezTo>
                    <a:pt x="6556" y="5903"/>
                    <a:pt x="6671" y="6054"/>
                    <a:pt x="6790" y="6203"/>
                  </a:cubicBezTo>
                  <a:cubicBezTo>
                    <a:pt x="6894" y="6334"/>
                    <a:pt x="6999" y="6467"/>
                    <a:pt x="7097" y="6603"/>
                  </a:cubicBezTo>
                  <a:cubicBezTo>
                    <a:pt x="7224" y="6778"/>
                    <a:pt x="7348" y="6962"/>
                    <a:pt x="7446" y="7159"/>
                  </a:cubicBezTo>
                  <a:cubicBezTo>
                    <a:pt x="7568" y="6969"/>
                    <a:pt x="7679" y="6768"/>
                    <a:pt x="7778" y="6558"/>
                  </a:cubicBezTo>
                  <a:cubicBezTo>
                    <a:pt x="7651" y="5887"/>
                    <a:pt x="7381" y="5239"/>
                    <a:pt x="7012" y="4667"/>
                  </a:cubicBezTo>
                  <a:cubicBezTo>
                    <a:pt x="6616" y="4057"/>
                    <a:pt x="6099" y="3539"/>
                    <a:pt x="5448" y="3208"/>
                  </a:cubicBezTo>
                  <a:cubicBezTo>
                    <a:pt x="5080" y="3020"/>
                    <a:pt x="4691" y="2884"/>
                    <a:pt x="4311" y="2727"/>
                  </a:cubicBezTo>
                  <a:cubicBezTo>
                    <a:pt x="3945" y="2578"/>
                    <a:pt x="3590" y="2402"/>
                    <a:pt x="3254" y="2193"/>
                  </a:cubicBezTo>
                  <a:cubicBezTo>
                    <a:pt x="2916" y="1986"/>
                    <a:pt x="2597" y="1746"/>
                    <a:pt x="2301" y="1482"/>
                  </a:cubicBezTo>
                  <a:cubicBezTo>
                    <a:pt x="2031" y="1243"/>
                    <a:pt x="1775" y="987"/>
                    <a:pt x="1557" y="701"/>
                  </a:cubicBezTo>
                  <a:cubicBezTo>
                    <a:pt x="1390" y="481"/>
                    <a:pt x="1240" y="245"/>
                    <a:pt x="1109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3"/>
            <p:cNvSpPr/>
            <p:nvPr/>
          </p:nvSpPr>
          <p:spPr>
            <a:xfrm>
              <a:off x="704816" y="2780539"/>
              <a:ext cx="391473" cy="352721"/>
            </a:xfrm>
            <a:custGeom>
              <a:avLst/>
              <a:gdLst/>
              <a:ahLst/>
              <a:cxnLst/>
              <a:rect l="l" t="t" r="r" b="b"/>
              <a:pathLst>
                <a:path w="8213" h="7400" extrusionOk="0">
                  <a:moveTo>
                    <a:pt x="256" y="1"/>
                  </a:moveTo>
                  <a:cubicBezTo>
                    <a:pt x="165" y="137"/>
                    <a:pt x="79" y="278"/>
                    <a:pt x="0" y="425"/>
                  </a:cubicBezTo>
                  <a:cubicBezTo>
                    <a:pt x="487" y="800"/>
                    <a:pt x="980" y="1167"/>
                    <a:pt x="1460" y="1551"/>
                  </a:cubicBezTo>
                  <a:cubicBezTo>
                    <a:pt x="2069" y="2038"/>
                    <a:pt x="2649" y="2559"/>
                    <a:pt x="3181" y="3129"/>
                  </a:cubicBezTo>
                  <a:cubicBezTo>
                    <a:pt x="3693" y="3675"/>
                    <a:pt x="4184" y="4255"/>
                    <a:pt x="4536" y="4921"/>
                  </a:cubicBezTo>
                  <a:cubicBezTo>
                    <a:pt x="4700" y="5236"/>
                    <a:pt x="4847" y="5561"/>
                    <a:pt x="5025" y="5869"/>
                  </a:cubicBezTo>
                  <a:cubicBezTo>
                    <a:pt x="5196" y="6166"/>
                    <a:pt x="5375" y="6455"/>
                    <a:pt x="5576" y="6730"/>
                  </a:cubicBezTo>
                  <a:cubicBezTo>
                    <a:pt x="5752" y="6971"/>
                    <a:pt x="5947" y="7196"/>
                    <a:pt x="6162" y="7400"/>
                  </a:cubicBezTo>
                  <a:cubicBezTo>
                    <a:pt x="6952" y="7093"/>
                    <a:pt x="7664" y="6585"/>
                    <a:pt x="8213" y="5911"/>
                  </a:cubicBezTo>
                  <a:cubicBezTo>
                    <a:pt x="7931" y="5282"/>
                    <a:pt x="7521" y="4709"/>
                    <a:pt x="7031" y="4226"/>
                  </a:cubicBezTo>
                  <a:cubicBezTo>
                    <a:pt x="6748" y="3947"/>
                    <a:pt x="6436" y="3696"/>
                    <a:pt x="6098" y="3487"/>
                  </a:cubicBezTo>
                  <a:cubicBezTo>
                    <a:pt x="5717" y="3251"/>
                    <a:pt x="5300" y="3074"/>
                    <a:pt x="4879" y="2926"/>
                  </a:cubicBezTo>
                  <a:cubicBezTo>
                    <a:pt x="4437" y="2768"/>
                    <a:pt x="3977" y="2659"/>
                    <a:pt x="3549" y="2460"/>
                  </a:cubicBezTo>
                  <a:cubicBezTo>
                    <a:pt x="3135" y="2267"/>
                    <a:pt x="2744" y="2026"/>
                    <a:pt x="2366" y="1771"/>
                  </a:cubicBezTo>
                  <a:cubicBezTo>
                    <a:pt x="1995" y="1522"/>
                    <a:pt x="1623" y="1268"/>
                    <a:pt x="1276" y="988"/>
                  </a:cubicBezTo>
                  <a:cubicBezTo>
                    <a:pt x="958" y="729"/>
                    <a:pt x="661" y="446"/>
                    <a:pt x="385" y="145"/>
                  </a:cubicBezTo>
                  <a:cubicBezTo>
                    <a:pt x="341" y="98"/>
                    <a:pt x="298" y="49"/>
                    <a:pt x="256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3"/>
            <p:cNvSpPr/>
            <p:nvPr/>
          </p:nvSpPr>
          <p:spPr>
            <a:xfrm>
              <a:off x="675263" y="2861760"/>
              <a:ext cx="295523" cy="284512"/>
            </a:xfrm>
            <a:custGeom>
              <a:avLst/>
              <a:gdLst/>
              <a:ahLst/>
              <a:cxnLst/>
              <a:rect l="l" t="t" r="r" b="b"/>
              <a:pathLst>
                <a:path w="6200" h="5969" extrusionOk="0">
                  <a:moveTo>
                    <a:pt x="144" y="1"/>
                  </a:moveTo>
                  <a:cubicBezTo>
                    <a:pt x="24" y="535"/>
                    <a:pt x="0" y="1074"/>
                    <a:pt x="56" y="1600"/>
                  </a:cubicBezTo>
                  <a:cubicBezTo>
                    <a:pt x="398" y="1960"/>
                    <a:pt x="771" y="2289"/>
                    <a:pt x="1171" y="2583"/>
                  </a:cubicBezTo>
                  <a:cubicBezTo>
                    <a:pt x="1692" y="2966"/>
                    <a:pt x="2253" y="3278"/>
                    <a:pt x="2844" y="3539"/>
                  </a:cubicBezTo>
                  <a:cubicBezTo>
                    <a:pt x="3481" y="3822"/>
                    <a:pt x="4173" y="4052"/>
                    <a:pt x="4699" y="4528"/>
                  </a:cubicBezTo>
                  <a:cubicBezTo>
                    <a:pt x="5142" y="4927"/>
                    <a:pt x="5526" y="5423"/>
                    <a:pt x="5773" y="5968"/>
                  </a:cubicBezTo>
                  <a:cubicBezTo>
                    <a:pt x="5916" y="5944"/>
                    <a:pt x="6058" y="5916"/>
                    <a:pt x="6200" y="5880"/>
                  </a:cubicBezTo>
                  <a:cubicBezTo>
                    <a:pt x="5845" y="5478"/>
                    <a:pt x="5536" y="5041"/>
                    <a:pt x="5249" y="4586"/>
                  </a:cubicBezTo>
                  <a:cubicBezTo>
                    <a:pt x="5052" y="4273"/>
                    <a:pt x="4865" y="3954"/>
                    <a:pt x="4672" y="3638"/>
                  </a:cubicBezTo>
                  <a:cubicBezTo>
                    <a:pt x="4477" y="3313"/>
                    <a:pt x="4280" y="2989"/>
                    <a:pt x="4052" y="2686"/>
                  </a:cubicBezTo>
                  <a:cubicBezTo>
                    <a:pt x="3602" y="2094"/>
                    <a:pt x="3054" y="1578"/>
                    <a:pt x="2446" y="1151"/>
                  </a:cubicBezTo>
                  <a:cubicBezTo>
                    <a:pt x="2138" y="935"/>
                    <a:pt x="1814" y="741"/>
                    <a:pt x="1479" y="573"/>
                  </a:cubicBezTo>
                  <a:cubicBezTo>
                    <a:pt x="1180" y="421"/>
                    <a:pt x="868" y="298"/>
                    <a:pt x="558" y="173"/>
                  </a:cubicBezTo>
                  <a:cubicBezTo>
                    <a:pt x="421" y="116"/>
                    <a:pt x="283" y="60"/>
                    <a:pt x="144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3"/>
            <p:cNvSpPr/>
            <p:nvPr/>
          </p:nvSpPr>
          <p:spPr>
            <a:xfrm>
              <a:off x="722166" y="3052372"/>
              <a:ext cx="101622" cy="79505"/>
            </a:xfrm>
            <a:custGeom>
              <a:avLst/>
              <a:gdLst/>
              <a:ahLst/>
              <a:cxnLst/>
              <a:rect l="l" t="t" r="r" b="b"/>
              <a:pathLst>
                <a:path w="2132" h="1668" extrusionOk="0">
                  <a:moveTo>
                    <a:pt x="0" y="1"/>
                  </a:moveTo>
                  <a:cubicBezTo>
                    <a:pt x="525" y="720"/>
                    <a:pt x="1247" y="1308"/>
                    <a:pt x="2132" y="1668"/>
                  </a:cubicBezTo>
                  <a:cubicBezTo>
                    <a:pt x="1791" y="1290"/>
                    <a:pt x="1417" y="945"/>
                    <a:pt x="1016" y="634"/>
                  </a:cubicBezTo>
                  <a:cubicBezTo>
                    <a:pt x="810" y="473"/>
                    <a:pt x="602" y="310"/>
                    <a:pt x="373" y="184"/>
                  </a:cubicBezTo>
                  <a:cubicBezTo>
                    <a:pt x="253" y="116"/>
                    <a:pt x="127" y="57"/>
                    <a:pt x="0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3"/>
            <p:cNvSpPr/>
            <p:nvPr/>
          </p:nvSpPr>
          <p:spPr>
            <a:xfrm>
              <a:off x="687799" y="2984735"/>
              <a:ext cx="215875" cy="164444"/>
            </a:xfrm>
            <a:custGeom>
              <a:avLst/>
              <a:gdLst/>
              <a:ahLst/>
              <a:cxnLst/>
              <a:rect l="l" t="t" r="r" b="b"/>
              <a:pathLst>
                <a:path w="4529" h="3450" extrusionOk="0">
                  <a:moveTo>
                    <a:pt x="0" y="0"/>
                  </a:moveTo>
                  <a:lnTo>
                    <a:pt x="0" y="0"/>
                  </a:lnTo>
                  <a:cubicBezTo>
                    <a:pt x="90" y="281"/>
                    <a:pt x="205" y="555"/>
                    <a:pt x="344" y="815"/>
                  </a:cubicBezTo>
                  <a:cubicBezTo>
                    <a:pt x="403" y="872"/>
                    <a:pt x="463" y="928"/>
                    <a:pt x="529" y="980"/>
                  </a:cubicBezTo>
                  <a:cubicBezTo>
                    <a:pt x="697" y="1116"/>
                    <a:pt x="879" y="1236"/>
                    <a:pt x="1067" y="1347"/>
                  </a:cubicBezTo>
                  <a:cubicBezTo>
                    <a:pt x="1724" y="1736"/>
                    <a:pt x="2459" y="2024"/>
                    <a:pt x="3054" y="2516"/>
                  </a:cubicBezTo>
                  <a:cubicBezTo>
                    <a:pt x="3335" y="2749"/>
                    <a:pt x="3570" y="3029"/>
                    <a:pt x="3736" y="3354"/>
                  </a:cubicBezTo>
                  <a:cubicBezTo>
                    <a:pt x="4000" y="3407"/>
                    <a:pt x="4266" y="3439"/>
                    <a:pt x="4529" y="3450"/>
                  </a:cubicBezTo>
                  <a:cubicBezTo>
                    <a:pt x="4461" y="3070"/>
                    <a:pt x="4276" y="2707"/>
                    <a:pt x="4071" y="2390"/>
                  </a:cubicBezTo>
                  <a:cubicBezTo>
                    <a:pt x="3812" y="1993"/>
                    <a:pt x="3480" y="1605"/>
                    <a:pt x="3053" y="1383"/>
                  </a:cubicBezTo>
                  <a:cubicBezTo>
                    <a:pt x="2475" y="1081"/>
                    <a:pt x="1826" y="964"/>
                    <a:pt x="1221" y="730"/>
                  </a:cubicBezTo>
                  <a:cubicBezTo>
                    <a:pt x="773" y="558"/>
                    <a:pt x="366" y="306"/>
                    <a:pt x="0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3"/>
            <p:cNvSpPr/>
            <p:nvPr/>
          </p:nvSpPr>
          <p:spPr>
            <a:xfrm>
              <a:off x="986706" y="2688164"/>
              <a:ext cx="153052" cy="157771"/>
            </a:xfrm>
            <a:custGeom>
              <a:avLst/>
              <a:gdLst/>
              <a:ahLst/>
              <a:cxnLst/>
              <a:rect l="l" t="t" r="r" b="b"/>
              <a:pathLst>
                <a:path w="3211" h="3310" extrusionOk="0">
                  <a:moveTo>
                    <a:pt x="1" y="1"/>
                  </a:moveTo>
                  <a:lnTo>
                    <a:pt x="1" y="1"/>
                  </a:lnTo>
                  <a:cubicBezTo>
                    <a:pt x="215" y="241"/>
                    <a:pt x="442" y="468"/>
                    <a:pt x="677" y="687"/>
                  </a:cubicBezTo>
                  <a:cubicBezTo>
                    <a:pt x="1020" y="1006"/>
                    <a:pt x="1377" y="1311"/>
                    <a:pt x="1729" y="1619"/>
                  </a:cubicBezTo>
                  <a:cubicBezTo>
                    <a:pt x="2095" y="1942"/>
                    <a:pt x="2453" y="2265"/>
                    <a:pt x="2754" y="2650"/>
                  </a:cubicBezTo>
                  <a:cubicBezTo>
                    <a:pt x="2919" y="2860"/>
                    <a:pt x="3068" y="3082"/>
                    <a:pt x="3210" y="3309"/>
                  </a:cubicBezTo>
                  <a:cubicBezTo>
                    <a:pt x="2794" y="1901"/>
                    <a:pt x="1759" y="692"/>
                    <a:pt x="290" y="106"/>
                  </a:cubicBezTo>
                  <a:cubicBezTo>
                    <a:pt x="194" y="67"/>
                    <a:pt x="98" y="32"/>
                    <a:pt x="1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3"/>
            <p:cNvSpPr/>
            <p:nvPr/>
          </p:nvSpPr>
          <p:spPr>
            <a:xfrm>
              <a:off x="574023" y="2653178"/>
              <a:ext cx="667453" cy="499196"/>
            </a:xfrm>
            <a:custGeom>
              <a:avLst/>
              <a:gdLst/>
              <a:ahLst/>
              <a:cxnLst/>
              <a:rect l="l" t="t" r="r" b="b"/>
              <a:pathLst>
                <a:path w="14003" h="10473" extrusionOk="0">
                  <a:moveTo>
                    <a:pt x="2477" y="1"/>
                  </a:moveTo>
                  <a:cubicBezTo>
                    <a:pt x="1967" y="1"/>
                    <a:pt x="1491" y="212"/>
                    <a:pt x="1058" y="734"/>
                  </a:cubicBezTo>
                  <a:cubicBezTo>
                    <a:pt x="0" y="2006"/>
                    <a:pt x="551" y="3871"/>
                    <a:pt x="5251" y="7430"/>
                  </a:cubicBezTo>
                  <a:cubicBezTo>
                    <a:pt x="8134" y="9612"/>
                    <a:pt x="10158" y="10473"/>
                    <a:pt x="11480" y="10473"/>
                  </a:cubicBezTo>
                  <a:cubicBezTo>
                    <a:pt x="12284" y="10473"/>
                    <a:pt x="12828" y="10155"/>
                    <a:pt x="13151" y="9624"/>
                  </a:cubicBezTo>
                  <a:cubicBezTo>
                    <a:pt x="14003" y="8218"/>
                    <a:pt x="12683" y="6906"/>
                    <a:pt x="11968" y="6476"/>
                  </a:cubicBezTo>
                  <a:cubicBezTo>
                    <a:pt x="11877" y="6862"/>
                    <a:pt x="11818" y="7046"/>
                    <a:pt x="11722" y="7284"/>
                  </a:cubicBezTo>
                  <a:cubicBezTo>
                    <a:pt x="11921" y="7363"/>
                    <a:pt x="12248" y="7771"/>
                    <a:pt x="11989" y="8251"/>
                  </a:cubicBezTo>
                  <a:cubicBezTo>
                    <a:pt x="11874" y="8464"/>
                    <a:pt x="11670" y="8587"/>
                    <a:pt x="11347" y="8587"/>
                  </a:cubicBezTo>
                  <a:cubicBezTo>
                    <a:pt x="10576" y="8587"/>
                    <a:pt x="9133" y="7886"/>
                    <a:pt x="6636" y="6038"/>
                  </a:cubicBezTo>
                  <a:cubicBezTo>
                    <a:pt x="3094" y="3418"/>
                    <a:pt x="2215" y="2023"/>
                    <a:pt x="2607" y="1623"/>
                  </a:cubicBezTo>
                  <a:cubicBezTo>
                    <a:pt x="2724" y="1503"/>
                    <a:pt x="2874" y="1457"/>
                    <a:pt x="3030" y="1457"/>
                  </a:cubicBezTo>
                  <a:cubicBezTo>
                    <a:pt x="3332" y="1457"/>
                    <a:pt x="3655" y="1627"/>
                    <a:pt x="3795" y="1756"/>
                  </a:cubicBezTo>
                  <a:cubicBezTo>
                    <a:pt x="4079" y="1511"/>
                    <a:pt x="4460" y="1244"/>
                    <a:pt x="4869" y="1022"/>
                  </a:cubicBezTo>
                  <a:cubicBezTo>
                    <a:pt x="4016" y="439"/>
                    <a:pt x="3211" y="1"/>
                    <a:pt x="2477" y="1"/>
                  </a:cubicBezTo>
                  <a:close/>
                </a:path>
              </a:pathLst>
            </a:custGeom>
            <a:solidFill>
              <a:srgbClr val="F3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33"/>
            <p:cNvSpPr/>
            <p:nvPr/>
          </p:nvSpPr>
          <p:spPr>
            <a:xfrm>
              <a:off x="743520" y="2721339"/>
              <a:ext cx="15014" cy="13728"/>
            </a:xfrm>
            <a:custGeom>
              <a:avLst/>
              <a:gdLst/>
              <a:ahLst/>
              <a:cxnLst/>
              <a:rect l="l" t="t" r="r" b="b"/>
              <a:pathLst>
                <a:path w="315" h="288" extrusionOk="0">
                  <a:moveTo>
                    <a:pt x="0" y="0"/>
                  </a:moveTo>
                  <a:lnTo>
                    <a:pt x="0" y="0"/>
                  </a:lnTo>
                  <a:cubicBezTo>
                    <a:pt x="25" y="21"/>
                    <a:pt x="50" y="42"/>
                    <a:pt x="73" y="64"/>
                  </a:cubicBezTo>
                  <a:cubicBezTo>
                    <a:pt x="147" y="133"/>
                    <a:pt x="218" y="209"/>
                    <a:pt x="285" y="288"/>
                  </a:cubicBezTo>
                  <a:cubicBezTo>
                    <a:pt x="293" y="282"/>
                    <a:pt x="303" y="272"/>
                    <a:pt x="314" y="264"/>
                  </a:cubicBezTo>
                  <a:cubicBezTo>
                    <a:pt x="212" y="174"/>
                    <a:pt x="108" y="85"/>
                    <a:pt x="0" y="0"/>
                  </a:cubicBezTo>
                  <a:close/>
                </a:path>
              </a:pathLst>
            </a:custGeom>
            <a:solidFill>
              <a:srgbClr val="D77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33"/>
            <p:cNvSpPr/>
            <p:nvPr/>
          </p:nvSpPr>
          <p:spPr>
            <a:xfrm>
              <a:off x="665444" y="2694837"/>
              <a:ext cx="70830" cy="108343"/>
            </a:xfrm>
            <a:custGeom>
              <a:avLst/>
              <a:gdLst/>
              <a:ahLst/>
              <a:cxnLst/>
              <a:rect l="l" t="t" r="r" b="b"/>
              <a:pathLst>
                <a:path w="1486" h="2273" extrusionOk="0">
                  <a:moveTo>
                    <a:pt x="530" y="1"/>
                  </a:moveTo>
                  <a:cubicBezTo>
                    <a:pt x="515" y="1"/>
                    <a:pt x="500" y="1"/>
                    <a:pt x="485" y="2"/>
                  </a:cubicBezTo>
                  <a:cubicBezTo>
                    <a:pt x="282" y="18"/>
                    <a:pt x="103" y="168"/>
                    <a:pt x="52" y="367"/>
                  </a:cubicBezTo>
                  <a:cubicBezTo>
                    <a:pt x="0" y="578"/>
                    <a:pt x="78" y="809"/>
                    <a:pt x="160" y="1003"/>
                  </a:cubicBezTo>
                  <a:cubicBezTo>
                    <a:pt x="266" y="1253"/>
                    <a:pt x="411" y="1485"/>
                    <a:pt x="567" y="1708"/>
                  </a:cubicBezTo>
                  <a:cubicBezTo>
                    <a:pt x="705" y="1902"/>
                    <a:pt x="851" y="2091"/>
                    <a:pt x="1007" y="2273"/>
                  </a:cubicBezTo>
                  <a:cubicBezTo>
                    <a:pt x="715" y="1903"/>
                    <a:pt x="449" y="1495"/>
                    <a:pt x="344" y="1030"/>
                  </a:cubicBezTo>
                  <a:cubicBezTo>
                    <a:pt x="302" y="835"/>
                    <a:pt x="282" y="600"/>
                    <a:pt x="398" y="424"/>
                  </a:cubicBezTo>
                  <a:cubicBezTo>
                    <a:pt x="497" y="273"/>
                    <a:pt x="676" y="220"/>
                    <a:pt x="850" y="220"/>
                  </a:cubicBezTo>
                  <a:cubicBezTo>
                    <a:pt x="903" y="220"/>
                    <a:pt x="957" y="225"/>
                    <a:pt x="1007" y="234"/>
                  </a:cubicBezTo>
                  <a:cubicBezTo>
                    <a:pt x="1181" y="265"/>
                    <a:pt x="1340" y="341"/>
                    <a:pt x="1486" y="441"/>
                  </a:cubicBezTo>
                  <a:cubicBezTo>
                    <a:pt x="1361" y="349"/>
                    <a:pt x="1234" y="264"/>
                    <a:pt x="1101" y="190"/>
                  </a:cubicBezTo>
                  <a:cubicBezTo>
                    <a:pt x="931" y="93"/>
                    <a:pt x="731" y="1"/>
                    <a:pt x="530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3"/>
            <p:cNvSpPr/>
            <p:nvPr/>
          </p:nvSpPr>
          <p:spPr>
            <a:xfrm>
              <a:off x="584032" y="2713283"/>
              <a:ext cx="599959" cy="439090"/>
            </a:xfrm>
            <a:custGeom>
              <a:avLst/>
              <a:gdLst/>
              <a:ahLst/>
              <a:cxnLst/>
              <a:rect l="l" t="t" r="r" b="b"/>
              <a:pathLst>
                <a:path w="12587" h="9212" extrusionOk="0">
                  <a:moveTo>
                    <a:pt x="521" y="1"/>
                  </a:moveTo>
                  <a:lnTo>
                    <a:pt x="521" y="1"/>
                  </a:lnTo>
                  <a:cubicBezTo>
                    <a:pt x="1" y="1258"/>
                    <a:pt x="948" y="3073"/>
                    <a:pt x="5040" y="6170"/>
                  </a:cubicBezTo>
                  <a:cubicBezTo>
                    <a:pt x="7923" y="8351"/>
                    <a:pt x="9946" y="9212"/>
                    <a:pt x="11269" y="9212"/>
                  </a:cubicBezTo>
                  <a:cubicBezTo>
                    <a:pt x="11830" y="9212"/>
                    <a:pt x="12265" y="9057"/>
                    <a:pt x="12587" y="8783"/>
                  </a:cubicBezTo>
                  <a:lnTo>
                    <a:pt x="12587" y="8783"/>
                  </a:lnTo>
                  <a:cubicBezTo>
                    <a:pt x="12191" y="9049"/>
                    <a:pt x="11711" y="9162"/>
                    <a:pt x="11239" y="9171"/>
                  </a:cubicBezTo>
                  <a:cubicBezTo>
                    <a:pt x="11218" y="9171"/>
                    <a:pt x="11197" y="9172"/>
                    <a:pt x="11176" y="9172"/>
                  </a:cubicBezTo>
                  <a:cubicBezTo>
                    <a:pt x="10629" y="9172"/>
                    <a:pt x="10113" y="9028"/>
                    <a:pt x="9607" y="8821"/>
                  </a:cubicBezTo>
                  <a:cubicBezTo>
                    <a:pt x="8887" y="8526"/>
                    <a:pt x="8207" y="8145"/>
                    <a:pt x="7549" y="7729"/>
                  </a:cubicBezTo>
                  <a:cubicBezTo>
                    <a:pt x="6270" y="6921"/>
                    <a:pt x="5016" y="6047"/>
                    <a:pt x="3885" y="5037"/>
                  </a:cubicBezTo>
                  <a:cubicBezTo>
                    <a:pt x="2951" y="4202"/>
                    <a:pt x="2105" y="3277"/>
                    <a:pt x="1470" y="2191"/>
                  </a:cubicBezTo>
                  <a:cubicBezTo>
                    <a:pt x="1067" y="1500"/>
                    <a:pt x="758" y="762"/>
                    <a:pt x="521" y="1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33"/>
            <p:cNvSpPr/>
            <p:nvPr/>
          </p:nvSpPr>
          <p:spPr>
            <a:xfrm>
              <a:off x="630411" y="2653225"/>
              <a:ext cx="571074" cy="481131"/>
            </a:xfrm>
            <a:custGeom>
              <a:avLst/>
              <a:gdLst/>
              <a:ahLst/>
              <a:cxnLst/>
              <a:rect l="l" t="t" r="r" b="b"/>
              <a:pathLst>
                <a:path w="11981" h="10094" extrusionOk="0">
                  <a:moveTo>
                    <a:pt x="1294" y="0"/>
                  </a:moveTo>
                  <a:cubicBezTo>
                    <a:pt x="941" y="0"/>
                    <a:pt x="606" y="101"/>
                    <a:pt x="289" y="335"/>
                  </a:cubicBezTo>
                  <a:cubicBezTo>
                    <a:pt x="196" y="491"/>
                    <a:pt x="143" y="671"/>
                    <a:pt x="118" y="847"/>
                  </a:cubicBezTo>
                  <a:cubicBezTo>
                    <a:pt x="0" y="1728"/>
                    <a:pt x="521" y="2549"/>
                    <a:pt x="1000" y="3240"/>
                  </a:cubicBezTo>
                  <a:cubicBezTo>
                    <a:pt x="1553" y="4040"/>
                    <a:pt x="2172" y="4795"/>
                    <a:pt x="2855" y="5487"/>
                  </a:cubicBezTo>
                  <a:cubicBezTo>
                    <a:pt x="3553" y="6194"/>
                    <a:pt x="4317" y="6830"/>
                    <a:pt x="5124" y="7408"/>
                  </a:cubicBezTo>
                  <a:cubicBezTo>
                    <a:pt x="5560" y="7721"/>
                    <a:pt x="6010" y="8013"/>
                    <a:pt x="6467" y="8295"/>
                  </a:cubicBezTo>
                  <a:cubicBezTo>
                    <a:pt x="6927" y="8580"/>
                    <a:pt x="7398" y="8848"/>
                    <a:pt x="7854" y="9141"/>
                  </a:cubicBezTo>
                  <a:cubicBezTo>
                    <a:pt x="8308" y="9432"/>
                    <a:pt x="8758" y="9728"/>
                    <a:pt x="9261" y="9928"/>
                  </a:cubicBezTo>
                  <a:cubicBezTo>
                    <a:pt x="9539" y="10038"/>
                    <a:pt x="9839" y="10093"/>
                    <a:pt x="10138" y="10093"/>
                  </a:cubicBezTo>
                  <a:cubicBezTo>
                    <a:pt x="10203" y="10093"/>
                    <a:pt x="10269" y="10091"/>
                    <a:pt x="10334" y="10086"/>
                  </a:cubicBezTo>
                  <a:cubicBezTo>
                    <a:pt x="10688" y="10056"/>
                    <a:pt x="11043" y="9947"/>
                    <a:pt x="11332" y="9736"/>
                  </a:cubicBezTo>
                  <a:cubicBezTo>
                    <a:pt x="11630" y="9518"/>
                    <a:pt x="11823" y="9202"/>
                    <a:pt x="11899" y="8843"/>
                  </a:cubicBezTo>
                  <a:cubicBezTo>
                    <a:pt x="11980" y="8456"/>
                    <a:pt x="11904" y="8046"/>
                    <a:pt x="11757" y="7684"/>
                  </a:cubicBezTo>
                  <a:cubicBezTo>
                    <a:pt x="11603" y="7302"/>
                    <a:pt x="11363" y="6944"/>
                    <a:pt x="11050" y="6674"/>
                  </a:cubicBezTo>
                  <a:cubicBezTo>
                    <a:pt x="10967" y="6602"/>
                    <a:pt x="10878" y="6538"/>
                    <a:pt x="10784" y="6481"/>
                  </a:cubicBezTo>
                  <a:cubicBezTo>
                    <a:pt x="10770" y="6538"/>
                    <a:pt x="10758" y="6588"/>
                    <a:pt x="10746" y="6637"/>
                  </a:cubicBezTo>
                  <a:cubicBezTo>
                    <a:pt x="10809" y="6685"/>
                    <a:pt x="10870" y="6732"/>
                    <a:pt x="10929" y="6784"/>
                  </a:cubicBezTo>
                  <a:cubicBezTo>
                    <a:pt x="11064" y="6899"/>
                    <a:pt x="11187" y="7032"/>
                    <a:pt x="11282" y="7183"/>
                  </a:cubicBezTo>
                  <a:cubicBezTo>
                    <a:pt x="11444" y="7436"/>
                    <a:pt x="11526" y="7732"/>
                    <a:pt x="11516" y="8033"/>
                  </a:cubicBezTo>
                  <a:cubicBezTo>
                    <a:pt x="11505" y="8330"/>
                    <a:pt x="11406" y="8620"/>
                    <a:pt x="11253" y="8872"/>
                  </a:cubicBezTo>
                  <a:cubicBezTo>
                    <a:pt x="11097" y="9130"/>
                    <a:pt x="10875" y="9384"/>
                    <a:pt x="10611" y="9533"/>
                  </a:cubicBezTo>
                  <a:cubicBezTo>
                    <a:pt x="10434" y="9633"/>
                    <a:pt x="10245" y="9674"/>
                    <a:pt x="10054" y="9674"/>
                  </a:cubicBezTo>
                  <a:cubicBezTo>
                    <a:pt x="9671" y="9674"/>
                    <a:pt x="9278" y="9511"/>
                    <a:pt x="8947" y="9340"/>
                  </a:cubicBezTo>
                  <a:cubicBezTo>
                    <a:pt x="8652" y="9190"/>
                    <a:pt x="8370" y="9019"/>
                    <a:pt x="8078" y="8863"/>
                  </a:cubicBezTo>
                  <a:cubicBezTo>
                    <a:pt x="7666" y="8643"/>
                    <a:pt x="7256" y="8422"/>
                    <a:pt x="6850" y="8194"/>
                  </a:cubicBezTo>
                  <a:cubicBezTo>
                    <a:pt x="6036" y="7736"/>
                    <a:pt x="5241" y="7245"/>
                    <a:pt x="4507" y="6669"/>
                  </a:cubicBezTo>
                  <a:cubicBezTo>
                    <a:pt x="4138" y="6380"/>
                    <a:pt x="3788" y="6064"/>
                    <a:pt x="3444" y="5746"/>
                  </a:cubicBezTo>
                  <a:cubicBezTo>
                    <a:pt x="3104" y="5432"/>
                    <a:pt x="2771" y="5109"/>
                    <a:pt x="2446" y="4780"/>
                  </a:cubicBezTo>
                  <a:cubicBezTo>
                    <a:pt x="2133" y="4465"/>
                    <a:pt x="1827" y="4146"/>
                    <a:pt x="1536" y="3811"/>
                  </a:cubicBezTo>
                  <a:cubicBezTo>
                    <a:pt x="1264" y="3497"/>
                    <a:pt x="1008" y="3167"/>
                    <a:pt x="808" y="2802"/>
                  </a:cubicBezTo>
                  <a:cubicBezTo>
                    <a:pt x="646" y="2507"/>
                    <a:pt x="478" y="2210"/>
                    <a:pt x="362" y="1894"/>
                  </a:cubicBezTo>
                  <a:cubicBezTo>
                    <a:pt x="259" y="1609"/>
                    <a:pt x="179" y="1268"/>
                    <a:pt x="310" y="979"/>
                  </a:cubicBezTo>
                  <a:cubicBezTo>
                    <a:pt x="414" y="749"/>
                    <a:pt x="645" y="580"/>
                    <a:pt x="882" y="507"/>
                  </a:cubicBezTo>
                  <a:cubicBezTo>
                    <a:pt x="1011" y="466"/>
                    <a:pt x="1145" y="449"/>
                    <a:pt x="1279" y="449"/>
                  </a:cubicBezTo>
                  <a:cubicBezTo>
                    <a:pt x="1399" y="449"/>
                    <a:pt x="1518" y="463"/>
                    <a:pt x="1634" y="486"/>
                  </a:cubicBezTo>
                  <a:cubicBezTo>
                    <a:pt x="2157" y="588"/>
                    <a:pt x="2664" y="857"/>
                    <a:pt x="3059" y="1211"/>
                  </a:cubicBezTo>
                  <a:cubicBezTo>
                    <a:pt x="3101" y="1248"/>
                    <a:pt x="3141" y="1287"/>
                    <a:pt x="3179" y="1326"/>
                  </a:cubicBezTo>
                  <a:cubicBezTo>
                    <a:pt x="3259" y="1274"/>
                    <a:pt x="3342" y="1221"/>
                    <a:pt x="3426" y="1169"/>
                  </a:cubicBezTo>
                  <a:cubicBezTo>
                    <a:pt x="3362" y="1114"/>
                    <a:pt x="3296" y="1057"/>
                    <a:pt x="3228" y="1004"/>
                  </a:cubicBezTo>
                  <a:cubicBezTo>
                    <a:pt x="3041" y="855"/>
                    <a:pt x="2849" y="713"/>
                    <a:pt x="2651" y="581"/>
                  </a:cubicBezTo>
                  <a:cubicBezTo>
                    <a:pt x="2326" y="365"/>
                    <a:pt x="1966" y="147"/>
                    <a:pt x="1586" y="22"/>
                  </a:cubicBezTo>
                  <a:cubicBezTo>
                    <a:pt x="1487" y="8"/>
                    <a:pt x="1390" y="0"/>
                    <a:pt x="1294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33"/>
            <p:cNvSpPr/>
            <p:nvPr/>
          </p:nvSpPr>
          <p:spPr>
            <a:xfrm>
              <a:off x="851242" y="2924725"/>
              <a:ext cx="321119" cy="167066"/>
            </a:xfrm>
            <a:custGeom>
              <a:avLst/>
              <a:gdLst/>
              <a:ahLst/>
              <a:cxnLst/>
              <a:rect l="l" t="t" r="r" b="b"/>
              <a:pathLst>
                <a:path w="6737" h="3505" extrusionOk="0">
                  <a:moveTo>
                    <a:pt x="1" y="0"/>
                  </a:moveTo>
                  <a:cubicBezTo>
                    <a:pt x="204" y="163"/>
                    <a:pt x="404" y="330"/>
                    <a:pt x="600" y="503"/>
                  </a:cubicBezTo>
                  <a:cubicBezTo>
                    <a:pt x="911" y="776"/>
                    <a:pt x="1217" y="1049"/>
                    <a:pt x="1549" y="1299"/>
                  </a:cubicBezTo>
                  <a:cubicBezTo>
                    <a:pt x="2205" y="1794"/>
                    <a:pt x="2909" y="2223"/>
                    <a:pt x="3590" y="2679"/>
                  </a:cubicBezTo>
                  <a:cubicBezTo>
                    <a:pt x="4066" y="2997"/>
                    <a:pt x="4563" y="3355"/>
                    <a:pt x="5133" y="3471"/>
                  </a:cubicBezTo>
                  <a:cubicBezTo>
                    <a:pt x="5240" y="3493"/>
                    <a:pt x="5348" y="3505"/>
                    <a:pt x="5456" y="3505"/>
                  </a:cubicBezTo>
                  <a:cubicBezTo>
                    <a:pt x="5633" y="3505"/>
                    <a:pt x="5809" y="3474"/>
                    <a:pt x="5976" y="3407"/>
                  </a:cubicBezTo>
                  <a:cubicBezTo>
                    <a:pt x="6244" y="3299"/>
                    <a:pt x="6532" y="3107"/>
                    <a:pt x="6644" y="2829"/>
                  </a:cubicBezTo>
                  <a:cubicBezTo>
                    <a:pt x="6737" y="2603"/>
                    <a:pt x="6680" y="2358"/>
                    <a:pt x="6579" y="2145"/>
                  </a:cubicBezTo>
                  <a:cubicBezTo>
                    <a:pt x="6517" y="2015"/>
                    <a:pt x="6439" y="1894"/>
                    <a:pt x="6353" y="1778"/>
                  </a:cubicBezTo>
                  <a:lnTo>
                    <a:pt x="6353" y="1778"/>
                  </a:lnTo>
                  <a:cubicBezTo>
                    <a:pt x="6533" y="2068"/>
                    <a:pt x="6583" y="2419"/>
                    <a:pt x="6337" y="2712"/>
                  </a:cubicBezTo>
                  <a:cubicBezTo>
                    <a:pt x="6092" y="3005"/>
                    <a:pt x="5735" y="3109"/>
                    <a:pt x="5369" y="3109"/>
                  </a:cubicBezTo>
                  <a:cubicBezTo>
                    <a:pt x="5284" y="3109"/>
                    <a:pt x="5200" y="3104"/>
                    <a:pt x="5115" y="3094"/>
                  </a:cubicBezTo>
                  <a:cubicBezTo>
                    <a:pt x="4656" y="3037"/>
                    <a:pt x="4211" y="2867"/>
                    <a:pt x="3801" y="2659"/>
                  </a:cubicBezTo>
                  <a:cubicBezTo>
                    <a:pt x="3135" y="2322"/>
                    <a:pt x="2510" y="1910"/>
                    <a:pt x="1908" y="1469"/>
                  </a:cubicBezTo>
                  <a:cubicBezTo>
                    <a:pt x="1313" y="1031"/>
                    <a:pt x="740" y="565"/>
                    <a:pt x="153" y="116"/>
                  </a:cubicBezTo>
                  <a:cubicBezTo>
                    <a:pt x="103" y="78"/>
                    <a:pt x="52" y="40"/>
                    <a:pt x="1" y="0"/>
                  </a:cubicBezTo>
                  <a:close/>
                </a:path>
              </a:pathLst>
            </a:custGeom>
            <a:solidFill>
              <a:srgbClr val="F0597F">
                <a:alpha val="48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33"/>
            <p:cNvSpPr/>
            <p:nvPr/>
          </p:nvSpPr>
          <p:spPr>
            <a:xfrm>
              <a:off x="999671" y="2874820"/>
              <a:ext cx="160154" cy="189087"/>
            </a:xfrm>
            <a:custGeom>
              <a:avLst/>
              <a:gdLst/>
              <a:ahLst/>
              <a:cxnLst/>
              <a:rect l="l" t="t" r="r" b="b"/>
              <a:pathLst>
                <a:path w="3360" h="3967" extrusionOk="0">
                  <a:moveTo>
                    <a:pt x="3096" y="0"/>
                  </a:moveTo>
                  <a:cubicBezTo>
                    <a:pt x="3093" y="0"/>
                    <a:pt x="3090" y="3"/>
                    <a:pt x="3090" y="6"/>
                  </a:cubicBezTo>
                  <a:cubicBezTo>
                    <a:pt x="3154" y="717"/>
                    <a:pt x="3119" y="1411"/>
                    <a:pt x="2916" y="2098"/>
                  </a:cubicBezTo>
                  <a:cubicBezTo>
                    <a:pt x="2731" y="2727"/>
                    <a:pt x="2408" y="3251"/>
                    <a:pt x="2051" y="3790"/>
                  </a:cubicBezTo>
                  <a:cubicBezTo>
                    <a:pt x="1852" y="3749"/>
                    <a:pt x="1664" y="3690"/>
                    <a:pt x="1525" y="3643"/>
                  </a:cubicBezTo>
                  <a:cubicBezTo>
                    <a:pt x="1012" y="3469"/>
                    <a:pt x="522" y="3210"/>
                    <a:pt x="53" y="2942"/>
                  </a:cubicBezTo>
                  <a:cubicBezTo>
                    <a:pt x="49" y="2939"/>
                    <a:pt x="44" y="2938"/>
                    <a:pt x="40" y="2938"/>
                  </a:cubicBezTo>
                  <a:cubicBezTo>
                    <a:pt x="18" y="2938"/>
                    <a:pt x="1" y="2967"/>
                    <a:pt x="25" y="2984"/>
                  </a:cubicBezTo>
                  <a:cubicBezTo>
                    <a:pt x="409" y="3214"/>
                    <a:pt x="801" y="3414"/>
                    <a:pt x="1210" y="3596"/>
                  </a:cubicBezTo>
                  <a:cubicBezTo>
                    <a:pt x="1561" y="3752"/>
                    <a:pt x="1922" y="3942"/>
                    <a:pt x="2312" y="3966"/>
                  </a:cubicBezTo>
                  <a:cubicBezTo>
                    <a:pt x="2328" y="3967"/>
                    <a:pt x="2343" y="3967"/>
                    <a:pt x="2359" y="3967"/>
                  </a:cubicBezTo>
                  <a:cubicBezTo>
                    <a:pt x="2774" y="3967"/>
                    <a:pt x="3262" y="3661"/>
                    <a:pt x="3129" y="3191"/>
                  </a:cubicBezTo>
                  <a:cubicBezTo>
                    <a:pt x="3127" y="3183"/>
                    <a:pt x="3121" y="3180"/>
                    <a:pt x="3116" y="3180"/>
                  </a:cubicBezTo>
                  <a:cubicBezTo>
                    <a:pt x="3109" y="3180"/>
                    <a:pt x="3103" y="3185"/>
                    <a:pt x="3104" y="3194"/>
                  </a:cubicBezTo>
                  <a:cubicBezTo>
                    <a:pt x="3151" y="3695"/>
                    <a:pt x="2848" y="3840"/>
                    <a:pt x="2478" y="3840"/>
                  </a:cubicBezTo>
                  <a:cubicBezTo>
                    <a:pt x="2377" y="3840"/>
                    <a:pt x="2272" y="3829"/>
                    <a:pt x="2167" y="3812"/>
                  </a:cubicBezTo>
                  <a:cubicBezTo>
                    <a:pt x="3041" y="2820"/>
                    <a:pt x="3359" y="1275"/>
                    <a:pt x="3103" y="5"/>
                  </a:cubicBezTo>
                  <a:cubicBezTo>
                    <a:pt x="3102" y="2"/>
                    <a:pt x="3099" y="0"/>
                    <a:pt x="3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33"/>
            <p:cNvSpPr/>
            <p:nvPr/>
          </p:nvSpPr>
          <p:spPr>
            <a:xfrm>
              <a:off x="590324" y="2659565"/>
              <a:ext cx="157533" cy="395381"/>
            </a:xfrm>
            <a:custGeom>
              <a:avLst/>
              <a:gdLst/>
              <a:ahLst/>
              <a:cxnLst/>
              <a:rect l="l" t="t" r="r" b="b"/>
              <a:pathLst>
                <a:path w="3305" h="8295" extrusionOk="0">
                  <a:moveTo>
                    <a:pt x="1447" y="1"/>
                  </a:moveTo>
                  <a:cubicBezTo>
                    <a:pt x="1443" y="1"/>
                    <a:pt x="1439" y="2"/>
                    <a:pt x="1435" y="4"/>
                  </a:cubicBezTo>
                  <a:cubicBezTo>
                    <a:pt x="482" y="524"/>
                    <a:pt x="1" y="1674"/>
                    <a:pt x="406" y="2702"/>
                  </a:cubicBezTo>
                  <a:cubicBezTo>
                    <a:pt x="662" y="3358"/>
                    <a:pt x="1156" y="3927"/>
                    <a:pt x="1618" y="4447"/>
                  </a:cubicBezTo>
                  <a:cubicBezTo>
                    <a:pt x="1679" y="4513"/>
                    <a:pt x="1738" y="4579"/>
                    <a:pt x="1799" y="4644"/>
                  </a:cubicBezTo>
                  <a:cubicBezTo>
                    <a:pt x="1779" y="4651"/>
                    <a:pt x="1764" y="4665"/>
                    <a:pt x="1762" y="4691"/>
                  </a:cubicBezTo>
                  <a:cubicBezTo>
                    <a:pt x="1658" y="5914"/>
                    <a:pt x="1812" y="7416"/>
                    <a:pt x="2783" y="8294"/>
                  </a:cubicBezTo>
                  <a:cubicBezTo>
                    <a:pt x="2783" y="8295"/>
                    <a:pt x="2784" y="8295"/>
                    <a:pt x="2784" y="8295"/>
                  </a:cubicBezTo>
                  <a:cubicBezTo>
                    <a:pt x="2785" y="8295"/>
                    <a:pt x="2786" y="8292"/>
                    <a:pt x="2785" y="8291"/>
                  </a:cubicBezTo>
                  <a:cubicBezTo>
                    <a:pt x="2405" y="7756"/>
                    <a:pt x="2109" y="7247"/>
                    <a:pt x="1967" y="6598"/>
                  </a:cubicBezTo>
                  <a:cubicBezTo>
                    <a:pt x="1830" y="5983"/>
                    <a:pt x="1823" y="5354"/>
                    <a:pt x="1875" y="4728"/>
                  </a:cubicBezTo>
                  <a:lnTo>
                    <a:pt x="1875" y="4728"/>
                  </a:lnTo>
                  <a:cubicBezTo>
                    <a:pt x="2309" y="5185"/>
                    <a:pt x="2778" y="5605"/>
                    <a:pt x="3281" y="5984"/>
                  </a:cubicBezTo>
                  <a:cubicBezTo>
                    <a:pt x="3284" y="5986"/>
                    <a:pt x="3287" y="5987"/>
                    <a:pt x="3289" y="5987"/>
                  </a:cubicBezTo>
                  <a:cubicBezTo>
                    <a:pt x="3299" y="5987"/>
                    <a:pt x="3304" y="5974"/>
                    <a:pt x="3296" y="5966"/>
                  </a:cubicBezTo>
                  <a:cubicBezTo>
                    <a:pt x="2406" y="5158"/>
                    <a:pt x="1517" y="4274"/>
                    <a:pt x="854" y="3264"/>
                  </a:cubicBezTo>
                  <a:cubicBezTo>
                    <a:pt x="515" y="2748"/>
                    <a:pt x="281" y="2143"/>
                    <a:pt x="401" y="1518"/>
                  </a:cubicBezTo>
                  <a:cubicBezTo>
                    <a:pt x="521" y="902"/>
                    <a:pt x="909" y="358"/>
                    <a:pt x="1456" y="55"/>
                  </a:cubicBezTo>
                  <a:cubicBezTo>
                    <a:pt x="1482" y="39"/>
                    <a:pt x="1470" y="1"/>
                    <a:pt x="1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33"/>
            <p:cNvSpPr/>
            <p:nvPr/>
          </p:nvSpPr>
          <p:spPr>
            <a:xfrm>
              <a:off x="1059110" y="2859424"/>
              <a:ext cx="35224" cy="31078"/>
            </a:xfrm>
            <a:custGeom>
              <a:avLst/>
              <a:gdLst/>
              <a:ahLst/>
              <a:cxnLst/>
              <a:rect l="l" t="t" r="r" b="b"/>
              <a:pathLst>
                <a:path w="739" h="652" extrusionOk="0">
                  <a:moveTo>
                    <a:pt x="370" y="0"/>
                  </a:moveTo>
                  <a:cubicBezTo>
                    <a:pt x="241" y="0"/>
                    <a:pt x="119" y="78"/>
                    <a:pt x="68" y="206"/>
                  </a:cubicBezTo>
                  <a:cubicBezTo>
                    <a:pt x="1" y="373"/>
                    <a:pt x="82" y="562"/>
                    <a:pt x="250" y="628"/>
                  </a:cubicBezTo>
                  <a:cubicBezTo>
                    <a:pt x="290" y="644"/>
                    <a:pt x="331" y="651"/>
                    <a:pt x="371" y="651"/>
                  </a:cubicBezTo>
                  <a:cubicBezTo>
                    <a:pt x="500" y="651"/>
                    <a:pt x="622" y="574"/>
                    <a:pt x="673" y="447"/>
                  </a:cubicBezTo>
                  <a:cubicBezTo>
                    <a:pt x="739" y="279"/>
                    <a:pt x="658" y="91"/>
                    <a:pt x="491" y="24"/>
                  </a:cubicBezTo>
                  <a:cubicBezTo>
                    <a:pt x="451" y="8"/>
                    <a:pt x="410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3"/>
            <p:cNvSpPr/>
            <p:nvPr/>
          </p:nvSpPr>
          <p:spPr>
            <a:xfrm>
              <a:off x="1048862" y="2908471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3" y="1"/>
                  </a:moveTo>
                  <a:cubicBezTo>
                    <a:pt x="405" y="1"/>
                    <a:pt x="198" y="132"/>
                    <a:pt x="113" y="347"/>
                  </a:cubicBezTo>
                  <a:cubicBezTo>
                    <a:pt x="0" y="630"/>
                    <a:pt x="137" y="951"/>
                    <a:pt x="420" y="1063"/>
                  </a:cubicBezTo>
                  <a:cubicBezTo>
                    <a:pt x="487" y="1090"/>
                    <a:pt x="556" y="1103"/>
                    <a:pt x="624" y="1103"/>
                  </a:cubicBezTo>
                  <a:cubicBezTo>
                    <a:pt x="843" y="1103"/>
                    <a:pt x="1050" y="971"/>
                    <a:pt x="1136" y="756"/>
                  </a:cubicBezTo>
                  <a:cubicBezTo>
                    <a:pt x="1249" y="473"/>
                    <a:pt x="1111" y="153"/>
                    <a:pt x="828" y="41"/>
                  </a:cubicBezTo>
                  <a:cubicBezTo>
                    <a:pt x="761" y="14"/>
                    <a:pt x="692" y="1"/>
                    <a:pt x="623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3"/>
            <p:cNvSpPr/>
            <p:nvPr/>
          </p:nvSpPr>
          <p:spPr>
            <a:xfrm>
              <a:off x="961635" y="2820530"/>
              <a:ext cx="35272" cy="31125"/>
            </a:xfrm>
            <a:custGeom>
              <a:avLst/>
              <a:gdLst/>
              <a:ahLst/>
              <a:cxnLst/>
              <a:rect l="l" t="t" r="r" b="b"/>
              <a:pathLst>
                <a:path w="740" h="653" extrusionOk="0">
                  <a:moveTo>
                    <a:pt x="369" y="1"/>
                  </a:moveTo>
                  <a:cubicBezTo>
                    <a:pt x="240" y="1"/>
                    <a:pt x="118" y="79"/>
                    <a:pt x="67" y="206"/>
                  </a:cubicBezTo>
                  <a:cubicBezTo>
                    <a:pt x="0" y="374"/>
                    <a:pt x="82" y="562"/>
                    <a:pt x="249" y="629"/>
                  </a:cubicBezTo>
                  <a:cubicBezTo>
                    <a:pt x="289" y="645"/>
                    <a:pt x="329" y="652"/>
                    <a:pt x="369" y="652"/>
                  </a:cubicBezTo>
                  <a:cubicBezTo>
                    <a:pt x="498" y="652"/>
                    <a:pt x="621" y="575"/>
                    <a:pt x="672" y="447"/>
                  </a:cubicBezTo>
                  <a:cubicBezTo>
                    <a:pt x="739" y="280"/>
                    <a:pt x="658" y="91"/>
                    <a:pt x="490" y="24"/>
                  </a:cubicBezTo>
                  <a:cubicBezTo>
                    <a:pt x="450" y="8"/>
                    <a:pt x="409" y="1"/>
                    <a:pt x="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3"/>
            <p:cNvSpPr/>
            <p:nvPr/>
          </p:nvSpPr>
          <p:spPr>
            <a:xfrm>
              <a:off x="907011" y="2851988"/>
              <a:ext cx="59534" cy="52574"/>
            </a:xfrm>
            <a:custGeom>
              <a:avLst/>
              <a:gdLst/>
              <a:ahLst/>
              <a:cxnLst/>
              <a:rect l="l" t="t" r="r" b="b"/>
              <a:pathLst>
                <a:path w="1249" h="1103" extrusionOk="0">
                  <a:moveTo>
                    <a:pt x="625" y="0"/>
                  </a:moveTo>
                  <a:cubicBezTo>
                    <a:pt x="406" y="0"/>
                    <a:pt x="199" y="131"/>
                    <a:pt x="113" y="347"/>
                  </a:cubicBezTo>
                  <a:cubicBezTo>
                    <a:pt x="1" y="630"/>
                    <a:pt x="138" y="950"/>
                    <a:pt x="421" y="1063"/>
                  </a:cubicBezTo>
                  <a:cubicBezTo>
                    <a:pt x="487" y="1090"/>
                    <a:pt x="556" y="1102"/>
                    <a:pt x="624" y="1102"/>
                  </a:cubicBezTo>
                  <a:cubicBezTo>
                    <a:pt x="843" y="1102"/>
                    <a:pt x="1050" y="971"/>
                    <a:pt x="1137" y="756"/>
                  </a:cubicBezTo>
                  <a:cubicBezTo>
                    <a:pt x="1249" y="473"/>
                    <a:pt x="1112" y="153"/>
                    <a:pt x="829" y="40"/>
                  </a:cubicBezTo>
                  <a:cubicBezTo>
                    <a:pt x="762" y="13"/>
                    <a:pt x="693" y="0"/>
                    <a:pt x="625" y="0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3"/>
            <p:cNvSpPr/>
            <p:nvPr/>
          </p:nvSpPr>
          <p:spPr>
            <a:xfrm>
              <a:off x="998480" y="2862141"/>
              <a:ext cx="43470" cy="35177"/>
            </a:xfrm>
            <a:custGeom>
              <a:avLst/>
              <a:gdLst/>
              <a:ahLst/>
              <a:cxnLst/>
              <a:rect l="l" t="t" r="r" b="b"/>
              <a:pathLst>
                <a:path w="912" h="738" extrusionOk="0">
                  <a:moveTo>
                    <a:pt x="125" y="1"/>
                  </a:moveTo>
                  <a:cubicBezTo>
                    <a:pt x="91" y="1"/>
                    <a:pt x="59" y="22"/>
                    <a:pt x="47" y="55"/>
                  </a:cubicBezTo>
                  <a:cubicBezTo>
                    <a:pt x="46" y="58"/>
                    <a:pt x="1" y="172"/>
                    <a:pt x="1" y="304"/>
                  </a:cubicBezTo>
                  <a:cubicBezTo>
                    <a:pt x="1" y="492"/>
                    <a:pt x="93" y="634"/>
                    <a:pt x="259" y="700"/>
                  </a:cubicBezTo>
                  <a:cubicBezTo>
                    <a:pt x="327" y="726"/>
                    <a:pt x="391" y="737"/>
                    <a:pt x="451" y="737"/>
                  </a:cubicBezTo>
                  <a:cubicBezTo>
                    <a:pt x="663" y="737"/>
                    <a:pt x="821" y="595"/>
                    <a:pt x="885" y="502"/>
                  </a:cubicBezTo>
                  <a:cubicBezTo>
                    <a:pt x="912" y="463"/>
                    <a:pt x="901" y="411"/>
                    <a:pt x="862" y="385"/>
                  </a:cubicBezTo>
                  <a:cubicBezTo>
                    <a:pt x="848" y="374"/>
                    <a:pt x="831" y="369"/>
                    <a:pt x="814" y="369"/>
                  </a:cubicBezTo>
                  <a:cubicBezTo>
                    <a:pt x="787" y="369"/>
                    <a:pt x="760" y="382"/>
                    <a:pt x="744" y="406"/>
                  </a:cubicBezTo>
                  <a:cubicBezTo>
                    <a:pt x="739" y="414"/>
                    <a:pt x="630" y="569"/>
                    <a:pt x="451" y="569"/>
                  </a:cubicBezTo>
                  <a:cubicBezTo>
                    <a:pt x="411" y="569"/>
                    <a:pt x="368" y="561"/>
                    <a:pt x="322" y="543"/>
                  </a:cubicBezTo>
                  <a:cubicBezTo>
                    <a:pt x="79" y="445"/>
                    <a:pt x="200" y="131"/>
                    <a:pt x="205" y="119"/>
                  </a:cubicBezTo>
                  <a:cubicBezTo>
                    <a:pt x="224" y="74"/>
                    <a:pt x="202" y="24"/>
                    <a:pt x="158" y="8"/>
                  </a:cubicBezTo>
                  <a:cubicBezTo>
                    <a:pt x="147" y="3"/>
                    <a:pt x="136" y="1"/>
                    <a:pt x="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7" name="Google Shape;2857;p33"/>
          <p:cNvGrpSpPr/>
          <p:nvPr/>
        </p:nvGrpSpPr>
        <p:grpSpPr>
          <a:xfrm>
            <a:off x="1095010" y="619805"/>
            <a:ext cx="446764" cy="432655"/>
            <a:chOff x="2466160" y="5890180"/>
            <a:chExt cx="446764" cy="432655"/>
          </a:xfrm>
        </p:grpSpPr>
        <p:sp>
          <p:nvSpPr>
            <p:cNvPr id="2858" name="Google Shape;2858;p33"/>
            <p:cNvSpPr/>
            <p:nvPr/>
          </p:nvSpPr>
          <p:spPr>
            <a:xfrm>
              <a:off x="2485607" y="5894470"/>
              <a:ext cx="427317" cy="427269"/>
            </a:xfrm>
            <a:custGeom>
              <a:avLst/>
              <a:gdLst/>
              <a:ahLst/>
              <a:cxnLst/>
              <a:rect l="l" t="t" r="r" b="b"/>
              <a:pathLst>
                <a:path w="8965" h="8964" extrusionOk="0">
                  <a:moveTo>
                    <a:pt x="4482" y="0"/>
                  </a:moveTo>
                  <a:cubicBezTo>
                    <a:pt x="2008" y="0"/>
                    <a:pt x="1" y="2007"/>
                    <a:pt x="1" y="4482"/>
                  </a:cubicBezTo>
                  <a:cubicBezTo>
                    <a:pt x="1" y="6957"/>
                    <a:pt x="2008" y="8964"/>
                    <a:pt x="4482" y="8964"/>
                  </a:cubicBezTo>
                  <a:cubicBezTo>
                    <a:pt x="6957" y="8964"/>
                    <a:pt x="8964" y="6957"/>
                    <a:pt x="8964" y="4482"/>
                  </a:cubicBezTo>
                  <a:cubicBezTo>
                    <a:pt x="8964" y="2007"/>
                    <a:pt x="6957" y="0"/>
                    <a:pt x="4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3"/>
            <p:cNvSpPr/>
            <p:nvPr/>
          </p:nvSpPr>
          <p:spPr>
            <a:xfrm>
              <a:off x="2514778" y="6171642"/>
              <a:ext cx="381225" cy="94996"/>
            </a:xfrm>
            <a:custGeom>
              <a:avLst/>
              <a:gdLst/>
              <a:ahLst/>
              <a:cxnLst/>
              <a:rect l="l" t="t" r="r" b="b"/>
              <a:pathLst>
                <a:path w="7998" h="1993" extrusionOk="0">
                  <a:moveTo>
                    <a:pt x="5841" y="1"/>
                  </a:moveTo>
                  <a:cubicBezTo>
                    <a:pt x="5684" y="1"/>
                    <a:pt x="5527" y="6"/>
                    <a:pt x="5371" y="16"/>
                  </a:cubicBezTo>
                  <a:cubicBezTo>
                    <a:pt x="4746" y="58"/>
                    <a:pt x="4131" y="175"/>
                    <a:pt x="3521" y="311"/>
                  </a:cubicBezTo>
                  <a:cubicBezTo>
                    <a:pt x="2908" y="447"/>
                    <a:pt x="2299" y="599"/>
                    <a:pt x="1683" y="720"/>
                  </a:cubicBezTo>
                  <a:cubicBezTo>
                    <a:pt x="1128" y="828"/>
                    <a:pt x="566" y="906"/>
                    <a:pt x="0" y="923"/>
                  </a:cubicBezTo>
                  <a:cubicBezTo>
                    <a:pt x="40" y="991"/>
                    <a:pt x="81" y="1059"/>
                    <a:pt x="126" y="1126"/>
                  </a:cubicBezTo>
                  <a:cubicBezTo>
                    <a:pt x="365" y="1077"/>
                    <a:pt x="606" y="1055"/>
                    <a:pt x="847" y="1055"/>
                  </a:cubicBezTo>
                  <a:cubicBezTo>
                    <a:pt x="1196" y="1055"/>
                    <a:pt x="1545" y="1101"/>
                    <a:pt x="1888" y="1178"/>
                  </a:cubicBezTo>
                  <a:cubicBezTo>
                    <a:pt x="2471" y="1310"/>
                    <a:pt x="3032" y="1519"/>
                    <a:pt x="3604" y="1692"/>
                  </a:cubicBezTo>
                  <a:cubicBezTo>
                    <a:pt x="4154" y="1859"/>
                    <a:pt x="4721" y="1993"/>
                    <a:pt x="5299" y="1993"/>
                  </a:cubicBezTo>
                  <a:cubicBezTo>
                    <a:pt x="5327" y="1993"/>
                    <a:pt x="5354" y="1992"/>
                    <a:pt x="5382" y="1992"/>
                  </a:cubicBezTo>
                  <a:cubicBezTo>
                    <a:pt x="5720" y="1984"/>
                    <a:pt x="6053" y="1922"/>
                    <a:pt x="6386" y="1856"/>
                  </a:cubicBezTo>
                  <a:cubicBezTo>
                    <a:pt x="6655" y="1802"/>
                    <a:pt x="6922" y="1744"/>
                    <a:pt x="7189" y="1680"/>
                  </a:cubicBezTo>
                  <a:cubicBezTo>
                    <a:pt x="7525" y="1309"/>
                    <a:pt x="7799" y="882"/>
                    <a:pt x="7997" y="415"/>
                  </a:cubicBezTo>
                  <a:cubicBezTo>
                    <a:pt x="7755" y="322"/>
                    <a:pt x="7517" y="230"/>
                    <a:pt x="7263" y="167"/>
                  </a:cubicBezTo>
                  <a:cubicBezTo>
                    <a:pt x="6797" y="51"/>
                    <a:pt x="6319" y="1"/>
                    <a:pt x="5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3"/>
            <p:cNvSpPr/>
            <p:nvPr/>
          </p:nvSpPr>
          <p:spPr>
            <a:xfrm>
              <a:off x="2612158" y="5898807"/>
              <a:ext cx="177171" cy="31459"/>
            </a:xfrm>
            <a:custGeom>
              <a:avLst/>
              <a:gdLst/>
              <a:ahLst/>
              <a:cxnLst/>
              <a:rect l="l" t="t" r="r" b="b"/>
              <a:pathLst>
                <a:path w="3717" h="660" extrusionOk="0">
                  <a:moveTo>
                    <a:pt x="928" y="0"/>
                  </a:moveTo>
                  <a:cubicBezTo>
                    <a:pt x="606" y="67"/>
                    <a:pt x="294" y="167"/>
                    <a:pt x="1" y="299"/>
                  </a:cubicBezTo>
                  <a:cubicBezTo>
                    <a:pt x="189" y="304"/>
                    <a:pt x="379" y="328"/>
                    <a:pt x="564" y="355"/>
                  </a:cubicBezTo>
                  <a:cubicBezTo>
                    <a:pt x="907" y="408"/>
                    <a:pt x="1250" y="483"/>
                    <a:pt x="1592" y="547"/>
                  </a:cubicBezTo>
                  <a:cubicBezTo>
                    <a:pt x="1925" y="607"/>
                    <a:pt x="2262" y="660"/>
                    <a:pt x="2602" y="660"/>
                  </a:cubicBezTo>
                  <a:cubicBezTo>
                    <a:pt x="2605" y="660"/>
                    <a:pt x="2608" y="660"/>
                    <a:pt x="2612" y="660"/>
                  </a:cubicBezTo>
                  <a:cubicBezTo>
                    <a:pt x="2921" y="660"/>
                    <a:pt x="3237" y="613"/>
                    <a:pt x="3513" y="464"/>
                  </a:cubicBezTo>
                  <a:cubicBezTo>
                    <a:pt x="3586" y="424"/>
                    <a:pt x="3653" y="379"/>
                    <a:pt x="3716" y="328"/>
                  </a:cubicBezTo>
                  <a:cubicBezTo>
                    <a:pt x="3462" y="209"/>
                    <a:pt x="3194" y="115"/>
                    <a:pt x="2916" y="45"/>
                  </a:cubicBezTo>
                  <a:cubicBezTo>
                    <a:pt x="2822" y="76"/>
                    <a:pt x="2726" y="100"/>
                    <a:pt x="2627" y="120"/>
                  </a:cubicBezTo>
                  <a:cubicBezTo>
                    <a:pt x="2530" y="139"/>
                    <a:pt x="2433" y="152"/>
                    <a:pt x="2334" y="157"/>
                  </a:cubicBezTo>
                  <a:cubicBezTo>
                    <a:pt x="2309" y="159"/>
                    <a:pt x="2284" y="159"/>
                    <a:pt x="2259" y="159"/>
                  </a:cubicBezTo>
                  <a:cubicBezTo>
                    <a:pt x="2176" y="159"/>
                    <a:pt x="2094" y="153"/>
                    <a:pt x="2012" y="147"/>
                  </a:cubicBezTo>
                  <a:cubicBezTo>
                    <a:pt x="1648" y="120"/>
                    <a:pt x="1289" y="52"/>
                    <a:pt x="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3"/>
            <p:cNvSpPr/>
            <p:nvPr/>
          </p:nvSpPr>
          <p:spPr>
            <a:xfrm>
              <a:off x="2523596" y="5928503"/>
              <a:ext cx="335800" cy="73595"/>
            </a:xfrm>
            <a:custGeom>
              <a:avLst/>
              <a:gdLst/>
              <a:ahLst/>
              <a:cxnLst/>
              <a:rect l="l" t="t" r="r" b="b"/>
              <a:pathLst>
                <a:path w="7045" h="1544" extrusionOk="0">
                  <a:moveTo>
                    <a:pt x="6110" y="0"/>
                  </a:moveTo>
                  <a:cubicBezTo>
                    <a:pt x="5972" y="83"/>
                    <a:pt x="5829" y="159"/>
                    <a:pt x="5679" y="219"/>
                  </a:cubicBezTo>
                  <a:cubicBezTo>
                    <a:pt x="5480" y="301"/>
                    <a:pt x="5273" y="346"/>
                    <a:pt x="5063" y="390"/>
                  </a:cubicBezTo>
                  <a:cubicBezTo>
                    <a:pt x="4846" y="434"/>
                    <a:pt x="4627" y="477"/>
                    <a:pt x="4404" y="490"/>
                  </a:cubicBezTo>
                  <a:cubicBezTo>
                    <a:pt x="4366" y="493"/>
                    <a:pt x="4328" y="494"/>
                    <a:pt x="4291" y="494"/>
                  </a:cubicBezTo>
                  <a:cubicBezTo>
                    <a:pt x="4103" y="494"/>
                    <a:pt x="3919" y="466"/>
                    <a:pt x="3732" y="439"/>
                  </a:cubicBezTo>
                  <a:cubicBezTo>
                    <a:pt x="3521" y="408"/>
                    <a:pt x="3312" y="370"/>
                    <a:pt x="3103" y="330"/>
                  </a:cubicBezTo>
                  <a:cubicBezTo>
                    <a:pt x="2700" y="254"/>
                    <a:pt x="2298" y="168"/>
                    <a:pt x="1890" y="123"/>
                  </a:cubicBezTo>
                  <a:cubicBezTo>
                    <a:pt x="1682" y="99"/>
                    <a:pt x="1472" y="87"/>
                    <a:pt x="1263" y="87"/>
                  </a:cubicBezTo>
                  <a:cubicBezTo>
                    <a:pt x="1219" y="87"/>
                    <a:pt x="1174" y="87"/>
                    <a:pt x="1129" y="88"/>
                  </a:cubicBezTo>
                  <a:cubicBezTo>
                    <a:pt x="689" y="396"/>
                    <a:pt x="305" y="779"/>
                    <a:pt x="1" y="1220"/>
                  </a:cubicBezTo>
                  <a:cubicBezTo>
                    <a:pt x="496" y="1419"/>
                    <a:pt x="1037" y="1515"/>
                    <a:pt x="1567" y="1538"/>
                  </a:cubicBezTo>
                  <a:cubicBezTo>
                    <a:pt x="1644" y="1541"/>
                    <a:pt x="1723" y="1543"/>
                    <a:pt x="1801" y="1543"/>
                  </a:cubicBezTo>
                  <a:cubicBezTo>
                    <a:pt x="2000" y="1543"/>
                    <a:pt x="2200" y="1531"/>
                    <a:pt x="2396" y="1500"/>
                  </a:cubicBezTo>
                  <a:cubicBezTo>
                    <a:pt x="2691" y="1453"/>
                    <a:pt x="2982" y="1376"/>
                    <a:pt x="3267" y="1287"/>
                  </a:cubicBezTo>
                  <a:cubicBezTo>
                    <a:pt x="3835" y="1109"/>
                    <a:pt x="4388" y="885"/>
                    <a:pt x="4969" y="752"/>
                  </a:cubicBezTo>
                  <a:cubicBezTo>
                    <a:pt x="5269" y="684"/>
                    <a:pt x="5580" y="634"/>
                    <a:pt x="5889" y="634"/>
                  </a:cubicBezTo>
                  <a:cubicBezTo>
                    <a:pt x="5892" y="634"/>
                    <a:pt x="5895" y="634"/>
                    <a:pt x="5899" y="634"/>
                  </a:cubicBezTo>
                  <a:cubicBezTo>
                    <a:pt x="6215" y="636"/>
                    <a:pt x="6531" y="681"/>
                    <a:pt x="6840" y="753"/>
                  </a:cubicBezTo>
                  <a:cubicBezTo>
                    <a:pt x="6909" y="769"/>
                    <a:pt x="6977" y="788"/>
                    <a:pt x="7045" y="805"/>
                  </a:cubicBezTo>
                  <a:cubicBezTo>
                    <a:pt x="6773" y="495"/>
                    <a:pt x="6459" y="225"/>
                    <a:pt x="6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33"/>
            <p:cNvSpPr/>
            <p:nvPr/>
          </p:nvSpPr>
          <p:spPr>
            <a:xfrm>
              <a:off x="2490469" y="5994090"/>
              <a:ext cx="407917" cy="79029"/>
            </a:xfrm>
            <a:custGeom>
              <a:avLst/>
              <a:gdLst/>
              <a:ahLst/>
              <a:cxnLst/>
              <a:rect l="l" t="t" r="r" b="b"/>
              <a:pathLst>
                <a:path w="8558" h="1658" extrusionOk="0">
                  <a:moveTo>
                    <a:pt x="6546" y="0"/>
                  </a:moveTo>
                  <a:cubicBezTo>
                    <a:pt x="6339" y="0"/>
                    <a:pt x="6133" y="11"/>
                    <a:pt x="5928" y="30"/>
                  </a:cubicBezTo>
                  <a:cubicBezTo>
                    <a:pt x="5245" y="94"/>
                    <a:pt x="4575" y="250"/>
                    <a:pt x="3907" y="391"/>
                  </a:cubicBezTo>
                  <a:cubicBezTo>
                    <a:pt x="3572" y="462"/>
                    <a:pt x="3235" y="538"/>
                    <a:pt x="2893" y="561"/>
                  </a:cubicBezTo>
                  <a:cubicBezTo>
                    <a:pt x="2808" y="567"/>
                    <a:pt x="2723" y="569"/>
                    <a:pt x="2638" y="569"/>
                  </a:cubicBezTo>
                  <a:cubicBezTo>
                    <a:pt x="2423" y="569"/>
                    <a:pt x="2208" y="552"/>
                    <a:pt x="1995" y="521"/>
                  </a:cubicBezTo>
                  <a:cubicBezTo>
                    <a:pt x="1480" y="448"/>
                    <a:pt x="977" y="309"/>
                    <a:pt x="465" y="210"/>
                  </a:cubicBezTo>
                  <a:cubicBezTo>
                    <a:pt x="254" y="590"/>
                    <a:pt x="95" y="1003"/>
                    <a:pt x="0" y="1438"/>
                  </a:cubicBezTo>
                  <a:cubicBezTo>
                    <a:pt x="280" y="1264"/>
                    <a:pt x="589" y="1139"/>
                    <a:pt x="911" y="1074"/>
                  </a:cubicBezTo>
                  <a:cubicBezTo>
                    <a:pt x="1100" y="1037"/>
                    <a:pt x="1293" y="1021"/>
                    <a:pt x="1485" y="1021"/>
                  </a:cubicBezTo>
                  <a:cubicBezTo>
                    <a:pt x="1604" y="1021"/>
                    <a:pt x="1722" y="1027"/>
                    <a:pt x="1840" y="1038"/>
                  </a:cubicBezTo>
                  <a:cubicBezTo>
                    <a:pt x="2533" y="1108"/>
                    <a:pt x="3186" y="1358"/>
                    <a:pt x="3861" y="1518"/>
                  </a:cubicBezTo>
                  <a:cubicBezTo>
                    <a:pt x="4213" y="1601"/>
                    <a:pt x="4572" y="1658"/>
                    <a:pt x="4935" y="1658"/>
                  </a:cubicBezTo>
                  <a:cubicBezTo>
                    <a:pt x="4954" y="1658"/>
                    <a:pt x="4973" y="1657"/>
                    <a:pt x="4992" y="1657"/>
                  </a:cubicBezTo>
                  <a:cubicBezTo>
                    <a:pt x="5365" y="1650"/>
                    <a:pt x="5735" y="1561"/>
                    <a:pt x="6089" y="1455"/>
                  </a:cubicBezTo>
                  <a:cubicBezTo>
                    <a:pt x="6437" y="1351"/>
                    <a:pt x="6775" y="1225"/>
                    <a:pt x="7119" y="1113"/>
                  </a:cubicBezTo>
                  <a:cubicBezTo>
                    <a:pt x="7466" y="1000"/>
                    <a:pt x="7819" y="904"/>
                    <a:pt x="8176" y="834"/>
                  </a:cubicBezTo>
                  <a:cubicBezTo>
                    <a:pt x="8302" y="810"/>
                    <a:pt x="8431" y="789"/>
                    <a:pt x="8557" y="770"/>
                  </a:cubicBezTo>
                  <a:cubicBezTo>
                    <a:pt x="8481" y="577"/>
                    <a:pt x="8392" y="389"/>
                    <a:pt x="8292" y="209"/>
                  </a:cubicBezTo>
                  <a:cubicBezTo>
                    <a:pt x="8145" y="181"/>
                    <a:pt x="7998" y="156"/>
                    <a:pt x="7851" y="134"/>
                  </a:cubicBezTo>
                  <a:cubicBezTo>
                    <a:pt x="7550" y="88"/>
                    <a:pt x="7248" y="37"/>
                    <a:pt x="6944" y="15"/>
                  </a:cubicBezTo>
                  <a:cubicBezTo>
                    <a:pt x="6811" y="5"/>
                    <a:pt x="6678" y="0"/>
                    <a:pt x="6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33"/>
            <p:cNvSpPr/>
            <p:nvPr/>
          </p:nvSpPr>
          <p:spPr>
            <a:xfrm>
              <a:off x="2488229" y="6099572"/>
              <a:ext cx="424504" cy="62489"/>
            </a:xfrm>
            <a:custGeom>
              <a:avLst/>
              <a:gdLst/>
              <a:ahLst/>
              <a:cxnLst/>
              <a:rect l="l" t="t" r="r" b="b"/>
              <a:pathLst>
                <a:path w="8906" h="1311" extrusionOk="0">
                  <a:moveTo>
                    <a:pt x="3224" y="0"/>
                  </a:moveTo>
                  <a:cubicBezTo>
                    <a:pt x="2751" y="0"/>
                    <a:pt x="2278" y="33"/>
                    <a:pt x="1814" y="121"/>
                  </a:cubicBezTo>
                  <a:cubicBezTo>
                    <a:pt x="1161" y="246"/>
                    <a:pt x="532" y="491"/>
                    <a:pt x="0" y="891"/>
                  </a:cubicBezTo>
                  <a:cubicBezTo>
                    <a:pt x="24" y="1033"/>
                    <a:pt x="53" y="1173"/>
                    <a:pt x="89" y="1311"/>
                  </a:cubicBezTo>
                  <a:cubicBezTo>
                    <a:pt x="125" y="1284"/>
                    <a:pt x="159" y="1258"/>
                    <a:pt x="194" y="1235"/>
                  </a:cubicBezTo>
                  <a:cubicBezTo>
                    <a:pt x="714" y="887"/>
                    <a:pt x="1327" y="697"/>
                    <a:pt x="1937" y="591"/>
                  </a:cubicBezTo>
                  <a:cubicBezTo>
                    <a:pt x="2445" y="503"/>
                    <a:pt x="2961" y="471"/>
                    <a:pt x="3476" y="471"/>
                  </a:cubicBezTo>
                  <a:cubicBezTo>
                    <a:pt x="3596" y="471"/>
                    <a:pt x="3717" y="473"/>
                    <a:pt x="3837" y="476"/>
                  </a:cubicBezTo>
                  <a:cubicBezTo>
                    <a:pt x="4602" y="497"/>
                    <a:pt x="5355" y="617"/>
                    <a:pt x="6112" y="732"/>
                  </a:cubicBezTo>
                  <a:cubicBezTo>
                    <a:pt x="6723" y="824"/>
                    <a:pt x="7339" y="904"/>
                    <a:pt x="7957" y="904"/>
                  </a:cubicBezTo>
                  <a:cubicBezTo>
                    <a:pt x="8110" y="904"/>
                    <a:pt x="8262" y="899"/>
                    <a:pt x="8415" y="889"/>
                  </a:cubicBezTo>
                  <a:cubicBezTo>
                    <a:pt x="8562" y="878"/>
                    <a:pt x="8710" y="863"/>
                    <a:pt x="8858" y="842"/>
                  </a:cubicBezTo>
                  <a:cubicBezTo>
                    <a:pt x="8886" y="659"/>
                    <a:pt x="8902" y="473"/>
                    <a:pt x="8906" y="285"/>
                  </a:cubicBezTo>
                  <a:lnTo>
                    <a:pt x="8906" y="285"/>
                  </a:lnTo>
                  <a:cubicBezTo>
                    <a:pt x="8672" y="327"/>
                    <a:pt x="8436" y="353"/>
                    <a:pt x="8200" y="367"/>
                  </a:cubicBezTo>
                  <a:cubicBezTo>
                    <a:pt x="8063" y="376"/>
                    <a:pt x="7926" y="379"/>
                    <a:pt x="7790" y="379"/>
                  </a:cubicBezTo>
                  <a:cubicBezTo>
                    <a:pt x="7211" y="379"/>
                    <a:pt x="6636" y="313"/>
                    <a:pt x="6060" y="242"/>
                  </a:cubicBezTo>
                  <a:cubicBezTo>
                    <a:pt x="5353" y="154"/>
                    <a:pt x="4646" y="63"/>
                    <a:pt x="3934" y="22"/>
                  </a:cubicBezTo>
                  <a:cubicBezTo>
                    <a:pt x="3698" y="8"/>
                    <a:pt x="3461" y="0"/>
                    <a:pt x="32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3"/>
            <p:cNvSpPr/>
            <p:nvPr/>
          </p:nvSpPr>
          <p:spPr>
            <a:xfrm>
              <a:off x="2553101" y="6257391"/>
              <a:ext cx="234226" cy="64491"/>
            </a:xfrm>
            <a:custGeom>
              <a:avLst/>
              <a:gdLst/>
              <a:ahLst/>
              <a:cxnLst/>
              <a:rect l="l" t="t" r="r" b="b"/>
              <a:pathLst>
                <a:path w="4914" h="1353" extrusionOk="0">
                  <a:moveTo>
                    <a:pt x="792" y="1"/>
                  </a:moveTo>
                  <a:cubicBezTo>
                    <a:pt x="522" y="1"/>
                    <a:pt x="252" y="40"/>
                    <a:pt x="0" y="139"/>
                  </a:cubicBezTo>
                  <a:cubicBezTo>
                    <a:pt x="803" y="891"/>
                    <a:pt x="1879" y="1353"/>
                    <a:pt x="3065" y="1353"/>
                  </a:cubicBezTo>
                  <a:cubicBezTo>
                    <a:pt x="3725" y="1353"/>
                    <a:pt x="4349" y="1208"/>
                    <a:pt x="4913" y="954"/>
                  </a:cubicBezTo>
                  <a:cubicBezTo>
                    <a:pt x="4910" y="952"/>
                    <a:pt x="4905" y="952"/>
                    <a:pt x="4902" y="952"/>
                  </a:cubicBezTo>
                  <a:cubicBezTo>
                    <a:pt x="4673" y="943"/>
                    <a:pt x="4445" y="904"/>
                    <a:pt x="4223" y="854"/>
                  </a:cubicBezTo>
                  <a:cubicBezTo>
                    <a:pt x="3711" y="737"/>
                    <a:pt x="3215" y="562"/>
                    <a:pt x="2716" y="402"/>
                  </a:cubicBezTo>
                  <a:cubicBezTo>
                    <a:pt x="2212" y="242"/>
                    <a:pt x="1700" y="85"/>
                    <a:pt x="1173" y="24"/>
                  </a:cubicBezTo>
                  <a:cubicBezTo>
                    <a:pt x="1047" y="9"/>
                    <a:pt x="920" y="1"/>
                    <a:pt x="7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33"/>
            <p:cNvSpPr/>
            <p:nvPr/>
          </p:nvSpPr>
          <p:spPr>
            <a:xfrm>
              <a:off x="2466160" y="5890180"/>
              <a:ext cx="409681" cy="296190"/>
            </a:xfrm>
            <a:custGeom>
              <a:avLst/>
              <a:gdLst/>
              <a:ahLst/>
              <a:cxnLst/>
              <a:rect l="l" t="t" r="r" b="b"/>
              <a:pathLst>
                <a:path w="8595" h="6214" extrusionOk="0">
                  <a:moveTo>
                    <a:pt x="4890" y="1"/>
                  </a:moveTo>
                  <a:cubicBezTo>
                    <a:pt x="4660" y="1"/>
                    <a:pt x="4430" y="19"/>
                    <a:pt x="4202" y="56"/>
                  </a:cubicBezTo>
                  <a:cubicBezTo>
                    <a:pt x="2473" y="337"/>
                    <a:pt x="1001" y="1623"/>
                    <a:pt x="546" y="3321"/>
                  </a:cubicBezTo>
                  <a:cubicBezTo>
                    <a:pt x="293" y="4267"/>
                    <a:pt x="350" y="5309"/>
                    <a:pt x="734" y="6211"/>
                  </a:cubicBezTo>
                  <a:cubicBezTo>
                    <a:pt x="735" y="6213"/>
                    <a:pt x="737" y="6214"/>
                    <a:pt x="738" y="6214"/>
                  </a:cubicBezTo>
                  <a:cubicBezTo>
                    <a:pt x="741" y="6214"/>
                    <a:pt x="744" y="6212"/>
                    <a:pt x="743" y="6208"/>
                  </a:cubicBezTo>
                  <a:cubicBezTo>
                    <a:pt x="1" y="4069"/>
                    <a:pt x="823" y="1657"/>
                    <a:pt x="2870" y="597"/>
                  </a:cubicBezTo>
                  <a:cubicBezTo>
                    <a:pt x="3512" y="264"/>
                    <a:pt x="4194" y="108"/>
                    <a:pt x="4868" y="108"/>
                  </a:cubicBezTo>
                  <a:cubicBezTo>
                    <a:pt x="6269" y="108"/>
                    <a:pt x="7637" y="782"/>
                    <a:pt x="8547" y="1944"/>
                  </a:cubicBezTo>
                  <a:cubicBezTo>
                    <a:pt x="8551" y="1950"/>
                    <a:pt x="8557" y="1952"/>
                    <a:pt x="8563" y="1952"/>
                  </a:cubicBezTo>
                  <a:cubicBezTo>
                    <a:pt x="8578" y="1952"/>
                    <a:pt x="8595" y="1933"/>
                    <a:pt x="8584" y="1917"/>
                  </a:cubicBezTo>
                  <a:cubicBezTo>
                    <a:pt x="7763" y="715"/>
                    <a:pt x="6335" y="1"/>
                    <a:pt x="4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33"/>
            <p:cNvSpPr/>
            <p:nvPr/>
          </p:nvSpPr>
          <p:spPr>
            <a:xfrm>
              <a:off x="2672025" y="6254770"/>
              <a:ext cx="184130" cy="68066"/>
            </a:xfrm>
            <a:custGeom>
              <a:avLst/>
              <a:gdLst/>
              <a:ahLst/>
              <a:cxnLst/>
              <a:rect l="l" t="t" r="r" b="b"/>
              <a:pathLst>
                <a:path w="3863" h="1428" extrusionOk="0">
                  <a:moveTo>
                    <a:pt x="3819" y="1"/>
                  </a:moveTo>
                  <a:cubicBezTo>
                    <a:pt x="3812" y="1"/>
                    <a:pt x="3805" y="3"/>
                    <a:pt x="3799" y="9"/>
                  </a:cubicBezTo>
                  <a:cubicBezTo>
                    <a:pt x="3297" y="487"/>
                    <a:pt x="2791" y="888"/>
                    <a:pt x="2130" y="1127"/>
                  </a:cubicBezTo>
                  <a:cubicBezTo>
                    <a:pt x="1435" y="1378"/>
                    <a:pt x="729" y="1371"/>
                    <a:pt x="2" y="1392"/>
                  </a:cubicBezTo>
                  <a:cubicBezTo>
                    <a:pt x="1" y="1392"/>
                    <a:pt x="1" y="1394"/>
                    <a:pt x="2" y="1394"/>
                  </a:cubicBezTo>
                  <a:cubicBezTo>
                    <a:pt x="215" y="1416"/>
                    <a:pt x="432" y="1428"/>
                    <a:pt x="649" y="1428"/>
                  </a:cubicBezTo>
                  <a:cubicBezTo>
                    <a:pt x="1859" y="1428"/>
                    <a:pt x="3090" y="1063"/>
                    <a:pt x="3847" y="46"/>
                  </a:cubicBezTo>
                  <a:cubicBezTo>
                    <a:pt x="3863" y="24"/>
                    <a:pt x="3841" y="1"/>
                    <a:pt x="38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33"/>
            <p:cNvSpPr/>
            <p:nvPr/>
          </p:nvSpPr>
          <p:spPr>
            <a:xfrm>
              <a:off x="2649289" y="6005434"/>
              <a:ext cx="41564" cy="41564"/>
            </a:xfrm>
            <a:custGeom>
              <a:avLst/>
              <a:gdLst/>
              <a:ahLst/>
              <a:cxnLst/>
              <a:rect l="l" t="t" r="r" b="b"/>
              <a:pathLst>
                <a:path w="872" h="872" extrusionOk="0">
                  <a:moveTo>
                    <a:pt x="436" y="1"/>
                  </a:moveTo>
                  <a:cubicBezTo>
                    <a:pt x="195" y="1"/>
                    <a:pt x="1" y="195"/>
                    <a:pt x="1" y="436"/>
                  </a:cubicBezTo>
                  <a:cubicBezTo>
                    <a:pt x="1" y="677"/>
                    <a:pt x="195" y="872"/>
                    <a:pt x="436" y="872"/>
                  </a:cubicBezTo>
                  <a:cubicBezTo>
                    <a:pt x="677" y="872"/>
                    <a:pt x="872" y="677"/>
                    <a:pt x="872" y="436"/>
                  </a:cubicBezTo>
                  <a:cubicBezTo>
                    <a:pt x="872" y="195"/>
                    <a:pt x="677" y="1"/>
                    <a:pt x="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3"/>
            <p:cNvSpPr/>
            <p:nvPr/>
          </p:nvSpPr>
          <p:spPr>
            <a:xfrm>
              <a:off x="2770120" y="6005434"/>
              <a:ext cx="41612" cy="41564"/>
            </a:xfrm>
            <a:custGeom>
              <a:avLst/>
              <a:gdLst/>
              <a:ahLst/>
              <a:cxnLst/>
              <a:rect l="l" t="t" r="r" b="b"/>
              <a:pathLst>
                <a:path w="873" h="872" extrusionOk="0">
                  <a:moveTo>
                    <a:pt x="436" y="1"/>
                  </a:moveTo>
                  <a:cubicBezTo>
                    <a:pt x="195" y="1"/>
                    <a:pt x="0" y="195"/>
                    <a:pt x="0" y="436"/>
                  </a:cubicBezTo>
                  <a:cubicBezTo>
                    <a:pt x="0" y="677"/>
                    <a:pt x="195" y="872"/>
                    <a:pt x="436" y="872"/>
                  </a:cubicBezTo>
                  <a:cubicBezTo>
                    <a:pt x="676" y="872"/>
                    <a:pt x="872" y="677"/>
                    <a:pt x="872" y="436"/>
                  </a:cubicBezTo>
                  <a:cubicBezTo>
                    <a:pt x="872" y="195"/>
                    <a:pt x="676" y="1"/>
                    <a:pt x="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33"/>
            <p:cNvSpPr/>
            <p:nvPr/>
          </p:nvSpPr>
          <p:spPr>
            <a:xfrm>
              <a:off x="2712254" y="5994042"/>
              <a:ext cx="36130" cy="22927"/>
            </a:xfrm>
            <a:custGeom>
              <a:avLst/>
              <a:gdLst/>
              <a:ahLst/>
              <a:cxnLst/>
              <a:rect l="l" t="t" r="r" b="b"/>
              <a:pathLst>
                <a:path w="758" h="481" extrusionOk="0">
                  <a:moveTo>
                    <a:pt x="690" y="1"/>
                  </a:moveTo>
                  <a:cubicBezTo>
                    <a:pt x="652" y="1"/>
                    <a:pt x="622" y="31"/>
                    <a:pt x="622" y="68"/>
                  </a:cubicBezTo>
                  <a:cubicBezTo>
                    <a:pt x="622" y="79"/>
                    <a:pt x="617" y="345"/>
                    <a:pt x="412" y="345"/>
                  </a:cubicBezTo>
                  <a:cubicBezTo>
                    <a:pt x="194" y="345"/>
                    <a:pt x="144" y="132"/>
                    <a:pt x="141" y="121"/>
                  </a:cubicBezTo>
                  <a:cubicBezTo>
                    <a:pt x="135" y="89"/>
                    <a:pt x="107" y="68"/>
                    <a:pt x="75" y="68"/>
                  </a:cubicBezTo>
                  <a:cubicBezTo>
                    <a:pt x="71" y="68"/>
                    <a:pt x="66" y="68"/>
                    <a:pt x="61" y="69"/>
                  </a:cubicBezTo>
                  <a:cubicBezTo>
                    <a:pt x="25" y="77"/>
                    <a:pt x="1" y="112"/>
                    <a:pt x="9" y="148"/>
                  </a:cubicBezTo>
                  <a:cubicBezTo>
                    <a:pt x="34" y="264"/>
                    <a:pt x="149" y="480"/>
                    <a:pt x="412" y="480"/>
                  </a:cubicBezTo>
                  <a:cubicBezTo>
                    <a:pt x="685" y="480"/>
                    <a:pt x="758" y="210"/>
                    <a:pt x="757" y="69"/>
                  </a:cubicBezTo>
                  <a:cubicBezTo>
                    <a:pt x="757" y="31"/>
                    <a:pt x="726" y="1"/>
                    <a:pt x="6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33"/>
            <p:cNvSpPr/>
            <p:nvPr/>
          </p:nvSpPr>
          <p:spPr>
            <a:xfrm>
              <a:off x="2667401" y="5975786"/>
              <a:ext cx="36130" cy="22975"/>
            </a:xfrm>
            <a:custGeom>
              <a:avLst/>
              <a:gdLst/>
              <a:ahLst/>
              <a:cxnLst/>
              <a:rect l="l" t="t" r="r" b="b"/>
              <a:pathLst>
                <a:path w="758" h="482" extrusionOk="0">
                  <a:moveTo>
                    <a:pt x="689" y="1"/>
                  </a:moveTo>
                  <a:cubicBezTo>
                    <a:pt x="652" y="1"/>
                    <a:pt x="621" y="31"/>
                    <a:pt x="621" y="69"/>
                  </a:cubicBezTo>
                  <a:cubicBezTo>
                    <a:pt x="621" y="80"/>
                    <a:pt x="619" y="346"/>
                    <a:pt x="412" y="346"/>
                  </a:cubicBezTo>
                  <a:cubicBezTo>
                    <a:pt x="195" y="346"/>
                    <a:pt x="144" y="133"/>
                    <a:pt x="141" y="122"/>
                  </a:cubicBezTo>
                  <a:cubicBezTo>
                    <a:pt x="134" y="90"/>
                    <a:pt x="106" y="68"/>
                    <a:pt x="75" y="68"/>
                  </a:cubicBezTo>
                  <a:cubicBezTo>
                    <a:pt x="70" y="68"/>
                    <a:pt x="66" y="69"/>
                    <a:pt x="61" y="70"/>
                  </a:cubicBezTo>
                  <a:cubicBezTo>
                    <a:pt x="25" y="78"/>
                    <a:pt x="1" y="113"/>
                    <a:pt x="9" y="149"/>
                  </a:cubicBezTo>
                  <a:cubicBezTo>
                    <a:pt x="34" y="265"/>
                    <a:pt x="149" y="481"/>
                    <a:pt x="412" y="481"/>
                  </a:cubicBezTo>
                  <a:cubicBezTo>
                    <a:pt x="685" y="481"/>
                    <a:pt x="757" y="211"/>
                    <a:pt x="757" y="69"/>
                  </a:cubicBezTo>
                  <a:cubicBezTo>
                    <a:pt x="757" y="31"/>
                    <a:pt x="727" y="1"/>
                    <a:pt x="6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33"/>
            <p:cNvSpPr/>
            <p:nvPr/>
          </p:nvSpPr>
          <p:spPr>
            <a:xfrm>
              <a:off x="2753389" y="5975739"/>
              <a:ext cx="36082" cy="23022"/>
            </a:xfrm>
            <a:custGeom>
              <a:avLst/>
              <a:gdLst/>
              <a:ahLst/>
              <a:cxnLst/>
              <a:rect l="l" t="t" r="r" b="b"/>
              <a:pathLst>
                <a:path w="757" h="483" extrusionOk="0">
                  <a:moveTo>
                    <a:pt x="688" y="1"/>
                  </a:moveTo>
                  <a:cubicBezTo>
                    <a:pt x="650" y="1"/>
                    <a:pt x="621" y="30"/>
                    <a:pt x="621" y="69"/>
                  </a:cubicBezTo>
                  <a:cubicBezTo>
                    <a:pt x="621" y="80"/>
                    <a:pt x="618" y="346"/>
                    <a:pt x="412" y="346"/>
                  </a:cubicBezTo>
                  <a:cubicBezTo>
                    <a:pt x="194" y="346"/>
                    <a:pt x="143" y="132"/>
                    <a:pt x="141" y="122"/>
                  </a:cubicBezTo>
                  <a:cubicBezTo>
                    <a:pt x="133" y="91"/>
                    <a:pt x="106" y="69"/>
                    <a:pt x="74" y="69"/>
                  </a:cubicBezTo>
                  <a:cubicBezTo>
                    <a:pt x="69" y="69"/>
                    <a:pt x="65" y="70"/>
                    <a:pt x="60" y="71"/>
                  </a:cubicBezTo>
                  <a:cubicBezTo>
                    <a:pt x="23" y="79"/>
                    <a:pt x="0" y="114"/>
                    <a:pt x="8" y="150"/>
                  </a:cubicBezTo>
                  <a:cubicBezTo>
                    <a:pt x="33" y="266"/>
                    <a:pt x="148" y="482"/>
                    <a:pt x="412" y="482"/>
                  </a:cubicBezTo>
                  <a:cubicBezTo>
                    <a:pt x="684" y="482"/>
                    <a:pt x="755" y="212"/>
                    <a:pt x="756" y="69"/>
                  </a:cubicBezTo>
                  <a:cubicBezTo>
                    <a:pt x="756" y="30"/>
                    <a:pt x="727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2" name="Google Shape;2872;p33"/>
          <p:cNvSpPr/>
          <p:nvPr/>
        </p:nvSpPr>
        <p:spPr>
          <a:xfrm>
            <a:off x="5339168" y="4403531"/>
            <a:ext cx="59654" cy="59654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3" name="Google Shape;2873;p33"/>
          <p:cNvSpPr/>
          <p:nvPr/>
        </p:nvSpPr>
        <p:spPr>
          <a:xfrm>
            <a:off x="5493078" y="695643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0"/>
                  <a:pt x="232" y="233"/>
                </a:cubicBezTo>
                <a:cubicBezTo>
                  <a:pt x="144" y="239"/>
                  <a:pt x="1" y="269"/>
                  <a:pt x="1" y="269"/>
                </a:cubicBezTo>
                <a:cubicBezTo>
                  <a:pt x="1" y="269"/>
                  <a:pt x="121" y="286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80" y="238"/>
                  <a:pt x="291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4" name="Google Shape;2874;p33"/>
          <p:cNvSpPr/>
          <p:nvPr/>
        </p:nvSpPr>
        <p:spPr>
          <a:xfrm>
            <a:off x="6024761" y="2555106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5" name="Google Shape;2875;p33"/>
          <p:cNvSpPr/>
          <p:nvPr/>
        </p:nvSpPr>
        <p:spPr>
          <a:xfrm>
            <a:off x="7970516" y="4438071"/>
            <a:ext cx="59768" cy="59768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6" name="Google Shape;2876;p33"/>
          <p:cNvSpPr/>
          <p:nvPr/>
        </p:nvSpPr>
        <p:spPr>
          <a:xfrm>
            <a:off x="7924660" y="2195314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7" name="Google Shape;2877;p33"/>
          <p:cNvSpPr/>
          <p:nvPr/>
        </p:nvSpPr>
        <p:spPr>
          <a:xfrm>
            <a:off x="7234913" y="729405"/>
            <a:ext cx="59654" cy="59654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8" name="Google Shape;2878;p33"/>
          <p:cNvSpPr/>
          <p:nvPr/>
        </p:nvSpPr>
        <p:spPr>
          <a:xfrm>
            <a:off x="1041200" y="1590576"/>
            <a:ext cx="59540" cy="59654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0"/>
                  <a:pt x="232" y="233"/>
                </a:cubicBezTo>
                <a:cubicBezTo>
                  <a:pt x="143" y="239"/>
                  <a:pt x="1" y="268"/>
                  <a:pt x="1" y="268"/>
                </a:cubicBezTo>
                <a:cubicBezTo>
                  <a:pt x="1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9" name="Google Shape;2879;p33"/>
          <p:cNvSpPr/>
          <p:nvPr/>
        </p:nvSpPr>
        <p:spPr>
          <a:xfrm>
            <a:off x="7821660" y="3465851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0" name="Google Shape;2880;p33"/>
          <p:cNvSpPr/>
          <p:nvPr/>
        </p:nvSpPr>
        <p:spPr>
          <a:xfrm>
            <a:off x="8310761" y="4111273"/>
            <a:ext cx="269239" cy="269125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8" y="1051"/>
                </a:cubicBezTo>
                <a:cubicBezTo>
                  <a:pt x="647" y="1080"/>
                  <a:pt x="0" y="1213"/>
                  <a:pt x="0" y="1213"/>
                </a:cubicBezTo>
                <a:cubicBezTo>
                  <a:pt x="0" y="1213"/>
                  <a:pt x="542" y="1299"/>
                  <a:pt x="1047" y="1315"/>
                </a:cubicBezTo>
                <a:cubicBezTo>
                  <a:pt x="1059" y="1830"/>
                  <a:pt x="1150" y="2363"/>
                  <a:pt x="1150" y="2363"/>
                </a:cubicBezTo>
                <a:cubicBezTo>
                  <a:pt x="1150" y="2363"/>
                  <a:pt x="1283" y="1717"/>
                  <a:pt x="1312" y="1316"/>
                </a:cubicBezTo>
                <a:cubicBezTo>
                  <a:pt x="1828" y="1305"/>
                  <a:pt x="2364" y="1213"/>
                  <a:pt x="2364" y="1213"/>
                </a:cubicBezTo>
                <a:cubicBezTo>
                  <a:pt x="2364" y="1213"/>
                  <a:pt x="1713" y="1079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1" name="Google Shape;2881;p33"/>
          <p:cNvSpPr/>
          <p:nvPr/>
        </p:nvSpPr>
        <p:spPr>
          <a:xfrm>
            <a:off x="7368070" y="1805261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0"/>
                </a:moveTo>
                <a:cubicBezTo>
                  <a:pt x="577" y="0"/>
                  <a:pt x="533" y="272"/>
                  <a:pt x="525" y="526"/>
                </a:cubicBezTo>
                <a:cubicBezTo>
                  <a:pt x="325" y="540"/>
                  <a:pt x="1" y="607"/>
                  <a:pt x="1" y="607"/>
                </a:cubicBezTo>
                <a:cubicBezTo>
                  <a:pt x="1" y="607"/>
                  <a:pt x="271" y="649"/>
                  <a:pt x="524" y="659"/>
                </a:cubicBezTo>
                <a:cubicBezTo>
                  <a:pt x="530" y="916"/>
                  <a:pt x="577" y="1183"/>
                  <a:pt x="577" y="1183"/>
                </a:cubicBezTo>
                <a:cubicBezTo>
                  <a:pt x="577" y="1183"/>
                  <a:pt x="643" y="860"/>
                  <a:pt x="657" y="660"/>
                </a:cubicBezTo>
                <a:cubicBezTo>
                  <a:pt x="915" y="654"/>
                  <a:pt x="1184" y="607"/>
                  <a:pt x="1184" y="607"/>
                </a:cubicBezTo>
                <a:cubicBezTo>
                  <a:pt x="1184" y="607"/>
                  <a:pt x="857" y="540"/>
                  <a:pt x="657" y="526"/>
                </a:cubicBezTo>
                <a:cubicBezTo>
                  <a:pt x="643" y="326"/>
                  <a:pt x="577" y="0"/>
                  <a:pt x="5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2" name="Google Shape;2882;p33"/>
          <p:cNvSpPr/>
          <p:nvPr/>
        </p:nvSpPr>
        <p:spPr>
          <a:xfrm>
            <a:off x="1473191" y="28851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3" name="Google Shape;2883;p33"/>
          <p:cNvSpPr/>
          <p:nvPr/>
        </p:nvSpPr>
        <p:spPr>
          <a:xfrm>
            <a:off x="2587916" y="4263607"/>
            <a:ext cx="269125" cy="269239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4" name="Google Shape;2884;p33"/>
          <p:cNvSpPr/>
          <p:nvPr/>
        </p:nvSpPr>
        <p:spPr>
          <a:xfrm>
            <a:off x="892823" y="3777703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8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8" y="526"/>
                </a:cubicBezTo>
                <a:cubicBezTo>
                  <a:pt x="643" y="327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5" name="Google Shape;2885;p33"/>
          <p:cNvSpPr/>
          <p:nvPr/>
        </p:nvSpPr>
        <p:spPr>
          <a:xfrm>
            <a:off x="7189377" y="2499011"/>
            <a:ext cx="269238" cy="269124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1"/>
                </a:cubicBezTo>
                <a:cubicBezTo>
                  <a:pt x="648" y="1080"/>
                  <a:pt x="1" y="1213"/>
                  <a:pt x="1" y="1213"/>
                </a:cubicBezTo>
                <a:cubicBezTo>
                  <a:pt x="1" y="1213"/>
                  <a:pt x="542" y="1299"/>
                  <a:pt x="1048" y="1316"/>
                </a:cubicBezTo>
                <a:cubicBezTo>
                  <a:pt x="1059" y="1831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3"/>
                  <a:pt x="2365" y="1213"/>
                </a:cubicBezTo>
                <a:cubicBezTo>
                  <a:pt x="2365" y="1213"/>
                  <a:pt x="1713" y="1080"/>
                  <a:pt x="1312" y="1051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6" name="Google Shape;2886;p33"/>
          <p:cNvSpPr/>
          <p:nvPr/>
        </p:nvSpPr>
        <p:spPr>
          <a:xfrm>
            <a:off x="1691210" y="808053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778;p33">
            <a:extLst>
              <a:ext uri="{FF2B5EF4-FFF2-40B4-BE49-F238E27FC236}">
                <a16:creationId xmlns:a16="http://schemas.microsoft.com/office/drawing/2014/main" id="{F4B078D9-2379-9381-75FE-4E56722F93DC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3" name="Google Shape;3093;p42"/>
          <p:cNvGrpSpPr/>
          <p:nvPr/>
        </p:nvGrpSpPr>
        <p:grpSpPr>
          <a:xfrm>
            <a:off x="1375456" y="1796713"/>
            <a:ext cx="1550072" cy="1550072"/>
            <a:chOff x="530505" y="2179769"/>
            <a:chExt cx="2442212" cy="2442212"/>
          </a:xfrm>
        </p:grpSpPr>
        <p:sp>
          <p:nvSpPr>
            <p:cNvPr id="3094" name="Google Shape;3094;p42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2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2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2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8" name="Google Shape;3098;p42"/>
          <p:cNvSpPr txBox="1">
            <a:spLocks noGrp="1"/>
          </p:cNvSpPr>
          <p:nvPr>
            <p:ph type="title"/>
          </p:nvPr>
        </p:nvSpPr>
        <p:spPr>
          <a:xfrm>
            <a:off x="3207650" y="1460050"/>
            <a:ext cx="45609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X-Ray Fluorescence</a:t>
            </a:r>
            <a:endParaRPr/>
          </a:p>
        </p:txBody>
      </p:sp>
      <p:sp>
        <p:nvSpPr>
          <p:cNvPr id="3099" name="Google Shape;3099;p42"/>
          <p:cNvSpPr txBox="1">
            <a:spLocks noGrp="1"/>
          </p:cNvSpPr>
          <p:nvPr>
            <p:ph type="title" idx="2"/>
          </p:nvPr>
        </p:nvSpPr>
        <p:spPr>
          <a:xfrm>
            <a:off x="1512425" y="2106475"/>
            <a:ext cx="1550100" cy="9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100" name="Google Shape;3100;p42"/>
          <p:cNvSpPr txBox="1">
            <a:spLocks noGrp="1"/>
          </p:cNvSpPr>
          <p:nvPr>
            <p:ph type="subTitle" idx="1"/>
          </p:nvPr>
        </p:nvSpPr>
        <p:spPr>
          <a:xfrm rot="497">
            <a:off x="3207650" y="2846163"/>
            <a:ext cx="41529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spectroscopy to find the culprit</a:t>
            </a:r>
            <a:endParaRPr/>
          </a:p>
        </p:txBody>
      </p:sp>
      <p:grpSp>
        <p:nvGrpSpPr>
          <p:cNvPr id="3101" name="Google Shape;3101;p42"/>
          <p:cNvGrpSpPr/>
          <p:nvPr/>
        </p:nvGrpSpPr>
        <p:grpSpPr>
          <a:xfrm rot="-545041">
            <a:off x="5463947" y="3904225"/>
            <a:ext cx="906977" cy="853220"/>
            <a:chOff x="4849812" y="4937475"/>
            <a:chExt cx="398098" cy="374552"/>
          </a:xfrm>
        </p:grpSpPr>
        <p:sp>
          <p:nvSpPr>
            <p:cNvPr id="3102" name="Google Shape;3102;p42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2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2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2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2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2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2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2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2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2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2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2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2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5" name="Google Shape;3115;p42"/>
          <p:cNvGrpSpPr/>
          <p:nvPr/>
        </p:nvGrpSpPr>
        <p:grpSpPr>
          <a:xfrm>
            <a:off x="2303209" y="1360160"/>
            <a:ext cx="446753" cy="307144"/>
            <a:chOff x="5807116" y="-753678"/>
            <a:chExt cx="145807" cy="100239"/>
          </a:xfrm>
        </p:grpSpPr>
        <p:sp>
          <p:nvSpPr>
            <p:cNvPr id="3116" name="Google Shape;3116;p42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2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2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2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0" name="Google Shape;3120;p42"/>
          <p:cNvSpPr/>
          <p:nvPr/>
        </p:nvSpPr>
        <p:spPr>
          <a:xfrm>
            <a:off x="6210443" y="3552594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42"/>
          <p:cNvSpPr/>
          <p:nvPr/>
        </p:nvSpPr>
        <p:spPr>
          <a:xfrm>
            <a:off x="7610694" y="327917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42"/>
          <p:cNvSpPr/>
          <p:nvPr/>
        </p:nvSpPr>
        <p:spPr>
          <a:xfrm>
            <a:off x="4881156" y="361224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42"/>
          <p:cNvSpPr/>
          <p:nvPr/>
        </p:nvSpPr>
        <p:spPr>
          <a:xfrm>
            <a:off x="1033673" y="195611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42"/>
          <p:cNvSpPr/>
          <p:nvPr/>
        </p:nvSpPr>
        <p:spPr>
          <a:xfrm>
            <a:off x="7987003" y="3950596"/>
            <a:ext cx="59767" cy="59767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42"/>
          <p:cNvSpPr/>
          <p:nvPr/>
        </p:nvSpPr>
        <p:spPr>
          <a:xfrm>
            <a:off x="2751606" y="374003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42"/>
          <p:cNvSpPr/>
          <p:nvPr/>
        </p:nvSpPr>
        <p:spPr>
          <a:xfrm>
            <a:off x="3207648" y="1243944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42"/>
          <p:cNvSpPr/>
          <p:nvPr/>
        </p:nvSpPr>
        <p:spPr>
          <a:xfrm>
            <a:off x="4215052" y="4153506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42"/>
          <p:cNvSpPr/>
          <p:nvPr/>
        </p:nvSpPr>
        <p:spPr>
          <a:xfrm>
            <a:off x="7048098" y="441653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42"/>
          <p:cNvSpPr/>
          <p:nvPr/>
        </p:nvSpPr>
        <p:spPr>
          <a:xfrm>
            <a:off x="7829095" y="61550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0" name="Google Shape;3130;p42"/>
          <p:cNvSpPr/>
          <p:nvPr/>
        </p:nvSpPr>
        <p:spPr>
          <a:xfrm>
            <a:off x="1441775" y="3707842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1" name="Google Shape;3131;p42"/>
          <p:cNvSpPr/>
          <p:nvPr/>
        </p:nvSpPr>
        <p:spPr>
          <a:xfrm>
            <a:off x="5402264" y="1658748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2" name="Google Shape;3132;p42"/>
          <p:cNvSpPr/>
          <p:nvPr/>
        </p:nvSpPr>
        <p:spPr>
          <a:xfrm>
            <a:off x="8218948" y="2446226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3" name="Google Shape;3133;p42"/>
          <p:cNvSpPr/>
          <p:nvPr/>
        </p:nvSpPr>
        <p:spPr>
          <a:xfrm>
            <a:off x="1874979" y="7068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42"/>
          <p:cNvSpPr/>
          <p:nvPr/>
        </p:nvSpPr>
        <p:spPr>
          <a:xfrm>
            <a:off x="4881153" y="4247082"/>
            <a:ext cx="269124" cy="269238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5" name="Google Shape;3135;p42"/>
          <p:cNvSpPr/>
          <p:nvPr/>
        </p:nvSpPr>
        <p:spPr>
          <a:xfrm>
            <a:off x="5996476" y="10401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6" name="Google Shape;3136;p42"/>
          <p:cNvSpPr/>
          <p:nvPr/>
        </p:nvSpPr>
        <p:spPr>
          <a:xfrm>
            <a:off x="3957025" y="169065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7" name="Google Shape;3137;p42"/>
          <p:cNvSpPr/>
          <p:nvPr/>
        </p:nvSpPr>
        <p:spPr>
          <a:xfrm>
            <a:off x="6626397" y="155586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38" name="Google Shape;3138;p42"/>
          <p:cNvCxnSpPr/>
          <p:nvPr/>
        </p:nvCxnSpPr>
        <p:spPr>
          <a:xfrm rot="10800000" flipH="1">
            <a:off x="3207638" y="2781338"/>
            <a:ext cx="4612500" cy="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BFE08583-4602-7932-6528-35B638F8A1BA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2" name="Google Shape;3152;p4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</a:t>
            </a:r>
            <a:endParaRPr/>
          </a:p>
        </p:txBody>
      </p:sp>
      <p:pic>
        <p:nvPicPr>
          <p:cNvPr id="3153" name="Google Shape;315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4950" y="932900"/>
            <a:ext cx="3224051" cy="327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4" name="Google Shape;3154;p44"/>
          <p:cNvSpPr txBox="1">
            <a:spLocks noGrp="1"/>
          </p:cNvSpPr>
          <p:nvPr>
            <p:ph type="subTitle" idx="4294967295"/>
          </p:nvPr>
        </p:nvSpPr>
        <p:spPr>
          <a:xfrm>
            <a:off x="0" y="1200775"/>
            <a:ext cx="56718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Tapelifts are taken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Tapelifts pick up corroded copper</a:t>
            </a:r>
            <a:endParaRPr sz="23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pic>
        <p:nvPicPr>
          <p:cNvPr id="3155" name="Google Shape;315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75" y="2359750"/>
            <a:ext cx="5542026" cy="17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65AC82F8-2236-5B6D-6378-36101F64A726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D32A13-DBD5-25C1-F2D5-A1373C323D80}"/>
              </a:ext>
            </a:extLst>
          </p:cNvPr>
          <p:cNvSpPr txBox="1"/>
          <p:nvPr/>
        </p:nvSpPr>
        <p:spPr>
          <a:xfrm>
            <a:off x="0" y="4571762"/>
            <a:ext cx="67418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Barlow" panose="00000500000000000000" pitchFamily="2" charset="0"/>
              </a:rPr>
              <a:t>Diagram reference: https://www.horiba.com/int/scientific/technologies/energy-dispersive-x-ray-fluorescence-ed-xrf/xrf-key-components/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Google Shape;3143;p4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theory</a:t>
            </a:r>
            <a:endParaRPr/>
          </a:p>
        </p:txBody>
      </p:sp>
      <p:pic>
        <p:nvPicPr>
          <p:cNvPr id="3144" name="Google Shape;3144;p43"/>
          <p:cNvPicPr preferRelativeResize="0"/>
          <p:nvPr/>
        </p:nvPicPr>
        <p:blipFill rotWithShape="1">
          <a:blip r:embed="rId3">
            <a:alphaModFix/>
          </a:blip>
          <a:srcRect l="16493"/>
          <a:stretch/>
        </p:blipFill>
        <p:spPr>
          <a:xfrm>
            <a:off x="3256074" y="472375"/>
            <a:ext cx="6232549" cy="4198774"/>
          </a:xfrm>
          <a:prstGeom prst="rect">
            <a:avLst/>
          </a:prstGeom>
          <a:noFill/>
          <a:ln>
            <a:noFill/>
          </a:ln>
        </p:spPr>
      </p:pic>
      <p:sp>
        <p:nvSpPr>
          <p:cNvPr id="3145" name="Google Shape;3145;p43"/>
          <p:cNvSpPr txBox="1">
            <a:spLocks noGrp="1"/>
          </p:cNvSpPr>
          <p:nvPr>
            <p:ph type="subTitle" idx="4294967295"/>
          </p:nvPr>
        </p:nvSpPr>
        <p:spPr>
          <a:xfrm>
            <a:off x="366225" y="1480650"/>
            <a:ext cx="48402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Non-destructive technique based on X-Ray emissions of electrons “jumping down”</a:t>
            </a:r>
            <a:endParaRPr sz="2300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300" dirty="0"/>
          </a:p>
        </p:txBody>
      </p:sp>
      <p:pic>
        <p:nvPicPr>
          <p:cNvPr id="3146" name="Google Shape;3146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5234" y="1234125"/>
            <a:ext cx="1054591" cy="1240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47" name="Google Shape;3147;p43"/>
          <p:cNvCxnSpPr>
            <a:stCxn id="3146" idx="1"/>
          </p:cNvCxnSpPr>
          <p:nvPr/>
        </p:nvCxnSpPr>
        <p:spPr>
          <a:xfrm flipH="1">
            <a:off x="6485834" y="1854187"/>
            <a:ext cx="1319400" cy="465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737B6734-A56C-4D8A-1A92-0D38FB34E72F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3F1BD-FA82-23C1-F351-EC012DC3B6BE}"/>
              </a:ext>
            </a:extLst>
          </p:cNvPr>
          <p:cNvSpPr txBox="1"/>
          <p:nvPr/>
        </p:nvSpPr>
        <p:spPr>
          <a:xfrm>
            <a:off x="0" y="4835723"/>
            <a:ext cx="67418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Barlow" panose="00000500000000000000" pitchFamily="2" charset="0"/>
              </a:rPr>
              <a:t>Diagram reference: https://ywcmatsci.yale.edu/gallery/xrf/principle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0" name="Google Shape;3160;p4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processing</a:t>
            </a:r>
            <a:endParaRPr/>
          </a:p>
        </p:txBody>
      </p:sp>
      <p:sp>
        <p:nvSpPr>
          <p:cNvPr id="3161" name="Google Shape;3161;p45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99615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Fe and Ca standards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Used to calibrate the energy</a:t>
            </a:r>
            <a:endParaRPr sz="2300" dirty="0"/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pic>
        <p:nvPicPr>
          <p:cNvPr id="3162" name="Google Shape;3162;p45"/>
          <p:cNvPicPr preferRelativeResize="0"/>
          <p:nvPr/>
        </p:nvPicPr>
        <p:blipFill rotWithShape="1">
          <a:blip r:embed="rId3">
            <a:alphaModFix/>
          </a:blip>
          <a:srcRect l="4279"/>
          <a:stretch/>
        </p:blipFill>
        <p:spPr>
          <a:xfrm>
            <a:off x="345825" y="2435387"/>
            <a:ext cx="4022328" cy="240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3" name="Google Shape;316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3" y="2423412"/>
            <a:ext cx="4323647" cy="24316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D64C429C-6A7A-C288-7C11-FDEC37F2B4B2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1843D6-BB41-C9B1-359F-98FC8B75B2B5}"/>
              </a:ext>
            </a:extLst>
          </p:cNvPr>
          <p:cNvSpPr/>
          <p:nvPr/>
        </p:nvSpPr>
        <p:spPr>
          <a:xfrm>
            <a:off x="7936793" y="2546686"/>
            <a:ext cx="935140" cy="44204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0B2A75-04A4-7776-4A98-67E5CD61F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2719" y="2600911"/>
            <a:ext cx="1149085" cy="1053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C42A87-9D37-201F-8208-9E99AD3A63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38" t="-43691" r="138" b="43691"/>
          <a:stretch>
            <a:fillRect/>
          </a:stretch>
        </p:blipFill>
        <p:spPr>
          <a:xfrm rot="5400000">
            <a:off x="7954863" y="3158865"/>
            <a:ext cx="1149085" cy="1053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1E4BAEB-C7F6-C4EB-31B2-78523CB4D6E7}"/>
              </a:ext>
            </a:extLst>
          </p:cNvPr>
          <p:cNvSpPr/>
          <p:nvPr/>
        </p:nvSpPr>
        <p:spPr>
          <a:xfrm>
            <a:off x="3254242" y="2573111"/>
            <a:ext cx="1091202" cy="4987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A5A5DCA-1BE1-65AF-7B31-C72964948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6530" y="2626471"/>
            <a:ext cx="1149085" cy="1053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45AD38-7469-D8A3-9607-B270F5FF7D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38" t="-43691" r="138" b="43691"/>
          <a:stretch>
            <a:fillRect/>
          </a:stretch>
        </p:blipFill>
        <p:spPr>
          <a:xfrm rot="5400000">
            <a:off x="3415317" y="3205767"/>
            <a:ext cx="1149085" cy="1053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Google Shape;3168;p4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processing</a:t>
            </a:r>
            <a:endParaRPr/>
          </a:p>
        </p:txBody>
      </p:sp>
      <p:sp>
        <p:nvSpPr>
          <p:cNvPr id="3169" name="Google Shape;3169;p46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5522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Calibration: Fe and Ca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Known standards are used to correct the spectra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Blank subtraction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Remove backgrounds from the machine/ tapelifts</a:t>
            </a:r>
            <a:endParaRPr sz="2300" dirty="0"/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pic>
        <p:nvPicPr>
          <p:cNvPr id="3170" name="Google Shape;3170;p46"/>
          <p:cNvPicPr preferRelativeResize="0"/>
          <p:nvPr/>
        </p:nvPicPr>
        <p:blipFill rotWithShape="1">
          <a:blip r:embed="rId3">
            <a:alphaModFix/>
          </a:blip>
          <a:srcRect l="4224"/>
          <a:stretch/>
        </p:blipFill>
        <p:spPr>
          <a:xfrm>
            <a:off x="5056675" y="123575"/>
            <a:ext cx="4004151" cy="235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1" name="Google Shape;3171;p46"/>
          <p:cNvPicPr preferRelativeResize="0"/>
          <p:nvPr/>
        </p:nvPicPr>
        <p:blipFill rotWithShape="1">
          <a:blip r:embed="rId4">
            <a:alphaModFix/>
          </a:blip>
          <a:srcRect l="4224"/>
          <a:stretch/>
        </p:blipFill>
        <p:spPr>
          <a:xfrm>
            <a:off x="5056687" y="2764400"/>
            <a:ext cx="4004149" cy="2265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C56D3920-BFC7-4B88-7AE4-A2331DA42E31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F15B5F-159F-CC78-CB4E-6D002F0FDCB1}"/>
              </a:ext>
            </a:extLst>
          </p:cNvPr>
          <p:cNvSpPr/>
          <p:nvPr/>
        </p:nvSpPr>
        <p:spPr>
          <a:xfrm>
            <a:off x="7945252" y="2778725"/>
            <a:ext cx="1091202" cy="4987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59B1BE-056F-E37D-1985-1D7386914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303" y="2803789"/>
            <a:ext cx="1149085" cy="105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DEB7E2-3490-4B64-0308-BC05FD85924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38" t="-43691" r="138" b="43691"/>
          <a:stretch>
            <a:fillRect/>
          </a:stretch>
        </p:blipFill>
        <p:spPr>
          <a:xfrm rot="5400000">
            <a:off x="8166530" y="3365840"/>
            <a:ext cx="1149085" cy="1053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F97686-F155-D570-1A3A-ED10F2B43810}"/>
              </a:ext>
            </a:extLst>
          </p:cNvPr>
          <p:cNvSpPr/>
          <p:nvPr/>
        </p:nvSpPr>
        <p:spPr>
          <a:xfrm>
            <a:off x="8017932" y="216210"/>
            <a:ext cx="1004353" cy="43995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C28A59-7DC1-B836-0D24-BAA255072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5927" y="289219"/>
            <a:ext cx="1248173" cy="1238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557041-9796-5DDE-D1B0-D8A4C8C65B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38" t="-43691" r="138" b="43691"/>
          <a:stretch>
            <a:fillRect/>
          </a:stretch>
        </p:blipFill>
        <p:spPr>
          <a:xfrm rot="5400000">
            <a:off x="8135000" y="860343"/>
            <a:ext cx="1149085" cy="1053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" name="Google Shape;318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155" y="1104300"/>
            <a:ext cx="7124268" cy="382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5" name="Google Shape;3185;p48"/>
          <p:cNvSpPr txBox="1">
            <a:spLocks noGrp="1"/>
          </p:cNvSpPr>
          <p:nvPr>
            <p:ph type="subTitle" idx="2"/>
          </p:nvPr>
        </p:nvSpPr>
        <p:spPr>
          <a:xfrm>
            <a:off x="4901601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86" name="Google Shape;3186;p4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Daughterboard example</a:t>
            </a:r>
            <a:endParaRPr/>
          </a:p>
        </p:txBody>
      </p:sp>
      <p:cxnSp>
        <p:nvCxnSpPr>
          <p:cNvPr id="3187" name="Google Shape;3187;p48"/>
          <p:cNvCxnSpPr>
            <a:stCxn id="3188" idx="1"/>
          </p:cNvCxnSpPr>
          <p:nvPr/>
        </p:nvCxnSpPr>
        <p:spPr>
          <a:xfrm flipH="1">
            <a:off x="4063775" y="1696100"/>
            <a:ext cx="725700" cy="3354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188" name="Google Shape;3188;p48" title="Copper-Symbol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9475" y="1228400"/>
            <a:ext cx="935400" cy="935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9" name="Google Shape;3189;p48"/>
          <p:cNvCxnSpPr>
            <a:stCxn id="3188" idx="2"/>
          </p:cNvCxnSpPr>
          <p:nvPr/>
        </p:nvCxnSpPr>
        <p:spPr>
          <a:xfrm flipH="1">
            <a:off x="4305875" y="2163800"/>
            <a:ext cx="951300" cy="18975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90" name="Google Shape;3190;p48"/>
          <p:cNvSpPr txBox="1"/>
          <p:nvPr/>
        </p:nvSpPr>
        <p:spPr>
          <a:xfrm>
            <a:off x="4063775" y="14652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Kα </a:t>
            </a:r>
            <a:endParaRPr sz="1800" b="1"/>
          </a:p>
        </p:txBody>
      </p:sp>
      <p:sp>
        <p:nvSpPr>
          <p:cNvPr id="3191" name="Google Shape;3191;p48"/>
          <p:cNvSpPr txBox="1"/>
          <p:nvPr/>
        </p:nvSpPr>
        <p:spPr>
          <a:xfrm>
            <a:off x="4020925" y="33962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Kβ </a:t>
            </a:r>
            <a:endParaRPr sz="1800" b="1"/>
          </a:p>
        </p:txBody>
      </p:sp>
      <p:pic>
        <p:nvPicPr>
          <p:cNvPr id="3192" name="Google Shape;3192;p48" title="Lead-Symbol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0625" y="3058937"/>
            <a:ext cx="846276" cy="846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3" name="Google Shape;3193;p48"/>
          <p:cNvCxnSpPr/>
          <p:nvPr/>
        </p:nvCxnSpPr>
        <p:spPr>
          <a:xfrm flipH="1">
            <a:off x="4708925" y="3938350"/>
            <a:ext cx="459600" cy="50970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94" name="Google Shape;3194;p48"/>
          <p:cNvSpPr txBox="1"/>
          <p:nvPr/>
        </p:nvSpPr>
        <p:spPr>
          <a:xfrm>
            <a:off x="5048875" y="39052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Very tiny Pb Lα </a:t>
            </a:r>
            <a:endParaRPr sz="1800" b="1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358F511B-CFEE-501B-EFF5-EB9CD9006E93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F51966-45AF-BAB5-747C-889DBFA7C876}"/>
              </a:ext>
            </a:extLst>
          </p:cNvPr>
          <p:cNvSpPr/>
          <p:nvPr/>
        </p:nvSpPr>
        <p:spPr>
          <a:xfrm>
            <a:off x="6425076" y="1122828"/>
            <a:ext cx="1840472" cy="7650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D29534-0941-CD8A-DD5C-61379DB983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0466" y="1105619"/>
            <a:ext cx="1982964" cy="1818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D5A25A7-2C4A-9111-1A4E-A1E7124A50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38" t="-43691" r="138" b="43691"/>
          <a:stretch>
            <a:fillRect/>
          </a:stretch>
        </p:blipFill>
        <p:spPr>
          <a:xfrm rot="5400000">
            <a:off x="6841915" y="2031087"/>
            <a:ext cx="1883030" cy="1726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9" name="Google Shape;3199;p49"/>
          <p:cNvGrpSpPr/>
          <p:nvPr/>
        </p:nvGrpSpPr>
        <p:grpSpPr>
          <a:xfrm>
            <a:off x="1375456" y="1796713"/>
            <a:ext cx="1550072" cy="1550072"/>
            <a:chOff x="530505" y="2179769"/>
            <a:chExt cx="2442212" cy="2442212"/>
          </a:xfrm>
        </p:grpSpPr>
        <p:sp>
          <p:nvSpPr>
            <p:cNvPr id="3200" name="Google Shape;3200;p49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9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9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9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4" name="Google Shape;3204;p49"/>
          <p:cNvSpPr txBox="1">
            <a:spLocks noGrp="1"/>
          </p:cNvSpPr>
          <p:nvPr>
            <p:ph type="title"/>
          </p:nvPr>
        </p:nvSpPr>
        <p:spPr>
          <a:xfrm>
            <a:off x="3207650" y="1460050"/>
            <a:ext cx="45609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Findings &amp; Discussion</a:t>
            </a:r>
            <a:endParaRPr/>
          </a:p>
        </p:txBody>
      </p:sp>
      <p:sp>
        <p:nvSpPr>
          <p:cNvPr id="3205" name="Google Shape;3205;p49"/>
          <p:cNvSpPr txBox="1">
            <a:spLocks noGrp="1"/>
          </p:cNvSpPr>
          <p:nvPr>
            <p:ph type="title" idx="2"/>
          </p:nvPr>
        </p:nvSpPr>
        <p:spPr>
          <a:xfrm>
            <a:off x="1512425" y="2106475"/>
            <a:ext cx="1550100" cy="9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3207" name="Google Shape;3207;p49"/>
          <p:cNvGrpSpPr/>
          <p:nvPr/>
        </p:nvGrpSpPr>
        <p:grpSpPr>
          <a:xfrm rot="-545041">
            <a:off x="5463947" y="3904225"/>
            <a:ext cx="906977" cy="853220"/>
            <a:chOff x="4849812" y="4937475"/>
            <a:chExt cx="398098" cy="374552"/>
          </a:xfrm>
        </p:grpSpPr>
        <p:sp>
          <p:nvSpPr>
            <p:cNvPr id="3208" name="Google Shape;3208;p49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9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9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9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9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9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9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9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9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9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9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9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9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1" name="Google Shape;3221;p49"/>
          <p:cNvGrpSpPr/>
          <p:nvPr/>
        </p:nvGrpSpPr>
        <p:grpSpPr>
          <a:xfrm>
            <a:off x="2303209" y="1360160"/>
            <a:ext cx="446753" cy="307144"/>
            <a:chOff x="5807116" y="-753678"/>
            <a:chExt cx="145807" cy="100239"/>
          </a:xfrm>
        </p:grpSpPr>
        <p:sp>
          <p:nvSpPr>
            <p:cNvPr id="3222" name="Google Shape;3222;p49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9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9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9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6" name="Google Shape;3226;p49"/>
          <p:cNvSpPr/>
          <p:nvPr/>
        </p:nvSpPr>
        <p:spPr>
          <a:xfrm>
            <a:off x="6210443" y="3552594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49"/>
          <p:cNvSpPr/>
          <p:nvPr/>
        </p:nvSpPr>
        <p:spPr>
          <a:xfrm>
            <a:off x="7610694" y="327917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8" name="Google Shape;3228;p49"/>
          <p:cNvSpPr/>
          <p:nvPr/>
        </p:nvSpPr>
        <p:spPr>
          <a:xfrm>
            <a:off x="4881156" y="361224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49"/>
          <p:cNvSpPr/>
          <p:nvPr/>
        </p:nvSpPr>
        <p:spPr>
          <a:xfrm>
            <a:off x="1033673" y="195611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49"/>
          <p:cNvSpPr/>
          <p:nvPr/>
        </p:nvSpPr>
        <p:spPr>
          <a:xfrm>
            <a:off x="7987003" y="3950596"/>
            <a:ext cx="59767" cy="59767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49"/>
          <p:cNvSpPr/>
          <p:nvPr/>
        </p:nvSpPr>
        <p:spPr>
          <a:xfrm>
            <a:off x="2751606" y="374003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2" name="Google Shape;3232;p49"/>
          <p:cNvSpPr/>
          <p:nvPr/>
        </p:nvSpPr>
        <p:spPr>
          <a:xfrm>
            <a:off x="3207648" y="1243944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3" name="Google Shape;3233;p49"/>
          <p:cNvSpPr/>
          <p:nvPr/>
        </p:nvSpPr>
        <p:spPr>
          <a:xfrm>
            <a:off x="4215052" y="4153506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4" name="Google Shape;3234;p49"/>
          <p:cNvSpPr/>
          <p:nvPr/>
        </p:nvSpPr>
        <p:spPr>
          <a:xfrm>
            <a:off x="7048098" y="441653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5" name="Google Shape;3235;p49"/>
          <p:cNvSpPr/>
          <p:nvPr/>
        </p:nvSpPr>
        <p:spPr>
          <a:xfrm>
            <a:off x="7829095" y="61550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6" name="Google Shape;3236;p49"/>
          <p:cNvSpPr/>
          <p:nvPr/>
        </p:nvSpPr>
        <p:spPr>
          <a:xfrm>
            <a:off x="1441775" y="3707842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7" name="Google Shape;3237;p49"/>
          <p:cNvSpPr/>
          <p:nvPr/>
        </p:nvSpPr>
        <p:spPr>
          <a:xfrm>
            <a:off x="5402264" y="1658748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8" name="Google Shape;3238;p49"/>
          <p:cNvSpPr/>
          <p:nvPr/>
        </p:nvSpPr>
        <p:spPr>
          <a:xfrm>
            <a:off x="8218948" y="2446226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9" name="Google Shape;3239;p49"/>
          <p:cNvSpPr/>
          <p:nvPr/>
        </p:nvSpPr>
        <p:spPr>
          <a:xfrm>
            <a:off x="1874979" y="7068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0" name="Google Shape;3240;p49"/>
          <p:cNvSpPr/>
          <p:nvPr/>
        </p:nvSpPr>
        <p:spPr>
          <a:xfrm>
            <a:off x="4881153" y="4247082"/>
            <a:ext cx="269124" cy="269238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1" name="Google Shape;3241;p49"/>
          <p:cNvSpPr/>
          <p:nvPr/>
        </p:nvSpPr>
        <p:spPr>
          <a:xfrm>
            <a:off x="5996476" y="10401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2" name="Google Shape;3242;p49"/>
          <p:cNvSpPr/>
          <p:nvPr/>
        </p:nvSpPr>
        <p:spPr>
          <a:xfrm>
            <a:off x="3957025" y="169065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3" name="Google Shape;3243;p49"/>
          <p:cNvSpPr/>
          <p:nvPr/>
        </p:nvSpPr>
        <p:spPr>
          <a:xfrm>
            <a:off x="6626397" y="155586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44" name="Google Shape;3244;p49"/>
          <p:cNvCxnSpPr/>
          <p:nvPr/>
        </p:nvCxnSpPr>
        <p:spPr>
          <a:xfrm rot="10800000" flipH="1">
            <a:off x="3207638" y="2781338"/>
            <a:ext cx="4612500" cy="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A6D5E8DC-EE3E-19FD-27F9-BED6D7B77110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50"/>
          <p:cNvSpPr txBox="1">
            <a:spLocks noGrp="1"/>
          </p:cNvSpPr>
          <p:nvPr>
            <p:ph type="title"/>
          </p:nvPr>
        </p:nvSpPr>
        <p:spPr>
          <a:xfrm>
            <a:off x="634613" y="38125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 distributions by crate</a:t>
            </a:r>
            <a:endParaRPr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F56BD4C4-A01E-60EC-2913-835809A91455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449401-D951-AFE9-D11A-7990771479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58" r="2022"/>
          <a:stretch>
            <a:fillRect/>
          </a:stretch>
        </p:blipFill>
        <p:spPr>
          <a:xfrm>
            <a:off x="212871" y="1143559"/>
            <a:ext cx="8541923" cy="3072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62F19E-4BCC-7C52-409D-09065F6630DF}"/>
              </a:ext>
            </a:extLst>
          </p:cNvPr>
          <p:cNvSpPr txBox="1"/>
          <p:nvPr/>
        </p:nvSpPr>
        <p:spPr>
          <a:xfrm>
            <a:off x="8066194" y="3846052"/>
            <a:ext cx="137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5D52EB3-BEA7-B56E-6AF3-523EE082E39C}"/>
                  </a:ext>
                </a:extLst>
              </p14:cNvPr>
              <p14:cNvContentPartPr/>
              <p14:nvPr/>
            </p14:nvContentPartPr>
            <p14:xfrm>
              <a:off x="336386" y="2416354"/>
              <a:ext cx="39240" cy="2948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5D52EB3-BEA7-B56E-6AF3-523EE082E3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3746" y="2353714"/>
                <a:ext cx="16488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FCC6302-F711-B2CF-1807-B94051F91444}"/>
                  </a:ext>
                </a:extLst>
              </p14:cNvPr>
              <p14:cNvContentPartPr/>
              <p14:nvPr/>
            </p14:nvContentPartPr>
            <p14:xfrm>
              <a:off x="4093346" y="4081817"/>
              <a:ext cx="194040" cy="446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FCC6302-F711-B2CF-1807-B94051F914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30346" y="4019177"/>
                <a:ext cx="319680" cy="1702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D98B3A2-A4AC-5F18-C6AD-11998FAE5F32}"/>
              </a:ext>
            </a:extLst>
          </p:cNvPr>
          <p:cNvSpPr txBox="1"/>
          <p:nvPr/>
        </p:nvSpPr>
        <p:spPr>
          <a:xfrm>
            <a:off x="4246990" y="3927928"/>
            <a:ext cx="137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Slot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E93B7-717B-1998-B5A2-67F0628F76BC}"/>
              </a:ext>
            </a:extLst>
          </p:cNvPr>
          <p:cNvSpPr txBox="1"/>
          <p:nvPr/>
        </p:nvSpPr>
        <p:spPr>
          <a:xfrm rot="16200000">
            <a:off x="-352214" y="2057725"/>
            <a:ext cx="137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C7A993-69B7-4570-6242-888C3C90B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309" y="1042125"/>
            <a:ext cx="4429691" cy="3762631"/>
          </a:xfrm>
          <a:prstGeom prst="rect">
            <a:avLst/>
          </a:prstGeom>
        </p:spPr>
      </p:pic>
      <p:sp>
        <p:nvSpPr>
          <p:cNvPr id="3275" name="Google Shape;3275;p53"/>
          <p:cNvSpPr txBox="1">
            <a:spLocks noGrp="1"/>
          </p:cNvSpPr>
          <p:nvPr>
            <p:ph type="title"/>
          </p:nvPr>
        </p:nvSpPr>
        <p:spPr>
          <a:xfrm>
            <a:off x="720000" y="477825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Correlation between elements</a:t>
            </a:r>
            <a:endParaRPr/>
          </a:p>
        </p:txBody>
      </p:sp>
      <p:pic>
        <p:nvPicPr>
          <p:cNvPr id="3277" name="Google Shape;3277;p53"/>
          <p:cNvPicPr preferRelativeResize="0"/>
          <p:nvPr/>
        </p:nvPicPr>
        <p:blipFill rotWithShape="1">
          <a:blip r:embed="rId4">
            <a:alphaModFix/>
          </a:blip>
          <a:srcRect l="12343" t="32882" r="12531" b="37387"/>
          <a:stretch/>
        </p:blipFill>
        <p:spPr>
          <a:xfrm>
            <a:off x="1076300" y="1833949"/>
            <a:ext cx="2984502" cy="78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78" name="Google Shape;3278;p53"/>
          <p:cNvGrpSpPr/>
          <p:nvPr/>
        </p:nvGrpSpPr>
        <p:grpSpPr>
          <a:xfrm>
            <a:off x="720012" y="2834998"/>
            <a:ext cx="3161526" cy="1373827"/>
            <a:chOff x="720012" y="2834998"/>
            <a:chExt cx="3161526" cy="1373827"/>
          </a:xfrm>
        </p:grpSpPr>
        <p:pic>
          <p:nvPicPr>
            <p:cNvPr id="3279" name="Google Shape;3279;p53"/>
            <p:cNvPicPr preferRelativeResize="0"/>
            <p:nvPr/>
          </p:nvPicPr>
          <p:blipFill rotWithShape="1">
            <a:blip r:embed="rId5">
              <a:alphaModFix/>
            </a:blip>
            <a:srcRect l="18162" t="31191" r="26935" b="33023"/>
            <a:stretch/>
          </p:blipFill>
          <p:spPr>
            <a:xfrm>
              <a:off x="720012" y="2834998"/>
              <a:ext cx="3161526" cy="1373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0" name="Google Shape;3280;p53"/>
            <p:cNvPicPr preferRelativeResize="0"/>
            <p:nvPr/>
          </p:nvPicPr>
          <p:blipFill rotWithShape="1">
            <a:blip r:embed="rId6">
              <a:alphaModFix/>
            </a:blip>
            <a:srcRect t="19015" r="38325"/>
            <a:stretch/>
          </p:blipFill>
          <p:spPr>
            <a:xfrm>
              <a:off x="3371525" y="3247700"/>
              <a:ext cx="51775" cy="544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281" name="Google Shape;3281;p53"/>
          <p:cNvCxnSpPr/>
          <p:nvPr/>
        </p:nvCxnSpPr>
        <p:spPr>
          <a:xfrm>
            <a:off x="1236100" y="1458750"/>
            <a:ext cx="227100" cy="596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82" name="Google Shape;3282;p53"/>
          <p:cNvSpPr txBox="1"/>
          <p:nvPr/>
        </p:nvSpPr>
        <p:spPr>
          <a:xfrm>
            <a:off x="865100" y="1042125"/>
            <a:ext cx="31617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Rank difference</a:t>
            </a:r>
            <a:endParaRPr sz="21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83" name="Google Shape;3283;p53"/>
          <p:cNvSpPr/>
          <p:nvPr/>
        </p:nvSpPr>
        <p:spPr>
          <a:xfrm>
            <a:off x="5318561" y="3897075"/>
            <a:ext cx="476400" cy="4671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84" name="Google Shape;3284;p53"/>
          <p:cNvSpPr/>
          <p:nvPr/>
        </p:nvSpPr>
        <p:spPr>
          <a:xfrm>
            <a:off x="6402063" y="1821600"/>
            <a:ext cx="476400" cy="4671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85" name="Google Shape;3285;p53"/>
          <p:cNvSpPr/>
          <p:nvPr/>
        </p:nvSpPr>
        <p:spPr>
          <a:xfrm>
            <a:off x="5318561" y="2865675"/>
            <a:ext cx="476400" cy="4671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286" name="Google Shape;3286;p53"/>
          <p:cNvSpPr/>
          <p:nvPr/>
        </p:nvSpPr>
        <p:spPr>
          <a:xfrm>
            <a:off x="7431500" y="1821600"/>
            <a:ext cx="476400" cy="4671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444D066F-A9AF-7348-5261-711D78119C05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1" name="Google Shape;3291;p54"/>
          <p:cNvGrpSpPr/>
          <p:nvPr/>
        </p:nvGrpSpPr>
        <p:grpSpPr>
          <a:xfrm>
            <a:off x="1375456" y="1796713"/>
            <a:ext cx="1550072" cy="1550072"/>
            <a:chOff x="530505" y="2179769"/>
            <a:chExt cx="2442212" cy="2442212"/>
          </a:xfrm>
        </p:grpSpPr>
        <p:sp>
          <p:nvSpPr>
            <p:cNvPr id="3292" name="Google Shape;3292;p54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4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4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4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6" name="Google Shape;3296;p54"/>
          <p:cNvSpPr txBox="1">
            <a:spLocks noGrp="1"/>
          </p:cNvSpPr>
          <p:nvPr>
            <p:ph type="title"/>
          </p:nvPr>
        </p:nvSpPr>
        <p:spPr>
          <a:xfrm>
            <a:off x="3207650" y="1460050"/>
            <a:ext cx="45609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 and Future Directions</a:t>
            </a:r>
            <a:endParaRPr/>
          </a:p>
        </p:txBody>
      </p:sp>
      <p:sp>
        <p:nvSpPr>
          <p:cNvPr id="3297" name="Google Shape;3297;p54"/>
          <p:cNvSpPr txBox="1">
            <a:spLocks noGrp="1"/>
          </p:cNvSpPr>
          <p:nvPr>
            <p:ph type="title" idx="2"/>
          </p:nvPr>
        </p:nvSpPr>
        <p:spPr>
          <a:xfrm>
            <a:off x="1512425" y="2106475"/>
            <a:ext cx="1550100" cy="9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3298" name="Google Shape;3298;p54"/>
          <p:cNvSpPr txBox="1">
            <a:spLocks noGrp="1"/>
          </p:cNvSpPr>
          <p:nvPr>
            <p:ph type="subTitle" idx="1"/>
          </p:nvPr>
        </p:nvSpPr>
        <p:spPr>
          <a:xfrm rot="497">
            <a:off x="3207650" y="2846163"/>
            <a:ext cx="41529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Ideas for the next detectives on the case</a:t>
            </a:r>
            <a:endParaRPr dirty="0"/>
          </a:p>
        </p:txBody>
      </p:sp>
      <p:grpSp>
        <p:nvGrpSpPr>
          <p:cNvPr id="3299" name="Google Shape;3299;p54"/>
          <p:cNvGrpSpPr/>
          <p:nvPr/>
        </p:nvGrpSpPr>
        <p:grpSpPr>
          <a:xfrm rot="-545041">
            <a:off x="5463947" y="3904225"/>
            <a:ext cx="906977" cy="853220"/>
            <a:chOff x="4849812" y="4937475"/>
            <a:chExt cx="398098" cy="374552"/>
          </a:xfrm>
        </p:grpSpPr>
        <p:sp>
          <p:nvSpPr>
            <p:cNvPr id="3300" name="Google Shape;3300;p54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4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4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4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4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4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4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4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4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4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4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4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4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3" name="Google Shape;3313;p54"/>
          <p:cNvGrpSpPr/>
          <p:nvPr/>
        </p:nvGrpSpPr>
        <p:grpSpPr>
          <a:xfrm>
            <a:off x="2303209" y="1360160"/>
            <a:ext cx="446753" cy="307144"/>
            <a:chOff x="5807116" y="-753678"/>
            <a:chExt cx="145807" cy="100239"/>
          </a:xfrm>
        </p:grpSpPr>
        <p:sp>
          <p:nvSpPr>
            <p:cNvPr id="3314" name="Google Shape;3314;p54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4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4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4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8" name="Google Shape;3318;p54"/>
          <p:cNvSpPr/>
          <p:nvPr/>
        </p:nvSpPr>
        <p:spPr>
          <a:xfrm>
            <a:off x="6210443" y="3552594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9" name="Google Shape;3319;p54"/>
          <p:cNvSpPr/>
          <p:nvPr/>
        </p:nvSpPr>
        <p:spPr>
          <a:xfrm>
            <a:off x="7610694" y="327917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0" name="Google Shape;3320;p54"/>
          <p:cNvSpPr/>
          <p:nvPr/>
        </p:nvSpPr>
        <p:spPr>
          <a:xfrm>
            <a:off x="4881156" y="361224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1" name="Google Shape;3321;p54"/>
          <p:cNvSpPr/>
          <p:nvPr/>
        </p:nvSpPr>
        <p:spPr>
          <a:xfrm>
            <a:off x="1033673" y="195611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2" name="Google Shape;3322;p54"/>
          <p:cNvSpPr/>
          <p:nvPr/>
        </p:nvSpPr>
        <p:spPr>
          <a:xfrm>
            <a:off x="7987003" y="3950596"/>
            <a:ext cx="59767" cy="59767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3" name="Google Shape;3323;p54"/>
          <p:cNvSpPr/>
          <p:nvPr/>
        </p:nvSpPr>
        <p:spPr>
          <a:xfrm>
            <a:off x="2751606" y="374003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4" name="Google Shape;3324;p54"/>
          <p:cNvSpPr/>
          <p:nvPr/>
        </p:nvSpPr>
        <p:spPr>
          <a:xfrm>
            <a:off x="3207648" y="1243944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5" name="Google Shape;3325;p54"/>
          <p:cNvSpPr/>
          <p:nvPr/>
        </p:nvSpPr>
        <p:spPr>
          <a:xfrm>
            <a:off x="4215052" y="4153506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6" name="Google Shape;3326;p54"/>
          <p:cNvSpPr/>
          <p:nvPr/>
        </p:nvSpPr>
        <p:spPr>
          <a:xfrm>
            <a:off x="7048098" y="441653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7" name="Google Shape;3327;p54"/>
          <p:cNvSpPr/>
          <p:nvPr/>
        </p:nvSpPr>
        <p:spPr>
          <a:xfrm>
            <a:off x="7829095" y="61550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8" name="Google Shape;3328;p54"/>
          <p:cNvSpPr/>
          <p:nvPr/>
        </p:nvSpPr>
        <p:spPr>
          <a:xfrm>
            <a:off x="1441775" y="3707842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9" name="Google Shape;3329;p54"/>
          <p:cNvSpPr/>
          <p:nvPr/>
        </p:nvSpPr>
        <p:spPr>
          <a:xfrm>
            <a:off x="5402264" y="1658748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0" name="Google Shape;3330;p54"/>
          <p:cNvSpPr/>
          <p:nvPr/>
        </p:nvSpPr>
        <p:spPr>
          <a:xfrm>
            <a:off x="8218948" y="2446226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1" name="Google Shape;3331;p54"/>
          <p:cNvSpPr/>
          <p:nvPr/>
        </p:nvSpPr>
        <p:spPr>
          <a:xfrm>
            <a:off x="1874979" y="7068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2" name="Google Shape;3332;p54"/>
          <p:cNvSpPr/>
          <p:nvPr/>
        </p:nvSpPr>
        <p:spPr>
          <a:xfrm>
            <a:off x="4881153" y="4247082"/>
            <a:ext cx="269124" cy="269238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3" name="Google Shape;3333;p54"/>
          <p:cNvSpPr/>
          <p:nvPr/>
        </p:nvSpPr>
        <p:spPr>
          <a:xfrm>
            <a:off x="5996476" y="10401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4" name="Google Shape;3334;p54"/>
          <p:cNvSpPr/>
          <p:nvPr/>
        </p:nvSpPr>
        <p:spPr>
          <a:xfrm>
            <a:off x="3957025" y="169065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5" name="Google Shape;3335;p54"/>
          <p:cNvSpPr/>
          <p:nvPr/>
        </p:nvSpPr>
        <p:spPr>
          <a:xfrm>
            <a:off x="6626397" y="155586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36" name="Google Shape;3336;p54"/>
          <p:cNvCxnSpPr/>
          <p:nvPr/>
        </p:nvCxnSpPr>
        <p:spPr>
          <a:xfrm rot="10800000" flipH="1">
            <a:off x="3207638" y="2781338"/>
            <a:ext cx="4612500" cy="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39F7C4FC-82E0-0947-B3E2-4B846ABE44B4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p3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Contents </a:t>
            </a:r>
            <a:endParaRPr sz="3600"/>
          </a:p>
        </p:txBody>
      </p:sp>
      <p:graphicFrame>
        <p:nvGraphicFramePr>
          <p:cNvPr id="2892" name="Google Shape;2892;p34"/>
          <p:cNvGraphicFramePr/>
          <p:nvPr>
            <p:extLst>
              <p:ext uri="{D42A27DB-BD31-4B8C-83A1-F6EECF244321}">
                <p14:modId xmlns:p14="http://schemas.microsoft.com/office/powerpoint/2010/main" val="2711648712"/>
              </p:ext>
            </p:extLst>
          </p:nvPr>
        </p:nvGraphicFramePr>
        <p:xfrm>
          <a:off x="847159" y="1264444"/>
          <a:ext cx="5782050" cy="2987808"/>
        </p:xfrm>
        <a:graphic>
          <a:graphicData uri="http://schemas.openxmlformats.org/drawingml/2006/table">
            <a:tbl>
              <a:tblPr>
                <a:noFill/>
                <a:tableStyleId>{55AADEFF-13B0-4E63-9848-8C29D77D3C8F}</a:tableStyleId>
              </a:tblPr>
              <a:tblGrid>
                <a:gridCol w="578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 dirty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Introduction</a:t>
                      </a:r>
                      <a:endParaRPr sz="1600" b="0" dirty="0">
                        <a:solidFill>
                          <a:schemeClr val="accent4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Copper Creep Corrosion</a:t>
                      </a:r>
                      <a:endParaRPr sz="1600" b="0">
                        <a:solidFill>
                          <a:schemeClr val="accent4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XRF Spectroscopy Analysis </a:t>
                      </a:r>
                      <a:endParaRPr sz="1600" b="0">
                        <a:solidFill>
                          <a:schemeClr val="accent4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Data Findings and Discussion</a:t>
                      </a:r>
                      <a:endParaRPr sz="1800" b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Conclusion and Future Directions</a:t>
                      </a:r>
                      <a:endParaRPr sz="1800" b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96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 dirty="0">
                          <a:solidFill>
                            <a:schemeClr val="accent4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Acknowledgements</a:t>
                      </a:r>
                      <a:endParaRPr sz="1600" b="0" dirty="0">
                        <a:solidFill>
                          <a:schemeClr val="accent4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893" name="Google Shape;2893;p34"/>
          <p:cNvGrpSpPr/>
          <p:nvPr/>
        </p:nvGrpSpPr>
        <p:grpSpPr>
          <a:xfrm rot="-1074103">
            <a:off x="7048983" y="94342"/>
            <a:ext cx="1395454" cy="1292560"/>
            <a:chOff x="396852" y="3850761"/>
            <a:chExt cx="745338" cy="690380"/>
          </a:xfrm>
        </p:grpSpPr>
        <p:sp>
          <p:nvSpPr>
            <p:cNvPr id="2894" name="Google Shape;2894;p34"/>
            <p:cNvSpPr/>
            <p:nvPr/>
          </p:nvSpPr>
          <p:spPr>
            <a:xfrm>
              <a:off x="567636" y="3981125"/>
              <a:ext cx="32317" cy="29457"/>
            </a:xfrm>
            <a:custGeom>
              <a:avLst/>
              <a:gdLst/>
              <a:ahLst/>
              <a:cxnLst/>
              <a:rect l="l" t="t" r="r" b="b"/>
              <a:pathLst>
                <a:path w="678" h="618" extrusionOk="0">
                  <a:moveTo>
                    <a:pt x="423" y="1"/>
                  </a:moveTo>
                  <a:cubicBezTo>
                    <a:pt x="398" y="1"/>
                    <a:pt x="374" y="4"/>
                    <a:pt x="354" y="12"/>
                  </a:cubicBezTo>
                  <a:cubicBezTo>
                    <a:pt x="303" y="31"/>
                    <a:pt x="254" y="52"/>
                    <a:pt x="202" y="72"/>
                  </a:cubicBezTo>
                  <a:cubicBezTo>
                    <a:pt x="112" y="109"/>
                    <a:pt x="32" y="177"/>
                    <a:pt x="14" y="280"/>
                  </a:cubicBezTo>
                  <a:cubicBezTo>
                    <a:pt x="0" y="353"/>
                    <a:pt x="11" y="426"/>
                    <a:pt x="52" y="490"/>
                  </a:cubicBezTo>
                  <a:cubicBezTo>
                    <a:pt x="91" y="550"/>
                    <a:pt x="157" y="596"/>
                    <a:pt x="227" y="611"/>
                  </a:cubicBezTo>
                  <a:cubicBezTo>
                    <a:pt x="247" y="616"/>
                    <a:pt x="266" y="618"/>
                    <a:pt x="285" y="618"/>
                  </a:cubicBezTo>
                  <a:cubicBezTo>
                    <a:pt x="364" y="618"/>
                    <a:pt x="435" y="582"/>
                    <a:pt x="494" y="526"/>
                  </a:cubicBezTo>
                  <a:cubicBezTo>
                    <a:pt x="533" y="487"/>
                    <a:pt x="573" y="449"/>
                    <a:pt x="612" y="412"/>
                  </a:cubicBezTo>
                  <a:cubicBezTo>
                    <a:pt x="649" y="376"/>
                    <a:pt x="668" y="318"/>
                    <a:pt x="672" y="268"/>
                  </a:cubicBezTo>
                  <a:cubicBezTo>
                    <a:pt x="678" y="216"/>
                    <a:pt x="667" y="159"/>
                    <a:pt x="636" y="114"/>
                  </a:cubicBezTo>
                  <a:cubicBezTo>
                    <a:pt x="611" y="79"/>
                    <a:pt x="578" y="49"/>
                    <a:pt x="539" y="28"/>
                  </a:cubicBezTo>
                  <a:cubicBezTo>
                    <a:pt x="509" y="11"/>
                    <a:pt x="465" y="1"/>
                    <a:pt x="423" y="1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4"/>
            <p:cNvSpPr/>
            <p:nvPr/>
          </p:nvSpPr>
          <p:spPr>
            <a:xfrm>
              <a:off x="638085" y="3919541"/>
              <a:ext cx="31936" cy="23690"/>
            </a:xfrm>
            <a:custGeom>
              <a:avLst/>
              <a:gdLst/>
              <a:ahLst/>
              <a:cxnLst/>
              <a:rect l="l" t="t" r="r" b="b"/>
              <a:pathLst>
                <a:path w="670" h="497" extrusionOk="0">
                  <a:moveTo>
                    <a:pt x="350" y="0"/>
                  </a:moveTo>
                  <a:cubicBezTo>
                    <a:pt x="175" y="0"/>
                    <a:pt x="0" y="192"/>
                    <a:pt x="124" y="384"/>
                  </a:cubicBezTo>
                  <a:cubicBezTo>
                    <a:pt x="175" y="464"/>
                    <a:pt x="248" y="497"/>
                    <a:pt x="320" y="497"/>
                  </a:cubicBezTo>
                  <a:cubicBezTo>
                    <a:pt x="495" y="497"/>
                    <a:pt x="669" y="306"/>
                    <a:pt x="546" y="113"/>
                  </a:cubicBezTo>
                  <a:cubicBezTo>
                    <a:pt x="495" y="33"/>
                    <a:pt x="422" y="0"/>
                    <a:pt x="350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4"/>
            <p:cNvSpPr/>
            <p:nvPr/>
          </p:nvSpPr>
          <p:spPr>
            <a:xfrm>
              <a:off x="424450" y="3853192"/>
              <a:ext cx="681800" cy="681800"/>
            </a:xfrm>
            <a:custGeom>
              <a:avLst/>
              <a:gdLst/>
              <a:ahLst/>
              <a:cxnLst/>
              <a:rect l="l" t="t" r="r" b="b"/>
              <a:pathLst>
                <a:path w="14304" h="14304" extrusionOk="0">
                  <a:moveTo>
                    <a:pt x="7153" y="1"/>
                  </a:moveTo>
                  <a:cubicBezTo>
                    <a:pt x="5256" y="1"/>
                    <a:pt x="3437" y="754"/>
                    <a:pt x="2096" y="2095"/>
                  </a:cubicBezTo>
                  <a:cubicBezTo>
                    <a:pt x="755" y="3436"/>
                    <a:pt x="1" y="5255"/>
                    <a:pt x="1" y="7152"/>
                  </a:cubicBezTo>
                  <a:cubicBezTo>
                    <a:pt x="1" y="9049"/>
                    <a:pt x="755" y="10867"/>
                    <a:pt x="2096" y="12208"/>
                  </a:cubicBezTo>
                  <a:cubicBezTo>
                    <a:pt x="3437" y="13549"/>
                    <a:pt x="5256" y="14303"/>
                    <a:pt x="7153" y="14303"/>
                  </a:cubicBezTo>
                  <a:cubicBezTo>
                    <a:pt x="9050" y="14303"/>
                    <a:pt x="10868" y="13549"/>
                    <a:pt x="12209" y="12208"/>
                  </a:cubicBezTo>
                  <a:cubicBezTo>
                    <a:pt x="13550" y="10867"/>
                    <a:pt x="14304" y="9049"/>
                    <a:pt x="14304" y="7152"/>
                  </a:cubicBezTo>
                  <a:cubicBezTo>
                    <a:pt x="14304" y="5255"/>
                    <a:pt x="13550" y="3436"/>
                    <a:pt x="12209" y="2095"/>
                  </a:cubicBezTo>
                  <a:cubicBezTo>
                    <a:pt x="10868" y="754"/>
                    <a:pt x="9050" y="1"/>
                    <a:pt x="7153" y="1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4"/>
            <p:cNvSpPr/>
            <p:nvPr/>
          </p:nvSpPr>
          <p:spPr>
            <a:xfrm>
              <a:off x="444326" y="4290280"/>
              <a:ext cx="497813" cy="221976"/>
            </a:xfrm>
            <a:custGeom>
              <a:avLst/>
              <a:gdLst/>
              <a:ahLst/>
              <a:cxnLst/>
              <a:rect l="l" t="t" r="r" b="b"/>
              <a:pathLst>
                <a:path w="10444" h="4657" extrusionOk="0">
                  <a:moveTo>
                    <a:pt x="1676" y="1"/>
                  </a:moveTo>
                  <a:cubicBezTo>
                    <a:pt x="1105" y="1"/>
                    <a:pt x="535" y="151"/>
                    <a:pt x="0" y="380"/>
                  </a:cubicBezTo>
                  <a:cubicBezTo>
                    <a:pt x="179" y="882"/>
                    <a:pt x="413" y="1356"/>
                    <a:pt x="692" y="1799"/>
                  </a:cubicBezTo>
                  <a:cubicBezTo>
                    <a:pt x="703" y="1788"/>
                    <a:pt x="715" y="1779"/>
                    <a:pt x="726" y="1768"/>
                  </a:cubicBezTo>
                  <a:cubicBezTo>
                    <a:pt x="1129" y="1414"/>
                    <a:pt x="1586" y="1047"/>
                    <a:pt x="2135" y="973"/>
                  </a:cubicBezTo>
                  <a:cubicBezTo>
                    <a:pt x="2200" y="964"/>
                    <a:pt x="2264" y="960"/>
                    <a:pt x="2328" y="960"/>
                  </a:cubicBezTo>
                  <a:cubicBezTo>
                    <a:pt x="2827" y="960"/>
                    <a:pt x="3296" y="1214"/>
                    <a:pt x="3653" y="1555"/>
                  </a:cubicBezTo>
                  <a:cubicBezTo>
                    <a:pt x="3983" y="1871"/>
                    <a:pt x="4222" y="2279"/>
                    <a:pt x="4584" y="2562"/>
                  </a:cubicBezTo>
                  <a:cubicBezTo>
                    <a:pt x="4988" y="2879"/>
                    <a:pt x="5512" y="2885"/>
                    <a:pt x="6004" y="2885"/>
                  </a:cubicBezTo>
                  <a:cubicBezTo>
                    <a:pt x="6243" y="2885"/>
                    <a:pt x="6484" y="2872"/>
                    <a:pt x="6725" y="2872"/>
                  </a:cubicBezTo>
                  <a:cubicBezTo>
                    <a:pt x="6909" y="2872"/>
                    <a:pt x="7094" y="2880"/>
                    <a:pt x="7276" y="2909"/>
                  </a:cubicBezTo>
                  <a:cubicBezTo>
                    <a:pt x="7727" y="2978"/>
                    <a:pt x="8119" y="3205"/>
                    <a:pt x="8453" y="3510"/>
                  </a:cubicBezTo>
                  <a:cubicBezTo>
                    <a:pt x="8809" y="3836"/>
                    <a:pt x="9089" y="4223"/>
                    <a:pt x="9298" y="4657"/>
                  </a:cubicBezTo>
                  <a:cubicBezTo>
                    <a:pt x="9700" y="4503"/>
                    <a:pt x="10082" y="4312"/>
                    <a:pt x="10444" y="4093"/>
                  </a:cubicBezTo>
                  <a:cubicBezTo>
                    <a:pt x="10166" y="3676"/>
                    <a:pt x="9814" y="3299"/>
                    <a:pt x="9379" y="3045"/>
                  </a:cubicBezTo>
                  <a:cubicBezTo>
                    <a:pt x="8902" y="2765"/>
                    <a:pt x="8354" y="2631"/>
                    <a:pt x="7808" y="2578"/>
                  </a:cubicBezTo>
                  <a:cubicBezTo>
                    <a:pt x="6925" y="2491"/>
                    <a:pt x="5910" y="2693"/>
                    <a:pt x="5133" y="2160"/>
                  </a:cubicBezTo>
                  <a:cubicBezTo>
                    <a:pt x="4733" y="1887"/>
                    <a:pt x="4447" y="1495"/>
                    <a:pt x="4116" y="1150"/>
                  </a:cubicBezTo>
                  <a:cubicBezTo>
                    <a:pt x="3727" y="743"/>
                    <a:pt x="3268" y="394"/>
                    <a:pt x="2738" y="192"/>
                  </a:cubicBezTo>
                  <a:cubicBezTo>
                    <a:pt x="2389" y="59"/>
                    <a:pt x="2032" y="1"/>
                    <a:pt x="1676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4"/>
            <p:cNvSpPr/>
            <p:nvPr/>
          </p:nvSpPr>
          <p:spPr>
            <a:xfrm>
              <a:off x="644805" y="3859436"/>
              <a:ext cx="373408" cy="178982"/>
            </a:xfrm>
            <a:custGeom>
              <a:avLst/>
              <a:gdLst/>
              <a:ahLst/>
              <a:cxnLst/>
              <a:rect l="l" t="t" r="r" b="b"/>
              <a:pathLst>
                <a:path w="7834" h="3755" extrusionOk="0">
                  <a:moveTo>
                    <a:pt x="1171" y="1"/>
                  </a:moveTo>
                  <a:cubicBezTo>
                    <a:pt x="768" y="79"/>
                    <a:pt x="375" y="190"/>
                    <a:pt x="1" y="333"/>
                  </a:cubicBezTo>
                  <a:cubicBezTo>
                    <a:pt x="594" y="666"/>
                    <a:pt x="1087" y="1152"/>
                    <a:pt x="1550" y="1646"/>
                  </a:cubicBezTo>
                  <a:cubicBezTo>
                    <a:pt x="2054" y="2186"/>
                    <a:pt x="2539" y="2761"/>
                    <a:pt x="3150" y="3183"/>
                  </a:cubicBezTo>
                  <a:cubicBezTo>
                    <a:pt x="3450" y="3389"/>
                    <a:pt x="3780" y="3561"/>
                    <a:pt x="4134" y="3650"/>
                  </a:cubicBezTo>
                  <a:cubicBezTo>
                    <a:pt x="4412" y="3719"/>
                    <a:pt x="4697" y="3754"/>
                    <a:pt x="4982" y="3754"/>
                  </a:cubicBezTo>
                  <a:cubicBezTo>
                    <a:pt x="5086" y="3754"/>
                    <a:pt x="5191" y="3750"/>
                    <a:pt x="5295" y="3740"/>
                  </a:cubicBezTo>
                  <a:cubicBezTo>
                    <a:pt x="6033" y="3673"/>
                    <a:pt x="6742" y="3357"/>
                    <a:pt x="7290" y="2859"/>
                  </a:cubicBezTo>
                  <a:cubicBezTo>
                    <a:pt x="7498" y="2670"/>
                    <a:pt x="7679" y="2457"/>
                    <a:pt x="7833" y="2226"/>
                  </a:cubicBezTo>
                  <a:cubicBezTo>
                    <a:pt x="7726" y="2108"/>
                    <a:pt x="7613" y="1996"/>
                    <a:pt x="7499" y="1885"/>
                  </a:cubicBezTo>
                  <a:cubicBezTo>
                    <a:pt x="7297" y="2018"/>
                    <a:pt x="7091" y="2149"/>
                    <a:pt x="6876" y="2264"/>
                  </a:cubicBezTo>
                  <a:cubicBezTo>
                    <a:pt x="6450" y="2493"/>
                    <a:pt x="5992" y="2613"/>
                    <a:pt x="5511" y="2613"/>
                  </a:cubicBezTo>
                  <a:cubicBezTo>
                    <a:pt x="5467" y="2613"/>
                    <a:pt x="5423" y="2612"/>
                    <a:pt x="5378" y="2610"/>
                  </a:cubicBezTo>
                  <a:cubicBezTo>
                    <a:pt x="4753" y="2582"/>
                    <a:pt x="4143" y="2374"/>
                    <a:pt x="3588" y="2092"/>
                  </a:cubicBezTo>
                  <a:cubicBezTo>
                    <a:pt x="2639" y="1613"/>
                    <a:pt x="1788" y="878"/>
                    <a:pt x="1171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4"/>
            <p:cNvSpPr/>
            <p:nvPr/>
          </p:nvSpPr>
          <p:spPr>
            <a:xfrm>
              <a:off x="550238" y="3893993"/>
              <a:ext cx="520931" cy="283750"/>
            </a:xfrm>
            <a:custGeom>
              <a:avLst/>
              <a:gdLst/>
              <a:ahLst/>
              <a:cxnLst/>
              <a:rect l="l" t="t" r="r" b="b"/>
              <a:pathLst>
                <a:path w="10929" h="5953" extrusionOk="0">
                  <a:moveTo>
                    <a:pt x="1127" y="0"/>
                  </a:moveTo>
                  <a:cubicBezTo>
                    <a:pt x="726" y="216"/>
                    <a:pt x="350" y="467"/>
                    <a:pt x="1" y="753"/>
                  </a:cubicBezTo>
                  <a:cubicBezTo>
                    <a:pt x="291" y="797"/>
                    <a:pt x="574" y="885"/>
                    <a:pt x="840" y="1016"/>
                  </a:cubicBezTo>
                  <a:cubicBezTo>
                    <a:pt x="1299" y="1241"/>
                    <a:pt x="1695" y="1575"/>
                    <a:pt x="2049" y="1938"/>
                  </a:cubicBezTo>
                  <a:cubicBezTo>
                    <a:pt x="2421" y="2322"/>
                    <a:pt x="2751" y="2743"/>
                    <a:pt x="3079" y="3166"/>
                  </a:cubicBezTo>
                  <a:cubicBezTo>
                    <a:pt x="3405" y="3587"/>
                    <a:pt x="3734" y="4003"/>
                    <a:pt x="4087" y="4401"/>
                  </a:cubicBezTo>
                  <a:cubicBezTo>
                    <a:pt x="4806" y="5211"/>
                    <a:pt x="5865" y="5953"/>
                    <a:pt x="6982" y="5953"/>
                  </a:cubicBezTo>
                  <a:cubicBezTo>
                    <a:pt x="7201" y="5953"/>
                    <a:pt x="7422" y="5924"/>
                    <a:pt x="7643" y="5863"/>
                  </a:cubicBezTo>
                  <a:cubicBezTo>
                    <a:pt x="8169" y="5715"/>
                    <a:pt x="8583" y="5356"/>
                    <a:pt x="8944" y="4958"/>
                  </a:cubicBezTo>
                  <a:cubicBezTo>
                    <a:pt x="9315" y="4549"/>
                    <a:pt x="9639" y="4079"/>
                    <a:pt x="10070" y="3728"/>
                  </a:cubicBezTo>
                  <a:cubicBezTo>
                    <a:pt x="10336" y="3511"/>
                    <a:pt x="10623" y="3307"/>
                    <a:pt x="10929" y="3141"/>
                  </a:cubicBezTo>
                  <a:cubicBezTo>
                    <a:pt x="10803" y="2885"/>
                    <a:pt x="10662" y="2639"/>
                    <a:pt x="10508" y="2403"/>
                  </a:cubicBezTo>
                  <a:cubicBezTo>
                    <a:pt x="10440" y="2508"/>
                    <a:pt x="10372" y="2616"/>
                    <a:pt x="10300" y="2722"/>
                  </a:cubicBezTo>
                  <a:cubicBezTo>
                    <a:pt x="10095" y="3024"/>
                    <a:pt x="9860" y="3292"/>
                    <a:pt x="9613" y="3560"/>
                  </a:cubicBezTo>
                  <a:cubicBezTo>
                    <a:pt x="9258" y="3943"/>
                    <a:pt x="8860" y="4306"/>
                    <a:pt x="8400" y="4557"/>
                  </a:cubicBezTo>
                  <a:cubicBezTo>
                    <a:pt x="8068" y="4738"/>
                    <a:pt x="7700" y="4858"/>
                    <a:pt x="7320" y="4864"/>
                  </a:cubicBezTo>
                  <a:cubicBezTo>
                    <a:pt x="7311" y="4864"/>
                    <a:pt x="7302" y="4864"/>
                    <a:pt x="7292" y="4864"/>
                  </a:cubicBezTo>
                  <a:cubicBezTo>
                    <a:pt x="6955" y="4864"/>
                    <a:pt x="6626" y="4774"/>
                    <a:pt x="6324" y="4627"/>
                  </a:cubicBezTo>
                  <a:cubicBezTo>
                    <a:pt x="5609" y="4281"/>
                    <a:pt x="5039" y="3670"/>
                    <a:pt x="4519" y="3087"/>
                  </a:cubicBezTo>
                  <a:cubicBezTo>
                    <a:pt x="3930" y="2428"/>
                    <a:pt x="3380" y="1732"/>
                    <a:pt x="2747" y="1113"/>
                  </a:cubicBezTo>
                  <a:cubicBezTo>
                    <a:pt x="2280" y="658"/>
                    <a:pt x="1746" y="224"/>
                    <a:pt x="1127" y="0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4"/>
            <p:cNvSpPr/>
            <p:nvPr/>
          </p:nvSpPr>
          <p:spPr>
            <a:xfrm>
              <a:off x="446233" y="4039514"/>
              <a:ext cx="659970" cy="282177"/>
            </a:xfrm>
            <a:custGeom>
              <a:avLst/>
              <a:gdLst/>
              <a:ahLst/>
              <a:cxnLst/>
              <a:rect l="l" t="t" r="r" b="b"/>
              <a:pathLst>
                <a:path w="13846" h="5920" extrusionOk="0">
                  <a:moveTo>
                    <a:pt x="323" y="1"/>
                  </a:moveTo>
                  <a:cubicBezTo>
                    <a:pt x="202" y="239"/>
                    <a:pt x="94" y="482"/>
                    <a:pt x="0" y="734"/>
                  </a:cubicBezTo>
                  <a:cubicBezTo>
                    <a:pt x="1147" y="805"/>
                    <a:pt x="2274" y="1048"/>
                    <a:pt x="3279" y="1628"/>
                  </a:cubicBezTo>
                  <a:cubicBezTo>
                    <a:pt x="3801" y="1929"/>
                    <a:pt x="4278" y="2303"/>
                    <a:pt x="4722" y="2710"/>
                  </a:cubicBezTo>
                  <a:cubicBezTo>
                    <a:pt x="4974" y="2942"/>
                    <a:pt x="5216" y="3183"/>
                    <a:pt x="5451" y="3432"/>
                  </a:cubicBezTo>
                  <a:cubicBezTo>
                    <a:pt x="5711" y="3706"/>
                    <a:pt x="5955" y="3993"/>
                    <a:pt x="6213" y="4267"/>
                  </a:cubicBezTo>
                  <a:cubicBezTo>
                    <a:pt x="7160" y="5278"/>
                    <a:pt x="8514" y="5919"/>
                    <a:pt x="9906" y="5919"/>
                  </a:cubicBezTo>
                  <a:cubicBezTo>
                    <a:pt x="9947" y="5919"/>
                    <a:pt x="9987" y="5919"/>
                    <a:pt x="10028" y="5918"/>
                  </a:cubicBezTo>
                  <a:cubicBezTo>
                    <a:pt x="10761" y="5898"/>
                    <a:pt x="11481" y="5693"/>
                    <a:pt x="12113" y="5322"/>
                  </a:cubicBezTo>
                  <a:cubicBezTo>
                    <a:pt x="12673" y="4994"/>
                    <a:pt x="13173" y="4575"/>
                    <a:pt x="13625" y="4112"/>
                  </a:cubicBezTo>
                  <a:cubicBezTo>
                    <a:pt x="13689" y="4046"/>
                    <a:pt x="13752" y="3981"/>
                    <a:pt x="13813" y="3914"/>
                  </a:cubicBezTo>
                  <a:cubicBezTo>
                    <a:pt x="13834" y="3693"/>
                    <a:pt x="13846" y="3470"/>
                    <a:pt x="13846" y="3244"/>
                  </a:cubicBezTo>
                  <a:cubicBezTo>
                    <a:pt x="13846" y="2861"/>
                    <a:pt x="13814" y="2485"/>
                    <a:pt x="13757" y="2118"/>
                  </a:cubicBezTo>
                  <a:cubicBezTo>
                    <a:pt x="13508" y="2437"/>
                    <a:pt x="13220" y="2726"/>
                    <a:pt x="12898" y="2977"/>
                  </a:cubicBezTo>
                  <a:cubicBezTo>
                    <a:pt x="12413" y="3355"/>
                    <a:pt x="11867" y="3666"/>
                    <a:pt x="11298" y="3899"/>
                  </a:cubicBezTo>
                  <a:cubicBezTo>
                    <a:pt x="10756" y="4123"/>
                    <a:pt x="10180" y="4266"/>
                    <a:pt x="9593" y="4296"/>
                  </a:cubicBezTo>
                  <a:cubicBezTo>
                    <a:pt x="9518" y="4300"/>
                    <a:pt x="9443" y="4302"/>
                    <a:pt x="9369" y="4302"/>
                  </a:cubicBezTo>
                  <a:cubicBezTo>
                    <a:pt x="8271" y="4302"/>
                    <a:pt x="7223" y="3897"/>
                    <a:pt x="6301" y="3313"/>
                  </a:cubicBezTo>
                  <a:cubicBezTo>
                    <a:pt x="5752" y="2963"/>
                    <a:pt x="5264" y="2536"/>
                    <a:pt x="4744" y="2146"/>
                  </a:cubicBezTo>
                  <a:cubicBezTo>
                    <a:pt x="4268" y="1791"/>
                    <a:pt x="3773" y="1464"/>
                    <a:pt x="3257" y="1175"/>
                  </a:cubicBezTo>
                  <a:cubicBezTo>
                    <a:pt x="2332" y="658"/>
                    <a:pt x="1343" y="275"/>
                    <a:pt x="323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4"/>
            <p:cNvSpPr/>
            <p:nvPr/>
          </p:nvSpPr>
          <p:spPr>
            <a:xfrm>
              <a:off x="424545" y="4166351"/>
              <a:ext cx="659779" cy="242615"/>
            </a:xfrm>
            <a:custGeom>
              <a:avLst/>
              <a:gdLst/>
              <a:ahLst/>
              <a:cxnLst/>
              <a:rect l="l" t="t" r="r" b="b"/>
              <a:pathLst>
                <a:path w="13842" h="5090" extrusionOk="0">
                  <a:moveTo>
                    <a:pt x="574" y="1"/>
                  </a:moveTo>
                  <a:cubicBezTo>
                    <a:pt x="411" y="1"/>
                    <a:pt x="247" y="2"/>
                    <a:pt x="83" y="2"/>
                  </a:cubicBezTo>
                  <a:cubicBezTo>
                    <a:pt x="64" y="2"/>
                    <a:pt x="44" y="2"/>
                    <a:pt x="25" y="2"/>
                  </a:cubicBezTo>
                  <a:cubicBezTo>
                    <a:pt x="9" y="194"/>
                    <a:pt x="1" y="386"/>
                    <a:pt x="1" y="582"/>
                  </a:cubicBezTo>
                  <a:cubicBezTo>
                    <a:pt x="1" y="1127"/>
                    <a:pt x="64" y="1657"/>
                    <a:pt x="180" y="2168"/>
                  </a:cubicBezTo>
                  <a:cubicBezTo>
                    <a:pt x="761" y="2009"/>
                    <a:pt x="1359" y="1871"/>
                    <a:pt x="1965" y="1871"/>
                  </a:cubicBezTo>
                  <a:cubicBezTo>
                    <a:pt x="1976" y="1871"/>
                    <a:pt x="1987" y="1871"/>
                    <a:pt x="1998" y="1871"/>
                  </a:cubicBezTo>
                  <a:cubicBezTo>
                    <a:pt x="2578" y="1876"/>
                    <a:pt x="3134" y="2032"/>
                    <a:pt x="3644" y="2306"/>
                  </a:cubicBezTo>
                  <a:cubicBezTo>
                    <a:pt x="4286" y="2655"/>
                    <a:pt x="4803" y="3160"/>
                    <a:pt x="5359" y="3624"/>
                  </a:cubicBezTo>
                  <a:cubicBezTo>
                    <a:pt x="5775" y="3971"/>
                    <a:pt x="6221" y="4293"/>
                    <a:pt x="6751" y="4435"/>
                  </a:cubicBezTo>
                  <a:cubicBezTo>
                    <a:pt x="7052" y="4516"/>
                    <a:pt x="7361" y="4542"/>
                    <a:pt x="7671" y="4542"/>
                  </a:cubicBezTo>
                  <a:cubicBezTo>
                    <a:pt x="8022" y="4542"/>
                    <a:pt x="8375" y="4509"/>
                    <a:pt x="8722" y="4485"/>
                  </a:cubicBezTo>
                  <a:cubicBezTo>
                    <a:pt x="9169" y="4453"/>
                    <a:pt x="9619" y="4422"/>
                    <a:pt x="10068" y="4422"/>
                  </a:cubicBezTo>
                  <a:cubicBezTo>
                    <a:pt x="10517" y="4422"/>
                    <a:pt x="10965" y="4453"/>
                    <a:pt x="11406" y="4547"/>
                  </a:cubicBezTo>
                  <a:cubicBezTo>
                    <a:pt x="11874" y="4647"/>
                    <a:pt x="12307" y="4832"/>
                    <a:pt x="12699" y="5090"/>
                  </a:cubicBezTo>
                  <a:cubicBezTo>
                    <a:pt x="13179" y="4499"/>
                    <a:pt x="13566" y="3830"/>
                    <a:pt x="13841" y="3107"/>
                  </a:cubicBezTo>
                  <a:lnTo>
                    <a:pt x="13841" y="3107"/>
                  </a:lnTo>
                  <a:cubicBezTo>
                    <a:pt x="13590" y="3143"/>
                    <a:pt x="13340" y="3194"/>
                    <a:pt x="13091" y="3253"/>
                  </a:cubicBezTo>
                  <a:cubicBezTo>
                    <a:pt x="12385" y="3420"/>
                    <a:pt x="11690" y="3634"/>
                    <a:pt x="10987" y="3808"/>
                  </a:cubicBezTo>
                  <a:cubicBezTo>
                    <a:pt x="10291" y="3980"/>
                    <a:pt x="9545" y="4130"/>
                    <a:pt x="8813" y="4130"/>
                  </a:cubicBezTo>
                  <a:cubicBezTo>
                    <a:pt x="8160" y="4130"/>
                    <a:pt x="7517" y="4011"/>
                    <a:pt x="6931" y="3682"/>
                  </a:cubicBezTo>
                  <a:cubicBezTo>
                    <a:pt x="5708" y="2996"/>
                    <a:pt x="4974" y="1767"/>
                    <a:pt x="3896" y="910"/>
                  </a:cubicBezTo>
                  <a:cubicBezTo>
                    <a:pt x="3594" y="670"/>
                    <a:pt x="3267" y="455"/>
                    <a:pt x="2902" y="322"/>
                  </a:cubicBezTo>
                  <a:cubicBezTo>
                    <a:pt x="2519" y="182"/>
                    <a:pt x="2119" y="91"/>
                    <a:pt x="1712" y="48"/>
                  </a:cubicBezTo>
                  <a:cubicBezTo>
                    <a:pt x="1334" y="7"/>
                    <a:pt x="954" y="1"/>
                    <a:pt x="574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4"/>
            <p:cNvSpPr/>
            <p:nvPr/>
          </p:nvSpPr>
          <p:spPr>
            <a:xfrm>
              <a:off x="501429" y="4384180"/>
              <a:ext cx="252100" cy="150478"/>
            </a:xfrm>
            <a:custGeom>
              <a:avLst/>
              <a:gdLst/>
              <a:ahLst/>
              <a:cxnLst/>
              <a:rect l="l" t="t" r="r" b="b"/>
              <a:pathLst>
                <a:path w="5289" h="3157" extrusionOk="0">
                  <a:moveTo>
                    <a:pt x="900" y="0"/>
                  </a:moveTo>
                  <a:cubicBezTo>
                    <a:pt x="725" y="0"/>
                    <a:pt x="550" y="38"/>
                    <a:pt x="395" y="125"/>
                  </a:cubicBezTo>
                  <a:cubicBezTo>
                    <a:pt x="224" y="221"/>
                    <a:pt x="95" y="368"/>
                    <a:pt x="0" y="535"/>
                  </a:cubicBezTo>
                  <a:cubicBezTo>
                    <a:pt x="1263" y="2080"/>
                    <a:pt x="3157" y="3084"/>
                    <a:pt x="5289" y="3157"/>
                  </a:cubicBezTo>
                  <a:cubicBezTo>
                    <a:pt x="5287" y="3138"/>
                    <a:pt x="5286" y="3121"/>
                    <a:pt x="5282" y="3103"/>
                  </a:cubicBezTo>
                  <a:cubicBezTo>
                    <a:pt x="5231" y="2760"/>
                    <a:pt x="5101" y="2445"/>
                    <a:pt x="4883" y="2174"/>
                  </a:cubicBezTo>
                  <a:cubicBezTo>
                    <a:pt x="4697" y="1945"/>
                    <a:pt x="4460" y="1782"/>
                    <a:pt x="4193" y="1664"/>
                  </a:cubicBezTo>
                  <a:cubicBezTo>
                    <a:pt x="3648" y="1420"/>
                    <a:pt x="3057" y="1295"/>
                    <a:pt x="2577" y="924"/>
                  </a:cubicBezTo>
                  <a:cubicBezTo>
                    <a:pt x="2337" y="738"/>
                    <a:pt x="2122" y="515"/>
                    <a:pt x="1874" y="338"/>
                  </a:cubicBezTo>
                  <a:cubicBezTo>
                    <a:pt x="1653" y="181"/>
                    <a:pt x="1393" y="68"/>
                    <a:pt x="1126" y="20"/>
                  </a:cubicBezTo>
                  <a:cubicBezTo>
                    <a:pt x="1052" y="7"/>
                    <a:pt x="976" y="0"/>
                    <a:pt x="900" y="0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4"/>
            <p:cNvSpPr/>
            <p:nvPr/>
          </p:nvSpPr>
          <p:spPr>
            <a:xfrm>
              <a:off x="396852" y="4088085"/>
              <a:ext cx="497766" cy="453056"/>
            </a:xfrm>
            <a:custGeom>
              <a:avLst/>
              <a:gdLst/>
              <a:ahLst/>
              <a:cxnLst/>
              <a:rect l="l" t="t" r="r" b="b"/>
              <a:pathLst>
                <a:path w="10443" h="9505" extrusionOk="0">
                  <a:moveTo>
                    <a:pt x="943" y="1"/>
                  </a:moveTo>
                  <a:cubicBezTo>
                    <a:pt x="940" y="1"/>
                    <a:pt x="936" y="3"/>
                    <a:pt x="935" y="7"/>
                  </a:cubicBezTo>
                  <a:cubicBezTo>
                    <a:pt x="1" y="2563"/>
                    <a:pt x="861" y="5643"/>
                    <a:pt x="2798" y="7500"/>
                  </a:cubicBezTo>
                  <a:cubicBezTo>
                    <a:pt x="4170" y="8815"/>
                    <a:pt x="6033" y="9505"/>
                    <a:pt x="7903" y="9505"/>
                  </a:cubicBezTo>
                  <a:cubicBezTo>
                    <a:pt x="8743" y="9505"/>
                    <a:pt x="9583" y="9366"/>
                    <a:pt x="10381" y="9082"/>
                  </a:cubicBezTo>
                  <a:cubicBezTo>
                    <a:pt x="10443" y="9057"/>
                    <a:pt x="10427" y="8966"/>
                    <a:pt x="10371" y="8966"/>
                  </a:cubicBezTo>
                  <a:cubicBezTo>
                    <a:pt x="10365" y="8966"/>
                    <a:pt x="10358" y="8968"/>
                    <a:pt x="10351" y="8970"/>
                  </a:cubicBezTo>
                  <a:cubicBezTo>
                    <a:pt x="9594" y="9221"/>
                    <a:pt x="8800" y="9345"/>
                    <a:pt x="8006" y="9345"/>
                  </a:cubicBezTo>
                  <a:cubicBezTo>
                    <a:pt x="6148" y="9345"/>
                    <a:pt x="4293" y="8667"/>
                    <a:pt x="2932" y="7365"/>
                  </a:cubicBezTo>
                  <a:cubicBezTo>
                    <a:pt x="940" y="5459"/>
                    <a:pt x="356" y="2632"/>
                    <a:pt x="950" y="11"/>
                  </a:cubicBezTo>
                  <a:cubicBezTo>
                    <a:pt x="952" y="5"/>
                    <a:pt x="948" y="1"/>
                    <a:pt x="9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4"/>
            <p:cNvSpPr/>
            <p:nvPr/>
          </p:nvSpPr>
          <p:spPr>
            <a:xfrm>
              <a:off x="498140" y="3850761"/>
              <a:ext cx="644049" cy="434419"/>
            </a:xfrm>
            <a:custGeom>
              <a:avLst/>
              <a:gdLst/>
              <a:ahLst/>
              <a:cxnLst/>
              <a:rect l="l" t="t" r="r" b="b"/>
              <a:pathLst>
                <a:path w="13512" h="9114" extrusionOk="0">
                  <a:moveTo>
                    <a:pt x="5709" y="0"/>
                  </a:moveTo>
                  <a:cubicBezTo>
                    <a:pt x="3551" y="0"/>
                    <a:pt x="1416" y="939"/>
                    <a:pt x="13" y="2687"/>
                  </a:cubicBezTo>
                  <a:cubicBezTo>
                    <a:pt x="1" y="2703"/>
                    <a:pt x="13" y="2723"/>
                    <a:pt x="27" y="2723"/>
                  </a:cubicBezTo>
                  <a:cubicBezTo>
                    <a:pt x="32" y="2723"/>
                    <a:pt x="36" y="2721"/>
                    <a:pt x="41" y="2716"/>
                  </a:cubicBezTo>
                  <a:cubicBezTo>
                    <a:pt x="1562" y="1122"/>
                    <a:pt x="3621" y="190"/>
                    <a:pt x="5724" y="190"/>
                  </a:cubicBezTo>
                  <a:cubicBezTo>
                    <a:pt x="6778" y="190"/>
                    <a:pt x="7842" y="424"/>
                    <a:pt x="8856" y="926"/>
                  </a:cubicBezTo>
                  <a:cubicBezTo>
                    <a:pt x="11838" y="2404"/>
                    <a:pt x="13385" y="5847"/>
                    <a:pt x="12471" y="9060"/>
                  </a:cubicBezTo>
                  <a:cubicBezTo>
                    <a:pt x="12462" y="9092"/>
                    <a:pt x="12488" y="9113"/>
                    <a:pt x="12514" y="9113"/>
                  </a:cubicBezTo>
                  <a:cubicBezTo>
                    <a:pt x="12532" y="9113"/>
                    <a:pt x="12549" y="9104"/>
                    <a:pt x="12555" y="9083"/>
                  </a:cubicBezTo>
                  <a:cubicBezTo>
                    <a:pt x="13512" y="5823"/>
                    <a:pt x="12010" y="2284"/>
                    <a:pt x="8953" y="759"/>
                  </a:cubicBezTo>
                  <a:cubicBezTo>
                    <a:pt x="7929" y="247"/>
                    <a:pt x="6816" y="0"/>
                    <a:pt x="57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4"/>
            <p:cNvSpPr/>
            <p:nvPr/>
          </p:nvSpPr>
          <p:spPr>
            <a:xfrm>
              <a:off x="803625" y="4018971"/>
              <a:ext cx="22403" cy="22355"/>
            </a:xfrm>
            <a:custGeom>
              <a:avLst/>
              <a:gdLst/>
              <a:ahLst/>
              <a:cxnLst/>
              <a:rect l="l" t="t" r="r" b="b"/>
              <a:pathLst>
                <a:path w="470" h="469" extrusionOk="0">
                  <a:moveTo>
                    <a:pt x="235" y="1"/>
                  </a:moveTo>
                  <a:cubicBezTo>
                    <a:pt x="106" y="1"/>
                    <a:pt x="1" y="105"/>
                    <a:pt x="1" y="235"/>
                  </a:cubicBezTo>
                  <a:cubicBezTo>
                    <a:pt x="1" y="364"/>
                    <a:pt x="106" y="469"/>
                    <a:pt x="235" y="469"/>
                  </a:cubicBezTo>
                  <a:cubicBezTo>
                    <a:pt x="365" y="469"/>
                    <a:pt x="470" y="364"/>
                    <a:pt x="470" y="235"/>
                  </a:cubicBezTo>
                  <a:cubicBezTo>
                    <a:pt x="470" y="105"/>
                    <a:pt x="365" y="1"/>
                    <a:pt x="2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4"/>
            <p:cNvSpPr/>
            <p:nvPr/>
          </p:nvSpPr>
          <p:spPr>
            <a:xfrm>
              <a:off x="666970" y="4010439"/>
              <a:ext cx="75883" cy="75644"/>
            </a:xfrm>
            <a:custGeom>
              <a:avLst/>
              <a:gdLst/>
              <a:ahLst/>
              <a:cxnLst/>
              <a:rect l="l" t="t" r="r" b="b"/>
              <a:pathLst>
                <a:path w="1592" h="1587" extrusionOk="0">
                  <a:moveTo>
                    <a:pt x="796" y="1"/>
                  </a:moveTo>
                  <a:cubicBezTo>
                    <a:pt x="360" y="1"/>
                    <a:pt x="6" y="353"/>
                    <a:pt x="3" y="790"/>
                  </a:cubicBezTo>
                  <a:cubicBezTo>
                    <a:pt x="0" y="1227"/>
                    <a:pt x="354" y="1584"/>
                    <a:pt x="792" y="1587"/>
                  </a:cubicBezTo>
                  <a:cubicBezTo>
                    <a:pt x="793" y="1587"/>
                    <a:pt x="794" y="1587"/>
                    <a:pt x="796" y="1587"/>
                  </a:cubicBezTo>
                  <a:cubicBezTo>
                    <a:pt x="1233" y="1587"/>
                    <a:pt x="1586" y="1234"/>
                    <a:pt x="1589" y="797"/>
                  </a:cubicBezTo>
                  <a:cubicBezTo>
                    <a:pt x="1592" y="360"/>
                    <a:pt x="1238" y="3"/>
                    <a:pt x="800" y="1"/>
                  </a:cubicBezTo>
                  <a:cubicBezTo>
                    <a:pt x="799" y="1"/>
                    <a:pt x="798" y="1"/>
                    <a:pt x="7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4"/>
            <p:cNvSpPr/>
            <p:nvPr/>
          </p:nvSpPr>
          <p:spPr>
            <a:xfrm>
              <a:off x="886753" y="4010439"/>
              <a:ext cx="76216" cy="75644"/>
            </a:xfrm>
            <a:custGeom>
              <a:avLst/>
              <a:gdLst/>
              <a:ahLst/>
              <a:cxnLst/>
              <a:rect l="l" t="t" r="r" b="b"/>
              <a:pathLst>
                <a:path w="1599" h="1587" extrusionOk="0">
                  <a:moveTo>
                    <a:pt x="799" y="0"/>
                  </a:moveTo>
                  <a:cubicBezTo>
                    <a:pt x="366" y="0"/>
                    <a:pt x="12" y="349"/>
                    <a:pt x="6" y="783"/>
                  </a:cubicBezTo>
                  <a:cubicBezTo>
                    <a:pt x="1" y="1220"/>
                    <a:pt x="351" y="1580"/>
                    <a:pt x="788" y="1587"/>
                  </a:cubicBezTo>
                  <a:cubicBezTo>
                    <a:pt x="792" y="1587"/>
                    <a:pt x="796" y="1587"/>
                    <a:pt x="800" y="1587"/>
                  </a:cubicBezTo>
                  <a:cubicBezTo>
                    <a:pt x="1233" y="1587"/>
                    <a:pt x="1586" y="1238"/>
                    <a:pt x="1592" y="805"/>
                  </a:cubicBezTo>
                  <a:cubicBezTo>
                    <a:pt x="1598" y="367"/>
                    <a:pt x="1249" y="7"/>
                    <a:pt x="810" y="1"/>
                  </a:cubicBezTo>
                  <a:cubicBezTo>
                    <a:pt x="806" y="1"/>
                    <a:pt x="802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4"/>
            <p:cNvSpPr/>
            <p:nvPr/>
          </p:nvSpPr>
          <p:spPr>
            <a:xfrm>
              <a:off x="700192" y="3956482"/>
              <a:ext cx="65587" cy="41755"/>
            </a:xfrm>
            <a:custGeom>
              <a:avLst/>
              <a:gdLst/>
              <a:ahLst/>
              <a:cxnLst/>
              <a:rect l="l" t="t" r="r" b="b"/>
              <a:pathLst>
                <a:path w="1376" h="876" extrusionOk="0">
                  <a:moveTo>
                    <a:pt x="1253" y="1"/>
                  </a:moveTo>
                  <a:cubicBezTo>
                    <a:pt x="1185" y="1"/>
                    <a:pt x="1129" y="55"/>
                    <a:pt x="1129" y="123"/>
                  </a:cubicBezTo>
                  <a:cubicBezTo>
                    <a:pt x="1129" y="144"/>
                    <a:pt x="1122" y="629"/>
                    <a:pt x="747" y="629"/>
                  </a:cubicBezTo>
                  <a:cubicBezTo>
                    <a:pt x="351" y="629"/>
                    <a:pt x="258" y="239"/>
                    <a:pt x="254" y="221"/>
                  </a:cubicBezTo>
                  <a:cubicBezTo>
                    <a:pt x="241" y="163"/>
                    <a:pt x="192" y="124"/>
                    <a:pt x="135" y="124"/>
                  </a:cubicBezTo>
                  <a:cubicBezTo>
                    <a:pt x="127" y="124"/>
                    <a:pt x="118" y="125"/>
                    <a:pt x="109" y="127"/>
                  </a:cubicBezTo>
                  <a:cubicBezTo>
                    <a:pt x="43" y="140"/>
                    <a:pt x="1" y="206"/>
                    <a:pt x="14" y="273"/>
                  </a:cubicBezTo>
                  <a:cubicBezTo>
                    <a:pt x="59" y="480"/>
                    <a:pt x="270" y="875"/>
                    <a:pt x="747" y="875"/>
                  </a:cubicBezTo>
                  <a:cubicBezTo>
                    <a:pt x="1243" y="875"/>
                    <a:pt x="1374" y="384"/>
                    <a:pt x="1375" y="123"/>
                  </a:cubicBezTo>
                  <a:cubicBezTo>
                    <a:pt x="1375" y="55"/>
                    <a:pt x="1321" y="1"/>
                    <a:pt x="1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4"/>
            <p:cNvSpPr/>
            <p:nvPr/>
          </p:nvSpPr>
          <p:spPr>
            <a:xfrm>
              <a:off x="856533" y="3956482"/>
              <a:ext cx="65635" cy="41755"/>
            </a:xfrm>
            <a:custGeom>
              <a:avLst/>
              <a:gdLst/>
              <a:ahLst/>
              <a:cxnLst/>
              <a:rect l="l" t="t" r="r" b="b"/>
              <a:pathLst>
                <a:path w="1377" h="876" extrusionOk="0">
                  <a:moveTo>
                    <a:pt x="1253" y="1"/>
                  </a:moveTo>
                  <a:cubicBezTo>
                    <a:pt x="1184" y="1"/>
                    <a:pt x="1130" y="55"/>
                    <a:pt x="1130" y="123"/>
                  </a:cubicBezTo>
                  <a:cubicBezTo>
                    <a:pt x="1130" y="144"/>
                    <a:pt x="1126" y="629"/>
                    <a:pt x="748" y="629"/>
                  </a:cubicBezTo>
                  <a:cubicBezTo>
                    <a:pt x="351" y="629"/>
                    <a:pt x="259" y="239"/>
                    <a:pt x="255" y="221"/>
                  </a:cubicBezTo>
                  <a:cubicBezTo>
                    <a:pt x="242" y="163"/>
                    <a:pt x="193" y="124"/>
                    <a:pt x="136" y="124"/>
                  </a:cubicBezTo>
                  <a:cubicBezTo>
                    <a:pt x="127" y="124"/>
                    <a:pt x="118" y="125"/>
                    <a:pt x="109" y="127"/>
                  </a:cubicBezTo>
                  <a:cubicBezTo>
                    <a:pt x="42" y="140"/>
                    <a:pt x="0" y="206"/>
                    <a:pt x="15" y="273"/>
                  </a:cubicBezTo>
                  <a:cubicBezTo>
                    <a:pt x="60" y="480"/>
                    <a:pt x="271" y="875"/>
                    <a:pt x="748" y="875"/>
                  </a:cubicBezTo>
                  <a:cubicBezTo>
                    <a:pt x="1245" y="875"/>
                    <a:pt x="1376" y="384"/>
                    <a:pt x="1376" y="123"/>
                  </a:cubicBezTo>
                  <a:cubicBezTo>
                    <a:pt x="1376" y="55"/>
                    <a:pt x="1322" y="1"/>
                    <a:pt x="1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0" name="Google Shape;2910;p34"/>
          <p:cNvGrpSpPr/>
          <p:nvPr/>
        </p:nvGrpSpPr>
        <p:grpSpPr>
          <a:xfrm>
            <a:off x="-455628" y="6400786"/>
            <a:ext cx="345142" cy="348908"/>
            <a:chOff x="2335197" y="4238611"/>
            <a:chExt cx="345142" cy="348908"/>
          </a:xfrm>
        </p:grpSpPr>
        <p:grpSp>
          <p:nvGrpSpPr>
            <p:cNvPr id="2911" name="Google Shape;2911;p34"/>
            <p:cNvGrpSpPr/>
            <p:nvPr/>
          </p:nvGrpSpPr>
          <p:grpSpPr>
            <a:xfrm>
              <a:off x="2335197" y="4238611"/>
              <a:ext cx="345142" cy="348908"/>
              <a:chOff x="2335197" y="4238611"/>
              <a:chExt cx="345142" cy="348908"/>
            </a:xfrm>
          </p:grpSpPr>
          <p:sp>
            <p:nvSpPr>
              <p:cNvPr id="2912" name="Google Shape;2912;p34"/>
              <p:cNvSpPr/>
              <p:nvPr/>
            </p:nvSpPr>
            <p:spPr>
              <a:xfrm>
                <a:off x="2449212" y="4250718"/>
                <a:ext cx="140040" cy="242615"/>
              </a:xfrm>
              <a:custGeom>
                <a:avLst/>
                <a:gdLst/>
                <a:ahLst/>
                <a:cxnLst/>
                <a:rect l="l" t="t" r="r" b="b"/>
                <a:pathLst>
                  <a:path w="2938" h="5090" extrusionOk="0">
                    <a:moveTo>
                      <a:pt x="1546" y="0"/>
                    </a:moveTo>
                    <a:lnTo>
                      <a:pt x="1507" y="22"/>
                    </a:lnTo>
                    <a:lnTo>
                      <a:pt x="2889" y="2424"/>
                    </a:lnTo>
                    <a:lnTo>
                      <a:pt x="2365" y="4781"/>
                    </a:lnTo>
                    <a:lnTo>
                      <a:pt x="732" y="5040"/>
                    </a:lnTo>
                    <a:lnTo>
                      <a:pt x="49" y="2777"/>
                    </a:lnTo>
                    <a:lnTo>
                      <a:pt x="1546" y="285"/>
                    </a:lnTo>
                    <a:lnTo>
                      <a:pt x="1507" y="263"/>
                    </a:lnTo>
                    <a:lnTo>
                      <a:pt x="1" y="2773"/>
                    </a:lnTo>
                    <a:lnTo>
                      <a:pt x="698" y="5090"/>
                    </a:lnTo>
                    <a:lnTo>
                      <a:pt x="2402" y="4822"/>
                    </a:lnTo>
                    <a:lnTo>
                      <a:pt x="2936" y="2425"/>
                    </a:lnTo>
                    <a:lnTo>
                      <a:pt x="2937" y="2417"/>
                    </a:lnTo>
                    <a:lnTo>
                      <a:pt x="15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34"/>
              <p:cNvSpPr/>
              <p:nvPr/>
            </p:nvSpPr>
            <p:spPr>
              <a:xfrm>
                <a:off x="2562845" y="4478366"/>
                <a:ext cx="107294" cy="12774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68" extrusionOk="0">
                    <a:moveTo>
                      <a:pt x="5" y="1"/>
                    </a:moveTo>
                    <a:lnTo>
                      <a:pt x="1" y="46"/>
                    </a:lnTo>
                    <a:lnTo>
                      <a:pt x="2245" y="268"/>
                    </a:lnTo>
                    <a:lnTo>
                      <a:pt x="2250" y="222"/>
                    </a:lnTo>
                    <a:lnTo>
                      <a:pt x="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34"/>
              <p:cNvSpPr/>
              <p:nvPr/>
            </p:nvSpPr>
            <p:spPr>
              <a:xfrm>
                <a:off x="2347399" y="4504486"/>
                <a:ext cx="149763" cy="82508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1731" extrusionOk="0">
                    <a:moveTo>
                      <a:pt x="2874" y="0"/>
                    </a:moveTo>
                    <a:lnTo>
                      <a:pt x="2828" y="7"/>
                    </a:lnTo>
                    <a:lnTo>
                      <a:pt x="3085" y="1660"/>
                    </a:lnTo>
                    <a:lnTo>
                      <a:pt x="3085" y="1660"/>
                    </a:lnTo>
                    <a:lnTo>
                      <a:pt x="16" y="503"/>
                    </a:lnTo>
                    <a:lnTo>
                      <a:pt x="0" y="546"/>
                    </a:lnTo>
                    <a:lnTo>
                      <a:pt x="3142" y="1731"/>
                    </a:lnTo>
                    <a:lnTo>
                      <a:pt x="3142" y="1731"/>
                    </a:lnTo>
                    <a:lnTo>
                      <a:pt x="287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34"/>
              <p:cNvSpPr/>
              <p:nvPr/>
            </p:nvSpPr>
            <p:spPr>
              <a:xfrm>
                <a:off x="2577526" y="4355533"/>
                <a:ext cx="21163" cy="2111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43" extrusionOk="0">
                    <a:moveTo>
                      <a:pt x="222" y="1"/>
                    </a:moveTo>
                    <a:cubicBezTo>
                      <a:pt x="100" y="1"/>
                      <a:pt x="0" y="100"/>
                      <a:pt x="0" y="222"/>
                    </a:cubicBezTo>
                    <a:cubicBezTo>
                      <a:pt x="0" y="344"/>
                      <a:pt x="100" y="442"/>
                      <a:pt x="222" y="442"/>
                    </a:cubicBezTo>
                    <a:cubicBezTo>
                      <a:pt x="344" y="442"/>
                      <a:pt x="443" y="344"/>
                      <a:pt x="443" y="222"/>
                    </a:cubicBezTo>
                    <a:cubicBezTo>
                      <a:pt x="443" y="100"/>
                      <a:pt x="344" y="1"/>
                      <a:pt x="2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34"/>
              <p:cNvSpPr/>
              <p:nvPr/>
            </p:nvSpPr>
            <p:spPr>
              <a:xfrm>
                <a:off x="2659271" y="4479558"/>
                <a:ext cx="21068" cy="21116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43" extrusionOk="0">
                    <a:moveTo>
                      <a:pt x="221" y="0"/>
                    </a:moveTo>
                    <a:cubicBezTo>
                      <a:pt x="100" y="0"/>
                      <a:pt x="0" y="100"/>
                      <a:pt x="0" y="221"/>
                    </a:cubicBezTo>
                    <a:cubicBezTo>
                      <a:pt x="0" y="342"/>
                      <a:pt x="100" y="443"/>
                      <a:pt x="221" y="443"/>
                    </a:cubicBezTo>
                    <a:cubicBezTo>
                      <a:pt x="342" y="443"/>
                      <a:pt x="442" y="344"/>
                      <a:pt x="442" y="221"/>
                    </a:cubicBezTo>
                    <a:cubicBezTo>
                      <a:pt x="442" y="100"/>
                      <a:pt x="342" y="0"/>
                      <a:pt x="2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34"/>
              <p:cNvSpPr/>
              <p:nvPr/>
            </p:nvSpPr>
            <p:spPr>
              <a:xfrm>
                <a:off x="2509412" y="4238611"/>
                <a:ext cx="25119" cy="25167"/>
              </a:xfrm>
              <a:custGeom>
                <a:avLst/>
                <a:gdLst/>
                <a:ahLst/>
                <a:cxnLst/>
                <a:rect l="l" t="t" r="r" b="b"/>
                <a:pathLst>
                  <a:path w="527" h="528" extrusionOk="0">
                    <a:moveTo>
                      <a:pt x="264" y="1"/>
                    </a:moveTo>
                    <a:cubicBezTo>
                      <a:pt x="119" y="1"/>
                      <a:pt x="0" y="119"/>
                      <a:pt x="0" y="265"/>
                    </a:cubicBezTo>
                    <a:cubicBezTo>
                      <a:pt x="0" y="410"/>
                      <a:pt x="119" y="527"/>
                      <a:pt x="264" y="527"/>
                    </a:cubicBezTo>
                    <a:cubicBezTo>
                      <a:pt x="409" y="527"/>
                      <a:pt x="527" y="410"/>
                      <a:pt x="527" y="265"/>
                    </a:cubicBezTo>
                    <a:cubicBezTo>
                      <a:pt x="527" y="119"/>
                      <a:pt x="409" y="1"/>
                      <a:pt x="26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8" name="Google Shape;2918;p34"/>
              <p:cNvSpPr/>
              <p:nvPr/>
            </p:nvSpPr>
            <p:spPr>
              <a:xfrm>
                <a:off x="2470708" y="4479558"/>
                <a:ext cx="25072" cy="25119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27" extrusionOk="0">
                    <a:moveTo>
                      <a:pt x="263" y="0"/>
                    </a:moveTo>
                    <a:cubicBezTo>
                      <a:pt x="117" y="0"/>
                      <a:pt x="0" y="117"/>
                      <a:pt x="0" y="263"/>
                    </a:cubicBezTo>
                    <a:cubicBezTo>
                      <a:pt x="0" y="408"/>
                      <a:pt x="117" y="527"/>
                      <a:pt x="263" y="527"/>
                    </a:cubicBezTo>
                    <a:cubicBezTo>
                      <a:pt x="408" y="527"/>
                      <a:pt x="526" y="408"/>
                      <a:pt x="526" y="263"/>
                    </a:cubicBezTo>
                    <a:cubicBezTo>
                      <a:pt x="526" y="117"/>
                      <a:pt x="408" y="0"/>
                      <a:pt x="2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9" name="Google Shape;2919;p34"/>
              <p:cNvSpPr/>
              <p:nvPr/>
            </p:nvSpPr>
            <p:spPr>
              <a:xfrm>
                <a:off x="2335197" y="4516975"/>
                <a:ext cx="25167" cy="25119"/>
              </a:xfrm>
              <a:custGeom>
                <a:avLst/>
                <a:gdLst/>
                <a:ahLst/>
                <a:cxnLst/>
                <a:rect l="l" t="t" r="r" b="b"/>
                <a:pathLst>
                  <a:path w="528" h="527" extrusionOk="0">
                    <a:moveTo>
                      <a:pt x="264" y="0"/>
                    </a:moveTo>
                    <a:cubicBezTo>
                      <a:pt x="118" y="0"/>
                      <a:pt x="1" y="117"/>
                      <a:pt x="1" y="263"/>
                    </a:cubicBezTo>
                    <a:cubicBezTo>
                      <a:pt x="1" y="408"/>
                      <a:pt x="118" y="527"/>
                      <a:pt x="264" y="527"/>
                    </a:cubicBezTo>
                    <a:cubicBezTo>
                      <a:pt x="409" y="527"/>
                      <a:pt x="527" y="408"/>
                      <a:pt x="527" y="263"/>
                    </a:cubicBezTo>
                    <a:cubicBezTo>
                      <a:pt x="527" y="117"/>
                      <a:pt x="409" y="0"/>
                      <a:pt x="2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34"/>
              <p:cNvSpPr/>
              <p:nvPr/>
            </p:nvSpPr>
            <p:spPr>
              <a:xfrm>
                <a:off x="2442014" y="4376649"/>
                <a:ext cx="12774" cy="1277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0"/>
                    </a:moveTo>
                    <a:cubicBezTo>
                      <a:pt x="59" y="0"/>
                      <a:pt x="0" y="60"/>
                      <a:pt x="0" y="133"/>
                    </a:cubicBezTo>
                    <a:cubicBezTo>
                      <a:pt x="0" y="208"/>
                      <a:pt x="61" y="267"/>
                      <a:pt x="134" y="267"/>
                    </a:cubicBezTo>
                    <a:cubicBezTo>
                      <a:pt x="207" y="266"/>
                      <a:pt x="267" y="208"/>
                      <a:pt x="267" y="133"/>
                    </a:cubicBezTo>
                    <a:cubicBezTo>
                      <a:pt x="267" y="59"/>
                      <a:pt x="207" y="0"/>
                      <a:pt x="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34"/>
              <p:cNvSpPr/>
              <p:nvPr/>
            </p:nvSpPr>
            <p:spPr>
              <a:xfrm>
                <a:off x="2487296" y="4574745"/>
                <a:ext cx="12774" cy="1277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0"/>
                    </a:moveTo>
                    <a:cubicBezTo>
                      <a:pt x="60" y="0"/>
                      <a:pt x="1" y="60"/>
                      <a:pt x="1" y="133"/>
                    </a:cubicBezTo>
                    <a:cubicBezTo>
                      <a:pt x="1" y="207"/>
                      <a:pt x="60" y="267"/>
                      <a:pt x="134" y="267"/>
                    </a:cubicBezTo>
                    <a:cubicBezTo>
                      <a:pt x="207" y="267"/>
                      <a:pt x="268" y="207"/>
                      <a:pt x="268" y="133"/>
                    </a:cubicBezTo>
                    <a:cubicBezTo>
                      <a:pt x="268" y="60"/>
                      <a:pt x="207" y="0"/>
                      <a:pt x="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22" name="Google Shape;2922;p34"/>
            <p:cNvSpPr/>
            <p:nvPr/>
          </p:nvSpPr>
          <p:spPr>
            <a:xfrm>
              <a:off x="2550214" y="4467022"/>
              <a:ext cx="25119" cy="25072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63" y="0"/>
                  </a:moveTo>
                  <a:cubicBezTo>
                    <a:pt x="118" y="0"/>
                    <a:pt x="1" y="118"/>
                    <a:pt x="1" y="263"/>
                  </a:cubicBezTo>
                  <a:cubicBezTo>
                    <a:pt x="1" y="409"/>
                    <a:pt x="118" y="526"/>
                    <a:pt x="263" y="526"/>
                  </a:cubicBezTo>
                  <a:cubicBezTo>
                    <a:pt x="409" y="526"/>
                    <a:pt x="526" y="409"/>
                    <a:pt x="526" y="263"/>
                  </a:cubicBezTo>
                  <a:cubicBezTo>
                    <a:pt x="526" y="118"/>
                    <a:pt x="409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3" name="Google Shape;2923;p34"/>
          <p:cNvSpPr/>
          <p:nvPr/>
        </p:nvSpPr>
        <p:spPr>
          <a:xfrm>
            <a:off x="4225573" y="4252252"/>
            <a:ext cx="57349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4" y="380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4" name="Google Shape;2924;p34"/>
          <p:cNvSpPr/>
          <p:nvPr/>
        </p:nvSpPr>
        <p:spPr>
          <a:xfrm>
            <a:off x="847159" y="138882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5" name="Google Shape;2925;p34"/>
          <p:cNvSpPr/>
          <p:nvPr/>
        </p:nvSpPr>
        <p:spPr>
          <a:xfrm>
            <a:off x="7148084" y="1552379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6" y="1"/>
                </a:moveTo>
                <a:cubicBezTo>
                  <a:pt x="256" y="1"/>
                  <a:pt x="238" y="121"/>
                  <a:pt x="234" y="233"/>
                </a:cubicBezTo>
                <a:cubicBezTo>
                  <a:pt x="145" y="239"/>
                  <a:pt x="0" y="269"/>
                  <a:pt x="0" y="269"/>
                </a:cubicBezTo>
                <a:cubicBezTo>
                  <a:pt x="0" y="269"/>
                  <a:pt x="122" y="286"/>
                  <a:pt x="233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2"/>
                </a:cubicBezTo>
                <a:cubicBezTo>
                  <a:pt x="405" y="290"/>
                  <a:pt x="524" y="269"/>
                  <a:pt x="524" y="269"/>
                </a:cubicBezTo>
                <a:cubicBezTo>
                  <a:pt x="524" y="269"/>
                  <a:pt x="380" y="238"/>
                  <a:pt x="291" y="233"/>
                </a:cubicBezTo>
                <a:cubicBezTo>
                  <a:pt x="285" y="144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6" name="Google Shape;2926;p34"/>
          <p:cNvSpPr/>
          <p:nvPr/>
        </p:nvSpPr>
        <p:spPr>
          <a:xfrm>
            <a:off x="7578674" y="4134452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7" name="Google Shape;2927;p34"/>
          <p:cNvSpPr/>
          <p:nvPr/>
        </p:nvSpPr>
        <p:spPr>
          <a:xfrm>
            <a:off x="6812849" y="518962"/>
            <a:ext cx="129830" cy="12983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8" name="Google Shape;2928;p34"/>
          <p:cNvSpPr/>
          <p:nvPr/>
        </p:nvSpPr>
        <p:spPr>
          <a:xfrm>
            <a:off x="5686064" y="1440235"/>
            <a:ext cx="129830" cy="12983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6"/>
                </a:cubicBezTo>
                <a:cubicBezTo>
                  <a:pt x="642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332BF6D1-8C1B-A48B-823E-82CD75F94032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1" name="Google Shape;3341;p55"/>
          <p:cNvSpPr txBox="1">
            <a:spLocks noGrp="1"/>
          </p:cNvSpPr>
          <p:nvPr>
            <p:ph type="title"/>
          </p:nvPr>
        </p:nvSpPr>
        <p:spPr>
          <a:xfrm>
            <a:off x="621563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3342" name="Google Shape;3342;p55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84240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Several recurring Cu and Pb hotspots were identified</a:t>
            </a:r>
            <a:endParaRPr sz="2300" dirty="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Cu, Ni, and Zn frequently rank high at the same locations</a:t>
            </a:r>
            <a:endParaRPr sz="2300" dirty="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Large variations between crates! Additional measurements are needed before identifying a definitive corrosion pattern, but, the FEC’s were already cleaned :(</a:t>
            </a:r>
            <a:endParaRPr sz="2300" dirty="0"/>
          </a:p>
          <a:p>
            <a:pPr marL="4572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grpSp>
        <p:nvGrpSpPr>
          <p:cNvPr id="3343" name="Google Shape;3343;p55"/>
          <p:cNvGrpSpPr/>
          <p:nvPr/>
        </p:nvGrpSpPr>
        <p:grpSpPr>
          <a:xfrm rot="-545041">
            <a:off x="6783500" y="3684032"/>
            <a:ext cx="906977" cy="853220"/>
            <a:chOff x="4849812" y="4937475"/>
            <a:chExt cx="398098" cy="374552"/>
          </a:xfrm>
        </p:grpSpPr>
        <p:sp>
          <p:nvSpPr>
            <p:cNvPr id="3344" name="Google Shape;3344;p55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55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55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5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5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5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5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5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5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5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5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5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5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3881149A-DBBB-4842-0F29-C5DE1F812374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p56"/>
          <p:cNvSpPr txBox="1">
            <a:spLocks noGrp="1"/>
          </p:cNvSpPr>
          <p:nvPr>
            <p:ph type="title"/>
          </p:nvPr>
        </p:nvSpPr>
        <p:spPr>
          <a:xfrm>
            <a:off x="634613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Directions</a:t>
            </a:r>
            <a:endParaRPr/>
          </a:p>
        </p:txBody>
      </p:sp>
      <p:sp>
        <p:nvSpPr>
          <p:cNvPr id="3362" name="Google Shape;3362;p56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84240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More tapelifts per location for improved statistical accuracy</a:t>
            </a:r>
            <a:endParaRPr sz="230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Conclude tapelifting the remaining crates</a:t>
            </a:r>
            <a:endParaRPr sz="230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Re-do tapelifts in newly clean FECs</a:t>
            </a:r>
            <a:endParaRPr sz="230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Tapelift with time: week after, month after, semester after, etc… to keep track of the culprit’s action</a:t>
            </a:r>
            <a:endParaRPr sz="2300"/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Compare elements statistics to failure statistics</a:t>
            </a:r>
            <a:endParaRPr sz="23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300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89ACF4B9-0C4F-0167-283A-AFA4E3978CCE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7" name="Google Shape;3367;p57"/>
          <p:cNvSpPr txBox="1">
            <a:spLocks noGrp="1"/>
          </p:cNvSpPr>
          <p:nvPr>
            <p:ph type="ctrTitle"/>
          </p:nvPr>
        </p:nvSpPr>
        <p:spPr>
          <a:xfrm>
            <a:off x="408800" y="190850"/>
            <a:ext cx="4623000" cy="9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Special Thanks!</a:t>
            </a:r>
            <a:endParaRPr sz="4300"/>
          </a:p>
        </p:txBody>
      </p:sp>
      <p:cxnSp>
        <p:nvCxnSpPr>
          <p:cNvPr id="3368" name="Google Shape;3368;p57"/>
          <p:cNvCxnSpPr/>
          <p:nvPr/>
        </p:nvCxnSpPr>
        <p:spPr>
          <a:xfrm>
            <a:off x="691488" y="1237138"/>
            <a:ext cx="3880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69" name="Google Shape;3369;p57"/>
          <p:cNvSpPr/>
          <p:nvPr/>
        </p:nvSpPr>
        <p:spPr>
          <a:xfrm flipH="1">
            <a:off x="1002239" y="2574918"/>
            <a:ext cx="57349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0" name="Google Shape;3370;p57"/>
          <p:cNvSpPr/>
          <p:nvPr/>
        </p:nvSpPr>
        <p:spPr>
          <a:xfrm flipH="1">
            <a:off x="5939463" y="2771775"/>
            <a:ext cx="57458" cy="57458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0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9" y="238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1" name="Google Shape;3371;p57"/>
          <p:cNvSpPr/>
          <p:nvPr/>
        </p:nvSpPr>
        <p:spPr>
          <a:xfrm flipH="1">
            <a:off x="8153044" y="978187"/>
            <a:ext cx="57349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4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2"/>
                </a:cubicBezTo>
                <a:cubicBezTo>
                  <a:pt x="404" y="290"/>
                  <a:pt x="522" y="269"/>
                  <a:pt x="522" y="269"/>
                </a:cubicBezTo>
                <a:cubicBezTo>
                  <a:pt x="522" y="269"/>
                  <a:pt x="379" y="239"/>
                  <a:pt x="290" y="234"/>
                </a:cubicBezTo>
                <a:cubicBezTo>
                  <a:pt x="284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2" name="Google Shape;3372;p57"/>
          <p:cNvSpPr/>
          <p:nvPr/>
        </p:nvSpPr>
        <p:spPr>
          <a:xfrm flipH="1">
            <a:off x="4575824" y="4433265"/>
            <a:ext cx="57458" cy="575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3" name="Google Shape;3373;p57"/>
          <p:cNvSpPr/>
          <p:nvPr/>
        </p:nvSpPr>
        <p:spPr>
          <a:xfrm flipH="1">
            <a:off x="7562691" y="1504359"/>
            <a:ext cx="57349" cy="575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3" y="234"/>
                </a:cubicBezTo>
                <a:cubicBezTo>
                  <a:pt x="144" y="240"/>
                  <a:pt x="0" y="270"/>
                  <a:pt x="0" y="270"/>
                </a:cubicBezTo>
                <a:cubicBezTo>
                  <a:pt x="0" y="270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1"/>
                  <a:pt x="523" y="270"/>
                  <a:pt x="523" y="270"/>
                </a:cubicBezTo>
                <a:cubicBezTo>
                  <a:pt x="523" y="270"/>
                  <a:pt x="379" y="239"/>
                  <a:pt x="290" y="234"/>
                </a:cubicBezTo>
                <a:cubicBezTo>
                  <a:pt x="283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57"/>
          <p:cNvSpPr/>
          <p:nvPr/>
        </p:nvSpPr>
        <p:spPr>
          <a:xfrm flipH="1">
            <a:off x="5099266" y="1095438"/>
            <a:ext cx="57349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5" name="Google Shape;3375;p57"/>
          <p:cNvSpPr/>
          <p:nvPr/>
        </p:nvSpPr>
        <p:spPr>
          <a:xfrm flipH="1">
            <a:off x="6749524" y="3066603"/>
            <a:ext cx="129830" cy="12983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6" name="Google Shape;3376;p57"/>
          <p:cNvSpPr/>
          <p:nvPr/>
        </p:nvSpPr>
        <p:spPr>
          <a:xfrm flipH="1">
            <a:off x="5342943" y="1504362"/>
            <a:ext cx="259440" cy="259330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0"/>
                </a:moveTo>
                <a:cubicBezTo>
                  <a:pt x="1151" y="0"/>
                  <a:pt x="1066" y="546"/>
                  <a:pt x="1049" y="1051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2" y="1298"/>
                  <a:pt x="1048" y="1315"/>
                </a:cubicBezTo>
                <a:cubicBezTo>
                  <a:pt x="1059" y="1831"/>
                  <a:pt x="1151" y="2364"/>
                  <a:pt x="1151" y="2364"/>
                </a:cubicBezTo>
                <a:cubicBezTo>
                  <a:pt x="1151" y="2364"/>
                  <a:pt x="1283" y="1717"/>
                  <a:pt x="1314" y="1317"/>
                </a:cubicBezTo>
                <a:cubicBezTo>
                  <a:pt x="1829" y="1305"/>
                  <a:pt x="2366" y="1214"/>
                  <a:pt x="2366" y="1214"/>
                </a:cubicBezTo>
                <a:cubicBezTo>
                  <a:pt x="2366" y="1214"/>
                  <a:pt x="1712" y="1079"/>
                  <a:pt x="1314" y="1051"/>
                </a:cubicBezTo>
                <a:cubicBezTo>
                  <a:pt x="1284" y="650"/>
                  <a:pt x="1151" y="0"/>
                  <a:pt x="11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7" name="Google Shape;3377;p57"/>
          <p:cNvSpPr/>
          <p:nvPr/>
        </p:nvSpPr>
        <p:spPr>
          <a:xfrm flipH="1">
            <a:off x="5886852" y="4208198"/>
            <a:ext cx="259440" cy="259330"/>
          </a:xfrm>
          <a:custGeom>
            <a:avLst/>
            <a:gdLst/>
            <a:ahLst/>
            <a:cxnLst/>
            <a:rect l="l" t="t" r="r" b="b"/>
            <a:pathLst>
              <a:path w="2366" h="2365" extrusionOk="0">
                <a:moveTo>
                  <a:pt x="1151" y="1"/>
                </a:moveTo>
                <a:cubicBezTo>
                  <a:pt x="1151" y="1"/>
                  <a:pt x="1067" y="546"/>
                  <a:pt x="1049" y="1052"/>
                </a:cubicBezTo>
                <a:cubicBezTo>
                  <a:pt x="649" y="1080"/>
                  <a:pt x="1" y="1214"/>
                  <a:pt x="1" y="1214"/>
                </a:cubicBezTo>
                <a:cubicBezTo>
                  <a:pt x="1" y="1214"/>
                  <a:pt x="543" y="1299"/>
                  <a:pt x="1048" y="1316"/>
                </a:cubicBezTo>
                <a:cubicBezTo>
                  <a:pt x="1059" y="1832"/>
                  <a:pt x="1151" y="2365"/>
                  <a:pt x="1151" y="2365"/>
                </a:cubicBezTo>
                <a:cubicBezTo>
                  <a:pt x="1151" y="2365"/>
                  <a:pt x="1283" y="1718"/>
                  <a:pt x="1314" y="1318"/>
                </a:cubicBezTo>
                <a:cubicBezTo>
                  <a:pt x="1829" y="1306"/>
                  <a:pt x="2366" y="1214"/>
                  <a:pt x="2366" y="1214"/>
                </a:cubicBezTo>
                <a:cubicBezTo>
                  <a:pt x="2366" y="1214"/>
                  <a:pt x="1714" y="1080"/>
                  <a:pt x="1314" y="1052"/>
                </a:cubicBezTo>
                <a:cubicBezTo>
                  <a:pt x="1284" y="651"/>
                  <a:pt x="1151" y="1"/>
                  <a:pt x="1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8" name="Google Shape;3378;p57"/>
          <p:cNvSpPr/>
          <p:nvPr/>
        </p:nvSpPr>
        <p:spPr>
          <a:xfrm flipH="1">
            <a:off x="4140173" y="575043"/>
            <a:ext cx="64915" cy="6491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57"/>
          <p:cNvSpPr/>
          <p:nvPr/>
        </p:nvSpPr>
        <p:spPr>
          <a:xfrm flipH="1">
            <a:off x="5342962" y="3383330"/>
            <a:ext cx="64915" cy="64805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0"/>
                </a:moveTo>
                <a:cubicBezTo>
                  <a:pt x="287" y="0"/>
                  <a:pt x="266" y="136"/>
                  <a:pt x="262" y="264"/>
                </a:cubicBezTo>
                <a:cubicBezTo>
                  <a:pt x="162" y="270"/>
                  <a:pt x="0" y="304"/>
                  <a:pt x="0" y="304"/>
                </a:cubicBezTo>
                <a:cubicBezTo>
                  <a:pt x="0" y="304"/>
                  <a:pt x="136" y="325"/>
                  <a:pt x="262" y="329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1" y="428"/>
                  <a:pt x="329" y="329"/>
                </a:cubicBezTo>
                <a:cubicBezTo>
                  <a:pt x="459" y="327"/>
                  <a:pt x="592" y="303"/>
                  <a:pt x="592" y="303"/>
                </a:cubicBezTo>
                <a:cubicBezTo>
                  <a:pt x="592" y="303"/>
                  <a:pt x="428" y="269"/>
                  <a:pt x="329" y="262"/>
                </a:cubicBezTo>
                <a:cubicBezTo>
                  <a:pt x="321" y="165"/>
                  <a:pt x="287" y="0"/>
                  <a:pt x="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0" name="Google Shape;3380;p57"/>
          <p:cNvSpPr/>
          <p:nvPr/>
        </p:nvSpPr>
        <p:spPr>
          <a:xfrm flipH="1">
            <a:off x="7399878" y="558040"/>
            <a:ext cx="259330" cy="259220"/>
          </a:xfrm>
          <a:custGeom>
            <a:avLst/>
            <a:gdLst/>
            <a:ahLst/>
            <a:cxnLst/>
            <a:rect l="l" t="t" r="r" b="b"/>
            <a:pathLst>
              <a:path w="2365" h="2364" extrusionOk="0">
                <a:moveTo>
                  <a:pt x="1150" y="1"/>
                </a:moveTo>
                <a:cubicBezTo>
                  <a:pt x="1150" y="1"/>
                  <a:pt x="1065" y="546"/>
                  <a:pt x="1049" y="1052"/>
                </a:cubicBezTo>
                <a:cubicBezTo>
                  <a:pt x="648" y="1080"/>
                  <a:pt x="1" y="1214"/>
                  <a:pt x="1" y="1214"/>
                </a:cubicBezTo>
                <a:cubicBezTo>
                  <a:pt x="1" y="1214"/>
                  <a:pt x="542" y="1299"/>
                  <a:pt x="1048" y="1316"/>
                </a:cubicBezTo>
                <a:cubicBezTo>
                  <a:pt x="1059" y="1832"/>
                  <a:pt x="1150" y="2364"/>
                  <a:pt x="1150" y="2364"/>
                </a:cubicBezTo>
                <a:cubicBezTo>
                  <a:pt x="1150" y="2364"/>
                  <a:pt x="1283" y="1718"/>
                  <a:pt x="1312" y="1317"/>
                </a:cubicBezTo>
                <a:cubicBezTo>
                  <a:pt x="1829" y="1305"/>
                  <a:pt x="2365" y="1214"/>
                  <a:pt x="2365" y="1214"/>
                </a:cubicBezTo>
                <a:cubicBezTo>
                  <a:pt x="2365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1" name="Google Shape;3381;p57"/>
          <p:cNvSpPr txBox="1">
            <a:spLocks noGrp="1"/>
          </p:cNvSpPr>
          <p:nvPr>
            <p:ph type="subTitle" idx="4294967295"/>
          </p:nvPr>
        </p:nvSpPr>
        <p:spPr>
          <a:xfrm>
            <a:off x="408800" y="1506725"/>
            <a:ext cx="65380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chemeClr val="accent4"/>
                </a:solidFill>
              </a:rPr>
              <a:t>Dr. Christine Kraus, Juliette Deloye, Dr. Nasim Fatemi-Ghomi, Dr. Lorna Nolan, Dr. Mark Ward, Matt Depatie, Dr. Ryan Bayes, Stefan Kaluzienski </a:t>
            </a:r>
            <a:endParaRPr sz="23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>
              <a:solidFill>
                <a:schemeClr val="accent4"/>
              </a:solidFill>
            </a:endParaRPr>
          </a:p>
        </p:txBody>
      </p:sp>
      <p:pic>
        <p:nvPicPr>
          <p:cNvPr id="3382" name="Google Shape;338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6600"/>
            <a:ext cx="2722427" cy="204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3" name="Google Shape;3383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4150" y="3080925"/>
            <a:ext cx="1569308" cy="209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4" name="Google Shape;3384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6890" y="3080925"/>
            <a:ext cx="2789837" cy="2092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5" name="Google Shape;3385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5300" y="0"/>
            <a:ext cx="2168699" cy="1626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6" name="Google Shape;3386;p57"/>
          <p:cNvPicPr preferRelativeResize="0"/>
          <p:nvPr/>
        </p:nvPicPr>
        <p:blipFill rotWithShape="1">
          <a:blip r:embed="rId7">
            <a:alphaModFix/>
          </a:blip>
          <a:srcRect l="3590" r="16805" b="11048"/>
          <a:stretch/>
        </p:blipFill>
        <p:spPr>
          <a:xfrm>
            <a:off x="6941212" y="1504350"/>
            <a:ext cx="2236876" cy="187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A0950F-AD7F-95CB-35C9-58AE7A5FFC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7465" y="3080925"/>
            <a:ext cx="3666800" cy="20625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2" name="Google Shape;3392;p58"/>
          <p:cNvSpPr/>
          <p:nvPr/>
        </p:nvSpPr>
        <p:spPr>
          <a:xfrm>
            <a:off x="3182688" y="1670000"/>
            <a:ext cx="2181000" cy="16137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393" name="Google Shape;3393;p58"/>
          <p:cNvSpPr/>
          <p:nvPr/>
        </p:nvSpPr>
        <p:spPr>
          <a:xfrm>
            <a:off x="6812849" y="518962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94" name="Google Shape;339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6024" y="-453825"/>
            <a:ext cx="4907975" cy="5861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5" name="Google Shape;3395;p58"/>
          <p:cNvSpPr txBox="1">
            <a:spLocks noGrp="1"/>
          </p:cNvSpPr>
          <p:nvPr>
            <p:ph type="subTitle" idx="4294967295"/>
          </p:nvPr>
        </p:nvSpPr>
        <p:spPr>
          <a:xfrm>
            <a:off x="113775" y="294600"/>
            <a:ext cx="4810800" cy="798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accent4"/>
                </a:solidFill>
                <a:latin typeface="Exo"/>
                <a:ea typeface="Exo"/>
                <a:cs typeface="Exo"/>
                <a:sym typeface="Exo"/>
              </a:rPr>
              <a:t>Goals of the experiment:</a:t>
            </a:r>
            <a:endParaRPr sz="3100">
              <a:solidFill>
                <a:schemeClr val="accent4"/>
              </a:solidFill>
              <a:latin typeface="Exo"/>
              <a:ea typeface="Exo"/>
              <a:cs typeface="Exo"/>
              <a:sym typeface="Exo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000"/>
              <a:buChar char="-"/>
            </a:pPr>
            <a:r>
              <a:rPr lang="en" sz="2000" b="1"/>
              <a:t>Neutrinoless double beta decay (0νββ)</a:t>
            </a:r>
            <a:endParaRPr sz="2000" b="1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Solar neutrinos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Geo antineutrinos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Reactor antineutrinos</a:t>
            </a:r>
            <a:endParaRPr sz="20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3396" name="Google Shape;3396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688" y="1669980"/>
            <a:ext cx="2090325" cy="1613731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0"/>
              </a:scheme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1" name="Google Shape;340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700" y="780463"/>
            <a:ext cx="3823850" cy="358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2" name="Google Shape;3402;p59"/>
          <p:cNvSpPr txBox="1">
            <a:spLocks noGrp="1"/>
          </p:cNvSpPr>
          <p:nvPr>
            <p:ph type="subTitle" idx="1"/>
          </p:nvPr>
        </p:nvSpPr>
        <p:spPr>
          <a:xfrm>
            <a:off x="388525" y="666150"/>
            <a:ext cx="41835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/>
              <a:t>This is a real front-end card!</a:t>
            </a:r>
            <a:endParaRPr sz="2300" b="1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b="1"/>
              <a:t>In SNO+ we have 300+ of these, each with four daughterboards </a:t>
            </a:r>
            <a:endParaRPr sz="2300" b="1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b="1"/>
              <a:t>Distributed in 19 crates in the deck:</a:t>
            </a:r>
            <a:endParaRPr sz="2300"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/>
          </a:p>
        </p:txBody>
      </p:sp>
      <p:pic>
        <p:nvPicPr>
          <p:cNvPr id="3403" name="Google Shape;340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0625" y="2571744"/>
            <a:ext cx="2611277" cy="195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5" name="Google Shape;3265;p52"/>
          <p:cNvSpPr txBox="1">
            <a:spLocks noGrp="1"/>
          </p:cNvSpPr>
          <p:nvPr>
            <p:ph type="subTitle" idx="1"/>
          </p:nvPr>
        </p:nvSpPr>
        <p:spPr>
          <a:xfrm>
            <a:off x="1676282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6" name="Google Shape;3266;p52"/>
          <p:cNvSpPr txBox="1">
            <a:spLocks noGrp="1"/>
          </p:cNvSpPr>
          <p:nvPr>
            <p:ph type="subTitle" idx="2"/>
          </p:nvPr>
        </p:nvSpPr>
        <p:spPr>
          <a:xfrm>
            <a:off x="4901601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7" name="Google Shape;3267;p52"/>
          <p:cNvSpPr txBox="1">
            <a:spLocks noGrp="1"/>
          </p:cNvSpPr>
          <p:nvPr>
            <p:ph type="title" idx="3"/>
          </p:nvPr>
        </p:nvSpPr>
        <p:spPr>
          <a:xfrm>
            <a:off x="1674390" y="2524125"/>
            <a:ext cx="25698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8" name="Google Shape;3268;p52"/>
          <p:cNvSpPr txBox="1">
            <a:spLocks noGrp="1"/>
          </p:cNvSpPr>
          <p:nvPr>
            <p:ph type="title" idx="4"/>
          </p:nvPr>
        </p:nvSpPr>
        <p:spPr>
          <a:xfrm>
            <a:off x="4905688" y="2524125"/>
            <a:ext cx="2557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69" name="Google Shape;326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050" y="1007324"/>
            <a:ext cx="7135876" cy="3857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70" name="Google Shape;3270;p52"/>
          <p:cNvSpPr txBox="1">
            <a:spLocks noGrp="1"/>
          </p:cNvSpPr>
          <p:nvPr>
            <p:ph type="title"/>
          </p:nvPr>
        </p:nvSpPr>
        <p:spPr>
          <a:xfrm>
            <a:off x="634613" y="38125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 distributions by crate</a:t>
            </a:r>
            <a:endParaRPr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FD7724C5-76F1-E614-E310-05C7D69F8AD9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20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5" name="Google Shape;3255;p51"/>
          <p:cNvSpPr txBox="1">
            <a:spLocks noGrp="1"/>
          </p:cNvSpPr>
          <p:nvPr>
            <p:ph type="subTitle" idx="1"/>
          </p:nvPr>
        </p:nvSpPr>
        <p:spPr>
          <a:xfrm>
            <a:off x="1676282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6" name="Google Shape;3256;p51"/>
          <p:cNvSpPr txBox="1">
            <a:spLocks noGrp="1"/>
          </p:cNvSpPr>
          <p:nvPr>
            <p:ph type="subTitle" idx="2"/>
          </p:nvPr>
        </p:nvSpPr>
        <p:spPr>
          <a:xfrm>
            <a:off x="4901601" y="2984825"/>
            <a:ext cx="2565900" cy="9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7" name="Google Shape;3257;p51"/>
          <p:cNvSpPr txBox="1">
            <a:spLocks noGrp="1"/>
          </p:cNvSpPr>
          <p:nvPr>
            <p:ph type="title" idx="3"/>
          </p:nvPr>
        </p:nvSpPr>
        <p:spPr>
          <a:xfrm>
            <a:off x="1674390" y="2524125"/>
            <a:ext cx="25698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8" name="Google Shape;3258;p51"/>
          <p:cNvSpPr txBox="1">
            <a:spLocks noGrp="1"/>
          </p:cNvSpPr>
          <p:nvPr>
            <p:ph type="title" idx="4"/>
          </p:nvPr>
        </p:nvSpPr>
        <p:spPr>
          <a:xfrm>
            <a:off x="4905688" y="2524125"/>
            <a:ext cx="2557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59" name="Google Shape;325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2350" y="1104300"/>
            <a:ext cx="6897176" cy="372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0" name="Google Shape;3260;p51"/>
          <p:cNvSpPr txBox="1">
            <a:spLocks noGrp="1"/>
          </p:cNvSpPr>
          <p:nvPr>
            <p:ph type="title"/>
          </p:nvPr>
        </p:nvSpPr>
        <p:spPr>
          <a:xfrm>
            <a:off x="634613" y="38125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 distributions by crate</a:t>
            </a:r>
            <a:endParaRPr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B6D4E61A-FF48-9390-A5E3-952342C7CD1B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4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processing</a:t>
            </a:r>
            <a:endParaRPr/>
          </a:p>
        </p:txBody>
      </p:sp>
      <p:sp>
        <p:nvSpPr>
          <p:cNvPr id="3177" name="Google Shape;3177;p47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88722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Calibration: Fe and Ca</a:t>
            </a:r>
            <a:endParaRPr sz="230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Known standards are used to “correct” the spectra</a:t>
            </a:r>
            <a:endParaRPr sz="2300"/>
          </a:p>
        </p:txBody>
      </p:sp>
      <p:sp>
        <p:nvSpPr>
          <p:cNvPr id="3179" name="Google Shape;3179;p47"/>
          <p:cNvSpPr txBox="1">
            <a:spLocks noGrp="1"/>
          </p:cNvSpPr>
          <p:nvPr>
            <p:ph type="subTitle" idx="4294967295"/>
          </p:nvPr>
        </p:nvSpPr>
        <p:spPr>
          <a:xfrm>
            <a:off x="0" y="1222075"/>
            <a:ext cx="5253318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Calibration: Fe and Ca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Known standards are used to “c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Blank subtraction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Remove backgrounds from the machine/ tapelifts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Argon normalization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Correct for inflation in peaks from more and more radiation</a:t>
            </a:r>
            <a:endParaRPr sz="2300"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5E699BD6-631C-1805-A31B-CBFC46AEEBB7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CE425-C516-2CB1-A0AC-89308918F7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628"/>
          <a:stretch>
            <a:fillRect/>
          </a:stretch>
        </p:blipFill>
        <p:spPr>
          <a:xfrm>
            <a:off x="5018737" y="2176104"/>
            <a:ext cx="4125263" cy="25468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3" name="Google Shape;2933;p35"/>
          <p:cNvGrpSpPr/>
          <p:nvPr/>
        </p:nvGrpSpPr>
        <p:grpSpPr>
          <a:xfrm>
            <a:off x="1375456" y="1796713"/>
            <a:ext cx="1550072" cy="1550072"/>
            <a:chOff x="530505" y="2179769"/>
            <a:chExt cx="2442212" cy="2442212"/>
          </a:xfrm>
        </p:grpSpPr>
        <p:sp>
          <p:nvSpPr>
            <p:cNvPr id="2934" name="Google Shape;2934;p35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5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5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5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8" name="Google Shape;2938;p35"/>
          <p:cNvSpPr txBox="1">
            <a:spLocks noGrp="1"/>
          </p:cNvSpPr>
          <p:nvPr>
            <p:ph type="title"/>
          </p:nvPr>
        </p:nvSpPr>
        <p:spPr>
          <a:xfrm>
            <a:off x="3207650" y="1883763"/>
            <a:ext cx="456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2939" name="Google Shape;2939;p35"/>
          <p:cNvSpPr txBox="1">
            <a:spLocks noGrp="1"/>
          </p:cNvSpPr>
          <p:nvPr>
            <p:ph type="title" idx="2"/>
          </p:nvPr>
        </p:nvSpPr>
        <p:spPr>
          <a:xfrm>
            <a:off x="1512425" y="2106474"/>
            <a:ext cx="1276200" cy="9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940" name="Google Shape;2940;p35"/>
          <p:cNvSpPr txBox="1">
            <a:spLocks noGrp="1"/>
          </p:cNvSpPr>
          <p:nvPr>
            <p:ph type="subTitle" idx="1"/>
          </p:nvPr>
        </p:nvSpPr>
        <p:spPr>
          <a:xfrm rot="497">
            <a:off x="3207650" y="2846163"/>
            <a:ext cx="41529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SNO+ Experiment</a:t>
            </a:r>
            <a:endParaRPr/>
          </a:p>
        </p:txBody>
      </p:sp>
      <p:grpSp>
        <p:nvGrpSpPr>
          <p:cNvPr id="2941" name="Google Shape;2941;p35"/>
          <p:cNvGrpSpPr/>
          <p:nvPr/>
        </p:nvGrpSpPr>
        <p:grpSpPr>
          <a:xfrm rot="-545041">
            <a:off x="5463947" y="3904225"/>
            <a:ext cx="906977" cy="853220"/>
            <a:chOff x="4849812" y="4937475"/>
            <a:chExt cx="398098" cy="374552"/>
          </a:xfrm>
        </p:grpSpPr>
        <p:sp>
          <p:nvSpPr>
            <p:cNvPr id="2942" name="Google Shape;2942;p35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35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35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35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35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35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35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35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35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35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35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35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35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5" name="Google Shape;2955;p35"/>
          <p:cNvGrpSpPr/>
          <p:nvPr/>
        </p:nvGrpSpPr>
        <p:grpSpPr>
          <a:xfrm>
            <a:off x="2303209" y="1360160"/>
            <a:ext cx="446753" cy="307144"/>
            <a:chOff x="5807116" y="-753678"/>
            <a:chExt cx="145807" cy="100239"/>
          </a:xfrm>
        </p:grpSpPr>
        <p:sp>
          <p:nvSpPr>
            <p:cNvPr id="2956" name="Google Shape;2956;p35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35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35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35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0" name="Google Shape;2960;p35"/>
          <p:cNvSpPr/>
          <p:nvPr/>
        </p:nvSpPr>
        <p:spPr>
          <a:xfrm>
            <a:off x="6210443" y="3552594"/>
            <a:ext cx="59654" cy="59654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1" name="Google Shape;2961;p35"/>
          <p:cNvSpPr/>
          <p:nvPr/>
        </p:nvSpPr>
        <p:spPr>
          <a:xfrm>
            <a:off x="7610694" y="3279175"/>
            <a:ext cx="59540" cy="59654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2" name="Google Shape;2962;p35"/>
          <p:cNvSpPr/>
          <p:nvPr/>
        </p:nvSpPr>
        <p:spPr>
          <a:xfrm>
            <a:off x="4881156" y="3612243"/>
            <a:ext cx="59540" cy="59654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3" name="Google Shape;2963;p35"/>
          <p:cNvSpPr/>
          <p:nvPr/>
        </p:nvSpPr>
        <p:spPr>
          <a:xfrm>
            <a:off x="1033673" y="1956119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4" name="Google Shape;2964;p35"/>
          <p:cNvSpPr/>
          <p:nvPr/>
        </p:nvSpPr>
        <p:spPr>
          <a:xfrm>
            <a:off x="7987003" y="3950596"/>
            <a:ext cx="59768" cy="59768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5" name="Google Shape;2965;p35"/>
          <p:cNvSpPr/>
          <p:nvPr/>
        </p:nvSpPr>
        <p:spPr>
          <a:xfrm>
            <a:off x="2751606" y="3740035"/>
            <a:ext cx="59540" cy="59654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6" name="Google Shape;2966;p35"/>
          <p:cNvSpPr/>
          <p:nvPr/>
        </p:nvSpPr>
        <p:spPr>
          <a:xfrm>
            <a:off x="3207648" y="1243944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7" name="Google Shape;2967;p35"/>
          <p:cNvSpPr/>
          <p:nvPr/>
        </p:nvSpPr>
        <p:spPr>
          <a:xfrm>
            <a:off x="4215052" y="4153506"/>
            <a:ext cx="59540" cy="59768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8" name="Google Shape;2968;p35"/>
          <p:cNvSpPr/>
          <p:nvPr/>
        </p:nvSpPr>
        <p:spPr>
          <a:xfrm>
            <a:off x="7048098" y="4416539"/>
            <a:ext cx="59654" cy="59768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9" name="Google Shape;2969;p35"/>
          <p:cNvSpPr/>
          <p:nvPr/>
        </p:nvSpPr>
        <p:spPr>
          <a:xfrm>
            <a:off x="7829095" y="615502"/>
            <a:ext cx="59540" cy="59654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0" name="Google Shape;2970;p35"/>
          <p:cNvSpPr/>
          <p:nvPr/>
        </p:nvSpPr>
        <p:spPr>
          <a:xfrm>
            <a:off x="1441775" y="3707842"/>
            <a:ext cx="59654" cy="59654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1" name="Google Shape;2971;p35"/>
          <p:cNvSpPr/>
          <p:nvPr/>
        </p:nvSpPr>
        <p:spPr>
          <a:xfrm>
            <a:off x="5402264" y="1658748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2" name="Google Shape;2972;p35"/>
          <p:cNvSpPr/>
          <p:nvPr/>
        </p:nvSpPr>
        <p:spPr>
          <a:xfrm>
            <a:off x="8218948" y="2446226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3" name="Google Shape;2973;p35"/>
          <p:cNvSpPr/>
          <p:nvPr/>
        </p:nvSpPr>
        <p:spPr>
          <a:xfrm>
            <a:off x="1874979" y="7068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4" name="Google Shape;2974;p35"/>
          <p:cNvSpPr/>
          <p:nvPr/>
        </p:nvSpPr>
        <p:spPr>
          <a:xfrm>
            <a:off x="4881153" y="4247082"/>
            <a:ext cx="269125" cy="269239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5" name="Google Shape;2975;p35"/>
          <p:cNvSpPr/>
          <p:nvPr/>
        </p:nvSpPr>
        <p:spPr>
          <a:xfrm>
            <a:off x="5996476" y="10401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6" name="Google Shape;2976;p35"/>
          <p:cNvSpPr/>
          <p:nvPr/>
        </p:nvSpPr>
        <p:spPr>
          <a:xfrm>
            <a:off x="3957025" y="169065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7" name="Google Shape;2977;p35"/>
          <p:cNvSpPr/>
          <p:nvPr/>
        </p:nvSpPr>
        <p:spPr>
          <a:xfrm>
            <a:off x="6626397" y="155586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78" name="Google Shape;2978;p35"/>
          <p:cNvCxnSpPr/>
          <p:nvPr/>
        </p:nvCxnSpPr>
        <p:spPr>
          <a:xfrm rot="10800000" flipH="1">
            <a:off x="3207638" y="2781338"/>
            <a:ext cx="4612500" cy="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305B984C-D5DC-2655-9C1C-2CBDA90FB31E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Google Shape;2983;p36"/>
          <p:cNvSpPr/>
          <p:nvPr/>
        </p:nvSpPr>
        <p:spPr>
          <a:xfrm>
            <a:off x="6812849" y="518962"/>
            <a:ext cx="129830" cy="12983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84" name="Google Shape;298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6024" y="-443993"/>
            <a:ext cx="4907975" cy="586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5" name="Google Shape;2985;p36"/>
          <p:cNvSpPr txBox="1">
            <a:spLocks noGrp="1"/>
          </p:cNvSpPr>
          <p:nvPr>
            <p:ph type="subTitle" idx="4294967295"/>
          </p:nvPr>
        </p:nvSpPr>
        <p:spPr>
          <a:xfrm>
            <a:off x="212725" y="462775"/>
            <a:ext cx="4023300" cy="3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accent4"/>
                </a:solidFill>
                <a:latin typeface="Exo"/>
                <a:ea typeface="Exo"/>
                <a:cs typeface="Exo"/>
                <a:sym typeface="Exo"/>
              </a:rPr>
              <a:t>SNO+:</a:t>
            </a:r>
            <a:endParaRPr sz="3100" dirty="0">
              <a:solidFill>
                <a:schemeClr val="accent4"/>
              </a:solidFill>
              <a:latin typeface="Exo"/>
              <a:ea typeface="Exo"/>
              <a:cs typeface="Exo"/>
              <a:sym typeface="Exo"/>
            </a:endParaRPr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-"/>
            </a:pPr>
            <a:r>
              <a:rPr lang="en" sz="2000" dirty="0"/>
              <a:t>9000+ PMTs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 dirty="0"/>
              <a:t>Infrastructure inherited from SNO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 dirty="0"/>
              <a:t>Acrylic vessel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 dirty="0"/>
              <a:t>780 tonnes of LAB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 dirty="0"/>
              <a:t>Surrounded by 7 kt of UPW, with a 2 km rock overburden</a:t>
            </a:r>
            <a:endParaRPr sz="2000" dirty="0"/>
          </a:p>
        </p:txBody>
      </p:sp>
      <p:cxnSp>
        <p:nvCxnSpPr>
          <p:cNvPr id="2986" name="Google Shape;2986;p36"/>
          <p:cNvCxnSpPr/>
          <p:nvPr/>
        </p:nvCxnSpPr>
        <p:spPr>
          <a:xfrm>
            <a:off x="2154775" y="1358325"/>
            <a:ext cx="3928500" cy="865800"/>
          </a:xfrm>
          <a:prstGeom prst="curvedConnector3">
            <a:avLst>
              <a:gd name="adj1" fmla="val 65755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87" name="Google Shape;2987;p36"/>
          <p:cNvCxnSpPr/>
          <p:nvPr/>
        </p:nvCxnSpPr>
        <p:spPr>
          <a:xfrm>
            <a:off x="2381575" y="2322175"/>
            <a:ext cx="3702000" cy="1090500"/>
          </a:xfrm>
          <a:prstGeom prst="curvedConnector3">
            <a:avLst>
              <a:gd name="adj1" fmla="val 52632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65CA94AB-C46E-A61E-2FFD-7400C8740458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A5F4D-E616-A6EC-B0C0-265085A410A3}"/>
              </a:ext>
            </a:extLst>
          </p:cNvPr>
          <p:cNvSpPr txBox="1"/>
          <p:nvPr/>
        </p:nvSpPr>
        <p:spPr>
          <a:xfrm>
            <a:off x="0" y="4826348"/>
            <a:ext cx="54826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Barlow" panose="00000500000000000000" pitchFamily="2" charset="0"/>
              </a:rPr>
              <a:t>Diagram credits: https://snoplus.phy.queensu.ca/about.html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37"/>
          <p:cNvSpPr/>
          <p:nvPr/>
        </p:nvSpPr>
        <p:spPr>
          <a:xfrm>
            <a:off x="6812849" y="518962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3" name="Google Shape;299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6024" y="-473750"/>
            <a:ext cx="4907975" cy="58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4" name="Google Shape;2994;p37"/>
          <p:cNvPicPr preferRelativeResize="0"/>
          <p:nvPr/>
        </p:nvPicPr>
        <p:blipFill rotWithShape="1">
          <a:blip r:embed="rId4">
            <a:alphaModFix/>
          </a:blip>
          <a:srcRect b="18838"/>
          <a:stretch/>
        </p:blipFill>
        <p:spPr>
          <a:xfrm>
            <a:off x="108825" y="539998"/>
            <a:ext cx="3461450" cy="218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95" name="Google Shape;2995;p37"/>
          <p:cNvCxnSpPr/>
          <p:nvPr/>
        </p:nvCxnSpPr>
        <p:spPr>
          <a:xfrm>
            <a:off x="3140200" y="2499500"/>
            <a:ext cx="4256700" cy="17985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21540000" algn="bl" rotWithShape="0">
              <a:srgbClr val="FF0000"/>
            </a:outerShdw>
          </a:effectLst>
        </p:spPr>
      </p:cxnSp>
      <p:sp>
        <p:nvSpPr>
          <p:cNvPr id="2996" name="Google Shape;2996;p37"/>
          <p:cNvSpPr txBox="1">
            <a:spLocks noGrp="1"/>
          </p:cNvSpPr>
          <p:nvPr>
            <p:ph type="subTitle" idx="4294967295"/>
          </p:nvPr>
        </p:nvSpPr>
        <p:spPr>
          <a:xfrm>
            <a:off x="3140200" y="1436075"/>
            <a:ext cx="20571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 b="1"/>
              <a:t>HV Cables connected to PMT Interface Cards</a:t>
            </a:r>
            <a:endParaRPr sz="1700" b="1"/>
          </a:p>
        </p:txBody>
      </p:sp>
      <p:pic>
        <p:nvPicPr>
          <p:cNvPr id="2997" name="Google Shape;299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4987" y="2870013"/>
            <a:ext cx="2630426" cy="19728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BB91C560-8D40-B442-4D63-AEDA40B279A8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EF7B3-60DC-38AA-FB46-8CE79622AD83}"/>
              </a:ext>
            </a:extLst>
          </p:cNvPr>
          <p:cNvSpPr txBox="1"/>
          <p:nvPr/>
        </p:nvSpPr>
        <p:spPr>
          <a:xfrm>
            <a:off x="0" y="4826348"/>
            <a:ext cx="73969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Barlow" panose="00000500000000000000" pitchFamily="2" charset="0"/>
              </a:rPr>
              <a:t>Diagram credits: Andy Mastbaum (2014)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2" name="Google Shape;3002;p38" title="6sfya66k44gb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600" y="341425"/>
            <a:ext cx="5237575" cy="3491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3" name="Google Shape;3003;p38"/>
          <p:cNvSpPr/>
          <p:nvPr/>
        </p:nvSpPr>
        <p:spPr>
          <a:xfrm>
            <a:off x="6384224" y="471337"/>
            <a:ext cx="129829" cy="129829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1" y="860"/>
                  <a:pt x="657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7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4" name="Google Shape;3004;p38"/>
          <p:cNvSpPr txBox="1">
            <a:spLocks noGrp="1"/>
          </p:cNvSpPr>
          <p:nvPr>
            <p:ph type="subTitle" idx="4294967295"/>
          </p:nvPr>
        </p:nvSpPr>
        <p:spPr>
          <a:xfrm>
            <a:off x="2177325" y="2243575"/>
            <a:ext cx="2966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300" b="1">
                <a:highlight>
                  <a:srgbClr val="000000"/>
                </a:highlight>
              </a:rPr>
              <a:t>electronics</a:t>
            </a:r>
            <a:endParaRPr sz="2300" b="1">
              <a:highlight>
                <a:srgbClr val="000000"/>
              </a:highlight>
            </a:endParaRPr>
          </a:p>
        </p:txBody>
      </p:sp>
      <p:sp>
        <p:nvSpPr>
          <p:cNvPr id="3005" name="Google Shape;3005;p38"/>
          <p:cNvSpPr txBox="1">
            <a:spLocks noGrp="1"/>
          </p:cNvSpPr>
          <p:nvPr>
            <p:ph type="subTitle" idx="4294967295"/>
          </p:nvPr>
        </p:nvSpPr>
        <p:spPr>
          <a:xfrm>
            <a:off x="4639050" y="3123750"/>
            <a:ext cx="46995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/>
              <a:t>Well said, Uncle Ben!</a:t>
            </a:r>
            <a:endParaRPr sz="2300" b="1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300" b="1"/>
              <a:t>What challenges come with so much (old) hardware to maintain?</a:t>
            </a:r>
            <a:endParaRPr sz="2300" b="1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b="1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54B2FC1F-2078-ADA4-459F-36060D77EC22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0" name="Google Shape;3010;p39"/>
          <p:cNvGrpSpPr/>
          <p:nvPr/>
        </p:nvGrpSpPr>
        <p:grpSpPr>
          <a:xfrm>
            <a:off x="1375456" y="1796713"/>
            <a:ext cx="1550072" cy="1550072"/>
            <a:chOff x="530505" y="2179769"/>
            <a:chExt cx="2442212" cy="2442212"/>
          </a:xfrm>
        </p:grpSpPr>
        <p:sp>
          <p:nvSpPr>
            <p:cNvPr id="3011" name="Google Shape;3011;p39"/>
            <p:cNvSpPr/>
            <p:nvPr/>
          </p:nvSpPr>
          <p:spPr>
            <a:xfrm>
              <a:off x="1110349" y="2759709"/>
              <a:ext cx="1282522" cy="1282474"/>
            </a:xfrm>
            <a:custGeom>
              <a:avLst/>
              <a:gdLst/>
              <a:ahLst/>
              <a:cxnLst/>
              <a:rect l="l" t="t" r="r" b="b"/>
              <a:pathLst>
                <a:path w="26907" h="26906" extrusionOk="0">
                  <a:moveTo>
                    <a:pt x="13454" y="68"/>
                  </a:moveTo>
                  <a:cubicBezTo>
                    <a:pt x="20833" y="68"/>
                    <a:pt x="26838" y="6073"/>
                    <a:pt x="26838" y="13453"/>
                  </a:cubicBezTo>
                  <a:cubicBezTo>
                    <a:pt x="26838" y="20833"/>
                    <a:pt x="20834" y="26835"/>
                    <a:pt x="13454" y="26835"/>
                  </a:cubicBezTo>
                  <a:cubicBezTo>
                    <a:pt x="6074" y="26835"/>
                    <a:pt x="70" y="20833"/>
                    <a:pt x="70" y="13452"/>
                  </a:cubicBezTo>
                  <a:cubicBezTo>
                    <a:pt x="70" y="6072"/>
                    <a:pt x="6074" y="68"/>
                    <a:pt x="13454" y="68"/>
                  </a:cubicBezTo>
                  <a:close/>
                  <a:moveTo>
                    <a:pt x="13454" y="0"/>
                  </a:moveTo>
                  <a:cubicBezTo>
                    <a:pt x="6036" y="0"/>
                    <a:pt x="1" y="6033"/>
                    <a:pt x="1" y="13452"/>
                  </a:cubicBezTo>
                  <a:cubicBezTo>
                    <a:pt x="1" y="20870"/>
                    <a:pt x="6036" y="26905"/>
                    <a:pt x="13454" y="26905"/>
                  </a:cubicBezTo>
                  <a:cubicBezTo>
                    <a:pt x="20871" y="26905"/>
                    <a:pt x="26906" y="20870"/>
                    <a:pt x="26907" y="13453"/>
                  </a:cubicBezTo>
                  <a:cubicBezTo>
                    <a:pt x="26907" y="6035"/>
                    <a:pt x="20872" y="0"/>
                    <a:pt x="13454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9"/>
            <p:cNvSpPr/>
            <p:nvPr/>
          </p:nvSpPr>
          <p:spPr>
            <a:xfrm>
              <a:off x="1049624" y="2698984"/>
              <a:ext cx="1403925" cy="1403925"/>
            </a:xfrm>
            <a:custGeom>
              <a:avLst/>
              <a:gdLst/>
              <a:ahLst/>
              <a:cxnLst/>
              <a:rect l="l" t="t" r="r" b="b"/>
              <a:pathLst>
                <a:path w="29454" h="29454" extrusionOk="0">
                  <a:moveTo>
                    <a:pt x="14728" y="75"/>
                  </a:moveTo>
                  <a:cubicBezTo>
                    <a:pt x="22805" y="75"/>
                    <a:pt x="29379" y="6648"/>
                    <a:pt x="29380" y="14727"/>
                  </a:cubicBezTo>
                  <a:cubicBezTo>
                    <a:pt x="29380" y="22806"/>
                    <a:pt x="22806" y="29379"/>
                    <a:pt x="14728" y="29379"/>
                  </a:cubicBezTo>
                  <a:cubicBezTo>
                    <a:pt x="6648" y="29379"/>
                    <a:pt x="76" y="22806"/>
                    <a:pt x="76" y="14727"/>
                  </a:cubicBezTo>
                  <a:cubicBezTo>
                    <a:pt x="76" y="6648"/>
                    <a:pt x="6648" y="75"/>
                    <a:pt x="14728" y="75"/>
                  </a:cubicBezTo>
                  <a:close/>
                  <a:moveTo>
                    <a:pt x="14728" y="0"/>
                  </a:moveTo>
                  <a:cubicBezTo>
                    <a:pt x="6607" y="0"/>
                    <a:pt x="1" y="6608"/>
                    <a:pt x="1" y="14727"/>
                  </a:cubicBezTo>
                  <a:cubicBezTo>
                    <a:pt x="1" y="22847"/>
                    <a:pt x="6606" y="29453"/>
                    <a:pt x="14728" y="29453"/>
                  </a:cubicBezTo>
                  <a:cubicBezTo>
                    <a:pt x="22847" y="29453"/>
                    <a:pt x="29454" y="22847"/>
                    <a:pt x="29454" y="14727"/>
                  </a:cubicBezTo>
                  <a:cubicBezTo>
                    <a:pt x="29454" y="6608"/>
                    <a:pt x="22847" y="0"/>
                    <a:pt x="1472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9"/>
            <p:cNvSpPr/>
            <p:nvPr/>
          </p:nvSpPr>
          <p:spPr>
            <a:xfrm>
              <a:off x="778410" y="2427722"/>
              <a:ext cx="1946448" cy="1946496"/>
            </a:xfrm>
            <a:custGeom>
              <a:avLst/>
              <a:gdLst/>
              <a:ahLst/>
              <a:cxnLst/>
              <a:rect l="l" t="t" r="r" b="b"/>
              <a:pathLst>
                <a:path w="40836" h="40837" extrusionOk="0">
                  <a:moveTo>
                    <a:pt x="20418" y="104"/>
                  </a:moveTo>
                  <a:cubicBezTo>
                    <a:pt x="25843" y="104"/>
                    <a:pt x="30944" y="2218"/>
                    <a:pt x="34782" y="6054"/>
                  </a:cubicBezTo>
                  <a:cubicBezTo>
                    <a:pt x="38618" y="9891"/>
                    <a:pt x="40732" y="14991"/>
                    <a:pt x="40732" y="20418"/>
                  </a:cubicBezTo>
                  <a:cubicBezTo>
                    <a:pt x="40732" y="25845"/>
                    <a:pt x="38618" y="30945"/>
                    <a:pt x="34782" y="34782"/>
                  </a:cubicBezTo>
                  <a:cubicBezTo>
                    <a:pt x="30945" y="38619"/>
                    <a:pt x="25845" y="40732"/>
                    <a:pt x="20418" y="40732"/>
                  </a:cubicBezTo>
                  <a:cubicBezTo>
                    <a:pt x="14991" y="40732"/>
                    <a:pt x="9890" y="38619"/>
                    <a:pt x="6054" y="34782"/>
                  </a:cubicBezTo>
                  <a:cubicBezTo>
                    <a:pt x="2217" y="30945"/>
                    <a:pt x="104" y="25845"/>
                    <a:pt x="104" y="20418"/>
                  </a:cubicBezTo>
                  <a:cubicBezTo>
                    <a:pt x="104" y="14991"/>
                    <a:pt x="2217" y="9891"/>
                    <a:pt x="6054" y="6054"/>
                  </a:cubicBezTo>
                  <a:cubicBezTo>
                    <a:pt x="9890" y="2218"/>
                    <a:pt x="14991" y="104"/>
                    <a:pt x="20418" y="104"/>
                  </a:cubicBezTo>
                  <a:close/>
                  <a:moveTo>
                    <a:pt x="20418" y="0"/>
                  </a:moveTo>
                  <a:cubicBezTo>
                    <a:pt x="14964" y="0"/>
                    <a:pt x="9836" y="2124"/>
                    <a:pt x="5980" y="5981"/>
                  </a:cubicBezTo>
                  <a:cubicBezTo>
                    <a:pt x="2124" y="9837"/>
                    <a:pt x="0" y="14964"/>
                    <a:pt x="0" y="20418"/>
                  </a:cubicBezTo>
                  <a:cubicBezTo>
                    <a:pt x="0" y="25872"/>
                    <a:pt x="2124" y="30999"/>
                    <a:pt x="5980" y="34855"/>
                  </a:cubicBezTo>
                  <a:cubicBezTo>
                    <a:pt x="9836" y="38712"/>
                    <a:pt x="14964" y="40836"/>
                    <a:pt x="20418" y="40836"/>
                  </a:cubicBezTo>
                  <a:cubicBezTo>
                    <a:pt x="25871" y="40836"/>
                    <a:pt x="30998" y="38712"/>
                    <a:pt x="34855" y="34855"/>
                  </a:cubicBezTo>
                  <a:cubicBezTo>
                    <a:pt x="38712" y="30999"/>
                    <a:pt x="40836" y="25872"/>
                    <a:pt x="40836" y="20418"/>
                  </a:cubicBezTo>
                  <a:cubicBezTo>
                    <a:pt x="40836" y="14965"/>
                    <a:pt x="38712" y="9837"/>
                    <a:pt x="34855" y="5981"/>
                  </a:cubicBezTo>
                  <a:cubicBezTo>
                    <a:pt x="30998" y="2124"/>
                    <a:pt x="25872" y="0"/>
                    <a:pt x="20418" y="0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9"/>
            <p:cNvSpPr/>
            <p:nvPr/>
          </p:nvSpPr>
          <p:spPr>
            <a:xfrm>
              <a:off x="530505" y="2179769"/>
              <a:ext cx="2442212" cy="2442212"/>
            </a:xfrm>
            <a:custGeom>
              <a:avLst/>
              <a:gdLst/>
              <a:ahLst/>
              <a:cxnLst/>
              <a:rect l="l" t="t" r="r" b="b"/>
              <a:pathLst>
                <a:path w="51237" h="51237" extrusionOk="0">
                  <a:moveTo>
                    <a:pt x="25619" y="134"/>
                  </a:moveTo>
                  <a:cubicBezTo>
                    <a:pt x="32425" y="134"/>
                    <a:pt x="38826" y="2784"/>
                    <a:pt x="43640" y="7598"/>
                  </a:cubicBezTo>
                  <a:cubicBezTo>
                    <a:pt x="48453" y="12411"/>
                    <a:pt x="51104" y="18812"/>
                    <a:pt x="51104" y="25619"/>
                  </a:cubicBezTo>
                  <a:cubicBezTo>
                    <a:pt x="51104" y="32426"/>
                    <a:pt x="48453" y="38826"/>
                    <a:pt x="43639" y="43641"/>
                  </a:cubicBezTo>
                  <a:cubicBezTo>
                    <a:pt x="38825" y="48454"/>
                    <a:pt x="32424" y="51106"/>
                    <a:pt x="25618" y="51106"/>
                  </a:cubicBezTo>
                  <a:cubicBezTo>
                    <a:pt x="18810" y="51106"/>
                    <a:pt x="12410" y="48454"/>
                    <a:pt x="7596" y="43641"/>
                  </a:cubicBezTo>
                  <a:cubicBezTo>
                    <a:pt x="2783" y="38826"/>
                    <a:pt x="132" y="32426"/>
                    <a:pt x="132" y="25619"/>
                  </a:cubicBezTo>
                  <a:cubicBezTo>
                    <a:pt x="132" y="18812"/>
                    <a:pt x="2783" y="12411"/>
                    <a:pt x="7597" y="7597"/>
                  </a:cubicBezTo>
                  <a:cubicBezTo>
                    <a:pt x="12411" y="2784"/>
                    <a:pt x="18811" y="134"/>
                    <a:pt x="25619" y="134"/>
                  </a:cubicBezTo>
                  <a:close/>
                  <a:moveTo>
                    <a:pt x="25619" y="1"/>
                  </a:moveTo>
                  <a:cubicBezTo>
                    <a:pt x="18776" y="1"/>
                    <a:pt x="12343" y="2665"/>
                    <a:pt x="7504" y="7504"/>
                  </a:cubicBezTo>
                  <a:cubicBezTo>
                    <a:pt x="2665" y="12343"/>
                    <a:pt x="0" y="18776"/>
                    <a:pt x="0" y="25619"/>
                  </a:cubicBezTo>
                  <a:cubicBezTo>
                    <a:pt x="0" y="32461"/>
                    <a:pt x="2667" y="38895"/>
                    <a:pt x="7504" y="43733"/>
                  </a:cubicBezTo>
                  <a:cubicBezTo>
                    <a:pt x="12343" y="48573"/>
                    <a:pt x="18777" y="51237"/>
                    <a:pt x="25619" y="51237"/>
                  </a:cubicBezTo>
                  <a:cubicBezTo>
                    <a:pt x="32461" y="51237"/>
                    <a:pt x="38894" y="48573"/>
                    <a:pt x="43734" y="43733"/>
                  </a:cubicBezTo>
                  <a:cubicBezTo>
                    <a:pt x="48572" y="38894"/>
                    <a:pt x="51236" y="32461"/>
                    <a:pt x="51236" y="25619"/>
                  </a:cubicBezTo>
                  <a:cubicBezTo>
                    <a:pt x="51236" y="18775"/>
                    <a:pt x="48571" y="12342"/>
                    <a:pt x="43734" y="7504"/>
                  </a:cubicBezTo>
                  <a:cubicBezTo>
                    <a:pt x="38894" y="2665"/>
                    <a:pt x="32461" y="1"/>
                    <a:pt x="25619" y="1"/>
                  </a:cubicBezTo>
                  <a:close/>
                </a:path>
              </a:pathLst>
            </a:custGeom>
            <a:solidFill>
              <a:srgbClr val="203560"/>
            </a:solidFill>
            <a:ln w="9525" cap="flat" cmpd="sng">
              <a:solidFill>
                <a:srgbClr val="2035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5" name="Google Shape;3015;p39"/>
          <p:cNvSpPr txBox="1">
            <a:spLocks noGrp="1"/>
          </p:cNvSpPr>
          <p:nvPr>
            <p:ph type="title"/>
          </p:nvPr>
        </p:nvSpPr>
        <p:spPr>
          <a:xfrm>
            <a:off x="3207650" y="1460050"/>
            <a:ext cx="45609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Copper Creep Corrosion</a:t>
            </a:r>
            <a:endParaRPr/>
          </a:p>
        </p:txBody>
      </p:sp>
      <p:sp>
        <p:nvSpPr>
          <p:cNvPr id="3016" name="Google Shape;3016;p39"/>
          <p:cNvSpPr txBox="1">
            <a:spLocks noGrp="1"/>
          </p:cNvSpPr>
          <p:nvPr>
            <p:ph type="title" idx="2"/>
          </p:nvPr>
        </p:nvSpPr>
        <p:spPr>
          <a:xfrm>
            <a:off x="1512425" y="2106475"/>
            <a:ext cx="1550100" cy="9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017" name="Google Shape;3017;p39"/>
          <p:cNvSpPr txBox="1">
            <a:spLocks noGrp="1"/>
          </p:cNvSpPr>
          <p:nvPr>
            <p:ph type="subTitle" idx="1"/>
          </p:nvPr>
        </p:nvSpPr>
        <p:spPr>
          <a:xfrm rot="497">
            <a:off x="3207650" y="2846163"/>
            <a:ext cx="41529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“Dark matter”</a:t>
            </a:r>
            <a:endParaRPr dirty="0"/>
          </a:p>
        </p:txBody>
      </p:sp>
      <p:grpSp>
        <p:nvGrpSpPr>
          <p:cNvPr id="3018" name="Google Shape;3018;p39"/>
          <p:cNvGrpSpPr/>
          <p:nvPr/>
        </p:nvGrpSpPr>
        <p:grpSpPr>
          <a:xfrm rot="-545041">
            <a:off x="5463947" y="3904225"/>
            <a:ext cx="906977" cy="853220"/>
            <a:chOff x="4849812" y="4937475"/>
            <a:chExt cx="398098" cy="374552"/>
          </a:xfrm>
        </p:grpSpPr>
        <p:sp>
          <p:nvSpPr>
            <p:cNvPr id="3019" name="Google Shape;3019;p39"/>
            <p:cNvSpPr/>
            <p:nvPr/>
          </p:nvSpPr>
          <p:spPr>
            <a:xfrm>
              <a:off x="4880651" y="4941860"/>
              <a:ext cx="367259" cy="367306"/>
            </a:xfrm>
            <a:custGeom>
              <a:avLst/>
              <a:gdLst/>
              <a:ahLst/>
              <a:cxnLst/>
              <a:rect l="l" t="t" r="r" b="b"/>
              <a:pathLst>
                <a:path w="7705" h="7706" extrusionOk="0">
                  <a:moveTo>
                    <a:pt x="3853" y="0"/>
                  </a:moveTo>
                  <a:cubicBezTo>
                    <a:pt x="1725" y="0"/>
                    <a:pt x="1" y="1725"/>
                    <a:pt x="1" y="3853"/>
                  </a:cubicBezTo>
                  <a:cubicBezTo>
                    <a:pt x="1" y="5980"/>
                    <a:pt x="1725" y="7705"/>
                    <a:pt x="3853" y="7705"/>
                  </a:cubicBezTo>
                  <a:cubicBezTo>
                    <a:pt x="5980" y="7705"/>
                    <a:pt x="7705" y="5980"/>
                    <a:pt x="7705" y="3853"/>
                  </a:cubicBezTo>
                  <a:cubicBezTo>
                    <a:pt x="7705" y="1725"/>
                    <a:pt x="5980" y="0"/>
                    <a:pt x="3853" y="0"/>
                  </a:cubicBez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9"/>
            <p:cNvSpPr/>
            <p:nvPr/>
          </p:nvSpPr>
          <p:spPr>
            <a:xfrm>
              <a:off x="4880556" y="5098059"/>
              <a:ext cx="367259" cy="73595"/>
            </a:xfrm>
            <a:custGeom>
              <a:avLst/>
              <a:gdLst/>
              <a:ahLst/>
              <a:cxnLst/>
              <a:rect l="l" t="t" r="r" b="b"/>
              <a:pathLst>
                <a:path w="7705" h="1544" extrusionOk="0">
                  <a:moveTo>
                    <a:pt x="45" y="1"/>
                  </a:moveTo>
                  <a:cubicBezTo>
                    <a:pt x="16" y="188"/>
                    <a:pt x="1" y="379"/>
                    <a:pt x="1" y="575"/>
                  </a:cubicBezTo>
                  <a:cubicBezTo>
                    <a:pt x="1" y="622"/>
                    <a:pt x="4" y="667"/>
                    <a:pt x="6" y="714"/>
                  </a:cubicBezTo>
                  <a:cubicBezTo>
                    <a:pt x="620" y="747"/>
                    <a:pt x="1219" y="862"/>
                    <a:pt x="1809" y="1040"/>
                  </a:cubicBezTo>
                  <a:cubicBezTo>
                    <a:pt x="2150" y="1143"/>
                    <a:pt x="2484" y="1271"/>
                    <a:pt x="2824" y="1377"/>
                  </a:cubicBezTo>
                  <a:cubicBezTo>
                    <a:pt x="3161" y="1484"/>
                    <a:pt x="3511" y="1544"/>
                    <a:pt x="3865" y="1544"/>
                  </a:cubicBezTo>
                  <a:cubicBezTo>
                    <a:pt x="3868" y="1544"/>
                    <a:pt x="3871" y="1544"/>
                    <a:pt x="3874" y="1544"/>
                  </a:cubicBezTo>
                  <a:cubicBezTo>
                    <a:pt x="4517" y="1543"/>
                    <a:pt x="5130" y="1345"/>
                    <a:pt x="5747" y="1188"/>
                  </a:cubicBezTo>
                  <a:cubicBezTo>
                    <a:pt x="6083" y="1101"/>
                    <a:pt x="6426" y="1021"/>
                    <a:pt x="6772" y="990"/>
                  </a:cubicBezTo>
                  <a:cubicBezTo>
                    <a:pt x="6883" y="980"/>
                    <a:pt x="6995" y="975"/>
                    <a:pt x="7106" y="975"/>
                  </a:cubicBezTo>
                  <a:cubicBezTo>
                    <a:pt x="7298" y="975"/>
                    <a:pt x="7489" y="989"/>
                    <a:pt x="7678" y="1015"/>
                  </a:cubicBezTo>
                  <a:cubicBezTo>
                    <a:pt x="7695" y="870"/>
                    <a:pt x="7704" y="723"/>
                    <a:pt x="7704" y="575"/>
                  </a:cubicBezTo>
                  <a:cubicBezTo>
                    <a:pt x="7704" y="531"/>
                    <a:pt x="7703" y="487"/>
                    <a:pt x="7700" y="444"/>
                  </a:cubicBezTo>
                  <a:cubicBezTo>
                    <a:pt x="7098" y="235"/>
                    <a:pt x="6456" y="162"/>
                    <a:pt x="5818" y="152"/>
                  </a:cubicBezTo>
                  <a:cubicBezTo>
                    <a:pt x="5768" y="151"/>
                    <a:pt x="5717" y="150"/>
                    <a:pt x="5667" y="150"/>
                  </a:cubicBezTo>
                  <a:cubicBezTo>
                    <a:pt x="5039" y="150"/>
                    <a:pt x="4415" y="208"/>
                    <a:pt x="3790" y="262"/>
                  </a:cubicBezTo>
                  <a:cubicBezTo>
                    <a:pt x="3282" y="304"/>
                    <a:pt x="2772" y="344"/>
                    <a:pt x="2263" y="344"/>
                  </a:cubicBezTo>
                  <a:cubicBezTo>
                    <a:pt x="2099" y="344"/>
                    <a:pt x="1935" y="340"/>
                    <a:pt x="1772" y="331"/>
                  </a:cubicBezTo>
                  <a:cubicBezTo>
                    <a:pt x="1183" y="298"/>
                    <a:pt x="601" y="194"/>
                    <a:pt x="45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9"/>
            <p:cNvSpPr/>
            <p:nvPr/>
          </p:nvSpPr>
          <p:spPr>
            <a:xfrm>
              <a:off x="4934703" y="4963691"/>
              <a:ext cx="255961" cy="44185"/>
            </a:xfrm>
            <a:custGeom>
              <a:avLst/>
              <a:gdLst/>
              <a:ahLst/>
              <a:cxnLst/>
              <a:rect l="l" t="t" r="r" b="b"/>
              <a:pathLst>
                <a:path w="5370" h="927" extrusionOk="0">
                  <a:moveTo>
                    <a:pt x="4542" y="1"/>
                  </a:moveTo>
                  <a:cubicBezTo>
                    <a:pt x="4481" y="24"/>
                    <a:pt x="4423" y="48"/>
                    <a:pt x="4364" y="70"/>
                  </a:cubicBezTo>
                  <a:cubicBezTo>
                    <a:pt x="3726" y="301"/>
                    <a:pt x="3056" y="410"/>
                    <a:pt x="2380" y="419"/>
                  </a:cubicBezTo>
                  <a:cubicBezTo>
                    <a:pt x="2344" y="420"/>
                    <a:pt x="2308" y="420"/>
                    <a:pt x="2272" y="420"/>
                  </a:cubicBezTo>
                  <a:cubicBezTo>
                    <a:pt x="1667" y="420"/>
                    <a:pt x="1062" y="355"/>
                    <a:pt x="463" y="274"/>
                  </a:cubicBezTo>
                  <a:cubicBezTo>
                    <a:pt x="299" y="393"/>
                    <a:pt x="144" y="524"/>
                    <a:pt x="1" y="666"/>
                  </a:cubicBezTo>
                  <a:cubicBezTo>
                    <a:pt x="548" y="834"/>
                    <a:pt x="1124" y="902"/>
                    <a:pt x="1695" y="920"/>
                  </a:cubicBezTo>
                  <a:cubicBezTo>
                    <a:pt x="1843" y="924"/>
                    <a:pt x="1992" y="927"/>
                    <a:pt x="2141" y="927"/>
                  </a:cubicBezTo>
                  <a:cubicBezTo>
                    <a:pt x="2530" y="927"/>
                    <a:pt x="2921" y="909"/>
                    <a:pt x="3305" y="855"/>
                  </a:cubicBezTo>
                  <a:cubicBezTo>
                    <a:pt x="3767" y="789"/>
                    <a:pt x="4227" y="702"/>
                    <a:pt x="4690" y="647"/>
                  </a:cubicBezTo>
                  <a:cubicBezTo>
                    <a:pt x="4912" y="620"/>
                    <a:pt x="5141" y="603"/>
                    <a:pt x="5370" y="600"/>
                  </a:cubicBezTo>
                  <a:cubicBezTo>
                    <a:pt x="5123" y="365"/>
                    <a:pt x="4844" y="164"/>
                    <a:pt x="4542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9"/>
            <p:cNvSpPr/>
            <p:nvPr/>
          </p:nvSpPr>
          <p:spPr>
            <a:xfrm>
              <a:off x="4889803" y="5034807"/>
              <a:ext cx="352101" cy="60964"/>
            </a:xfrm>
            <a:custGeom>
              <a:avLst/>
              <a:gdLst/>
              <a:ahLst/>
              <a:cxnLst/>
              <a:rect l="l" t="t" r="r" b="b"/>
              <a:pathLst>
                <a:path w="7387" h="1279" extrusionOk="0">
                  <a:moveTo>
                    <a:pt x="2295" y="0"/>
                  </a:moveTo>
                  <a:cubicBezTo>
                    <a:pt x="2259" y="0"/>
                    <a:pt x="2222" y="1"/>
                    <a:pt x="2185" y="2"/>
                  </a:cubicBezTo>
                  <a:cubicBezTo>
                    <a:pt x="1522" y="17"/>
                    <a:pt x="871" y="152"/>
                    <a:pt x="212" y="191"/>
                  </a:cubicBezTo>
                  <a:cubicBezTo>
                    <a:pt x="129" y="356"/>
                    <a:pt x="58" y="527"/>
                    <a:pt x="0" y="705"/>
                  </a:cubicBezTo>
                  <a:cubicBezTo>
                    <a:pt x="538" y="883"/>
                    <a:pt x="1079" y="1054"/>
                    <a:pt x="1636" y="1160"/>
                  </a:cubicBezTo>
                  <a:cubicBezTo>
                    <a:pt x="2042" y="1239"/>
                    <a:pt x="2453" y="1279"/>
                    <a:pt x="2864" y="1279"/>
                  </a:cubicBezTo>
                  <a:cubicBezTo>
                    <a:pt x="3101" y="1279"/>
                    <a:pt x="3338" y="1266"/>
                    <a:pt x="3574" y="1239"/>
                  </a:cubicBezTo>
                  <a:cubicBezTo>
                    <a:pt x="4258" y="1162"/>
                    <a:pt x="4926" y="993"/>
                    <a:pt x="5606" y="896"/>
                  </a:cubicBezTo>
                  <a:cubicBezTo>
                    <a:pt x="5923" y="849"/>
                    <a:pt x="6239" y="818"/>
                    <a:pt x="6559" y="818"/>
                  </a:cubicBezTo>
                  <a:cubicBezTo>
                    <a:pt x="6574" y="818"/>
                    <a:pt x="6590" y="818"/>
                    <a:pt x="6605" y="818"/>
                  </a:cubicBezTo>
                  <a:cubicBezTo>
                    <a:pt x="6870" y="820"/>
                    <a:pt x="7132" y="860"/>
                    <a:pt x="7387" y="925"/>
                  </a:cubicBezTo>
                  <a:cubicBezTo>
                    <a:pt x="7358" y="812"/>
                    <a:pt x="7322" y="699"/>
                    <a:pt x="7282" y="590"/>
                  </a:cubicBezTo>
                  <a:cubicBezTo>
                    <a:pt x="6991" y="648"/>
                    <a:pt x="6692" y="674"/>
                    <a:pt x="6394" y="674"/>
                  </a:cubicBezTo>
                  <a:cubicBezTo>
                    <a:pt x="6212" y="674"/>
                    <a:pt x="6031" y="664"/>
                    <a:pt x="5851" y="647"/>
                  </a:cubicBezTo>
                  <a:cubicBezTo>
                    <a:pt x="5646" y="629"/>
                    <a:pt x="5442" y="598"/>
                    <a:pt x="5239" y="556"/>
                  </a:cubicBezTo>
                  <a:cubicBezTo>
                    <a:pt x="5076" y="522"/>
                    <a:pt x="4910" y="500"/>
                    <a:pt x="4748" y="463"/>
                  </a:cubicBezTo>
                  <a:cubicBezTo>
                    <a:pt x="4580" y="427"/>
                    <a:pt x="4413" y="384"/>
                    <a:pt x="4247" y="341"/>
                  </a:cubicBezTo>
                  <a:cubicBezTo>
                    <a:pt x="3919" y="255"/>
                    <a:pt x="3593" y="165"/>
                    <a:pt x="3259" y="100"/>
                  </a:cubicBezTo>
                  <a:cubicBezTo>
                    <a:pt x="2940" y="37"/>
                    <a:pt x="2619" y="0"/>
                    <a:pt x="2295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9"/>
            <p:cNvSpPr/>
            <p:nvPr/>
          </p:nvSpPr>
          <p:spPr>
            <a:xfrm>
              <a:off x="4888373" y="5176277"/>
              <a:ext cx="351243" cy="91231"/>
            </a:xfrm>
            <a:custGeom>
              <a:avLst/>
              <a:gdLst/>
              <a:ahLst/>
              <a:cxnLst/>
              <a:rect l="l" t="t" r="r" b="b"/>
              <a:pathLst>
                <a:path w="7369" h="1914" extrusionOk="0">
                  <a:moveTo>
                    <a:pt x="6350" y="1"/>
                  </a:moveTo>
                  <a:cubicBezTo>
                    <a:pt x="6273" y="1"/>
                    <a:pt x="6196" y="2"/>
                    <a:pt x="6119" y="6"/>
                  </a:cubicBezTo>
                  <a:cubicBezTo>
                    <a:pt x="5804" y="18"/>
                    <a:pt x="5491" y="55"/>
                    <a:pt x="5180" y="102"/>
                  </a:cubicBezTo>
                  <a:cubicBezTo>
                    <a:pt x="4553" y="196"/>
                    <a:pt x="3934" y="332"/>
                    <a:pt x="3308" y="430"/>
                  </a:cubicBezTo>
                  <a:cubicBezTo>
                    <a:pt x="2888" y="494"/>
                    <a:pt x="2463" y="542"/>
                    <a:pt x="2038" y="542"/>
                  </a:cubicBezTo>
                  <a:cubicBezTo>
                    <a:pt x="1846" y="542"/>
                    <a:pt x="1654" y="533"/>
                    <a:pt x="1462" y="510"/>
                  </a:cubicBezTo>
                  <a:cubicBezTo>
                    <a:pt x="945" y="448"/>
                    <a:pt x="451" y="289"/>
                    <a:pt x="0" y="35"/>
                  </a:cubicBezTo>
                  <a:lnTo>
                    <a:pt x="0" y="35"/>
                  </a:lnTo>
                  <a:cubicBezTo>
                    <a:pt x="40" y="168"/>
                    <a:pt x="86" y="297"/>
                    <a:pt x="139" y="424"/>
                  </a:cubicBezTo>
                  <a:cubicBezTo>
                    <a:pt x="562" y="658"/>
                    <a:pt x="1055" y="731"/>
                    <a:pt x="1534" y="762"/>
                  </a:cubicBezTo>
                  <a:cubicBezTo>
                    <a:pt x="2083" y="799"/>
                    <a:pt x="2636" y="791"/>
                    <a:pt x="3180" y="883"/>
                  </a:cubicBezTo>
                  <a:cubicBezTo>
                    <a:pt x="3663" y="966"/>
                    <a:pt x="4138" y="1101"/>
                    <a:pt x="4601" y="1259"/>
                  </a:cubicBezTo>
                  <a:cubicBezTo>
                    <a:pt x="5116" y="1434"/>
                    <a:pt x="5621" y="1642"/>
                    <a:pt x="6100" y="1898"/>
                  </a:cubicBezTo>
                  <a:cubicBezTo>
                    <a:pt x="6108" y="1903"/>
                    <a:pt x="6119" y="1909"/>
                    <a:pt x="6128" y="1914"/>
                  </a:cubicBezTo>
                  <a:cubicBezTo>
                    <a:pt x="6706" y="1442"/>
                    <a:pt x="7143" y="806"/>
                    <a:pt x="7369" y="76"/>
                  </a:cubicBezTo>
                  <a:cubicBezTo>
                    <a:pt x="7266" y="61"/>
                    <a:pt x="7162" y="50"/>
                    <a:pt x="7058" y="39"/>
                  </a:cubicBezTo>
                  <a:cubicBezTo>
                    <a:pt x="6822" y="15"/>
                    <a:pt x="6587" y="1"/>
                    <a:pt x="6350" y="1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9"/>
            <p:cNvSpPr/>
            <p:nvPr/>
          </p:nvSpPr>
          <p:spPr>
            <a:xfrm>
              <a:off x="4917687" y="5229900"/>
              <a:ext cx="235513" cy="74071"/>
            </a:xfrm>
            <a:custGeom>
              <a:avLst/>
              <a:gdLst/>
              <a:ahLst/>
              <a:cxnLst/>
              <a:rect l="l" t="t" r="r" b="b"/>
              <a:pathLst>
                <a:path w="4941" h="1554" extrusionOk="0">
                  <a:moveTo>
                    <a:pt x="948" y="0"/>
                  </a:moveTo>
                  <a:cubicBezTo>
                    <a:pt x="629" y="0"/>
                    <a:pt x="311" y="47"/>
                    <a:pt x="1" y="129"/>
                  </a:cubicBezTo>
                  <a:cubicBezTo>
                    <a:pt x="117" y="283"/>
                    <a:pt x="244" y="428"/>
                    <a:pt x="382" y="562"/>
                  </a:cubicBezTo>
                  <a:cubicBezTo>
                    <a:pt x="535" y="515"/>
                    <a:pt x="693" y="496"/>
                    <a:pt x="853" y="496"/>
                  </a:cubicBezTo>
                  <a:cubicBezTo>
                    <a:pt x="1108" y="496"/>
                    <a:pt x="1366" y="545"/>
                    <a:pt x="1611" y="610"/>
                  </a:cubicBezTo>
                  <a:cubicBezTo>
                    <a:pt x="2296" y="792"/>
                    <a:pt x="2919" y="1158"/>
                    <a:pt x="3577" y="1416"/>
                  </a:cubicBezTo>
                  <a:cubicBezTo>
                    <a:pt x="3707" y="1467"/>
                    <a:pt x="3841" y="1513"/>
                    <a:pt x="3975" y="1553"/>
                  </a:cubicBezTo>
                  <a:cubicBezTo>
                    <a:pt x="4318" y="1473"/>
                    <a:pt x="4640" y="1344"/>
                    <a:pt x="4941" y="1178"/>
                  </a:cubicBezTo>
                  <a:cubicBezTo>
                    <a:pt x="4658" y="1155"/>
                    <a:pt x="4380" y="1105"/>
                    <a:pt x="4108" y="1019"/>
                  </a:cubicBezTo>
                  <a:cubicBezTo>
                    <a:pt x="3875" y="948"/>
                    <a:pt x="3647" y="871"/>
                    <a:pt x="3423" y="772"/>
                  </a:cubicBezTo>
                  <a:cubicBezTo>
                    <a:pt x="3202" y="676"/>
                    <a:pt x="2984" y="568"/>
                    <a:pt x="2764" y="468"/>
                  </a:cubicBezTo>
                  <a:cubicBezTo>
                    <a:pt x="2329" y="268"/>
                    <a:pt x="1873" y="100"/>
                    <a:pt x="1397" y="32"/>
                  </a:cubicBezTo>
                  <a:cubicBezTo>
                    <a:pt x="1247" y="11"/>
                    <a:pt x="1097" y="0"/>
                    <a:pt x="948" y="0"/>
                  </a:cubicBezTo>
                  <a:close/>
                </a:path>
              </a:pathLst>
            </a:custGeom>
            <a:solidFill>
              <a:srgbClr val="79B6F9">
                <a:alpha val="30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9"/>
            <p:cNvSpPr/>
            <p:nvPr/>
          </p:nvSpPr>
          <p:spPr>
            <a:xfrm>
              <a:off x="4849812" y="5008877"/>
              <a:ext cx="344618" cy="303149"/>
            </a:xfrm>
            <a:custGeom>
              <a:avLst/>
              <a:gdLst/>
              <a:ahLst/>
              <a:cxnLst/>
              <a:rect l="l" t="t" r="r" b="b"/>
              <a:pathLst>
                <a:path w="7230" h="6360" extrusionOk="0">
                  <a:moveTo>
                    <a:pt x="1514" y="0"/>
                  </a:moveTo>
                  <a:cubicBezTo>
                    <a:pt x="1513" y="0"/>
                    <a:pt x="1512" y="1"/>
                    <a:pt x="1510" y="2"/>
                  </a:cubicBezTo>
                  <a:cubicBezTo>
                    <a:pt x="1" y="1463"/>
                    <a:pt x="523" y="4184"/>
                    <a:pt x="1997" y="5463"/>
                  </a:cubicBezTo>
                  <a:cubicBezTo>
                    <a:pt x="2684" y="6058"/>
                    <a:pt x="3589" y="6360"/>
                    <a:pt x="4491" y="6360"/>
                  </a:cubicBezTo>
                  <a:cubicBezTo>
                    <a:pt x="5504" y="6360"/>
                    <a:pt x="6513" y="5980"/>
                    <a:pt x="7209" y="5210"/>
                  </a:cubicBezTo>
                  <a:cubicBezTo>
                    <a:pt x="7230" y="5187"/>
                    <a:pt x="7209" y="5155"/>
                    <a:pt x="7184" y="5155"/>
                  </a:cubicBezTo>
                  <a:cubicBezTo>
                    <a:pt x="7177" y="5155"/>
                    <a:pt x="7169" y="5158"/>
                    <a:pt x="7162" y="5164"/>
                  </a:cubicBezTo>
                  <a:cubicBezTo>
                    <a:pt x="6433" y="5879"/>
                    <a:pt x="5444" y="6259"/>
                    <a:pt x="4459" y="6259"/>
                  </a:cubicBezTo>
                  <a:cubicBezTo>
                    <a:pt x="3608" y="6259"/>
                    <a:pt x="2759" y="5975"/>
                    <a:pt x="2083" y="5377"/>
                  </a:cubicBezTo>
                  <a:cubicBezTo>
                    <a:pt x="615" y="4080"/>
                    <a:pt x="190" y="1552"/>
                    <a:pt x="1519" y="11"/>
                  </a:cubicBezTo>
                  <a:cubicBezTo>
                    <a:pt x="1523" y="7"/>
                    <a:pt x="1519" y="0"/>
                    <a:pt x="15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9"/>
            <p:cNvSpPr/>
            <p:nvPr/>
          </p:nvSpPr>
          <p:spPr>
            <a:xfrm>
              <a:off x="4984132" y="4937475"/>
              <a:ext cx="246142" cy="101955"/>
            </a:xfrm>
            <a:custGeom>
              <a:avLst/>
              <a:gdLst/>
              <a:ahLst/>
              <a:cxnLst/>
              <a:rect l="l" t="t" r="r" b="b"/>
              <a:pathLst>
                <a:path w="5164" h="2139" extrusionOk="0">
                  <a:moveTo>
                    <a:pt x="1680" y="0"/>
                  </a:moveTo>
                  <a:cubicBezTo>
                    <a:pt x="1076" y="0"/>
                    <a:pt x="472" y="138"/>
                    <a:pt x="14" y="477"/>
                  </a:cubicBezTo>
                  <a:cubicBezTo>
                    <a:pt x="0" y="487"/>
                    <a:pt x="7" y="507"/>
                    <a:pt x="21" y="507"/>
                  </a:cubicBezTo>
                  <a:cubicBezTo>
                    <a:pt x="23" y="507"/>
                    <a:pt x="26" y="506"/>
                    <a:pt x="29" y="505"/>
                  </a:cubicBezTo>
                  <a:cubicBezTo>
                    <a:pt x="498" y="234"/>
                    <a:pt x="1063" y="117"/>
                    <a:pt x="1629" y="117"/>
                  </a:cubicBezTo>
                  <a:cubicBezTo>
                    <a:pt x="2096" y="117"/>
                    <a:pt x="2563" y="197"/>
                    <a:pt x="2977" y="337"/>
                  </a:cubicBezTo>
                  <a:cubicBezTo>
                    <a:pt x="3909" y="652"/>
                    <a:pt x="4610" y="1279"/>
                    <a:pt x="5100" y="2124"/>
                  </a:cubicBezTo>
                  <a:cubicBezTo>
                    <a:pt x="5106" y="2135"/>
                    <a:pt x="5115" y="2139"/>
                    <a:pt x="5124" y="2139"/>
                  </a:cubicBezTo>
                  <a:cubicBezTo>
                    <a:pt x="5144" y="2139"/>
                    <a:pt x="5163" y="2118"/>
                    <a:pt x="5153" y="2095"/>
                  </a:cubicBezTo>
                  <a:cubicBezTo>
                    <a:pt x="4736" y="1224"/>
                    <a:pt x="3925" y="525"/>
                    <a:pt x="3012" y="217"/>
                  </a:cubicBezTo>
                  <a:cubicBezTo>
                    <a:pt x="2612" y="82"/>
                    <a:pt x="2146" y="0"/>
                    <a:pt x="1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9"/>
            <p:cNvSpPr/>
            <p:nvPr/>
          </p:nvSpPr>
          <p:spPr>
            <a:xfrm>
              <a:off x="4959822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9"/>
            <p:cNvSpPr/>
            <p:nvPr/>
          </p:nvSpPr>
          <p:spPr>
            <a:xfrm>
              <a:off x="4929651" y="5062596"/>
              <a:ext cx="45854" cy="45854"/>
            </a:xfrm>
            <a:custGeom>
              <a:avLst/>
              <a:gdLst/>
              <a:ahLst/>
              <a:cxnLst/>
              <a:rect l="l" t="t" r="r" b="b"/>
              <a:pathLst>
                <a:path w="962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7" y="962"/>
                    <a:pt x="962" y="747"/>
                    <a:pt x="962" y="481"/>
                  </a:cubicBezTo>
                  <a:cubicBezTo>
                    <a:pt x="962" y="215"/>
                    <a:pt x="747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9"/>
            <p:cNvSpPr/>
            <p:nvPr/>
          </p:nvSpPr>
          <p:spPr>
            <a:xfrm>
              <a:off x="5051387" y="5024130"/>
              <a:ext cx="27074" cy="27074"/>
            </a:xfrm>
            <a:custGeom>
              <a:avLst/>
              <a:gdLst/>
              <a:ahLst/>
              <a:cxnLst/>
              <a:rect l="l" t="t" r="r" b="b"/>
              <a:pathLst>
                <a:path w="568" h="568" extrusionOk="0">
                  <a:moveTo>
                    <a:pt x="284" y="0"/>
                  </a:moveTo>
                  <a:cubicBezTo>
                    <a:pt x="127" y="0"/>
                    <a:pt x="0" y="127"/>
                    <a:pt x="0" y="284"/>
                  </a:cubicBezTo>
                  <a:cubicBezTo>
                    <a:pt x="0" y="441"/>
                    <a:pt x="127" y="568"/>
                    <a:pt x="284" y="568"/>
                  </a:cubicBezTo>
                  <a:cubicBezTo>
                    <a:pt x="441" y="568"/>
                    <a:pt x="567" y="441"/>
                    <a:pt x="567" y="284"/>
                  </a:cubicBezTo>
                  <a:cubicBezTo>
                    <a:pt x="567" y="127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9"/>
            <p:cNvSpPr/>
            <p:nvPr/>
          </p:nvSpPr>
          <p:spPr>
            <a:xfrm>
              <a:off x="5062827" y="5062596"/>
              <a:ext cx="45806" cy="45854"/>
            </a:xfrm>
            <a:custGeom>
              <a:avLst/>
              <a:gdLst/>
              <a:ahLst/>
              <a:cxnLst/>
              <a:rect l="l" t="t" r="r" b="b"/>
              <a:pathLst>
                <a:path w="961" h="962" extrusionOk="0">
                  <a:moveTo>
                    <a:pt x="481" y="1"/>
                  </a:moveTo>
                  <a:cubicBezTo>
                    <a:pt x="215" y="1"/>
                    <a:pt x="1" y="215"/>
                    <a:pt x="1" y="481"/>
                  </a:cubicBezTo>
                  <a:cubicBezTo>
                    <a:pt x="1" y="747"/>
                    <a:pt x="215" y="962"/>
                    <a:pt x="481" y="962"/>
                  </a:cubicBezTo>
                  <a:cubicBezTo>
                    <a:pt x="746" y="962"/>
                    <a:pt x="961" y="747"/>
                    <a:pt x="961" y="481"/>
                  </a:cubicBezTo>
                  <a:cubicBezTo>
                    <a:pt x="961" y="215"/>
                    <a:pt x="746" y="1"/>
                    <a:pt x="481" y="1"/>
                  </a:cubicBezTo>
                  <a:close/>
                </a:path>
              </a:pathLst>
            </a:custGeom>
            <a:solidFill>
              <a:srgbClr val="F39C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9"/>
            <p:cNvSpPr/>
            <p:nvPr/>
          </p:nvSpPr>
          <p:spPr>
            <a:xfrm>
              <a:off x="4998860" y="5051585"/>
              <a:ext cx="49810" cy="28933"/>
            </a:xfrm>
            <a:custGeom>
              <a:avLst/>
              <a:gdLst/>
              <a:ahLst/>
              <a:cxnLst/>
              <a:rect l="l" t="t" r="r" b="b"/>
              <a:pathLst>
                <a:path w="1045" h="607" extrusionOk="0">
                  <a:moveTo>
                    <a:pt x="959" y="1"/>
                  </a:moveTo>
                  <a:cubicBezTo>
                    <a:pt x="957" y="1"/>
                    <a:pt x="955" y="1"/>
                    <a:pt x="952" y="1"/>
                  </a:cubicBezTo>
                  <a:cubicBezTo>
                    <a:pt x="913" y="4"/>
                    <a:pt x="881" y="39"/>
                    <a:pt x="883" y="80"/>
                  </a:cubicBezTo>
                  <a:cubicBezTo>
                    <a:pt x="884" y="116"/>
                    <a:pt x="894" y="435"/>
                    <a:pt x="542" y="456"/>
                  </a:cubicBezTo>
                  <a:cubicBezTo>
                    <a:pt x="529" y="456"/>
                    <a:pt x="516" y="457"/>
                    <a:pt x="504" y="457"/>
                  </a:cubicBezTo>
                  <a:cubicBezTo>
                    <a:pt x="399" y="457"/>
                    <a:pt x="316" y="429"/>
                    <a:pt x="256" y="374"/>
                  </a:cubicBezTo>
                  <a:cubicBezTo>
                    <a:pt x="154" y="278"/>
                    <a:pt x="150" y="126"/>
                    <a:pt x="150" y="123"/>
                  </a:cubicBezTo>
                  <a:cubicBezTo>
                    <a:pt x="150" y="81"/>
                    <a:pt x="117" y="48"/>
                    <a:pt x="76" y="48"/>
                  </a:cubicBezTo>
                  <a:cubicBezTo>
                    <a:pt x="34" y="48"/>
                    <a:pt x="1" y="83"/>
                    <a:pt x="1" y="123"/>
                  </a:cubicBezTo>
                  <a:cubicBezTo>
                    <a:pt x="1" y="132"/>
                    <a:pt x="3" y="340"/>
                    <a:pt x="153" y="482"/>
                  </a:cubicBezTo>
                  <a:cubicBezTo>
                    <a:pt x="241" y="563"/>
                    <a:pt x="359" y="606"/>
                    <a:pt x="502" y="606"/>
                  </a:cubicBezTo>
                  <a:cubicBezTo>
                    <a:pt x="519" y="606"/>
                    <a:pt x="536" y="604"/>
                    <a:pt x="550" y="603"/>
                  </a:cubicBezTo>
                  <a:cubicBezTo>
                    <a:pt x="702" y="594"/>
                    <a:pt x="822" y="540"/>
                    <a:pt x="907" y="445"/>
                  </a:cubicBezTo>
                  <a:cubicBezTo>
                    <a:pt x="1045" y="289"/>
                    <a:pt x="1031" y="80"/>
                    <a:pt x="1031" y="70"/>
                  </a:cubicBezTo>
                  <a:cubicBezTo>
                    <a:pt x="1029" y="33"/>
                    <a:pt x="997" y="1"/>
                    <a:pt x="959" y="1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2" name="Google Shape;3032;p39"/>
          <p:cNvGrpSpPr/>
          <p:nvPr/>
        </p:nvGrpSpPr>
        <p:grpSpPr>
          <a:xfrm>
            <a:off x="2303209" y="1360160"/>
            <a:ext cx="446753" cy="307144"/>
            <a:chOff x="5807116" y="-753678"/>
            <a:chExt cx="145807" cy="100239"/>
          </a:xfrm>
        </p:grpSpPr>
        <p:sp>
          <p:nvSpPr>
            <p:cNvPr id="3033" name="Google Shape;3033;p39"/>
            <p:cNvSpPr/>
            <p:nvPr/>
          </p:nvSpPr>
          <p:spPr>
            <a:xfrm>
              <a:off x="5807116" y="-753678"/>
              <a:ext cx="84272" cy="84319"/>
            </a:xfrm>
            <a:custGeom>
              <a:avLst/>
              <a:gdLst/>
              <a:ahLst/>
              <a:cxnLst/>
              <a:rect l="l" t="t" r="r" b="b"/>
              <a:pathLst>
                <a:path w="1768" h="1769" extrusionOk="0">
                  <a:moveTo>
                    <a:pt x="904" y="0"/>
                  </a:moveTo>
                  <a:cubicBezTo>
                    <a:pt x="787" y="0"/>
                    <a:pt x="607" y="606"/>
                    <a:pt x="607" y="606"/>
                  </a:cubicBezTo>
                  <a:cubicBezTo>
                    <a:pt x="607" y="606"/>
                    <a:pt x="442" y="577"/>
                    <a:pt x="287" y="577"/>
                  </a:cubicBezTo>
                  <a:cubicBezTo>
                    <a:pt x="150" y="577"/>
                    <a:pt x="20" y="599"/>
                    <a:pt x="14" y="684"/>
                  </a:cubicBezTo>
                  <a:cubicBezTo>
                    <a:pt x="1" y="865"/>
                    <a:pt x="503" y="1032"/>
                    <a:pt x="503" y="1032"/>
                  </a:cubicBezTo>
                  <a:cubicBezTo>
                    <a:pt x="503" y="1032"/>
                    <a:pt x="219" y="1611"/>
                    <a:pt x="336" y="1701"/>
                  </a:cubicBezTo>
                  <a:cubicBezTo>
                    <a:pt x="346" y="1709"/>
                    <a:pt x="358" y="1713"/>
                    <a:pt x="373" y="1713"/>
                  </a:cubicBezTo>
                  <a:cubicBezTo>
                    <a:pt x="525" y="1713"/>
                    <a:pt x="890" y="1315"/>
                    <a:pt x="890" y="1315"/>
                  </a:cubicBezTo>
                  <a:cubicBezTo>
                    <a:pt x="890" y="1315"/>
                    <a:pt x="1144" y="1769"/>
                    <a:pt x="1307" y="1769"/>
                  </a:cubicBezTo>
                  <a:cubicBezTo>
                    <a:pt x="1324" y="1769"/>
                    <a:pt x="1340" y="1764"/>
                    <a:pt x="1355" y="1752"/>
                  </a:cubicBezTo>
                  <a:cubicBezTo>
                    <a:pt x="1509" y="1636"/>
                    <a:pt x="1291" y="1134"/>
                    <a:pt x="1291" y="1134"/>
                  </a:cubicBezTo>
                  <a:cubicBezTo>
                    <a:pt x="1291" y="1134"/>
                    <a:pt x="1743" y="940"/>
                    <a:pt x="1755" y="785"/>
                  </a:cubicBezTo>
                  <a:cubicBezTo>
                    <a:pt x="1768" y="631"/>
                    <a:pt x="1148" y="606"/>
                    <a:pt x="1148" y="606"/>
                  </a:cubicBezTo>
                  <a:cubicBezTo>
                    <a:pt x="1148" y="606"/>
                    <a:pt x="1019" y="0"/>
                    <a:pt x="904" y="0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9"/>
            <p:cNvSpPr/>
            <p:nvPr/>
          </p:nvSpPr>
          <p:spPr>
            <a:xfrm>
              <a:off x="5875991" y="-697100"/>
              <a:ext cx="76931" cy="31507"/>
            </a:xfrm>
            <a:custGeom>
              <a:avLst/>
              <a:gdLst/>
              <a:ahLst/>
              <a:cxnLst/>
              <a:rect l="l" t="t" r="r" b="b"/>
              <a:pathLst>
                <a:path w="1614" h="661" extrusionOk="0">
                  <a:moveTo>
                    <a:pt x="177" y="1"/>
                  </a:moveTo>
                  <a:cubicBezTo>
                    <a:pt x="66" y="1"/>
                    <a:pt x="0" y="9"/>
                    <a:pt x="0" y="9"/>
                  </a:cubicBezTo>
                  <a:cubicBezTo>
                    <a:pt x="1181" y="291"/>
                    <a:pt x="1475" y="661"/>
                    <a:pt x="1476" y="661"/>
                  </a:cubicBezTo>
                  <a:cubicBezTo>
                    <a:pt x="1476" y="661"/>
                    <a:pt x="1476" y="661"/>
                    <a:pt x="1476" y="661"/>
                  </a:cubicBezTo>
                  <a:lnTo>
                    <a:pt x="1614" y="417"/>
                  </a:lnTo>
                  <a:cubicBezTo>
                    <a:pt x="1614" y="417"/>
                    <a:pt x="1380" y="230"/>
                    <a:pt x="843" y="88"/>
                  </a:cubicBezTo>
                  <a:cubicBezTo>
                    <a:pt x="571" y="16"/>
                    <a:pt x="331" y="1"/>
                    <a:pt x="177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9"/>
            <p:cNvSpPr/>
            <p:nvPr/>
          </p:nvSpPr>
          <p:spPr>
            <a:xfrm>
              <a:off x="5881378" y="-705394"/>
              <a:ext cx="66064" cy="16492"/>
            </a:xfrm>
            <a:custGeom>
              <a:avLst/>
              <a:gdLst/>
              <a:ahLst/>
              <a:cxnLst/>
              <a:rect l="l" t="t" r="r" b="b"/>
              <a:pathLst>
                <a:path w="1386" h="346" extrusionOk="0">
                  <a:moveTo>
                    <a:pt x="643" y="1"/>
                  </a:moveTo>
                  <a:cubicBezTo>
                    <a:pt x="268" y="1"/>
                    <a:pt x="0" y="99"/>
                    <a:pt x="0" y="99"/>
                  </a:cubicBezTo>
                  <a:cubicBezTo>
                    <a:pt x="1011" y="103"/>
                    <a:pt x="1320" y="346"/>
                    <a:pt x="1320" y="346"/>
                  </a:cubicBezTo>
                  <a:cubicBezTo>
                    <a:pt x="1320" y="346"/>
                    <a:pt x="1320" y="346"/>
                    <a:pt x="1320" y="346"/>
                  </a:cubicBezTo>
                  <a:lnTo>
                    <a:pt x="1385" y="121"/>
                  </a:lnTo>
                  <a:cubicBezTo>
                    <a:pt x="1385" y="121"/>
                    <a:pt x="1160" y="15"/>
                    <a:pt x="699" y="1"/>
                  </a:cubicBezTo>
                  <a:cubicBezTo>
                    <a:pt x="680" y="1"/>
                    <a:pt x="661" y="1"/>
                    <a:pt x="643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9"/>
            <p:cNvSpPr/>
            <p:nvPr/>
          </p:nvSpPr>
          <p:spPr>
            <a:xfrm>
              <a:off x="5875991" y="-689759"/>
              <a:ext cx="59963" cy="36321"/>
            </a:xfrm>
            <a:custGeom>
              <a:avLst/>
              <a:gdLst/>
              <a:ahLst/>
              <a:cxnLst/>
              <a:rect l="l" t="t" r="r" b="b"/>
              <a:pathLst>
                <a:path w="1258" h="762" extrusionOk="0">
                  <a:moveTo>
                    <a:pt x="0" y="0"/>
                  </a:moveTo>
                  <a:lnTo>
                    <a:pt x="0" y="0"/>
                  </a:lnTo>
                  <a:cubicBezTo>
                    <a:pt x="923" y="412"/>
                    <a:pt x="1107" y="760"/>
                    <a:pt x="1107" y="761"/>
                  </a:cubicBezTo>
                  <a:lnTo>
                    <a:pt x="1107" y="761"/>
                  </a:lnTo>
                  <a:lnTo>
                    <a:pt x="1258" y="582"/>
                  </a:lnTo>
                  <a:cubicBezTo>
                    <a:pt x="1258" y="582"/>
                    <a:pt x="1095" y="394"/>
                    <a:pt x="679" y="195"/>
                  </a:cubicBezTo>
                  <a:cubicBezTo>
                    <a:pt x="313" y="20"/>
                    <a:pt x="0" y="0"/>
                    <a:pt x="0" y="0"/>
                  </a:cubicBezTo>
                  <a:close/>
                  <a:moveTo>
                    <a:pt x="1107" y="761"/>
                  </a:moveTo>
                  <a:lnTo>
                    <a:pt x="1107" y="761"/>
                  </a:lnTo>
                  <a:cubicBezTo>
                    <a:pt x="1107" y="761"/>
                    <a:pt x="1107" y="761"/>
                    <a:pt x="1107" y="76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7" name="Google Shape;3037;p39"/>
          <p:cNvSpPr/>
          <p:nvPr/>
        </p:nvSpPr>
        <p:spPr>
          <a:xfrm>
            <a:off x="6210443" y="3552594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1" y="269"/>
                  <a:pt x="1" y="269"/>
                </a:cubicBezTo>
                <a:cubicBezTo>
                  <a:pt x="1" y="269"/>
                  <a:pt x="121" y="287"/>
                  <a:pt x="232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1"/>
                  <a:pt x="290" y="292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8" name="Google Shape;3038;p39"/>
          <p:cNvSpPr/>
          <p:nvPr/>
        </p:nvSpPr>
        <p:spPr>
          <a:xfrm>
            <a:off x="7610694" y="327917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3"/>
                </a:cubicBezTo>
                <a:cubicBezTo>
                  <a:pt x="143" y="240"/>
                  <a:pt x="0" y="268"/>
                  <a:pt x="0" y="268"/>
                </a:cubicBezTo>
                <a:cubicBezTo>
                  <a:pt x="0" y="268"/>
                  <a:pt x="121" y="286"/>
                  <a:pt x="232" y="290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79"/>
                  <a:pt x="290" y="293"/>
                </a:cubicBezTo>
                <a:cubicBezTo>
                  <a:pt x="403" y="289"/>
                  <a:pt x="523" y="268"/>
                  <a:pt x="523" y="268"/>
                </a:cubicBezTo>
                <a:cubicBezTo>
                  <a:pt x="523" y="268"/>
                  <a:pt x="378" y="238"/>
                  <a:pt x="290" y="233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9" name="Google Shape;3039;p39"/>
          <p:cNvSpPr/>
          <p:nvPr/>
        </p:nvSpPr>
        <p:spPr>
          <a:xfrm>
            <a:off x="4881156" y="3612243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3" y="240"/>
                  <a:pt x="1" y="268"/>
                  <a:pt x="1" y="268"/>
                </a:cubicBezTo>
                <a:cubicBezTo>
                  <a:pt x="1" y="268"/>
                  <a:pt x="121" y="287"/>
                  <a:pt x="232" y="290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79"/>
                  <a:pt x="289" y="292"/>
                </a:cubicBezTo>
                <a:cubicBezTo>
                  <a:pt x="404" y="289"/>
                  <a:pt x="523" y="268"/>
                  <a:pt x="523" y="268"/>
                </a:cubicBezTo>
                <a:cubicBezTo>
                  <a:pt x="523" y="268"/>
                  <a:pt x="378" y="238"/>
                  <a:pt x="289" y="234"/>
                </a:cubicBezTo>
                <a:cubicBezTo>
                  <a:pt x="283" y="144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0" name="Google Shape;3040;p39"/>
          <p:cNvSpPr/>
          <p:nvPr/>
        </p:nvSpPr>
        <p:spPr>
          <a:xfrm>
            <a:off x="1033673" y="195611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8" y="121"/>
                  <a:pt x="233" y="234"/>
                </a:cubicBezTo>
                <a:cubicBezTo>
                  <a:pt x="144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5" y="381"/>
                  <a:pt x="291" y="293"/>
                </a:cubicBezTo>
                <a:cubicBezTo>
                  <a:pt x="405" y="291"/>
                  <a:pt x="523" y="269"/>
                  <a:pt x="523" y="269"/>
                </a:cubicBezTo>
                <a:cubicBezTo>
                  <a:pt x="523" y="269"/>
                  <a:pt x="380" y="240"/>
                  <a:pt x="291" y="234"/>
                </a:cubicBezTo>
                <a:cubicBezTo>
                  <a:pt x="285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1" name="Google Shape;3041;p39"/>
          <p:cNvSpPr/>
          <p:nvPr/>
        </p:nvSpPr>
        <p:spPr>
          <a:xfrm>
            <a:off x="7987003" y="3950596"/>
            <a:ext cx="59767" cy="59767"/>
          </a:xfrm>
          <a:custGeom>
            <a:avLst/>
            <a:gdLst/>
            <a:ahLst/>
            <a:cxnLst/>
            <a:rect l="l" t="t" r="r" b="b"/>
            <a:pathLst>
              <a:path w="525" h="525" extrusionOk="0">
                <a:moveTo>
                  <a:pt x="256" y="1"/>
                </a:moveTo>
                <a:cubicBezTo>
                  <a:pt x="256" y="1"/>
                  <a:pt x="238" y="121"/>
                  <a:pt x="234" y="234"/>
                </a:cubicBezTo>
                <a:cubicBezTo>
                  <a:pt x="145" y="241"/>
                  <a:pt x="1" y="269"/>
                  <a:pt x="1" y="269"/>
                </a:cubicBezTo>
                <a:cubicBezTo>
                  <a:pt x="1" y="269"/>
                  <a:pt x="121" y="288"/>
                  <a:pt x="233" y="292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6" y="381"/>
                  <a:pt x="292" y="293"/>
                </a:cubicBezTo>
                <a:cubicBezTo>
                  <a:pt x="406" y="291"/>
                  <a:pt x="524" y="269"/>
                  <a:pt x="524" y="269"/>
                </a:cubicBezTo>
                <a:cubicBezTo>
                  <a:pt x="524" y="269"/>
                  <a:pt x="381" y="240"/>
                  <a:pt x="292" y="234"/>
                </a:cubicBezTo>
                <a:cubicBezTo>
                  <a:pt x="286" y="145"/>
                  <a:pt x="256" y="1"/>
                  <a:pt x="2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2" name="Google Shape;3042;p39"/>
          <p:cNvSpPr/>
          <p:nvPr/>
        </p:nvSpPr>
        <p:spPr>
          <a:xfrm>
            <a:off x="2751606" y="3740035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5" y="0"/>
                </a:moveTo>
                <a:cubicBezTo>
                  <a:pt x="255" y="0"/>
                  <a:pt x="236" y="121"/>
                  <a:pt x="233" y="234"/>
                </a:cubicBezTo>
                <a:cubicBezTo>
                  <a:pt x="144" y="240"/>
                  <a:pt x="0" y="269"/>
                  <a:pt x="0" y="269"/>
                </a:cubicBezTo>
                <a:cubicBezTo>
                  <a:pt x="0" y="269"/>
                  <a:pt x="121" y="287"/>
                  <a:pt x="233" y="291"/>
                </a:cubicBezTo>
                <a:cubicBezTo>
                  <a:pt x="235" y="406"/>
                  <a:pt x="256" y="524"/>
                  <a:pt x="256" y="524"/>
                </a:cubicBezTo>
                <a:cubicBezTo>
                  <a:pt x="256" y="524"/>
                  <a:pt x="283" y="381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3" name="Google Shape;3043;p39"/>
          <p:cNvSpPr/>
          <p:nvPr/>
        </p:nvSpPr>
        <p:spPr>
          <a:xfrm>
            <a:off x="3207648" y="1243944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3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0" y="288"/>
                  <a:pt x="231" y="291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2"/>
                  <a:pt x="290" y="293"/>
                </a:cubicBezTo>
                <a:cubicBezTo>
                  <a:pt x="404" y="290"/>
                  <a:pt x="523" y="269"/>
                  <a:pt x="523" y="269"/>
                </a:cubicBezTo>
                <a:cubicBezTo>
                  <a:pt x="523" y="269"/>
                  <a:pt x="379" y="238"/>
                  <a:pt x="290" y="233"/>
                </a:cubicBezTo>
                <a:cubicBezTo>
                  <a:pt x="284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4" name="Google Shape;3044;p39"/>
          <p:cNvSpPr/>
          <p:nvPr/>
        </p:nvSpPr>
        <p:spPr>
          <a:xfrm>
            <a:off x="4215052" y="4153506"/>
            <a:ext cx="59540" cy="59767"/>
          </a:xfrm>
          <a:custGeom>
            <a:avLst/>
            <a:gdLst/>
            <a:ahLst/>
            <a:cxnLst/>
            <a:rect l="l" t="t" r="r" b="b"/>
            <a:pathLst>
              <a:path w="523" h="525" extrusionOk="0">
                <a:moveTo>
                  <a:pt x="255" y="1"/>
                </a:moveTo>
                <a:cubicBezTo>
                  <a:pt x="255" y="1"/>
                  <a:pt x="236" y="121"/>
                  <a:pt x="232" y="233"/>
                </a:cubicBezTo>
                <a:cubicBezTo>
                  <a:pt x="144" y="241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5"/>
                  <a:pt x="256" y="524"/>
                  <a:pt x="256" y="524"/>
                </a:cubicBezTo>
                <a:cubicBezTo>
                  <a:pt x="256" y="524"/>
                  <a:pt x="283" y="382"/>
                  <a:pt x="290" y="293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9" y="239"/>
                  <a:pt x="290" y="233"/>
                </a:cubicBezTo>
                <a:cubicBezTo>
                  <a:pt x="283" y="144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5" name="Google Shape;3045;p39"/>
          <p:cNvSpPr/>
          <p:nvPr/>
        </p:nvSpPr>
        <p:spPr>
          <a:xfrm>
            <a:off x="7048098" y="4416539"/>
            <a:ext cx="59653" cy="59767"/>
          </a:xfrm>
          <a:custGeom>
            <a:avLst/>
            <a:gdLst/>
            <a:ahLst/>
            <a:cxnLst/>
            <a:rect l="l" t="t" r="r" b="b"/>
            <a:pathLst>
              <a:path w="524" h="525" extrusionOk="0">
                <a:moveTo>
                  <a:pt x="255" y="1"/>
                </a:moveTo>
                <a:cubicBezTo>
                  <a:pt x="255" y="1"/>
                  <a:pt x="237" y="121"/>
                  <a:pt x="232" y="234"/>
                </a:cubicBezTo>
                <a:cubicBezTo>
                  <a:pt x="143" y="241"/>
                  <a:pt x="0" y="270"/>
                  <a:pt x="0" y="270"/>
                </a:cubicBezTo>
                <a:cubicBezTo>
                  <a:pt x="0" y="270"/>
                  <a:pt x="120" y="288"/>
                  <a:pt x="231" y="292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4" y="381"/>
                  <a:pt x="290" y="293"/>
                </a:cubicBezTo>
                <a:cubicBezTo>
                  <a:pt x="404" y="291"/>
                  <a:pt x="523" y="270"/>
                  <a:pt x="523" y="270"/>
                </a:cubicBezTo>
                <a:cubicBezTo>
                  <a:pt x="523" y="270"/>
                  <a:pt x="379" y="240"/>
                  <a:pt x="290" y="234"/>
                </a:cubicBezTo>
                <a:cubicBezTo>
                  <a:pt x="284" y="145"/>
                  <a:pt x="255" y="1"/>
                  <a:pt x="2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6" name="Google Shape;3046;p39"/>
          <p:cNvSpPr/>
          <p:nvPr/>
        </p:nvSpPr>
        <p:spPr>
          <a:xfrm>
            <a:off x="7829095" y="615502"/>
            <a:ext cx="59540" cy="59653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4" y="0"/>
                </a:moveTo>
                <a:cubicBezTo>
                  <a:pt x="254" y="0"/>
                  <a:pt x="236" y="121"/>
                  <a:pt x="232" y="234"/>
                </a:cubicBezTo>
                <a:cubicBezTo>
                  <a:pt x="143" y="240"/>
                  <a:pt x="0" y="269"/>
                  <a:pt x="0" y="269"/>
                </a:cubicBezTo>
                <a:cubicBezTo>
                  <a:pt x="0" y="269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89" y="292"/>
                </a:cubicBezTo>
                <a:cubicBezTo>
                  <a:pt x="403" y="290"/>
                  <a:pt x="523" y="269"/>
                  <a:pt x="523" y="269"/>
                </a:cubicBezTo>
                <a:cubicBezTo>
                  <a:pt x="523" y="269"/>
                  <a:pt x="378" y="239"/>
                  <a:pt x="289" y="234"/>
                </a:cubicBezTo>
                <a:cubicBezTo>
                  <a:pt x="283" y="145"/>
                  <a:pt x="254" y="0"/>
                  <a:pt x="2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7" name="Google Shape;3047;p39"/>
          <p:cNvSpPr/>
          <p:nvPr/>
        </p:nvSpPr>
        <p:spPr>
          <a:xfrm>
            <a:off x="1441775" y="3707842"/>
            <a:ext cx="59653" cy="59653"/>
          </a:xfrm>
          <a:custGeom>
            <a:avLst/>
            <a:gdLst/>
            <a:ahLst/>
            <a:cxnLst/>
            <a:rect l="l" t="t" r="r" b="b"/>
            <a:pathLst>
              <a:path w="524" h="524" extrusionOk="0">
                <a:moveTo>
                  <a:pt x="255" y="0"/>
                </a:moveTo>
                <a:cubicBezTo>
                  <a:pt x="255" y="0"/>
                  <a:pt x="236" y="121"/>
                  <a:pt x="232" y="234"/>
                </a:cubicBezTo>
                <a:cubicBezTo>
                  <a:pt x="144" y="240"/>
                  <a:pt x="1" y="268"/>
                  <a:pt x="1" y="268"/>
                </a:cubicBezTo>
                <a:cubicBezTo>
                  <a:pt x="1" y="268"/>
                  <a:pt x="121" y="287"/>
                  <a:pt x="232" y="291"/>
                </a:cubicBezTo>
                <a:cubicBezTo>
                  <a:pt x="235" y="404"/>
                  <a:pt x="256" y="524"/>
                  <a:pt x="256" y="524"/>
                </a:cubicBezTo>
                <a:cubicBezTo>
                  <a:pt x="256" y="524"/>
                  <a:pt x="283" y="381"/>
                  <a:pt x="291" y="292"/>
                </a:cubicBezTo>
                <a:cubicBezTo>
                  <a:pt x="404" y="290"/>
                  <a:pt x="523" y="268"/>
                  <a:pt x="523" y="268"/>
                </a:cubicBezTo>
                <a:cubicBezTo>
                  <a:pt x="523" y="268"/>
                  <a:pt x="380" y="239"/>
                  <a:pt x="291" y="234"/>
                </a:cubicBezTo>
                <a:cubicBezTo>
                  <a:pt x="283" y="145"/>
                  <a:pt x="255" y="0"/>
                  <a:pt x="25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8" name="Google Shape;3048;p39"/>
          <p:cNvSpPr/>
          <p:nvPr/>
        </p:nvSpPr>
        <p:spPr>
          <a:xfrm>
            <a:off x="5402264" y="1658748"/>
            <a:ext cx="67395" cy="67167"/>
          </a:xfrm>
          <a:custGeom>
            <a:avLst/>
            <a:gdLst/>
            <a:ahLst/>
            <a:cxnLst/>
            <a:rect l="l" t="t" r="r" b="b"/>
            <a:pathLst>
              <a:path w="592" h="590" extrusionOk="0">
                <a:moveTo>
                  <a:pt x="286" y="0"/>
                </a:moveTo>
                <a:cubicBezTo>
                  <a:pt x="286" y="0"/>
                  <a:pt x="265" y="136"/>
                  <a:pt x="262" y="263"/>
                </a:cubicBezTo>
                <a:cubicBezTo>
                  <a:pt x="163" y="269"/>
                  <a:pt x="1" y="304"/>
                  <a:pt x="1" y="304"/>
                </a:cubicBezTo>
                <a:cubicBezTo>
                  <a:pt x="1" y="304"/>
                  <a:pt x="137" y="325"/>
                  <a:pt x="262" y="328"/>
                </a:cubicBezTo>
                <a:cubicBezTo>
                  <a:pt x="264" y="456"/>
                  <a:pt x="288" y="589"/>
                  <a:pt x="288" y="589"/>
                </a:cubicBezTo>
                <a:cubicBezTo>
                  <a:pt x="288" y="589"/>
                  <a:pt x="321" y="427"/>
                  <a:pt x="328" y="328"/>
                </a:cubicBezTo>
                <a:cubicBezTo>
                  <a:pt x="458" y="326"/>
                  <a:pt x="592" y="302"/>
                  <a:pt x="592" y="302"/>
                </a:cubicBezTo>
                <a:cubicBezTo>
                  <a:pt x="592" y="302"/>
                  <a:pt x="428" y="268"/>
                  <a:pt x="328" y="262"/>
                </a:cubicBezTo>
                <a:cubicBezTo>
                  <a:pt x="320" y="163"/>
                  <a:pt x="286" y="0"/>
                  <a:pt x="2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9" name="Google Shape;3049;p39"/>
          <p:cNvSpPr/>
          <p:nvPr/>
        </p:nvSpPr>
        <p:spPr>
          <a:xfrm>
            <a:off x="8218948" y="2446226"/>
            <a:ext cx="67395" cy="67281"/>
          </a:xfrm>
          <a:custGeom>
            <a:avLst/>
            <a:gdLst/>
            <a:ahLst/>
            <a:cxnLst/>
            <a:rect l="l" t="t" r="r" b="b"/>
            <a:pathLst>
              <a:path w="592" h="591" extrusionOk="0">
                <a:moveTo>
                  <a:pt x="287" y="1"/>
                </a:moveTo>
                <a:cubicBezTo>
                  <a:pt x="287" y="1"/>
                  <a:pt x="266" y="136"/>
                  <a:pt x="262" y="264"/>
                </a:cubicBezTo>
                <a:cubicBezTo>
                  <a:pt x="163" y="270"/>
                  <a:pt x="0" y="305"/>
                  <a:pt x="0" y="305"/>
                </a:cubicBezTo>
                <a:cubicBezTo>
                  <a:pt x="0" y="305"/>
                  <a:pt x="136" y="326"/>
                  <a:pt x="262" y="329"/>
                </a:cubicBezTo>
                <a:cubicBezTo>
                  <a:pt x="264" y="457"/>
                  <a:pt x="288" y="590"/>
                  <a:pt x="288" y="590"/>
                </a:cubicBezTo>
                <a:cubicBezTo>
                  <a:pt x="288" y="590"/>
                  <a:pt x="321" y="428"/>
                  <a:pt x="329" y="329"/>
                </a:cubicBezTo>
                <a:cubicBezTo>
                  <a:pt x="458" y="327"/>
                  <a:pt x="592" y="302"/>
                  <a:pt x="592" y="302"/>
                </a:cubicBezTo>
                <a:cubicBezTo>
                  <a:pt x="592" y="302"/>
                  <a:pt x="428" y="269"/>
                  <a:pt x="329" y="263"/>
                </a:cubicBezTo>
                <a:cubicBezTo>
                  <a:pt x="321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0" name="Google Shape;3050;p39"/>
          <p:cNvSpPr/>
          <p:nvPr/>
        </p:nvSpPr>
        <p:spPr>
          <a:xfrm>
            <a:off x="1874979" y="706805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7" y="1"/>
                </a:moveTo>
                <a:cubicBezTo>
                  <a:pt x="577" y="1"/>
                  <a:pt x="534" y="273"/>
                  <a:pt x="526" y="527"/>
                </a:cubicBezTo>
                <a:cubicBezTo>
                  <a:pt x="325" y="542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30" y="917"/>
                  <a:pt x="577" y="1183"/>
                  <a:pt x="577" y="1183"/>
                </a:cubicBezTo>
                <a:cubicBezTo>
                  <a:pt x="577" y="1183"/>
                  <a:pt x="644" y="861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7"/>
                </a:cubicBezTo>
                <a:cubicBezTo>
                  <a:pt x="644" y="327"/>
                  <a:pt x="577" y="1"/>
                  <a:pt x="57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1" name="Google Shape;3051;p39"/>
          <p:cNvSpPr/>
          <p:nvPr/>
        </p:nvSpPr>
        <p:spPr>
          <a:xfrm>
            <a:off x="4881153" y="4247082"/>
            <a:ext cx="269124" cy="269238"/>
          </a:xfrm>
          <a:custGeom>
            <a:avLst/>
            <a:gdLst/>
            <a:ahLst/>
            <a:cxnLst/>
            <a:rect l="l" t="t" r="r" b="b"/>
            <a:pathLst>
              <a:path w="2364" h="2365" extrusionOk="0">
                <a:moveTo>
                  <a:pt x="1150" y="1"/>
                </a:moveTo>
                <a:cubicBezTo>
                  <a:pt x="1150" y="1"/>
                  <a:pt x="1065" y="546"/>
                  <a:pt x="1048" y="1052"/>
                </a:cubicBezTo>
                <a:cubicBezTo>
                  <a:pt x="647" y="1080"/>
                  <a:pt x="0" y="1214"/>
                  <a:pt x="0" y="1214"/>
                </a:cubicBezTo>
                <a:cubicBezTo>
                  <a:pt x="0" y="1214"/>
                  <a:pt x="541" y="1299"/>
                  <a:pt x="1047" y="1316"/>
                </a:cubicBezTo>
                <a:cubicBezTo>
                  <a:pt x="1058" y="1832"/>
                  <a:pt x="1150" y="2365"/>
                  <a:pt x="1150" y="2365"/>
                </a:cubicBezTo>
                <a:cubicBezTo>
                  <a:pt x="1150" y="2365"/>
                  <a:pt x="1283" y="1718"/>
                  <a:pt x="1312" y="1318"/>
                </a:cubicBezTo>
                <a:cubicBezTo>
                  <a:pt x="1828" y="1305"/>
                  <a:pt x="2364" y="1214"/>
                  <a:pt x="2364" y="1214"/>
                </a:cubicBezTo>
                <a:cubicBezTo>
                  <a:pt x="2364" y="1214"/>
                  <a:pt x="1712" y="1080"/>
                  <a:pt x="1312" y="1052"/>
                </a:cubicBezTo>
                <a:cubicBezTo>
                  <a:pt x="1284" y="651"/>
                  <a:pt x="1150" y="1"/>
                  <a:pt x="11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2" name="Google Shape;3052;p39"/>
          <p:cNvSpPr/>
          <p:nvPr/>
        </p:nvSpPr>
        <p:spPr>
          <a:xfrm>
            <a:off x="5996476" y="1040106"/>
            <a:ext cx="67395" cy="6739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3" name="Google Shape;3053;p39"/>
          <p:cNvSpPr/>
          <p:nvPr/>
        </p:nvSpPr>
        <p:spPr>
          <a:xfrm>
            <a:off x="3957025" y="169065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4" y="273"/>
                  <a:pt x="526" y="526"/>
                </a:cubicBezTo>
                <a:cubicBezTo>
                  <a:pt x="325" y="541"/>
                  <a:pt x="1" y="608"/>
                  <a:pt x="1" y="608"/>
                </a:cubicBezTo>
                <a:cubicBezTo>
                  <a:pt x="1" y="608"/>
                  <a:pt x="272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2" y="860"/>
                  <a:pt x="658" y="660"/>
                </a:cubicBezTo>
                <a:cubicBezTo>
                  <a:pt x="916" y="655"/>
                  <a:pt x="1184" y="608"/>
                  <a:pt x="1184" y="608"/>
                </a:cubicBezTo>
                <a:cubicBezTo>
                  <a:pt x="1184" y="608"/>
                  <a:pt x="858" y="541"/>
                  <a:pt x="658" y="526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4" name="Google Shape;3054;p39"/>
          <p:cNvSpPr/>
          <p:nvPr/>
        </p:nvSpPr>
        <p:spPr>
          <a:xfrm>
            <a:off x="6626397" y="1555866"/>
            <a:ext cx="134790" cy="13479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1"/>
                </a:moveTo>
                <a:cubicBezTo>
                  <a:pt x="576" y="1"/>
                  <a:pt x="533" y="273"/>
                  <a:pt x="525" y="527"/>
                </a:cubicBezTo>
                <a:cubicBezTo>
                  <a:pt x="325" y="541"/>
                  <a:pt x="0" y="608"/>
                  <a:pt x="0" y="608"/>
                </a:cubicBezTo>
                <a:cubicBezTo>
                  <a:pt x="0" y="608"/>
                  <a:pt x="271" y="650"/>
                  <a:pt x="524" y="659"/>
                </a:cubicBezTo>
                <a:cubicBezTo>
                  <a:pt x="529" y="917"/>
                  <a:pt x="576" y="1184"/>
                  <a:pt x="576" y="1184"/>
                </a:cubicBezTo>
                <a:cubicBezTo>
                  <a:pt x="576" y="1184"/>
                  <a:pt x="643" y="860"/>
                  <a:pt x="657" y="660"/>
                </a:cubicBezTo>
                <a:cubicBezTo>
                  <a:pt x="915" y="655"/>
                  <a:pt x="1183" y="608"/>
                  <a:pt x="1183" y="608"/>
                </a:cubicBezTo>
                <a:cubicBezTo>
                  <a:pt x="1183" y="608"/>
                  <a:pt x="858" y="541"/>
                  <a:pt x="657" y="527"/>
                </a:cubicBezTo>
                <a:cubicBezTo>
                  <a:pt x="643" y="326"/>
                  <a:pt x="576" y="1"/>
                  <a:pt x="5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55" name="Google Shape;3055;p39"/>
          <p:cNvCxnSpPr/>
          <p:nvPr/>
        </p:nvCxnSpPr>
        <p:spPr>
          <a:xfrm rot="10800000" flipH="1">
            <a:off x="3207638" y="2781338"/>
            <a:ext cx="4612500" cy="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8BC21BC9-8F1B-B584-8515-9B91774EB128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0" name="Google Shape;3060;p4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it?</a:t>
            </a:r>
            <a:endParaRPr/>
          </a:p>
        </p:txBody>
      </p:sp>
      <p:grpSp>
        <p:nvGrpSpPr>
          <p:cNvPr id="3061" name="Google Shape;3061;p40"/>
          <p:cNvGrpSpPr/>
          <p:nvPr/>
        </p:nvGrpSpPr>
        <p:grpSpPr>
          <a:xfrm rot="-764523">
            <a:off x="7394906" y="187316"/>
            <a:ext cx="1259735" cy="1150424"/>
            <a:chOff x="1792007" y="2646028"/>
            <a:chExt cx="552056" cy="504153"/>
          </a:xfrm>
        </p:grpSpPr>
        <p:sp>
          <p:nvSpPr>
            <p:cNvPr id="3062" name="Google Shape;3062;p40"/>
            <p:cNvSpPr/>
            <p:nvPr/>
          </p:nvSpPr>
          <p:spPr>
            <a:xfrm>
              <a:off x="1946536" y="2791788"/>
              <a:ext cx="238230" cy="206771"/>
            </a:xfrm>
            <a:custGeom>
              <a:avLst/>
              <a:gdLst/>
              <a:ahLst/>
              <a:cxnLst/>
              <a:rect l="l" t="t" r="r" b="b"/>
              <a:pathLst>
                <a:path w="4998" h="4338" extrusionOk="0">
                  <a:moveTo>
                    <a:pt x="4730" y="0"/>
                  </a:moveTo>
                  <a:lnTo>
                    <a:pt x="1" y="4071"/>
                  </a:lnTo>
                  <a:lnTo>
                    <a:pt x="242" y="4337"/>
                  </a:lnTo>
                  <a:lnTo>
                    <a:pt x="4998" y="301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0"/>
            <p:cNvSpPr/>
            <p:nvPr/>
          </p:nvSpPr>
          <p:spPr>
            <a:xfrm>
              <a:off x="2135528" y="2646028"/>
              <a:ext cx="208534" cy="205341"/>
            </a:xfrm>
            <a:custGeom>
              <a:avLst/>
              <a:gdLst/>
              <a:ahLst/>
              <a:cxnLst/>
              <a:rect l="l" t="t" r="r" b="b"/>
              <a:pathLst>
                <a:path w="4375" h="4308" extrusionOk="0">
                  <a:moveTo>
                    <a:pt x="2682" y="0"/>
                  </a:moveTo>
                  <a:lnTo>
                    <a:pt x="0" y="2429"/>
                  </a:lnTo>
                  <a:lnTo>
                    <a:pt x="1603" y="4307"/>
                  </a:lnTo>
                  <a:lnTo>
                    <a:pt x="4374" y="1848"/>
                  </a:lnTo>
                  <a:lnTo>
                    <a:pt x="2682" y="0"/>
                  </a:ln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0"/>
            <p:cNvSpPr/>
            <p:nvPr/>
          </p:nvSpPr>
          <p:spPr>
            <a:xfrm>
              <a:off x="1792007" y="2944792"/>
              <a:ext cx="208582" cy="205388"/>
            </a:xfrm>
            <a:custGeom>
              <a:avLst/>
              <a:gdLst/>
              <a:ahLst/>
              <a:cxnLst/>
              <a:rect l="l" t="t" r="r" b="b"/>
              <a:pathLst>
                <a:path w="4376" h="4309" extrusionOk="0">
                  <a:moveTo>
                    <a:pt x="2683" y="1"/>
                  </a:moveTo>
                  <a:lnTo>
                    <a:pt x="1" y="2431"/>
                  </a:lnTo>
                  <a:lnTo>
                    <a:pt x="1605" y="4309"/>
                  </a:lnTo>
                  <a:lnTo>
                    <a:pt x="4376" y="1849"/>
                  </a:lnTo>
                  <a:lnTo>
                    <a:pt x="2683" y="1"/>
                  </a:lnTo>
                  <a:close/>
                </a:path>
              </a:pathLst>
            </a:custGeom>
            <a:solidFill>
              <a:srgbClr val="9FE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0"/>
            <p:cNvSpPr/>
            <p:nvPr/>
          </p:nvSpPr>
          <p:spPr>
            <a:xfrm>
              <a:off x="1874419" y="2778060"/>
              <a:ext cx="328746" cy="266447"/>
            </a:xfrm>
            <a:custGeom>
              <a:avLst/>
              <a:gdLst/>
              <a:ahLst/>
              <a:cxnLst/>
              <a:rect l="l" t="t" r="r" b="b"/>
              <a:pathLst>
                <a:path w="6897" h="5590" extrusionOk="0">
                  <a:moveTo>
                    <a:pt x="2719" y="1"/>
                  </a:moveTo>
                  <a:cubicBezTo>
                    <a:pt x="2383" y="1"/>
                    <a:pt x="2065" y="138"/>
                    <a:pt x="1785" y="464"/>
                  </a:cubicBezTo>
                  <a:cubicBezTo>
                    <a:pt x="0" y="2543"/>
                    <a:pt x="5172" y="5590"/>
                    <a:pt x="5172" y="5590"/>
                  </a:cubicBezTo>
                  <a:lnTo>
                    <a:pt x="6897" y="3976"/>
                  </a:lnTo>
                  <a:cubicBezTo>
                    <a:pt x="6897" y="3976"/>
                    <a:pt x="4531" y="1"/>
                    <a:pt x="2719" y="1"/>
                  </a:cubicBez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0"/>
            <p:cNvSpPr/>
            <p:nvPr/>
          </p:nvSpPr>
          <p:spPr>
            <a:xfrm>
              <a:off x="2120466" y="2967576"/>
              <a:ext cx="183320" cy="172786"/>
            </a:xfrm>
            <a:custGeom>
              <a:avLst/>
              <a:gdLst/>
              <a:ahLst/>
              <a:cxnLst/>
              <a:rect l="l" t="t" r="r" b="b"/>
              <a:pathLst>
                <a:path w="3846" h="3625" extrusionOk="0">
                  <a:moveTo>
                    <a:pt x="1735" y="0"/>
                  </a:moveTo>
                  <a:cubicBezTo>
                    <a:pt x="1735" y="0"/>
                    <a:pt x="1463" y="31"/>
                    <a:pt x="732" y="641"/>
                  </a:cubicBezTo>
                  <a:cubicBezTo>
                    <a:pt x="0" y="1252"/>
                    <a:pt x="10" y="1614"/>
                    <a:pt x="10" y="1614"/>
                  </a:cubicBezTo>
                  <a:lnTo>
                    <a:pt x="455" y="3623"/>
                  </a:lnTo>
                  <a:cubicBezTo>
                    <a:pt x="455" y="3623"/>
                    <a:pt x="473" y="3625"/>
                    <a:pt x="507" y="3625"/>
                  </a:cubicBezTo>
                  <a:cubicBezTo>
                    <a:pt x="728" y="3625"/>
                    <a:pt x="1618" y="3571"/>
                    <a:pt x="2539" y="2771"/>
                  </a:cubicBezTo>
                  <a:cubicBezTo>
                    <a:pt x="3601" y="1849"/>
                    <a:pt x="3845" y="866"/>
                    <a:pt x="3845" y="866"/>
                  </a:cubicBezTo>
                  <a:lnTo>
                    <a:pt x="1735" y="0"/>
                  </a:lnTo>
                  <a:close/>
                </a:path>
              </a:pathLst>
            </a:custGeom>
            <a:solidFill>
              <a:srgbClr val="79B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0"/>
            <p:cNvSpPr/>
            <p:nvPr/>
          </p:nvSpPr>
          <p:spPr>
            <a:xfrm>
              <a:off x="1995298" y="2851464"/>
              <a:ext cx="119544" cy="104863"/>
            </a:xfrm>
            <a:custGeom>
              <a:avLst/>
              <a:gdLst/>
              <a:ahLst/>
              <a:cxnLst/>
              <a:rect l="l" t="t" r="r" b="b"/>
              <a:pathLst>
                <a:path w="2508" h="2200" extrusionOk="0">
                  <a:moveTo>
                    <a:pt x="1255" y="0"/>
                  </a:moveTo>
                  <a:cubicBezTo>
                    <a:pt x="844" y="0"/>
                    <a:pt x="449" y="232"/>
                    <a:pt x="260" y="627"/>
                  </a:cubicBezTo>
                  <a:cubicBezTo>
                    <a:pt x="1" y="1176"/>
                    <a:pt x="233" y="1833"/>
                    <a:pt x="782" y="2093"/>
                  </a:cubicBezTo>
                  <a:cubicBezTo>
                    <a:pt x="934" y="2165"/>
                    <a:pt x="1095" y="2200"/>
                    <a:pt x="1254" y="2200"/>
                  </a:cubicBezTo>
                  <a:cubicBezTo>
                    <a:pt x="1665" y="2200"/>
                    <a:pt x="2059" y="1969"/>
                    <a:pt x="2247" y="1573"/>
                  </a:cubicBezTo>
                  <a:cubicBezTo>
                    <a:pt x="2508" y="1024"/>
                    <a:pt x="2274" y="368"/>
                    <a:pt x="1726" y="107"/>
                  </a:cubicBezTo>
                  <a:cubicBezTo>
                    <a:pt x="1574" y="35"/>
                    <a:pt x="1413" y="0"/>
                    <a:pt x="1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0"/>
            <p:cNvSpPr/>
            <p:nvPr/>
          </p:nvSpPr>
          <p:spPr>
            <a:xfrm>
              <a:off x="2005546" y="2860377"/>
              <a:ext cx="99143" cy="87036"/>
            </a:xfrm>
            <a:custGeom>
              <a:avLst/>
              <a:gdLst/>
              <a:ahLst/>
              <a:cxnLst/>
              <a:rect l="l" t="t" r="r" b="b"/>
              <a:pathLst>
                <a:path w="2080" h="1826" extrusionOk="0">
                  <a:moveTo>
                    <a:pt x="1040" y="1"/>
                  </a:moveTo>
                  <a:cubicBezTo>
                    <a:pt x="699" y="1"/>
                    <a:pt x="372" y="193"/>
                    <a:pt x="216" y="522"/>
                  </a:cubicBezTo>
                  <a:cubicBezTo>
                    <a:pt x="0" y="977"/>
                    <a:pt x="192" y="1522"/>
                    <a:pt x="647" y="1737"/>
                  </a:cubicBezTo>
                  <a:cubicBezTo>
                    <a:pt x="774" y="1797"/>
                    <a:pt x="908" y="1826"/>
                    <a:pt x="1039" y="1826"/>
                  </a:cubicBezTo>
                  <a:cubicBezTo>
                    <a:pt x="1380" y="1826"/>
                    <a:pt x="1707" y="1635"/>
                    <a:pt x="1864" y="1306"/>
                  </a:cubicBezTo>
                  <a:cubicBezTo>
                    <a:pt x="2079" y="851"/>
                    <a:pt x="1887" y="306"/>
                    <a:pt x="1431" y="90"/>
                  </a:cubicBezTo>
                  <a:cubicBezTo>
                    <a:pt x="1305" y="29"/>
                    <a:pt x="1171" y="1"/>
                    <a:pt x="1040" y="1"/>
                  </a:cubicBezTo>
                  <a:close/>
                </a:path>
              </a:pathLst>
            </a:custGeom>
            <a:solidFill>
              <a:srgbClr val="F7EA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0"/>
            <p:cNvSpPr/>
            <p:nvPr/>
          </p:nvSpPr>
          <p:spPr>
            <a:xfrm>
              <a:off x="2120561" y="2970531"/>
              <a:ext cx="72880" cy="72451"/>
            </a:xfrm>
            <a:custGeom>
              <a:avLst/>
              <a:gdLst/>
              <a:ahLst/>
              <a:cxnLst/>
              <a:rect l="l" t="t" r="r" b="b"/>
              <a:pathLst>
                <a:path w="1529" h="1520" extrusionOk="0">
                  <a:moveTo>
                    <a:pt x="1521" y="1"/>
                  </a:moveTo>
                  <a:cubicBezTo>
                    <a:pt x="1520" y="1"/>
                    <a:pt x="1519" y="1"/>
                    <a:pt x="1518" y="1"/>
                  </a:cubicBezTo>
                  <a:cubicBezTo>
                    <a:pt x="851" y="262"/>
                    <a:pt x="291" y="817"/>
                    <a:pt x="12" y="1472"/>
                  </a:cubicBezTo>
                  <a:cubicBezTo>
                    <a:pt x="1" y="1498"/>
                    <a:pt x="23" y="1519"/>
                    <a:pt x="44" y="1519"/>
                  </a:cubicBezTo>
                  <a:cubicBezTo>
                    <a:pt x="55" y="1519"/>
                    <a:pt x="66" y="1514"/>
                    <a:pt x="71" y="1500"/>
                  </a:cubicBezTo>
                  <a:cubicBezTo>
                    <a:pt x="367" y="819"/>
                    <a:pt x="850" y="331"/>
                    <a:pt x="1521" y="14"/>
                  </a:cubicBezTo>
                  <a:cubicBezTo>
                    <a:pt x="1529" y="11"/>
                    <a:pt x="1526" y="1"/>
                    <a:pt x="15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0"/>
            <p:cNvSpPr/>
            <p:nvPr/>
          </p:nvSpPr>
          <p:spPr>
            <a:xfrm>
              <a:off x="2155071" y="3093412"/>
              <a:ext cx="73785" cy="39085"/>
            </a:xfrm>
            <a:custGeom>
              <a:avLst/>
              <a:gdLst/>
              <a:ahLst/>
              <a:cxnLst/>
              <a:rect l="l" t="t" r="r" b="b"/>
              <a:pathLst>
                <a:path w="1548" h="820" extrusionOk="0">
                  <a:moveTo>
                    <a:pt x="1546" y="0"/>
                  </a:moveTo>
                  <a:cubicBezTo>
                    <a:pt x="1545" y="0"/>
                    <a:pt x="1545" y="0"/>
                    <a:pt x="1545" y="0"/>
                  </a:cubicBezTo>
                  <a:cubicBezTo>
                    <a:pt x="1139" y="427"/>
                    <a:pt x="613" y="697"/>
                    <a:pt x="28" y="772"/>
                  </a:cubicBezTo>
                  <a:cubicBezTo>
                    <a:pt x="0" y="777"/>
                    <a:pt x="3" y="820"/>
                    <a:pt x="28" y="820"/>
                  </a:cubicBezTo>
                  <a:cubicBezTo>
                    <a:pt x="29" y="820"/>
                    <a:pt x="31" y="819"/>
                    <a:pt x="32" y="819"/>
                  </a:cubicBezTo>
                  <a:cubicBezTo>
                    <a:pt x="621" y="723"/>
                    <a:pt x="1145" y="444"/>
                    <a:pt x="1546" y="3"/>
                  </a:cubicBezTo>
                  <a:cubicBezTo>
                    <a:pt x="1547" y="1"/>
                    <a:pt x="1547" y="0"/>
                    <a:pt x="1546" y="0"/>
                  </a:cubicBezTo>
                  <a:close/>
                </a:path>
              </a:pathLst>
            </a:custGeom>
            <a:solidFill>
              <a:srgbClr val="1825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0"/>
            <p:cNvSpPr/>
            <p:nvPr/>
          </p:nvSpPr>
          <p:spPr>
            <a:xfrm>
              <a:off x="2135957" y="3061571"/>
              <a:ext cx="18160" cy="70211"/>
            </a:xfrm>
            <a:custGeom>
              <a:avLst/>
              <a:gdLst/>
              <a:ahLst/>
              <a:cxnLst/>
              <a:rect l="l" t="t" r="r" b="b"/>
              <a:pathLst>
                <a:path w="381" h="1473" extrusionOk="0">
                  <a:moveTo>
                    <a:pt x="29" y="1"/>
                  </a:moveTo>
                  <a:cubicBezTo>
                    <a:pt x="15" y="1"/>
                    <a:pt x="0" y="14"/>
                    <a:pt x="5" y="32"/>
                  </a:cubicBezTo>
                  <a:cubicBezTo>
                    <a:pt x="120" y="506"/>
                    <a:pt x="204" y="1003"/>
                    <a:pt x="361" y="1467"/>
                  </a:cubicBezTo>
                  <a:cubicBezTo>
                    <a:pt x="362" y="1471"/>
                    <a:pt x="366" y="1473"/>
                    <a:pt x="369" y="1473"/>
                  </a:cubicBezTo>
                  <a:cubicBezTo>
                    <a:pt x="375" y="1473"/>
                    <a:pt x="380" y="1469"/>
                    <a:pt x="380" y="1463"/>
                  </a:cubicBezTo>
                  <a:cubicBezTo>
                    <a:pt x="310" y="976"/>
                    <a:pt x="160" y="495"/>
                    <a:pt x="48" y="16"/>
                  </a:cubicBezTo>
                  <a:cubicBezTo>
                    <a:pt x="45" y="5"/>
                    <a:pt x="37" y="1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0"/>
            <p:cNvSpPr/>
            <p:nvPr/>
          </p:nvSpPr>
          <p:spPr>
            <a:xfrm>
              <a:off x="1803065" y="2960283"/>
              <a:ext cx="183367" cy="165922"/>
            </a:xfrm>
            <a:custGeom>
              <a:avLst/>
              <a:gdLst/>
              <a:ahLst/>
              <a:cxnLst/>
              <a:rect l="l" t="t" r="r" b="b"/>
              <a:pathLst>
                <a:path w="3847" h="3481" extrusionOk="0">
                  <a:moveTo>
                    <a:pt x="2849" y="530"/>
                  </a:moveTo>
                  <a:cubicBezTo>
                    <a:pt x="2995" y="699"/>
                    <a:pt x="3144" y="867"/>
                    <a:pt x="3294" y="1034"/>
                  </a:cubicBezTo>
                  <a:cubicBezTo>
                    <a:pt x="3092" y="1231"/>
                    <a:pt x="2893" y="1429"/>
                    <a:pt x="2692" y="1628"/>
                  </a:cubicBezTo>
                  <a:cubicBezTo>
                    <a:pt x="2542" y="1454"/>
                    <a:pt x="2387" y="1281"/>
                    <a:pt x="2231" y="1111"/>
                  </a:cubicBezTo>
                  <a:cubicBezTo>
                    <a:pt x="2445" y="924"/>
                    <a:pt x="2655" y="734"/>
                    <a:pt x="2849" y="530"/>
                  </a:cubicBezTo>
                  <a:close/>
                  <a:moveTo>
                    <a:pt x="3322" y="1065"/>
                  </a:moveTo>
                  <a:cubicBezTo>
                    <a:pt x="3481" y="1238"/>
                    <a:pt x="3643" y="1410"/>
                    <a:pt x="3812" y="1573"/>
                  </a:cubicBezTo>
                  <a:cubicBezTo>
                    <a:pt x="3807" y="1573"/>
                    <a:pt x="3800" y="1574"/>
                    <a:pt x="3795" y="1578"/>
                  </a:cubicBezTo>
                  <a:cubicBezTo>
                    <a:pt x="3575" y="1773"/>
                    <a:pt x="3356" y="1971"/>
                    <a:pt x="3141" y="2169"/>
                  </a:cubicBezTo>
                  <a:cubicBezTo>
                    <a:pt x="3010" y="2004"/>
                    <a:pt x="2875" y="1844"/>
                    <a:pt x="2738" y="1683"/>
                  </a:cubicBezTo>
                  <a:cubicBezTo>
                    <a:pt x="2939" y="1483"/>
                    <a:pt x="3135" y="1277"/>
                    <a:pt x="3322" y="1065"/>
                  </a:cubicBezTo>
                  <a:close/>
                  <a:moveTo>
                    <a:pt x="2182" y="1155"/>
                  </a:moveTo>
                  <a:cubicBezTo>
                    <a:pt x="2333" y="1331"/>
                    <a:pt x="2486" y="1505"/>
                    <a:pt x="2642" y="1676"/>
                  </a:cubicBezTo>
                  <a:cubicBezTo>
                    <a:pt x="2486" y="1829"/>
                    <a:pt x="2330" y="1981"/>
                    <a:pt x="2172" y="2131"/>
                  </a:cubicBezTo>
                  <a:cubicBezTo>
                    <a:pt x="2006" y="2286"/>
                    <a:pt x="1835" y="2435"/>
                    <a:pt x="1664" y="2584"/>
                  </a:cubicBezTo>
                  <a:cubicBezTo>
                    <a:pt x="1597" y="2511"/>
                    <a:pt x="1530" y="2438"/>
                    <a:pt x="1466" y="2366"/>
                  </a:cubicBezTo>
                  <a:cubicBezTo>
                    <a:pt x="1376" y="2264"/>
                    <a:pt x="1284" y="2160"/>
                    <a:pt x="1191" y="2059"/>
                  </a:cubicBezTo>
                  <a:cubicBezTo>
                    <a:pt x="1360" y="1898"/>
                    <a:pt x="1531" y="1738"/>
                    <a:pt x="1704" y="1579"/>
                  </a:cubicBezTo>
                  <a:cubicBezTo>
                    <a:pt x="1859" y="1436"/>
                    <a:pt x="2021" y="1296"/>
                    <a:pt x="2182" y="1155"/>
                  </a:cubicBezTo>
                  <a:close/>
                  <a:moveTo>
                    <a:pt x="664" y="1626"/>
                  </a:moveTo>
                  <a:cubicBezTo>
                    <a:pt x="665" y="1628"/>
                    <a:pt x="665" y="1629"/>
                    <a:pt x="666" y="1631"/>
                  </a:cubicBezTo>
                  <a:cubicBezTo>
                    <a:pt x="796" y="1779"/>
                    <a:pt x="933" y="1919"/>
                    <a:pt x="1072" y="2061"/>
                  </a:cubicBezTo>
                  <a:cubicBezTo>
                    <a:pt x="880" y="2239"/>
                    <a:pt x="689" y="2418"/>
                    <a:pt x="501" y="2600"/>
                  </a:cubicBezTo>
                  <a:cubicBezTo>
                    <a:pt x="496" y="2603"/>
                    <a:pt x="495" y="2606"/>
                    <a:pt x="493" y="2610"/>
                  </a:cubicBezTo>
                  <a:cubicBezTo>
                    <a:pt x="357" y="2456"/>
                    <a:pt x="219" y="2303"/>
                    <a:pt x="78" y="2153"/>
                  </a:cubicBezTo>
                  <a:cubicBezTo>
                    <a:pt x="286" y="1998"/>
                    <a:pt x="474" y="1808"/>
                    <a:pt x="664" y="1626"/>
                  </a:cubicBezTo>
                  <a:close/>
                  <a:moveTo>
                    <a:pt x="2691" y="1729"/>
                  </a:moveTo>
                  <a:cubicBezTo>
                    <a:pt x="2833" y="1883"/>
                    <a:pt x="2977" y="2036"/>
                    <a:pt x="3124" y="2184"/>
                  </a:cubicBezTo>
                  <a:cubicBezTo>
                    <a:pt x="2781" y="2496"/>
                    <a:pt x="2439" y="2812"/>
                    <a:pt x="2092" y="3119"/>
                  </a:cubicBezTo>
                  <a:cubicBezTo>
                    <a:pt x="1985" y="2955"/>
                    <a:pt x="1856" y="2802"/>
                    <a:pt x="1723" y="2652"/>
                  </a:cubicBezTo>
                  <a:cubicBezTo>
                    <a:pt x="1882" y="2506"/>
                    <a:pt x="2036" y="2357"/>
                    <a:pt x="2191" y="2211"/>
                  </a:cubicBezTo>
                  <a:cubicBezTo>
                    <a:pt x="2359" y="2051"/>
                    <a:pt x="2526" y="1892"/>
                    <a:pt x="2691" y="1729"/>
                  </a:cubicBezTo>
                  <a:close/>
                  <a:moveTo>
                    <a:pt x="1127" y="2117"/>
                  </a:moveTo>
                  <a:cubicBezTo>
                    <a:pt x="1203" y="2195"/>
                    <a:pt x="1277" y="2270"/>
                    <a:pt x="1351" y="2349"/>
                  </a:cubicBezTo>
                  <a:cubicBezTo>
                    <a:pt x="1438" y="2441"/>
                    <a:pt x="1522" y="2537"/>
                    <a:pt x="1607" y="2633"/>
                  </a:cubicBezTo>
                  <a:cubicBezTo>
                    <a:pt x="1398" y="2814"/>
                    <a:pt x="1187" y="2998"/>
                    <a:pt x="988" y="3190"/>
                  </a:cubicBezTo>
                  <a:cubicBezTo>
                    <a:pt x="842" y="3012"/>
                    <a:pt x="692" y="2837"/>
                    <a:pt x="539" y="2663"/>
                  </a:cubicBezTo>
                  <a:cubicBezTo>
                    <a:pt x="548" y="2662"/>
                    <a:pt x="554" y="2659"/>
                    <a:pt x="560" y="2652"/>
                  </a:cubicBezTo>
                  <a:cubicBezTo>
                    <a:pt x="749" y="2474"/>
                    <a:pt x="937" y="2295"/>
                    <a:pt x="1127" y="2117"/>
                  </a:cubicBezTo>
                  <a:close/>
                  <a:moveTo>
                    <a:pt x="2469" y="0"/>
                  </a:moveTo>
                  <a:cubicBezTo>
                    <a:pt x="2440" y="0"/>
                    <a:pt x="2413" y="30"/>
                    <a:pt x="2437" y="57"/>
                  </a:cubicBezTo>
                  <a:cubicBezTo>
                    <a:pt x="2569" y="208"/>
                    <a:pt x="2701" y="360"/>
                    <a:pt x="2833" y="512"/>
                  </a:cubicBezTo>
                  <a:cubicBezTo>
                    <a:pt x="2605" y="677"/>
                    <a:pt x="2388" y="862"/>
                    <a:pt x="2178" y="1054"/>
                  </a:cubicBezTo>
                  <a:cubicBezTo>
                    <a:pt x="2053" y="920"/>
                    <a:pt x="1927" y="788"/>
                    <a:pt x="1802" y="658"/>
                  </a:cubicBezTo>
                  <a:cubicBezTo>
                    <a:pt x="1799" y="655"/>
                    <a:pt x="1796" y="654"/>
                    <a:pt x="1793" y="654"/>
                  </a:cubicBezTo>
                  <a:cubicBezTo>
                    <a:pt x="1783" y="654"/>
                    <a:pt x="1773" y="667"/>
                    <a:pt x="1781" y="677"/>
                  </a:cubicBezTo>
                  <a:cubicBezTo>
                    <a:pt x="1895" y="816"/>
                    <a:pt x="2011" y="956"/>
                    <a:pt x="2129" y="1097"/>
                  </a:cubicBezTo>
                  <a:cubicBezTo>
                    <a:pt x="1982" y="1232"/>
                    <a:pt x="1835" y="1368"/>
                    <a:pt x="1687" y="1501"/>
                  </a:cubicBezTo>
                  <a:cubicBezTo>
                    <a:pt x="1502" y="1667"/>
                    <a:pt x="1319" y="1835"/>
                    <a:pt x="1136" y="2003"/>
                  </a:cubicBezTo>
                  <a:cubicBezTo>
                    <a:pt x="1003" y="1858"/>
                    <a:pt x="864" y="1718"/>
                    <a:pt x="717" y="1589"/>
                  </a:cubicBezTo>
                  <a:cubicBezTo>
                    <a:pt x="715" y="1588"/>
                    <a:pt x="712" y="1585"/>
                    <a:pt x="711" y="1584"/>
                  </a:cubicBezTo>
                  <a:cubicBezTo>
                    <a:pt x="729" y="1568"/>
                    <a:pt x="748" y="1549"/>
                    <a:pt x="765" y="1532"/>
                  </a:cubicBezTo>
                  <a:cubicBezTo>
                    <a:pt x="1023" y="1291"/>
                    <a:pt x="1269" y="1043"/>
                    <a:pt x="1513" y="789"/>
                  </a:cubicBezTo>
                  <a:cubicBezTo>
                    <a:pt x="1517" y="785"/>
                    <a:pt x="1512" y="780"/>
                    <a:pt x="1508" y="780"/>
                  </a:cubicBezTo>
                  <a:cubicBezTo>
                    <a:pt x="1506" y="780"/>
                    <a:pt x="1505" y="780"/>
                    <a:pt x="1503" y="781"/>
                  </a:cubicBezTo>
                  <a:cubicBezTo>
                    <a:pt x="1260" y="1010"/>
                    <a:pt x="1010" y="1238"/>
                    <a:pt x="763" y="1465"/>
                  </a:cubicBezTo>
                  <a:cubicBezTo>
                    <a:pt x="517" y="1690"/>
                    <a:pt x="244" y="1894"/>
                    <a:pt x="15" y="2137"/>
                  </a:cubicBezTo>
                  <a:cubicBezTo>
                    <a:pt x="9" y="2141"/>
                    <a:pt x="6" y="2150"/>
                    <a:pt x="11" y="2158"/>
                  </a:cubicBezTo>
                  <a:cubicBezTo>
                    <a:pt x="2" y="2171"/>
                    <a:pt x="0" y="2186"/>
                    <a:pt x="12" y="2200"/>
                  </a:cubicBezTo>
                  <a:cubicBezTo>
                    <a:pt x="324" y="2552"/>
                    <a:pt x="650" y="2893"/>
                    <a:pt x="985" y="3225"/>
                  </a:cubicBezTo>
                  <a:cubicBezTo>
                    <a:pt x="989" y="3231"/>
                    <a:pt x="994" y="3234"/>
                    <a:pt x="1000" y="3238"/>
                  </a:cubicBezTo>
                  <a:cubicBezTo>
                    <a:pt x="1046" y="3283"/>
                    <a:pt x="1090" y="3329"/>
                    <a:pt x="1136" y="3373"/>
                  </a:cubicBezTo>
                  <a:cubicBezTo>
                    <a:pt x="1136" y="3374"/>
                    <a:pt x="1136" y="3374"/>
                    <a:pt x="1137" y="3374"/>
                  </a:cubicBezTo>
                  <a:cubicBezTo>
                    <a:pt x="1138" y="3374"/>
                    <a:pt x="1140" y="3372"/>
                    <a:pt x="1138" y="3370"/>
                  </a:cubicBezTo>
                  <a:cubicBezTo>
                    <a:pt x="1101" y="3326"/>
                    <a:pt x="1065" y="3283"/>
                    <a:pt x="1029" y="3238"/>
                  </a:cubicBezTo>
                  <a:cubicBezTo>
                    <a:pt x="1030" y="3238"/>
                    <a:pt x="1030" y="3238"/>
                    <a:pt x="1031" y="3237"/>
                  </a:cubicBezTo>
                  <a:cubicBezTo>
                    <a:pt x="1252" y="3075"/>
                    <a:pt x="1465" y="2892"/>
                    <a:pt x="1670" y="2702"/>
                  </a:cubicBezTo>
                  <a:cubicBezTo>
                    <a:pt x="1801" y="2851"/>
                    <a:pt x="1935" y="2998"/>
                    <a:pt x="2079" y="3128"/>
                  </a:cubicBezTo>
                  <a:cubicBezTo>
                    <a:pt x="1957" y="3237"/>
                    <a:pt x="1833" y="3344"/>
                    <a:pt x="1708" y="3452"/>
                  </a:cubicBezTo>
                  <a:cubicBezTo>
                    <a:pt x="1696" y="3461"/>
                    <a:pt x="1706" y="3480"/>
                    <a:pt x="1717" y="3480"/>
                  </a:cubicBezTo>
                  <a:cubicBezTo>
                    <a:pt x="1720" y="3480"/>
                    <a:pt x="1723" y="3479"/>
                    <a:pt x="1725" y="3477"/>
                  </a:cubicBezTo>
                  <a:cubicBezTo>
                    <a:pt x="2435" y="2871"/>
                    <a:pt x="3165" y="2271"/>
                    <a:pt x="3832" y="1619"/>
                  </a:cubicBezTo>
                  <a:cubicBezTo>
                    <a:pt x="3841" y="1609"/>
                    <a:pt x="3840" y="1599"/>
                    <a:pt x="3836" y="1590"/>
                  </a:cubicBezTo>
                  <a:cubicBezTo>
                    <a:pt x="3842" y="1589"/>
                    <a:pt x="3846" y="1580"/>
                    <a:pt x="3842" y="1575"/>
                  </a:cubicBezTo>
                  <a:cubicBezTo>
                    <a:pt x="3432" y="1028"/>
                    <a:pt x="2953" y="525"/>
                    <a:pt x="2500" y="14"/>
                  </a:cubicBezTo>
                  <a:cubicBezTo>
                    <a:pt x="2491" y="4"/>
                    <a:pt x="2480" y="0"/>
                    <a:pt x="24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0"/>
            <p:cNvSpPr/>
            <p:nvPr/>
          </p:nvSpPr>
          <p:spPr>
            <a:xfrm>
              <a:off x="2153307" y="2662949"/>
              <a:ext cx="169068" cy="172833"/>
            </a:xfrm>
            <a:custGeom>
              <a:avLst/>
              <a:gdLst/>
              <a:ahLst/>
              <a:cxnLst/>
              <a:rect l="l" t="t" r="r" b="b"/>
              <a:pathLst>
                <a:path w="3547" h="3626" extrusionOk="0">
                  <a:moveTo>
                    <a:pt x="2283" y="76"/>
                  </a:moveTo>
                  <a:cubicBezTo>
                    <a:pt x="2284" y="83"/>
                    <a:pt x="2287" y="88"/>
                    <a:pt x="2293" y="93"/>
                  </a:cubicBezTo>
                  <a:cubicBezTo>
                    <a:pt x="2418" y="224"/>
                    <a:pt x="2543" y="356"/>
                    <a:pt x="2665" y="488"/>
                  </a:cubicBezTo>
                  <a:cubicBezTo>
                    <a:pt x="2423" y="701"/>
                    <a:pt x="2205" y="942"/>
                    <a:pt x="1984" y="1179"/>
                  </a:cubicBezTo>
                  <a:cubicBezTo>
                    <a:pt x="1842" y="1039"/>
                    <a:pt x="1698" y="902"/>
                    <a:pt x="1551" y="771"/>
                  </a:cubicBezTo>
                  <a:cubicBezTo>
                    <a:pt x="1806" y="550"/>
                    <a:pt x="2058" y="324"/>
                    <a:pt x="2283" y="76"/>
                  </a:cubicBezTo>
                  <a:close/>
                  <a:moveTo>
                    <a:pt x="2680" y="503"/>
                  </a:moveTo>
                  <a:cubicBezTo>
                    <a:pt x="2823" y="659"/>
                    <a:pt x="2967" y="814"/>
                    <a:pt x="3111" y="970"/>
                  </a:cubicBezTo>
                  <a:cubicBezTo>
                    <a:pt x="2868" y="1175"/>
                    <a:pt x="2637" y="1395"/>
                    <a:pt x="2405" y="1617"/>
                  </a:cubicBezTo>
                  <a:cubicBezTo>
                    <a:pt x="2283" y="1487"/>
                    <a:pt x="2161" y="1358"/>
                    <a:pt x="2036" y="1231"/>
                  </a:cubicBezTo>
                  <a:cubicBezTo>
                    <a:pt x="2267" y="1001"/>
                    <a:pt x="2496" y="763"/>
                    <a:pt x="2680" y="503"/>
                  </a:cubicBezTo>
                  <a:close/>
                  <a:moveTo>
                    <a:pt x="1494" y="823"/>
                  </a:moveTo>
                  <a:cubicBezTo>
                    <a:pt x="1630" y="970"/>
                    <a:pt x="1770" y="1114"/>
                    <a:pt x="1913" y="1256"/>
                  </a:cubicBezTo>
                  <a:cubicBezTo>
                    <a:pt x="1822" y="1353"/>
                    <a:pt x="1729" y="1447"/>
                    <a:pt x="1634" y="1538"/>
                  </a:cubicBezTo>
                  <a:cubicBezTo>
                    <a:pt x="1468" y="1696"/>
                    <a:pt x="1297" y="1849"/>
                    <a:pt x="1125" y="2002"/>
                  </a:cubicBezTo>
                  <a:cubicBezTo>
                    <a:pt x="974" y="1853"/>
                    <a:pt x="821" y="1703"/>
                    <a:pt x="672" y="1555"/>
                  </a:cubicBezTo>
                  <a:cubicBezTo>
                    <a:pt x="884" y="1372"/>
                    <a:pt x="1090" y="1180"/>
                    <a:pt x="1298" y="996"/>
                  </a:cubicBezTo>
                  <a:lnTo>
                    <a:pt x="1494" y="823"/>
                  </a:lnTo>
                  <a:close/>
                  <a:moveTo>
                    <a:pt x="1962" y="1306"/>
                  </a:moveTo>
                  <a:cubicBezTo>
                    <a:pt x="2087" y="1431"/>
                    <a:pt x="2214" y="1555"/>
                    <a:pt x="2341" y="1677"/>
                  </a:cubicBezTo>
                  <a:cubicBezTo>
                    <a:pt x="2237" y="1777"/>
                    <a:pt x="2132" y="1875"/>
                    <a:pt x="2028" y="1974"/>
                  </a:cubicBezTo>
                  <a:cubicBezTo>
                    <a:pt x="1868" y="2121"/>
                    <a:pt x="1701" y="2269"/>
                    <a:pt x="1535" y="2417"/>
                  </a:cubicBezTo>
                  <a:cubicBezTo>
                    <a:pt x="1424" y="2299"/>
                    <a:pt x="1309" y="2183"/>
                    <a:pt x="1193" y="2069"/>
                  </a:cubicBezTo>
                  <a:cubicBezTo>
                    <a:pt x="1336" y="1931"/>
                    <a:pt x="1476" y="1789"/>
                    <a:pt x="1613" y="1650"/>
                  </a:cubicBezTo>
                  <a:cubicBezTo>
                    <a:pt x="1726" y="1535"/>
                    <a:pt x="1844" y="1421"/>
                    <a:pt x="1962" y="1306"/>
                  </a:cubicBezTo>
                  <a:close/>
                  <a:moveTo>
                    <a:pt x="2403" y="1734"/>
                  </a:moveTo>
                  <a:cubicBezTo>
                    <a:pt x="2571" y="1897"/>
                    <a:pt x="2743" y="2058"/>
                    <a:pt x="2911" y="2220"/>
                  </a:cubicBezTo>
                  <a:cubicBezTo>
                    <a:pt x="2614" y="2480"/>
                    <a:pt x="2318" y="2738"/>
                    <a:pt x="2017" y="2994"/>
                  </a:cubicBezTo>
                  <a:cubicBezTo>
                    <a:pt x="1891" y="2816"/>
                    <a:pt x="1748" y="2648"/>
                    <a:pt x="1598" y="2482"/>
                  </a:cubicBezTo>
                  <a:cubicBezTo>
                    <a:pt x="1738" y="2353"/>
                    <a:pt x="1876" y="2222"/>
                    <a:pt x="2015" y="2092"/>
                  </a:cubicBezTo>
                  <a:cubicBezTo>
                    <a:pt x="2143" y="1974"/>
                    <a:pt x="2273" y="1854"/>
                    <a:pt x="2403" y="1734"/>
                  </a:cubicBezTo>
                  <a:close/>
                  <a:moveTo>
                    <a:pt x="1125" y="2133"/>
                  </a:moveTo>
                  <a:cubicBezTo>
                    <a:pt x="1230" y="2256"/>
                    <a:pt x="1337" y="2378"/>
                    <a:pt x="1446" y="2497"/>
                  </a:cubicBezTo>
                  <a:cubicBezTo>
                    <a:pt x="1248" y="2675"/>
                    <a:pt x="1054" y="2854"/>
                    <a:pt x="871" y="3046"/>
                  </a:cubicBezTo>
                  <a:cubicBezTo>
                    <a:pt x="870" y="3048"/>
                    <a:pt x="869" y="3049"/>
                    <a:pt x="868" y="3052"/>
                  </a:cubicBezTo>
                  <a:cubicBezTo>
                    <a:pt x="805" y="2989"/>
                    <a:pt x="743" y="2927"/>
                    <a:pt x="682" y="2863"/>
                  </a:cubicBezTo>
                  <a:cubicBezTo>
                    <a:pt x="620" y="2800"/>
                    <a:pt x="561" y="2735"/>
                    <a:pt x="504" y="2669"/>
                  </a:cubicBezTo>
                  <a:cubicBezTo>
                    <a:pt x="508" y="2667"/>
                    <a:pt x="513" y="2666"/>
                    <a:pt x="517" y="2661"/>
                  </a:cubicBezTo>
                  <a:cubicBezTo>
                    <a:pt x="729" y="2499"/>
                    <a:pt x="931" y="2319"/>
                    <a:pt x="1125" y="2133"/>
                  </a:cubicBezTo>
                  <a:close/>
                  <a:moveTo>
                    <a:pt x="1510" y="2562"/>
                  </a:moveTo>
                  <a:cubicBezTo>
                    <a:pt x="1662" y="2724"/>
                    <a:pt x="1822" y="2879"/>
                    <a:pt x="1990" y="3017"/>
                  </a:cubicBezTo>
                  <a:cubicBezTo>
                    <a:pt x="1781" y="3195"/>
                    <a:pt x="1571" y="3372"/>
                    <a:pt x="1362" y="3546"/>
                  </a:cubicBezTo>
                  <a:cubicBezTo>
                    <a:pt x="1210" y="3386"/>
                    <a:pt x="1051" y="3232"/>
                    <a:pt x="894" y="3077"/>
                  </a:cubicBezTo>
                  <a:cubicBezTo>
                    <a:pt x="895" y="3077"/>
                    <a:pt x="896" y="3075"/>
                    <a:pt x="899" y="3074"/>
                  </a:cubicBezTo>
                  <a:cubicBezTo>
                    <a:pt x="1111" y="2916"/>
                    <a:pt x="1313" y="2742"/>
                    <a:pt x="1510" y="2562"/>
                  </a:cubicBezTo>
                  <a:close/>
                  <a:moveTo>
                    <a:pt x="2305" y="0"/>
                  </a:moveTo>
                  <a:cubicBezTo>
                    <a:pt x="2287" y="0"/>
                    <a:pt x="1620" y="621"/>
                    <a:pt x="1297" y="923"/>
                  </a:cubicBezTo>
                  <a:cubicBezTo>
                    <a:pt x="946" y="1248"/>
                    <a:pt x="575" y="1553"/>
                    <a:pt x="230" y="1886"/>
                  </a:cubicBezTo>
                  <a:cubicBezTo>
                    <a:pt x="222" y="1894"/>
                    <a:pt x="231" y="1908"/>
                    <a:pt x="241" y="1908"/>
                  </a:cubicBezTo>
                  <a:cubicBezTo>
                    <a:pt x="243" y="1908"/>
                    <a:pt x="245" y="1907"/>
                    <a:pt x="247" y="1906"/>
                  </a:cubicBezTo>
                  <a:cubicBezTo>
                    <a:pt x="383" y="1801"/>
                    <a:pt x="517" y="1689"/>
                    <a:pt x="648" y="1576"/>
                  </a:cubicBezTo>
                  <a:cubicBezTo>
                    <a:pt x="786" y="1733"/>
                    <a:pt x="923" y="1896"/>
                    <a:pt x="1063" y="2059"/>
                  </a:cubicBezTo>
                  <a:cubicBezTo>
                    <a:pt x="861" y="2241"/>
                    <a:pt x="661" y="2420"/>
                    <a:pt x="470" y="2609"/>
                  </a:cubicBezTo>
                  <a:cubicBezTo>
                    <a:pt x="466" y="2613"/>
                    <a:pt x="463" y="2617"/>
                    <a:pt x="462" y="2623"/>
                  </a:cubicBezTo>
                  <a:cubicBezTo>
                    <a:pt x="315" y="2456"/>
                    <a:pt x="174" y="2286"/>
                    <a:pt x="22" y="2125"/>
                  </a:cubicBezTo>
                  <a:cubicBezTo>
                    <a:pt x="20" y="2123"/>
                    <a:pt x="17" y="2122"/>
                    <a:pt x="15" y="2122"/>
                  </a:cubicBezTo>
                  <a:cubicBezTo>
                    <a:pt x="7" y="2122"/>
                    <a:pt x="0" y="2132"/>
                    <a:pt x="5" y="2140"/>
                  </a:cubicBezTo>
                  <a:cubicBezTo>
                    <a:pt x="367" y="2667"/>
                    <a:pt x="852" y="3197"/>
                    <a:pt x="1344" y="3608"/>
                  </a:cubicBezTo>
                  <a:cubicBezTo>
                    <a:pt x="1345" y="3609"/>
                    <a:pt x="1346" y="3609"/>
                    <a:pt x="1347" y="3610"/>
                  </a:cubicBezTo>
                  <a:cubicBezTo>
                    <a:pt x="1355" y="3619"/>
                    <a:pt x="1365" y="3626"/>
                    <a:pt x="1376" y="3626"/>
                  </a:cubicBezTo>
                  <a:cubicBezTo>
                    <a:pt x="1383" y="3626"/>
                    <a:pt x="1390" y="3623"/>
                    <a:pt x="1398" y="3617"/>
                  </a:cubicBezTo>
                  <a:cubicBezTo>
                    <a:pt x="2131" y="2993"/>
                    <a:pt x="2852" y="2349"/>
                    <a:pt x="3543" y="1676"/>
                  </a:cubicBezTo>
                  <a:cubicBezTo>
                    <a:pt x="3546" y="1672"/>
                    <a:pt x="3543" y="1668"/>
                    <a:pt x="3539" y="1668"/>
                  </a:cubicBezTo>
                  <a:cubicBezTo>
                    <a:pt x="3537" y="1668"/>
                    <a:pt x="3536" y="1669"/>
                    <a:pt x="3534" y="1670"/>
                  </a:cubicBezTo>
                  <a:cubicBezTo>
                    <a:pt x="3334" y="1848"/>
                    <a:pt x="3134" y="2026"/>
                    <a:pt x="2932" y="2202"/>
                  </a:cubicBezTo>
                  <a:cubicBezTo>
                    <a:pt x="2779" y="2027"/>
                    <a:pt x="2622" y="1851"/>
                    <a:pt x="2462" y="1677"/>
                  </a:cubicBezTo>
                  <a:cubicBezTo>
                    <a:pt x="2696" y="1457"/>
                    <a:pt x="2926" y="1233"/>
                    <a:pt x="3135" y="996"/>
                  </a:cubicBezTo>
                  <a:cubicBezTo>
                    <a:pt x="3241" y="1110"/>
                    <a:pt x="3347" y="1223"/>
                    <a:pt x="3456" y="1335"/>
                  </a:cubicBezTo>
                  <a:cubicBezTo>
                    <a:pt x="3456" y="1335"/>
                    <a:pt x="3457" y="1336"/>
                    <a:pt x="3457" y="1336"/>
                  </a:cubicBezTo>
                  <a:cubicBezTo>
                    <a:pt x="3459" y="1336"/>
                    <a:pt x="3461" y="1333"/>
                    <a:pt x="3460" y="1331"/>
                  </a:cubicBezTo>
                  <a:cubicBezTo>
                    <a:pt x="3122" y="875"/>
                    <a:pt x="2314" y="8"/>
                    <a:pt x="2305" y="0"/>
                  </a:cubicBezTo>
                  <a:cubicBezTo>
                    <a:pt x="2305" y="0"/>
                    <a:pt x="2305" y="0"/>
                    <a:pt x="23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0"/>
            <p:cNvSpPr/>
            <p:nvPr/>
          </p:nvSpPr>
          <p:spPr>
            <a:xfrm>
              <a:off x="2008549" y="2889262"/>
              <a:ext cx="96951" cy="60201"/>
            </a:xfrm>
            <a:custGeom>
              <a:avLst/>
              <a:gdLst/>
              <a:ahLst/>
              <a:cxnLst/>
              <a:rect l="l" t="t" r="r" b="b"/>
              <a:pathLst>
                <a:path w="2034" h="1263" extrusionOk="0">
                  <a:moveTo>
                    <a:pt x="1828" y="1"/>
                  </a:moveTo>
                  <a:cubicBezTo>
                    <a:pt x="1825" y="1"/>
                    <a:pt x="1823" y="3"/>
                    <a:pt x="1824" y="6"/>
                  </a:cubicBezTo>
                  <a:cubicBezTo>
                    <a:pt x="1949" y="554"/>
                    <a:pt x="1629" y="1147"/>
                    <a:pt x="1028" y="1184"/>
                  </a:cubicBezTo>
                  <a:cubicBezTo>
                    <a:pt x="1011" y="1185"/>
                    <a:pt x="994" y="1185"/>
                    <a:pt x="977" y="1185"/>
                  </a:cubicBezTo>
                  <a:cubicBezTo>
                    <a:pt x="417" y="1185"/>
                    <a:pt x="15" y="627"/>
                    <a:pt x="78" y="90"/>
                  </a:cubicBezTo>
                  <a:cubicBezTo>
                    <a:pt x="79" y="85"/>
                    <a:pt x="75" y="82"/>
                    <a:pt x="71" y="82"/>
                  </a:cubicBezTo>
                  <a:cubicBezTo>
                    <a:pt x="68" y="82"/>
                    <a:pt x="65" y="83"/>
                    <a:pt x="65" y="88"/>
                  </a:cubicBezTo>
                  <a:cubicBezTo>
                    <a:pt x="0" y="665"/>
                    <a:pt x="339" y="1262"/>
                    <a:pt x="970" y="1262"/>
                  </a:cubicBezTo>
                  <a:cubicBezTo>
                    <a:pt x="991" y="1262"/>
                    <a:pt x="1013" y="1262"/>
                    <a:pt x="1034" y="1260"/>
                  </a:cubicBezTo>
                  <a:cubicBezTo>
                    <a:pt x="1668" y="1220"/>
                    <a:pt x="2033" y="581"/>
                    <a:pt x="1831" y="4"/>
                  </a:cubicBezTo>
                  <a:cubicBezTo>
                    <a:pt x="1831" y="2"/>
                    <a:pt x="1829" y="1"/>
                    <a:pt x="1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0"/>
            <p:cNvSpPr/>
            <p:nvPr/>
          </p:nvSpPr>
          <p:spPr>
            <a:xfrm>
              <a:off x="2000970" y="2849415"/>
              <a:ext cx="117304" cy="85988"/>
            </a:xfrm>
            <a:custGeom>
              <a:avLst/>
              <a:gdLst/>
              <a:ahLst/>
              <a:cxnLst/>
              <a:rect l="l" t="t" r="r" b="b"/>
              <a:pathLst>
                <a:path w="2461" h="1804" extrusionOk="0">
                  <a:moveTo>
                    <a:pt x="1162" y="0"/>
                  </a:moveTo>
                  <a:cubicBezTo>
                    <a:pt x="565" y="0"/>
                    <a:pt x="79" y="518"/>
                    <a:pt x="2" y="1126"/>
                  </a:cubicBezTo>
                  <a:cubicBezTo>
                    <a:pt x="0" y="1136"/>
                    <a:pt x="9" y="1143"/>
                    <a:pt x="17" y="1143"/>
                  </a:cubicBezTo>
                  <a:cubicBezTo>
                    <a:pt x="23" y="1143"/>
                    <a:pt x="29" y="1139"/>
                    <a:pt x="30" y="1131"/>
                  </a:cubicBezTo>
                  <a:cubicBezTo>
                    <a:pt x="109" y="554"/>
                    <a:pt x="602" y="69"/>
                    <a:pt x="1170" y="69"/>
                  </a:cubicBezTo>
                  <a:cubicBezTo>
                    <a:pt x="1287" y="69"/>
                    <a:pt x="1407" y="90"/>
                    <a:pt x="1527" y="134"/>
                  </a:cubicBezTo>
                  <a:cubicBezTo>
                    <a:pt x="2207" y="385"/>
                    <a:pt x="2364" y="1216"/>
                    <a:pt x="2018" y="1795"/>
                  </a:cubicBezTo>
                  <a:cubicBezTo>
                    <a:pt x="2015" y="1799"/>
                    <a:pt x="2020" y="1804"/>
                    <a:pt x="2024" y="1804"/>
                  </a:cubicBezTo>
                  <a:cubicBezTo>
                    <a:pt x="2026" y="1804"/>
                    <a:pt x="2028" y="1803"/>
                    <a:pt x="2029" y="1801"/>
                  </a:cubicBezTo>
                  <a:cubicBezTo>
                    <a:pt x="2460" y="1203"/>
                    <a:pt x="2239" y="308"/>
                    <a:pt x="1518" y="61"/>
                  </a:cubicBezTo>
                  <a:cubicBezTo>
                    <a:pt x="1397" y="19"/>
                    <a:pt x="1277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6" name="Google Shape;3076;p40"/>
          <p:cNvSpPr/>
          <p:nvPr/>
        </p:nvSpPr>
        <p:spPr>
          <a:xfrm>
            <a:off x="5519941" y="669813"/>
            <a:ext cx="57349" cy="57458"/>
          </a:xfrm>
          <a:custGeom>
            <a:avLst/>
            <a:gdLst/>
            <a:ahLst/>
            <a:cxnLst/>
            <a:rect l="l" t="t" r="r" b="b"/>
            <a:pathLst>
              <a:path w="523" h="524" extrusionOk="0">
                <a:moveTo>
                  <a:pt x="253" y="0"/>
                </a:moveTo>
                <a:cubicBezTo>
                  <a:pt x="253" y="0"/>
                  <a:pt x="236" y="121"/>
                  <a:pt x="231" y="233"/>
                </a:cubicBezTo>
                <a:cubicBezTo>
                  <a:pt x="142" y="240"/>
                  <a:pt x="0" y="268"/>
                  <a:pt x="0" y="268"/>
                </a:cubicBezTo>
                <a:cubicBezTo>
                  <a:pt x="0" y="268"/>
                  <a:pt x="120" y="287"/>
                  <a:pt x="231" y="290"/>
                </a:cubicBezTo>
                <a:cubicBezTo>
                  <a:pt x="235" y="405"/>
                  <a:pt x="255" y="524"/>
                  <a:pt x="255" y="524"/>
                </a:cubicBezTo>
                <a:cubicBezTo>
                  <a:pt x="255" y="524"/>
                  <a:pt x="283" y="382"/>
                  <a:pt x="289" y="293"/>
                </a:cubicBezTo>
                <a:cubicBezTo>
                  <a:pt x="403" y="289"/>
                  <a:pt x="522" y="268"/>
                  <a:pt x="522" y="268"/>
                </a:cubicBezTo>
                <a:cubicBezTo>
                  <a:pt x="522" y="268"/>
                  <a:pt x="378" y="238"/>
                  <a:pt x="289" y="233"/>
                </a:cubicBezTo>
                <a:cubicBezTo>
                  <a:pt x="283" y="144"/>
                  <a:pt x="253" y="0"/>
                  <a:pt x="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7" name="Google Shape;3077;p40"/>
          <p:cNvSpPr/>
          <p:nvPr/>
        </p:nvSpPr>
        <p:spPr>
          <a:xfrm>
            <a:off x="4172727" y="1104291"/>
            <a:ext cx="129830" cy="129830"/>
          </a:xfrm>
          <a:custGeom>
            <a:avLst/>
            <a:gdLst/>
            <a:ahLst/>
            <a:cxnLst/>
            <a:rect l="l" t="t" r="r" b="b"/>
            <a:pathLst>
              <a:path w="1184" h="1184" extrusionOk="0">
                <a:moveTo>
                  <a:pt x="576" y="0"/>
                </a:moveTo>
                <a:cubicBezTo>
                  <a:pt x="576" y="0"/>
                  <a:pt x="533" y="272"/>
                  <a:pt x="526" y="527"/>
                </a:cubicBezTo>
                <a:cubicBezTo>
                  <a:pt x="325" y="540"/>
                  <a:pt x="0" y="607"/>
                  <a:pt x="0" y="607"/>
                </a:cubicBezTo>
                <a:cubicBezTo>
                  <a:pt x="0" y="607"/>
                  <a:pt x="271" y="649"/>
                  <a:pt x="524" y="659"/>
                </a:cubicBezTo>
                <a:cubicBezTo>
                  <a:pt x="529" y="916"/>
                  <a:pt x="576" y="1183"/>
                  <a:pt x="576" y="1183"/>
                </a:cubicBezTo>
                <a:cubicBezTo>
                  <a:pt x="576" y="1183"/>
                  <a:pt x="643" y="860"/>
                  <a:pt x="658" y="660"/>
                </a:cubicBezTo>
                <a:cubicBezTo>
                  <a:pt x="915" y="654"/>
                  <a:pt x="1183" y="607"/>
                  <a:pt x="1183" y="607"/>
                </a:cubicBezTo>
                <a:cubicBezTo>
                  <a:pt x="1183" y="607"/>
                  <a:pt x="857" y="540"/>
                  <a:pt x="658" y="527"/>
                </a:cubicBezTo>
                <a:cubicBezTo>
                  <a:pt x="643" y="326"/>
                  <a:pt x="576" y="0"/>
                  <a:pt x="57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8" name="Google Shape;3078;p40"/>
          <p:cNvSpPr/>
          <p:nvPr/>
        </p:nvSpPr>
        <p:spPr>
          <a:xfrm>
            <a:off x="1034543" y="1362155"/>
            <a:ext cx="64915" cy="64915"/>
          </a:xfrm>
          <a:custGeom>
            <a:avLst/>
            <a:gdLst/>
            <a:ahLst/>
            <a:cxnLst/>
            <a:rect l="l" t="t" r="r" b="b"/>
            <a:pathLst>
              <a:path w="592" h="592" extrusionOk="0">
                <a:moveTo>
                  <a:pt x="287" y="1"/>
                </a:moveTo>
                <a:cubicBezTo>
                  <a:pt x="287" y="1"/>
                  <a:pt x="266" y="137"/>
                  <a:pt x="262" y="264"/>
                </a:cubicBezTo>
                <a:cubicBezTo>
                  <a:pt x="163" y="271"/>
                  <a:pt x="0" y="305"/>
                  <a:pt x="0" y="305"/>
                </a:cubicBezTo>
                <a:cubicBezTo>
                  <a:pt x="0" y="305"/>
                  <a:pt x="136" y="326"/>
                  <a:pt x="262" y="330"/>
                </a:cubicBezTo>
                <a:cubicBezTo>
                  <a:pt x="265" y="458"/>
                  <a:pt x="288" y="591"/>
                  <a:pt x="288" y="591"/>
                </a:cubicBezTo>
                <a:cubicBezTo>
                  <a:pt x="288" y="591"/>
                  <a:pt x="322" y="429"/>
                  <a:pt x="329" y="330"/>
                </a:cubicBezTo>
                <a:cubicBezTo>
                  <a:pt x="459" y="328"/>
                  <a:pt x="592" y="304"/>
                  <a:pt x="592" y="304"/>
                </a:cubicBezTo>
                <a:cubicBezTo>
                  <a:pt x="592" y="304"/>
                  <a:pt x="430" y="269"/>
                  <a:pt x="329" y="263"/>
                </a:cubicBezTo>
                <a:cubicBezTo>
                  <a:pt x="322" y="164"/>
                  <a:pt x="287" y="1"/>
                  <a:pt x="2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9" name="Google Shape;307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4006" y="2779827"/>
            <a:ext cx="5263994" cy="1935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0" name="Google Shape;3080;p40"/>
          <p:cNvSpPr txBox="1">
            <a:spLocks noGrp="1"/>
          </p:cNvSpPr>
          <p:nvPr>
            <p:ph type="subTitle" idx="4294967295"/>
          </p:nvPr>
        </p:nvSpPr>
        <p:spPr>
          <a:xfrm>
            <a:off x="720000" y="1234125"/>
            <a:ext cx="66924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Mine air contains H</a:t>
            </a:r>
            <a:r>
              <a:rPr lang="en" sz="2300" baseline="-25000" dirty="0"/>
              <a:t>2</a:t>
            </a:r>
            <a:r>
              <a:rPr lang="en" sz="2300" dirty="0"/>
              <a:t>S and moisture</a:t>
            </a:r>
            <a:endParaRPr sz="2300"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Circuit boards made of copper -&gt; </a:t>
            </a:r>
            <a:r>
              <a:rPr lang="en" sz="2300" b="1" dirty="0"/>
              <a:t>oxidation!</a:t>
            </a:r>
            <a:endParaRPr sz="2300" b="1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300" b="1" dirty="0"/>
              <a:t>2Cu + H</a:t>
            </a:r>
            <a:r>
              <a:rPr lang="en" sz="2300" b="1" baseline="-25000" dirty="0"/>
              <a:t>2</a:t>
            </a:r>
            <a:r>
              <a:rPr lang="en" sz="2300" b="1" dirty="0"/>
              <a:t>S + ½ O</a:t>
            </a:r>
            <a:r>
              <a:rPr lang="en" sz="2300" b="1" baseline="-25000" dirty="0"/>
              <a:t>2</a:t>
            </a:r>
            <a:r>
              <a:rPr lang="en" sz="2300" b="1" dirty="0"/>
              <a:t> → Cu</a:t>
            </a:r>
            <a:r>
              <a:rPr lang="en" sz="2300" b="1" baseline="-25000" dirty="0"/>
              <a:t>2</a:t>
            </a:r>
            <a:r>
              <a:rPr lang="en" sz="2300" b="1" dirty="0"/>
              <a:t>S + H</a:t>
            </a:r>
            <a:r>
              <a:rPr lang="en" sz="2300" b="1" baseline="-25000" dirty="0"/>
              <a:t>2</a:t>
            </a:r>
            <a:r>
              <a:rPr lang="en" sz="2300" b="1" dirty="0"/>
              <a:t>O</a:t>
            </a:r>
            <a:endParaRPr sz="2300" b="1" dirty="0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B0238972-9CDC-DE99-308E-5E483943FE13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A7323-8C46-FF62-EACB-154A0BF33CB8}"/>
              </a:ext>
            </a:extLst>
          </p:cNvPr>
          <p:cNvSpPr txBox="1"/>
          <p:nvPr/>
        </p:nvSpPr>
        <p:spPr>
          <a:xfrm>
            <a:off x="-58212" y="4835723"/>
            <a:ext cx="85917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Barlow" panose="00000500000000000000" pitchFamily="2" charset="0"/>
              </a:rPr>
              <a:t>Photo credits: https://knowledge.ni.com/KnowledgeArticleDetails?id=kA00Z000000kIpsSAE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Google Shape;3085;p4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our boards</a:t>
            </a:r>
            <a:endParaRPr/>
          </a:p>
        </p:txBody>
      </p:sp>
      <p:pic>
        <p:nvPicPr>
          <p:cNvPr id="3086" name="Google Shape;308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200000">
            <a:off x="5898170" y="-378052"/>
            <a:ext cx="2368007" cy="3346159"/>
          </a:xfrm>
          <a:prstGeom prst="rect">
            <a:avLst/>
          </a:prstGeom>
          <a:noFill/>
          <a:ln>
            <a:noFill/>
          </a:ln>
        </p:spPr>
      </p:pic>
      <p:sp>
        <p:nvSpPr>
          <p:cNvPr id="3087" name="Google Shape;3087;p41"/>
          <p:cNvSpPr txBox="1">
            <a:spLocks noGrp="1"/>
          </p:cNvSpPr>
          <p:nvPr>
            <p:ph type="subTitle" idx="4294967295"/>
          </p:nvPr>
        </p:nvSpPr>
        <p:spPr>
          <a:xfrm>
            <a:off x="-455133" y="4744200"/>
            <a:ext cx="4945489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Photo credits: Oluwasemoore Tijani and Mark Ward</a:t>
            </a:r>
            <a:endParaRPr sz="1500"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500" dirty="0"/>
          </a:p>
        </p:txBody>
      </p:sp>
      <p:sp>
        <p:nvSpPr>
          <p:cNvPr id="3088" name="Google Shape;3088;p41"/>
          <p:cNvSpPr txBox="1">
            <a:spLocks noGrp="1"/>
          </p:cNvSpPr>
          <p:nvPr>
            <p:ph type="subTitle" idx="4294967295"/>
          </p:nvPr>
        </p:nvSpPr>
        <p:spPr>
          <a:xfrm>
            <a:off x="720000" y="1234125"/>
            <a:ext cx="4840200" cy="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 dirty="0"/>
              <a:t>Causes short circuits and creates unwanted connections because of the copper sulfide</a:t>
            </a: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300" dirty="0"/>
              <a:t>How do we quantify it?</a:t>
            </a:r>
            <a:endParaRPr sz="23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300" dirty="0"/>
          </a:p>
        </p:txBody>
      </p:sp>
      <p:sp>
        <p:nvSpPr>
          <p:cNvPr id="3" name="Google Shape;2778;p33">
            <a:extLst>
              <a:ext uri="{FF2B5EF4-FFF2-40B4-BE49-F238E27FC236}">
                <a16:creationId xmlns:a16="http://schemas.microsoft.com/office/drawing/2014/main" id="{087897A6-34A3-DE5D-37B8-E7CE804D2561}"/>
              </a:ext>
            </a:extLst>
          </p:cNvPr>
          <p:cNvSpPr txBox="1">
            <a:spLocks/>
          </p:cNvSpPr>
          <p:nvPr/>
        </p:nvSpPr>
        <p:spPr>
          <a:xfrm rot="-546">
            <a:off x="7000547" y="4723282"/>
            <a:ext cx="3776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4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 spc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/>
            <a:r>
              <a:rPr lang="en-US" sz="1500" dirty="0"/>
              <a:t>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677491-B390-B9E1-7C50-57DF1C9C2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857254" y="2156185"/>
            <a:ext cx="2493382" cy="33245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uter Galaxies: Astronomy Education Center by Slidesgo">
  <a:themeElements>
    <a:clrScheme name="Simple Light">
      <a:dk1>
        <a:srgbClr val="FFFFFF"/>
      </a:dk1>
      <a:lt1>
        <a:srgbClr val="18253F"/>
      </a:lt1>
      <a:dk2>
        <a:srgbClr val="F7EAB7"/>
      </a:dk2>
      <a:lt2>
        <a:srgbClr val="F8D551"/>
      </a:lt2>
      <a:accent1>
        <a:srgbClr val="F37D41"/>
      </a:accent1>
      <a:accent2>
        <a:srgbClr val="F0597F"/>
      </a:accent2>
      <a:accent3>
        <a:srgbClr val="F39CAA"/>
      </a:accent3>
      <a:accent4>
        <a:srgbClr val="FDE2E7"/>
      </a:accent4>
      <a:accent5>
        <a:srgbClr val="9FEBE1"/>
      </a:accent5>
      <a:accent6>
        <a:srgbClr val="79B6F9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785</Words>
  <Application>Microsoft Office PowerPoint</Application>
  <PresentationFormat>On-screen Show (16:9)</PresentationFormat>
  <Paragraphs>145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Barlow</vt:lpstr>
      <vt:lpstr>Exo</vt:lpstr>
      <vt:lpstr>Arial</vt:lpstr>
      <vt:lpstr>Montserrat</vt:lpstr>
      <vt:lpstr>Exo Medium</vt:lpstr>
      <vt:lpstr>Outer Galaxies: Astronomy Education Center by Slidesgo</vt:lpstr>
      <vt:lpstr>Cracking the Crate:  Tracking the SNO+ Suspects with X-Rays</vt:lpstr>
      <vt:lpstr>Contents </vt:lpstr>
      <vt:lpstr>Introduction</vt:lpstr>
      <vt:lpstr>PowerPoint Presentation</vt:lpstr>
      <vt:lpstr>PowerPoint Presentation</vt:lpstr>
      <vt:lpstr>PowerPoint Presentation</vt:lpstr>
      <vt:lpstr>Copper Creep Corrosion</vt:lpstr>
      <vt:lpstr>What is it?</vt:lpstr>
      <vt:lpstr>In our boards</vt:lpstr>
      <vt:lpstr>X-Ray Fluorescence</vt:lpstr>
      <vt:lpstr>Methods</vt:lpstr>
      <vt:lpstr>The theory</vt:lpstr>
      <vt:lpstr>Data processing</vt:lpstr>
      <vt:lpstr>Data processing</vt:lpstr>
      <vt:lpstr>Daughterboard example</vt:lpstr>
      <vt:lpstr>Data Findings &amp; Discussion</vt:lpstr>
      <vt:lpstr>Element distributions by crate</vt:lpstr>
      <vt:lpstr>Correlation between elements</vt:lpstr>
      <vt:lpstr>Conclusions and Future Directions</vt:lpstr>
      <vt:lpstr>Conclusions</vt:lpstr>
      <vt:lpstr>Future Directions</vt:lpstr>
      <vt:lpstr>Special Thanks!</vt:lpstr>
      <vt:lpstr>PowerPoint Presentation</vt:lpstr>
      <vt:lpstr>PowerPoint Presentation</vt:lpstr>
      <vt:lpstr>PowerPoint Presentation</vt:lpstr>
      <vt:lpstr>PowerPoint Presentation</vt:lpstr>
      <vt:lpstr>Data processing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jgorovitz</dc:creator>
  <cp:lastModifiedBy>Julia Gorovitz</cp:lastModifiedBy>
  <cp:revision>20</cp:revision>
  <dcterms:modified xsi:type="dcterms:W3CDTF">2026-08-11T23:29:27Z</dcterms:modified>
</cp:coreProperties>
</file>