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5.xml" ContentType="application/vnd.openxmlformats-officedocument.presentationml.notesSlide+xml"/>
  <Override PartName="/ppt/tags/tag42.xml" ContentType="application/vnd.openxmlformats-officedocument.presentationml.tags+xml"/>
  <Override PartName="/ppt/notesSlides/notesSlide6.xml" ContentType="application/vnd.openxmlformats-officedocument.presentationml.notesSlide+xml"/>
  <Override PartName="/ppt/tags/tag43.xml" ContentType="application/vnd.openxmlformats-officedocument.presentationml.tags+xml"/>
  <Override PartName="/ppt/notesSlides/notesSlide7.xml" ContentType="application/vnd.openxmlformats-officedocument.presentationml.notesSlide+xml"/>
  <Override PartName="/ppt/tags/tag44.xml" ContentType="application/vnd.openxmlformats-officedocument.presentationml.tags+xml"/>
  <Override PartName="/ppt/notesSlides/notesSlide8.xml" ContentType="application/vnd.openxmlformats-officedocument.presentationml.notesSlide+xml"/>
  <Override PartName="/ppt/tags/tag45.xml" ContentType="application/vnd.openxmlformats-officedocument.presentationml.tags+xml"/>
  <Override PartName="/ppt/notesSlides/notesSlide9.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261" r:id="rId2"/>
    <p:sldId id="346" r:id="rId3"/>
    <p:sldId id="412" r:id="rId4"/>
    <p:sldId id="433" r:id="rId5"/>
    <p:sldId id="434" r:id="rId6"/>
    <p:sldId id="435" r:id="rId7"/>
    <p:sldId id="353" r:id="rId8"/>
    <p:sldId id="347" r:id="rId9"/>
    <p:sldId id="423" r:id="rId10"/>
    <p:sldId id="436" r:id="rId11"/>
    <p:sldId id="437" r:id="rId12"/>
    <p:sldId id="421" r:id="rId13"/>
    <p:sldId id="348" r:id="rId14"/>
    <p:sldId id="360" r:id="rId15"/>
    <p:sldId id="380" r:id="rId16"/>
    <p:sldId id="382" r:id="rId17"/>
    <p:sldId id="383" r:id="rId18"/>
    <p:sldId id="384" r:id="rId19"/>
    <p:sldId id="385" r:id="rId20"/>
    <p:sldId id="387" r:id="rId21"/>
    <p:sldId id="389" r:id="rId22"/>
    <p:sldId id="390" r:id="rId23"/>
    <p:sldId id="408" r:id="rId24"/>
    <p:sldId id="395" r:id="rId25"/>
    <p:sldId id="392" r:id="rId26"/>
    <p:sldId id="393" r:id="rId27"/>
    <p:sldId id="394" r:id="rId28"/>
    <p:sldId id="409" r:id="rId29"/>
    <p:sldId id="388" r:id="rId30"/>
    <p:sldId id="369" r:id="rId31"/>
    <p:sldId id="370" r:id="rId32"/>
    <p:sldId id="424" r:id="rId33"/>
    <p:sldId id="364" r:id="rId34"/>
    <p:sldId id="365" r:id="rId35"/>
    <p:sldId id="367" r:id="rId36"/>
    <p:sldId id="378" r:id="rId37"/>
    <p:sldId id="377" r:id="rId38"/>
    <p:sldId id="425" r:id="rId39"/>
    <p:sldId id="426" r:id="rId40"/>
    <p:sldId id="427" r:id="rId41"/>
    <p:sldId id="429" r:id="rId42"/>
    <p:sldId id="428" r:id="rId43"/>
    <p:sldId id="430" r:id="rId44"/>
    <p:sldId id="375" r:id="rId45"/>
    <p:sldId id="432" r:id="rId46"/>
    <p:sldId id="279" r:id="rId47"/>
    <p:sldId id="403" r:id="rId48"/>
    <p:sldId id="41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6BBD381A-80A8-480A-8327-878795E2BA46}">
          <p14:sldIdLst>
            <p14:sldId id="261"/>
          </p14:sldIdLst>
        </p14:section>
        <p14:section name="Body" id="{5A965BCB-ACE5-44CA-8AB6-0314B0486E5E}">
          <p14:sldIdLst>
            <p14:sldId id="346"/>
            <p14:sldId id="412"/>
            <p14:sldId id="433"/>
            <p14:sldId id="434"/>
            <p14:sldId id="435"/>
            <p14:sldId id="353"/>
            <p14:sldId id="347"/>
            <p14:sldId id="423"/>
            <p14:sldId id="436"/>
            <p14:sldId id="437"/>
            <p14:sldId id="421"/>
            <p14:sldId id="348"/>
            <p14:sldId id="360"/>
            <p14:sldId id="380"/>
            <p14:sldId id="382"/>
            <p14:sldId id="383"/>
            <p14:sldId id="384"/>
            <p14:sldId id="385"/>
            <p14:sldId id="387"/>
            <p14:sldId id="389"/>
            <p14:sldId id="390"/>
            <p14:sldId id="408"/>
            <p14:sldId id="395"/>
            <p14:sldId id="392"/>
            <p14:sldId id="393"/>
            <p14:sldId id="394"/>
            <p14:sldId id="409"/>
            <p14:sldId id="388"/>
            <p14:sldId id="369"/>
            <p14:sldId id="370"/>
            <p14:sldId id="424"/>
            <p14:sldId id="364"/>
            <p14:sldId id="365"/>
            <p14:sldId id="367"/>
            <p14:sldId id="378"/>
            <p14:sldId id="377"/>
            <p14:sldId id="425"/>
            <p14:sldId id="426"/>
            <p14:sldId id="427"/>
            <p14:sldId id="429"/>
            <p14:sldId id="428"/>
            <p14:sldId id="430"/>
            <p14:sldId id="375"/>
            <p14:sldId id="432"/>
          </p14:sldIdLst>
        </p14:section>
        <p14:section name="End" id="{62B03510-BD07-4667-B2C6-474A9FC32D4C}">
          <p14:sldIdLst>
            <p14:sldId id="279"/>
            <p14:sldId id="403"/>
            <p14:sldId id="41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7ABF"/>
    <a:srgbClr val="0E2841"/>
    <a:srgbClr val="FFFFFF"/>
    <a:srgbClr val="404040"/>
    <a:srgbClr val="FFFFB3"/>
    <a:srgbClr val="D9F2D0"/>
    <a:srgbClr val="512353"/>
    <a:srgbClr val="59295A"/>
    <a:srgbClr val="FFD3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A4E507-818E-4CCD-8A4D-34735388EE71}" v="804" dt="2026-08-11T04:05:55.5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94660"/>
  </p:normalViewPr>
  <p:slideViewPr>
    <p:cSldViewPr snapToGrid="0">
      <p:cViewPr>
        <p:scale>
          <a:sx n="100" d="100"/>
          <a:sy n="100" d="100"/>
        </p:scale>
        <p:origin x="582" y="90"/>
      </p:cViewPr>
      <p:guideLst/>
    </p:cSldViewPr>
  </p:slideViewPr>
  <p:notesTextViewPr>
    <p:cViewPr>
      <p:scale>
        <a:sx n="1" d="1"/>
        <a:sy n="1" d="1"/>
      </p:scale>
      <p:origin x="0" y="0"/>
    </p:cViewPr>
  </p:notesTextViewPr>
  <p:notesViewPr>
    <p:cSldViewPr snapToGrid="0">
      <p:cViewPr varScale="1">
        <p:scale>
          <a:sx n="80" d="100"/>
          <a:sy n="80" d="100"/>
        </p:scale>
        <p:origin x="3522"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ward Wen" userId="7886c7d7-9e37-4d0c-a04a-19c6e170865d" providerId="ADAL" clId="{0942D911-5322-44F6-B24A-6335EB91A756}"/>
    <pc:docChg chg="undo redo custSel addSld delSld modSld sldOrd modSection">
      <pc:chgData name="Howard Wen" userId="7886c7d7-9e37-4d0c-a04a-19c6e170865d" providerId="ADAL" clId="{0942D911-5322-44F6-B24A-6335EB91A756}" dt="2026-08-11T04:08:14.992" v="4187" actId="478"/>
      <pc:docMkLst>
        <pc:docMk/>
      </pc:docMkLst>
      <pc:sldChg chg="addSp delSp modSp mod">
        <pc:chgData name="Howard Wen" userId="7886c7d7-9e37-4d0c-a04a-19c6e170865d" providerId="ADAL" clId="{0942D911-5322-44F6-B24A-6335EB91A756}" dt="2026-08-11T04:08:00.224" v="4184" actId="478"/>
        <pc:sldMkLst>
          <pc:docMk/>
          <pc:sldMk cId="3132372470" sldId="261"/>
        </pc:sldMkLst>
        <pc:spChg chg="add del mod">
          <ac:chgData name="Howard Wen" userId="7886c7d7-9e37-4d0c-a04a-19c6e170865d" providerId="ADAL" clId="{0942D911-5322-44F6-B24A-6335EB91A756}" dt="2026-08-10T19:30:14.336" v="3708" actId="478"/>
          <ac:spMkLst>
            <pc:docMk/>
            <pc:sldMk cId="3132372470" sldId="261"/>
            <ac:spMk id="6" creationId="{94AC0490-F9A9-4748-8965-37729DBD9047}"/>
          </ac:spMkLst>
        </pc:spChg>
        <pc:spChg chg="add del mod">
          <ac:chgData name="Howard Wen" userId="7886c7d7-9e37-4d0c-a04a-19c6e170865d" providerId="ADAL" clId="{0942D911-5322-44F6-B24A-6335EB91A756}" dt="2026-08-11T04:08:00.224" v="4184" actId="478"/>
          <ac:spMkLst>
            <pc:docMk/>
            <pc:sldMk cId="3132372470" sldId="261"/>
            <ac:spMk id="6" creationId="{C9CD04AB-1A11-D30B-93D2-BF514709E9FC}"/>
          </ac:spMkLst>
        </pc:spChg>
      </pc:sldChg>
      <pc:sldChg chg="addSp delSp modSp add del mod">
        <pc:chgData name="Howard Wen" userId="7886c7d7-9e37-4d0c-a04a-19c6e170865d" providerId="ADAL" clId="{0942D911-5322-44F6-B24A-6335EB91A756}" dt="2026-08-10T19:30:13.171" v="3707" actId="478"/>
        <pc:sldMkLst>
          <pc:docMk/>
          <pc:sldMk cId="1936438936" sldId="346"/>
        </pc:sldMkLst>
        <pc:spChg chg="add del mod">
          <ac:chgData name="Howard Wen" userId="7886c7d7-9e37-4d0c-a04a-19c6e170865d" providerId="ADAL" clId="{0942D911-5322-44F6-B24A-6335EB91A756}" dt="2026-08-10T19:30:13.171" v="3707" actId="478"/>
          <ac:spMkLst>
            <pc:docMk/>
            <pc:sldMk cId="1936438936" sldId="346"/>
            <ac:spMk id="7" creationId="{821D7705-C84E-8E18-E06B-70234DACA423}"/>
          </ac:spMkLst>
        </pc:spChg>
        <pc:graphicFrameChg chg="mod">
          <ac:chgData name="Howard Wen" userId="7886c7d7-9e37-4d0c-a04a-19c6e170865d" providerId="ADAL" clId="{0942D911-5322-44F6-B24A-6335EB91A756}" dt="2026-08-10T18:03:39.944" v="2322"/>
          <ac:graphicFrameMkLst>
            <pc:docMk/>
            <pc:sldMk cId="1936438936" sldId="346"/>
            <ac:graphicFrameMk id="4" creationId="{0B91CBA9-020D-36AB-5F53-D6AAEF3085A8}"/>
          </ac:graphicFrameMkLst>
        </pc:graphicFrameChg>
      </pc:sldChg>
      <pc:sldChg chg="addSp delSp modSp mod">
        <pc:chgData name="Howard Wen" userId="7886c7d7-9e37-4d0c-a04a-19c6e170865d" providerId="ADAL" clId="{0942D911-5322-44F6-B24A-6335EB91A756}" dt="2026-08-11T04:08:03.161" v="4185" actId="478"/>
        <pc:sldMkLst>
          <pc:docMk/>
          <pc:sldMk cId="2634113196" sldId="347"/>
        </pc:sldMkLst>
        <pc:spChg chg="add del mod">
          <ac:chgData name="Howard Wen" userId="7886c7d7-9e37-4d0c-a04a-19c6e170865d" providerId="ADAL" clId="{0942D911-5322-44F6-B24A-6335EB91A756}" dt="2026-08-11T04:08:03.161" v="4185" actId="478"/>
          <ac:spMkLst>
            <pc:docMk/>
            <pc:sldMk cId="2634113196" sldId="347"/>
            <ac:spMk id="7" creationId="{016A69E5-C08E-2276-9AA5-5AC9C379BFC6}"/>
          </ac:spMkLst>
        </pc:spChg>
        <pc:spChg chg="add del mod">
          <ac:chgData name="Howard Wen" userId="7886c7d7-9e37-4d0c-a04a-19c6e170865d" providerId="ADAL" clId="{0942D911-5322-44F6-B24A-6335EB91A756}" dt="2026-08-10T19:30:10.670" v="3706" actId="478"/>
          <ac:spMkLst>
            <pc:docMk/>
            <pc:sldMk cId="2634113196" sldId="347"/>
            <ac:spMk id="7" creationId="{B34FAE38-9E67-B1B2-BFB8-17C8CE2F9F63}"/>
          </ac:spMkLst>
        </pc:spChg>
      </pc:sldChg>
      <pc:sldChg chg="addSp delSp modSp mod">
        <pc:chgData name="Howard Wen" userId="7886c7d7-9e37-4d0c-a04a-19c6e170865d" providerId="ADAL" clId="{0942D911-5322-44F6-B24A-6335EB91A756}" dt="2026-08-11T04:08:06.024" v="4186" actId="478"/>
        <pc:sldMkLst>
          <pc:docMk/>
          <pc:sldMk cId="1521691041" sldId="348"/>
        </pc:sldMkLst>
        <pc:spChg chg="add del mod">
          <ac:chgData name="Howard Wen" userId="7886c7d7-9e37-4d0c-a04a-19c6e170865d" providerId="ADAL" clId="{0942D911-5322-44F6-B24A-6335EB91A756}" dt="2026-08-11T04:08:06.024" v="4186" actId="478"/>
          <ac:spMkLst>
            <pc:docMk/>
            <pc:sldMk cId="1521691041" sldId="348"/>
            <ac:spMk id="7" creationId="{02CE287D-B232-5F9C-9278-114E466FBB36}"/>
          </ac:spMkLst>
        </pc:spChg>
        <pc:spChg chg="add del mod">
          <ac:chgData name="Howard Wen" userId="7886c7d7-9e37-4d0c-a04a-19c6e170865d" providerId="ADAL" clId="{0942D911-5322-44F6-B24A-6335EB91A756}" dt="2026-08-10T19:30:06.824" v="3705" actId="478"/>
          <ac:spMkLst>
            <pc:docMk/>
            <pc:sldMk cId="1521691041" sldId="348"/>
            <ac:spMk id="7" creationId="{38EB6878-0E03-51D9-992C-AB3D39518CAA}"/>
          </ac:spMkLst>
        </pc:spChg>
      </pc:sldChg>
      <pc:sldChg chg="addSp delSp modSp del mod ord">
        <pc:chgData name="Howard Wen" userId="7886c7d7-9e37-4d0c-a04a-19c6e170865d" providerId="ADAL" clId="{0942D911-5322-44F6-B24A-6335EB91A756}" dt="2026-08-10T18:02:50.575" v="2310" actId="47"/>
        <pc:sldMkLst>
          <pc:docMk/>
          <pc:sldMk cId="2348322988" sldId="351"/>
        </pc:sldMkLst>
      </pc:sldChg>
      <pc:sldChg chg="addSp modSp add mod modShow">
        <pc:chgData name="Howard Wen" userId="7886c7d7-9e37-4d0c-a04a-19c6e170865d" providerId="ADAL" clId="{0942D911-5322-44F6-B24A-6335EB91A756}" dt="2026-08-09T19:40:23.081" v="2029" actId="1076"/>
        <pc:sldMkLst>
          <pc:docMk/>
          <pc:sldMk cId="3774410388" sldId="364"/>
        </pc:sldMkLst>
        <pc:picChg chg="add mod modCrop">
          <ac:chgData name="Howard Wen" userId="7886c7d7-9e37-4d0c-a04a-19c6e170865d" providerId="ADAL" clId="{0942D911-5322-44F6-B24A-6335EB91A756}" dt="2026-08-09T19:40:21.814" v="2028" actId="1076"/>
          <ac:picMkLst>
            <pc:docMk/>
            <pc:sldMk cId="3774410388" sldId="364"/>
            <ac:picMk id="3" creationId="{62C23CD3-992A-0F2B-FFE4-638DE731B7C5}"/>
          </ac:picMkLst>
        </pc:picChg>
        <pc:picChg chg="mod">
          <ac:chgData name="Howard Wen" userId="7886c7d7-9e37-4d0c-a04a-19c6e170865d" providerId="ADAL" clId="{0942D911-5322-44F6-B24A-6335EB91A756}" dt="2026-08-09T19:40:18.505" v="2025" actId="1076"/>
          <ac:picMkLst>
            <pc:docMk/>
            <pc:sldMk cId="3774410388" sldId="364"/>
            <ac:picMk id="12" creationId="{4A0B8B27-36D2-68C2-FBA9-C6271C416520}"/>
          </ac:picMkLst>
        </pc:picChg>
        <pc:picChg chg="mod">
          <ac:chgData name="Howard Wen" userId="7886c7d7-9e37-4d0c-a04a-19c6e170865d" providerId="ADAL" clId="{0942D911-5322-44F6-B24A-6335EB91A756}" dt="2026-08-09T19:40:23.081" v="2029" actId="1076"/>
          <ac:picMkLst>
            <pc:docMk/>
            <pc:sldMk cId="3774410388" sldId="364"/>
            <ac:picMk id="21" creationId="{71B0820A-0191-EC67-4102-26846865C68C}"/>
          </ac:picMkLst>
        </pc:picChg>
      </pc:sldChg>
      <pc:sldChg chg="add mod modShow">
        <pc:chgData name="Howard Wen" userId="7886c7d7-9e37-4d0c-a04a-19c6e170865d" providerId="ADAL" clId="{0942D911-5322-44F6-B24A-6335EB91A756}" dt="2026-08-09T17:22:13.137" v="736" actId="34476"/>
        <pc:sldMkLst>
          <pc:docMk/>
          <pc:sldMk cId="3724458052" sldId="365"/>
        </pc:sldMkLst>
      </pc:sldChg>
      <pc:sldChg chg="delSp add del mod">
        <pc:chgData name="Howard Wen" userId="7886c7d7-9e37-4d0c-a04a-19c6e170865d" providerId="ADAL" clId="{0942D911-5322-44F6-B24A-6335EB91A756}" dt="2026-08-10T18:28:49.244" v="2574" actId="47"/>
        <pc:sldMkLst>
          <pc:docMk/>
          <pc:sldMk cId="894055074" sldId="366"/>
        </pc:sldMkLst>
        <pc:picChg chg="del">
          <ac:chgData name="Howard Wen" userId="7886c7d7-9e37-4d0c-a04a-19c6e170865d" providerId="ADAL" clId="{0942D911-5322-44F6-B24A-6335EB91A756}" dt="2026-08-10T18:28:43.397" v="2568" actId="21"/>
          <ac:picMkLst>
            <pc:docMk/>
            <pc:sldMk cId="894055074" sldId="366"/>
            <ac:picMk id="8" creationId="{32F4E3A0-C350-D00A-12D2-6F809D77D965}"/>
          </ac:picMkLst>
        </pc:picChg>
      </pc:sldChg>
      <pc:sldChg chg="addSp modSp add del mod modShow">
        <pc:chgData name="Howard Wen" userId="7886c7d7-9e37-4d0c-a04a-19c6e170865d" providerId="ADAL" clId="{0942D911-5322-44F6-B24A-6335EB91A756}" dt="2026-08-10T18:28:47.864" v="2573" actId="1076"/>
        <pc:sldMkLst>
          <pc:docMk/>
          <pc:sldMk cId="1297375726" sldId="367"/>
        </pc:sldMkLst>
        <pc:spChg chg="mod">
          <ac:chgData name="Howard Wen" userId="7886c7d7-9e37-4d0c-a04a-19c6e170865d" providerId="ADAL" clId="{0942D911-5322-44F6-B24A-6335EB91A756}" dt="2026-08-10T18:28:34.010" v="2566" actId="299"/>
          <ac:spMkLst>
            <pc:docMk/>
            <pc:sldMk cId="1297375726" sldId="367"/>
            <ac:spMk id="2" creationId="{FBE8598F-8171-4BB2-1258-C1A8C3350A17}"/>
          </ac:spMkLst>
        </pc:spChg>
        <pc:graphicFrameChg chg="mod">
          <ac:chgData name="Howard Wen" userId="7886c7d7-9e37-4d0c-a04a-19c6e170865d" providerId="ADAL" clId="{0942D911-5322-44F6-B24A-6335EB91A756}" dt="2026-08-09T19:40:58.812" v="2033"/>
          <ac:graphicFrameMkLst>
            <pc:docMk/>
            <pc:sldMk cId="1297375726" sldId="367"/>
            <ac:graphicFrameMk id="6" creationId="{8285E26E-E1D3-4BA0-1ABF-F1057536BDFE}"/>
          </ac:graphicFrameMkLst>
        </pc:graphicFrameChg>
        <pc:picChg chg="add mod">
          <ac:chgData name="Howard Wen" userId="7886c7d7-9e37-4d0c-a04a-19c6e170865d" providerId="ADAL" clId="{0942D911-5322-44F6-B24A-6335EB91A756}" dt="2026-08-10T18:28:47.864" v="2573" actId="1076"/>
          <ac:picMkLst>
            <pc:docMk/>
            <pc:sldMk cId="1297375726" sldId="367"/>
            <ac:picMk id="7" creationId="{49480ADF-ABB8-2B7F-8A36-1443B2798443}"/>
          </ac:picMkLst>
        </pc:picChg>
        <pc:picChg chg="mod">
          <ac:chgData name="Howard Wen" userId="7886c7d7-9e37-4d0c-a04a-19c6e170865d" providerId="ADAL" clId="{0942D911-5322-44F6-B24A-6335EB91A756}" dt="2026-08-10T18:28:17.509" v="2494" actId="1076"/>
          <ac:picMkLst>
            <pc:docMk/>
            <pc:sldMk cId="1297375726" sldId="367"/>
            <ac:picMk id="14" creationId="{F5F4DF2F-9C15-21A7-16CA-A322164006F6}"/>
          </ac:picMkLst>
        </pc:picChg>
      </pc:sldChg>
      <pc:sldChg chg="addSp modSp mod">
        <pc:chgData name="Howard Wen" userId="7886c7d7-9e37-4d0c-a04a-19c6e170865d" providerId="ADAL" clId="{0942D911-5322-44F6-B24A-6335EB91A756}" dt="2026-08-09T17:27:13.568" v="982" actId="22"/>
        <pc:sldMkLst>
          <pc:docMk/>
          <pc:sldMk cId="2829948186" sldId="369"/>
        </pc:sldMkLst>
        <pc:spChg chg="mod">
          <ac:chgData name="Howard Wen" userId="7886c7d7-9e37-4d0c-a04a-19c6e170865d" providerId="ADAL" clId="{0942D911-5322-44F6-B24A-6335EB91A756}" dt="2026-08-09T17:26:50.422" v="976" actId="299"/>
          <ac:spMkLst>
            <pc:docMk/>
            <pc:sldMk cId="2829948186" sldId="369"/>
            <ac:spMk id="2" creationId="{B11B5689-4A92-995D-71E7-8F552F7D5441}"/>
          </ac:spMkLst>
        </pc:spChg>
        <pc:spChg chg="mod">
          <ac:chgData name="Howard Wen" userId="7886c7d7-9e37-4d0c-a04a-19c6e170865d" providerId="ADAL" clId="{0942D911-5322-44F6-B24A-6335EB91A756}" dt="2026-08-09T17:26:43.294" v="936"/>
          <ac:spMkLst>
            <pc:docMk/>
            <pc:sldMk cId="2829948186" sldId="369"/>
            <ac:spMk id="3" creationId="{74EBD0A9-6DB3-8053-5CD6-111C978B23DE}"/>
          </ac:spMkLst>
        </pc:spChg>
        <pc:spChg chg="add">
          <ac:chgData name="Howard Wen" userId="7886c7d7-9e37-4d0c-a04a-19c6e170865d" providerId="ADAL" clId="{0942D911-5322-44F6-B24A-6335EB91A756}" dt="2026-08-09T17:27:13.568" v="982" actId="22"/>
          <ac:spMkLst>
            <pc:docMk/>
            <pc:sldMk cId="2829948186" sldId="369"/>
            <ac:spMk id="8" creationId="{EC7B9E2E-3E20-BFE3-F055-E495A4C574BF}"/>
          </ac:spMkLst>
        </pc:spChg>
        <pc:spChg chg="add">
          <ac:chgData name="Howard Wen" userId="7886c7d7-9e37-4d0c-a04a-19c6e170865d" providerId="ADAL" clId="{0942D911-5322-44F6-B24A-6335EB91A756}" dt="2026-08-09T17:27:13.568" v="982" actId="22"/>
          <ac:spMkLst>
            <pc:docMk/>
            <pc:sldMk cId="2829948186" sldId="369"/>
            <ac:spMk id="23" creationId="{FE3330D0-B6B7-833F-DE90-EA7B2EFC2439}"/>
          </ac:spMkLst>
        </pc:spChg>
        <pc:spChg chg="add">
          <ac:chgData name="Howard Wen" userId="7886c7d7-9e37-4d0c-a04a-19c6e170865d" providerId="ADAL" clId="{0942D911-5322-44F6-B24A-6335EB91A756}" dt="2026-08-09T17:27:13.568" v="982" actId="22"/>
          <ac:spMkLst>
            <pc:docMk/>
            <pc:sldMk cId="2829948186" sldId="369"/>
            <ac:spMk id="28" creationId="{6CF465FE-3F18-B397-AB05-8BA83E7EE3AA}"/>
          </ac:spMkLst>
        </pc:spChg>
        <pc:spChg chg="add">
          <ac:chgData name="Howard Wen" userId="7886c7d7-9e37-4d0c-a04a-19c6e170865d" providerId="ADAL" clId="{0942D911-5322-44F6-B24A-6335EB91A756}" dt="2026-08-09T17:27:13.568" v="982" actId="22"/>
          <ac:spMkLst>
            <pc:docMk/>
            <pc:sldMk cId="2829948186" sldId="369"/>
            <ac:spMk id="30" creationId="{E8B1A0CE-24EF-7860-6894-B25E43F29242}"/>
          </ac:spMkLst>
        </pc:spChg>
      </pc:sldChg>
      <pc:sldChg chg="addSp modSp mod">
        <pc:chgData name="Howard Wen" userId="7886c7d7-9e37-4d0c-a04a-19c6e170865d" providerId="ADAL" clId="{0942D911-5322-44F6-B24A-6335EB91A756}" dt="2026-08-09T18:26:52.958" v="1104" actId="20577"/>
        <pc:sldMkLst>
          <pc:docMk/>
          <pc:sldMk cId="1257339690" sldId="370"/>
        </pc:sldMkLst>
        <pc:spChg chg="mod">
          <ac:chgData name="Howard Wen" userId="7886c7d7-9e37-4d0c-a04a-19c6e170865d" providerId="ADAL" clId="{0942D911-5322-44F6-B24A-6335EB91A756}" dt="2026-08-09T17:27:51.109" v="987" actId="299"/>
          <ac:spMkLst>
            <pc:docMk/>
            <pc:sldMk cId="1257339690" sldId="370"/>
            <ac:spMk id="2" creationId="{042D6AA4-CC50-05D7-35B3-7E54164B46F0}"/>
          </ac:spMkLst>
        </pc:spChg>
        <pc:spChg chg="mod">
          <ac:chgData name="Howard Wen" userId="7886c7d7-9e37-4d0c-a04a-19c6e170865d" providerId="ADAL" clId="{0942D911-5322-44F6-B24A-6335EB91A756}" dt="2026-08-09T17:27:53.418" v="988"/>
          <ac:spMkLst>
            <pc:docMk/>
            <pc:sldMk cId="1257339690" sldId="370"/>
            <ac:spMk id="3" creationId="{25CA4CFD-6B1E-0095-2D91-E0000213D6F3}"/>
          </ac:spMkLst>
        </pc:spChg>
        <pc:spChg chg="mod">
          <ac:chgData name="Howard Wen" userId="7886c7d7-9e37-4d0c-a04a-19c6e170865d" providerId="ADAL" clId="{0942D911-5322-44F6-B24A-6335EB91A756}" dt="2026-08-09T18:26:52.958" v="1104" actId="20577"/>
          <ac:spMkLst>
            <pc:docMk/>
            <pc:sldMk cId="1257339690" sldId="370"/>
            <ac:spMk id="8" creationId="{840E7B78-89FA-8BC7-CB8B-7B1A02E11580}"/>
          </ac:spMkLst>
        </pc:spChg>
        <pc:spChg chg="add">
          <ac:chgData name="Howard Wen" userId="7886c7d7-9e37-4d0c-a04a-19c6e170865d" providerId="ADAL" clId="{0942D911-5322-44F6-B24A-6335EB91A756}" dt="2026-08-09T17:27:14.812" v="983" actId="22"/>
          <ac:spMkLst>
            <pc:docMk/>
            <pc:sldMk cId="1257339690" sldId="370"/>
            <ac:spMk id="23" creationId="{86418C71-367A-12FC-30B6-E913ABE8B57E}"/>
          </ac:spMkLst>
        </pc:spChg>
        <pc:spChg chg="add">
          <ac:chgData name="Howard Wen" userId="7886c7d7-9e37-4d0c-a04a-19c6e170865d" providerId="ADAL" clId="{0942D911-5322-44F6-B24A-6335EB91A756}" dt="2026-08-09T17:27:14.812" v="983" actId="22"/>
          <ac:spMkLst>
            <pc:docMk/>
            <pc:sldMk cId="1257339690" sldId="370"/>
            <ac:spMk id="28" creationId="{D7A7B0CA-A204-41A4-3DC4-026B24AC4A25}"/>
          </ac:spMkLst>
        </pc:spChg>
        <pc:spChg chg="add">
          <ac:chgData name="Howard Wen" userId="7886c7d7-9e37-4d0c-a04a-19c6e170865d" providerId="ADAL" clId="{0942D911-5322-44F6-B24A-6335EB91A756}" dt="2026-08-09T17:27:14.812" v="983" actId="22"/>
          <ac:spMkLst>
            <pc:docMk/>
            <pc:sldMk cId="1257339690" sldId="370"/>
            <ac:spMk id="30" creationId="{105E6276-D688-4FC1-99AD-716D0DC3DA40}"/>
          </ac:spMkLst>
        </pc:spChg>
        <pc:spChg chg="add">
          <ac:chgData name="Howard Wen" userId="7886c7d7-9e37-4d0c-a04a-19c6e170865d" providerId="ADAL" clId="{0942D911-5322-44F6-B24A-6335EB91A756}" dt="2026-08-09T17:27:14.812" v="983" actId="22"/>
          <ac:spMkLst>
            <pc:docMk/>
            <pc:sldMk cId="1257339690" sldId="370"/>
            <ac:spMk id="32" creationId="{65139987-7753-09B0-C66C-6E3640244584}"/>
          </ac:spMkLst>
        </pc:spChg>
      </pc:sldChg>
      <pc:sldChg chg="modSp add del mod">
        <pc:chgData name="Howard Wen" userId="7886c7d7-9e37-4d0c-a04a-19c6e170865d" providerId="ADAL" clId="{0942D911-5322-44F6-B24A-6335EB91A756}" dt="2026-08-10T18:26:53.926" v="2485" actId="20577"/>
        <pc:sldMkLst>
          <pc:docMk/>
          <pc:sldMk cId="650809253" sldId="375"/>
        </pc:sldMkLst>
        <pc:spChg chg="mod">
          <ac:chgData name="Howard Wen" userId="7886c7d7-9e37-4d0c-a04a-19c6e170865d" providerId="ADAL" clId="{0942D911-5322-44F6-B24A-6335EB91A756}" dt="2026-08-10T18:26:53.926" v="2485" actId="20577"/>
          <ac:spMkLst>
            <pc:docMk/>
            <pc:sldMk cId="650809253" sldId="375"/>
            <ac:spMk id="3" creationId="{0675AF8B-95C3-5201-0499-CB63C08FEC00}"/>
          </ac:spMkLst>
        </pc:spChg>
      </pc:sldChg>
      <pc:sldChg chg="addSp delSp modSp mod">
        <pc:chgData name="Howard Wen" userId="7886c7d7-9e37-4d0c-a04a-19c6e170865d" providerId="ADAL" clId="{0942D911-5322-44F6-B24A-6335EB91A756}" dt="2026-08-11T04:06:39.882" v="4141" actId="207"/>
        <pc:sldMkLst>
          <pc:docMk/>
          <pc:sldMk cId="2932352021" sldId="377"/>
        </pc:sldMkLst>
        <pc:spChg chg="add del mod">
          <ac:chgData name="Howard Wen" userId="7886c7d7-9e37-4d0c-a04a-19c6e170865d" providerId="ADAL" clId="{0942D911-5322-44F6-B24A-6335EB91A756}" dt="2026-08-10T19:29:54.550" v="3700" actId="478"/>
          <ac:spMkLst>
            <pc:docMk/>
            <pc:sldMk cId="2932352021" sldId="377"/>
            <ac:spMk id="4" creationId="{51B95533-B5F6-4D18-C3A4-75D294C66338}"/>
          </ac:spMkLst>
        </pc:spChg>
        <pc:spChg chg="add mod">
          <ac:chgData name="Howard Wen" userId="7886c7d7-9e37-4d0c-a04a-19c6e170865d" providerId="ADAL" clId="{0942D911-5322-44F6-B24A-6335EB91A756}" dt="2026-08-11T03:53:32.589" v="3919" actId="1076"/>
          <ac:spMkLst>
            <pc:docMk/>
            <pc:sldMk cId="2932352021" sldId="377"/>
            <ac:spMk id="4" creationId="{B0E2AF6D-6C00-EEAA-0285-419FEEF2431C}"/>
          </ac:spMkLst>
        </pc:spChg>
        <pc:spChg chg="add del mod">
          <ac:chgData name="Howard Wen" userId="7886c7d7-9e37-4d0c-a04a-19c6e170865d" providerId="ADAL" clId="{0942D911-5322-44F6-B24A-6335EB91A756}" dt="2026-08-10T18:24:04.531" v="2433"/>
          <ac:spMkLst>
            <pc:docMk/>
            <pc:sldMk cId="2932352021" sldId="377"/>
            <ac:spMk id="9" creationId="{87C5D058-BE77-7B69-5752-23D5B0A28976}"/>
          </ac:spMkLst>
        </pc:spChg>
        <pc:spChg chg="add mod">
          <ac:chgData name="Howard Wen" userId="7886c7d7-9e37-4d0c-a04a-19c6e170865d" providerId="ADAL" clId="{0942D911-5322-44F6-B24A-6335EB91A756}" dt="2026-08-11T04:06:39.882" v="4141" actId="207"/>
          <ac:spMkLst>
            <pc:docMk/>
            <pc:sldMk cId="2932352021" sldId="377"/>
            <ac:spMk id="9" creationId="{E1BE7796-181C-A479-E1D1-8B3CC84ADC95}"/>
          </ac:spMkLst>
        </pc:spChg>
        <pc:spChg chg="add mod">
          <ac:chgData name="Howard Wen" userId="7886c7d7-9e37-4d0c-a04a-19c6e170865d" providerId="ADAL" clId="{0942D911-5322-44F6-B24A-6335EB91A756}" dt="2026-08-11T04:05:49.001" v="4098" actId="207"/>
          <ac:spMkLst>
            <pc:docMk/>
            <pc:sldMk cId="2932352021" sldId="377"/>
            <ac:spMk id="10" creationId="{AD77266B-68AA-5696-1BBD-497FBA875B08}"/>
          </ac:spMkLst>
        </pc:spChg>
        <pc:spChg chg="add del mod">
          <ac:chgData name="Howard Wen" userId="7886c7d7-9e37-4d0c-a04a-19c6e170865d" providerId="ADAL" clId="{0942D911-5322-44F6-B24A-6335EB91A756}" dt="2026-08-11T04:06:00.330" v="4104" actId="478"/>
          <ac:spMkLst>
            <pc:docMk/>
            <pc:sldMk cId="2932352021" sldId="377"/>
            <ac:spMk id="11" creationId="{CBBD8B4E-EB67-51E8-8163-78C9DDC5E92C}"/>
          </ac:spMkLst>
        </pc:spChg>
        <pc:spChg chg="add mod">
          <ac:chgData name="Howard Wen" userId="7886c7d7-9e37-4d0c-a04a-19c6e170865d" providerId="ADAL" clId="{0942D911-5322-44F6-B24A-6335EB91A756}" dt="2026-08-11T04:06:09.854" v="4111" actId="207"/>
          <ac:spMkLst>
            <pc:docMk/>
            <pc:sldMk cId="2932352021" sldId="377"/>
            <ac:spMk id="12" creationId="{E5E20BA8-587C-D02A-21D2-5880AA099FC5}"/>
          </ac:spMkLst>
        </pc:spChg>
        <pc:spChg chg="add del mod">
          <ac:chgData name="Howard Wen" userId="7886c7d7-9e37-4d0c-a04a-19c6e170865d" providerId="ADAL" clId="{0942D911-5322-44F6-B24A-6335EB91A756}" dt="2026-08-11T04:04:34.970" v="4051" actId="478"/>
          <ac:spMkLst>
            <pc:docMk/>
            <pc:sldMk cId="2932352021" sldId="377"/>
            <ac:spMk id="13" creationId="{FF10578F-81E2-0B51-24FA-04DAA8B39D41}"/>
          </ac:spMkLst>
        </pc:spChg>
        <pc:spChg chg="add del mod">
          <ac:chgData name="Howard Wen" userId="7886c7d7-9e37-4d0c-a04a-19c6e170865d" providerId="ADAL" clId="{0942D911-5322-44F6-B24A-6335EB91A756}" dt="2026-08-11T04:04:34.970" v="4051" actId="478"/>
          <ac:spMkLst>
            <pc:docMk/>
            <pc:sldMk cId="2932352021" sldId="377"/>
            <ac:spMk id="14" creationId="{A13275E8-99CF-448E-B9FA-0F9FFFA22C81}"/>
          </ac:spMkLst>
        </pc:spChg>
        <pc:spChg chg="add del mod">
          <ac:chgData name="Howard Wen" userId="7886c7d7-9e37-4d0c-a04a-19c6e170865d" providerId="ADAL" clId="{0942D911-5322-44F6-B24A-6335EB91A756}" dt="2026-08-11T04:04:34.970" v="4051" actId="478"/>
          <ac:spMkLst>
            <pc:docMk/>
            <pc:sldMk cId="2932352021" sldId="377"/>
            <ac:spMk id="15" creationId="{FDBE0847-BCBF-9E75-B77B-1927A8416162}"/>
          </ac:spMkLst>
        </pc:spChg>
        <pc:spChg chg="add del mod">
          <ac:chgData name="Howard Wen" userId="7886c7d7-9e37-4d0c-a04a-19c6e170865d" providerId="ADAL" clId="{0942D911-5322-44F6-B24A-6335EB91A756}" dt="2026-08-11T04:04:34.970" v="4051" actId="478"/>
          <ac:spMkLst>
            <pc:docMk/>
            <pc:sldMk cId="2932352021" sldId="377"/>
            <ac:spMk id="16" creationId="{78FD191D-AB2E-9B9B-F9D2-C8E4182B707C}"/>
          </ac:spMkLst>
        </pc:spChg>
        <pc:spChg chg="add mod">
          <ac:chgData name="Howard Wen" userId="7886c7d7-9e37-4d0c-a04a-19c6e170865d" providerId="ADAL" clId="{0942D911-5322-44F6-B24A-6335EB91A756}" dt="2026-08-11T04:04:32.487" v="4050" actId="207"/>
          <ac:spMkLst>
            <pc:docMk/>
            <pc:sldMk cId="2932352021" sldId="377"/>
            <ac:spMk id="17" creationId="{2C6C71A3-9CED-9A3B-61A8-69915832288F}"/>
          </ac:spMkLst>
        </pc:spChg>
        <pc:spChg chg="add mod">
          <ac:chgData name="Howard Wen" userId="7886c7d7-9e37-4d0c-a04a-19c6e170865d" providerId="ADAL" clId="{0942D911-5322-44F6-B24A-6335EB91A756}" dt="2026-08-11T04:05:58.122" v="4103" actId="20577"/>
          <ac:spMkLst>
            <pc:docMk/>
            <pc:sldMk cId="2932352021" sldId="377"/>
            <ac:spMk id="18" creationId="{FB446822-3BC4-C54A-7DB2-B569359CB88C}"/>
          </ac:spMkLst>
        </pc:spChg>
        <pc:picChg chg="mod">
          <ac:chgData name="Howard Wen" userId="7886c7d7-9e37-4d0c-a04a-19c6e170865d" providerId="ADAL" clId="{0942D911-5322-44F6-B24A-6335EB91A756}" dt="2026-08-11T04:06:30.878" v="4134" actId="1035"/>
          <ac:picMkLst>
            <pc:docMk/>
            <pc:sldMk cId="2932352021" sldId="377"/>
            <ac:picMk id="7" creationId="{124B72EE-E1F0-149B-1BF9-F7D242C8FD93}"/>
          </ac:picMkLst>
        </pc:picChg>
        <pc:picChg chg="mod">
          <ac:chgData name="Howard Wen" userId="7886c7d7-9e37-4d0c-a04a-19c6e170865d" providerId="ADAL" clId="{0942D911-5322-44F6-B24A-6335EB91A756}" dt="2026-08-09T18:42:44.184" v="1343" actId="1076"/>
          <ac:picMkLst>
            <pc:docMk/>
            <pc:sldMk cId="2932352021" sldId="377"/>
            <ac:picMk id="8" creationId="{8C5E63B7-4FAC-BD6B-4693-6832B4EC01B5}"/>
          </ac:picMkLst>
        </pc:picChg>
      </pc:sldChg>
      <pc:sldChg chg="addSp delSp modSp mod">
        <pc:chgData name="Howard Wen" userId="7886c7d7-9e37-4d0c-a04a-19c6e170865d" providerId="ADAL" clId="{0942D911-5322-44F6-B24A-6335EB91A756}" dt="2026-08-11T04:04:58.793" v="4070" actId="299"/>
        <pc:sldMkLst>
          <pc:docMk/>
          <pc:sldMk cId="415258843" sldId="378"/>
        </pc:sldMkLst>
        <pc:spChg chg="mod ord">
          <ac:chgData name="Howard Wen" userId="7886c7d7-9e37-4d0c-a04a-19c6e170865d" providerId="ADAL" clId="{0942D911-5322-44F6-B24A-6335EB91A756}" dt="2026-08-11T04:04:58.793" v="4070" actId="299"/>
          <ac:spMkLst>
            <pc:docMk/>
            <pc:sldMk cId="415258843" sldId="378"/>
            <ac:spMk id="2" creationId="{E739F51B-3B5D-7844-E1ED-56B5A0F2C32F}"/>
          </ac:spMkLst>
        </pc:spChg>
        <pc:spChg chg="add del mod">
          <ac:chgData name="Howard Wen" userId="7886c7d7-9e37-4d0c-a04a-19c6e170865d" providerId="ADAL" clId="{0942D911-5322-44F6-B24A-6335EB91A756}" dt="2026-08-10T19:29:56.454" v="3702" actId="478"/>
          <ac:spMkLst>
            <pc:docMk/>
            <pc:sldMk cId="415258843" sldId="378"/>
            <ac:spMk id="4" creationId="{ACC06ECF-1483-329C-1CB9-6CBA009868C5}"/>
          </ac:spMkLst>
        </pc:spChg>
        <pc:spChg chg="add del mod ord">
          <ac:chgData name="Howard Wen" userId="7886c7d7-9e37-4d0c-a04a-19c6e170865d" providerId="ADAL" clId="{0942D911-5322-44F6-B24A-6335EB91A756}" dt="2026-08-11T03:52:56.141" v="3858" actId="478"/>
          <ac:spMkLst>
            <pc:docMk/>
            <pc:sldMk cId="415258843" sldId="378"/>
            <ac:spMk id="4" creationId="{D5199A97-EAAB-EA27-EB70-24616A498674}"/>
          </ac:spMkLst>
        </pc:spChg>
        <pc:spChg chg="mod ord">
          <ac:chgData name="Howard Wen" userId="7886c7d7-9e37-4d0c-a04a-19c6e170865d" providerId="ADAL" clId="{0942D911-5322-44F6-B24A-6335EB91A756}" dt="2026-08-10T22:27:59.742" v="3765"/>
          <ac:spMkLst>
            <pc:docMk/>
            <pc:sldMk cId="415258843" sldId="378"/>
            <ac:spMk id="5" creationId="{405117A7-7B43-7CEB-A972-37F829AE6C38}"/>
          </ac:spMkLst>
        </pc:spChg>
        <pc:spChg chg="mod ord">
          <ac:chgData name="Howard Wen" userId="7886c7d7-9e37-4d0c-a04a-19c6e170865d" providerId="ADAL" clId="{0942D911-5322-44F6-B24A-6335EB91A756}" dt="2026-08-10T22:27:59.744" v="3767"/>
          <ac:spMkLst>
            <pc:docMk/>
            <pc:sldMk cId="415258843" sldId="378"/>
            <ac:spMk id="7" creationId="{B0C5CED8-3E09-3A5E-DC32-738E98651CC8}"/>
          </ac:spMkLst>
        </pc:spChg>
        <pc:spChg chg="mod ord">
          <ac:chgData name="Howard Wen" userId="7886c7d7-9e37-4d0c-a04a-19c6e170865d" providerId="ADAL" clId="{0942D911-5322-44F6-B24A-6335EB91A756}" dt="2026-08-10T22:27:59.744" v="3769"/>
          <ac:spMkLst>
            <pc:docMk/>
            <pc:sldMk cId="415258843" sldId="378"/>
            <ac:spMk id="8" creationId="{3AA51E8C-E9BB-E103-BD52-5A3CDEEC5BFF}"/>
          </ac:spMkLst>
        </pc:spChg>
        <pc:spChg chg="mod ord">
          <ac:chgData name="Howard Wen" userId="7886c7d7-9e37-4d0c-a04a-19c6e170865d" providerId="ADAL" clId="{0942D911-5322-44F6-B24A-6335EB91A756}" dt="2026-08-10T22:27:59.745" v="3771"/>
          <ac:spMkLst>
            <pc:docMk/>
            <pc:sldMk cId="415258843" sldId="378"/>
            <ac:spMk id="9" creationId="{3A866042-2EF7-C887-9C5D-72689EB3CCDA}"/>
          </ac:spMkLst>
        </pc:spChg>
        <pc:spChg chg="mod ord">
          <ac:chgData name="Howard Wen" userId="7886c7d7-9e37-4d0c-a04a-19c6e170865d" providerId="ADAL" clId="{0942D911-5322-44F6-B24A-6335EB91A756}" dt="2026-08-10T22:27:59.745" v="3773"/>
          <ac:spMkLst>
            <pc:docMk/>
            <pc:sldMk cId="415258843" sldId="378"/>
            <ac:spMk id="10" creationId="{890AD85B-4889-768D-8822-0B1DF9696CE4}"/>
          </ac:spMkLst>
        </pc:spChg>
        <pc:spChg chg="mod ord">
          <ac:chgData name="Howard Wen" userId="7886c7d7-9e37-4d0c-a04a-19c6e170865d" providerId="ADAL" clId="{0942D911-5322-44F6-B24A-6335EB91A756}" dt="2026-08-10T22:27:59.745" v="3775"/>
          <ac:spMkLst>
            <pc:docMk/>
            <pc:sldMk cId="415258843" sldId="378"/>
            <ac:spMk id="11" creationId="{EA09D990-CF26-53C5-48AA-BB16BD50382B}"/>
          </ac:spMkLst>
        </pc:spChg>
        <pc:spChg chg="mod ord">
          <ac:chgData name="Howard Wen" userId="7886c7d7-9e37-4d0c-a04a-19c6e170865d" providerId="ADAL" clId="{0942D911-5322-44F6-B24A-6335EB91A756}" dt="2026-08-10T22:27:59.745" v="3777"/>
          <ac:spMkLst>
            <pc:docMk/>
            <pc:sldMk cId="415258843" sldId="378"/>
            <ac:spMk id="12" creationId="{05747F78-3C19-1BEB-E719-09FB5BAAC93B}"/>
          </ac:spMkLst>
        </pc:spChg>
        <pc:spChg chg="mod ord">
          <ac:chgData name="Howard Wen" userId="7886c7d7-9e37-4d0c-a04a-19c6e170865d" providerId="ADAL" clId="{0942D911-5322-44F6-B24A-6335EB91A756}" dt="2026-08-10T22:27:59.745" v="3779"/>
          <ac:spMkLst>
            <pc:docMk/>
            <pc:sldMk cId="415258843" sldId="378"/>
            <ac:spMk id="13" creationId="{E83D35F9-6FA9-0D70-BBCA-C65D8C98E8D6}"/>
          </ac:spMkLst>
        </pc:spChg>
        <pc:spChg chg="mod ord">
          <ac:chgData name="Howard Wen" userId="7886c7d7-9e37-4d0c-a04a-19c6e170865d" providerId="ADAL" clId="{0942D911-5322-44F6-B24A-6335EB91A756}" dt="2026-08-10T22:27:59.745" v="3781"/>
          <ac:spMkLst>
            <pc:docMk/>
            <pc:sldMk cId="415258843" sldId="378"/>
            <ac:spMk id="14" creationId="{C840BF37-DFD9-BE36-3344-ECDE411C2B0C}"/>
          </ac:spMkLst>
        </pc:spChg>
        <pc:spChg chg="mod ord">
          <ac:chgData name="Howard Wen" userId="7886c7d7-9e37-4d0c-a04a-19c6e170865d" providerId="ADAL" clId="{0942D911-5322-44F6-B24A-6335EB91A756}" dt="2026-08-10T22:27:59.745" v="3783"/>
          <ac:spMkLst>
            <pc:docMk/>
            <pc:sldMk cId="415258843" sldId="378"/>
            <ac:spMk id="15" creationId="{C8E84A03-6924-3BB5-A13F-C00B5CADE158}"/>
          </ac:spMkLst>
        </pc:spChg>
        <pc:spChg chg="mod ord">
          <ac:chgData name="Howard Wen" userId="7886c7d7-9e37-4d0c-a04a-19c6e170865d" providerId="ADAL" clId="{0942D911-5322-44F6-B24A-6335EB91A756}" dt="2026-08-10T22:27:59.745" v="3785"/>
          <ac:spMkLst>
            <pc:docMk/>
            <pc:sldMk cId="415258843" sldId="378"/>
            <ac:spMk id="16" creationId="{12019F62-A732-CAD3-4422-7A4E897D23A8}"/>
          </ac:spMkLst>
        </pc:spChg>
        <pc:spChg chg="mod ord">
          <ac:chgData name="Howard Wen" userId="7886c7d7-9e37-4d0c-a04a-19c6e170865d" providerId="ADAL" clId="{0942D911-5322-44F6-B24A-6335EB91A756}" dt="2026-08-10T22:27:59.745" v="3787"/>
          <ac:spMkLst>
            <pc:docMk/>
            <pc:sldMk cId="415258843" sldId="378"/>
            <ac:spMk id="17" creationId="{5DE89020-D714-7EF0-DF17-6314D4841786}"/>
          </ac:spMkLst>
        </pc:spChg>
        <pc:spChg chg="add mod ord">
          <ac:chgData name="Howard Wen" userId="7886c7d7-9e37-4d0c-a04a-19c6e170865d" providerId="ADAL" clId="{0942D911-5322-44F6-B24A-6335EB91A756}" dt="2026-08-10T22:28:11.827" v="3814" actId="14100"/>
          <ac:spMkLst>
            <pc:docMk/>
            <pc:sldMk cId="415258843" sldId="378"/>
            <ac:spMk id="21" creationId="{8433E8D5-2D50-A9F1-C16B-D90873328A5C}"/>
          </ac:spMkLst>
        </pc:spChg>
        <pc:spChg chg="add mod">
          <ac:chgData name="Howard Wen" userId="7886c7d7-9e37-4d0c-a04a-19c6e170865d" providerId="ADAL" clId="{0942D911-5322-44F6-B24A-6335EB91A756}" dt="2026-08-10T22:28:41.854" v="3846" actId="3064"/>
          <ac:spMkLst>
            <pc:docMk/>
            <pc:sldMk cId="415258843" sldId="378"/>
            <ac:spMk id="22" creationId="{52D91F56-E68C-5553-FD08-693D8B7BE469}"/>
          </ac:spMkLst>
        </pc:spChg>
        <pc:graphicFrameChg chg="mod">
          <ac:chgData name="Howard Wen" userId="7886c7d7-9e37-4d0c-a04a-19c6e170865d" providerId="ADAL" clId="{0942D911-5322-44F6-B24A-6335EB91A756}" dt="2026-08-10T22:27:59.752" v="3811"/>
          <ac:graphicFrameMkLst>
            <pc:docMk/>
            <pc:sldMk cId="415258843" sldId="378"/>
            <ac:graphicFrameMk id="6" creationId="{71A1C8D8-2D9E-1002-3243-F334673594B3}"/>
          </ac:graphicFrameMkLst>
        </pc:graphicFrameChg>
        <pc:cxnChg chg="mod ord">
          <ac:chgData name="Howard Wen" userId="7886c7d7-9e37-4d0c-a04a-19c6e170865d" providerId="ADAL" clId="{0942D911-5322-44F6-B24A-6335EB91A756}" dt="2026-08-10T22:27:59.749" v="3789"/>
          <ac:cxnSpMkLst>
            <pc:docMk/>
            <pc:sldMk cId="415258843" sldId="378"/>
            <ac:cxnSpMk id="19" creationId="{FCD6EF86-A97D-3DB9-31DC-AB0B50574E4C}"/>
          </ac:cxnSpMkLst>
        </pc:cxnChg>
        <pc:cxnChg chg="mod ord">
          <ac:chgData name="Howard Wen" userId="7886c7d7-9e37-4d0c-a04a-19c6e170865d" providerId="ADAL" clId="{0942D911-5322-44F6-B24A-6335EB91A756}" dt="2026-08-10T22:27:59.749" v="3791"/>
          <ac:cxnSpMkLst>
            <pc:docMk/>
            <pc:sldMk cId="415258843" sldId="378"/>
            <ac:cxnSpMk id="20" creationId="{4A19E640-3B14-9B26-FE7B-CFAFD60C410A}"/>
          </ac:cxnSpMkLst>
        </pc:cxnChg>
        <pc:cxnChg chg="mod ord">
          <ac:chgData name="Howard Wen" userId="7886c7d7-9e37-4d0c-a04a-19c6e170865d" providerId="ADAL" clId="{0942D911-5322-44F6-B24A-6335EB91A756}" dt="2026-08-10T22:27:59.749" v="3793"/>
          <ac:cxnSpMkLst>
            <pc:docMk/>
            <pc:sldMk cId="415258843" sldId="378"/>
            <ac:cxnSpMk id="23" creationId="{8C361AAC-9CBA-BD20-6AEE-77C210B8F563}"/>
          </ac:cxnSpMkLst>
        </pc:cxnChg>
        <pc:cxnChg chg="mod ord">
          <ac:chgData name="Howard Wen" userId="7886c7d7-9e37-4d0c-a04a-19c6e170865d" providerId="ADAL" clId="{0942D911-5322-44F6-B24A-6335EB91A756}" dt="2026-08-10T22:27:59.749" v="3795"/>
          <ac:cxnSpMkLst>
            <pc:docMk/>
            <pc:sldMk cId="415258843" sldId="378"/>
            <ac:cxnSpMk id="26" creationId="{998FB872-A915-DA54-7B50-7C20FC2D816A}"/>
          </ac:cxnSpMkLst>
        </pc:cxnChg>
        <pc:cxnChg chg="mod ord">
          <ac:chgData name="Howard Wen" userId="7886c7d7-9e37-4d0c-a04a-19c6e170865d" providerId="ADAL" clId="{0942D911-5322-44F6-B24A-6335EB91A756}" dt="2026-08-10T22:27:59.749" v="3797"/>
          <ac:cxnSpMkLst>
            <pc:docMk/>
            <pc:sldMk cId="415258843" sldId="378"/>
            <ac:cxnSpMk id="29" creationId="{88BA1CE0-A7D2-813D-851E-64FE1ADB5AC4}"/>
          </ac:cxnSpMkLst>
        </pc:cxnChg>
        <pc:cxnChg chg="mod ord">
          <ac:chgData name="Howard Wen" userId="7886c7d7-9e37-4d0c-a04a-19c6e170865d" providerId="ADAL" clId="{0942D911-5322-44F6-B24A-6335EB91A756}" dt="2026-08-10T22:27:59.749" v="3799"/>
          <ac:cxnSpMkLst>
            <pc:docMk/>
            <pc:sldMk cId="415258843" sldId="378"/>
            <ac:cxnSpMk id="32" creationId="{A5296B83-B0E6-4B6C-B1FB-9F7B7F7289AB}"/>
          </ac:cxnSpMkLst>
        </pc:cxnChg>
        <pc:cxnChg chg="mod ord">
          <ac:chgData name="Howard Wen" userId="7886c7d7-9e37-4d0c-a04a-19c6e170865d" providerId="ADAL" clId="{0942D911-5322-44F6-B24A-6335EB91A756}" dt="2026-08-10T22:27:59.749" v="3801"/>
          <ac:cxnSpMkLst>
            <pc:docMk/>
            <pc:sldMk cId="415258843" sldId="378"/>
            <ac:cxnSpMk id="35" creationId="{A62E7A31-AADE-323C-EC14-83DB64051D20}"/>
          </ac:cxnSpMkLst>
        </pc:cxnChg>
        <pc:cxnChg chg="mod ord">
          <ac:chgData name="Howard Wen" userId="7886c7d7-9e37-4d0c-a04a-19c6e170865d" providerId="ADAL" clId="{0942D911-5322-44F6-B24A-6335EB91A756}" dt="2026-08-10T22:27:59.752" v="3803"/>
          <ac:cxnSpMkLst>
            <pc:docMk/>
            <pc:sldMk cId="415258843" sldId="378"/>
            <ac:cxnSpMk id="38" creationId="{E9A2C236-4F30-4450-4A2D-A8B7851731D5}"/>
          </ac:cxnSpMkLst>
        </pc:cxnChg>
        <pc:cxnChg chg="mod ord">
          <ac:chgData name="Howard Wen" userId="7886c7d7-9e37-4d0c-a04a-19c6e170865d" providerId="ADAL" clId="{0942D911-5322-44F6-B24A-6335EB91A756}" dt="2026-08-10T22:27:59.752" v="3805"/>
          <ac:cxnSpMkLst>
            <pc:docMk/>
            <pc:sldMk cId="415258843" sldId="378"/>
            <ac:cxnSpMk id="39" creationId="{F9272CDC-7AEB-DF40-0D1A-EB46B3C8E5DF}"/>
          </ac:cxnSpMkLst>
        </pc:cxnChg>
        <pc:cxnChg chg="mod ord">
          <ac:chgData name="Howard Wen" userId="7886c7d7-9e37-4d0c-a04a-19c6e170865d" providerId="ADAL" clId="{0942D911-5322-44F6-B24A-6335EB91A756}" dt="2026-08-10T22:27:59.752" v="3807"/>
          <ac:cxnSpMkLst>
            <pc:docMk/>
            <pc:sldMk cId="415258843" sldId="378"/>
            <ac:cxnSpMk id="42" creationId="{A6D2E764-01E6-8EB0-EC7B-EDE6DA9A1B7A}"/>
          </ac:cxnSpMkLst>
        </pc:cxnChg>
      </pc:sldChg>
      <pc:sldChg chg="addSp modSp mod">
        <pc:chgData name="Howard Wen" userId="7886c7d7-9e37-4d0c-a04a-19c6e170865d" providerId="ADAL" clId="{0942D911-5322-44F6-B24A-6335EB91A756}" dt="2026-08-10T18:50:06.950" v="2603" actId="1582"/>
        <pc:sldMkLst>
          <pc:docMk/>
          <pc:sldMk cId="3381285868" sldId="385"/>
        </pc:sldMkLst>
        <pc:spChg chg="mod">
          <ac:chgData name="Howard Wen" userId="7886c7d7-9e37-4d0c-a04a-19c6e170865d" providerId="ADAL" clId="{0942D911-5322-44F6-B24A-6335EB91A756}" dt="2026-08-10T18:49:38.357" v="2590" actId="14100"/>
          <ac:spMkLst>
            <pc:docMk/>
            <pc:sldMk cId="3381285868" sldId="385"/>
            <ac:spMk id="2" creationId="{BABB9E09-6B37-1B25-D2C1-0A10BEFD3529}"/>
          </ac:spMkLst>
        </pc:spChg>
        <pc:spChg chg="add mod">
          <ac:chgData name="Howard Wen" userId="7886c7d7-9e37-4d0c-a04a-19c6e170865d" providerId="ADAL" clId="{0942D911-5322-44F6-B24A-6335EB91A756}" dt="2026-08-10T18:49:33.075" v="2588" actId="14100"/>
          <ac:spMkLst>
            <pc:docMk/>
            <pc:sldMk cId="3381285868" sldId="385"/>
            <ac:spMk id="9" creationId="{AE13DE93-78B9-287F-1E53-8F863FA9219D}"/>
          </ac:spMkLst>
        </pc:spChg>
        <pc:picChg chg="add mod modCrop">
          <ac:chgData name="Howard Wen" userId="7886c7d7-9e37-4d0c-a04a-19c6e170865d" providerId="ADAL" clId="{0942D911-5322-44F6-B24A-6335EB91A756}" dt="2026-08-10T18:50:06.950" v="2603" actId="1582"/>
          <ac:picMkLst>
            <pc:docMk/>
            <pc:sldMk cId="3381285868" sldId="385"/>
            <ac:picMk id="8" creationId="{8A2245F8-553C-EC30-213D-EB47B640E7C5}"/>
          </ac:picMkLst>
        </pc:picChg>
        <pc:picChg chg="mod modCrop">
          <ac:chgData name="Howard Wen" userId="7886c7d7-9e37-4d0c-a04a-19c6e170865d" providerId="ADAL" clId="{0942D911-5322-44F6-B24A-6335EB91A756}" dt="2026-08-10T18:49:40.902" v="2592" actId="1076"/>
          <ac:picMkLst>
            <pc:docMk/>
            <pc:sldMk cId="3381285868" sldId="385"/>
            <ac:picMk id="10" creationId="{632F715C-8826-55A9-2E6F-130A64D9B0DA}"/>
          </ac:picMkLst>
        </pc:picChg>
        <pc:cxnChg chg="mod">
          <ac:chgData name="Howard Wen" userId="7886c7d7-9e37-4d0c-a04a-19c6e170865d" providerId="ADAL" clId="{0942D911-5322-44F6-B24A-6335EB91A756}" dt="2026-08-10T18:49:39.850" v="2591" actId="1076"/>
          <ac:cxnSpMkLst>
            <pc:docMk/>
            <pc:sldMk cId="3381285868" sldId="385"/>
            <ac:cxnSpMk id="5" creationId="{E11EF13E-38C2-BF6B-6D4D-2E559D8AE8F4}"/>
          </ac:cxnSpMkLst>
        </pc:cxnChg>
        <pc:cxnChg chg="add mod">
          <ac:chgData name="Howard Wen" userId="7886c7d7-9e37-4d0c-a04a-19c6e170865d" providerId="ADAL" clId="{0942D911-5322-44F6-B24A-6335EB91A756}" dt="2026-08-10T18:49:54.673" v="2600" actId="1076"/>
          <ac:cxnSpMkLst>
            <pc:docMk/>
            <pc:sldMk cId="3381285868" sldId="385"/>
            <ac:cxnSpMk id="11" creationId="{3DAE4E0D-D11D-DB86-061E-7A0AA49FADBA}"/>
          </ac:cxnSpMkLst>
        </pc:cxnChg>
      </pc:sldChg>
      <pc:sldChg chg="addSp delSp modSp mod">
        <pc:chgData name="Howard Wen" userId="7886c7d7-9e37-4d0c-a04a-19c6e170865d" providerId="ADAL" clId="{0942D911-5322-44F6-B24A-6335EB91A756}" dt="2026-08-11T04:08:14.992" v="4187" actId="478"/>
        <pc:sldMkLst>
          <pc:docMk/>
          <pc:sldMk cId="295276232" sldId="388"/>
        </pc:sldMkLst>
        <pc:spChg chg="mod">
          <ac:chgData name="Howard Wen" userId="7886c7d7-9e37-4d0c-a04a-19c6e170865d" providerId="ADAL" clId="{0942D911-5322-44F6-B24A-6335EB91A756}" dt="2026-08-09T17:27:06.050" v="980" actId="299"/>
          <ac:spMkLst>
            <pc:docMk/>
            <pc:sldMk cId="295276232" sldId="388"/>
            <ac:spMk id="2" creationId="{53F1DA33-2A88-C69A-2C61-F47E671EB257}"/>
          </ac:spMkLst>
        </pc:spChg>
        <pc:spChg chg="mod">
          <ac:chgData name="Howard Wen" userId="7886c7d7-9e37-4d0c-a04a-19c6e170865d" providerId="ADAL" clId="{0942D911-5322-44F6-B24A-6335EB91A756}" dt="2026-08-09T17:27:09.030" v="981"/>
          <ac:spMkLst>
            <pc:docMk/>
            <pc:sldMk cId="295276232" sldId="388"/>
            <ac:spMk id="3" creationId="{89524C44-8F0D-723B-F383-56E8341BDA4C}"/>
          </ac:spMkLst>
        </pc:spChg>
        <pc:spChg chg="add del mod">
          <ac:chgData name="Howard Wen" userId="7886c7d7-9e37-4d0c-a04a-19c6e170865d" providerId="ADAL" clId="{0942D911-5322-44F6-B24A-6335EB91A756}" dt="2026-08-11T04:08:14.992" v="4187" actId="478"/>
          <ac:spMkLst>
            <pc:docMk/>
            <pc:sldMk cId="295276232" sldId="388"/>
            <ac:spMk id="8" creationId="{48317C67-0AEA-DC7F-70AB-7BBB60578A1D}"/>
          </ac:spMkLst>
        </pc:spChg>
        <pc:spChg chg="add del mod">
          <ac:chgData name="Howard Wen" userId="7886c7d7-9e37-4d0c-a04a-19c6e170865d" providerId="ADAL" clId="{0942D911-5322-44F6-B24A-6335EB91A756}" dt="2026-08-10T19:30:01.337" v="3704" actId="478"/>
          <ac:spMkLst>
            <pc:docMk/>
            <pc:sldMk cId="295276232" sldId="388"/>
            <ac:spMk id="8" creationId="{6F9E6376-1F0C-BE72-6231-5843F9DEB923}"/>
          </ac:spMkLst>
        </pc:spChg>
      </pc:sldChg>
      <pc:sldChg chg="modSp mod">
        <pc:chgData name="Howard Wen" userId="7886c7d7-9e37-4d0c-a04a-19c6e170865d" providerId="ADAL" clId="{0942D911-5322-44F6-B24A-6335EB91A756}" dt="2026-08-09T17:23:17.565" v="768" actId="299"/>
        <pc:sldMkLst>
          <pc:docMk/>
          <pc:sldMk cId="1820289380" sldId="392"/>
        </pc:sldMkLst>
        <pc:spChg chg="mod">
          <ac:chgData name="Howard Wen" userId="7886c7d7-9e37-4d0c-a04a-19c6e170865d" providerId="ADAL" clId="{0942D911-5322-44F6-B24A-6335EB91A756}" dt="2026-08-09T17:23:17.565" v="768" actId="299"/>
          <ac:spMkLst>
            <pc:docMk/>
            <pc:sldMk cId="1820289380" sldId="392"/>
            <ac:spMk id="2" creationId="{B635A078-07DD-5D09-EA49-4A55B7C4DDDE}"/>
          </ac:spMkLst>
        </pc:spChg>
      </pc:sldChg>
      <pc:sldChg chg="del">
        <pc:chgData name="Howard Wen" userId="7886c7d7-9e37-4d0c-a04a-19c6e170865d" providerId="ADAL" clId="{0942D911-5322-44F6-B24A-6335EB91A756}" dt="2026-08-10T00:50:13.135" v="2240" actId="47"/>
        <pc:sldMkLst>
          <pc:docMk/>
          <pc:sldMk cId="34827156" sldId="402"/>
        </pc:sldMkLst>
      </pc:sldChg>
      <pc:sldChg chg="modSp mod ord modShow">
        <pc:chgData name="Howard Wen" userId="7886c7d7-9e37-4d0c-a04a-19c6e170865d" providerId="ADAL" clId="{0942D911-5322-44F6-B24A-6335EB91A756}" dt="2026-08-10T22:44:06.546" v="3855" actId="729"/>
        <pc:sldMkLst>
          <pc:docMk/>
          <pc:sldMk cId="3563156557" sldId="403"/>
        </pc:sldMkLst>
        <pc:spChg chg="mod">
          <ac:chgData name="Howard Wen" userId="7886c7d7-9e37-4d0c-a04a-19c6e170865d" providerId="ADAL" clId="{0942D911-5322-44F6-B24A-6335EB91A756}" dt="2026-08-09T17:21:09.162" v="734" actId="20577"/>
          <ac:spMkLst>
            <pc:docMk/>
            <pc:sldMk cId="3563156557" sldId="403"/>
            <ac:spMk id="3" creationId="{2D4B66E5-2475-FC60-C0C4-EF5FF1DBF5F6}"/>
          </ac:spMkLst>
        </pc:spChg>
        <pc:spChg chg="mod">
          <ac:chgData name="Howard Wen" userId="7886c7d7-9e37-4d0c-a04a-19c6e170865d" providerId="ADAL" clId="{0942D911-5322-44F6-B24A-6335EB91A756}" dt="2026-08-07T18:17:42.330" v="2"/>
          <ac:spMkLst>
            <pc:docMk/>
            <pc:sldMk cId="3563156557" sldId="403"/>
            <ac:spMk id="8" creationId="{5BFF34E0-9A05-2C29-40C2-7F1F501FF572}"/>
          </ac:spMkLst>
        </pc:spChg>
      </pc:sldChg>
      <pc:sldChg chg="addSp delSp modSp del mod">
        <pc:chgData name="Howard Wen" userId="7886c7d7-9e37-4d0c-a04a-19c6e170865d" providerId="ADAL" clId="{0942D911-5322-44F6-B24A-6335EB91A756}" dt="2026-08-10T00:48:11.334" v="2042" actId="47"/>
        <pc:sldMkLst>
          <pc:docMk/>
          <pc:sldMk cId="556371702" sldId="407"/>
        </pc:sldMkLst>
      </pc:sldChg>
      <pc:sldChg chg="modSp add del mod">
        <pc:chgData name="Howard Wen" userId="7886c7d7-9e37-4d0c-a04a-19c6e170865d" providerId="ADAL" clId="{0942D911-5322-44F6-B24A-6335EB91A756}" dt="2026-08-09T19:18:36.299" v="1735"/>
        <pc:sldMkLst>
          <pc:docMk/>
          <pc:sldMk cId="4233641553" sldId="409"/>
        </pc:sldMkLst>
        <pc:spChg chg="mod">
          <ac:chgData name="Howard Wen" userId="7886c7d7-9e37-4d0c-a04a-19c6e170865d" providerId="ADAL" clId="{0942D911-5322-44F6-B24A-6335EB91A756}" dt="2026-08-09T17:24:01.310" v="908" actId="299"/>
          <ac:spMkLst>
            <pc:docMk/>
            <pc:sldMk cId="4233641553" sldId="409"/>
            <ac:spMk id="2" creationId="{A87EEC07-7C55-C531-50DD-BF39CCA93FDA}"/>
          </ac:spMkLst>
        </pc:spChg>
        <pc:graphicFrameChg chg="mod">
          <ac:chgData name="Howard Wen" userId="7886c7d7-9e37-4d0c-a04a-19c6e170865d" providerId="ADAL" clId="{0942D911-5322-44F6-B24A-6335EB91A756}" dt="2026-08-09T19:18:36.299" v="1735"/>
          <ac:graphicFrameMkLst>
            <pc:docMk/>
            <pc:sldMk cId="4233641553" sldId="409"/>
            <ac:graphicFrameMk id="5" creationId="{5221CD4F-B954-966E-7E5F-C203D42D365E}"/>
          </ac:graphicFrameMkLst>
        </pc:graphicFrameChg>
      </pc:sldChg>
      <pc:sldChg chg="addSp modSp mod ord modShow">
        <pc:chgData name="Howard Wen" userId="7886c7d7-9e37-4d0c-a04a-19c6e170865d" providerId="ADAL" clId="{0942D911-5322-44F6-B24A-6335EB91A756}" dt="2026-08-10T22:44:06.546" v="3855" actId="729"/>
        <pc:sldMkLst>
          <pc:docMk/>
          <pc:sldMk cId="2710125262" sldId="410"/>
        </pc:sldMkLst>
        <pc:spChg chg="mod">
          <ac:chgData name="Howard Wen" userId="7886c7d7-9e37-4d0c-a04a-19c6e170865d" providerId="ADAL" clId="{0942D911-5322-44F6-B24A-6335EB91A756}" dt="2026-08-09T16:24:01.647" v="81" actId="6549"/>
          <ac:spMkLst>
            <pc:docMk/>
            <pc:sldMk cId="2710125262" sldId="410"/>
            <ac:spMk id="3" creationId="{32734428-9C68-71FE-9991-F6F5E314D2FB}"/>
          </ac:spMkLst>
        </pc:spChg>
        <pc:graphicFrameChg chg="add mod">
          <ac:chgData name="Howard Wen" userId="7886c7d7-9e37-4d0c-a04a-19c6e170865d" providerId="ADAL" clId="{0942D911-5322-44F6-B24A-6335EB91A756}" dt="2026-08-07T18:39:59.615" v="11"/>
          <ac:graphicFrameMkLst>
            <pc:docMk/>
            <pc:sldMk cId="2710125262" sldId="410"/>
            <ac:graphicFrameMk id="6" creationId="{023EE963-F946-7E00-0AB9-2F7EB1496FC8}"/>
          </ac:graphicFrameMkLst>
        </pc:graphicFrameChg>
      </pc:sldChg>
      <pc:sldChg chg="addSp modSp add del mod">
        <pc:chgData name="Howard Wen" userId="7886c7d7-9e37-4d0c-a04a-19c6e170865d" providerId="ADAL" clId="{0942D911-5322-44F6-B24A-6335EB91A756}" dt="2026-08-10T18:02:50.575" v="2310" actId="47"/>
        <pc:sldMkLst>
          <pc:docMk/>
          <pc:sldMk cId="901462784" sldId="411"/>
        </pc:sldMkLst>
      </pc:sldChg>
      <pc:sldChg chg="delSp modSp add del mod ord">
        <pc:chgData name="Howard Wen" userId="7886c7d7-9e37-4d0c-a04a-19c6e170865d" providerId="ADAL" clId="{0942D911-5322-44F6-B24A-6335EB91A756}" dt="2026-08-10T18:06:05.169" v="2362" actId="20577"/>
        <pc:sldMkLst>
          <pc:docMk/>
          <pc:sldMk cId="358896043" sldId="412"/>
        </pc:sldMkLst>
        <pc:spChg chg="mod">
          <ac:chgData name="Howard Wen" userId="7886c7d7-9e37-4d0c-a04a-19c6e170865d" providerId="ADAL" clId="{0942D911-5322-44F6-B24A-6335EB91A756}" dt="2026-08-10T18:06:05.169" v="2362" actId="20577"/>
          <ac:spMkLst>
            <pc:docMk/>
            <pc:sldMk cId="358896043" sldId="412"/>
            <ac:spMk id="11" creationId="{1445BF36-FB42-E624-CCE8-D0D6EA29B244}"/>
          </ac:spMkLst>
        </pc:spChg>
        <pc:graphicFrameChg chg="mod">
          <ac:chgData name="Howard Wen" userId="7886c7d7-9e37-4d0c-a04a-19c6e170865d" providerId="ADAL" clId="{0942D911-5322-44F6-B24A-6335EB91A756}" dt="2026-08-10T18:03:40.066" v="2326"/>
          <ac:graphicFrameMkLst>
            <pc:docMk/>
            <pc:sldMk cId="358896043" sldId="412"/>
            <ac:graphicFrameMk id="4" creationId="{FD9E1881-89E1-2B3F-BBA7-6267E0483882}"/>
          </ac:graphicFrameMkLst>
        </pc:graphicFrameChg>
      </pc:sldChg>
      <pc:sldChg chg="delSp modSp add del mod">
        <pc:chgData name="Howard Wen" userId="7886c7d7-9e37-4d0c-a04a-19c6e170865d" providerId="ADAL" clId="{0942D911-5322-44F6-B24A-6335EB91A756}" dt="2026-08-10T18:02:50.575" v="2310" actId="47"/>
        <pc:sldMkLst>
          <pc:docMk/>
          <pc:sldMk cId="3269413801" sldId="413"/>
        </pc:sldMkLst>
      </pc:sldChg>
      <pc:sldChg chg="add del">
        <pc:chgData name="Howard Wen" userId="7886c7d7-9e37-4d0c-a04a-19c6e170865d" providerId="ADAL" clId="{0942D911-5322-44F6-B24A-6335EB91A756}" dt="2026-08-10T18:02:50.575" v="2310" actId="47"/>
        <pc:sldMkLst>
          <pc:docMk/>
          <pc:sldMk cId="707000202" sldId="414"/>
        </pc:sldMkLst>
      </pc:sldChg>
      <pc:sldChg chg="modSp add del mod">
        <pc:chgData name="Howard Wen" userId="7886c7d7-9e37-4d0c-a04a-19c6e170865d" providerId="ADAL" clId="{0942D911-5322-44F6-B24A-6335EB91A756}" dt="2026-08-10T18:02:50.575" v="2310" actId="47"/>
        <pc:sldMkLst>
          <pc:docMk/>
          <pc:sldMk cId="812709083" sldId="415"/>
        </pc:sldMkLst>
      </pc:sldChg>
      <pc:sldChg chg="delSp modSp add del mod ord">
        <pc:chgData name="Howard Wen" userId="7886c7d7-9e37-4d0c-a04a-19c6e170865d" providerId="ADAL" clId="{0942D911-5322-44F6-B24A-6335EB91A756}" dt="2026-08-10T18:03:42.464" v="2327" actId="47"/>
        <pc:sldMkLst>
          <pc:docMk/>
          <pc:sldMk cId="588792894" sldId="416"/>
        </pc:sldMkLst>
        <pc:graphicFrameChg chg="mod">
          <ac:chgData name="Howard Wen" userId="7886c7d7-9e37-4d0c-a04a-19c6e170865d" providerId="ADAL" clId="{0942D911-5322-44F6-B24A-6335EB91A756}" dt="2026-08-10T18:03:39.817" v="2318"/>
          <ac:graphicFrameMkLst>
            <pc:docMk/>
            <pc:sldMk cId="588792894" sldId="416"/>
            <ac:graphicFrameMk id="4" creationId="{E46E41A0-B455-A83C-4DEA-773E3EFB59C5}"/>
          </ac:graphicFrameMkLst>
        </pc:graphicFrameChg>
      </pc:sldChg>
      <pc:sldChg chg="modSp add del mod ord">
        <pc:chgData name="Howard Wen" userId="7886c7d7-9e37-4d0c-a04a-19c6e170865d" providerId="ADAL" clId="{0942D911-5322-44F6-B24A-6335EB91A756}" dt="2026-08-10T18:03:42.464" v="2327" actId="47"/>
        <pc:sldMkLst>
          <pc:docMk/>
          <pc:sldMk cId="1725024174" sldId="417"/>
        </pc:sldMkLst>
        <pc:graphicFrameChg chg="mod">
          <ac:chgData name="Howard Wen" userId="7886c7d7-9e37-4d0c-a04a-19c6e170865d" providerId="ADAL" clId="{0942D911-5322-44F6-B24A-6335EB91A756}" dt="2026-08-10T18:03:39.901" v="2320"/>
          <ac:graphicFrameMkLst>
            <pc:docMk/>
            <pc:sldMk cId="1725024174" sldId="417"/>
            <ac:graphicFrameMk id="4" creationId="{5064519A-D63D-DF18-99FC-DC6FCAD1256A}"/>
          </ac:graphicFrameMkLst>
        </pc:graphicFrameChg>
      </pc:sldChg>
      <pc:sldChg chg="modSp add del mod">
        <pc:chgData name="Howard Wen" userId="7886c7d7-9e37-4d0c-a04a-19c6e170865d" providerId="ADAL" clId="{0942D911-5322-44F6-B24A-6335EB91A756}" dt="2026-08-10T18:03:42.464" v="2327" actId="47"/>
        <pc:sldMkLst>
          <pc:docMk/>
          <pc:sldMk cId="3357298158" sldId="419"/>
        </pc:sldMkLst>
        <pc:graphicFrameChg chg="mod">
          <ac:chgData name="Howard Wen" userId="7886c7d7-9e37-4d0c-a04a-19c6e170865d" providerId="ADAL" clId="{0942D911-5322-44F6-B24A-6335EB91A756}" dt="2026-08-10T18:03:40.003" v="2324"/>
          <ac:graphicFrameMkLst>
            <pc:docMk/>
            <pc:sldMk cId="3357298158" sldId="419"/>
            <ac:graphicFrameMk id="4" creationId="{572772EA-6814-3B13-A5E1-767BE9471BCC}"/>
          </ac:graphicFrameMkLst>
        </pc:graphicFrameChg>
      </pc:sldChg>
      <pc:sldChg chg="addSp delSp modSp add del mod ord">
        <pc:chgData name="Howard Wen" userId="7886c7d7-9e37-4d0c-a04a-19c6e170865d" providerId="ADAL" clId="{0942D911-5322-44F6-B24A-6335EB91A756}" dt="2026-08-10T18:08:06.745" v="2398" actId="47"/>
        <pc:sldMkLst>
          <pc:docMk/>
          <pc:sldMk cId="2668418184" sldId="420"/>
        </pc:sldMkLst>
        <pc:spChg chg="mod">
          <ac:chgData name="Howard Wen" userId="7886c7d7-9e37-4d0c-a04a-19c6e170865d" providerId="ADAL" clId="{0942D911-5322-44F6-B24A-6335EB91A756}" dt="2026-08-10T18:07:13.920" v="2376" actId="299"/>
          <ac:spMkLst>
            <pc:docMk/>
            <pc:sldMk cId="2668418184" sldId="420"/>
            <ac:spMk id="5" creationId="{134E336E-1F86-DB94-9EE6-CCB1BDF390DD}"/>
          </ac:spMkLst>
        </pc:spChg>
      </pc:sldChg>
      <pc:sldChg chg="delSp modSp add mod">
        <pc:chgData name="Howard Wen" userId="7886c7d7-9e37-4d0c-a04a-19c6e170865d" providerId="ADAL" clId="{0942D911-5322-44F6-B24A-6335EB91A756}" dt="2026-08-10T18:08:48.655" v="2410" actId="20577"/>
        <pc:sldMkLst>
          <pc:docMk/>
          <pc:sldMk cId="344176128" sldId="421"/>
        </pc:sldMkLst>
        <pc:spChg chg="mod">
          <ac:chgData name="Howard Wen" userId="7886c7d7-9e37-4d0c-a04a-19c6e170865d" providerId="ADAL" clId="{0942D911-5322-44F6-B24A-6335EB91A756}" dt="2026-08-10T18:04:41.484" v="2336" actId="404"/>
          <ac:spMkLst>
            <pc:docMk/>
            <pc:sldMk cId="344176128" sldId="421"/>
            <ac:spMk id="3" creationId="{54900508-8340-AAF0-6022-3AAC59DB952C}"/>
          </ac:spMkLst>
        </pc:spChg>
        <pc:spChg chg="mod">
          <ac:chgData name="Howard Wen" userId="7886c7d7-9e37-4d0c-a04a-19c6e170865d" providerId="ADAL" clId="{0942D911-5322-44F6-B24A-6335EB91A756}" dt="2026-08-10T18:08:48.655" v="2410" actId="20577"/>
          <ac:spMkLst>
            <pc:docMk/>
            <pc:sldMk cId="344176128" sldId="421"/>
            <ac:spMk id="5" creationId="{E53FC8EB-A8F3-19EA-EA6D-D84F262D1565}"/>
          </ac:spMkLst>
        </pc:spChg>
        <pc:spChg chg="mod">
          <ac:chgData name="Howard Wen" userId="7886c7d7-9e37-4d0c-a04a-19c6e170865d" providerId="ADAL" clId="{0942D911-5322-44F6-B24A-6335EB91A756}" dt="2026-08-10T18:04:41.484" v="2336" actId="404"/>
          <ac:spMkLst>
            <pc:docMk/>
            <pc:sldMk cId="344176128" sldId="421"/>
            <ac:spMk id="8" creationId="{77708ADF-8EAA-AD0E-17AA-4031508001B7}"/>
          </ac:spMkLst>
        </pc:spChg>
        <pc:spChg chg="mod">
          <ac:chgData name="Howard Wen" userId="7886c7d7-9e37-4d0c-a04a-19c6e170865d" providerId="ADAL" clId="{0942D911-5322-44F6-B24A-6335EB91A756}" dt="2026-08-10T18:04:52.864" v="2346" actId="20577"/>
          <ac:spMkLst>
            <pc:docMk/>
            <pc:sldMk cId="344176128" sldId="421"/>
            <ac:spMk id="10" creationId="{26F63F35-C0EF-1C7C-A039-28CC21FEED27}"/>
          </ac:spMkLst>
        </pc:spChg>
      </pc:sldChg>
      <pc:sldChg chg="modSp add del mod">
        <pc:chgData name="Howard Wen" userId="7886c7d7-9e37-4d0c-a04a-19c6e170865d" providerId="ADAL" clId="{0942D911-5322-44F6-B24A-6335EB91A756}" dt="2026-08-10T18:07:39.600" v="2389" actId="47"/>
        <pc:sldMkLst>
          <pc:docMk/>
          <pc:sldMk cId="1513398825" sldId="422"/>
        </pc:sldMkLst>
        <pc:spChg chg="mod">
          <ac:chgData name="Howard Wen" userId="7886c7d7-9e37-4d0c-a04a-19c6e170865d" providerId="ADAL" clId="{0942D911-5322-44F6-B24A-6335EB91A756}" dt="2026-08-10T18:07:25.239" v="2384" actId="299"/>
          <ac:spMkLst>
            <pc:docMk/>
            <pc:sldMk cId="1513398825" sldId="422"/>
            <ac:spMk id="5" creationId="{5DA171EF-FE08-93E2-9DBC-2C4A02DA5B5B}"/>
          </ac:spMkLst>
        </pc:spChg>
      </pc:sldChg>
      <pc:sldChg chg="addSp delSp modSp add mod">
        <pc:chgData name="Howard Wen" userId="7886c7d7-9e37-4d0c-a04a-19c6e170865d" providerId="ADAL" clId="{0942D911-5322-44F6-B24A-6335EB91A756}" dt="2026-08-10T18:08:05.201" v="2397" actId="478"/>
        <pc:sldMkLst>
          <pc:docMk/>
          <pc:sldMk cId="2058874783" sldId="423"/>
        </pc:sldMkLst>
        <pc:spChg chg="add del mod">
          <ac:chgData name="Howard Wen" userId="7886c7d7-9e37-4d0c-a04a-19c6e170865d" providerId="ADAL" clId="{0942D911-5322-44F6-B24A-6335EB91A756}" dt="2026-08-10T18:08:05.201" v="2397" actId="478"/>
          <ac:spMkLst>
            <pc:docMk/>
            <pc:sldMk cId="2058874783" sldId="423"/>
            <ac:spMk id="3" creationId="{800A176E-489D-3AB7-447A-CB5A8AD981C1}"/>
          </ac:spMkLst>
        </pc:spChg>
        <pc:spChg chg="mod">
          <ac:chgData name="Howard Wen" userId="7886c7d7-9e37-4d0c-a04a-19c6e170865d" providerId="ADAL" clId="{0942D911-5322-44F6-B24A-6335EB91A756}" dt="2026-08-10T18:07:22.888" v="2380" actId="299"/>
          <ac:spMkLst>
            <pc:docMk/>
            <pc:sldMk cId="2058874783" sldId="423"/>
            <ac:spMk id="5" creationId="{D7CB8BE4-6077-C878-FB83-EB7622AEE9C5}"/>
          </ac:spMkLst>
        </pc:spChg>
        <pc:spChg chg="del mod">
          <ac:chgData name="Howard Wen" userId="7886c7d7-9e37-4d0c-a04a-19c6e170865d" providerId="ADAL" clId="{0942D911-5322-44F6-B24A-6335EB91A756}" dt="2026-08-10T18:08:01.325" v="2396" actId="478"/>
          <ac:spMkLst>
            <pc:docMk/>
            <pc:sldMk cId="2058874783" sldId="423"/>
            <ac:spMk id="8" creationId="{C29685CF-6F80-6295-8675-639B635126CB}"/>
          </ac:spMkLst>
        </pc:spChg>
        <pc:picChg chg="del">
          <ac:chgData name="Howard Wen" userId="7886c7d7-9e37-4d0c-a04a-19c6e170865d" providerId="ADAL" clId="{0942D911-5322-44F6-B24A-6335EB91A756}" dt="2026-08-10T18:08:01.325" v="2396" actId="478"/>
          <ac:picMkLst>
            <pc:docMk/>
            <pc:sldMk cId="2058874783" sldId="423"/>
            <ac:picMk id="7" creationId="{0E21A6E1-3FE6-938D-CA96-07C88A74DA4C}"/>
          </ac:picMkLst>
        </pc:picChg>
      </pc:sldChg>
      <pc:sldChg chg="addSp delSp modSp add mod">
        <pc:chgData name="Howard Wen" userId="7886c7d7-9e37-4d0c-a04a-19c6e170865d" providerId="ADAL" clId="{0942D911-5322-44F6-B24A-6335EB91A756}" dt="2026-08-10T19:29:59.887" v="3703" actId="478"/>
        <pc:sldMkLst>
          <pc:docMk/>
          <pc:sldMk cId="359259473" sldId="424"/>
        </pc:sldMkLst>
        <pc:spChg chg="mod">
          <ac:chgData name="Howard Wen" userId="7886c7d7-9e37-4d0c-a04a-19c6e170865d" providerId="ADAL" clId="{0942D911-5322-44F6-B24A-6335EB91A756}" dt="2026-08-09T18:27:09.372" v="1115" actId="20577"/>
          <ac:spMkLst>
            <pc:docMk/>
            <pc:sldMk cId="359259473" sldId="424"/>
            <ac:spMk id="8" creationId="{1FEC94C4-AF5A-60BA-A07E-2AB5FD827797}"/>
          </ac:spMkLst>
        </pc:spChg>
        <pc:spChg chg="mod">
          <ac:chgData name="Howard Wen" userId="7886c7d7-9e37-4d0c-a04a-19c6e170865d" providerId="ADAL" clId="{0942D911-5322-44F6-B24A-6335EB91A756}" dt="2026-08-09T17:28:19.347" v="995" actId="208"/>
          <ac:spMkLst>
            <pc:docMk/>
            <pc:sldMk cId="359259473" sldId="424"/>
            <ac:spMk id="10" creationId="{4E01AEB7-8E1B-46A3-D4C8-57460B805ECB}"/>
          </ac:spMkLst>
        </pc:spChg>
        <pc:spChg chg="add del mod">
          <ac:chgData name="Howard Wen" userId="7886c7d7-9e37-4d0c-a04a-19c6e170865d" providerId="ADAL" clId="{0942D911-5322-44F6-B24A-6335EB91A756}" dt="2026-08-10T19:29:59.887" v="3703" actId="478"/>
          <ac:spMkLst>
            <pc:docMk/>
            <pc:sldMk cId="359259473" sldId="424"/>
            <ac:spMk id="26" creationId="{DC9334C0-ECAD-9546-07F2-72E09277335D}"/>
          </ac:spMkLst>
        </pc:spChg>
        <pc:cxnChg chg="mod">
          <ac:chgData name="Howard Wen" userId="7886c7d7-9e37-4d0c-a04a-19c6e170865d" providerId="ADAL" clId="{0942D911-5322-44F6-B24A-6335EB91A756}" dt="2026-08-10T01:16:15.919" v="2251" actId="14100"/>
          <ac:cxnSpMkLst>
            <pc:docMk/>
            <pc:sldMk cId="359259473" sldId="424"/>
            <ac:cxnSpMk id="22" creationId="{A5C87A56-0662-6A9C-5C17-6C0B7F67AF02}"/>
          </ac:cxnSpMkLst>
        </pc:cxnChg>
      </pc:sldChg>
      <pc:sldChg chg="addSp delSp modSp add mod">
        <pc:chgData name="Howard Wen" userId="7886c7d7-9e37-4d0c-a04a-19c6e170865d" providerId="ADAL" clId="{0942D911-5322-44F6-B24A-6335EB91A756}" dt="2026-08-11T04:04:21.296" v="4048" actId="207"/>
        <pc:sldMkLst>
          <pc:docMk/>
          <pc:sldMk cId="1511690164" sldId="425"/>
        </pc:sldMkLst>
        <pc:spChg chg="mod ord">
          <ac:chgData name="Howard Wen" userId="7886c7d7-9e37-4d0c-a04a-19c6e170865d" providerId="ADAL" clId="{0942D911-5322-44F6-B24A-6335EB91A756}" dt="2026-08-10T19:26:56.127" v="3630"/>
          <ac:spMkLst>
            <pc:docMk/>
            <pc:sldMk cId="1511690164" sldId="425"/>
            <ac:spMk id="2" creationId="{3B6D4EA9-2E85-A5EF-5008-7DB719B34DE9}"/>
          </ac:spMkLst>
        </pc:spChg>
        <pc:spChg chg="add del mod ord topLvl">
          <ac:chgData name="Howard Wen" userId="7886c7d7-9e37-4d0c-a04a-19c6e170865d" providerId="ADAL" clId="{0942D911-5322-44F6-B24A-6335EB91A756}" dt="2026-08-10T19:28:18.616" v="3694" actId="478"/>
          <ac:spMkLst>
            <pc:docMk/>
            <pc:sldMk cId="1511690164" sldId="425"/>
            <ac:spMk id="3" creationId="{97B4E882-09DE-6E6C-1BE1-85B81B4703B7}"/>
          </ac:spMkLst>
        </pc:spChg>
        <pc:spChg chg="add mod ord">
          <ac:chgData name="Howard Wen" userId="7886c7d7-9e37-4d0c-a04a-19c6e170865d" providerId="ADAL" clId="{0942D911-5322-44F6-B24A-6335EB91A756}" dt="2026-08-10T19:26:56.127" v="3628"/>
          <ac:spMkLst>
            <pc:docMk/>
            <pc:sldMk cId="1511690164" sldId="425"/>
            <ac:spMk id="4" creationId="{2EAF9B2B-9200-73F3-E2D4-419D784C34E4}"/>
          </ac:spMkLst>
        </pc:spChg>
        <pc:spChg chg="mod ord">
          <ac:chgData name="Howard Wen" userId="7886c7d7-9e37-4d0c-a04a-19c6e170865d" providerId="ADAL" clId="{0942D911-5322-44F6-B24A-6335EB91A756}" dt="2026-08-10T19:26:56.127" v="3632"/>
          <ac:spMkLst>
            <pc:docMk/>
            <pc:sldMk cId="1511690164" sldId="425"/>
            <ac:spMk id="5" creationId="{8A575864-E7DC-2F7A-249B-97A735967730}"/>
          </ac:spMkLst>
        </pc:spChg>
        <pc:spChg chg="add mod ord">
          <ac:chgData name="Howard Wen" userId="7886c7d7-9e37-4d0c-a04a-19c6e170865d" providerId="ADAL" clId="{0942D911-5322-44F6-B24A-6335EB91A756}" dt="2026-08-10T19:26:56.127" v="3638"/>
          <ac:spMkLst>
            <pc:docMk/>
            <pc:sldMk cId="1511690164" sldId="425"/>
            <ac:spMk id="10" creationId="{6F55C2D5-603C-C305-589B-D8676C6862D0}"/>
          </ac:spMkLst>
        </pc:spChg>
        <pc:spChg chg="add mod ord">
          <ac:chgData name="Howard Wen" userId="7886c7d7-9e37-4d0c-a04a-19c6e170865d" providerId="ADAL" clId="{0942D911-5322-44F6-B24A-6335EB91A756}" dt="2026-08-10T19:27:14.854" v="3680" actId="14100"/>
          <ac:spMkLst>
            <pc:docMk/>
            <pc:sldMk cId="1511690164" sldId="425"/>
            <ac:spMk id="11" creationId="{CF1BFDFD-C684-C361-FB27-5D91BB491048}"/>
          </ac:spMkLst>
        </pc:spChg>
        <pc:spChg chg="add mod ord">
          <ac:chgData name="Howard Wen" userId="7886c7d7-9e37-4d0c-a04a-19c6e170865d" providerId="ADAL" clId="{0942D911-5322-44F6-B24A-6335EB91A756}" dt="2026-08-10T19:26:56.127" v="3642"/>
          <ac:spMkLst>
            <pc:docMk/>
            <pc:sldMk cId="1511690164" sldId="425"/>
            <ac:spMk id="12" creationId="{95AC8A8E-50FD-57AD-DD19-0FE2C6B510E1}"/>
          </ac:spMkLst>
        </pc:spChg>
        <pc:spChg chg="add del mod ord">
          <ac:chgData name="Howard Wen" userId="7886c7d7-9e37-4d0c-a04a-19c6e170865d" providerId="ADAL" clId="{0942D911-5322-44F6-B24A-6335EB91A756}" dt="2026-08-10T19:28:21.592" v="3697" actId="478"/>
          <ac:spMkLst>
            <pc:docMk/>
            <pc:sldMk cId="1511690164" sldId="425"/>
            <ac:spMk id="13" creationId="{2079F5C5-4A2C-423B-A060-34329514D088}"/>
          </ac:spMkLst>
        </pc:spChg>
        <pc:spChg chg="add mod">
          <ac:chgData name="Howard Wen" userId="7886c7d7-9e37-4d0c-a04a-19c6e170865d" providerId="ADAL" clId="{0942D911-5322-44F6-B24A-6335EB91A756}" dt="2026-08-11T04:04:21.296" v="4048" actId="207"/>
          <ac:spMkLst>
            <pc:docMk/>
            <pc:sldMk cId="1511690164" sldId="425"/>
            <ac:spMk id="13" creationId="{A34DC983-6CB9-55C6-9D16-7C63964AAEAE}"/>
          </ac:spMkLst>
        </pc:spChg>
        <pc:spChg chg="add mod ord topLvl">
          <ac:chgData name="Howard Wen" userId="7886c7d7-9e37-4d0c-a04a-19c6e170865d" providerId="ADAL" clId="{0942D911-5322-44F6-B24A-6335EB91A756}" dt="2026-08-10T19:26:56.127" v="3648"/>
          <ac:spMkLst>
            <pc:docMk/>
            <pc:sldMk cId="1511690164" sldId="425"/>
            <ac:spMk id="14" creationId="{6BBB2428-C6A2-BDAD-42CC-4C2A935E00E1}"/>
          </ac:spMkLst>
        </pc:spChg>
        <pc:spChg chg="add mod ord">
          <ac:chgData name="Howard Wen" userId="7886c7d7-9e37-4d0c-a04a-19c6e170865d" providerId="ADAL" clId="{0942D911-5322-44F6-B24A-6335EB91A756}" dt="2026-08-10T19:23:18.235" v="2604" actId="165"/>
          <ac:spMkLst>
            <pc:docMk/>
            <pc:sldMk cId="1511690164" sldId="425"/>
            <ac:spMk id="15" creationId="{5AE1FD91-8525-0CA7-2EBC-2FAC3C6BFA34}"/>
          </ac:spMkLst>
        </pc:spChg>
        <pc:spChg chg="add mod ord topLvl">
          <ac:chgData name="Howard Wen" userId="7886c7d7-9e37-4d0c-a04a-19c6e170865d" providerId="ADAL" clId="{0942D911-5322-44F6-B24A-6335EB91A756}" dt="2026-08-10T19:26:56.143" v="3652"/>
          <ac:spMkLst>
            <pc:docMk/>
            <pc:sldMk cId="1511690164" sldId="425"/>
            <ac:spMk id="16" creationId="{8797432C-3DDB-6399-072B-7AD77B452E01}"/>
          </ac:spMkLst>
        </pc:spChg>
        <pc:spChg chg="add mod ord">
          <ac:chgData name="Howard Wen" userId="7886c7d7-9e37-4d0c-a04a-19c6e170865d" providerId="ADAL" clId="{0942D911-5322-44F6-B24A-6335EB91A756}" dt="2026-08-10T19:25:07.743" v="2679" actId="14100"/>
          <ac:spMkLst>
            <pc:docMk/>
            <pc:sldMk cId="1511690164" sldId="425"/>
            <ac:spMk id="17" creationId="{6CD40E65-7C1B-8BBF-AC34-8B50B57DC0B7}"/>
          </ac:spMkLst>
        </pc:spChg>
        <pc:spChg chg="add mod">
          <ac:chgData name="Howard Wen" userId="7886c7d7-9e37-4d0c-a04a-19c6e170865d" providerId="ADAL" clId="{0942D911-5322-44F6-B24A-6335EB91A756}" dt="2026-08-10T19:25:19.426" v="2682" actId="1076"/>
          <ac:spMkLst>
            <pc:docMk/>
            <pc:sldMk cId="1511690164" sldId="425"/>
            <ac:spMk id="18" creationId="{29C21AA7-E341-3962-E307-229AE68CE4D9}"/>
          </ac:spMkLst>
        </pc:spChg>
        <pc:spChg chg="add mod">
          <ac:chgData name="Howard Wen" userId="7886c7d7-9e37-4d0c-a04a-19c6e170865d" providerId="ADAL" clId="{0942D911-5322-44F6-B24A-6335EB91A756}" dt="2026-08-10T19:25:19.426" v="2682" actId="1076"/>
          <ac:spMkLst>
            <pc:docMk/>
            <pc:sldMk cId="1511690164" sldId="425"/>
            <ac:spMk id="19" creationId="{80534B21-4752-C376-975D-2C5FCDFB5C30}"/>
          </ac:spMkLst>
        </pc:spChg>
        <pc:spChg chg="add mod">
          <ac:chgData name="Howard Wen" userId="7886c7d7-9e37-4d0c-a04a-19c6e170865d" providerId="ADAL" clId="{0942D911-5322-44F6-B24A-6335EB91A756}" dt="2026-08-10T19:23:29.135" v="2607" actId="1076"/>
          <ac:spMkLst>
            <pc:docMk/>
            <pc:sldMk cId="1511690164" sldId="425"/>
            <ac:spMk id="22" creationId="{18E7B57B-66C9-7ACC-852F-26D19310B45E}"/>
          </ac:spMkLst>
        </pc:spChg>
        <pc:spChg chg="add mod">
          <ac:chgData name="Howard Wen" userId="7886c7d7-9e37-4d0c-a04a-19c6e170865d" providerId="ADAL" clId="{0942D911-5322-44F6-B24A-6335EB91A756}" dt="2026-08-10T19:28:30.526" v="3698" actId="571"/>
          <ac:spMkLst>
            <pc:docMk/>
            <pc:sldMk cId="1511690164" sldId="425"/>
            <ac:spMk id="25" creationId="{A1484963-7E15-D49D-4AE9-3EDC9E8A1667}"/>
          </ac:spMkLst>
        </pc:spChg>
        <pc:spChg chg="add mod ord topLvl">
          <ac:chgData name="Howard Wen" userId="7886c7d7-9e37-4d0c-a04a-19c6e170865d" providerId="ADAL" clId="{0942D911-5322-44F6-B24A-6335EB91A756}" dt="2026-08-10T19:26:56.143" v="3654"/>
          <ac:spMkLst>
            <pc:docMk/>
            <pc:sldMk cId="1511690164" sldId="425"/>
            <ac:spMk id="27" creationId="{4E72E16B-0FF1-1023-1292-17FB8C718CC8}"/>
          </ac:spMkLst>
        </pc:spChg>
        <pc:spChg chg="add mod ord">
          <ac:chgData name="Howard Wen" userId="7886c7d7-9e37-4d0c-a04a-19c6e170865d" providerId="ADAL" clId="{0942D911-5322-44F6-B24A-6335EB91A756}" dt="2026-08-10T19:26:56.143" v="3656"/>
          <ac:spMkLst>
            <pc:docMk/>
            <pc:sldMk cId="1511690164" sldId="425"/>
            <ac:spMk id="28" creationId="{E9934B8F-8CDC-D5E3-8B06-CA08BE82E305}"/>
          </ac:spMkLst>
        </pc:spChg>
        <pc:spChg chg="add del mod ord">
          <ac:chgData name="Howard Wen" userId="7886c7d7-9e37-4d0c-a04a-19c6e170865d" providerId="ADAL" clId="{0942D911-5322-44F6-B24A-6335EB91A756}" dt="2026-08-10T19:28:20.517" v="3696" actId="478"/>
          <ac:spMkLst>
            <pc:docMk/>
            <pc:sldMk cId="1511690164" sldId="425"/>
            <ac:spMk id="30" creationId="{013D676A-BE48-B582-EF52-77D5F4EB9E45}"/>
          </ac:spMkLst>
        </pc:spChg>
        <pc:spChg chg="add del mod ord topLvl">
          <ac:chgData name="Howard Wen" userId="7886c7d7-9e37-4d0c-a04a-19c6e170865d" providerId="ADAL" clId="{0942D911-5322-44F6-B24A-6335EB91A756}" dt="2026-08-10T19:28:16.733" v="3692" actId="478"/>
          <ac:spMkLst>
            <pc:docMk/>
            <pc:sldMk cId="1511690164" sldId="425"/>
            <ac:spMk id="31" creationId="{C2C91B63-D4FD-3408-C8EC-A3417D1EE386}"/>
          </ac:spMkLst>
        </pc:spChg>
        <pc:spChg chg="add del mod ord topLvl">
          <ac:chgData name="Howard Wen" userId="7886c7d7-9e37-4d0c-a04a-19c6e170865d" providerId="ADAL" clId="{0942D911-5322-44F6-B24A-6335EB91A756}" dt="2026-08-10T19:28:19.785" v="3695" actId="478"/>
          <ac:spMkLst>
            <pc:docMk/>
            <pc:sldMk cId="1511690164" sldId="425"/>
            <ac:spMk id="32" creationId="{BEB74CB1-4DD7-D505-830E-C7495C155DB8}"/>
          </ac:spMkLst>
        </pc:spChg>
        <pc:spChg chg="add mod">
          <ac:chgData name="Howard Wen" userId="7886c7d7-9e37-4d0c-a04a-19c6e170865d" providerId="ADAL" clId="{0942D911-5322-44F6-B24A-6335EB91A756}" dt="2026-08-10T19:25:53.027" v="2686" actId="14100"/>
          <ac:spMkLst>
            <pc:docMk/>
            <pc:sldMk cId="1511690164" sldId="425"/>
            <ac:spMk id="38" creationId="{A0A9D723-5A0E-BF76-415F-29CCC831CDCE}"/>
          </ac:spMkLst>
        </pc:spChg>
        <pc:spChg chg="add mod">
          <ac:chgData name="Howard Wen" userId="7886c7d7-9e37-4d0c-a04a-19c6e170865d" providerId="ADAL" clId="{0942D911-5322-44F6-B24A-6335EB91A756}" dt="2026-08-10T19:25:53.027" v="2686" actId="14100"/>
          <ac:spMkLst>
            <pc:docMk/>
            <pc:sldMk cId="1511690164" sldId="425"/>
            <ac:spMk id="39" creationId="{8B5A854E-15AA-CBEC-239D-3DFCC8F5A664}"/>
          </ac:spMkLst>
        </pc:spChg>
        <pc:spChg chg="add mod ord">
          <ac:chgData name="Howard Wen" userId="7886c7d7-9e37-4d0c-a04a-19c6e170865d" providerId="ADAL" clId="{0942D911-5322-44F6-B24A-6335EB91A756}" dt="2026-08-10T19:26:56.147" v="3664"/>
          <ac:spMkLst>
            <pc:docMk/>
            <pc:sldMk cId="1511690164" sldId="425"/>
            <ac:spMk id="41" creationId="{9C14E3C4-6674-9338-A4E5-8F948E4FA9DA}"/>
          </ac:spMkLst>
        </pc:spChg>
        <pc:spChg chg="add mod ord">
          <ac:chgData name="Howard Wen" userId="7886c7d7-9e37-4d0c-a04a-19c6e170865d" providerId="ADAL" clId="{0942D911-5322-44F6-B24A-6335EB91A756}" dt="2026-08-10T19:26:56.147" v="3666"/>
          <ac:spMkLst>
            <pc:docMk/>
            <pc:sldMk cId="1511690164" sldId="425"/>
            <ac:spMk id="42" creationId="{640DA82E-294B-7549-09BD-7A8D769CD39F}"/>
          </ac:spMkLst>
        </pc:spChg>
        <pc:spChg chg="add mod ord">
          <ac:chgData name="Howard Wen" userId="7886c7d7-9e37-4d0c-a04a-19c6e170865d" providerId="ADAL" clId="{0942D911-5322-44F6-B24A-6335EB91A756}" dt="2026-08-10T19:26:56.147" v="3670"/>
          <ac:spMkLst>
            <pc:docMk/>
            <pc:sldMk cId="1511690164" sldId="425"/>
            <ac:spMk id="44" creationId="{3B011AF3-C3F6-A41B-CB6A-AFDA01BE274E}"/>
          </ac:spMkLst>
        </pc:spChg>
        <pc:grpChg chg="add mod ord">
          <ac:chgData name="Howard Wen" userId="7886c7d7-9e37-4d0c-a04a-19c6e170865d" providerId="ADAL" clId="{0942D911-5322-44F6-B24A-6335EB91A756}" dt="2026-08-10T19:26:56.142" v="3650"/>
          <ac:grpSpMkLst>
            <pc:docMk/>
            <pc:sldMk cId="1511690164" sldId="425"/>
            <ac:grpSpMk id="20" creationId="{77E10695-963A-9F38-775B-EBFE0DF6F3F2}"/>
          </ac:grpSpMkLst>
        </pc:grpChg>
        <pc:grpChg chg="add mod ord">
          <ac:chgData name="Howard Wen" userId="7886c7d7-9e37-4d0c-a04a-19c6e170865d" providerId="ADAL" clId="{0942D911-5322-44F6-B24A-6335EB91A756}" dt="2026-08-10T19:26:56.150" v="3676"/>
          <ac:grpSpMkLst>
            <pc:docMk/>
            <pc:sldMk cId="1511690164" sldId="425"/>
            <ac:grpSpMk id="33" creationId="{680D2239-D329-8418-3A22-3C4CC60D6F6E}"/>
          </ac:grpSpMkLst>
        </pc:grpChg>
        <pc:graphicFrameChg chg="mod">
          <ac:chgData name="Howard Wen" userId="7886c7d7-9e37-4d0c-a04a-19c6e170865d" providerId="ADAL" clId="{0942D911-5322-44F6-B24A-6335EB91A756}" dt="2026-08-10T19:26:56.152" v="3678"/>
          <ac:graphicFrameMkLst>
            <pc:docMk/>
            <pc:sldMk cId="1511690164" sldId="425"/>
            <ac:graphicFrameMk id="6" creationId="{2788B6B3-B760-9562-8015-6E3358AA6319}"/>
          </ac:graphicFrameMkLst>
        </pc:graphicFrameChg>
        <pc:picChg chg="add del mod ord">
          <ac:chgData name="Howard Wen" userId="7886c7d7-9e37-4d0c-a04a-19c6e170865d" providerId="ADAL" clId="{0942D911-5322-44F6-B24A-6335EB91A756}" dt="2026-08-10T19:35:53.175" v="3726" actId="478"/>
          <ac:picMkLst>
            <pc:docMk/>
            <pc:sldMk cId="1511690164" sldId="425"/>
            <ac:picMk id="7" creationId="{EB33A6BF-3E24-CCB0-1C38-6BDAD5CE6585}"/>
          </ac:picMkLst>
        </pc:picChg>
        <pc:picChg chg="mod ord">
          <ac:chgData name="Howard Wen" userId="7886c7d7-9e37-4d0c-a04a-19c6e170865d" providerId="ADAL" clId="{0942D911-5322-44F6-B24A-6335EB91A756}" dt="2026-08-10T19:26:56.127" v="3634"/>
          <ac:picMkLst>
            <pc:docMk/>
            <pc:sldMk cId="1511690164" sldId="425"/>
            <ac:picMk id="8" creationId="{B7C1197F-9A80-905C-D89C-CCA87249028A}"/>
          </ac:picMkLst>
        </pc:picChg>
        <pc:picChg chg="add mod ord">
          <ac:chgData name="Howard Wen" userId="7886c7d7-9e37-4d0c-a04a-19c6e170865d" providerId="ADAL" clId="{0942D911-5322-44F6-B24A-6335EB91A756}" dt="2026-08-10T19:26:56.127" v="3636"/>
          <ac:picMkLst>
            <pc:docMk/>
            <pc:sldMk cId="1511690164" sldId="425"/>
            <ac:picMk id="9" creationId="{B0A24AE5-A6D9-70C0-B439-0E4E8EF5852E}"/>
          </ac:picMkLst>
        </pc:picChg>
        <pc:picChg chg="add mod ord modCrop">
          <ac:chgData name="Howard Wen" userId="7886c7d7-9e37-4d0c-a04a-19c6e170865d" providerId="ADAL" clId="{0942D911-5322-44F6-B24A-6335EB91A756}" dt="2026-08-10T19:35:51.199" v="3725" actId="108"/>
          <ac:picMkLst>
            <pc:docMk/>
            <pc:sldMk cId="1511690164" sldId="425"/>
            <ac:picMk id="21" creationId="{61A35647-A781-B741-DD56-D2F094D90A73}"/>
          </ac:picMkLst>
        </pc:picChg>
        <pc:cxnChg chg="add mod">
          <ac:chgData name="Howard Wen" userId="7886c7d7-9e37-4d0c-a04a-19c6e170865d" providerId="ADAL" clId="{0942D911-5322-44F6-B24A-6335EB91A756}" dt="2026-08-10T19:29:16.732" v="3699" actId="1582"/>
          <ac:cxnSpMkLst>
            <pc:docMk/>
            <pc:sldMk cId="1511690164" sldId="425"/>
            <ac:cxnSpMk id="23" creationId="{35A26687-264B-6DE9-2991-4F78E6E5084D}"/>
          </ac:cxnSpMkLst>
        </pc:cxnChg>
        <pc:cxnChg chg="add mod">
          <ac:chgData name="Howard Wen" userId="7886c7d7-9e37-4d0c-a04a-19c6e170865d" providerId="ADAL" clId="{0942D911-5322-44F6-B24A-6335EB91A756}" dt="2026-08-09T18:38:36.553" v="1289" actId="164"/>
          <ac:cxnSpMkLst>
            <pc:docMk/>
            <pc:sldMk cId="1511690164" sldId="425"/>
            <ac:cxnSpMk id="24" creationId="{F782A405-9F61-DBD8-AF34-63BD9B13B7B6}"/>
          </ac:cxnSpMkLst>
        </pc:cxnChg>
        <pc:cxnChg chg="add mod">
          <ac:chgData name="Howard Wen" userId="7886c7d7-9e37-4d0c-a04a-19c6e170865d" providerId="ADAL" clId="{0942D911-5322-44F6-B24A-6335EB91A756}" dt="2026-08-09T18:38:36.553" v="1289" actId="164"/>
          <ac:cxnSpMkLst>
            <pc:docMk/>
            <pc:sldMk cId="1511690164" sldId="425"/>
            <ac:cxnSpMk id="26" creationId="{F254F3E3-71F0-3DB3-CA33-AB376935C0AB}"/>
          </ac:cxnSpMkLst>
        </pc:cxnChg>
        <pc:cxnChg chg="add mod ord">
          <ac:chgData name="Howard Wen" userId="7886c7d7-9e37-4d0c-a04a-19c6e170865d" providerId="ADAL" clId="{0942D911-5322-44F6-B24A-6335EB91A756}" dt="2026-08-10T19:26:56.147" v="3668"/>
          <ac:cxnSpMkLst>
            <pc:docMk/>
            <pc:sldMk cId="1511690164" sldId="425"/>
            <ac:cxnSpMk id="43" creationId="{0E8FD1D0-BDBF-0FA3-757E-50C3CE0E293E}"/>
          </ac:cxnSpMkLst>
        </pc:cxnChg>
        <pc:cxnChg chg="add mod ord">
          <ac:chgData name="Howard Wen" userId="7886c7d7-9e37-4d0c-a04a-19c6e170865d" providerId="ADAL" clId="{0942D911-5322-44F6-B24A-6335EB91A756}" dt="2026-08-10T19:26:56.150" v="3672"/>
          <ac:cxnSpMkLst>
            <pc:docMk/>
            <pc:sldMk cId="1511690164" sldId="425"/>
            <ac:cxnSpMk id="45" creationId="{E2825FC5-B236-F18A-A2BF-20D99447E11C}"/>
          </ac:cxnSpMkLst>
        </pc:cxnChg>
      </pc:sldChg>
      <pc:sldChg chg="addSp delSp modSp new mod">
        <pc:chgData name="Howard Wen" userId="7886c7d7-9e37-4d0c-a04a-19c6e170865d" providerId="ADAL" clId="{0942D911-5322-44F6-B24A-6335EB91A756}" dt="2026-08-11T04:05:32.542" v="4086" actId="1076"/>
        <pc:sldMkLst>
          <pc:docMk/>
          <pc:sldMk cId="190805925" sldId="426"/>
        </pc:sldMkLst>
        <pc:spChg chg="mod">
          <ac:chgData name="Howard Wen" userId="7886c7d7-9e37-4d0c-a04a-19c6e170865d" providerId="ADAL" clId="{0942D911-5322-44F6-B24A-6335EB91A756}" dt="2026-08-09T18:43:17.116" v="1418" actId="299"/>
          <ac:spMkLst>
            <pc:docMk/>
            <pc:sldMk cId="190805925" sldId="426"/>
            <ac:spMk id="2" creationId="{4E239FA6-811B-622C-289D-611FF2D2E509}"/>
          </ac:spMkLst>
        </pc:spChg>
        <pc:spChg chg="add mod">
          <ac:chgData name="Howard Wen" userId="7886c7d7-9e37-4d0c-a04a-19c6e170865d" providerId="ADAL" clId="{0942D911-5322-44F6-B24A-6335EB91A756}" dt="2026-08-11T04:05:32.542" v="4086" actId="1076"/>
          <ac:spMkLst>
            <pc:docMk/>
            <pc:sldMk cId="190805925" sldId="426"/>
            <ac:spMk id="4" creationId="{E6D1954D-086C-04E0-BB94-5E9D8F03F27C}"/>
          </ac:spMkLst>
        </pc:spChg>
        <pc:graphicFrameChg chg="add mod ord modVis">
          <ac:chgData name="Howard Wen" userId="7886c7d7-9e37-4d0c-a04a-19c6e170865d" providerId="ADAL" clId="{0942D911-5322-44F6-B24A-6335EB91A756}" dt="2026-08-09T18:43:09.859" v="1393"/>
          <ac:graphicFrameMkLst>
            <pc:docMk/>
            <pc:sldMk cId="190805925" sldId="426"/>
            <ac:graphicFrameMk id="8" creationId="{A0FE4895-8F0C-89C9-082C-7252DB1FD30F}"/>
          </ac:graphicFrameMkLst>
        </pc:graphicFrameChg>
        <pc:picChg chg="add mod modCrop">
          <ac:chgData name="Howard Wen" userId="7886c7d7-9e37-4d0c-a04a-19c6e170865d" providerId="ADAL" clId="{0942D911-5322-44F6-B24A-6335EB91A756}" dt="2026-08-09T18:44:20.603" v="1440" actId="1076"/>
          <ac:picMkLst>
            <pc:docMk/>
            <pc:sldMk cId="190805925" sldId="426"/>
            <ac:picMk id="7" creationId="{CCC32EB4-4488-1085-1468-FCCF0E2A44DB}"/>
          </ac:picMkLst>
        </pc:picChg>
        <pc:picChg chg="add mod modCrop">
          <ac:chgData name="Howard Wen" userId="7886c7d7-9e37-4d0c-a04a-19c6e170865d" providerId="ADAL" clId="{0942D911-5322-44F6-B24A-6335EB91A756}" dt="2026-08-09T18:44:21.231" v="1441" actId="1076"/>
          <ac:picMkLst>
            <pc:docMk/>
            <pc:sldMk cId="190805925" sldId="426"/>
            <ac:picMk id="9" creationId="{A6FA8D13-6490-F811-5DFD-5A593C82FFDD}"/>
          </ac:picMkLst>
        </pc:picChg>
      </pc:sldChg>
      <pc:sldChg chg="addSp delSp modSp new mod">
        <pc:chgData name="Howard Wen" userId="7886c7d7-9e37-4d0c-a04a-19c6e170865d" providerId="ADAL" clId="{0942D911-5322-44F6-B24A-6335EB91A756}" dt="2026-08-11T04:07:13.113" v="4161" actId="1035"/>
        <pc:sldMkLst>
          <pc:docMk/>
          <pc:sldMk cId="2011760126" sldId="427"/>
        </pc:sldMkLst>
        <pc:spChg chg="mod">
          <ac:chgData name="Howard Wen" userId="7886c7d7-9e37-4d0c-a04a-19c6e170865d" providerId="ADAL" clId="{0942D911-5322-44F6-B24A-6335EB91A756}" dt="2026-08-09T18:45:17.760" v="1454" actId="299"/>
          <ac:spMkLst>
            <pc:docMk/>
            <pc:sldMk cId="2011760126" sldId="427"/>
            <ac:spMk id="2" creationId="{91076926-537A-3BA8-0212-46C28640C3ED}"/>
          </ac:spMkLst>
        </pc:spChg>
        <pc:spChg chg="add mod">
          <ac:chgData name="Howard Wen" userId="7886c7d7-9e37-4d0c-a04a-19c6e170865d" providerId="ADAL" clId="{0942D911-5322-44F6-B24A-6335EB91A756}" dt="2026-08-11T04:07:13.113" v="4161" actId="1035"/>
          <ac:spMkLst>
            <pc:docMk/>
            <pc:sldMk cId="2011760126" sldId="427"/>
            <ac:spMk id="6" creationId="{1E3B596C-A0FE-D14A-0C0A-CFA3F99AA3A8}"/>
          </ac:spMkLst>
        </pc:spChg>
        <pc:graphicFrameChg chg="add mod ord modVis">
          <ac:chgData name="Howard Wen" userId="7886c7d7-9e37-4d0c-a04a-19c6e170865d" providerId="ADAL" clId="{0942D911-5322-44F6-B24A-6335EB91A756}" dt="2026-08-09T18:45:17.776" v="1468"/>
          <ac:graphicFrameMkLst>
            <pc:docMk/>
            <pc:sldMk cId="2011760126" sldId="427"/>
            <ac:graphicFrameMk id="8" creationId="{C9451DCB-3640-94F8-B55B-1B7262A17184}"/>
          </ac:graphicFrameMkLst>
        </pc:graphicFrameChg>
        <pc:picChg chg="add mod modCrop">
          <ac:chgData name="Howard Wen" userId="7886c7d7-9e37-4d0c-a04a-19c6e170865d" providerId="ADAL" clId="{0942D911-5322-44F6-B24A-6335EB91A756}" dt="2026-08-09T18:45:19.742" v="1470" actId="1076"/>
          <ac:picMkLst>
            <pc:docMk/>
            <pc:sldMk cId="2011760126" sldId="427"/>
            <ac:picMk id="7" creationId="{A06DDE35-81E1-9415-FD4C-D2CFE3EC8018}"/>
          </ac:picMkLst>
        </pc:picChg>
        <pc:picChg chg="add mod">
          <ac:chgData name="Howard Wen" userId="7886c7d7-9e37-4d0c-a04a-19c6e170865d" providerId="ADAL" clId="{0942D911-5322-44F6-B24A-6335EB91A756}" dt="2026-08-09T18:45:30.365" v="1472" actId="1076"/>
          <ac:picMkLst>
            <pc:docMk/>
            <pc:sldMk cId="2011760126" sldId="427"/>
            <ac:picMk id="10" creationId="{84E9338E-C897-5270-4001-7D4904AEBF01}"/>
          </ac:picMkLst>
        </pc:picChg>
      </pc:sldChg>
      <pc:sldChg chg="addSp delSp modSp add mod">
        <pc:chgData name="Howard Wen" userId="7886c7d7-9e37-4d0c-a04a-19c6e170865d" providerId="ADAL" clId="{0942D911-5322-44F6-B24A-6335EB91A756}" dt="2026-08-11T04:07:35.055" v="4183" actId="1037"/>
        <pc:sldMkLst>
          <pc:docMk/>
          <pc:sldMk cId="4092302935" sldId="428"/>
        </pc:sldMkLst>
        <pc:spChg chg="add mod">
          <ac:chgData name="Howard Wen" userId="7886c7d7-9e37-4d0c-a04a-19c6e170865d" providerId="ADAL" clId="{0942D911-5322-44F6-B24A-6335EB91A756}" dt="2026-08-11T04:07:35.055" v="4183" actId="1037"/>
          <ac:spMkLst>
            <pc:docMk/>
            <pc:sldMk cId="4092302935" sldId="428"/>
            <ac:spMk id="9" creationId="{ABE3BA88-0F2B-BEF1-16E0-CCEDB8A34D82}"/>
          </ac:spMkLst>
        </pc:spChg>
        <pc:picChg chg="add mod">
          <ac:chgData name="Howard Wen" userId="7886c7d7-9e37-4d0c-a04a-19c6e170865d" providerId="ADAL" clId="{0942D911-5322-44F6-B24A-6335EB91A756}" dt="2026-08-09T18:49:37.491" v="1483" actId="1076"/>
          <ac:picMkLst>
            <pc:docMk/>
            <pc:sldMk cId="4092302935" sldId="428"/>
            <ac:picMk id="6" creationId="{66DE6D15-EA20-AB5D-1A82-E776747CB57E}"/>
          </ac:picMkLst>
        </pc:picChg>
        <pc:picChg chg="mod modCrop">
          <ac:chgData name="Howard Wen" userId="7886c7d7-9e37-4d0c-a04a-19c6e170865d" providerId="ADAL" clId="{0942D911-5322-44F6-B24A-6335EB91A756}" dt="2026-08-09T18:49:18.878" v="1476" actId="18131"/>
          <ac:picMkLst>
            <pc:docMk/>
            <pc:sldMk cId="4092302935" sldId="428"/>
            <ac:picMk id="7" creationId="{3CF3AC4F-A05E-1D84-FA85-64C78F4949E7}"/>
          </ac:picMkLst>
        </pc:picChg>
      </pc:sldChg>
      <pc:sldChg chg="addSp delSp modSp add mod ord">
        <pc:chgData name="Howard Wen" userId="7886c7d7-9e37-4d0c-a04a-19c6e170865d" providerId="ADAL" clId="{0942D911-5322-44F6-B24A-6335EB91A756}" dt="2026-08-11T04:07:20.559" v="4171" actId="1037"/>
        <pc:sldMkLst>
          <pc:docMk/>
          <pc:sldMk cId="3783468001" sldId="429"/>
        </pc:sldMkLst>
        <pc:spChg chg="del">
          <ac:chgData name="Howard Wen" userId="7886c7d7-9e37-4d0c-a04a-19c6e170865d" providerId="ADAL" clId="{0942D911-5322-44F6-B24A-6335EB91A756}" dt="2026-08-10T22:19:23.260" v="3727" actId="931"/>
          <ac:spMkLst>
            <pc:docMk/>
            <pc:sldMk cId="3783468001" sldId="429"/>
            <ac:spMk id="3" creationId="{2322F1B4-873A-A51E-C55E-064AC2CB7381}"/>
          </ac:spMkLst>
        </pc:spChg>
        <pc:spChg chg="add mod">
          <ac:chgData name="Howard Wen" userId="7886c7d7-9e37-4d0c-a04a-19c6e170865d" providerId="ADAL" clId="{0942D911-5322-44F6-B24A-6335EB91A756}" dt="2026-08-09T18:53:31.462" v="1492" actId="1076"/>
          <ac:spMkLst>
            <pc:docMk/>
            <pc:sldMk cId="3783468001" sldId="429"/>
            <ac:spMk id="4" creationId="{DFCDAD16-28C8-B5BE-47BC-2CA68EAABE17}"/>
          </ac:spMkLst>
        </pc:spChg>
        <pc:spChg chg="add mod">
          <ac:chgData name="Howard Wen" userId="7886c7d7-9e37-4d0c-a04a-19c6e170865d" providerId="ADAL" clId="{0942D911-5322-44F6-B24A-6335EB91A756}" dt="2026-08-11T04:07:20.559" v="4171" actId="1037"/>
          <ac:spMkLst>
            <pc:docMk/>
            <pc:sldMk cId="3783468001" sldId="429"/>
            <ac:spMk id="6" creationId="{DC874BC8-D7B9-6271-A579-9D9958FD1C09}"/>
          </ac:spMkLst>
        </pc:spChg>
        <pc:spChg chg="add mod">
          <ac:chgData name="Howard Wen" userId="7886c7d7-9e37-4d0c-a04a-19c6e170865d" providerId="ADAL" clId="{0942D911-5322-44F6-B24A-6335EB91A756}" dt="2026-08-09T18:53:32.818" v="1493" actId="571"/>
          <ac:spMkLst>
            <pc:docMk/>
            <pc:sldMk cId="3783468001" sldId="429"/>
            <ac:spMk id="9" creationId="{441A3290-5BD5-C40E-0195-8E1C94E811E2}"/>
          </ac:spMkLst>
        </pc:spChg>
        <pc:spChg chg="add mod">
          <ac:chgData name="Howard Wen" userId="7886c7d7-9e37-4d0c-a04a-19c6e170865d" providerId="ADAL" clId="{0942D911-5322-44F6-B24A-6335EB91A756}" dt="2026-08-09T18:53:35.586" v="1494" actId="571"/>
          <ac:spMkLst>
            <pc:docMk/>
            <pc:sldMk cId="3783468001" sldId="429"/>
            <ac:spMk id="10" creationId="{BA456A24-16DE-A3B3-D46F-2976ACC894C6}"/>
          </ac:spMkLst>
        </pc:spChg>
        <pc:spChg chg="add mod">
          <ac:chgData name="Howard Wen" userId="7886c7d7-9e37-4d0c-a04a-19c6e170865d" providerId="ADAL" clId="{0942D911-5322-44F6-B24A-6335EB91A756}" dt="2026-08-09T18:53:42.333" v="1497" actId="1076"/>
          <ac:spMkLst>
            <pc:docMk/>
            <pc:sldMk cId="3783468001" sldId="429"/>
            <ac:spMk id="11" creationId="{01B4E4AE-57F8-633B-2E4A-B210B3D495DA}"/>
          </ac:spMkLst>
        </pc:spChg>
        <pc:spChg chg="add mod">
          <ac:chgData name="Howard Wen" userId="7886c7d7-9e37-4d0c-a04a-19c6e170865d" providerId="ADAL" clId="{0942D911-5322-44F6-B24A-6335EB91A756}" dt="2026-08-09T18:53:39.204" v="1496" actId="571"/>
          <ac:spMkLst>
            <pc:docMk/>
            <pc:sldMk cId="3783468001" sldId="429"/>
            <ac:spMk id="12" creationId="{D6208A81-4D70-7B32-FED9-863D7E7EFF64}"/>
          </ac:spMkLst>
        </pc:spChg>
        <pc:spChg chg="add mod">
          <ac:chgData name="Howard Wen" userId="7886c7d7-9e37-4d0c-a04a-19c6e170865d" providerId="ADAL" clId="{0942D911-5322-44F6-B24A-6335EB91A756}" dt="2026-08-09T18:53:47.063" v="1505" actId="1037"/>
          <ac:spMkLst>
            <pc:docMk/>
            <pc:sldMk cId="3783468001" sldId="429"/>
            <ac:spMk id="13" creationId="{6920FFF7-51EF-EB65-DC10-4CE7756C79F0}"/>
          </ac:spMkLst>
        </pc:spChg>
        <pc:spChg chg="add mod">
          <ac:chgData name="Howard Wen" userId="7886c7d7-9e37-4d0c-a04a-19c6e170865d" providerId="ADAL" clId="{0942D911-5322-44F6-B24A-6335EB91A756}" dt="2026-08-09T18:53:50.415" v="1506" actId="571"/>
          <ac:spMkLst>
            <pc:docMk/>
            <pc:sldMk cId="3783468001" sldId="429"/>
            <ac:spMk id="14" creationId="{3954222D-EB62-A1A7-7AB7-363E5C6B0C34}"/>
          </ac:spMkLst>
        </pc:spChg>
        <pc:spChg chg="add mod">
          <ac:chgData name="Howard Wen" userId="7886c7d7-9e37-4d0c-a04a-19c6e170865d" providerId="ADAL" clId="{0942D911-5322-44F6-B24A-6335EB91A756}" dt="2026-08-09T18:53:51.687" v="1507" actId="571"/>
          <ac:spMkLst>
            <pc:docMk/>
            <pc:sldMk cId="3783468001" sldId="429"/>
            <ac:spMk id="15" creationId="{70C213AD-9877-2D71-7CCF-37D07DB30419}"/>
          </ac:spMkLst>
        </pc:spChg>
        <pc:spChg chg="add mod">
          <ac:chgData name="Howard Wen" userId="7886c7d7-9e37-4d0c-a04a-19c6e170865d" providerId="ADAL" clId="{0942D911-5322-44F6-B24A-6335EB91A756}" dt="2026-08-09T18:53:53.391" v="1508" actId="571"/>
          <ac:spMkLst>
            <pc:docMk/>
            <pc:sldMk cId="3783468001" sldId="429"/>
            <ac:spMk id="16" creationId="{5E638558-7A7F-84D3-7AB6-7FD66D97562F}"/>
          </ac:spMkLst>
        </pc:spChg>
        <pc:spChg chg="add mod">
          <ac:chgData name="Howard Wen" userId="7886c7d7-9e37-4d0c-a04a-19c6e170865d" providerId="ADAL" clId="{0942D911-5322-44F6-B24A-6335EB91A756}" dt="2026-08-09T18:53:54.695" v="1509" actId="571"/>
          <ac:spMkLst>
            <pc:docMk/>
            <pc:sldMk cId="3783468001" sldId="429"/>
            <ac:spMk id="17" creationId="{238D69FF-9D14-2A4F-A78B-2FF07B041612}"/>
          </ac:spMkLst>
        </pc:spChg>
        <pc:spChg chg="add mod">
          <ac:chgData name="Howard Wen" userId="7886c7d7-9e37-4d0c-a04a-19c6e170865d" providerId="ADAL" clId="{0942D911-5322-44F6-B24A-6335EB91A756}" dt="2026-08-09T18:53:55.988" v="1510" actId="571"/>
          <ac:spMkLst>
            <pc:docMk/>
            <pc:sldMk cId="3783468001" sldId="429"/>
            <ac:spMk id="18" creationId="{3FF3153B-C76C-D87B-3F20-B3CB7A3316E9}"/>
          </ac:spMkLst>
        </pc:spChg>
        <pc:spChg chg="add mod">
          <ac:chgData name="Howard Wen" userId="7886c7d7-9e37-4d0c-a04a-19c6e170865d" providerId="ADAL" clId="{0942D911-5322-44F6-B24A-6335EB91A756}" dt="2026-08-09T18:53:57.307" v="1511" actId="571"/>
          <ac:spMkLst>
            <pc:docMk/>
            <pc:sldMk cId="3783468001" sldId="429"/>
            <ac:spMk id="19" creationId="{73F1B447-C859-79A8-9517-7610298389CF}"/>
          </ac:spMkLst>
        </pc:spChg>
        <pc:spChg chg="add mod">
          <ac:chgData name="Howard Wen" userId="7886c7d7-9e37-4d0c-a04a-19c6e170865d" providerId="ADAL" clId="{0942D911-5322-44F6-B24A-6335EB91A756}" dt="2026-08-09T18:53:58.486" v="1512" actId="571"/>
          <ac:spMkLst>
            <pc:docMk/>
            <pc:sldMk cId="3783468001" sldId="429"/>
            <ac:spMk id="20" creationId="{956AD509-1B2B-C330-585B-FD22B43AEFBA}"/>
          </ac:spMkLst>
        </pc:spChg>
        <pc:picChg chg="mod modCrop">
          <ac:chgData name="Howard Wen" userId="7886c7d7-9e37-4d0c-a04a-19c6e170865d" providerId="ADAL" clId="{0942D911-5322-44F6-B24A-6335EB91A756}" dt="2026-08-09T18:50:08.910" v="1486" actId="18131"/>
          <ac:picMkLst>
            <pc:docMk/>
            <pc:sldMk cId="3783468001" sldId="429"/>
            <ac:picMk id="7" creationId="{3DF1D4FB-A84D-1DC2-EBAA-69FA92F54BC6}"/>
          </ac:picMkLst>
        </pc:picChg>
        <pc:picChg chg="add mod ord">
          <ac:chgData name="Howard Wen" userId="7886c7d7-9e37-4d0c-a04a-19c6e170865d" providerId="ADAL" clId="{0942D911-5322-44F6-B24A-6335EB91A756}" dt="2026-08-10T22:19:51.444" v="3728" actId="1076"/>
          <ac:picMkLst>
            <pc:docMk/>
            <pc:sldMk cId="3783468001" sldId="429"/>
            <ac:picMk id="21" creationId="{7E40C76E-81AB-7F26-B111-F237C022CB24}"/>
          </ac:picMkLst>
        </pc:picChg>
      </pc:sldChg>
      <pc:sldChg chg="addSp delSp modSp add mod ord">
        <pc:chgData name="Howard Wen" userId="7886c7d7-9e37-4d0c-a04a-19c6e170865d" providerId="ADAL" clId="{0942D911-5322-44F6-B24A-6335EB91A756}" dt="2026-08-09T18:59:11.518" v="1622" actId="20577"/>
        <pc:sldMkLst>
          <pc:docMk/>
          <pc:sldMk cId="1064819221" sldId="430"/>
        </pc:sldMkLst>
        <pc:spChg chg="add mod">
          <ac:chgData name="Howard Wen" userId="7886c7d7-9e37-4d0c-a04a-19c6e170865d" providerId="ADAL" clId="{0942D911-5322-44F6-B24A-6335EB91A756}" dt="2026-08-09T18:59:11.518" v="1622" actId="20577"/>
          <ac:spMkLst>
            <pc:docMk/>
            <pc:sldMk cId="1064819221" sldId="430"/>
            <ac:spMk id="4" creationId="{A0AC69C7-3347-C39F-DD4B-A35F15D03212}"/>
          </ac:spMkLst>
        </pc:spChg>
        <pc:picChg chg="mod modCrop">
          <ac:chgData name="Howard Wen" userId="7886c7d7-9e37-4d0c-a04a-19c6e170865d" providerId="ADAL" clId="{0942D911-5322-44F6-B24A-6335EB91A756}" dt="2026-08-09T18:54:40.647" v="1519" actId="18131"/>
          <ac:picMkLst>
            <pc:docMk/>
            <pc:sldMk cId="1064819221" sldId="430"/>
            <ac:picMk id="7" creationId="{94AF82DB-BDB6-D3CA-74E8-B3AB543FA543}"/>
          </ac:picMkLst>
        </pc:picChg>
      </pc:sldChg>
      <pc:sldChg chg="addSp delSp modSp add del mod">
        <pc:chgData name="Howard Wen" userId="7886c7d7-9e37-4d0c-a04a-19c6e170865d" providerId="ADAL" clId="{0942D911-5322-44F6-B24A-6335EB91A756}" dt="2026-08-10T01:24:03.553" v="2258" actId="47"/>
        <pc:sldMkLst>
          <pc:docMk/>
          <pc:sldMk cId="2129796457" sldId="431"/>
        </pc:sldMkLst>
        <pc:picChg chg="add del mod">
          <ac:chgData name="Howard Wen" userId="7886c7d7-9e37-4d0c-a04a-19c6e170865d" providerId="ADAL" clId="{0942D911-5322-44F6-B24A-6335EB91A756}" dt="2026-08-10T01:23:53.054" v="2252" actId="21"/>
          <ac:picMkLst>
            <pc:docMk/>
            <pc:sldMk cId="2129796457" sldId="431"/>
            <ac:picMk id="21" creationId="{357CB436-D4E4-11DB-35DE-37F12412E5A9}"/>
          </ac:picMkLst>
        </pc:picChg>
      </pc:sldChg>
      <pc:sldChg chg="addSp delSp modSp new add del mod">
        <pc:chgData name="Howard Wen" userId="7886c7d7-9e37-4d0c-a04a-19c6e170865d" providerId="ADAL" clId="{0942D911-5322-44F6-B24A-6335EB91A756}" dt="2026-08-10T18:02:32.323" v="2309"/>
        <pc:sldMkLst>
          <pc:docMk/>
          <pc:sldMk cId="844882246" sldId="432"/>
        </pc:sldMkLst>
        <pc:spChg chg="mod">
          <ac:chgData name="Howard Wen" userId="7886c7d7-9e37-4d0c-a04a-19c6e170865d" providerId="ADAL" clId="{0942D911-5322-44F6-B24A-6335EB91A756}" dt="2026-08-09T19:09:03.412" v="1668" actId="299"/>
          <ac:spMkLst>
            <pc:docMk/>
            <pc:sldMk cId="844882246" sldId="432"/>
            <ac:spMk id="2" creationId="{D93F65F6-ED93-5A71-8513-E81494462406}"/>
          </ac:spMkLst>
        </pc:spChg>
        <pc:spChg chg="mod">
          <ac:chgData name="Howard Wen" userId="7886c7d7-9e37-4d0c-a04a-19c6e170865d" providerId="ADAL" clId="{0942D911-5322-44F6-B24A-6335EB91A756}" dt="2026-08-10T01:25:48.139" v="2304" actId="6549"/>
          <ac:spMkLst>
            <pc:docMk/>
            <pc:sldMk cId="844882246" sldId="432"/>
            <ac:spMk id="3" creationId="{6712D697-7E30-2968-A341-53E54F54CC98}"/>
          </ac:spMkLst>
        </pc:spChg>
        <pc:spChg chg="add del mod">
          <ac:chgData name="Howard Wen" userId="7886c7d7-9e37-4d0c-a04a-19c6e170865d" providerId="ADAL" clId="{0942D911-5322-44F6-B24A-6335EB91A756}" dt="2026-08-10T01:26:27.201" v="2307" actId="478"/>
          <ac:spMkLst>
            <pc:docMk/>
            <pc:sldMk cId="844882246" sldId="432"/>
            <ac:spMk id="8" creationId="{EFEF8964-87AA-C1E5-E41A-1191C700DF08}"/>
          </ac:spMkLst>
        </pc:spChg>
        <pc:graphicFrameChg chg="add mod ord modVis">
          <ac:chgData name="Howard Wen" userId="7886c7d7-9e37-4d0c-a04a-19c6e170865d" providerId="ADAL" clId="{0942D911-5322-44F6-B24A-6335EB91A756}" dt="2026-08-09T19:09:03.475" v="1682"/>
          <ac:graphicFrameMkLst>
            <pc:docMk/>
            <pc:sldMk cId="844882246" sldId="432"/>
            <ac:graphicFrameMk id="6" creationId="{7CA370DF-0168-2FE5-DCEB-8A99E6216E3A}"/>
          </ac:graphicFrameMkLst>
        </pc:graphicFrameChg>
      </pc:sldChg>
      <pc:sldChg chg="add del">
        <pc:chgData name="Howard Wen" userId="7886c7d7-9e37-4d0c-a04a-19c6e170865d" providerId="ADAL" clId="{0942D911-5322-44F6-B24A-6335EB91A756}" dt="2026-08-10T18:03:45.464" v="2329"/>
        <pc:sldMkLst>
          <pc:docMk/>
          <pc:sldMk cId="453708603" sldId="433"/>
        </pc:sldMkLst>
      </pc:sldChg>
      <pc:sldChg chg="add del">
        <pc:chgData name="Howard Wen" userId="7886c7d7-9e37-4d0c-a04a-19c6e170865d" providerId="ADAL" clId="{0942D911-5322-44F6-B24A-6335EB91A756}" dt="2026-08-10T18:03:49.038" v="2330"/>
        <pc:sldMkLst>
          <pc:docMk/>
          <pc:sldMk cId="2152795821" sldId="433"/>
        </pc:sldMkLst>
      </pc:sldChg>
      <pc:sldChg chg="add del">
        <pc:chgData name="Howard Wen" userId="7886c7d7-9e37-4d0c-a04a-19c6e170865d" providerId="ADAL" clId="{0942D911-5322-44F6-B24A-6335EB91A756}" dt="2026-08-10T18:03:49.038" v="2330"/>
        <pc:sldMkLst>
          <pc:docMk/>
          <pc:sldMk cId="780715712" sldId="434"/>
        </pc:sldMkLst>
      </pc:sldChg>
      <pc:sldChg chg="add del">
        <pc:chgData name="Howard Wen" userId="7886c7d7-9e37-4d0c-a04a-19c6e170865d" providerId="ADAL" clId="{0942D911-5322-44F6-B24A-6335EB91A756}" dt="2026-08-10T18:03:49.038" v="2330"/>
        <pc:sldMkLst>
          <pc:docMk/>
          <pc:sldMk cId="3291364545" sldId="435"/>
        </pc:sldMkLst>
      </pc:sldChg>
      <pc:sldChg chg="addSp delSp modSp add mod">
        <pc:chgData name="Howard Wen" userId="7886c7d7-9e37-4d0c-a04a-19c6e170865d" providerId="ADAL" clId="{0942D911-5322-44F6-B24A-6335EB91A756}" dt="2026-08-10T18:07:57.414" v="2395" actId="478"/>
        <pc:sldMkLst>
          <pc:docMk/>
          <pc:sldMk cId="155944509" sldId="436"/>
        </pc:sldMkLst>
        <pc:spChg chg="del">
          <ac:chgData name="Howard Wen" userId="7886c7d7-9e37-4d0c-a04a-19c6e170865d" providerId="ADAL" clId="{0942D911-5322-44F6-B24A-6335EB91A756}" dt="2026-08-10T18:07:55.202" v="2394" actId="478"/>
          <ac:spMkLst>
            <pc:docMk/>
            <pc:sldMk cId="155944509" sldId="436"/>
            <ac:spMk id="3" creationId="{B69686D1-885F-256F-2F6E-C8F6DB516D2E}"/>
          </ac:spMkLst>
        </pc:spChg>
        <pc:spChg chg="add del mod">
          <ac:chgData name="Howard Wen" userId="7886c7d7-9e37-4d0c-a04a-19c6e170865d" providerId="ADAL" clId="{0942D911-5322-44F6-B24A-6335EB91A756}" dt="2026-08-10T18:07:47.345" v="2392" actId="478"/>
          <ac:spMkLst>
            <pc:docMk/>
            <pc:sldMk cId="155944509" sldId="436"/>
            <ac:spMk id="9" creationId="{E33896C3-7B45-FC25-F54C-3A685439BEB7}"/>
          </ac:spMkLst>
        </pc:spChg>
        <pc:spChg chg="del">
          <ac:chgData name="Howard Wen" userId="7886c7d7-9e37-4d0c-a04a-19c6e170865d" providerId="ADAL" clId="{0942D911-5322-44F6-B24A-6335EB91A756}" dt="2026-08-10T18:07:45.716" v="2391" actId="478"/>
          <ac:spMkLst>
            <pc:docMk/>
            <pc:sldMk cId="155944509" sldId="436"/>
            <ac:spMk id="10" creationId="{0CA9331E-4D12-D82B-50BC-5938C119FEBF}"/>
          </ac:spMkLst>
        </pc:spChg>
        <pc:spChg chg="add del mod">
          <ac:chgData name="Howard Wen" userId="7886c7d7-9e37-4d0c-a04a-19c6e170865d" providerId="ADAL" clId="{0942D911-5322-44F6-B24A-6335EB91A756}" dt="2026-08-10T18:07:57.414" v="2395" actId="478"/>
          <ac:spMkLst>
            <pc:docMk/>
            <pc:sldMk cId="155944509" sldId="436"/>
            <ac:spMk id="13" creationId="{3B79FC9A-F115-20A6-0677-96EEC0ABC74A}"/>
          </ac:spMkLst>
        </pc:spChg>
        <pc:spChg chg="add del mod">
          <ac:chgData name="Howard Wen" userId="7886c7d7-9e37-4d0c-a04a-19c6e170865d" providerId="ADAL" clId="{0942D911-5322-44F6-B24A-6335EB91A756}" dt="2026-08-10T18:07:57.414" v="2395" actId="478"/>
          <ac:spMkLst>
            <pc:docMk/>
            <pc:sldMk cId="155944509" sldId="436"/>
            <ac:spMk id="15" creationId="{C5E47924-628C-F991-42FB-33FEEDA13A6D}"/>
          </ac:spMkLst>
        </pc:spChg>
        <pc:spChg chg="del">
          <ac:chgData name="Howard Wen" userId="7886c7d7-9e37-4d0c-a04a-19c6e170865d" providerId="ADAL" clId="{0942D911-5322-44F6-B24A-6335EB91A756}" dt="2026-08-10T18:07:55.202" v="2394" actId="478"/>
          <ac:spMkLst>
            <pc:docMk/>
            <pc:sldMk cId="155944509" sldId="436"/>
            <ac:spMk id="18" creationId="{F05A780D-FEAA-D9D6-7E52-128B836C6309}"/>
          </ac:spMkLst>
        </pc:spChg>
        <pc:spChg chg="del">
          <ac:chgData name="Howard Wen" userId="7886c7d7-9e37-4d0c-a04a-19c6e170865d" providerId="ADAL" clId="{0942D911-5322-44F6-B24A-6335EB91A756}" dt="2026-08-10T18:07:45.716" v="2391" actId="478"/>
          <ac:spMkLst>
            <pc:docMk/>
            <pc:sldMk cId="155944509" sldId="436"/>
            <ac:spMk id="24" creationId="{6A7CF23F-6D47-5E57-1713-186492FD03CE}"/>
          </ac:spMkLst>
        </pc:spChg>
        <pc:picChg chg="del">
          <ac:chgData name="Howard Wen" userId="7886c7d7-9e37-4d0c-a04a-19c6e170865d" providerId="ADAL" clId="{0942D911-5322-44F6-B24A-6335EB91A756}" dt="2026-08-10T18:07:55.202" v="2394" actId="478"/>
          <ac:picMkLst>
            <pc:docMk/>
            <pc:sldMk cId="155944509" sldId="436"/>
            <ac:picMk id="16" creationId="{3BD96BC7-6916-4701-B08C-C44CDED6B137}"/>
          </ac:picMkLst>
        </pc:picChg>
        <pc:picChg chg="del">
          <ac:chgData name="Howard Wen" userId="7886c7d7-9e37-4d0c-a04a-19c6e170865d" providerId="ADAL" clId="{0942D911-5322-44F6-B24A-6335EB91A756}" dt="2026-08-10T18:07:45.716" v="2391" actId="478"/>
          <ac:picMkLst>
            <pc:docMk/>
            <pc:sldMk cId="155944509" sldId="436"/>
            <ac:picMk id="20" creationId="{7189F6C1-1A5E-25C2-52FB-31A799929B2C}"/>
          </ac:picMkLst>
        </pc:picChg>
      </pc:sldChg>
      <pc:sldChg chg="add del">
        <pc:chgData name="Howard Wen" userId="7886c7d7-9e37-4d0c-a04a-19c6e170865d" providerId="ADAL" clId="{0942D911-5322-44F6-B24A-6335EB91A756}" dt="2026-08-10T18:03:39.356" v="2315"/>
        <pc:sldMkLst>
          <pc:docMk/>
          <pc:sldMk cId="2341443215" sldId="436"/>
        </pc:sldMkLst>
      </pc:sldChg>
      <pc:sldChg chg="add del">
        <pc:chgData name="Howard Wen" userId="7886c7d7-9e37-4d0c-a04a-19c6e170865d" providerId="ADAL" clId="{0942D911-5322-44F6-B24A-6335EB91A756}" dt="2026-08-10T18:03:53.312" v="2331" actId="47"/>
        <pc:sldMkLst>
          <pc:docMk/>
          <pc:sldMk cId="2976867327" sldId="436"/>
        </pc:sldMkLst>
      </pc:sldChg>
      <pc:sldChg chg="add">
        <pc:chgData name="Howard Wen" userId="7886c7d7-9e37-4d0c-a04a-19c6e170865d" providerId="ADAL" clId="{0942D911-5322-44F6-B24A-6335EB91A756}" dt="2026-08-10T18:07:51.278" v="2393"/>
        <pc:sldMkLst>
          <pc:docMk/>
          <pc:sldMk cId="191129113" sldId="437"/>
        </pc:sldMkLst>
      </pc:sldChg>
      <pc:sldChg chg="add del">
        <pc:chgData name="Howard Wen" userId="7886c7d7-9e37-4d0c-a04a-19c6e170865d" providerId="ADAL" clId="{0942D911-5322-44F6-B24A-6335EB91A756}" dt="2026-08-10T18:03:38.902" v="2314"/>
        <pc:sldMkLst>
          <pc:docMk/>
          <pc:sldMk cId="1343771779" sldId="43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743CAF-962D-8041-8D13-80482FC2DA0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A7EE672B-7400-52FA-F1FB-978BD70DB8E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2F95AC-EA1F-4FB0-BBFD-486EB4777499}" type="datetimeFigureOut">
              <a:rPr lang="en-CA" smtClean="0"/>
              <a:t>2026-08-10</a:t>
            </a:fld>
            <a:endParaRPr lang="en-CA"/>
          </a:p>
        </p:txBody>
      </p:sp>
      <p:sp>
        <p:nvSpPr>
          <p:cNvPr id="4" name="Footer Placeholder 3">
            <a:extLst>
              <a:ext uri="{FF2B5EF4-FFF2-40B4-BE49-F238E27FC236}">
                <a16:creationId xmlns:a16="http://schemas.microsoft.com/office/drawing/2014/main" id="{A509554C-9056-D164-B038-E444BCE22AE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51BC533B-1D7D-72EF-FB9D-2DA82E68BE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2ADBEB-6244-4928-AD64-FA63321FC345}" type="slidenum">
              <a:rPr lang="en-CA" smtClean="0"/>
              <a:t>‹#›</a:t>
            </a:fld>
            <a:endParaRPr lang="en-CA"/>
          </a:p>
        </p:txBody>
      </p:sp>
    </p:spTree>
    <p:extLst>
      <p:ext uri="{BB962C8B-B14F-4D97-AF65-F5344CB8AC3E}">
        <p14:creationId xmlns:p14="http://schemas.microsoft.com/office/powerpoint/2010/main" val="13470206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D3A82F-9A3A-4E38-BA06-3A6B033919F5}" type="datetimeFigureOut">
              <a:rPr lang="en-CA" smtClean="0"/>
              <a:t>2026-08-10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5B3527-5F0F-4001-A064-3FB18B4E09EC}" type="slidenum">
              <a:rPr lang="en-CA" smtClean="0"/>
              <a:t>‹#›</a:t>
            </a:fld>
            <a:endParaRPr lang="en-CA"/>
          </a:p>
        </p:txBody>
      </p:sp>
    </p:spTree>
    <p:extLst>
      <p:ext uri="{BB962C8B-B14F-4D97-AF65-F5344CB8AC3E}">
        <p14:creationId xmlns:p14="http://schemas.microsoft.com/office/powerpoint/2010/main" val="223512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DA022-D417-8FFF-4FF2-FFCC4EE2A9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54B1B3-8AD1-8EA6-F2AE-1268E14517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CF0EF5-CD3B-66D5-79D3-2A9627CB3D5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Calibri" panose="020F0502020204030204" pitchFamily="34" charset="0"/>
                <a:ea typeface="Calibri" panose="020F0502020204030204" pitchFamily="34" charset="0"/>
                <a:cs typeface="Calibri" panose="020F0502020204030204" pitchFamily="34" charset="0"/>
              </a:rPr>
              <a:t>CASST 2026</a:t>
            </a:r>
          </a:p>
          <a:p>
            <a:endParaRPr lang="en-US" dirty="0"/>
          </a:p>
        </p:txBody>
      </p:sp>
      <p:sp>
        <p:nvSpPr>
          <p:cNvPr id="4" name="Slide Number Placeholder 3">
            <a:extLst>
              <a:ext uri="{FF2B5EF4-FFF2-40B4-BE49-F238E27FC236}">
                <a16:creationId xmlns:a16="http://schemas.microsoft.com/office/drawing/2014/main" id="{B98E947D-04CB-564C-9C1D-8F8E3728E80E}"/>
              </a:ext>
            </a:extLst>
          </p:cNvPr>
          <p:cNvSpPr>
            <a:spLocks noGrp="1"/>
          </p:cNvSpPr>
          <p:nvPr>
            <p:ph type="sldNum" sz="quarter" idx="5"/>
          </p:nvPr>
        </p:nvSpPr>
        <p:spPr/>
        <p:txBody>
          <a:bodyPr/>
          <a:lstStyle/>
          <a:p>
            <a:fld id="{165B3527-5F0F-4001-A064-3FB18B4E09EC}" type="slidenum">
              <a:rPr lang="en-CA" smtClean="0"/>
              <a:t>3</a:t>
            </a:fld>
            <a:endParaRPr lang="en-CA"/>
          </a:p>
        </p:txBody>
      </p:sp>
    </p:spTree>
    <p:extLst>
      <p:ext uri="{BB962C8B-B14F-4D97-AF65-F5344CB8AC3E}">
        <p14:creationId xmlns:p14="http://schemas.microsoft.com/office/powerpoint/2010/main" val="1189527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8ED29-7D24-9F44-10CD-44B8408F35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A7D8E-7158-7D49-10A6-2CA5445BB8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C4D951-ADBF-5A5F-CC37-3216FDA7EA8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Calibri" panose="020F0502020204030204" pitchFamily="34" charset="0"/>
                <a:ea typeface="Calibri" panose="020F0502020204030204" pitchFamily="34" charset="0"/>
                <a:cs typeface="Calibri" panose="020F0502020204030204" pitchFamily="34" charset="0"/>
              </a:rPr>
              <a:t>CASST 2026</a:t>
            </a:r>
          </a:p>
          <a:p>
            <a:endParaRPr lang="en-US" dirty="0"/>
          </a:p>
        </p:txBody>
      </p:sp>
      <p:sp>
        <p:nvSpPr>
          <p:cNvPr id="4" name="Slide Number Placeholder 3">
            <a:extLst>
              <a:ext uri="{FF2B5EF4-FFF2-40B4-BE49-F238E27FC236}">
                <a16:creationId xmlns:a16="http://schemas.microsoft.com/office/drawing/2014/main" id="{BE21AF8A-A737-FDFC-BFAD-32880B769587}"/>
              </a:ext>
            </a:extLst>
          </p:cNvPr>
          <p:cNvSpPr>
            <a:spLocks noGrp="1"/>
          </p:cNvSpPr>
          <p:nvPr>
            <p:ph type="sldNum" sz="quarter" idx="5"/>
          </p:nvPr>
        </p:nvSpPr>
        <p:spPr/>
        <p:txBody>
          <a:bodyPr/>
          <a:lstStyle/>
          <a:p>
            <a:fld id="{165B3527-5F0F-4001-A064-3FB18B4E09EC}" type="slidenum">
              <a:rPr lang="en-CA" smtClean="0"/>
              <a:t>4</a:t>
            </a:fld>
            <a:endParaRPr lang="en-CA"/>
          </a:p>
        </p:txBody>
      </p:sp>
    </p:spTree>
    <p:extLst>
      <p:ext uri="{BB962C8B-B14F-4D97-AF65-F5344CB8AC3E}">
        <p14:creationId xmlns:p14="http://schemas.microsoft.com/office/powerpoint/2010/main" val="469234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3FD6D-3970-25A1-5596-D64A795B36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130705-75F2-CD85-1963-29D51C9610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668713-A3DE-7B65-12C9-7EB365E66D0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Calibri" panose="020F0502020204030204" pitchFamily="34" charset="0"/>
                <a:ea typeface="Calibri" panose="020F0502020204030204" pitchFamily="34" charset="0"/>
                <a:cs typeface="Calibri" panose="020F0502020204030204" pitchFamily="34" charset="0"/>
              </a:rPr>
              <a:t>CASST 2026</a:t>
            </a:r>
          </a:p>
          <a:p>
            <a:endParaRPr lang="en-US" dirty="0"/>
          </a:p>
        </p:txBody>
      </p:sp>
      <p:sp>
        <p:nvSpPr>
          <p:cNvPr id="4" name="Slide Number Placeholder 3">
            <a:extLst>
              <a:ext uri="{FF2B5EF4-FFF2-40B4-BE49-F238E27FC236}">
                <a16:creationId xmlns:a16="http://schemas.microsoft.com/office/drawing/2014/main" id="{3B334E5D-9DD3-8D10-0674-35FE1F319AC4}"/>
              </a:ext>
            </a:extLst>
          </p:cNvPr>
          <p:cNvSpPr>
            <a:spLocks noGrp="1"/>
          </p:cNvSpPr>
          <p:nvPr>
            <p:ph type="sldNum" sz="quarter" idx="5"/>
          </p:nvPr>
        </p:nvSpPr>
        <p:spPr/>
        <p:txBody>
          <a:bodyPr/>
          <a:lstStyle/>
          <a:p>
            <a:fld id="{165B3527-5F0F-4001-A064-3FB18B4E09EC}" type="slidenum">
              <a:rPr lang="en-CA" smtClean="0"/>
              <a:t>5</a:t>
            </a:fld>
            <a:endParaRPr lang="en-CA"/>
          </a:p>
        </p:txBody>
      </p:sp>
    </p:spTree>
    <p:extLst>
      <p:ext uri="{BB962C8B-B14F-4D97-AF65-F5344CB8AC3E}">
        <p14:creationId xmlns:p14="http://schemas.microsoft.com/office/powerpoint/2010/main" val="65479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063E7-3A48-554E-AE77-82C78CDC42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303B66-7196-2D5C-711B-E15D941F49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FA5B99-C591-E72D-D496-A415EF472B2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Calibri" panose="020F0502020204030204" pitchFamily="34" charset="0"/>
                <a:ea typeface="Calibri" panose="020F0502020204030204" pitchFamily="34" charset="0"/>
                <a:cs typeface="Calibri" panose="020F0502020204030204" pitchFamily="34" charset="0"/>
              </a:rPr>
              <a:t>CASST 2026</a:t>
            </a:r>
          </a:p>
          <a:p>
            <a:endParaRPr lang="en-US" dirty="0"/>
          </a:p>
        </p:txBody>
      </p:sp>
      <p:sp>
        <p:nvSpPr>
          <p:cNvPr id="4" name="Slide Number Placeholder 3">
            <a:extLst>
              <a:ext uri="{FF2B5EF4-FFF2-40B4-BE49-F238E27FC236}">
                <a16:creationId xmlns:a16="http://schemas.microsoft.com/office/drawing/2014/main" id="{6EB830EF-204D-BAD1-9088-A9BF8EC3EAAB}"/>
              </a:ext>
            </a:extLst>
          </p:cNvPr>
          <p:cNvSpPr>
            <a:spLocks noGrp="1"/>
          </p:cNvSpPr>
          <p:nvPr>
            <p:ph type="sldNum" sz="quarter" idx="5"/>
          </p:nvPr>
        </p:nvSpPr>
        <p:spPr/>
        <p:txBody>
          <a:bodyPr/>
          <a:lstStyle/>
          <a:p>
            <a:fld id="{165B3527-5F0F-4001-A064-3FB18B4E09EC}" type="slidenum">
              <a:rPr lang="en-CA" smtClean="0"/>
              <a:t>6</a:t>
            </a:fld>
            <a:endParaRPr lang="en-CA"/>
          </a:p>
        </p:txBody>
      </p:sp>
    </p:spTree>
    <p:extLst>
      <p:ext uri="{BB962C8B-B14F-4D97-AF65-F5344CB8AC3E}">
        <p14:creationId xmlns:p14="http://schemas.microsoft.com/office/powerpoint/2010/main" val="1944148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165B3527-5F0F-4001-A064-3FB18B4E09EC}" type="slidenum">
              <a:rPr lang="en-CA" smtClean="0"/>
              <a:t>40</a:t>
            </a:fld>
            <a:endParaRPr lang="en-CA"/>
          </a:p>
        </p:txBody>
      </p:sp>
    </p:spTree>
    <p:extLst>
      <p:ext uri="{BB962C8B-B14F-4D97-AF65-F5344CB8AC3E}">
        <p14:creationId xmlns:p14="http://schemas.microsoft.com/office/powerpoint/2010/main" val="2838260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49806-4CD0-FADE-DA70-9DD65D555D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64D19F-54D7-1D3F-806B-72F6D13D60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696461-3A69-570B-D250-EDF84F2C43CB}"/>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129D7AA7-701A-B62E-A7C6-7FDAFB11E064}"/>
              </a:ext>
            </a:extLst>
          </p:cNvPr>
          <p:cNvSpPr>
            <a:spLocks noGrp="1"/>
          </p:cNvSpPr>
          <p:nvPr>
            <p:ph type="sldNum" sz="quarter" idx="5"/>
          </p:nvPr>
        </p:nvSpPr>
        <p:spPr/>
        <p:txBody>
          <a:bodyPr/>
          <a:lstStyle/>
          <a:p>
            <a:fld id="{165B3527-5F0F-4001-A064-3FB18B4E09EC}" type="slidenum">
              <a:rPr lang="en-CA" smtClean="0"/>
              <a:t>41</a:t>
            </a:fld>
            <a:endParaRPr lang="en-CA"/>
          </a:p>
        </p:txBody>
      </p:sp>
    </p:spTree>
    <p:extLst>
      <p:ext uri="{BB962C8B-B14F-4D97-AF65-F5344CB8AC3E}">
        <p14:creationId xmlns:p14="http://schemas.microsoft.com/office/powerpoint/2010/main" val="3438592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FCD52-E61D-8174-88D7-501CACBB8B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65AC4A-5159-52FF-B204-2627ABF4A2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1C00C5-1903-F77D-DF2D-BDF0EBD5B3E0}"/>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94CCBD3-E29B-2970-1D24-334C46E40579}"/>
              </a:ext>
            </a:extLst>
          </p:cNvPr>
          <p:cNvSpPr>
            <a:spLocks noGrp="1"/>
          </p:cNvSpPr>
          <p:nvPr>
            <p:ph type="sldNum" sz="quarter" idx="5"/>
          </p:nvPr>
        </p:nvSpPr>
        <p:spPr/>
        <p:txBody>
          <a:bodyPr/>
          <a:lstStyle/>
          <a:p>
            <a:fld id="{165B3527-5F0F-4001-A064-3FB18B4E09EC}" type="slidenum">
              <a:rPr lang="en-CA" smtClean="0"/>
              <a:t>42</a:t>
            </a:fld>
            <a:endParaRPr lang="en-CA"/>
          </a:p>
        </p:txBody>
      </p:sp>
    </p:spTree>
    <p:extLst>
      <p:ext uri="{BB962C8B-B14F-4D97-AF65-F5344CB8AC3E}">
        <p14:creationId xmlns:p14="http://schemas.microsoft.com/office/powerpoint/2010/main" val="4263437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C32B2-5DEE-EF2C-1F21-1BB9A13B4D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EBCE93-3410-4424-B185-B7CF63ACF4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9A72FB-4F19-3EA7-FD04-CE8547AFD919}"/>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D10EC357-6881-8A6A-8348-248AE38D1547}"/>
              </a:ext>
            </a:extLst>
          </p:cNvPr>
          <p:cNvSpPr>
            <a:spLocks noGrp="1"/>
          </p:cNvSpPr>
          <p:nvPr>
            <p:ph type="sldNum" sz="quarter" idx="5"/>
          </p:nvPr>
        </p:nvSpPr>
        <p:spPr/>
        <p:txBody>
          <a:bodyPr/>
          <a:lstStyle/>
          <a:p>
            <a:fld id="{165B3527-5F0F-4001-A064-3FB18B4E09EC}" type="slidenum">
              <a:rPr lang="en-CA" smtClean="0"/>
              <a:t>43</a:t>
            </a:fld>
            <a:endParaRPr lang="en-CA"/>
          </a:p>
        </p:txBody>
      </p:sp>
    </p:spTree>
    <p:extLst>
      <p:ext uri="{BB962C8B-B14F-4D97-AF65-F5344CB8AC3E}">
        <p14:creationId xmlns:p14="http://schemas.microsoft.com/office/powerpoint/2010/main" val="3266054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Busy slides</a:t>
            </a:r>
          </a:p>
        </p:txBody>
      </p:sp>
      <p:sp>
        <p:nvSpPr>
          <p:cNvPr id="4" name="Slide Number Placeholder 3"/>
          <p:cNvSpPr>
            <a:spLocks noGrp="1"/>
          </p:cNvSpPr>
          <p:nvPr>
            <p:ph type="sldNum" sz="quarter" idx="5"/>
          </p:nvPr>
        </p:nvSpPr>
        <p:spPr/>
        <p:txBody>
          <a:bodyPr/>
          <a:lstStyle/>
          <a:p>
            <a:fld id="{165B3527-5F0F-4001-A064-3FB18B4E09EC}" type="slidenum">
              <a:rPr lang="en-CA" smtClean="0"/>
              <a:t>44</a:t>
            </a:fld>
            <a:endParaRPr lang="en-CA"/>
          </a:p>
        </p:txBody>
      </p:sp>
    </p:spTree>
    <p:extLst>
      <p:ext uri="{BB962C8B-B14F-4D97-AF65-F5344CB8AC3E}">
        <p14:creationId xmlns:p14="http://schemas.microsoft.com/office/powerpoint/2010/main" val="24047032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E37646AC-3742-7A81-6CAD-1C0331D287F8}"/>
              </a:ext>
            </a:extLst>
          </p:cNvPr>
          <p:cNvPicPr>
            <a:picLocks noChangeAspect="1"/>
          </p:cNvPicPr>
          <p:nvPr userDrawn="1"/>
        </p:nvPicPr>
        <p:blipFill>
          <a:blip r:embed="rId2">
            <a:extLst>
              <a:ext uri="{28A0092B-C50C-407E-A947-70E740481C1C}">
                <a14:useLocalDpi xmlns:a14="http://schemas.microsoft.com/office/drawing/2010/main" val="0"/>
              </a:ext>
            </a:extLst>
          </a:blip>
          <a:srcRect t="11502" b="11502"/>
          <a:stretch/>
        </p:blipFill>
        <p:spPr>
          <a:xfrm>
            <a:off x="-1" y="-47262"/>
            <a:ext cx="12192001" cy="5280402"/>
          </a:xfrm>
          <a:prstGeom prst="rect">
            <a:avLst/>
          </a:prstGeom>
        </p:spPr>
      </p:pic>
      <p:sp>
        <p:nvSpPr>
          <p:cNvPr id="9" name="Rectangle 8">
            <a:extLst>
              <a:ext uri="{FF2B5EF4-FFF2-40B4-BE49-F238E27FC236}">
                <a16:creationId xmlns:a16="http://schemas.microsoft.com/office/drawing/2014/main" id="{046F5ED2-BB55-1E03-122F-3E5BFAAB18CD}"/>
              </a:ext>
            </a:extLst>
          </p:cNvPr>
          <p:cNvSpPr/>
          <p:nvPr userDrawn="1"/>
        </p:nvSpPr>
        <p:spPr>
          <a:xfrm>
            <a:off x="899999" y="915139"/>
            <a:ext cx="10392001" cy="5045924"/>
          </a:xfrm>
          <a:prstGeom prst="rect">
            <a:avLst/>
          </a:prstGeom>
          <a:solidFill>
            <a:srgbClr val="0E2841">
              <a:alpha val="7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97519A64-8EB5-A5D0-DA1C-7C3DE0751E04}"/>
              </a:ext>
            </a:extLst>
          </p:cNvPr>
          <p:cNvSpPr>
            <a:spLocks noGrp="1"/>
          </p:cNvSpPr>
          <p:nvPr>
            <p:ph type="ctrTitle" hasCustomPrompt="1"/>
          </p:nvPr>
        </p:nvSpPr>
        <p:spPr>
          <a:xfrm>
            <a:off x="1244600" y="2100262"/>
            <a:ext cx="9766300" cy="2986148"/>
          </a:xfrm>
          <a:prstGeom prst="rect">
            <a:avLst/>
          </a:prstGeom>
        </p:spPr>
        <p:txBody>
          <a:bodyPr anchor="b"/>
          <a:lstStyle>
            <a:lvl1pPr algn="l">
              <a:defRPr sz="6000">
                <a:solidFill>
                  <a:schemeClr val="bg1"/>
                </a:solidFill>
                <a:latin typeface="Helvetica" panose="020B0604020202020204" pitchFamily="34" charset="0"/>
                <a:cs typeface="Helvetica" panose="020B0604020202020204" pitchFamily="34" charset="0"/>
              </a:defRPr>
            </a:lvl1pPr>
          </a:lstStyle>
          <a:p>
            <a:r>
              <a:rPr lang="en-US" dirty="0"/>
              <a:t>Title in Title Case</a:t>
            </a:r>
            <a:endParaRPr lang="en-CA" dirty="0"/>
          </a:p>
        </p:txBody>
      </p:sp>
      <p:sp>
        <p:nvSpPr>
          <p:cNvPr id="3" name="Subtitle 2">
            <a:extLst>
              <a:ext uri="{FF2B5EF4-FFF2-40B4-BE49-F238E27FC236}">
                <a16:creationId xmlns:a16="http://schemas.microsoft.com/office/drawing/2014/main" id="{E1B76381-5295-AFBB-5E3C-83851C4E0E91}"/>
              </a:ext>
            </a:extLst>
          </p:cNvPr>
          <p:cNvSpPr>
            <a:spLocks noGrp="1"/>
          </p:cNvSpPr>
          <p:nvPr>
            <p:ph type="subTitle" idx="1" hasCustomPrompt="1"/>
          </p:nvPr>
        </p:nvSpPr>
        <p:spPr>
          <a:xfrm>
            <a:off x="1244600" y="5374597"/>
            <a:ext cx="9766300" cy="423862"/>
          </a:xfrm>
          <a:prstGeom prst="rect">
            <a:avLst/>
          </a:prstGeom>
        </p:spPr>
        <p:txBody>
          <a:bodyPr/>
          <a:lstStyle>
            <a:lvl1pPr marL="0" indent="0" algn="l">
              <a:buNone/>
              <a:defRPr sz="2400">
                <a:solidFill>
                  <a:schemeClr val="bg1"/>
                </a:solidFill>
                <a:latin typeface="Helvetica" panose="020B0604020202020204" pitchFamily="34" charset="0"/>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in sentence case</a:t>
            </a:r>
            <a:endParaRPr lang="en-CA" dirty="0"/>
          </a:p>
        </p:txBody>
      </p:sp>
      <p:sp>
        <p:nvSpPr>
          <p:cNvPr id="13" name="Rectangle 12">
            <a:extLst>
              <a:ext uri="{FF2B5EF4-FFF2-40B4-BE49-F238E27FC236}">
                <a16:creationId xmlns:a16="http://schemas.microsoft.com/office/drawing/2014/main" id="{6EA4AC03-6AFC-882B-7398-734E20DB25C1}"/>
              </a:ext>
            </a:extLst>
          </p:cNvPr>
          <p:cNvSpPr/>
          <p:nvPr userDrawn="1"/>
        </p:nvSpPr>
        <p:spPr>
          <a:xfrm>
            <a:off x="1813181" y="1198561"/>
            <a:ext cx="2324100" cy="76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CA" sz="1400" dirty="0">
                <a:latin typeface="Helvetica" panose="020B0604020202020204" pitchFamily="34" charset="0"/>
                <a:cs typeface="Helvetica" panose="020B0604020202020204" pitchFamily="34" charset="0"/>
              </a:rPr>
              <a:t>DEAP/DarkSide-20k Research Group</a:t>
            </a:r>
          </a:p>
        </p:txBody>
      </p:sp>
      <p:sp>
        <p:nvSpPr>
          <p:cNvPr id="17" name="Content Placeholder 16">
            <a:extLst>
              <a:ext uri="{FF2B5EF4-FFF2-40B4-BE49-F238E27FC236}">
                <a16:creationId xmlns:a16="http://schemas.microsoft.com/office/drawing/2014/main" id="{B3284747-C428-CA40-98E2-F7E2CFA5FAAE}"/>
              </a:ext>
            </a:extLst>
          </p:cNvPr>
          <p:cNvSpPr>
            <a:spLocks noGrp="1"/>
          </p:cNvSpPr>
          <p:nvPr>
            <p:ph sz="quarter" idx="14" hasCustomPrompt="1"/>
          </p:nvPr>
        </p:nvSpPr>
        <p:spPr>
          <a:xfrm>
            <a:off x="7772400" y="6085681"/>
            <a:ext cx="3238500" cy="482600"/>
          </a:xfrm>
          <a:prstGeom prst="rect">
            <a:avLst/>
          </a:prstGeom>
          <a:ln>
            <a:noFill/>
          </a:ln>
        </p:spPr>
        <p:txBody>
          <a:bodyPr lIns="0" tIns="0" rIns="0" bIns="0">
            <a:noAutofit/>
          </a:bodyPr>
          <a:lstStyle>
            <a:lvl1pPr marL="0" indent="0" algn="r">
              <a:buNone/>
              <a:defRPr>
                <a:solidFill>
                  <a:schemeClr val="bg1"/>
                </a:solidFill>
                <a:latin typeface="Helvetica" panose="020B0604020202020204" pitchFamily="34" charset="0"/>
                <a:cs typeface="Helvetica" panose="020B0604020202020204" pitchFamily="34" charset="0"/>
              </a:defRPr>
            </a:lvl1pPr>
          </a:lstStyle>
          <a:p>
            <a:pPr lvl="0"/>
            <a:r>
              <a:rPr lang="en-US" dirty="0"/>
              <a:t>Client Logo / Name</a:t>
            </a:r>
            <a:endParaRPr lang="en-CA" dirty="0"/>
          </a:p>
        </p:txBody>
      </p:sp>
      <p:sp>
        <p:nvSpPr>
          <p:cNvPr id="25" name="Text Placeholder 24">
            <a:extLst>
              <a:ext uri="{FF2B5EF4-FFF2-40B4-BE49-F238E27FC236}">
                <a16:creationId xmlns:a16="http://schemas.microsoft.com/office/drawing/2014/main" id="{268F25E9-D327-A2D5-04F3-366526F3257B}"/>
              </a:ext>
            </a:extLst>
          </p:cNvPr>
          <p:cNvSpPr>
            <a:spLocks noGrp="1"/>
          </p:cNvSpPr>
          <p:nvPr>
            <p:ph type="body" sz="quarter" idx="15" hasCustomPrompt="1"/>
          </p:nvPr>
        </p:nvSpPr>
        <p:spPr>
          <a:xfrm>
            <a:off x="1244601" y="6100763"/>
            <a:ext cx="3238499" cy="452437"/>
          </a:xfrm>
          <a:prstGeom prst="rect">
            <a:avLst/>
          </a:prstGeom>
        </p:spPr>
        <p:txBody>
          <a:bodyPr vert="horz" lIns="91440" tIns="45720" rIns="91440" bIns="45720" rtlCol="0">
            <a:noAutofit/>
          </a:bodyPr>
          <a:lstStyle>
            <a:lvl1pPr>
              <a:defRPr lang="en-CA" sz="1800" dirty="0">
                <a:solidFill>
                  <a:schemeClr val="tx1">
                    <a:lumMod val="50000"/>
                    <a:lumOff val="50000"/>
                  </a:schemeClr>
                </a:solidFill>
                <a:latin typeface="Helvetica" panose="020B0604020202020204" pitchFamily="34" charset="0"/>
                <a:cs typeface="Helvetica" panose="020B0604020202020204" pitchFamily="34" charset="0"/>
              </a:defRPr>
            </a:lvl1pPr>
          </a:lstStyle>
          <a:p>
            <a:pPr marL="0" lvl="0" indent="0">
              <a:buNone/>
            </a:pPr>
            <a:r>
              <a:rPr lang="en-CA" dirty="0"/>
              <a:t>Edit date and location</a:t>
            </a:r>
          </a:p>
        </p:txBody>
      </p:sp>
      <p:pic>
        <p:nvPicPr>
          <p:cNvPr id="4" name="Picture 3" descr="Logo Guidelines | Queen's University">
            <a:extLst>
              <a:ext uri="{FF2B5EF4-FFF2-40B4-BE49-F238E27FC236}">
                <a16:creationId xmlns:a16="http://schemas.microsoft.com/office/drawing/2014/main" id="{A4F6CF09-86A9-AC2D-E83A-D8D97CE6479C}"/>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backgroundMark x1="44833" y1="68136" x2="44833" y2="68136"/>
                        <a14:backgroundMark x1="51417" y1="72203" x2="51417" y2="72203"/>
                        <a14:backgroundMark x1="50750" y1="72542" x2="50750" y2="72542"/>
                      </a14:backgroundRemoval>
                    </a14:imgEffect>
                  </a14:imgLayer>
                </a14:imgProps>
              </a:ext>
            </a:extLst>
          </a:blip>
          <a:srcRect l="38300" t="20295" r="38900" b="20114"/>
          <a:stretch>
            <a:fillRect/>
          </a:stretch>
        </p:blipFill>
        <p:spPr>
          <a:xfrm>
            <a:off x="1395963" y="1311488"/>
            <a:ext cx="417218" cy="536145"/>
          </a:xfrm>
          <a:prstGeom prst="rect">
            <a:avLst/>
          </a:prstGeom>
        </p:spPr>
      </p:pic>
    </p:spTree>
    <p:extLst>
      <p:ext uri="{BB962C8B-B14F-4D97-AF65-F5344CB8AC3E}">
        <p14:creationId xmlns:p14="http://schemas.microsoft.com/office/powerpoint/2010/main" val="4144267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BDD1C-CA20-48DC-A8D2-AA022D9EC0D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CA" dirty="0"/>
          </a:p>
        </p:txBody>
      </p:sp>
      <p:sp>
        <p:nvSpPr>
          <p:cNvPr id="3" name="Text Placeholder 2">
            <a:extLst>
              <a:ext uri="{FF2B5EF4-FFF2-40B4-BE49-F238E27FC236}">
                <a16:creationId xmlns:a16="http://schemas.microsoft.com/office/drawing/2014/main" id="{1CF164C5-F50F-9FF8-9E1E-839C0914F39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4F460D-9ACD-F68E-E3AB-53799AED12BE}"/>
              </a:ext>
            </a:extLst>
          </p:cNvPr>
          <p:cNvSpPr>
            <a:spLocks noGrp="1"/>
          </p:cNvSpPr>
          <p:nvPr>
            <p:ph type="dt" sz="half" idx="10"/>
          </p:nvPr>
        </p:nvSpPr>
        <p:spPr>
          <a:xfrm>
            <a:off x="838200" y="6356350"/>
            <a:ext cx="2743200" cy="365125"/>
          </a:xfrm>
          <a:prstGeom prst="rect">
            <a:avLst/>
          </a:prstGeom>
        </p:spPr>
        <p:txBody>
          <a:bodyPr/>
          <a:lstStyle/>
          <a:p>
            <a:fld id="{48FB295C-93A9-43BA-90AB-391BBB6921CB}" type="datetime1">
              <a:rPr lang="en-CA" smtClean="0"/>
              <a:t>2026-08-10</a:t>
            </a:fld>
            <a:endParaRPr lang="en-CA"/>
          </a:p>
        </p:txBody>
      </p:sp>
      <p:sp>
        <p:nvSpPr>
          <p:cNvPr id="5" name="Footer Placeholder 4">
            <a:extLst>
              <a:ext uri="{FF2B5EF4-FFF2-40B4-BE49-F238E27FC236}">
                <a16:creationId xmlns:a16="http://schemas.microsoft.com/office/drawing/2014/main" id="{F1337FCA-F536-98F4-4905-E44C14087515}"/>
              </a:ext>
            </a:extLst>
          </p:cNvPr>
          <p:cNvSpPr>
            <a:spLocks noGrp="1"/>
          </p:cNvSpPr>
          <p:nvPr>
            <p:ph type="ftr" sz="quarter" idx="11"/>
          </p:nvPr>
        </p:nvSpPr>
        <p:spPr>
          <a:xfrm>
            <a:off x="4038600" y="6356350"/>
            <a:ext cx="4114800" cy="365125"/>
          </a:xfrm>
          <a:prstGeom prst="rect">
            <a:avLst/>
          </a:prstGeom>
        </p:spPr>
        <p:txBody>
          <a:bodyPr/>
          <a:lstStyle/>
          <a:p>
            <a:endParaRPr lang="en-CA"/>
          </a:p>
        </p:txBody>
      </p:sp>
      <p:sp>
        <p:nvSpPr>
          <p:cNvPr id="6" name="Slide Number Placeholder 5">
            <a:extLst>
              <a:ext uri="{FF2B5EF4-FFF2-40B4-BE49-F238E27FC236}">
                <a16:creationId xmlns:a16="http://schemas.microsoft.com/office/drawing/2014/main" id="{AC12CB06-3D8B-4E82-2AC9-1B9B6D5D2030}"/>
              </a:ext>
            </a:extLst>
          </p:cNvPr>
          <p:cNvSpPr>
            <a:spLocks noGrp="1"/>
          </p:cNvSpPr>
          <p:nvPr>
            <p:ph type="sldNum" sz="quarter" idx="12"/>
          </p:nvPr>
        </p:nvSpPr>
        <p:spPr>
          <a:xfrm>
            <a:off x="8610600" y="6356350"/>
            <a:ext cx="2743200" cy="365125"/>
          </a:xfrm>
          <a:prstGeom prst="rect">
            <a:avLst/>
          </a:prstGeom>
        </p:spPr>
        <p:txBody>
          <a:bodyPr/>
          <a:lstStyle/>
          <a:p>
            <a:fld id="{44919FED-0144-4029-9D64-18DC1EDA9853}" type="slidenum">
              <a:rPr lang="en-CA" smtClean="0"/>
              <a:t>‹#›</a:t>
            </a:fld>
            <a:endParaRPr lang="en-CA"/>
          </a:p>
        </p:txBody>
      </p:sp>
    </p:spTree>
    <p:extLst>
      <p:ext uri="{BB962C8B-B14F-4D97-AF65-F5344CB8AC3E}">
        <p14:creationId xmlns:p14="http://schemas.microsoft.com/office/powerpoint/2010/main" val="1370457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FD049-75DD-C339-D337-BC0CF6ACCF8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C6A86E41-2D18-9BB4-A3B1-117CA423D595}"/>
              </a:ext>
            </a:extLst>
          </p:cNvPr>
          <p:cNvSpPr>
            <a:spLocks noGrp="1"/>
          </p:cNvSpPr>
          <p:nvPr>
            <p:ph type="dt" sz="half" idx="10"/>
          </p:nvPr>
        </p:nvSpPr>
        <p:spPr>
          <a:xfrm>
            <a:off x="838200" y="6356350"/>
            <a:ext cx="2743200" cy="365125"/>
          </a:xfrm>
          <a:prstGeom prst="rect">
            <a:avLst/>
          </a:prstGeom>
        </p:spPr>
        <p:txBody>
          <a:bodyPr/>
          <a:lstStyle/>
          <a:p>
            <a:fld id="{E8F277B9-9BAA-4424-8B21-CD4575323636}" type="datetime1">
              <a:rPr lang="en-CA" smtClean="0"/>
              <a:t>2026-08-10</a:t>
            </a:fld>
            <a:endParaRPr lang="en-CA"/>
          </a:p>
        </p:txBody>
      </p:sp>
      <p:sp>
        <p:nvSpPr>
          <p:cNvPr id="4" name="Footer Placeholder 3">
            <a:extLst>
              <a:ext uri="{FF2B5EF4-FFF2-40B4-BE49-F238E27FC236}">
                <a16:creationId xmlns:a16="http://schemas.microsoft.com/office/drawing/2014/main" id="{E9EB1562-B04D-1248-2086-1049F915B84B}"/>
              </a:ext>
            </a:extLst>
          </p:cNvPr>
          <p:cNvSpPr>
            <a:spLocks noGrp="1"/>
          </p:cNvSpPr>
          <p:nvPr>
            <p:ph type="ftr" sz="quarter" idx="11"/>
          </p:nvPr>
        </p:nvSpPr>
        <p:spPr>
          <a:xfrm>
            <a:off x="4038600" y="6356350"/>
            <a:ext cx="4114800" cy="365125"/>
          </a:xfrm>
          <a:prstGeom prst="rect">
            <a:avLst/>
          </a:prstGeom>
        </p:spPr>
        <p:txBody>
          <a:bodyPr/>
          <a:lstStyle/>
          <a:p>
            <a:endParaRPr lang="en-CA"/>
          </a:p>
        </p:txBody>
      </p:sp>
      <p:sp>
        <p:nvSpPr>
          <p:cNvPr id="5" name="Slide Number Placeholder 4">
            <a:extLst>
              <a:ext uri="{FF2B5EF4-FFF2-40B4-BE49-F238E27FC236}">
                <a16:creationId xmlns:a16="http://schemas.microsoft.com/office/drawing/2014/main" id="{AFE5595E-2DAB-BC0A-7105-5359DAADF934}"/>
              </a:ext>
            </a:extLst>
          </p:cNvPr>
          <p:cNvSpPr>
            <a:spLocks noGrp="1"/>
          </p:cNvSpPr>
          <p:nvPr>
            <p:ph type="sldNum" sz="quarter" idx="12"/>
          </p:nvPr>
        </p:nvSpPr>
        <p:spPr>
          <a:xfrm>
            <a:off x="8610600" y="6356350"/>
            <a:ext cx="2743200" cy="365125"/>
          </a:xfrm>
          <a:prstGeom prst="rect">
            <a:avLst/>
          </a:prstGeom>
        </p:spPr>
        <p:txBody>
          <a:bodyPr/>
          <a:lstStyle/>
          <a:p>
            <a:fld id="{44919FED-0144-4029-9D64-18DC1EDA9853}" type="slidenum">
              <a:rPr lang="en-CA" smtClean="0"/>
              <a:t>‹#›</a:t>
            </a:fld>
            <a:endParaRPr lang="en-CA"/>
          </a:p>
        </p:txBody>
      </p:sp>
    </p:spTree>
    <p:extLst>
      <p:ext uri="{BB962C8B-B14F-4D97-AF65-F5344CB8AC3E}">
        <p14:creationId xmlns:p14="http://schemas.microsoft.com/office/powerpoint/2010/main" val="1729892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6880CA-5E29-8D22-3030-8FF2F02C1110}"/>
              </a:ext>
            </a:extLst>
          </p:cNvPr>
          <p:cNvSpPr>
            <a:spLocks noGrp="1"/>
          </p:cNvSpPr>
          <p:nvPr>
            <p:ph type="dt" sz="half" idx="10"/>
          </p:nvPr>
        </p:nvSpPr>
        <p:spPr>
          <a:xfrm>
            <a:off x="838200" y="6356350"/>
            <a:ext cx="2743200" cy="365125"/>
          </a:xfrm>
          <a:prstGeom prst="rect">
            <a:avLst/>
          </a:prstGeom>
        </p:spPr>
        <p:txBody>
          <a:bodyPr/>
          <a:lstStyle/>
          <a:p>
            <a:fld id="{EEEB7F29-6A97-4D66-8339-B444E821A851}" type="datetime1">
              <a:rPr lang="en-CA" smtClean="0"/>
              <a:t>2026-08-10</a:t>
            </a:fld>
            <a:endParaRPr lang="en-CA"/>
          </a:p>
        </p:txBody>
      </p:sp>
      <p:sp>
        <p:nvSpPr>
          <p:cNvPr id="3" name="Footer Placeholder 2">
            <a:extLst>
              <a:ext uri="{FF2B5EF4-FFF2-40B4-BE49-F238E27FC236}">
                <a16:creationId xmlns:a16="http://schemas.microsoft.com/office/drawing/2014/main" id="{0E872C05-D54F-3FE6-960A-03902A8CDE84}"/>
              </a:ext>
            </a:extLst>
          </p:cNvPr>
          <p:cNvSpPr>
            <a:spLocks noGrp="1"/>
          </p:cNvSpPr>
          <p:nvPr>
            <p:ph type="ftr" sz="quarter" idx="11"/>
          </p:nvPr>
        </p:nvSpPr>
        <p:spPr>
          <a:xfrm>
            <a:off x="4038600" y="6356350"/>
            <a:ext cx="4114800" cy="365125"/>
          </a:xfrm>
          <a:prstGeom prst="rect">
            <a:avLst/>
          </a:prstGeom>
        </p:spPr>
        <p:txBody>
          <a:bodyPr/>
          <a:lstStyle/>
          <a:p>
            <a:endParaRPr lang="en-CA"/>
          </a:p>
        </p:txBody>
      </p:sp>
      <p:sp>
        <p:nvSpPr>
          <p:cNvPr id="4" name="Slide Number Placeholder 3">
            <a:extLst>
              <a:ext uri="{FF2B5EF4-FFF2-40B4-BE49-F238E27FC236}">
                <a16:creationId xmlns:a16="http://schemas.microsoft.com/office/drawing/2014/main" id="{E618458A-F88D-E3FA-AF53-04CC4EC6C14B}"/>
              </a:ext>
            </a:extLst>
          </p:cNvPr>
          <p:cNvSpPr>
            <a:spLocks noGrp="1"/>
          </p:cNvSpPr>
          <p:nvPr>
            <p:ph type="sldNum" sz="quarter" idx="12"/>
          </p:nvPr>
        </p:nvSpPr>
        <p:spPr>
          <a:xfrm>
            <a:off x="8610600" y="6356350"/>
            <a:ext cx="2743200" cy="365125"/>
          </a:xfrm>
          <a:prstGeom prst="rect">
            <a:avLst/>
          </a:prstGeom>
        </p:spPr>
        <p:txBody>
          <a:bodyPr/>
          <a:lstStyle/>
          <a:p>
            <a:fld id="{44919FED-0144-4029-9D64-18DC1EDA9853}" type="slidenum">
              <a:rPr lang="en-CA" smtClean="0"/>
              <a:t>‹#›</a:t>
            </a:fld>
            <a:endParaRPr lang="en-CA"/>
          </a:p>
        </p:txBody>
      </p:sp>
    </p:spTree>
    <p:extLst>
      <p:ext uri="{BB962C8B-B14F-4D97-AF65-F5344CB8AC3E}">
        <p14:creationId xmlns:p14="http://schemas.microsoft.com/office/powerpoint/2010/main" val="4904022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EBC24-279E-BE9A-362A-2D90DCB1FE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67FE77E8-CD21-6D6D-676E-1979CBD5151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6ACE8D06-1331-E217-0AAF-F6DE769CABB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2EC62E-EB57-DD36-2AFB-E65DCC8EBAAB}"/>
              </a:ext>
            </a:extLst>
          </p:cNvPr>
          <p:cNvSpPr>
            <a:spLocks noGrp="1"/>
          </p:cNvSpPr>
          <p:nvPr>
            <p:ph type="dt" sz="half" idx="10"/>
          </p:nvPr>
        </p:nvSpPr>
        <p:spPr>
          <a:xfrm>
            <a:off x="838200" y="6356350"/>
            <a:ext cx="2743200" cy="365125"/>
          </a:xfrm>
          <a:prstGeom prst="rect">
            <a:avLst/>
          </a:prstGeom>
        </p:spPr>
        <p:txBody>
          <a:bodyPr/>
          <a:lstStyle/>
          <a:p>
            <a:fld id="{D4992DEC-AC25-4099-9484-234F43F0D918}" type="datetime1">
              <a:rPr lang="en-CA" smtClean="0"/>
              <a:t>2026-08-10</a:t>
            </a:fld>
            <a:endParaRPr lang="en-CA"/>
          </a:p>
        </p:txBody>
      </p:sp>
      <p:sp>
        <p:nvSpPr>
          <p:cNvPr id="6" name="Footer Placeholder 5">
            <a:extLst>
              <a:ext uri="{FF2B5EF4-FFF2-40B4-BE49-F238E27FC236}">
                <a16:creationId xmlns:a16="http://schemas.microsoft.com/office/drawing/2014/main" id="{1E8A25DA-ABF7-F59E-6AAD-8C44FC078928}"/>
              </a:ext>
            </a:extLst>
          </p:cNvPr>
          <p:cNvSpPr>
            <a:spLocks noGrp="1"/>
          </p:cNvSpPr>
          <p:nvPr>
            <p:ph type="ftr" sz="quarter" idx="11"/>
          </p:nvPr>
        </p:nvSpPr>
        <p:spPr>
          <a:xfrm>
            <a:off x="4038600" y="6356350"/>
            <a:ext cx="4114800" cy="365125"/>
          </a:xfrm>
          <a:prstGeom prst="rect">
            <a:avLst/>
          </a:prstGeom>
        </p:spPr>
        <p:txBody>
          <a:bodyPr/>
          <a:lstStyle/>
          <a:p>
            <a:endParaRPr lang="en-CA"/>
          </a:p>
        </p:txBody>
      </p:sp>
      <p:sp>
        <p:nvSpPr>
          <p:cNvPr id="7" name="Slide Number Placeholder 6">
            <a:extLst>
              <a:ext uri="{FF2B5EF4-FFF2-40B4-BE49-F238E27FC236}">
                <a16:creationId xmlns:a16="http://schemas.microsoft.com/office/drawing/2014/main" id="{215B9ED5-6AD2-BF2A-6B91-912CEE31B4EA}"/>
              </a:ext>
            </a:extLst>
          </p:cNvPr>
          <p:cNvSpPr>
            <a:spLocks noGrp="1"/>
          </p:cNvSpPr>
          <p:nvPr>
            <p:ph type="sldNum" sz="quarter" idx="12"/>
          </p:nvPr>
        </p:nvSpPr>
        <p:spPr>
          <a:xfrm>
            <a:off x="8610600" y="6356350"/>
            <a:ext cx="2743200" cy="365125"/>
          </a:xfrm>
          <a:prstGeom prst="rect">
            <a:avLst/>
          </a:prstGeom>
        </p:spPr>
        <p:txBody>
          <a:bodyPr/>
          <a:lstStyle/>
          <a:p>
            <a:fld id="{44919FED-0144-4029-9D64-18DC1EDA9853}" type="slidenum">
              <a:rPr lang="en-CA" smtClean="0"/>
              <a:t>‹#›</a:t>
            </a:fld>
            <a:endParaRPr lang="en-CA"/>
          </a:p>
        </p:txBody>
      </p:sp>
    </p:spTree>
    <p:extLst>
      <p:ext uri="{BB962C8B-B14F-4D97-AF65-F5344CB8AC3E}">
        <p14:creationId xmlns:p14="http://schemas.microsoft.com/office/powerpoint/2010/main" val="960046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AB3C-A749-85AE-1EFD-2026C9658B8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98C6809E-378B-DA56-E7F5-E0FA99371EC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CA"/>
          </a:p>
        </p:txBody>
      </p:sp>
      <p:sp>
        <p:nvSpPr>
          <p:cNvPr id="4" name="Text Placeholder 3">
            <a:extLst>
              <a:ext uri="{FF2B5EF4-FFF2-40B4-BE49-F238E27FC236}">
                <a16:creationId xmlns:a16="http://schemas.microsoft.com/office/drawing/2014/main" id="{32428F9C-E201-1B32-4F8F-6DFA78224A1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1C055C-84BF-55C3-F26B-2F7CCDC73B04}"/>
              </a:ext>
            </a:extLst>
          </p:cNvPr>
          <p:cNvSpPr>
            <a:spLocks noGrp="1"/>
          </p:cNvSpPr>
          <p:nvPr>
            <p:ph type="dt" sz="half" idx="10"/>
          </p:nvPr>
        </p:nvSpPr>
        <p:spPr>
          <a:xfrm>
            <a:off x="838200" y="6356350"/>
            <a:ext cx="2743200" cy="365125"/>
          </a:xfrm>
          <a:prstGeom prst="rect">
            <a:avLst/>
          </a:prstGeom>
        </p:spPr>
        <p:txBody>
          <a:bodyPr/>
          <a:lstStyle/>
          <a:p>
            <a:fld id="{CB251004-FDC9-4A4C-BB9B-BD257F35DE5B}" type="datetime1">
              <a:rPr lang="en-CA" smtClean="0"/>
              <a:t>2026-08-10</a:t>
            </a:fld>
            <a:endParaRPr lang="en-CA"/>
          </a:p>
        </p:txBody>
      </p:sp>
      <p:sp>
        <p:nvSpPr>
          <p:cNvPr id="6" name="Footer Placeholder 5">
            <a:extLst>
              <a:ext uri="{FF2B5EF4-FFF2-40B4-BE49-F238E27FC236}">
                <a16:creationId xmlns:a16="http://schemas.microsoft.com/office/drawing/2014/main" id="{00B9E594-6C66-5D3A-6F2C-AF3743BCE537}"/>
              </a:ext>
            </a:extLst>
          </p:cNvPr>
          <p:cNvSpPr>
            <a:spLocks noGrp="1"/>
          </p:cNvSpPr>
          <p:nvPr>
            <p:ph type="ftr" sz="quarter" idx="11"/>
          </p:nvPr>
        </p:nvSpPr>
        <p:spPr>
          <a:xfrm>
            <a:off x="4038600" y="6356350"/>
            <a:ext cx="4114800" cy="365125"/>
          </a:xfrm>
          <a:prstGeom prst="rect">
            <a:avLst/>
          </a:prstGeom>
        </p:spPr>
        <p:txBody>
          <a:bodyPr/>
          <a:lstStyle/>
          <a:p>
            <a:endParaRPr lang="en-CA"/>
          </a:p>
        </p:txBody>
      </p:sp>
      <p:sp>
        <p:nvSpPr>
          <p:cNvPr id="7" name="Slide Number Placeholder 6">
            <a:extLst>
              <a:ext uri="{FF2B5EF4-FFF2-40B4-BE49-F238E27FC236}">
                <a16:creationId xmlns:a16="http://schemas.microsoft.com/office/drawing/2014/main" id="{E8A81BF5-2852-FEB5-5E8F-D80F0D2C5252}"/>
              </a:ext>
            </a:extLst>
          </p:cNvPr>
          <p:cNvSpPr>
            <a:spLocks noGrp="1"/>
          </p:cNvSpPr>
          <p:nvPr>
            <p:ph type="sldNum" sz="quarter" idx="12"/>
          </p:nvPr>
        </p:nvSpPr>
        <p:spPr>
          <a:xfrm>
            <a:off x="8610600" y="6356350"/>
            <a:ext cx="2743200" cy="365125"/>
          </a:xfrm>
          <a:prstGeom prst="rect">
            <a:avLst/>
          </a:prstGeom>
        </p:spPr>
        <p:txBody>
          <a:bodyPr/>
          <a:lstStyle/>
          <a:p>
            <a:fld id="{44919FED-0144-4029-9D64-18DC1EDA9853}" type="slidenum">
              <a:rPr lang="en-CA" smtClean="0"/>
              <a:t>‹#›</a:t>
            </a:fld>
            <a:endParaRPr lang="en-CA"/>
          </a:p>
        </p:txBody>
      </p:sp>
    </p:spTree>
    <p:extLst>
      <p:ext uri="{BB962C8B-B14F-4D97-AF65-F5344CB8AC3E}">
        <p14:creationId xmlns:p14="http://schemas.microsoft.com/office/powerpoint/2010/main" val="917337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0B08C-8CC4-1E8B-A839-09FB0AD721F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F854B3D4-DF0E-396F-77A4-7658EF73BC4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DDF1F0A-E4F7-C70B-0777-287347F21DA9}"/>
              </a:ext>
            </a:extLst>
          </p:cNvPr>
          <p:cNvSpPr>
            <a:spLocks noGrp="1"/>
          </p:cNvSpPr>
          <p:nvPr>
            <p:ph type="dt" sz="half" idx="10"/>
          </p:nvPr>
        </p:nvSpPr>
        <p:spPr>
          <a:xfrm>
            <a:off x="838200" y="6356350"/>
            <a:ext cx="2743200" cy="365125"/>
          </a:xfrm>
          <a:prstGeom prst="rect">
            <a:avLst/>
          </a:prstGeom>
        </p:spPr>
        <p:txBody>
          <a:bodyPr/>
          <a:lstStyle/>
          <a:p>
            <a:fld id="{36F9530C-2F82-412D-9FAA-86500BA8D6B0}" type="datetime1">
              <a:rPr lang="en-CA" smtClean="0"/>
              <a:t>2026-08-10</a:t>
            </a:fld>
            <a:endParaRPr lang="en-CA"/>
          </a:p>
        </p:txBody>
      </p:sp>
      <p:sp>
        <p:nvSpPr>
          <p:cNvPr id="5" name="Footer Placeholder 4">
            <a:extLst>
              <a:ext uri="{FF2B5EF4-FFF2-40B4-BE49-F238E27FC236}">
                <a16:creationId xmlns:a16="http://schemas.microsoft.com/office/drawing/2014/main" id="{443F36FB-E50F-B6B9-86E0-02702C4A7F21}"/>
              </a:ext>
            </a:extLst>
          </p:cNvPr>
          <p:cNvSpPr>
            <a:spLocks noGrp="1"/>
          </p:cNvSpPr>
          <p:nvPr>
            <p:ph type="ftr" sz="quarter" idx="11"/>
          </p:nvPr>
        </p:nvSpPr>
        <p:spPr>
          <a:xfrm>
            <a:off x="4038600" y="6356350"/>
            <a:ext cx="4114800" cy="365125"/>
          </a:xfrm>
          <a:prstGeom prst="rect">
            <a:avLst/>
          </a:prstGeom>
        </p:spPr>
        <p:txBody>
          <a:bodyPr/>
          <a:lstStyle/>
          <a:p>
            <a:endParaRPr lang="en-CA"/>
          </a:p>
        </p:txBody>
      </p:sp>
      <p:sp>
        <p:nvSpPr>
          <p:cNvPr id="6" name="Slide Number Placeholder 5">
            <a:extLst>
              <a:ext uri="{FF2B5EF4-FFF2-40B4-BE49-F238E27FC236}">
                <a16:creationId xmlns:a16="http://schemas.microsoft.com/office/drawing/2014/main" id="{AC8F0E09-B29E-02A8-CB73-820657A7B1DE}"/>
              </a:ext>
            </a:extLst>
          </p:cNvPr>
          <p:cNvSpPr>
            <a:spLocks noGrp="1"/>
          </p:cNvSpPr>
          <p:nvPr>
            <p:ph type="sldNum" sz="quarter" idx="12"/>
          </p:nvPr>
        </p:nvSpPr>
        <p:spPr>
          <a:xfrm>
            <a:off x="8610600" y="6356350"/>
            <a:ext cx="2743200" cy="365125"/>
          </a:xfrm>
          <a:prstGeom prst="rect">
            <a:avLst/>
          </a:prstGeom>
        </p:spPr>
        <p:txBody>
          <a:bodyPr/>
          <a:lstStyle/>
          <a:p>
            <a:fld id="{44919FED-0144-4029-9D64-18DC1EDA9853}" type="slidenum">
              <a:rPr lang="en-CA" smtClean="0"/>
              <a:t>‹#›</a:t>
            </a:fld>
            <a:endParaRPr lang="en-CA"/>
          </a:p>
        </p:txBody>
      </p:sp>
    </p:spTree>
    <p:extLst>
      <p:ext uri="{BB962C8B-B14F-4D97-AF65-F5344CB8AC3E}">
        <p14:creationId xmlns:p14="http://schemas.microsoft.com/office/powerpoint/2010/main" val="3407750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938D38-F32D-5A14-1C67-3B92E02019D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C17FFA0-A376-2157-A1E2-A3B325FC5D34}"/>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F7FD368-3271-76E5-BA60-CEBB418B6DE1}"/>
              </a:ext>
            </a:extLst>
          </p:cNvPr>
          <p:cNvSpPr>
            <a:spLocks noGrp="1"/>
          </p:cNvSpPr>
          <p:nvPr>
            <p:ph type="dt" sz="half" idx="10"/>
          </p:nvPr>
        </p:nvSpPr>
        <p:spPr>
          <a:xfrm>
            <a:off x="838200" y="6356350"/>
            <a:ext cx="2743200" cy="365125"/>
          </a:xfrm>
          <a:prstGeom prst="rect">
            <a:avLst/>
          </a:prstGeom>
        </p:spPr>
        <p:txBody>
          <a:bodyPr/>
          <a:lstStyle/>
          <a:p>
            <a:fld id="{78943DA2-CC3C-4CE7-80E5-0EA01BBC6DC0}" type="datetime1">
              <a:rPr lang="en-CA" smtClean="0"/>
              <a:t>2026-08-10</a:t>
            </a:fld>
            <a:endParaRPr lang="en-CA"/>
          </a:p>
        </p:txBody>
      </p:sp>
      <p:sp>
        <p:nvSpPr>
          <p:cNvPr id="5" name="Footer Placeholder 4">
            <a:extLst>
              <a:ext uri="{FF2B5EF4-FFF2-40B4-BE49-F238E27FC236}">
                <a16:creationId xmlns:a16="http://schemas.microsoft.com/office/drawing/2014/main" id="{AD9B3C3E-5E8B-0C6F-42AA-63F232F630C0}"/>
              </a:ext>
            </a:extLst>
          </p:cNvPr>
          <p:cNvSpPr>
            <a:spLocks noGrp="1"/>
          </p:cNvSpPr>
          <p:nvPr>
            <p:ph type="ftr" sz="quarter" idx="11"/>
          </p:nvPr>
        </p:nvSpPr>
        <p:spPr>
          <a:xfrm>
            <a:off x="4038600" y="6356350"/>
            <a:ext cx="4114800" cy="365125"/>
          </a:xfrm>
          <a:prstGeom prst="rect">
            <a:avLst/>
          </a:prstGeom>
        </p:spPr>
        <p:txBody>
          <a:bodyPr/>
          <a:lstStyle/>
          <a:p>
            <a:endParaRPr lang="en-CA"/>
          </a:p>
        </p:txBody>
      </p:sp>
      <p:sp>
        <p:nvSpPr>
          <p:cNvPr id="6" name="Slide Number Placeholder 5">
            <a:extLst>
              <a:ext uri="{FF2B5EF4-FFF2-40B4-BE49-F238E27FC236}">
                <a16:creationId xmlns:a16="http://schemas.microsoft.com/office/drawing/2014/main" id="{F433B009-0E76-A8B7-2472-D2A53CBF5F23}"/>
              </a:ext>
            </a:extLst>
          </p:cNvPr>
          <p:cNvSpPr>
            <a:spLocks noGrp="1"/>
          </p:cNvSpPr>
          <p:nvPr>
            <p:ph type="sldNum" sz="quarter" idx="12"/>
          </p:nvPr>
        </p:nvSpPr>
        <p:spPr>
          <a:xfrm>
            <a:off x="8610600" y="6356350"/>
            <a:ext cx="2743200" cy="365125"/>
          </a:xfrm>
          <a:prstGeom prst="rect">
            <a:avLst/>
          </a:prstGeom>
        </p:spPr>
        <p:txBody>
          <a:bodyPr/>
          <a:lstStyle/>
          <a:p>
            <a:fld id="{44919FED-0144-4029-9D64-18DC1EDA9853}" type="slidenum">
              <a:rPr lang="en-CA" smtClean="0"/>
              <a:t>‹#›</a:t>
            </a:fld>
            <a:endParaRPr lang="en-CA"/>
          </a:p>
        </p:txBody>
      </p:sp>
    </p:spTree>
    <p:extLst>
      <p:ext uri="{BB962C8B-B14F-4D97-AF65-F5344CB8AC3E}">
        <p14:creationId xmlns:p14="http://schemas.microsoft.com/office/powerpoint/2010/main" val="3362758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B86E2-B3F7-3264-E495-5C7879738332}"/>
              </a:ext>
            </a:extLst>
          </p:cNvPr>
          <p:cNvSpPr>
            <a:spLocks noGrp="1"/>
          </p:cNvSpPr>
          <p:nvPr>
            <p:ph type="title"/>
          </p:nvPr>
        </p:nvSpPr>
        <p:spPr>
          <a:xfrm>
            <a:off x="838200" y="542925"/>
            <a:ext cx="10515600" cy="752475"/>
          </a:xfrm>
          <a:prstGeom prst="rect">
            <a:avLst/>
          </a:prstGeom>
        </p:spPr>
        <p:txBody>
          <a:bodyPr anchor="b">
            <a:noAutofit/>
          </a:bodyPr>
          <a:lstStyle>
            <a:lvl1pPr>
              <a:defRPr sz="2400">
                <a:solidFill>
                  <a:schemeClr val="tx2"/>
                </a:solidFill>
                <a:latin typeface="Helvetica" panose="020B0604020202020204" pitchFamily="34" charset="0"/>
                <a:cs typeface="Helvetica" panose="020B0604020202020204" pitchFamily="34" charset="0"/>
              </a:defRPr>
            </a:lvl1pPr>
          </a:lstStyle>
          <a:p>
            <a:r>
              <a:rPr lang="en-US"/>
              <a:t>Click to edit Master title style</a:t>
            </a:r>
            <a:endParaRPr lang="en-CA" dirty="0"/>
          </a:p>
        </p:txBody>
      </p:sp>
      <p:sp>
        <p:nvSpPr>
          <p:cNvPr id="3" name="Content Placeholder 2">
            <a:extLst>
              <a:ext uri="{FF2B5EF4-FFF2-40B4-BE49-F238E27FC236}">
                <a16:creationId xmlns:a16="http://schemas.microsoft.com/office/drawing/2014/main" id="{1813F2A5-16D7-D565-1B19-B08B7A59F3EA}"/>
              </a:ext>
            </a:extLst>
          </p:cNvPr>
          <p:cNvSpPr>
            <a:spLocks noGrp="1"/>
          </p:cNvSpPr>
          <p:nvPr>
            <p:ph idx="1"/>
          </p:nvPr>
        </p:nvSpPr>
        <p:spPr>
          <a:xfrm>
            <a:off x="838200" y="2057400"/>
            <a:ext cx="10515600" cy="4013200"/>
          </a:xfrm>
          <a:prstGeom prst="rect">
            <a:avLst/>
          </a:prstGeom>
        </p:spPr>
        <p:txBody>
          <a:bodyPr>
            <a:noAutofit/>
          </a:bodyPr>
          <a:lstStyle>
            <a:lvl1pPr>
              <a:defRPr sz="1600">
                <a:latin typeface="Helvetica" panose="020B0604020202020204" pitchFamily="34" charset="0"/>
                <a:cs typeface="Helvetica" panose="020B0604020202020204" pitchFamily="34" charset="0"/>
              </a:defRPr>
            </a:lvl1pPr>
            <a:lvl2pPr>
              <a:defRPr sz="1600">
                <a:latin typeface="Helvetica" panose="020B0604020202020204" pitchFamily="34" charset="0"/>
                <a:cs typeface="Helvetica" panose="020B0604020202020204" pitchFamily="34" charset="0"/>
              </a:defRPr>
            </a:lvl2pPr>
            <a:lvl3pPr>
              <a:defRPr sz="1600">
                <a:latin typeface="Helvetica" panose="020B0604020202020204" pitchFamily="34" charset="0"/>
                <a:cs typeface="Helvetica" panose="020B0604020202020204" pitchFamily="34" charset="0"/>
              </a:defRPr>
            </a:lvl3pPr>
            <a:lvl4pPr>
              <a:defRPr sz="1600">
                <a:latin typeface="Helvetica" panose="020B0604020202020204" pitchFamily="34" charset="0"/>
                <a:cs typeface="Helvetica" panose="020B0604020202020204" pitchFamily="34" charset="0"/>
              </a:defRPr>
            </a:lvl4pPr>
            <a:lvl5pPr>
              <a:defRPr sz="1600">
                <a:latin typeface="Helvetica" panose="020B0604020202020204" pitchFamily="34" charset="0"/>
                <a:cs typeface="Helvetica"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Date Placeholder 3">
            <a:extLst>
              <a:ext uri="{FF2B5EF4-FFF2-40B4-BE49-F238E27FC236}">
                <a16:creationId xmlns:a16="http://schemas.microsoft.com/office/drawing/2014/main" id="{7C6CFE43-230D-134F-18B9-CDE0FD37FF74}"/>
              </a:ext>
            </a:extLst>
          </p:cNvPr>
          <p:cNvSpPr>
            <a:spLocks noGrp="1"/>
          </p:cNvSpPr>
          <p:nvPr>
            <p:ph type="dt" sz="half" idx="10"/>
          </p:nvPr>
        </p:nvSpPr>
        <p:spPr>
          <a:xfrm>
            <a:off x="838200" y="6356350"/>
            <a:ext cx="2743200" cy="365125"/>
          </a:xfrm>
          <a:prstGeom prst="rect">
            <a:avLst/>
          </a:prstGeom>
        </p:spPr>
        <p:txBody>
          <a:bodyPr>
            <a:noAutofit/>
          </a:bodyPr>
          <a:lstStyle>
            <a:lvl1pPr>
              <a:defRPr>
                <a:latin typeface="Helvetica" panose="020B0604020202020204" pitchFamily="34" charset="0"/>
                <a:cs typeface="Helvetica" panose="020B0604020202020204" pitchFamily="34" charset="0"/>
              </a:defRPr>
            </a:lvl1pPr>
          </a:lstStyle>
          <a:p>
            <a:fld id="{9E2AA823-021B-4E1F-9BB6-A6384D60F1FE}" type="datetime1">
              <a:rPr lang="en-CA" smtClean="0"/>
              <a:t>2026-08-10</a:t>
            </a:fld>
            <a:endParaRPr lang="en-CA"/>
          </a:p>
        </p:txBody>
      </p:sp>
      <p:sp>
        <p:nvSpPr>
          <p:cNvPr id="5" name="Footer Placeholder 4">
            <a:extLst>
              <a:ext uri="{FF2B5EF4-FFF2-40B4-BE49-F238E27FC236}">
                <a16:creationId xmlns:a16="http://schemas.microsoft.com/office/drawing/2014/main" id="{B2A624E3-57EE-E464-02B1-B68905A39E8B}"/>
              </a:ext>
            </a:extLst>
          </p:cNvPr>
          <p:cNvSpPr>
            <a:spLocks noGrp="1"/>
          </p:cNvSpPr>
          <p:nvPr>
            <p:ph type="ftr" sz="quarter" idx="11"/>
          </p:nvPr>
        </p:nvSpPr>
        <p:spPr>
          <a:xfrm>
            <a:off x="4038600" y="6356350"/>
            <a:ext cx="4114800" cy="365125"/>
          </a:xfrm>
          <a:prstGeom prst="rect">
            <a:avLst/>
          </a:prstGeom>
        </p:spPr>
        <p:txBody>
          <a:bodyPr>
            <a:noAutofit/>
          </a:bodyPr>
          <a:lstStyle>
            <a:lvl1pPr>
              <a:defRPr>
                <a:latin typeface="Helvetica" panose="020B0604020202020204" pitchFamily="34" charset="0"/>
                <a:cs typeface="Helvetica" panose="020B0604020202020204" pitchFamily="34" charset="0"/>
              </a:defRPr>
            </a:lvl1pPr>
          </a:lstStyle>
          <a:p>
            <a:endParaRPr lang="en-CA"/>
          </a:p>
        </p:txBody>
      </p:sp>
      <p:sp>
        <p:nvSpPr>
          <p:cNvPr id="9" name="Text Placeholder 8">
            <a:extLst>
              <a:ext uri="{FF2B5EF4-FFF2-40B4-BE49-F238E27FC236}">
                <a16:creationId xmlns:a16="http://schemas.microsoft.com/office/drawing/2014/main" id="{089882D6-B3A0-D1BC-DDD5-30F47EDF7733}"/>
              </a:ext>
            </a:extLst>
          </p:cNvPr>
          <p:cNvSpPr>
            <a:spLocks noGrp="1"/>
          </p:cNvSpPr>
          <p:nvPr>
            <p:ph type="body" sz="quarter" idx="13" hasCustomPrompt="1"/>
          </p:nvPr>
        </p:nvSpPr>
        <p:spPr>
          <a:xfrm>
            <a:off x="838200" y="1295400"/>
            <a:ext cx="10515600" cy="314325"/>
          </a:xfrm>
          <a:prstGeom prst="rect">
            <a:avLst/>
          </a:prstGeom>
        </p:spPr>
        <p:txBody>
          <a:bodyPr>
            <a:noAutofit/>
          </a:bodyPr>
          <a:lstStyle>
            <a:lvl1pPr marL="0" indent="0">
              <a:buNone/>
              <a:defRPr sz="1800">
                <a:solidFill>
                  <a:schemeClr val="bg2">
                    <a:lumMod val="25000"/>
                  </a:schemeClr>
                </a:solidFill>
                <a:latin typeface="Helvetica" panose="020B0604020202020204" pitchFamily="34" charset="0"/>
                <a:cs typeface="Helvetica" panose="020B0604020202020204" pitchFamily="34" charset="0"/>
              </a:defRPr>
            </a:lvl1pPr>
            <a:lvl2pPr marL="457200" indent="0">
              <a:buNone/>
              <a:defRPr/>
            </a:lvl2pPr>
          </a:lstStyle>
          <a:p>
            <a:pPr lvl="0"/>
            <a:r>
              <a:rPr lang="en-US" dirty="0"/>
              <a:t>Subtitle</a:t>
            </a:r>
          </a:p>
        </p:txBody>
      </p:sp>
      <p:sp>
        <p:nvSpPr>
          <p:cNvPr id="10" name="Slide Number Placeholder 4">
            <a:extLst>
              <a:ext uri="{FF2B5EF4-FFF2-40B4-BE49-F238E27FC236}">
                <a16:creationId xmlns:a16="http://schemas.microsoft.com/office/drawing/2014/main" id="{8E4D227F-B970-33BF-3B7D-C21B5508A432}"/>
              </a:ext>
            </a:extLst>
          </p:cNvPr>
          <p:cNvSpPr>
            <a:spLocks noGrp="1"/>
          </p:cNvSpPr>
          <p:nvPr>
            <p:ph type="sldNum" sz="quarter" idx="12"/>
          </p:nvPr>
        </p:nvSpPr>
        <p:spPr>
          <a:xfrm>
            <a:off x="10883900" y="6356349"/>
            <a:ext cx="1016000" cy="365125"/>
          </a:xfrm>
        </p:spPr>
        <p:txBody>
          <a:bodyPr/>
          <a:lstStyle/>
          <a:p>
            <a:fld id="{44919FED-0144-4029-9D64-18DC1EDA9853}" type="slidenum">
              <a:rPr lang="en-CA" smtClean="0"/>
              <a:t>‹#›</a:t>
            </a:fld>
            <a:endParaRPr lang="en-CA"/>
          </a:p>
        </p:txBody>
      </p:sp>
    </p:spTree>
    <p:extLst>
      <p:ext uri="{BB962C8B-B14F-4D97-AF65-F5344CB8AC3E}">
        <p14:creationId xmlns:p14="http://schemas.microsoft.com/office/powerpoint/2010/main" val="506673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Empt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B86E2-B3F7-3264-E495-5C7879738332}"/>
              </a:ext>
            </a:extLst>
          </p:cNvPr>
          <p:cNvSpPr>
            <a:spLocks noGrp="1"/>
          </p:cNvSpPr>
          <p:nvPr>
            <p:ph type="title"/>
          </p:nvPr>
        </p:nvSpPr>
        <p:spPr>
          <a:xfrm>
            <a:off x="838200" y="542925"/>
            <a:ext cx="10515600" cy="752475"/>
          </a:xfrm>
          <a:prstGeom prst="rect">
            <a:avLst/>
          </a:prstGeom>
        </p:spPr>
        <p:txBody>
          <a:bodyPr anchor="b">
            <a:noAutofit/>
          </a:bodyPr>
          <a:lstStyle>
            <a:lvl1pPr>
              <a:defRPr sz="2400">
                <a:solidFill>
                  <a:schemeClr val="tx2"/>
                </a:solidFill>
                <a:latin typeface="Helvetica" panose="020B0604020202020204" pitchFamily="34" charset="0"/>
                <a:cs typeface="Helvetica" panose="020B0604020202020204" pitchFamily="34" charset="0"/>
              </a:defRPr>
            </a:lvl1pPr>
          </a:lstStyle>
          <a:p>
            <a:r>
              <a:rPr lang="en-US"/>
              <a:t>Click to edit Master title style</a:t>
            </a:r>
            <a:endParaRPr lang="en-CA" dirty="0"/>
          </a:p>
        </p:txBody>
      </p:sp>
      <p:sp>
        <p:nvSpPr>
          <p:cNvPr id="4" name="Date Placeholder 3">
            <a:extLst>
              <a:ext uri="{FF2B5EF4-FFF2-40B4-BE49-F238E27FC236}">
                <a16:creationId xmlns:a16="http://schemas.microsoft.com/office/drawing/2014/main" id="{7C6CFE43-230D-134F-18B9-CDE0FD37FF74}"/>
              </a:ext>
            </a:extLst>
          </p:cNvPr>
          <p:cNvSpPr>
            <a:spLocks noGrp="1"/>
          </p:cNvSpPr>
          <p:nvPr>
            <p:ph type="dt" sz="half" idx="10"/>
          </p:nvPr>
        </p:nvSpPr>
        <p:spPr>
          <a:xfrm>
            <a:off x="838200" y="6356350"/>
            <a:ext cx="2743200" cy="365125"/>
          </a:xfrm>
          <a:prstGeom prst="rect">
            <a:avLst/>
          </a:prstGeom>
        </p:spPr>
        <p:txBody>
          <a:bodyPr>
            <a:noAutofit/>
          </a:bodyPr>
          <a:lstStyle>
            <a:lvl1pPr>
              <a:defRPr>
                <a:latin typeface="Helvetica" panose="020B0604020202020204" pitchFamily="34" charset="0"/>
                <a:cs typeface="Helvetica" panose="020B0604020202020204" pitchFamily="34" charset="0"/>
              </a:defRPr>
            </a:lvl1pPr>
          </a:lstStyle>
          <a:p>
            <a:fld id="{9E2AA823-021B-4E1F-9BB6-A6384D60F1FE}" type="datetime1">
              <a:rPr lang="en-CA" smtClean="0"/>
              <a:t>2026-08-10</a:t>
            </a:fld>
            <a:endParaRPr lang="en-CA"/>
          </a:p>
        </p:txBody>
      </p:sp>
      <p:sp>
        <p:nvSpPr>
          <p:cNvPr id="5" name="Footer Placeholder 4">
            <a:extLst>
              <a:ext uri="{FF2B5EF4-FFF2-40B4-BE49-F238E27FC236}">
                <a16:creationId xmlns:a16="http://schemas.microsoft.com/office/drawing/2014/main" id="{B2A624E3-57EE-E464-02B1-B68905A39E8B}"/>
              </a:ext>
            </a:extLst>
          </p:cNvPr>
          <p:cNvSpPr>
            <a:spLocks noGrp="1"/>
          </p:cNvSpPr>
          <p:nvPr>
            <p:ph type="ftr" sz="quarter" idx="11"/>
          </p:nvPr>
        </p:nvSpPr>
        <p:spPr>
          <a:xfrm>
            <a:off x="4038600" y="6356350"/>
            <a:ext cx="4114800" cy="365125"/>
          </a:xfrm>
          <a:prstGeom prst="rect">
            <a:avLst/>
          </a:prstGeom>
        </p:spPr>
        <p:txBody>
          <a:bodyPr>
            <a:noAutofit/>
          </a:bodyPr>
          <a:lstStyle>
            <a:lvl1pPr>
              <a:defRPr>
                <a:latin typeface="Helvetica" panose="020B0604020202020204" pitchFamily="34" charset="0"/>
                <a:cs typeface="Helvetica" panose="020B0604020202020204" pitchFamily="34" charset="0"/>
              </a:defRPr>
            </a:lvl1pPr>
          </a:lstStyle>
          <a:p>
            <a:endParaRPr lang="en-CA"/>
          </a:p>
        </p:txBody>
      </p:sp>
      <p:sp>
        <p:nvSpPr>
          <p:cNvPr id="9" name="Text Placeholder 8">
            <a:extLst>
              <a:ext uri="{FF2B5EF4-FFF2-40B4-BE49-F238E27FC236}">
                <a16:creationId xmlns:a16="http://schemas.microsoft.com/office/drawing/2014/main" id="{089882D6-B3A0-D1BC-DDD5-30F47EDF7733}"/>
              </a:ext>
            </a:extLst>
          </p:cNvPr>
          <p:cNvSpPr>
            <a:spLocks noGrp="1"/>
          </p:cNvSpPr>
          <p:nvPr>
            <p:ph type="body" sz="quarter" idx="13" hasCustomPrompt="1"/>
          </p:nvPr>
        </p:nvSpPr>
        <p:spPr>
          <a:xfrm>
            <a:off x="838200" y="1295400"/>
            <a:ext cx="10515600" cy="314325"/>
          </a:xfrm>
          <a:prstGeom prst="rect">
            <a:avLst/>
          </a:prstGeom>
        </p:spPr>
        <p:txBody>
          <a:bodyPr>
            <a:noAutofit/>
          </a:bodyPr>
          <a:lstStyle>
            <a:lvl1pPr marL="0" indent="0">
              <a:buNone/>
              <a:defRPr sz="1800">
                <a:solidFill>
                  <a:schemeClr val="bg2">
                    <a:lumMod val="25000"/>
                  </a:schemeClr>
                </a:solidFill>
                <a:latin typeface="Helvetica" panose="020B0604020202020204" pitchFamily="34" charset="0"/>
                <a:cs typeface="Helvetica" panose="020B0604020202020204" pitchFamily="34" charset="0"/>
              </a:defRPr>
            </a:lvl1pPr>
            <a:lvl2pPr marL="457200" indent="0">
              <a:buNone/>
              <a:defRPr/>
            </a:lvl2pPr>
          </a:lstStyle>
          <a:p>
            <a:pPr lvl="0"/>
            <a:r>
              <a:rPr lang="en-US" dirty="0"/>
              <a:t>Subtitle</a:t>
            </a:r>
          </a:p>
        </p:txBody>
      </p:sp>
      <p:sp>
        <p:nvSpPr>
          <p:cNvPr id="10" name="Slide Number Placeholder 4">
            <a:extLst>
              <a:ext uri="{FF2B5EF4-FFF2-40B4-BE49-F238E27FC236}">
                <a16:creationId xmlns:a16="http://schemas.microsoft.com/office/drawing/2014/main" id="{8E4D227F-B970-33BF-3B7D-C21B5508A432}"/>
              </a:ext>
            </a:extLst>
          </p:cNvPr>
          <p:cNvSpPr>
            <a:spLocks noGrp="1"/>
          </p:cNvSpPr>
          <p:nvPr>
            <p:ph type="sldNum" sz="quarter" idx="12"/>
          </p:nvPr>
        </p:nvSpPr>
        <p:spPr>
          <a:xfrm>
            <a:off x="10883900" y="6356349"/>
            <a:ext cx="1016000" cy="365125"/>
          </a:xfrm>
        </p:spPr>
        <p:txBody>
          <a:bodyPr/>
          <a:lstStyle/>
          <a:p>
            <a:fld id="{44919FED-0144-4029-9D64-18DC1EDA9853}" type="slidenum">
              <a:rPr lang="en-CA" smtClean="0"/>
              <a:t>‹#›</a:t>
            </a:fld>
            <a:endParaRPr lang="en-CA"/>
          </a:p>
        </p:txBody>
      </p:sp>
    </p:spTree>
    <p:extLst>
      <p:ext uri="{BB962C8B-B14F-4D97-AF65-F5344CB8AC3E}">
        <p14:creationId xmlns:p14="http://schemas.microsoft.com/office/powerpoint/2010/main" val="3057835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2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13F2A5-16D7-D565-1B19-B08B7A59F3EA}"/>
              </a:ext>
            </a:extLst>
          </p:cNvPr>
          <p:cNvSpPr>
            <a:spLocks noGrp="1"/>
          </p:cNvSpPr>
          <p:nvPr>
            <p:ph idx="1"/>
          </p:nvPr>
        </p:nvSpPr>
        <p:spPr>
          <a:xfrm>
            <a:off x="838200" y="2362200"/>
            <a:ext cx="5118100" cy="3708400"/>
          </a:xfrm>
          <a:prstGeom prst="rect">
            <a:avLst/>
          </a:prstGeom>
        </p:spPr>
        <p:txBody>
          <a:bodyPr>
            <a:noAutofit/>
          </a:bodyPr>
          <a:lstStyle>
            <a:lvl1pPr>
              <a:defRPr sz="1600">
                <a:latin typeface="Helvetica" panose="020B0604020202020204" pitchFamily="34" charset="0"/>
                <a:cs typeface="Helvetica" panose="020B0604020202020204" pitchFamily="34" charset="0"/>
              </a:defRPr>
            </a:lvl1pPr>
            <a:lvl2pPr>
              <a:defRPr sz="1600">
                <a:latin typeface="Helvetica" panose="020B0604020202020204" pitchFamily="34" charset="0"/>
                <a:cs typeface="Helvetica" panose="020B0604020202020204" pitchFamily="34" charset="0"/>
              </a:defRPr>
            </a:lvl2pPr>
            <a:lvl3pPr>
              <a:defRPr sz="1600">
                <a:latin typeface="Helvetica" panose="020B0604020202020204" pitchFamily="34" charset="0"/>
                <a:cs typeface="Helvetica" panose="020B0604020202020204" pitchFamily="34" charset="0"/>
              </a:defRPr>
            </a:lvl3pPr>
            <a:lvl4pPr>
              <a:defRPr sz="1600">
                <a:latin typeface="Helvetica" panose="020B0604020202020204" pitchFamily="34" charset="0"/>
                <a:cs typeface="Helvetica" panose="020B0604020202020204" pitchFamily="34" charset="0"/>
              </a:defRPr>
            </a:lvl4pPr>
            <a:lvl5pPr>
              <a:defRPr sz="1600">
                <a:latin typeface="Helvetica" panose="020B0604020202020204" pitchFamily="34" charset="0"/>
                <a:cs typeface="Helvetica"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Date Placeholder 3">
            <a:extLst>
              <a:ext uri="{FF2B5EF4-FFF2-40B4-BE49-F238E27FC236}">
                <a16:creationId xmlns:a16="http://schemas.microsoft.com/office/drawing/2014/main" id="{7C6CFE43-230D-134F-18B9-CDE0FD37FF74}"/>
              </a:ext>
            </a:extLst>
          </p:cNvPr>
          <p:cNvSpPr>
            <a:spLocks noGrp="1"/>
          </p:cNvSpPr>
          <p:nvPr>
            <p:ph type="dt" sz="half" idx="10"/>
          </p:nvPr>
        </p:nvSpPr>
        <p:spPr>
          <a:xfrm>
            <a:off x="838200" y="6356350"/>
            <a:ext cx="2743200" cy="365125"/>
          </a:xfrm>
          <a:prstGeom prst="rect">
            <a:avLst/>
          </a:prstGeom>
        </p:spPr>
        <p:txBody>
          <a:bodyPr>
            <a:noAutofit/>
          </a:bodyPr>
          <a:lstStyle>
            <a:lvl1pPr>
              <a:defRPr>
                <a:latin typeface="Helvetica" panose="020B0604020202020204" pitchFamily="34" charset="0"/>
                <a:cs typeface="Helvetica" panose="020B0604020202020204" pitchFamily="34" charset="0"/>
              </a:defRPr>
            </a:lvl1pPr>
          </a:lstStyle>
          <a:p>
            <a:fld id="{3CE0305D-0C1D-42CF-94B1-9722E4B95F0B}" type="datetime1">
              <a:rPr lang="en-CA" smtClean="0"/>
              <a:t>2026-08-10</a:t>
            </a:fld>
            <a:endParaRPr lang="en-CA"/>
          </a:p>
        </p:txBody>
      </p:sp>
      <p:sp>
        <p:nvSpPr>
          <p:cNvPr id="5" name="Footer Placeholder 4">
            <a:extLst>
              <a:ext uri="{FF2B5EF4-FFF2-40B4-BE49-F238E27FC236}">
                <a16:creationId xmlns:a16="http://schemas.microsoft.com/office/drawing/2014/main" id="{B2A624E3-57EE-E464-02B1-B68905A39E8B}"/>
              </a:ext>
            </a:extLst>
          </p:cNvPr>
          <p:cNvSpPr>
            <a:spLocks noGrp="1"/>
          </p:cNvSpPr>
          <p:nvPr>
            <p:ph type="ftr" sz="quarter" idx="11"/>
          </p:nvPr>
        </p:nvSpPr>
        <p:spPr>
          <a:xfrm>
            <a:off x="4038600" y="6356350"/>
            <a:ext cx="4114800" cy="365125"/>
          </a:xfrm>
          <a:prstGeom prst="rect">
            <a:avLst/>
          </a:prstGeom>
        </p:spPr>
        <p:txBody>
          <a:bodyPr>
            <a:noAutofit/>
          </a:bodyPr>
          <a:lstStyle>
            <a:lvl1pPr>
              <a:defRPr>
                <a:latin typeface="Helvetica" panose="020B0604020202020204" pitchFamily="34" charset="0"/>
                <a:cs typeface="Helvetica" panose="020B0604020202020204" pitchFamily="34" charset="0"/>
              </a:defRPr>
            </a:lvl1pPr>
          </a:lstStyle>
          <a:p>
            <a:endParaRPr lang="en-CA"/>
          </a:p>
        </p:txBody>
      </p:sp>
      <p:sp>
        <p:nvSpPr>
          <p:cNvPr id="8" name="Text Placeholder 8">
            <a:extLst>
              <a:ext uri="{FF2B5EF4-FFF2-40B4-BE49-F238E27FC236}">
                <a16:creationId xmlns:a16="http://schemas.microsoft.com/office/drawing/2014/main" id="{D57CBCF4-26FC-75AC-F32F-96349FACA36C}"/>
              </a:ext>
            </a:extLst>
          </p:cNvPr>
          <p:cNvSpPr>
            <a:spLocks noGrp="1"/>
          </p:cNvSpPr>
          <p:nvPr>
            <p:ph type="body" sz="quarter" idx="15" hasCustomPrompt="1"/>
          </p:nvPr>
        </p:nvSpPr>
        <p:spPr>
          <a:xfrm>
            <a:off x="838200" y="2036762"/>
            <a:ext cx="5118100" cy="314325"/>
          </a:xfrm>
          <a:prstGeom prst="rect">
            <a:avLst/>
          </a:prstGeom>
          <a:solidFill>
            <a:schemeClr val="tx2">
              <a:lumMod val="90000"/>
              <a:lumOff val="10000"/>
            </a:schemeClr>
          </a:solidFill>
        </p:spPr>
        <p:txBody>
          <a:bodyPr>
            <a:noAutofit/>
          </a:bodyPr>
          <a:lstStyle>
            <a:lvl1pPr marL="0" indent="0">
              <a:buNone/>
              <a:defRPr sz="1800">
                <a:solidFill>
                  <a:schemeClr val="bg1"/>
                </a:solidFill>
                <a:latin typeface="Helvetica" panose="020B0604020202020204" pitchFamily="34" charset="0"/>
                <a:cs typeface="Helvetica" panose="020B0604020202020204" pitchFamily="34" charset="0"/>
              </a:defRPr>
            </a:lvl1pPr>
            <a:lvl2pPr marL="457200" indent="0">
              <a:buNone/>
              <a:defRPr/>
            </a:lvl2pPr>
          </a:lstStyle>
          <a:p>
            <a:pPr lvl="0"/>
            <a:r>
              <a:rPr lang="en-US" dirty="0"/>
              <a:t>Box title</a:t>
            </a:r>
          </a:p>
        </p:txBody>
      </p:sp>
      <p:sp>
        <p:nvSpPr>
          <p:cNvPr id="10" name="Content Placeholder 2">
            <a:extLst>
              <a:ext uri="{FF2B5EF4-FFF2-40B4-BE49-F238E27FC236}">
                <a16:creationId xmlns:a16="http://schemas.microsoft.com/office/drawing/2014/main" id="{D6B99371-37B4-29FB-2DFD-92DDE9079211}"/>
              </a:ext>
            </a:extLst>
          </p:cNvPr>
          <p:cNvSpPr>
            <a:spLocks noGrp="1"/>
          </p:cNvSpPr>
          <p:nvPr>
            <p:ph idx="16"/>
          </p:nvPr>
        </p:nvSpPr>
        <p:spPr>
          <a:xfrm>
            <a:off x="6235700" y="2362200"/>
            <a:ext cx="5118100" cy="3708400"/>
          </a:xfrm>
          <a:prstGeom prst="rect">
            <a:avLst/>
          </a:prstGeom>
        </p:spPr>
        <p:txBody>
          <a:bodyPr>
            <a:noAutofit/>
          </a:bodyPr>
          <a:lstStyle>
            <a:lvl1pPr>
              <a:defRPr sz="1600">
                <a:latin typeface="Helvetica" panose="020B0604020202020204" pitchFamily="34" charset="0"/>
                <a:cs typeface="Helvetica" panose="020B0604020202020204" pitchFamily="34" charset="0"/>
              </a:defRPr>
            </a:lvl1pPr>
            <a:lvl2pPr>
              <a:defRPr sz="1600">
                <a:latin typeface="Helvetica" panose="020B0604020202020204" pitchFamily="34" charset="0"/>
                <a:cs typeface="Helvetica" panose="020B0604020202020204" pitchFamily="34" charset="0"/>
              </a:defRPr>
            </a:lvl2pPr>
            <a:lvl3pPr>
              <a:defRPr sz="1600">
                <a:latin typeface="Helvetica" panose="020B0604020202020204" pitchFamily="34" charset="0"/>
                <a:cs typeface="Helvetica" panose="020B0604020202020204" pitchFamily="34" charset="0"/>
              </a:defRPr>
            </a:lvl3pPr>
            <a:lvl4pPr>
              <a:defRPr sz="1600">
                <a:latin typeface="Helvetica" panose="020B0604020202020204" pitchFamily="34" charset="0"/>
                <a:cs typeface="Helvetica" panose="020B0604020202020204" pitchFamily="34" charset="0"/>
              </a:defRPr>
            </a:lvl4pPr>
            <a:lvl5pPr>
              <a:defRPr sz="1600">
                <a:latin typeface="Helvetica" panose="020B0604020202020204" pitchFamily="34" charset="0"/>
                <a:cs typeface="Helvetica"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1" name="Text Placeholder 8">
            <a:extLst>
              <a:ext uri="{FF2B5EF4-FFF2-40B4-BE49-F238E27FC236}">
                <a16:creationId xmlns:a16="http://schemas.microsoft.com/office/drawing/2014/main" id="{5B861452-5467-7174-8C60-35D021E74437}"/>
              </a:ext>
            </a:extLst>
          </p:cNvPr>
          <p:cNvSpPr>
            <a:spLocks noGrp="1"/>
          </p:cNvSpPr>
          <p:nvPr>
            <p:ph type="body" sz="quarter" idx="17" hasCustomPrompt="1"/>
          </p:nvPr>
        </p:nvSpPr>
        <p:spPr>
          <a:xfrm>
            <a:off x="6235700" y="2036762"/>
            <a:ext cx="5118100" cy="314325"/>
          </a:xfrm>
          <a:prstGeom prst="rect">
            <a:avLst/>
          </a:prstGeom>
          <a:solidFill>
            <a:schemeClr val="tx2">
              <a:lumMod val="90000"/>
              <a:lumOff val="10000"/>
            </a:schemeClr>
          </a:solidFill>
        </p:spPr>
        <p:txBody>
          <a:bodyPr>
            <a:noAutofit/>
          </a:bodyPr>
          <a:lstStyle>
            <a:lvl1pPr marL="0" indent="0">
              <a:buNone/>
              <a:defRPr sz="1800">
                <a:solidFill>
                  <a:schemeClr val="bg1"/>
                </a:solidFill>
                <a:latin typeface="Helvetica" panose="020B0604020202020204" pitchFamily="34" charset="0"/>
                <a:cs typeface="Helvetica" panose="020B0604020202020204" pitchFamily="34" charset="0"/>
              </a:defRPr>
            </a:lvl1pPr>
            <a:lvl2pPr marL="457200" indent="0">
              <a:buNone/>
              <a:defRPr/>
            </a:lvl2pPr>
          </a:lstStyle>
          <a:p>
            <a:pPr lvl="0"/>
            <a:r>
              <a:rPr lang="en-US" dirty="0"/>
              <a:t>Box title</a:t>
            </a:r>
          </a:p>
        </p:txBody>
      </p:sp>
      <p:sp>
        <p:nvSpPr>
          <p:cNvPr id="12" name="Slide Number Placeholder 4">
            <a:extLst>
              <a:ext uri="{FF2B5EF4-FFF2-40B4-BE49-F238E27FC236}">
                <a16:creationId xmlns:a16="http://schemas.microsoft.com/office/drawing/2014/main" id="{0C4B783F-41CC-CE11-B2CD-CBF63DEFE15A}"/>
              </a:ext>
            </a:extLst>
          </p:cNvPr>
          <p:cNvSpPr>
            <a:spLocks noGrp="1"/>
          </p:cNvSpPr>
          <p:nvPr>
            <p:ph type="sldNum" sz="quarter" idx="12"/>
          </p:nvPr>
        </p:nvSpPr>
        <p:spPr>
          <a:xfrm>
            <a:off x="10883900" y="6356349"/>
            <a:ext cx="1016000" cy="365125"/>
          </a:xfrm>
        </p:spPr>
        <p:txBody>
          <a:bodyPr/>
          <a:lstStyle/>
          <a:p>
            <a:fld id="{44919FED-0144-4029-9D64-18DC1EDA9853}" type="slidenum">
              <a:rPr lang="en-CA" smtClean="0"/>
              <a:t>‹#›</a:t>
            </a:fld>
            <a:endParaRPr lang="en-CA"/>
          </a:p>
        </p:txBody>
      </p:sp>
      <p:sp>
        <p:nvSpPr>
          <p:cNvPr id="13" name="Title 1">
            <a:extLst>
              <a:ext uri="{FF2B5EF4-FFF2-40B4-BE49-F238E27FC236}">
                <a16:creationId xmlns:a16="http://schemas.microsoft.com/office/drawing/2014/main" id="{553296A9-B7A9-748A-B586-EEC2E5736A8C}"/>
              </a:ext>
            </a:extLst>
          </p:cNvPr>
          <p:cNvSpPr>
            <a:spLocks noGrp="1"/>
          </p:cNvSpPr>
          <p:nvPr>
            <p:ph type="title"/>
          </p:nvPr>
        </p:nvSpPr>
        <p:spPr>
          <a:xfrm>
            <a:off x="838200" y="542925"/>
            <a:ext cx="10515600" cy="752475"/>
          </a:xfrm>
          <a:prstGeom prst="rect">
            <a:avLst/>
          </a:prstGeom>
        </p:spPr>
        <p:txBody>
          <a:bodyPr anchor="b">
            <a:noAutofit/>
          </a:bodyPr>
          <a:lstStyle>
            <a:lvl1pPr>
              <a:defRPr sz="2400">
                <a:solidFill>
                  <a:schemeClr val="tx2"/>
                </a:solidFill>
                <a:latin typeface="Helvetica" panose="020B0604020202020204" pitchFamily="34" charset="0"/>
                <a:cs typeface="Helvetica" panose="020B0604020202020204" pitchFamily="34" charset="0"/>
              </a:defRPr>
            </a:lvl1pPr>
          </a:lstStyle>
          <a:p>
            <a:r>
              <a:rPr lang="en-US"/>
              <a:t>Click to edit Master title style</a:t>
            </a:r>
            <a:endParaRPr lang="en-CA" dirty="0"/>
          </a:p>
        </p:txBody>
      </p:sp>
      <p:sp>
        <p:nvSpPr>
          <p:cNvPr id="14" name="Text Placeholder 8">
            <a:extLst>
              <a:ext uri="{FF2B5EF4-FFF2-40B4-BE49-F238E27FC236}">
                <a16:creationId xmlns:a16="http://schemas.microsoft.com/office/drawing/2014/main" id="{0066F4E6-35E2-A6EE-6E2A-FC446DD0BD8D}"/>
              </a:ext>
            </a:extLst>
          </p:cNvPr>
          <p:cNvSpPr>
            <a:spLocks noGrp="1"/>
          </p:cNvSpPr>
          <p:nvPr>
            <p:ph type="body" sz="quarter" idx="13" hasCustomPrompt="1"/>
          </p:nvPr>
        </p:nvSpPr>
        <p:spPr>
          <a:xfrm>
            <a:off x="838200" y="1295400"/>
            <a:ext cx="10515600" cy="314325"/>
          </a:xfrm>
          <a:prstGeom prst="rect">
            <a:avLst/>
          </a:prstGeom>
        </p:spPr>
        <p:txBody>
          <a:bodyPr>
            <a:noAutofit/>
          </a:bodyPr>
          <a:lstStyle>
            <a:lvl1pPr marL="0" indent="0">
              <a:buNone/>
              <a:defRPr sz="1800">
                <a:solidFill>
                  <a:schemeClr val="bg2">
                    <a:lumMod val="25000"/>
                  </a:schemeClr>
                </a:solidFill>
                <a:latin typeface="Helvetica" panose="020B0604020202020204" pitchFamily="34" charset="0"/>
                <a:cs typeface="Helvetica" panose="020B0604020202020204" pitchFamily="34" charset="0"/>
              </a:defRPr>
            </a:lvl1pPr>
            <a:lvl2pPr marL="457200" indent="0">
              <a:buNone/>
              <a:defRPr/>
            </a:lvl2pPr>
          </a:lstStyle>
          <a:p>
            <a:pPr lvl="0"/>
            <a:r>
              <a:rPr lang="en-US" dirty="0"/>
              <a:t>Subtitle</a:t>
            </a:r>
          </a:p>
        </p:txBody>
      </p:sp>
    </p:spTree>
    <p:extLst>
      <p:ext uri="{BB962C8B-B14F-4D97-AF65-F5344CB8AC3E}">
        <p14:creationId xmlns:p14="http://schemas.microsoft.com/office/powerpoint/2010/main" val="242446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3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13F2A5-16D7-D565-1B19-B08B7A59F3EA}"/>
              </a:ext>
            </a:extLst>
          </p:cNvPr>
          <p:cNvSpPr>
            <a:spLocks noGrp="1"/>
          </p:cNvSpPr>
          <p:nvPr>
            <p:ph idx="1"/>
          </p:nvPr>
        </p:nvSpPr>
        <p:spPr>
          <a:xfrm>
            <a:off x="4431000" y="2291556"/>
            <a:ext cx="3330000" cy="3708400"/>
          </a:xfrm>
          <a:prstGeom prst="rect">
            <a:avLst/>
          </a:prstGeom>
        </p:spPr>
        <p:txBody>
          <a:bodyPr>
            <a:noAutofit/>
          </a:bodyPr>
          <a:lstStyle>
            <a:lvl1pPr>
              <a:defRPr sz="1600">
                <a:latin typeface="Helvetica" panose="020B0604020202020204" pitchFamily="34" charset="0"/>
                <a:cs typeface="Helvetica" panose="020B0604020202020204" pitchFamily="34" charset="0"/>
              </a:defRPr>
            </a:lvl1pPr>
            <a:lvl2pPr>
              <a:defRPr sz="1600">
                <a:latin typeface="Helvetica" panose="020B0604020202020204" pitchFamily="34" charset="0"/>
                <a:cs typeface="Helvetica" panose="020B0604020202020204" pitchFamily="34" charset="0"/>
              </a:defRPr>
            </a:lvl2pPr>
            <a:lvl3pPr>
              <a:defRPr sz="1600">
                <a:latin typeface="Helvetica" panose="020B0604020202020204" pitchFamily="34" charset="0"/>
                <a:cs typeface="Helvetica" panose="020B0604020202020204" pitchFamily="34" charset="0"/>
              </a:defRPr>
            </a:lvl3pPr>
            <a:lvl4pPr>
              <a:defRPr sz="1600">
                <a:latin typeface="Helvetica" panose="020B0604020202020204" pitchFamily="34" charset="0"/>
                <a:cs typeface="Helvetica" panose="020B0604020202020204" pitchFamily="34" charset="0"/>
              </a:defRPr>
            </a:lvl4pPr>
            <a:lvl5pPr>
              <a:defRPr sz="1600">
                <a:latin typeface="Helvetica" panose="020B0604020202020204" pitchFamily="34" charset="0"/>
                <a:cs typeface="Helvetica"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Date Placeholder 3">
            <a:extLst>
              <a:ext uri="{FF2B5EF4-FFF2-40B4-BE49-F238E27FC236}">
                <a16:creationId xmlns:a16="http://schemas.microsoft.com/office/drawing/2014/main" id="{7C6CFE43-230D-134F-18B9-CDE0FD37FF74}"/>
              </a:ext>
            </a:extLst>
          </p:cNvPr>
          <p:cNvSpPr>
            <a:spLocks noGrp="1"/>
          </p:cNvSpPr>
          <p:nvPr>
            <p:ph type="dt" sz="half" idx="10"/>
          </p:nvPr>
        </p:nvSpPr>
        <p:spPr>
          <a:xfrm>
            <a:off x="838200" y="6356350"/>
            <a:ext cx="2743200" cy="365125"/>
          </a:xfrm>
          <a:prstGeom prst="rect">
            <a:avLst/>
          </a:prstGeom>
        </p:spPr>
        <p:txBody>
          <a:bodyPr>
            <a:noAutofit/>
          </a:bodyPr>
          <a:lstStyle>
            <a:lvl1pPr>
              <a:defRPr>
                <a:latin typeface="Helvetica" panose="020B0604020202020204" pitchFamily="34" charset="0"/>
                <a:cs typeface="Helvetica" panose="020B0604020202020204" pitchFamily="34" charset="0"/>
              </a:defRPr>
            </a:lvl1pPr>
          </a:lstStyle>
          <a:p>
            <a:fld id="{5C2EA86B-CBE4-45FF-9419-6A035B041B68}" type="datetime1">
              <a:rPr lang="en-CA" smtClean="0"/>
              <a:t>2026-08-10</a:t>
            </a:fld>
            <a:endParaRPr lang="en-CA"/>
          </a:p>
        </p:txBody>
      </p:sp>
      <p:sp>
        <p:nvSpPr>
          <p:cNvPr id="5" name="Footer Placeholder 4">
            <a:extLst>
              <a:ext uri="{FF2B5EF4-FFF2-40B4-BE49-F238E27FC236}">
                <a16:creationId xmlns:a16="http://schemas.microsoft.com/office/drawing/2014/main" id="{B2A624E3-57EE-E464-02B1-B68905A39E8B}"/>
              </a:ext>
            </a:extLst>
          </p:cNvPr>
          <p:cNvSpPr>
            <a:spLocks noGrp="1"/>
          </p:cNvSpPr>
          <p:nvPr>
            <p:ph type="ftr" sz="quarter" idx="11"/>
          </p:nvPr>
        </p:nvSpPr>
        <p:spPr>
          <a:xfrm>
            <a:off x="4038600" y="6356350"/>
            <a:ext cx="4114800" cy="365125"/>
          </a:xfrm>
          <a:prstGeom prst="rect">
            <a:avLst/>
          </a:prstGeom>
        </p:spPr>
        <p:txBody>
          <a:bodyPr>
            <a:noAutofit/>
          </a:bodyPr>
          <a:lstStyle>
            <a:lvl1pPr>
              <a:defRPr>
                <a:latin typeface="Helvetica" panose="020B0604020202020204" pitchFamily="34" charset="0"/>
                <a:cs typeface="Helvetica" panose="020B0604020202020204" pitchFamily="34" charset="0"/>
              </a:defRPr>
            </a:lvl1pPr>
          </a:lstStyle>
          <a:p>
            <a:endParaRPr lang="en-CA"/>
          </a:p>
        </p:txBody>
      </p:sp>
      <p:sp>
        <p:nvSpPr>
          <p:cNvPr id="8" name="Text Placeholder 8">
            <a:extLst>
              <a:ext uri="{FF2B5EF4-FFF2-40B4-BE49-F238E27FC236}">
                <a16:creationId xmlns:a16="http://schemas.microsoft.com/office/drawing/2014/main" id="{D57CBCF4-26FC-75AC-F32F-96349FACA36C}"/>
              </a:ext>
            </a:extLst>
          </p:cNvPr>
          <p:cNvSpPr>
            <a:spLocks noGrp="1"/>
          </p:cNvSpPr>
          <p:nvPr>
            <p:ph type="body" sz="quarter" idx="15" hasCustomPrompt="1"/>
          </p:nvPr>
        </p:nvSpPr>
        <p:spPr>
          <a:xfrm>
            <a:off x="4431000" y="1966118"/>
            <a:ext cx="3330000" cy="314325"/>
          </a:xfrm>
          <a:prstGeom prst="rect">
            <a:avLst/>
          </a:prstGeom>
          <a:solidFill>
            <a:schemeClr val="tx2">
              <a:lumMod val="90000"/>
              <a:lumOff val="10000"/>
            </a:schemeClr>
          </a:solidFill>
        </p:spPr>
        <p:txBody>
          <a:bodyPr>
            <a:noAutofit/>
          </a:bodyPr>
          <a:lstStyle>
            <a:lvl1pPr marL="0" indent="0">
              <a:buNone/>
              <a:defRPr sz="1800">
                <a:solidFill>
                  <a:schemeClr val="bg1"/>
                </a:solidFill>
                <a:latin typeface="Helvetica" panose="020B0604020202020204" pitchFamily="34" charset="0"/>
                <a:cs typeface="Helvetica" panose="020B0604020202020204" pitchFamily="34" charset="0"/>
              </a:defRPr>
            </a:lvl1pPr>
            <a:lvl2pPr marL="457200" indent="0">
              <a:buNone/>
              <a:defRPr/>
            </a:lvl2pPr>
          </a:lstStyle>
          <a:p>
            <a:pPr lvl="0"/>
            <a:r>
              <a:rPr lang="en-US" dirty="0"/>
              <a:t>Box title</a:t>
            </a:r>
          </a:p>
        </p:txBody>
      </p:sp>
      <p:sp>
        <p:nvSpPr>
          <p:cNvPr id="12" name="Slide Number Placeholder 4">
            <a:extLst>
              <a:ext uri="{FF2B5EF4-FFF2-40B4-BE49-F238E27FC236}">
                <a16:creationId xmlns:a16="http://schemas.microsoft.com/office/drawing/2014/main" id="{0C4B783F-41CC-CE11-B2CD-CBF63DEFE15A}"/>
              </a:ext>
            </a:extLst>
          </p:cNvPr>
          <p:cNvSpPr>
            <a:spLocks noGrp="1"/>
          </p:cNvSpPr>
          <p:nvPr>
            <p:ph type="sldNum" sz="quarter" idx="12"/>
          </p:nvPr>
        </p:nvSpPr>
        <p:spPr>
          <a:xfrm>
            <a:off x="10883900" y="6356349"/>
            <a:ext cx="1016000" cy="365125"/>
          </a:xfrm>
        </p:spPr>
        <p:txBody>
          <a:bodyPr/>
          <a:lstStyle/>
          <a:p>
            <a:fld id="{44919FED-0144-4029-9D64-18DC1EDA9853}" type="slidenum">
              <a:rPr lang="en-CA" smtClean="0"/>
              <a:t>‹#›</a:t>
            </a:fld>
            <a:endParaRPr lang="en-CA"/>
          </a:p>
        </p:txBody>
      </p:sp>
      <p:sp>
        <p:nvSpPr>
          <p:cNvPr id="13" name="Title 1">
            <a:extLst>
              <a:ext uri="{FF2B5EF4-FFF2-40B4-BE49-F238E27FC236}">
                <a16:creationId xmlns:a16="http://schemas.microsoft.com/office/drawing/2014/main" id="{553296A9-B7A9-748A-B586-EEC2E5736A8C}"/>
              </a:ext>
            </a:extLst>
          </p:cNvPr>
          <p:cNvSpPr>
            <a:spLocks noGrp="1"/>
          </p:cNvSpPr>
          <p:nvPr>
            <p:ph type="title"/>
          </p:nvPr>
        </p:nvSpPr>
        <p:spPr>
          <a:xfrm>
            <a:off x="838200" y="542925"/>
            <a:ext cx="10515600" cy="752475"/>
          </a:xfrm>
          <a:prstGeom prst="rect">
            <a:avLst/>
          </a:prstGeom>
        </p:spPr>
        <p:txBody>
          <a:bodyPr anchor="b">
            <a:noAutofit/>
          </a:bodyPr>
          <a:lstStyle>
            <a:lvl1pPr>
              <a:defRPr sz="2400">
                <a:solidFill>
                  <a:schemeClr val="tx2"/>
                </a:solidFill>
                <a:latin typeface="Helvetica" panose="020B0604020202020204" pitchFamily="34" charset="0"/>
                <a:cs typeface="Helvetica" panose="020B0604020202020204" pitchFamily="34" charset="0"/>
              </a:defRPr>
            </a:lvl1pPr>
          </a:lstStyle>
          <a:p>
            <a:r>
              <a:rPr lang="en-US"/>
              <a:t>Click to edit Master title style</a:t>
            </a:r>
            <a:endParaRPr lang="en-CA" dirty="0"/>
          </a:p>
        </p:txBody>
      </p:sp>
      <p:sp>
        <p:nvSpPr>
          <p:cNvPr id="14" name="Text Placeholder 8">
            <a:extLst>
              <a:ext uri="{FF2B5EF4-FFF2-40B4-BE49-F238E27FC236}">
                <a16:creationId xmlns:a16="http://schemas.microsoft.com/office/drawing/2014/main" id="{0066F4E6-35E2-A6EE-6E2A-FC446DD0BD8D}"/>
              </a:ext>
            </a:extLst>
          </p:cNvPr>
          <p:cNvSpPr>
            <a:spLocks noGrp="1"/>
          </p:cNvSpPr>
          <p:nvPr>
            <p:ph type="body" sz="quarter" idx="13" hasCustomPrompt="1"/>
          </p:nvPr>
        </p:nvSpPr>
        <p:spPr>
          <a:xfrm>
            <a:off x="838200" y="1295400"/>
            <a:ext cx="10515600" cy="314325"/>
          </a:xfrm>
          <a:prstGeom prst="rect">
            <a:avLst/>
          </a:prstGeom>
        </p:spPr>
        <p:txBody>
          <a:bodyPr>
            <a:noAutofit/>
          </a:bodyPr>
          <a:lstStyle>
            <a:lvl1pPr marL="0" indent="0">
              <a:buNone/>
              <a:defRPr sz="1800">
                <a:solidFill>
                  <a:schemeClr val="bg2">
                    <a:lumMod val="25000"/>
                  </a:schemeClr>
                </a:solidFill>
                <a:latin typeface="Helvetica" panose="020B0604020202020204" pitchFamily="34" charset="0"/>
                <a:cs typeface="Helvetica" panose="020B0604020202020204" pitchFamily="34" charset="0"/>
              </a:defRPr>
            </a:lvl1pPr>
            <a:lvl2pPr marL="457200" indent="0">
              <a:buNone/>
              <a:defRPr/>
            </a:lvl2pPr>
          </a:lstStyle>
          <a:p>
            <a:pPr lvl="0"/>
            <a:r>
              <a:rPr lang="en-US" dirty="0"/>
              <a:t>Subtitle</a:t>
            </a:r>
          </a:p>
        </p:txBody>
      </p:sp>
      <p:sp>
        <p:nvSpPr>
          <p:cNvPr id="17" name="Content Placeholder 2">
            <a:extLst>
              <a:ext uri="{FF2B5EF4-FFF2-40B4-BE49-F238E27FC236}">
                <a16:creationId xmlns:a16="http://schemas.microsoft.com/office/drawing/2014/main" id="{FB2018BD-9AA9-B2CE-2E83-B2C10AB7D6B0}"/>
              </a:ext>
            </a:extLst>
          </p:cNvPr>
          <p:cNvSpPr>
            <a:spLocks noGrp="1"/>
          </p:cNvSpPr>
          <p:nvPr>
            <p:ph idx="16"/>
          </p:nvPr>
        </p:nvSpPr>
        <p:spPr>
          <a:xfrm>
            <a:off x="838200" y="2291556"/>
            <a:ext cx="3330000" cy="3708400"/>
          </a:xfrm>
          <a:prstGeom prst="rect">
            <a:avLst/>
          </a:prstGeom>
        </p:spPr>
        <p:txBody>
          <a:bodyPr>
            <a:noAutofit/>
          </a:bodyPr>
          <a:lstStyle>
            <a:lvl1pPr>
              <a:defRPr sz="1600">
                <a:latin typeface="Helvetica" panose="020B0604020202020204" pitchFamily="34" charset="0"/>
                <a:cs typeface="Helvetica" panose="020B0604020202020204" pitchFamily="34" charset="0"/>
              </a:defRPr>
            </a:lvl1pPr>
            <a:lvl2pPr>
              <a:defRPr sz="1600">
                <a:latin typeface="Helvetica" panose="020B0604020202020204" pitchFamily="34" charset="0"/>
                <a:cs typeface="Helvetica" panose="020B0604020202020204" pitchFamily="34" charset="0"/>
              </a:defRPr>
            </a:lvl2pPr>
            <a:lvl3pPr>
              <a:defRPr sz="1600">
                <a:latin typeface="Helvetica" panose="020B0604020202020204" pitchFamily="34" charset="0"/>
                <a:cs typeface="Helvetica" panose="020B0604020202020204" pitchFamily="34" charset="0"/>
              </a:defRPr>
            </a:lvl3pPr>
            <a:lvl4pPr>
              <a:defRPr sz="1600">
                <a:latin typeface="Helvetica" panose="020B0604020202020204" pitchFamily="34" charset="0"/>
                <a:cs typeface="Helvetica" panose="020B0604020202020204" pitchFamily="34" charset="0"/>
              </a:defRPr>
            </a:lvl4pPr>
            <a:lvl5pPr>
              <a:defRPr sz="1600">
                <a:latin typeface="Helvetica" panose="020B0604020202020204" pitchFamily="34" charset="0"/>
                <a:cs typeface="Helvetica"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18" name="Text Placeholder 8">
            <a:extLst>
              <a:ext uri="{FF2B5EF4-FFF2-40B4-BE49-F238E27FC236}">
                <a16:creationId xmlns:a16="http://schemas.microsoft.com/office/drawing/2014/main" id="{77C609A5-95E4-8106-9C55-A40002C6C3ED}"/>
              </a:ext>
            </a:extLst>
          </p:cNvPr>
          <p:cNvSpPr>
            <a:spLocks noGrp="1"/>
          </p:cNvSpPr>
          <p:nvPr>
            <p:ph type="body" sz="quarter" idx="17" hasCustomPrompt="1"/>
          </p:nvPr>
        </p:nvSpPr>
        <p:spPr>
          <a:xfrm>
            <a:off x="838200" y="1966118"/>
            <a:ext cx="3330000" cy="314325"/>
          </a:xfrm>
          <a:prstGeom prst="rect">
            <a:avLst/>
          </a:prstGeom>
          <a:solidFill>
            <a:schemeClr val="tx2">
              <a:lumMod val="90000"/>
              <a:lumOff val="10000"/>
            </a:schemeClr>
          </a:solidFill>
        </p:spPr>
        <p:txBody>
          <a:bodyPr>
            <a:noAutofit/>
          </a:bodyPr>
          <a:lstStyle>
            <a:lvl1pPr marL="0" indent="0">
              <a:buNone/>
              <a:defRPr sz="1800">
                <a:solidFill>
                  <a:schemeClr val="bg1"/>
                </a:solidFill>
                <a:latin typeface="Helvetica" panose="020B0604020202020204" pitchFamily="34" charset="0"/>
                <a:cs typeface="Helvetica" panose="020B0604020202020204" pitchFamily="34" charset="0"/>
              </a:defRPr>
            </a:lvl1pPr>
            <a:lvl2pPr marL="457200" indent="0">
              <a:buNone/>
              <a:defRPr/>
            </a:lvl2pPr>
          </a:lstStyle>
          <a:p>
            <a:pPr lvl="0"/>
            <a:r>
              <a:rPr lang="en-US" dirty="0"/>
              <a:t>Box title</a:t>
            </a:r>
          </a:p>
        </p:txBody>
      </p:sp>
      <p:sp>
        <p:nvSpPr>
          <p:cNvPr id="19" name="Content Placeholder 2">
            <a:extLst>
              <a:ext uri="{FF2B5EF4-FFF2-40B4-BE49-F238E27FC236}">
                <a16:creationId xmlns:a16="http://schemas.microsoft.com/office/drawing/2014/main" id="{69D1BFB4-F6B4-BE28-5B6B-313BAC897B8F}"/>
              </a:ext>
            </a:extLst>
          </p:cNvPr>
          <p:cNvSpPr>
            <a:spLocks noGrp="1"/>
          </p:cNvSpPr>
          <p:nvPr>
            <p:ph idx="18"/>
          </p:nvPr>
        </p:nvSpPr>
        <p:spPr>
          <a:xfrm>
            <a:off x="8023800" y="2291556"/>
            <a:ext cx="3330000" cy="3708400"/>
          </a:xfrm>
          <a:prstGeom prst="rect">
            <a:avLst/>
          </a:prstGeom>
        </p:spPr>
        <p:txBody>
          <a:bodyPr>
            <a:noAutofit/>
          </a:bodyPr>
          <a:lstStyle>
            <a:lvl1pPr>
              <a:defRPr sz="1600">
                <a:latin typeface="Helvetica" panose="020B0604020202020204" pitchFamily="34" charset="0"/>
                <a:cs typeface="Helvetica" panose="020B0604020202020204" pitchFamily="34" charset="0"/>
              </a:defRPr>
            </a:lvl1pPr>
            <a:lvl2pPr>
              <a:defRPr sz="1600">
                <a:latin typeface="Helvetica" panose="020B0604020202020204" pitchFamily="34" charset="0"/>
                <a:cs typeface="Helvetica" panose="020B0604020202020204" pitchFamily="34" charset="0"/>
              </a:defRPr>
            </a:lvl2pPr>
            <a:lvl3pPr>
              <a:defRPr sz="1600">
                <a:latin typeface="Helvetica" panose="020B0604020202020204" pitchFamily="34" charset="0"/>
                <a:cs typeface="Helvetica" panose="020B0604020202020204" pitchFamily="34" charset="0"/>
              </a:defRPr>
            </a:lvl3pPr>
            <a:lvl4pPr>
              <a:defRPr sz="1600">
                <a:latin typeface="Helvetica" panose="020B0604020202020204" pitchFamily="34" charset="0"/>
                <a:cs typeface="Helvetica" panose="020B0604020202020204" pitchFamily="34" charset="0"/>
              </a:defRPr>
            </a:lvl4pPr>
            <a:lvl5pPr>
              <a:defRPr sz="1600">
                <a:latin typeface="Helvetica" panose="020B0604020202020204" pitchFamily="34" charset="0"/>
                <a:cs typeface="Helvetica"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20" name="Text Placeholder 8">
            <a:extLst>
              <a:ext uri="{FF2B5EF4-FFF2-40B4-BE49-F238E27FC236}">
                <a16:creationId xmlns:a16="http://schemas.microsoft.com/office/drawing/2014/main" id="{8C456B77-0D4D-D90F-E093-72AE8E3BFEED}"/>
              </a:ext>
            </a:extLst>
          </p:cNvPr>
          <p:cNvSpPr>
            <a:spLocks noGrp="1"/>
          </p:cNvSpPr>
          <p:nvPr>
            <p:ph type="body" sz="quarter" idx="19" hasCustomPrompt="1"/>
          </p:nvPr>
        </p:nvSpPr>
        <p:spPr>
          <a:xfrm>
            <a:off x="8023800" y="1966118"/>
            <a:ext cx="3330000" cy="314325"/>
          </a:xfrm>
          <a:prstGeom prst="rect">
            <a:avLst/>
          </a:prstGeom>
          <a:solidFill>
            <a:schemeClr val="tx2">
              <a:lumMod val="90000"/>
              <a:lumOff val="10000"/>
            </a:schemeClr>
          </a:solidFill>
        </p:spPr>
        <p:txBody>
          <a:bodyPr>
            <a:noAutofit/>
          </a:bodyPr>
          <a:lstStyle>
            <a:lvl1pPr marL="0" indent="0">
              <a:buNone/>
              <a:defRPr sz="1800">
                <a:solidFill>
                  <a:schemeClr val="bg1"/>
                </a:solidFill>
                <a:latin typeface="Helvetica" panose="020B0604020202020204" pitchFamily="34" charset="0"/>
                <a:cs typeface="Helvetica" panose="020B0604020202020204" pitchFamily="34" charset="0"/>
              </a:defRPr>
            </a:lvl1pPr>
            <a:lvl2pPr marL="457200" indent="0">
              <a:buNone/>
              <a:defRPr/>
            </a:lvl2pPr>
          </a:lstStyle>
          <a:p>
            <a:pPr lvl="0"/>
            <a:r>
              <a:rPr lang="en-US" dirty="0"/>
              <a:t>Box title</a:t>
            </a:r>
          </a:p>
        </p:txBody>
      </p:sp>
    </p:spTree>
    <p:extLst>
      <p:ext uri="{BB962C8B-B14F-4D97-AF65-F5344CB8AC3E}">
        <p14:creationId xmlns:p14="http://schemas.microsoft.com/office/powerpoint/2010/main" val="2723760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Thir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4E73102-229E-21F5-3C60-0319DA3268A6}"/>
              </a:ext>
            </a:extLst>
          </p:cNvPr>
          <p:cNvSpPr/>
          <p:nvPr userDrawn="1"/>
        </p:nvSpPr>
        <p:spPr>
          <a:xfrm>
            <a:off x="0" y="0"/>
            <a:ext cx="4028400" cy="685800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B7967053-3D2B-45CA-6CBA-A36B4EDF4624}"/>
              </a:ext>
            </a:extLst>
          </p:cNvPr>
          <p:cNvSpPr>
            <a:spLocks noGrp="1"/>
          </p:cNvSpPr>
          <p:nvPr>
            <p:ph type="title"/>
          </p:nvPr>
        </p:nvSpPr>
        <p:spPr>
          <a:xfrm>
            <a:off x="466050" y="2766218"/>
            <a:ext cx="3096300" cy="1325563"/>
          </a:xfrm>
        </p:spPr>
        <p:txBody>
          <a:bodyPr>
            <a:noAutofit/>
          </a:bodyPr>
          <a:lstStyle>
            <a:lvl1pPr>
              <a:defRPr sz="3200">
                <a:solidFill>
                  <a:schemeClr val="bg1"/>
                </a:solidFill>
              </a:defRPr>
            </a:lvl1pPr>
          </a:lstStyle>
          <a:p>
            <a:r>
              <a:rPr lang="en-US"/>
              <a:t>Click to edit Master title style</a:t>
            </a:r>
            <a:endParaRPr lang="en-CA"/>
          </a:p>
        </p:txBody>
      </p:sp>
      <p:sp>
        <p:nvSpPr>
          <p:cNvPr id="3" name="Date Placeholder 2">
            <a:extLst>
              <a:ext uri="{FF2B5EF4-FFF2-40B4-BE49-F238E27FC236}">
                <a16:creationId xmlns:a16="http://schemas.microsoft.com/office/drawing/2014/main" id="{6F23DE1E-5487-4467-79FE-D6ABA47D27F6}"/>
              </a:ext>
            </a:extLst>
          </p:cNvPr>
          <p:cNvSpPr>
            <a:spLocks noGrp="1"/>
          </p:cNvSpPr>
          <p:nvPr>
            <p:ph type="dt" sz="half" idx="10"/>
          </p:nvPr>
        </p:nvSpPr>
        <p:spPr>
          <a:xfrm>
            <a:off x="4267200" y="6356349"/>
            <a:ext cx="1143000" cy="365125"/>
          </a:xfrm>
        </p:spPr>
        <p:txBody>
          <a:bodyPr/>
          <a:lstStyle/>
          <a:p>
            <a:fld id="{B80CB8A2-3A4C-4C4C-91A3-0CB5CFB5B706}" type="datetime1">
              <a:rPr lang="en-CA" smtClean="0"/>
              <a:t>2026-08-10</a:t>
            </a:fld>
            <a:endParaRPr lang="en-CA"/>
          </a:p>
        </p:txBody>
      </p:sp>
      <p:sp>
        <p:nvSpPr>
          <p:cNvPr id="4" name="Footer Placeholder 3">
            <a:extLst>
              <a:ext uri="{FF2B5EF4-FFF2-40B4-BE49-F238E27FC236}">
                <a16:creationId xmlns:a16="http://schemas.microsoft.com/office/drawing/2014/main" id="{D5023274-0D06-872C-C4F0-CB0DADB0533F}"/>
              </a:ext>
            </a:extLst>
          </p:cNvPr>
          <p:cNvSpPr>
            <a:spLocks noGrp="1"/>
          </p:cNvSpPr>
          <p:nvPr>
            <p:ph type="ftr" sz="quarter" idx="11"/>
          </p:nvPr>
        </p:nvSpPr>
        <p:spPr>
          <a:xfrm>
            <a:off x="6089650" y="6356348"/>
            <a:ext cx="4114800" cy="365125"/>
          </a:xfrm>
        </p:spPr>
        <p:txBody>
          <a:bodyPr/>
          <a:lstStyle/>
          <a:p>
            <a:endParaRPr lang="en-CA"/>
          </a:p>
        </p:txBody>
      </p:sp>
      <p:sp>
        <p:nvSpPr>
          <p:cNvPr id="5" name="Slide Number Placeholder 4">
            <a:extLst>
              <a:ext uri="{FF2B5EF4-FFF2-40B4-BE49-F238E27FC236}">
                <a16:creationId xmlns:a16="http://schemas.microsoft.com/office/drawing/2014/main" id="{D7666F27-CAA8-D16C-8C58-B4D14A1B3732}"/>
              </a:ext>
            </a:extLst>
          </p:cNvPr>
          <p:cNvSpPr>
            <a:spLocks noGrp="1"/>
          </p:cNvSpPr>
          <p:nvPr>
            <p:ph type="sldNum" sz="quarter" idx="12"/>
          </p:nvPr>
        </p:nvSpPr>
        <p:spPr>
          <a:xfrm>
            <a:off x="10883900" y="6356349"/>
            <a:ext cx="1016000" cy="365125"/>
          </a:xfrm>
        </p:spPr>
        <p:txBody>
          <a:bodyPr/>
          <a:lstStyle/>
          <a:p>
            <a:fld id="{44919FED-0144-4029-9D64-18DC1EDA9853}" type="slidenum">
              <a:rPr lang="en-CA" smtClean="0"/>
              <a:t>‹#›</a:t>
            </a:fld>
            <a:endParaRPr lang="en-CA"/>
          </a:p>
        </p:txBody>
      </p:sp>
    </p:spTree>
    <p:extLst>
      <p:ext uri="{BB962C8B-B14F-4D97-AF65-F5344CB8AC3E}">
        <p14:creationId xmlns:p14="http://schemas.microsoft.com/office/powerpoint/2010/main" val="3856942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Third INV\">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98F7628-6846-F049-A769-5CCC33E13884}"/>
              </a:ext>
            </a:extLst>
          </p:cNvPr>
          <p:cNvSpPr/>
          <p:nvPr userDrawn="1"/>
        </p:nvSpPr>
        <p:spPr>
          <a:xfrm>
            <a:off x="4028400" y="-1"/>
            <a:ext cx="8163600" cy="685800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B7967053-3D2B-45CA-6CBA-A36B4EDF4624}"/>
              </a:ext>
            </a:extLst>
          </p:cNvPr>
          <p:cNvSpPr>
            <a:spLocks noGrp="1"/>
          </p:cNvSpPr>
          <p:nvPr>
            <p:ph type="title"/>
          </p:nvPr>
        </p:nvSpPr>
        <p:spPr>
          <a:xfrm>
            <a:off x="466050" y="2766218"/>
            <a:ext cx="3096300" cy="1325563"/>
          </a:xfrm>
        </p:spPr>
        <p:txBody>
          <a:bodyPr>
            <a:noAutofit/>
          </a:bodyPr>
          <a:lstStyle>
            <a:lvl1pPr>
              <a:defRPr sz="3200">
                <a:solidFill>
                  <a:schemeClr val="tx2"/>
                </a:solidFill>
              </a:defRPr>
            </a:lvl1pPr>
          </a:lstStyle>
          <a:p>
            <a:r>
              <a:rPr lang="en-US"/>
              <a:t>Click to edit Master title style</a:t>
            </a:r>
            <a:endParaRPr lang="en-CA"/>
          </a:p>
        </p:txBody>
      </p:sp>
      <p:sp>
        <p:nvSpPr>
          <p:cNvPr id="3" name="Date Placeholder 2">
            <a:extLst>
              <a:ext uri="{FF2B5EF4-FFF2-40B4-BE49-F238E27FC236}">
                <a16:creationId xmlns:a16="http://schemas.microsoft.com/office/drawing/2014/main" id="{6F23DE1E-5487-4467-79FE-D6ABA47D27F6}"/>
              </a:ext>
            </a:extLst>
          </p:cNvPr>
          <p:cNvSpPr>
            <a:spLocks noGrp="1"/>
          </p:cNvSpPr>
          <p:nvPr>
            <p:ph type="dt" sz="half" idx="10"/>
          </p:nvPr>
        </p:nvSpPr>
        <p:spPr>
          <a:xfrm>
            <a:off x="4267200" y="6356349"/>
            <a:ext cx="1143000" cy="365125"/>
          </a:xfrm>
        </p:spPr>
        <p:txBody>
          <a:bodyPr/>
          <a:lstStyle>
            <a:lvl1pPr>
              <a:defRPr>
                <a:solidFill>
                  <a:schemeClr val="bg1"/>
                </a:solidFill>
              </a:defRPr>
            </a:lvl1pPr>
          </a:lstStyle>
          <a:p>
            <a:fld id="{7E825B19-12B2-478E-B4E6-177B47D7BA92}" type="datetime1">
              <a:rPr lang="en-CA" smtClean="0"/>
              <a:t>2026-08-10</a:t>
            </a:fld>
            <a:endParaRPr lang="en-CA"/>
          </a:p>
        </p:txBody>
      </p:sp>
      <p:sp>
        <p:nvSpPr>
          <p:cNvPr id="4" name="Footer Placeholder 3">
            <a:extLst>
              <a:ext uri="{FF2B5EF4-FFF2-40B4-BE49-F238E27FC236}">
                <a16:creationId xmlns:a16="http://schemas.microsoft.com/office/drawing/2014/main" id="{D5023274-0D06-872C-C4F0-CB0DADB0533F}"/>
              </a:ext>
            </a:extLst>
          </p:cNvPr>
          <p:cNvSpPr>
            <a:spLocks noGrp="1"/>
          </p:cNvSpPr>
          <p:nvPr>
            <p:ph type="ftr" sz="quarter" idx="11"/>
          </p:nvPr>
        </p:nvSpPr>
        <p:spPr>
          <a:xfrm>
            <a:off x="6089650" y="6356348"/>
            <a:ext cx="4114800" cy="365125"/>
          </a:xfrm>
        </p:spPr>
        <p:txBody>
          <a:bodyPr/>
          <a:lstStyle>
            <a:lvl1pPr>
              <a:defRPr>
                <a:solidFill>
                  <a:schemeClr val="bg1"/>
                </a:solidFill>
              </a:defRPr>
            </a:lvl1pPr>
          </a:lstStyle>
          <a:p>
            <a:endParaRPr lang="en-CA"/>
          </a:p>
        </p:txBody>
      </p:sp>
      <p:sp>
        <p:nvSpPr>
          <p:cNvPr id="5" name="Slide Number Placeholder 4">
            <a:extLst>
              <a:ext uri="{FF2B5EF4-FFF2-40B4-BE49-F238E27FC236}">
                <a16:creationId xmlns:a16="http://schemas.microsoft.com/office/drawing/2014/main" id="{D7666F27-CAA8-D16C-8C58-B4D14A1B3732}"/>
              </a:ext>
            </a:extLst>
          </p:cNvPr>
          <p:cNvSpPr>
            <a:spLocks noGrp="1"/>
          </p:cNvSpPr>
          <p:nvPr>
            <p:ph type="sldNum" sz="quarter" idx="12"/>
          </p:nvPr>
        </p:nvSpPr>
        <p:spPr>
          <a:xfrm>
            <a:off x="10883900" y="6356349"/>
            <a:ext cx="1016000" cy="365125"/>
          </a:xfrm>
        </p:spPr>
        <p:txBody>
          <a:bodyPr/>
          <a:lstStyle>
            <a:lvl1pPr>
              <a:defRPr>
                <a:solidFill>
                  <a:schemeClr val="bg1"/>
                </a:solidFill>
              </a:defRPr>
            </a:lvl1pPr>
          </a:lstStyle>
          <a:p>
            <a:fld id="{44919FED-0144-4029-9D64-18DC1EDA9853}" type="slidenum">
              <a:rPr lang="en-CA" smtClean="0"/>
              <a:pPr/>
              <a:t>‹#›</a:t>
            </a:fld>
            <a:endParaRPr lang="en-CA"/>
          </a:p>
        </p:txBody>
      </p:sp>
    </p:spTree>
    <p:extLst>
      <p:ext uri="{BB962C8B-B14F-4D97-AF65-F5344CB8AC3E}">
        <p14:creationId xmlns:p14="http://schemas.microsoft.com/office/powerpoint/2010/main" val="382474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79F2DB8-1EAB-47FB-AC77-A1B37D875A22}"/>
              </a:ext>
            </a:extLst>
          </p:cNvPr>
          <p:cNvSpPr/>
          <p:nvPr userDrawn="1"/>
        </p:nvSpPr>
        <p:spPr>
          <a:xfrm>
            <a:off x="0" y="4572000"/>
            <a:ext cx="12192000" cy="2286000"/>
          </a:xfrm>
          <a:prstGeom prst="rect">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Date Placeholder 2">
            <a:extLst>
              <a:ext uri="{FF2B5EF4-FFF2-40B4-BE49-F238E27FC236}">
                <a16:creationId xmlns:a16="http://schemas.microsoft.com/office/drawing/2014/main" id="{D4B7659E-FE08-1A46-0A6B-13BA5A7C8E0E}"/>
              </a:ext>
            </a:extLst>
          </p:cNvPr>
          <p:cNvSpPr>
            <a:spLocks noGrp="1"/>
          </p:cNvSpPr>
          <p:nvPr>
            <p:ph type="dt" sz="half" idx="10"/>
          </p:nvPr>
        </p:nvSpPr>
        <p:spPr/>
        <p:txBody>
          <a:bodyPr/>
          <a:lstStyle>
            <a:lvl1pPr>
              <a:defRPr>
                <a:solidFill>
                  <a:schemeClr val="bg1"/>
                </a:solidFill>
              </a:defRPr>
            </a:lvl1pPr>
          </a:lstStyle>
          <a:p>
            <a:fld id="{8D7FFD31-4851-40C2-8D38-C1FBEAFFEDD6}" type="datetime1">
              <a:rPr lang="en-CA" smtClean="0"/>
              <a:t>2026-08-10</a:t>
            </a:fld>
            <a:endParaRPr lang="en-CA"/>
          </a:p>
        </p:txBody>
      </p:sp>
      <p:sp>
        <p:nvSpPr>
          <p:cNvPr id="4" name="Footer Placeholder 3">
            <a:extLst>
              <a:ext uri="{FF2B5EF4-FFF2-40B4-BE49-F238E27FC236}">
                <a16:creationId xmlns:a16="http://schemas.microsoft.com/office/drawing/2014/main" id="{49860C98-DBDB-CA44-EB3D-000334F7EBE7}"/>
              </a:ext>
            </a:extLst>
          </p:cNvPr>
          <p:cNvSpPr>
            <a:spLocks noGrp="1"/>
          </p:cNvSpPr>
          <p:nvPr>
            <p:ph type="ftr" sz="quarter" idx="11"/>
          </p:nvPr>
        </p:nvSpPr>
        <p:spPr/>
        <p:txBody>
          <a:bodyPr/>
          <a:lstStyle>
            <a:lvl1pPr>
              <a:defRPr>
                <a:solidFill>
                  <a:schemeClr val="bg1"/>
                </a:solidFill>
              </a:defRPr>
            </a:lvl1pPr>
          </a:lstStyle>
          <a:p>
            <a:endParaRPr lang="en-CA"/>
          </a:p>
        </p:txBody>
      </p:sp>
      <p:sp>
        <p:nvSpPr>
          <p:cNvPr id="7" name="Slide Number Placeholder 4">
            <a:extLst>
              <a:ext uri="{FF2B5EF4-FFF2-40B4-BE49-F238E27FC236}">
                <a16:creationId xmlns:a16="http://schemas.microsoft.com/office/drawing/2014/main" id="{6CFCFDE4-875B-E095-B36D-2EECB4B0E55D}"/>
              </a:ext>
            </a:extLst>
          </p:cNvPr>
          <p:cNvSpPr>
            <a:spLocks noGrp="1"/>
          </p:cNvSpPr>
          <p:nvPr>
            <p:ph type="sldNum" sz="quarter" idx="12"/>
          </p:nvPr>
        </p:nvSpPr>
        <p:spPr>
          <a:xfrm>
            <a:off x="10883900" y="6356349"/>
            <a:ext cx="1016000" cy="365125"/>
          </a:xfrm>
        </p:spPr>
        <p:txBody>
          <a:bodyPr/>
          <a:lstStyle>
            <a:lvl1pPr>
              <a:defRPr>
                <a:solidFill>
                  <a:schemeClr val="bg1"/>
                </a:solidFill>
              </a:defRPr>
            </a:lvl1pPr>
          </a:lstStyle>
          <a:p>
            <a:fld id="{44919FED-0144-4029-9D64-18DC1EDA9853}" type="slidenum">
              <a:rPr lang="en-CA" smtClean="0"/>
              <a:pPr/>
              <a:t>‹#›</a:t>
            </a:fld>
            <a:endParaRPr lang="en-CA" dirty="0"/>
          </a:p>
        </p:txBody>
      </p:sp>
      <p:sp>
        <p:nvSpPr>
          <p:cNvPr id="11" name="Title 1">
            <a:extLst>
              <a:ext uri="{FF2B5EF4-FFF2-40B4-BE49-F238E27FC236}">
                <a16:creationId xmlns:a16="http://schemas.microsoft.com/office/drawing/2014/main" id="{BB7C6305-66DC-B18D-9003-CB7B1188F33A}"/>
              </a:ext>
            </a:extLst>
          </p:cNvPr>
          <p:cNvSpPr>
            <a:spLocks noGrp="1"/>
          </p:cNvSpPr>
          <p:nvPr>
            <p:ph type="title"/>
          </p:nvPr>
        </p:nvSpPr>
        <p:spPr>
          <a:xfrm>
            <a:off x="838200" y="542925"/>
            <a:ext cx="10515600" cy="752475"/>
          </a:xfrm>
          <a:prstGeom prst="rect">
            <a:avLst/>
          </a:prstGeom>
        </p:spPr>
        <p:txBody>
          <a:bodyPr anchor="b">
            <a:noAutofit/>
          </a:bodyPr>
          <a:lstStyle>
            <a:lvl1pPr>
              <a:defRPr sz="2400">
                <a:solidFill>
                  <a:schemeClr val="tx2"/>
                </a:solidFill>
                <a:latin typeface="Helvetica" panose="020B0604020202020204" pitchFamily="34" charset="0"/>
                <a:cs typeface="Helvetica" panose="020B0604020202020204" pitchFamily="34" charset="0"/>
              </a:defRPr>
            </a:lvl1pPr>
          </a:lstStyle>
          <a:p>
            <a:r>
              <a:rPr lang="en-US"/>
              <a:t>Click to edit Master title style</a:t>
            </a:r>
            <a:endParaRPr lang="en-CA" dirty="0"/>
          </a:p>
        </p:txBody>
      </p:sp>
      <p:sp>
        <p:nvSpPr>
          <p:cNvPr id="12" name="Text Placeholder 8">
            <a:extLst>
              <a:ext uri="{FF2B5EF4-FFF2-40B4-BE49-F238E27FC236}">
                <a16:creationId xmlns:a16="http://schemas.microsoft.com/office/drawing/2014/main" id="{FF9301B5-5F7C-9B16-5864-EBA5E5B9D541}"/>
              </a:ext>
            </a:extLst>
          </p:cNvPr>
          <p:cNvSpPr>
            <a:spLocks noGrp="1"/>
          </p:cNvSpPr>
          <p:nvPr>
            <p:ph type="body" sz="quarter" idx="13" hasCustomPrompt="1"/>
          </p:nvPr>
        </p:nvSpPr>
        <p:spPr>
          <a:xfrm>
            <a:off x="838200" y="1295400"/>
            <a:ext cx="10515600" cy="314325"/>
          </a:xfrm>
          <a:prstGeom prst="rect">
            <a:avLst/>
          </a:prstGeom>
        </p:spPr>
        <p:txBody>
          <a:bodyPr>
            <a:noAutofit/>
          </a:bodyPr>
          <a:lstStyle>
            <a:lvl1pPr marL="0" indent="0">
              <a:buNone/>
              <a:defRPr sz="1800">
                <a:solidFill>
                  <a:schemeClr val="bg2">
                    <a:lumMod val="25000"/>
                  </a:schemeClr>
                </a:solidFill>
                <a:latin typeface="Helvetica" panose="020B0604020202020204" pitchFamily="34" charset="0"/>
                <a:cs typeface="Helvetica" panose="020B0604020202020204" pitchFamily="34" charset="0"/>
              </a:defRPr>
            </a:lvl1pPr>
            <a:lvl2pPr marL="457200" indent="0">
              <a:buNone/>
              <a:defRPr/>
            </a:lvl2pPr>
          </a:lstStyle>
          <a:p>
            <a:pPr lvl="0"/>
            <a:r>
              <a:rPr lang="en-US" dirty="0"/>
              <a:t>Subtitle</a:t>
            </a:r>
          </a:p>
        </p:txBody>
      </p:sp>
    </p:spTree>
    <p:extLst>
      <p:ext uri="{BB962C8B-B14F-4D97-AF65-F5344CB8AC3E}">
        <p14:creationId xmlns:p14="http://schemas.microsoft.com/office/powerpoint/2010/main" val="934073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9" name="Picture 18" descr="A long curved line in the sky&#10;&#10;AI-generated content may be incorrect.">
            <a:extLst>
              <a:ext uri="{FF2B5EF4-FFF2-40B4-BE49-F238E27FC236}">
                <a16:creationId xmlns:a16="http://schemas.microsoft.com/office/drawing/2014/main" id="{E37646AC-3742-7A81-6CAD-1C0331D287F8}"/>
              </a:ext>
            </a:extLst>
          </p:cNvPr>
          <p:cNvPicPr>
            <a:picLocks noChangeAspect="1"/>
          </p:cNvPicPr>
          <p:nvPr userDrawn="1"/>
        </p:nvPicPr>
        <p:blipFill>
          <a:blip r:embed="rId2">
            <a:extLst>
              <a:ext uri="{28A0092B-C50C-407E-A947-70E740481C1C}">
                <a14:useLocalDpi xmlns:a14="http://schemas.microsoft.com/office/drawing/2010/main" val="0"/>
              </a:ext>
            </a:extLst>
          </a:blip>
          <a:srcRect l="11338" r="16507"/>
          <a:stretch>
            <a:fillRect/>
          </a:stretch>
        </p:blipFill>
        <p:spPr>
          <a:xfrm>
            <a:off x="-1" y="-47262"/>
            <a:ext cx="12192001" cy="5280402"/>
          </a:xfrm>
          <a:prstGeom prst="rect">
            <a:avLst/>
          </a:prstGeom>
        </p:spPr>
      </p:pic>
      <p:sp>
        <p:nvSpPr>
          <p:cNvPr id="9" name="Rectangle 8">
            <a:extLst>
              <a:ext uri="{FF2B5EF4-FFF2-40B4-BE49-F238E27FC236}">
                <a16:creationId xmlns:a16="http://schemas.microsoft.com/office/drawing/2014/main" id="{046F5ED2-BB55-1E03-122F-3E5BFAAB18CD}"/>
              </a:ext>
            </a:extLst>
          </p:cNvPr>
          <p:cNvSpPr/>
          <p:nvPr userDrawn="1"/>
        </p:nvSpPr>
        <p:spPr>
          <a:xfrm>
            <a:off x="899999" y="915139"/>
            <a:ext cx="10392001" cy="5045924"/>
          </a:xfrm>
          <a:prstGeom prst="rect">
            <a:avLst/>
          </a:prstGeom>
          <a:solidFill>
            <a:srgbClr val="0E2841">
              <a:alpha val="7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97519A64-8EB5-A5D0-DA1C-7C3DE0751E04}"/>
              </a:ext>
            </a:extLst>
          </p:cNvPr>
          <p:cNvSpPr>
            <a:spLocks noGrp="1"/>
          </p:cNvSpPr>
          <p:nvPr>
            <p:ph type="ctrTitle" hasCustomPrompt="1"/>
          </p:nvPr>
        </p:nvSpPr>
        <p:spPr>
          <a:xfrm>
            <a:off x="1244600" y="2100262"/>
            <a:ext cx="9766300" cy="2986148"/>
          </a:xfrm>
          <a:prstGeom prst="rect">
            <a:avLst/>
          </a:prstGeom>
        </p:spPr>
        <p:txBody>
          <a:bodyPr anchor="b"/>
          <a:lstStyle>
            <a:lvl1pPr algn="l">
              <a:defRPr sz="6000">
                <a:solidFill>
                  <a:schemeClr val="bg1"/>
                </a:solidFill>
                <a:latin typeface="Helvetica" panose="020B0604020202020204" pitchFamily="34" charset="0"/>
                <a:cs typeface="Helvetica" panose="020B0604020202020204" pitchFamily="34" charset="0"/>
              </a:defRPr>
            </a:lvl1pPr>
          </a:lstStyle>
          <a:p>
            <a:r>
              <a:rPr lang="en-US" dirty="0"/>
              <a:t>Title in Title Case</a:t>
            </a:r>
            <a:endParaRPr lang="en-CA" dirty="0"/>
          </a:p>
        </p:txBody>
      </p:sp>
      <p:sp>
        <p:nvSpPr>
          <p:cNvPr id="3" name="Subtitle 2">
            <a:extLst>
              <a:ext uri="{FF2B5EF4-FFF2-40B4-BE49-F238E27FC236}">
                <a16:creationId xmlns:a16="http://schemas.microsoft.com/office/drawing/2014/main" id="{E1B76381-5295-AFBB-5E3C-83851C4E0E91}"/>
              </a:ext>
            </a:extLst>
          </p:cNvPr>
          <p:cNvSpPr>
            <a:spLocks noGrp="1"/>
          </p:cNvSpPr>
          <p:nvPr>
            <p:ph type="subTitle" idx="1" hasCustomPrompt="1"/>
          </p:nvPr>
        </p:nvSpPr>
        <p:spPr>
          <a:xfrm>
            <a:off x="1244600" y="5374597"/>
            <a:ext cx="9766300" cy="423862"/>
          </a:xfrm>
          <a:prstGeom prst="rect">
            <a:avLst/>
          </a:prstGeom>
        </p:spPr>
        <p:txBody>
          <a:bodyPr/>
          <a:lstStyle>
            <a:lvl1pPr marL="0" indent="0" algn="l">
              <a:buNone/>
              <a:defRPr sz="2400">
                <a:solidFill>
                  <a:schemeClr val="bg1"/>
                </a:solidFill>
                <a:latin typeface="Helvetica" panose="020B0604020202020204" pitchFamily="34" charset="0"/>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in sentence case</a:t>
            </a:r>
            <a:endParaRPr lang="en-CA" dirty="0"/>
          </a:p>
        </p:txBody>
      </p:sp>
      <p:sp>
        <p:nvSpPr>
          <p:cNvPr id="12" name="Rectangle 11">
            <a:extLst>
              <a:ext uri="{FF2B5EF4-FFF2-40B4-BE49-F238E27FC236}">
                <a16:creationId xmlns:a16="http://schemas.microsoft.com/office/drawing/2014/main" id="{95636FCC-2782-4ADA-9ECB-7DDBA03E2F74}"/>
              </a:ext>
            </a:extLst>
          </p:cNvPr>
          <p:cNvSpPr/>
          <p:nvPr userDrawn="1"/>
        </p:nvSpPr>
        <p:spPr>
          <a:xfrm>
            <a:off x="1219199" y="1198562"/>
            <a:ext cx="1673225" cy="76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CA" sz="4800" b="1" dirty="0">
                <a:latin typeface="Helvetica" panose="020B0604020202020204" pitchFamily="34" charset="0"/>
                <a:cs typeface="Helvetica" panose="020B0604020202020204" pitchFamily="34" charset="0"/>
              </a:rPr>
              <a:t>ARC</a:t>
            </a:r>
          </a:p>
        </p:txBody>
      </p:sp>
      <p:sp>
        <p:nvSpPr>
          <p:cNvPr id="13" name="Rectangle 12">
            <a:extLst>
              <a:ext uri="{FF2B5EF4-FFF2-40B4-BE49-F238E27FC236}">
                <a16:creationId xmlns:a16="http://schemas.microsoft.com/office/drawing/2014/main" id="{6EA4AC03-6AFC-882B-7398-734E20DB25C1}"/>
              </a:ext>
            </a:extLst>
          </p:cNvPr>
          <p:cNvSpPr/>
          <p:nvPr userDrawn="1"/>
        </p:nvSpPr>
        <p:spPr>
          <a:xfrm>
            <a:off x="2630373" y="1198562"/>
            <a:ext cx="2324100" cy="762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CA" sz="1400" dirty="0">
                <a:latin typeface="Helvetica" panose="020B0604020202020204" pitchFamily="34" charset="0"/>
                <a:cs typeface="Helvetica" panose="020B0604020202020204" pitchFamily="34" charset="0"/>
              </a:rPr>
              <a:t>Arcadian</a:t>
            </a:r>
          </a:p>
          <a:p>
            <a:pPr algn="l"/>
            <a:r>
              <a:rPr lang="en-CA" sz="1400" dirty="0">
                <a:latin typeface="Helvetica" panose="020B0604020202020204" pitchFamily="34" charset="0"/>
                <a:cs typeface="Helvetica" panose="020B0604020202020204" pitchFamily="34" charset="0"/>
              </a:rPr>
              <a:t>Research &amp; Contracting</a:t>
            </a:r>
          </a:p>
        </p:txBody>
      </p:sp>
      <p:sp>
        <p:nvSpPr>
          <p:cNvPr id="17" name="Content Placeholder 16">
            <a:extLst>
              <a:ext uri="{FF2B5EF4-FFF2-40B4-BE49-F238E27FC236}">
                <a16:creationId xmlns:a16="http://schemas.microsoft.com/office/drawing/2014/main" id="{B3284747-C428-CA40-98E2-F7E2CFA5FAAE}"/>
              </a:ext>
            </a:extLst>
          </p:cNvPr>
          <p:cNvSpPr>
            <a:spLocks noGrp="1"/>
          </p:cNvSpPr>
          <p:nvPr>
            <p:ph sz="quarter" idx="14" hasCustomPrompt="1"/>
          </p:nvPr>
        </p:nvSpPr>
        <p:spPr>
          <a:xfrm>
            <a:off x="7772400" y="6085681"/>
            <a:ext cx="3238500" cy="482600"/>
          </a:xfrm>
          <a:prstGeom prst="rect">
            <a:avLst/>
          </a:prstGeom>
          <a:ln>
            <a:noFill/>
          </a:ln>
        </p:spPr>
        <p:txBody>
          <a:bodyPr lIns="0" tIns="0" rIns="0" bIns="0">
            <a:noAutofit/>
          </a:bodyPr>
          <a:lstStyle>
            <a:lvl1pPr marL="0" indent="0" algn="r">
              <a:buNone/>
              <a:defRPr>
                <a:solidFill>
                  <a:schemeClr val="bg1"/>
                </a:solidFill>
                <a:latin typeface="Helvetica" panose="020B0604020202020204" pitchFamily="34" charset="0"/>
                <a:cs typeface="Helvetica" panose="020B0604020202020204" pitchFamily="34" charset="0"/>
              </a:defRPr>
            </a:lvl1pPr>
          </a:lstStyle>
          <a:p>
            <a:pPr lvl="0"/>
            <a:r>
              <a:rPr lang="en-US" dirty="0"/>
              <a:t>Client Logo / Name</a:t>
            </a:r>
            <a:endParaRPr lang="en-CA" dirty="0"/>
          </a:p>
        </p:txBody>
      </p:sp>
      <p:sp>
        <p:nvSpPr>
          <p:cNvPr id="25" name="Text Placeholder 24">
            <a:extLst>
              <a:ext uri="{FF2B5EF4-FFF2-40B4-BE49-F238E27FC236}">
                <a16:creationId xmlns:a16="http://schemas.microsoft.com/office/drawing/2014/main" id="{268F25E9-D327-A2D5-04F3-366526F3257B}"/>
              </a:ext>
            </a:extLst>
          </p:cNvPr>
          <p:cNvSpPr>
            <a:spLocks noGrp="1"/>
          </p:cNvSpPr>
          <p:nvPr>
            <p:ph type="body" sz="quarter" idx="15" hasCustomPrompt="1"/>
          </p:nvPr>
        </p:nvSpPr>
        <p:spPr>
          <a:xfrm>
            <a:off x="1244601" y="6100763"/>
            <a:ext cx="3238499" cy="452437"/>
          </a:xfrm>
          <a:prstGeom prst="rect">
            <a:avLst/>
          </a:prstGeom>
        </p:spPr>
        <p:txBody>
          <a:bodyPr vert="horz" lIns="91440" tIns="45720" rIns="91440" bIns="45720" rtlCol="0">
            <a:noAutofit/>
          </a:bodyPr>
          <a:lstStyle>
            <a:lvl1pPr>
              <a:defRPr lang="en-CA" sz="1800" dirty="0">
                <a:solidFill>
                  <a:schemeClr val="tx1">
                    <a:lumMod val="50000"/>
                    <a:lumOff val="50000"/>
                  </a:schemeClr>
                </a:solidFill>
                <a:latin typeface="Helvetica" panose="020B0604020202020204" pitchFamily="34" charset="0"/>
                <a:cs typeface="Helvetica" panose="020B0604020202020204" pitchFamily="34" charset="0"/>
              </a:defRPr>
            </a:lvl1pPr>
          </a:lstStyle>
          <a:p>
            <a:pPr marL="0" lvl="0" indent="0">
              <a:buNone/>
            </a:pPr>
            <a:r>
              <a:rPr lang="en-CA" dirty="0"/>
              <a:t>Edit date and location</a:t>
            </a:r>
          </a:p>
        </p:txBody>
      </p:sp>
    </p:spTree>
    <p:extLst>
      <p:ext uri="{BB962C8B-B14F-4D97-AF65-F5344CB8AC3E}">
        <p14:creationId xmlns:p14="http://schemas.microsoft.com/office/powerpoint/2010/main" val="1530155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37CD6437-EA0B-5F60-5AA3-977E012049AC}"/>
              </a:ext>
            </a:extLst>
          </p:cNvPr>
          <p:cNvGraphicFramePr>
            <a:graphicFrameLocks/>
          </p:cNvGraphicFramePr>
          <p:nvPr userDrawn="1">
            <p:custDataLst>
              <p:tags r:id="rId18"/>
            </p:custDataLst>
            <p:extLst>
              <p:ext uri="{D42A27DB-BD31-4B8C-83A1-F6EECF244321}">
                <p14:modId xmlns:p14="http://schemas.microsoft.com/office/powerpoint/2010/main" val="36943191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9" imgW="463" imgH="463" progId="TCLayout.ActiveDocument.1">
                  <p:embed/>
                </p:oleObj>
              </mc:Choice>
              <mc:Fallback>
                <p:oleObj name="think-cell Slide" r:id="rId19" imgW="463" imgH="463" progId="TCLayout.ActiveDocument.1">
                  <p:embed/>
                  <p:pic>
                    <p:nvPicPr>
                      <p:cNvPr id="7" name="think-cell data - do not delete" hidden="1">
                        <a:extLst>
                          <a:ext uri="{FF2B5EF4-FFF2-40B4-BE49-F238E27FC236}">
                            <a16:creationId xmlns:a16="http://schemas.microsoft.com/office/drawing/2014/main" id="{37CD6437-EA0B-5F60-5AA3-977E012049AC}"/>
                          </a:ext>
                        </a:extLst>
                      </p:cNvPr>
                      <p:cNvPicPr/>
                      <p:nvPr/>
                    </p:nvPicPr>
                    <p:blipFill>
                      <a:blip r:embed="rId20"/>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1EA2C9C1-E2D9-3933-8E6C-1BEF261517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15351681-A7CC-B9EF-C75D-77086ECA12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D0DBF18-9C8B-8425-ABCD-C09322F9F1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21C30D6-8C9D-4260-91DA-9DE73BFD36CF}" type="datetime1">
              <a:rPr lang="en-CA" smtClean="0"/>
              <a:t>2026-08-10</a:t>
            </a:fld>
            <a:endParaRPr lang="en-CA"/>
          </a:p>
        </p:txBody>
      </p:sp>
      <p:sp>
        <p:nvSpPr>
          <p:cNvPr id="5" name="Footer Placeholder 4">
            <a:extLst>
              <a:ext uri="{FF2B5EF4-FFF2-40B4-BE49-F238E27FC236}">
                <a16:creationId xmlns:a16="http://schemas.microsoft.com/office/drawing/2014/main" id="{2FD4934C-4E00-F626-E0C1-DA906FDA23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9DC722FF-71B8-9EB2-8480-AA8284B30C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919FED-0144-4029-9D64-18DC1EDA9853}" type="slidenum">
              <a:rPr lang="en-CA" smtClean="0"/>
              <a:t>‹#›</a:t>
            </a:fld>
            <a:endParaRPr lang="en-CA"/>
          </a:p>
        </p:txBody>
      </p:sp>
    </p:spTree>
    <p:extLst>
      <p:ext uri="{BB962C8B-B14F-4D97-AF65-F5344CB8AC3E}">
        <p14:creationId xmlns:p14="http://schemas.microsoft.com/office/powerpoint/2010/main" val="2751612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6" r:id="rId3"/>
    <p:sldLayoutId id="2147483660" r:id="rId4"/>
    <p:sldLayoutId id="2147483665" r:id="rId5"/>
    <p:sldLayoutId id="2147483661" r:id="rId6"/>
    <p:sldLayoutId id="2147483662" r:id="rId7"/>
    <p:sldLayoutId id="2147483663" r:id="rId8"/>
    <p:sldLayoutId id="2147483664" r:id="rId9"/>
    <p:sldLayoutId id="2147483651" r:id="rId10"/>
    <p:sldLayoutId id="2147483654" r:id="rId11"/>
    <p:sldLayoutId id="2147483655" r:id="rId12"/>
    <p:sldLayoutId id="2147483656" r:id="rId13"/>
    <p:sldLayoutId id="2147483657" r:id="rId14"/>
    <p:sldLayoutId id="2147483658" r:id="rId15"/>
    <p:sldLayoutId id="2147483659"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5.xml"/><Relationship Id="rId1" Type="http://schemas.openxmlformats.org/officeDocument/2006/relationships/tags" Target="../tags/tag11.xml"/><Relationship Id="rId5" Type="http://schemas.openxmlformats.org/officeDocument/2006/relationships/image" Target="../media/image10.png"/><Relationship Id="rId4" Type="http://schemas.openxmlformats.org/officeDocument/2006/relationships/image" Target="../media/image1.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5.xml"/><Relationship Id="rId1" Type="http://schemas.openxmlformats.org/officeDocument/2006/relationships/tags" Target="../tags/tag12.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ags" Target="../tags/tag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xml"/><Relationship Id="rId1" Type="http://schemas.openxmlformats.org/officeDocument/2006/relationships/tags" Target="../tags/tag16.xml"/><Relationship Id="rId5" Type="http://schemas.openxmlformats.org/officeDocument/2006/relationships/image" Target="../media/image13.jpeg"/><Relationship Id="rId4" Type="http://schemas.openxmlformats.org/officeDocument/2006/relationships/image" Target="../media/image1.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xml"/><Relationship Id="rId1" Type="http://schemas.openxmlformats.org/officeDocument/2006/relationships/tags" Target="../tags/tag1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3.xml"/><Relationship Id="rId1" Type="http://schemas.openxmlformats.org/officeDocument/2006/relationships/tags" Target="../tags/tag18.xml"/><Relationship Id="rId5" Type="http://schemas.openxmlformats.org/officeDocument/2006/relationships/image" Target="../media/image15.jpeg"/><Relationship Id="rId4" Type="http://schemas.openxmlformats.org/officeDocument/2006/relationships/image" Target="../media/image1.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3.xml"/><Relationship Id="rId1" Type="http://schemas.openxmlformats.org/officeDocument/2006/relationships/tags" Target="../tags/tag19.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8.bin"/><Relationship Id="rId7" Type="http://schemas.openxmlformats.org/officeDocument/2006/relationships/image" Target="../media/image18.png"/><Relationship Id="rId2" Type="http://schemas.openxmlformats.org/officeDocument/2006/relationships/slideLayout" Target="../slideLayouts/slideLayout3.xml"/><Relationship Id="rId1" Type="http://schemas.openxmlformats.org/officeDocument/2006/relationships/tags" Target="../tags/tag20.xml"/><Relationship Id="rId6" Type="http://schemas.openxmlformats.org/officeDocument/2006/relationships/image" Target="../media/image17.jpeg"/><Relationship Id="rId5" Type="http://schemas.openxmlformats.org/officeDocument/2006/relationships/image" Target="../media/image15.jpe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3.xml"/><Relationship Id="rId1" Type="http://schemas.openxmlformats.org/officeDocument/2006/relationships/tags" Target="../tags/tag21.xml"/><Relationship Id="rId5" Type="http://schemas.openxmlformats.org/officeDocument/2006/relationships/image" Target="../media/image13.jpeg"/><Relationship Id="rId4" Type="http://schemas.openxmlformats.org/officeDocument/2006/relationships/image" Target="../media/image1.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3.xml"/><Relationship Id="rId1" Type="http://schemas.openxmlformats.org/officeDocument/2006/relationships/tags" Target="../tags/tag22.xml"/><Relationship Id="rId6" Type="http://schemas.openxmlformats.org/officeDocument/2006/relationships/image" Target="../media/image19.jpeg"/><Relationship Id="rId5" Type="http://schemas.openxmlformats.org/officeDocument/2006/relationships/image" Target="../media/image13.jpeg"/><Relationship Id="rId4" Type="http://schemas.openxmlformats.org/officeDocument/2006/relationships/image" Target="../media/image1.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9.bin"/><Relationship Id="rId7" Type="http://schemas.openxmlformats.org/officeDocument/2006/relationships/image" Target="../media/image20.jpeg"/><Relationship Id="rId2" Type="http://schemas.openxmlformats.org/officeDocument/2006/relationships/slideLayout" Target="../slideLayouts/slideLayout3.xml"/><Relationship Id="rId1" Type="http://schemas.openxmlformats.org/officeDocument/2006/relationships/tags" Target="../tags/tag23.xml"/><Relationship Id="rId6" Type="http://schemas.openxmlformats.org/officeDocument/2006/relationships/image" Target="../media/image19.jpeg"/><Relationship Id="rId5" Type="http://schemas.openxmlformats.org/officeDocument/2006/relationships/image" Target="../media/image13.jpeg"/><Relationship Id="rId4" Type="http://schemas.openxmlformats.org/officeDocument/2006/relationships/image" Target="../media/image1.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3.xml"/><Relationship Id="rId1" Type="http://schemas.openxmlformats.org/officeDocument/2006/relationships/tags" Target="../tags/tag24.xml"/><Relationship Id="rId5" Type="http://schemas.openxmlformats.org/officeDocument/2006/relationships/image" Target="../media/image13.jpeg"/><Relationship Id="rId4" Type="http://schemas.openxmlformats.org/officeDocument/2006/relationships/image" Target="../media/image1.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3.xml"/><Relationship Id="rId1" Type="http://schemas.openxmlformats.org/officeDocument/2006/relationships/tags" Target="../tags/tag25.xml"/><Relationship Id="rId6" Type="http://schemas.openxmlformats.org/officeDocument/2006/relationships/image" Target="../media/image21.png"/><Relationship Id="rId5" Type="http://schemas.openxmlformats.org/officeDocument/2006/relationships/image" Target="../media/image13.jpeg"/><Relationship Id="rId4" Type="http://schemas.openxmlformats.org/officeDocument/2006/relationships/image" Target="../media/image1.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3.xml"/><Relationship Id="rId1" Type="http://schemas.openxmlformats.org/officeDocument/2006/relationships/tags" Target="../tags/tag26.xml"/><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3.xml"/><Relationship Id="rId1" Type="http://schemas.openxmlformats.org/officeDocument/2006/relationships/tags" Target="../tags/tag27.xml"/><Relationship Id="rId5" Type="http://schemas.openxmlformats.org/officeDocument/2006/relationships/image" Target="../media/image13.jpeg"/><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3.xml"/><Relationship Id="rId1" Type="http://schemas.openxmlformats.org/officeDocument/2006/relationships/tags" Target="../tags/tag28.xml"/><Relationship Id="rId5" Type="http://schemas.openxmlformats.org/officeDocument/2006/relationships/image" Target="../media/image13.jpeg"/><Relationship Id="rId4" Type="http://schemas.openxmlformats.org/officeDocument/2006/relationships/image" Target="../media/image1.emf"/></Relationships>
</file>

<file path=ppt/slides/_rels/slide2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oleObject" Target="../embeddings/oleObject12.bin"/><Relationship Id="rId7" Type="http://schemas.openxmlformats.org/officeDocument/2006/relationships/image" Target="../media/image24.jpeg"/><Relationship Id="rId2" Type="http://schemas.openxmlformats.org/officeDocument/2006/relationships/slideLayout" Target="../slideLayouts/slideLayout3.xml"/><Relationship Id="rId1" Type="http://schemas.openxmlformats.org/officeDocument/2006/relationships/tags" Target="../tags/tag29.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e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3.xml"/><Relationship Id="rId1" Type="http://schemas.openxmlformats.org/officeDocument/2006/relationships/tags" Target="../tags/tag30.xml"/><Relationship Id="rId5" Type="http://schemas.openxmlformats.org/officeDocument/2006/relationships/image" Target="../media/image13.jpeg"/><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4.x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xml"/><Relationship Id="rId1" Type="http://schemas.openxmlformats.org/officeDocument/2006/relationships/tags" Target="../tags/tag31.xml"/><Relationship Id="rId5" Type="http://schemas.openxmlformats.org/officeDocument/2006/relationships/image" Target="../media/image13.jpeg"/><Relationship Id="rId4" Type="http://schemas.openxmlformats.org/officeDocument/2006/relationships/image" Target="../media/image1.e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xml"/><Relationship Id="rId1" Type="http://schemas.openxmlformats.org/officeDocument/2006/relationships/tags" Target="../tags/tag32.xml"/><Relationship Id="rId5" Type="http://schemas.openxmlformats.org/officeDocument/2006/relationships/image" Target="../media/image13.jpeg"/><Relationship Id="rId4" Type="http://schemas.openxmlformats.org/officeDocument/2006/relationships/image" Target="../media/image1.e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xml"/><Relationship Id="rId1" Type="http://schemas.openxmlformats.org/officeDocument/2006/relationships/tags" Target="../tags/tag33.xml"/><Relationship Id="rId5" Type="http://schemas.openxmlformats.org/officeDocument/2006/relationships/image" Target="../media/image13.jpeg"/><Relationship Id="rId4" Type="http://schemas.openxmlformats.org/officeDocument/2006/relationships/image" Target="../media/image1.emf"/></Relationships>
</file>

<file path=ppt/slides/_rels/slide3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oleObject" Target="../embeddings/oleObject13.bin"/><Relationship Id="rId7"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emf"/><Relationship Id="rId9" Type="http://schemas.openxmlformats.org/officeDocument/2006/relationships/image" Target="../media/image30.jpeg"/></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31.png"/><Relationship Id="rId4" Type="http://schemas.openxmlformats.org/officeDocument/2006/relationships/image" Target="../media/image1.e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hyperlink" Target="https://triumf.ca/" TargetMode="External"/><Relationship Id="rId4" Type="http://schemas.openxmlformats.org/officeDocument/2006/relationships/image" Target="../media/image1.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7.bin"/><Relationship Id="rId7" Type="http://schemas.openxmlformats.org/officeDocument/2006/relationships/hyperlink" Target="https://triumf.ca/" TargetMode="Externa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35.jpg"/><Relationship Id="rId5" Type="http://schemas.openxmlformats.org/officeDocument/2006/relationships/image" Target="../media/image34.png"/><Relationship Id="rId4" Type="http://schemas.openxmlformats.org/officeDocument/2006/relationships/image" Target="../media/image1.e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8.bin"/><Relationship Id="rId7"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image" Target="../media/image36.png"/><Relationship Id="rId5" Type="http://schemas.openxmlformats.org/officeDocument/2006/relationships/image" Target="../media/image35.jpg"/><Relationship Id="rId4" Type="http://schemas.openxmlformats.org/officeDocument/2006/relationships/image" Target="../media/image1.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image" Target="../media/image39.jpeg"/><Relationship Id="rId5" Type="http://schemas.openxmlformats.org/officeDocument/2006/relationships/image" Target="../media/image34.png"/><Relationship Id="rId4" Type="http://schemas.openxmlformats.org/officeDocument/2006/relationships/image" Target="../media/image38.e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5.x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image" Target="../media/image34.png"/><Relationship Id="rId5" Type="http://schemas.openxmlformats.org/officeDocument/2006/relationships/image" Target="../media/image38.emf"/><Relationship Id="rId4" Type="http://schemas.openxmlformats.org/officeDocument/2006/relationships/oleObject" Target="../embeddings/oleObject20.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image" Target="../media/image40.jpeg"/><Relationship Id="rId5" Type="http://schemas.openxmlformats.org/officeDocument/2006/relationships/image" Target="../media/image38.emf"/><Relationship Id="rId4" Type="http://schemas.openxmlformats.org/officeDocument/2006/relationships/oleObject" Target="../embeddings/oleObject20.bin"/></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38.emf"/><Relationship Id="rId4" Type="http://schemas.openxmlformats.org/officeDocument/2006/relationships/oleObject" Target="../embeddings/oleObject20.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38.emf"/><Relationship Id="rId4" Type="http://schemas.openxmlformats.org/officeDocument/2006/relationships/oleObject" Target="../embeddings/oleObject20.bin"/></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45.xml"/><Relationship Id="rId5" Type="http://schemas.openxmlformats.org/officeDocument/2006/relationships/image" Target="../media/image1.emf"/><Relationship Id="rId4" Type="http://schemas.openxmlformats.org/officeDocument/2006/relationships/oleObject" Target="../embeddings/oleObject21.bin"/></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tags" Target="../tags/tag46.xml"/><Relationship Id="rId6" Type="http://schemas.openxmlformats.org/officeDocument/2006/relationships/image" Target="../media/image12.png"/><Relationship Id="rId5" Type="http://schemas.openxmlformats.org/officeDocument/2006/relationships/image" Target="../media/image42.png"/><Relationship Id="rId4" Type="http://schemas.openxmlformats.org/officeDocument/2006/relationships/image" Target="../media/image38.e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1.xml"/><Relationship Id="rId1" Type="http://schemas.openxmlformats.org/officeDocument/2006/relationships/tags" Target="../tags/tag47.xml"/><Relationship Id="rId4" Type="http://schemas.openxmlformats.org/officeDocument/2006/relationships/image" Target="../media/image1.e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1.e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tags" Target="../tags/tag49.x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jpe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5.jpeg"/><Relationship Id="rId5" Type="http://schemas.openxmlformats.org/officeDocument/2006/relationships/image" Target="../media/image1.emf"/><Relationship Id="rId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9.jpeg"/><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5.xml"/><Relationship Id="rId1" Type="http://schemas.openxmlformats.org/officeDocument/2006/relationships/tags" Target="../tags/tag10.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612A96F-C7AF-A33A-3F5B-4605A81FAB76}"/>
              </a:ext>
            </a:extLst>
          </p:cNvPr>
          <p:cNvGraphicFramePr>
            <a:graphicFrameLocks/>
          </p:cNvGraphicFramePr>
          <p:nvPr>
            <p:custDataLst>
              <p:tags r:id="rId1"/>
            </p:custDataLst>
            <p:extLst>
              <p:ext uri="{D42A27DB-BD31-4B8C-83A1-F6EECF244321}">
                <p14:modId xmlns:p14="http://schemas.microsoft.com/office/powerpoint/2010/main" val="28070691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4" name="think-cell data - do not delete" hidden="1">
                        <a:extLst>
                          <a:ext uri="{FF2B5EF4-FFF2-40B4-BE49-F238E27FC236}">
                            <a16:creationId xmlns:a16="http://schemas.microsoft.com/office/drawing/2014/main" id="{6612A96F-C7AF-A33A-3F5B-4605A81FAB7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0EA9341-9B69-5C25-6B76-1EDED629A678}"/>
              </a:ext>
            </a:extLst>
          </p:cNvPr>
          <p:cNvSpPr>
            <a:spLocks noGrp="1"/>
          </p:cNvSpPr>
          <p:nvPr>
            <p:ph type="ctrTitle"/>
          </p:nvPr>
        </p:nvSpPr>
        <p:spPr/>
        <p:txBody>
          <a:bodyPr vert="horz" rIns="91440">
            <a:normAutofit/>
          </a:bodyPr>
          <a:lstStyle/>
          <a:p>
            <a:r>
              <a:rPr lang="en-US" sz="5400" dirty="0"/>
              <a:t>Slow-Control Infrastructure for Noble Liquid Detector R&amp;D</a:t>
            </a:r>
            <a:endParaRPr lang="en-CA" sz="5400" dirty="0"/>
          </a:p>
        </p:txBody>
      </p:sp>
      <p:sp>
        <p:nvSpPr>
          <p:cNvPr id="3" name="Subtitle 2">
            <a:extLst>
              <a:ext uri="{FF2B5EF4-FFF2-40B4-BE49-F238E27FC236}">
                <a16:creationId xmlns:a16="http://schemas.microsoft.com/office/drawing/2014/main" id="{D0B95FC9-3E48-161C-6165-B1064FB45BC7}"/>
              </a:ext>
            </a:extLst>
          </p:cNvPr>
          <p:cNvSpPr>
            <a:spLocks noGrp="1"/>
          </p:cNvSpPr>
          <p:nvPr>
            <p:ph type="subTitle" idx="1"/>
          </p:nvPr>
        </p:nvSpPr>
        <p:spPr/>
        <p:txBody>
          <a:bodyPr/>
          <a:lstStyle/>
          <a:p>
            <a:r>
              <a:rPr lang="en-CA" dirty="0"/>
              <a:t>Howard Wen</a:t>
            </a:r>
          </a:p>
        </p:txBody>
      </p:sp>
      <p:sp>
        <p:nvSpPr>
          <p:cNvPr id="5" name="Text Placeholder 4">
            <a:extLst>
              <a:ext uri="{FF2B5EF4-FFF2-40B4-BE49-F238E27FC236}">
                <a16:creationId xmlns:a16="http://schemas.microsoft.com/office/drawing/2014/main" id="{828E3431-6A6D-C785-DAD0-15DCCF547B42}"/>
              </a:ext>
            </a:extLst>
          </p:cNvPr>
          <p:cNvSpPr>
            <a:spLocks noGrp="1"/>
          </p:cNvSpPr>
          <p:nvPr>
            <p:ph type="body" sz="quarter" idx="15"/>
          </p:nvPr>
        </p:nvSpPr>
        <p:spPr/>
        <p:txBody>
          <a:bodyPr/>
          <a:lstStyle/>
          <a:p>
            <a:pPr marL="0" indent="0">
              <a:buNone/>
            </a:pPr>
            <a:r>
              <a:rPr lang="en-CA" dirty="0"/>
              <a:t>August 12-13, 2026</a:t>
            </a:r>
          </a:p>
        </p:txBody>
      </p:sp>
      <p:sp>
        <p:nvSpPr>
          <p:cNvPr id="11" name="Title 1">
            <a:extLst>
              <a:ext uri="{FF2B5EF4-FFF2-40B4-BE49-F238E27FC236}">
                <a16:creationId xmlns:a16="http://schemas.microsoft.com/office/drawing/2014/main" id="{D78EC9AB-5790-EF0B-5303-980F078C5186}"/>
              </a:ext>
            </a:extLst>
          </p:cNvPr>
          <p:cNvSpPr txBox="1">
            <a:spLocks/>
          </p:cNvSpPr>
          <p:nvPr/>
        </p:nvSpPr>
        <p:spPr>
          <a:xfrm>
            <a:off x="9340644" y="6048514"/>
            <a:ext cx="1789469" cy="57675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algn="r"/>
            <a:r>
              <a:rPr lang="en-US" sz="24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CASST 2026</a:t>
            </a:r>
          </a:p>
        </p:txBody>
      </p:sp>
    </p:spTree>
    <p:extLst>
      <p:ext uri="{BB962C8B-B14F-4D97-AF65-F5344CB8AC3E}">
        <p14:creationId xmlns:p14="http://schemas.microsoft.com/office/powerpoint/2010/main" val="3132372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E7184-DC20-355C-E307-19860D181A63}"/>
            </a:ext>
          </a:extLst>
        </p:cNvPr>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BDA27D98-9608-D9EA-9B77-4229661E44F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11" name="think-cell data - do not delete" hidden="1">
                        <a:extLst>
                          <a:ext uri="{FF2B5EF4-FFF2-40B4-BE49-F238E27FC236}">
                            <a16:creationId xmlns:a16="http://schemas.microsoft.com/office/drawing/2014/main" id="{BDA27D98-9608-D9EA-9B77-4229661E44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AAFC42B8-5DBA-C70F-FBBF-5BCEBC2B2C19}"/>
              </a:ext>
            </a:extLst>
          </p:cNvPr>
          <p:cNvSpPr>
            <a:spLocks noGrp="1"/>
          </p:cNvSpPr>
          <p:nvPr>
            <p:ph type="sldNum" sz="quarter" idx="12"/>
          </p:nvPr>
        </p:nvSpPr>
        <p:spPr/>
        <p:txBody>
          <a:bodyPr/>
          <a:lstStyle/>
          <a:p>
            <a:fld id="{44919FED-0144-4029-9D64-18DC1EDA9853}" type="slidenum">
              <a:rPr lang="en-CA" smtClean="0"/>
              <a:t>10</a:t>
            </a:fld>
            <a:endParaRPr lang="en-CA"/>
          </a:p>
        </p:txBody>
      </p:sp>
      <p:sp>
        <p:nvSpPr>
          <p:cNvPr id="5" name="Title 4">
            <a:extLst>
              <a:ext uri="{FF2B5EF4-FFF2-40B4-BE49-F238E27FC236}">
                <a16:creationId xmlns:a16="http://schemas.microsoft.com/office/drawing/2014/main" id="{96036AA7-5D77-56EE-EF61-0528DC69B7F2}"/>
              </a:ext>
            </a:extLst>
          </p:cNvPr>
          <p:cNvSpPr>
            <a:spLocks noGrp="1"/>
          </p:cNvSpPr>
          <p:nvPr>
            <p:ph type="title"/>
          </p:nvPr>
        </p:nvSpPr>
        <p:spPr/>
        <p:txBody>
          <a:bodyPr vert="horz" rIns="91440"/>
          <a:lstStyle/>
          <a:p>
            <a:r>
              <a:rPr lang="en-CA" dirty="0"/>
              <a:t>We are always finding improvements for future detector designs</a:t>
            </a:r>
          </a:p>
        </p:txBody>
      </p:sp>
      <p:sp>
        <p:nvSpPr>
          <p:cNvPr id="6" name="Text Placeholder 5">
            <a:extLst>
              <a:ext uri="{FF2B5EF4-FFF2-40B4-BE49-F238E27FC236}">
                <a16:creationId xmlns:a16="http://schemas.microsoft.com/office/drawing/2014/main" id="{C8F1D04B-9480-04C2-758A-EE90F2AC0430}"/>
              </a:ext>
            </a:extLst>
          </p:cNvPr>
          <p:cNvSpPr>
            <a:spLocks noGrp="1"/>
          </p:cNvSpPr>
          <p:nvPr>
            <p:ph type="body" sz="quarter" idx="13"/>
          </p:nvPr>
        </p:nvSpPr>
        <p:spPr/>
        <p:txBody>
          <a:bodyPr/>
          <a:lstStyle/>
          <a:p>
            <a:r>
              <a:rPr lang="en-CA" dirty="0"/>
              <a:t>At Queen’s, it’s the Scintillation Characterization And Liquid Argon Research (SCALAR) program</a:t>
            </a:r>
          </a:p>
        </p:txBody>
      </p:sp>
      <p:sp>
        <p:nvSpPr>
          <p:cNvPr id="8" name="Text Placeholder 7">
            <a:extLst>
              <a:ext uri="{FF2B5EF4-FFF2-40B4-BE49-F238E27FC236}">
                <a16:creationId xmlns:a16="http://schemas.microsoft.com/office/drawing/2014/main" id="{F1395826-1223-9864-24C9-FB8CA7B29E74}"/>
              </a:ext>
            </a:extLst>
          </p:cNvPr>
          <p:cNvSpPr>
            <a:spLocks noGrp="1"/>
          </p:cNvSpPr>
          <p:nvPr>
            <p:ph type="body" sz="quarter" idx="17"/>
          </p:nvPr>
        </p:nvSpPr>
        <p:spPr>
          <a:xfrm>
            <a:off x="838200" y="1966118"/>
            <a:ext cx="3330000" cy="561929"/>
          </a:xfrm>
        </p:spPr>
        <p:txBody>
          <a:bodyPr anchor="ctr"/>
          <a:lstStyle/>
          <a:p>
            <a:pPr algn="ctr"/>
            <a:r>
              <a:rPr lang="en-CA" sz="1600" dirty="0"/>
              <a:t>Characterizing new photosensors</a:t>
            </a:r>
          </a:p>
        </p:txBody>
      </p:sp>
      <p:pic>
        <p:nvPicPr>
          <p:cNvPr id="7" name="Picture 6">
            <a:extLst>
              <a:ext uri="{FF2B5EF4-FFF2-40B4-BE49-F238E27FC236}">
                <a16:creationId xmlns:a16="http://schemas.microsoft.com/office/drawing/2014/main" id="{FF63074B-8F78-8C2B-BFD2-AB9C0948B540}"/>
              </a:ext>
            </a:extLst>
          </p:cNvPr>
          <p:cNvPicPr>
            <a:picLocks noChangeAspect="1"/>
          </p:cNvPicPr>
          <p:nvPr/>
        </p:nvPicPr>
        <p:blipFill>
          <a:blip r:embed="rId5"/>
          <a:stretch>
            <a:fillRect/>
          </a:stretch>
        </p:blipFill>
        <p:spPr>
          <a:xfrm>
            <a:off x="837625" y="2846008"/>
            <a:ext cx="3330000" cy="2003960"/>
          </a:xfrm>
          <a:prstGeom prst="rect">
            <a:avLst/>
          </a:prstGeom>
        </p:spPr>
      </p:pic>
    </p:spTree>
    <p:extLst>
      <p:ext uri="{BB962C8B-B14F-4D97-AF65-F5344CB8AC3E}">
        <p14:creationId xmlns:p14="http://schemas.microsoft.com/office/powerpoint/2010/main" val="155944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39F32-9058-508C-DDF0-3477A85190A6}"/>
            </a:ext>
          </a:extLst>
        </p:cNvPr>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76064ED9-DC52-6724-0B64-CFDEE0B92A7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11" name="think-cell data - do not delete" hidden="1">
                        <a:extLst>
                          <a:ext uri="{FF2B5EF4-FFF2-40B4-BE49-F238E27FC236}">
                            <a16:creationId xmlns:a16="http://schemas.microsoft.com/office/drawing/2014/main" id="{76064ED9-DC52-6724-0B64-CFDEE0B92A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Content Placeholder 15" descr="Doping liquid argon with xenon in ProtoDUNE Single-Phase: effects on  scintillation light - CERN Document Server">
            <a:extLst>
              <a:ext uri="{FF2B5EF4-FFF2-40B4-BE49-F238E27FC236}">
                <a16:creationId xmlns:a16="http://schemas.microsoft.com/office/drawing/2014/main" id="{4B035390-D9CA-69A4-BA82-6C3158A2A7A8}"/>
              </a:ext>
            </a:extLst>
          </p:cNvPr>
          <p:cNvPicPr>
            <a:picLocks noGrp="1" noChangeAspect="1"/>
          </p:cNvPicPr>
          <p:nvPr>
            <p:ph idx="1"/>
          </p:nvPr>
        </p:nvPicPr>
        <p:blipFill>
          <a:blip r:embed="rId5"/>
          <a:stretch>
            <a:fillRect/>
          </a:stretch>
        </p:blipFill>
        <p:spPr>
          <a:xfrm>
            <a:off x="4430713" y="2846008"/>
            <a:ext cx="3330575" cy="2103832"/>
          </a:xfrm>
          <a:prstGeom prst="rect">
            <a:avLst/>
          </a:prstGeom>
        </p:spPr>
      </p:pic>
      <p:sp>
        <p:nvSpPr>
          <p:cNvPr id="3" name="Text Placeholder 2">
            <a:extLst>
              <a:ext uri="{FF2B5EF4-FFF2-40B4-BE49-F238E27FC236}">
                <a16:creationId xmlns:a16="http://schemas.microsoft.com/office/drawing/2014/main" id="{B4AA0A66-0FBA-C496-F1CC-6EBF2F1AECA3}"/>
              </a:ext>
            </a:extLst>
          </p:cNvPr>
          <p:cNvSpPr>
            <a:spLocks noGrp="1"/>
          </p:cNvSpPr>
          <p:nvPr>
            <p:ph type="body" sz="quarter" idx="15"/>
          </p:nvPr>
        </p:nvSpPr>
        <p:spPr>
          <a:xfrm>
            <a:off x="4431000" y="1966118"/>
            <a:ext cx="3330000" cy="561929"/>
          </a:xfrm>
        </p:spPr>
        <p:txBody>
          <a:bodyPr anchor="ctr"/>
          <a:lstStyle/>
          <a:p>
            <a:pPr algn="ctr"/>
            <a:r>
              <a:rPr lang="en-CA" sz="1600" dirty="0"/>
              <a:t>Understanding behaviour of doped liquid argon</a:t>
            </a:r>
          </a:p>
        </p:txBody>
      </p:sp>
      <p:sp>
        <p:nvSpPr>
          <p:cNvPr id="4" name="Slide Number Placeholder 3">
            <a:extLst>
              <a:ext uri="{FF2B5EF4-FFF2-40B4-BE49-F238E27FC236}">
                <a16:creationId xmlns:a16="http://schemas.microsoft.com/office/drawing/2014/main" id="{59943016-3765-521F-A350-6953CE4A48F2}"/>
              </a:ext>
            </a:extLst>
          </p:cNvPr>
          <p:cNvSpPr>
            <a:spLocks noGrp="1"/>
          </p:cNvSpPr>
          <p:nvPr>
            <p:ph type="sldNum" sz="quarter" idx="12"/>
          </p:nvPr>
        </p:nvSpPr>
        <p:spPr/>
        <p:txBody>
          <a:bodyPr/>
          <a:lstStyle/>
          <a:p>
            <a:fld id="{44919FED-0144-4029-9D64-18DC1EDA9853}" type="slidenum">
              <a:rPr lang="en-CA" smtClean="0"/>
              <a:t>11</a:t>
            </a:fld>
            <a:endParaRPr lang="en-CA"/>
          </a:p>
        </p:txBody>
      </p:sp>
      <p:sp>
        <p:nvSpPr>
          <p:cNvPr id="5" name="Title 4">
            <a:extLst>
              <a:ext uri="{FF2B5EF4-FFF2-40B4-BE49-F238E27FC236}">
                <a16:creationId xmlns:a16="http://schemas.microsoft.com/office/drawing/2014/main" id="{B19A13EC-548D-DC71-D54D-B1A8028CE166}"/>
              </a:ext>
            </a:extLst>
          </p:cNvPr>
          <p:cNvSpPr>
            <a:spLocks noGrp="1"/>
          </p:cNvSpPr>
          <p:nvPr>
            <p:ph type="title"/>
          </p:nvPr>
        </p:nvSpPr>
        <p:spPr/>
        <p:txBody>
          <a:bodyPr vert="horz" rIns="91440"/>
          <a:lstStyle/>
          <a:p>
            <a:r>
              <a:rPr lang="en-CA" dirty="0"/>
              <a:t>We are always finding improvements for future detector designs</a:t>
            </a:r>
          </a:p>
        </p:txBody>
      </p:sp>
      <p:sp>
        <p:nvSpPr>
          <p:cNvPr id="6" name="Text Placeholder 5">
            <a:extLst>
              <a:ext uri="{FF2B5EF4-FFF2-40B4-BE49-F238E27FC236}">
                <a16:creationId xmlns:a16="http://schemas.microsoft.com/office/drawing/2014/main" id="{A385C635-306B-A11B-3AB7-F810BA850F77}"/>
              </a:ext>
            </a:extLst>
          </p:cNvPr>
          <p:cNvSpPr>
            <a:spLocks noGrp="1"/>
          </p:cNvSpPr>
          <p:nvPr>
            <p:ph type="body" sz="quarter" idx="13"/>
          </p:nvPr>
        </p:nvSpPr>
        <p:spPr/>
        <p:txBody>
          <a:bodyPr/>
          <a:lstStyle/>
          <a:p>
            <a:r>
              <a:rPr lang="en-CA" dirty="0"/>
              <a:t>At Queen’s, it’s the Scintillation Characterization And Liquid Argon Research (SCALAR) program</a:t>
            </a:r>
          </a:p>
        </p:txBody>
      </p:sp>
      <p:sp>
        <p:nvSpPr>
          <p:cNvPr id="8" name="Text Placeholder 7">
            <a:extLst>
              <a:ext uri="{FF2B5EF4-FFF2-40B4-BE49-F238E27FC236}">
                <a16:creationId xmlns:a16="http://schemas.microsoft.com/office/drawing/2014/main" id="{D715D23C-A100-87D7-D21D-48292AF72197}"/>
              </a:ext>
            </a:extLst>
          </p:cNvPr>
          <p:cNvSpPr>
            <a:spLocks noGrp="1"/>
          </p:cNvSpPr>
          <p:nvPr>
            <p:ph type="body" sz="quarter" idx="17"/>
          </p:nvPr>
        </p:nvSpPr>
        <p:spPr>
          <a:xfrm>
            <a:off x="838200" y="1966118"/>
            <a:ext cx="3330000" cy="561929"/>
          </a:xfrm>
        </p:spPr>
        <p:txBody>
          <a:bodyPr anchor="ctr"/>
          <a:lstStyle/>
          <a:p>
            <a:pPr algn="ctr"/>
            <a:r>
              <a:rPr lang="en-CA" sz="1600" dirty="0"/>
              <a:t>Characterizing new photosensors</a:t>
            </a:r>
          </a:p>
        </p:txBody>
      </p:sp>
      <p:sp>
        <p:nvSpPr>
          <p:cNvPr id="18" name="TextBox 17">
            <a:extLst>
              <a:ext uri="{FF2B5EF4-FFF2-40B4-BE49-F238E27FC236}">
                <a16:creationId xmlns:a16="http://schemas.microsoft.com/office/drawing/2014/main" id="{CEA74840-81A9-9059-6468-C04E40F9A480}"/>
              </a:ext>
            </a:extLst>
          </p:cNvPr>
          <p:cNvSpPr txBox="1"/>
          <p:nvPr/>
        </p:nvSpPr>
        <p:spPr>
          <a:xfrm>
            <a:off x="4430712" y="4949841"/>
            <a:ext cx="3329999" cy="646331"/>
          </a:xfrm>
          <a:prstGeom prst="rect">
            <a:avLst/>
          </a:prstGeom>
          <a:noFill/>
        </p:spPr>
        <p:txBody>
          <a:bodyPr wrap="square">
            <a:spAutoFit/>
          </a:bodyPr>
          <a:lstStyle/>
          <a:p>
            <a:r>
              <a:rPr lang="en-US" sz="1200" i="1" dirty="0"/>
              <a:t>Doping liquid argon with xenon in </a:t>
            </a:r>
            <a:r>
              <a:rPr lang="en-US" sz="1200" i="1" dirty="0" err="1"/>
              <a:t>ProtoDUNE</a:t>
            </a:r>
            <a:r>
              <a:rPr lang="en-US" sz="1200" i="1" dirty="0"/>
              <a:t> Single-Phase: effects on scintillation light, f</a:t>
            </a:r>
            <a:r>
              <a:rPr lang="en-CA" sz="1200" i="1" dirty="0"/>
              <a:t>rom CERN</a:t>
            </a:r>
          </a:p>
        </p:txBody>
      </p:sp>
      <p:pic>
        <p:nvPicPr>
          <p:cNvPr id="7" name="Picture 6">
            <a:extLst>
              <a:ext uri="{FF2B5EF4-FFF2-40B4-BE49-F238E27FC236}">
                <a16:creationId xmlns:a16="http://schemas.microsoft.com/office/drawing/2014/main" id="{AEB829B0-FE7D-64AE-AF65-4EF87209D72C}"/>
              </a:ext>
            </a:extLst>
          </p:cNvPr>
          <p:cNvPicPr>
            <a:picLocks noChangeAspect="1"/>
          </p:cNvPicPr>
          <p:nvPr/>
        </p:nvPicPr>
        <p:blipFill>
          <a:blip r:embed="rId6"/>
          <a:stretch>
            <a:fillRect/>
          </a:stretch>
        </p:blipFill>
        <p:spPr>
          <a:xfrm>
            <a:off x="837625" y="2846008"/>
            <a:ext cx="3330000" cy="2003960"/>
          </a:xfrm>
          <a:prstGeom prst="rect">
            <a:avLst/>
          </a:prstGeom>
        </p:spPr>
      </p:pic>
    </p:spTree>
    <p:extLst>
      <p:ext uri="{BB962C8B-B14F-4D97-AF65-F5344CB8AC3E}">
        <p14:creationId xmlns:p14="http://schemas.microsoft.com/office/powerpoint/2010/main" val="191129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B1D71-22FD-7573-51A9-F04A6DFFA460}"/>
            </a:ext>
          </a:extLst>
        </p:cNvPr>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D834511A-796A-31F8-701A-9E2F598478F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11" name="think-cell data - do not delete" hidden="1">
                        <a:extLst>
                          <a:ext uri="{FF2B5EF4-FFF2-40B4-BE49-F238E27FC236}">
                            <a16:creationId xmlns:a16="http://schemas.microsoft.com/office/drawing/2014/main" id="{D834511A-796A-31F8-701A-9E2F598478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Content Placeholder 15" descr="Doping liquid argon with xenon in ProtoDUNE Single-Phase: effects on  scintillation light - CERN Document Server">
            <a:extLst>
              <a:ext uri="{FF2B5EF4-FFF2-40B4-BE49-F238E27FC236}">
                <a16:creationId xmlns:a16="http://schemas.microsoft.com/office/drawing/2014/main" id="{14346E12-7839-C73C-8529-E530B9A93A49}"/>
              </a:ext>
            </a:extLst>
          </p:cNvPr>
          <p:cNvPicPr>
            <a:picLocks noGrp="1" noChangeAspect="1"/>
          </p:cNvPicPr>
          <p:nvPr>
            <p:ph idx="1"/>
          </p:nvPr>
        </p:nvPicPr>
        <p:blipFill>
          <a:blip r:embed="rId5"/>
          <a:stretch>
            <a:fillRect/>
          </a:stretch>
        </p:blipFill>
        <p:spPr>
          <a:xfrm>
            <a:off x="4430713" y="2846008"/>
            <a:ext cx="3330575" cy="2103832"/>
          </a:xfrm>
          <a:prstGeom prst="rect">
            <a:avLst/>
          </a:prstGeom>
        </p:spPr>
      </p:pic>
      <p:sp>
        <p:nvSpPr>
          <p:cNvPr id="3" name="Text Placeholder 2">
            <a:extLst>
              <a:ext uri="{FF2B5EF4-FFF2-40B4-BE49-F238E27FC236}">
                <a16:creationId xmlns:a16="http://schemas.microsoft.com/office/drawing/2014/main" id="{54900508-8340-AAF0-6022-3AAC59DB952C}"/>
              </a:ext>
            </a:extLst>
          </p:cNvPr>
          <p:cNvSpPr>
            <a:spLocks noGrp="1"/>
          </p:cNvSpPr>
          <p:nvPr>
            <p:ph type="body" sz="quarter" idx="15"/>
          </p:nvPr>
        </p:nvSpPr>
        <p:spPr>
          <a:xfrm>
            <a:off x="4431000" y="1966118"/>
            <a:ext cx="3330000" cy="561929"/>
          </a:xfrm>
        </p:spPr>
        <p:txBody>
          <a:bodyPr anchor="ctr"/>
          <a:lstStyle/>
          <a:p>
            <a:pPr algn="ctr"/>
            <a:r>
              <a:rPr lang="en-CA" sz="1600" dirty="0"/>
              <a:t>Understanding behaviour of doped liquid argon</a:t>
            </a:r>
          </a:p>
        </p:txBody>
      </p:sp>
      <p:sp>
        <p:nvSpPr>
          <p:cNvPr id="4" name="Slide Number Placeholder 3">
            <a:extLst>
              <a:ext uri="{FF2B5EF4-FFF2-40B4-BE49-F238E27FC236}">
                <a16:creationId xmlns:a16="http://schemas.microsoft.com/office/drawing/2014/main" id="{954EBFFC-F6AD-A958-828B-075896FD9673}"/>
              </a:ext>
            </a:extLst>
          </p:cNvPr>
          <p:cNvSpPr>
            <a:spLocks noGrp="1"/>
          </p:cNvSpPr>
          <p:nvPr>
            <p:ph type="sldNum" sz="quarter" idx="12"/>
          </p:nvPr>
        </p:nvSpPr>
        <p:spPr/>
        <p:txBody>
          <a:bodyPr/>
          <a:lstStyle/>
          <a:p>
            <a:fld id="{44919FED-0144-4029-9D64-18DC1EDA9853}" type="slidenum">
              <a:rPr lang="en-CA" smtClean="0"/>
              <a:t>12</a:t>
            </a:fld>
            <a:endParaRPr lang="en-CA"/>
          </a:p>
        </p:txBody>
      </p:sp>
      <p:sp>
        <p:nvSpPr>
          <p:cNvPr id="5" name="Title 4">
            <a:extLst>
              <a:ext uri="{FF2B5EF4-FFF2-40B4-BE49-F238E27FC236}">
                <a16:creationId xmlns:a16="http://schemas.microsoft.com/office/drawing/2014/main" id="{E53FC8EB-A8F3-19EA-EA6D-D84F262D1565}"/>
              </a:ext>
            </a:extLst>
          </p:cNvPr>
          <p:cNvSpPr>
            <a:spLocks noGrp="1"/>
          </p:cNvSpPr>
          <p:nvPr>
            <p:ph type="title"/>
          </p:nvPr>
        </p:nvSpPr>
        <p:spPr/>
        <p:txBody>
          <a:bodyPr vert="horz" rIns="91440"/>
          <a:lstStyle/>
          <a:p>
            <a:r>
              <a:rPr lang="en-CA" dirty="0"/>
              <a:t>We are always finding improvements for future detector designs</a:t>
            </a:r>
          </a:p>
        </p:txBody>
      </p:sp>
      <p:sp>
        <p:nvSpPr>
          <p:cNvPr id="6" name="Text Placeholder 5">
            <a:extLst>
              <a:ext uri="{FF2B5EF4-FFF2-40B4-BE49-F238E27FC236}">
                <a16:creationId xmlns:a16="http://schemas.microsoft.com/office/drawing/2014/main" id="{5763800A-B0D3-FC24-0D5C-93FEFE737F05}"/>
              </a:ext>
            </a:extLst>
          </p:cNvPr>
          <p:cNvSpPr>
            <a:spLocks noGrp="1"/>
          </p:cNvSpPr>
          <p:nvPr>
            <p:ph type="body" sz="quarter" idx="13"/>
          </p:nvPr>
        </p:nvSpPr>
        <p:spPr/>
        <p:txBody>
          <a:bodyPr/>
          <a:lstStyle/>
          <a:p>
            <a:r>
              <a:rPr lang="en-CA" dirty="0"/>
              <a:t>At Queen’s, it’s the Scintillation Characterization And Liquid Argon Research (SCALAR) program</a:t>
            </a:r>
          </a:p>
        </p:txBody>
      </p:sp>
      <p:sp>
        <p:nvSpPr>
          <p:cNvPr id="8" name="Text Placeholder 7">
            <a:extLst>
              <a:ext uri="{FF2B5EF4-FFF2-40B4-BE49-F238E27FC236}">
                <a16:creationId xmlns:a16="http://schemas.microsoft.com/office/drawing/2014/main" id="{77708ADF-8EAA-AD0E-17AA-4031508001B7}"/>
              </a:ext>
            </a:extLst>
          </p:cNvPr>
          <p:cNvSpPr>
            <a:spLocks noGrp="1"/>
          </p:cNvSpPr>
          <p:nvPr>
            <p:ph type="body" sz="quarter" idx="17"/>
          </p:nvPr>
        </p:nvSpPr>
        <p:spPr>
          <a:xfrm>
            <a:off x="838200" y="1966118"/>
            <a:ext cx="3330000" cy="561929"/>
          </a:xfrm>
        </p:spPr>
        <p:txBody>
          <a:bodyPr anchor="ctr"/>
          <a:lstStyle/>
          <a:p>
            <a:pPr algn="ctr"/>
            <a:r>
              <a:rPr lang="en-CA" sz="1600" dirty="0"/>
              <a:t>Characterizing new photosensors</a:t>
            </a:r>
          </a:p>
        </p:txBody>
      </p:sp>
      <p:sp>
        <p:nvSpPr>
          <p:cNvPr id="10" name="Text Placeholder 9">
            <a:extLst>
              <a:ext uri="{FF2B5EF4-FFF2-40B4-BE49-F238E27FC236}">
                <a16:creationId xmlns:a16="http://schemas.microsoft.com/office/drawing/2014/main" id="{26F63F35-C0EF-1C7C-A039-28CC21FEED27}"/>
              </a:ext>
            </a:extLst>
          </p:cNvPr>
          <p:cNvSpPr>
            <a:spLocks noGrp="1"/>
          </p:cNvSpPr>
          <p:nvPr>
            <p:ph type="body" sz="quarter" idx="19"/>
          </p:nvPr>
        </p:nvSpPr>
        <p:spPr>
          <a:xfrm>
            <a:off x="8023800" y="1966118"/>
            <a:ext cx="3330000" cy="561929"/>
          </a:xfrm>
        </p:spPr>
        <p:txBody>
          <a:bodyPr anchor="ctr"/>
          <a:lstStyle/>
          <a:p>
            <a:pPr algn="ctr"/>
            <a:r>
              <a:rPr lang="en-CA" sz="1600" dirty="0"/>
              <a:t>Testing new detector designs</a:t>
            </a:r>
          </a:p>
        </p:txBody>
      </p:sp>
      <p:sp>
        <p:nvSpPr>
          <p:cNvPr id="18" name="TextBox 17">
            <a:extLst>
              <a:ext uri="{FF2B5EF4-FFF2-40B4-BE49-F238E27FC236}">
                <a16:creationId xmlns:a16="http://schemas.microsoft.com/office/drawing/2014/main" id="{BF5C0F78-463E-E73E-B2DE-EB1EAF6C9D3C}"/>
              </a:ext>
            </a:extLst>
          </p:cNvPr>
          <p:cNvSpPr txBox="1"/>
          <p:nvPr/>
        </p:nvSpPr>
        <p:spPr>
          <a:xfrm>
            <a:off x="4430712" y="4949841"/>
            <a:ext cx="3329999" cy="646331"/>
          </a:xfrm>
          <a:prstGeom prst="rect">
            <a:avLst/>
          </a:prstGeom>
          <a:noFill/>
        </p:spPr>
        <p:txBody>
          <a:bodyPr wrap="square">
            <a:spAutoFit/>
          </a:bodyPr>
          <a:lstStyle/>
          <a:p>
            <a:r>
              <a:rPr lang="en-US" sz="1200" i="1" dirty="0"/>
              <a:t>Doping liquid argon with xenon in </a:t>
            </a:r>
            <a:r>
              <a:rPr lang="en-US" sz="1200" i="1" dirty="0" err="1"/>
              <a:t>ProtoDUNE</a:t>
            </a:r>
            <a:r>
              <a:rPr lang="en-US" sz="1200" i="1" dirty="0"/>
              <a:t> Single-Phase: effects on scintillation light, f</a:t>
            </a:r>
            <a:r>
              <a:rPr lang="en-CA" sz="1200" i="1" dirty="0"/>
              <a:t>rom CERN</a:t>
            </a:r>
          </a:p>
        </p:txBody>
      </p:sp>
      <p:pic>
        <p:nvPicPr>
          <p:cNvPr id="20" name="Picture 19" descr="tpc.png">
            <a:extLst>
              <a:ext uri="{FF2B5EF4-FFF2-40B4-BE49-F238E27FC236}">
                <a16:creationId xmlns:a16="http://schemas.microsoft.com/office/drawing/2014/main" id="{DC053A9D-A0DC-904C-DF44-A90602FF1DC8}"/>
              </a:ext>
            </a:extLst>
          </p:cNvPr>
          <p:cNvPicPr>
            <a:picLocks noChangeAspect="1"/>
          </p:cNvPicPr>
          <p:nvPr/>
        </p:nvPicPr>
        <p:blipFill>
          <a:blip r:embed="rId6"/>
          <a:stretch>
            <a:fillRect/>
          </a:stretch>
        </p:blipFill>
        <p:spPr>
          <a:xfrm>
            <a:off x="8023801" y="2597317"/>
            <a:ext cx="3330000" cy="3089629"/>
          </a:xfrm>
          <a:prstGeom prst="rect">
            <a:avLst/>
          </a:prstGeom>
        </p:spPr>
      </p:pic>
      <p:sp>
        <p:nvSpPr>
          <p:cNvPr id="24" name="Multiplication Sign 23">
            <a:extLst>
              <a:ext uri="{FF2B5EF4-FFF2-40B4-BE49-F238E27FC236}">
                <a16:creationId xmlns:a16="http://schemas.microsoft.com/office/drawing/2014/main" id="{4A45D928-6BAD-15EB-7E8B-369DEE5FBBAD}"/>
              </a:ext>
            </a:extLst>
          </p:cNvPr>
          <p:cNvSpPr/>
          <p:nvPr/>
        </p:nvSpPr>
        <p:spPr>
          <a:xfrm>
            <a:off x="10266829" y="4469797"/>
            <a:ext cx="941294" cy="653905"/>
          </a:xfrm>
          <a:prstGeom prst="mathMultiply">
            <a:avLst>
              <a:gd name="adj1" fmla="val 13238"/>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7" name="Picture 6">
            <a:extLst>
              <a:ext uri="{FF2B5EF4-FFF2-40B4-BE49-F238E27FC236}">
                <a16:creationId xmlns:a16="http://schemas.microsoft.com/office/drawing/2014/main" id="{4B0DAAB4-7CA8-6CE8-5982-8027BA7B1703}"/>
              </a:ext>
            </a:extLst>
          </p:cNvPr>
          <p:cNvPicPr>
            <a:picLocks noChangeAspect="1"/>
          </p:cNvPicPr>
          <p:nvPr/>
        </p:nvPicPr>
        <p:blipFill>
          <a:blip r:embed="rId7"/>
          <a:stretch>
            <a:fillRect/>
          </a:stretch>
        </p:blipFill>
        <p:spPr>
          <a:xfrm>
            <a:off x="837625" y="2846008"/>
            <a:ext cx="3330000" cy="2003960"/>
          </a:xfrm>
          <a:prstGeom prst="rect">
            <a:avLst/>
          </a:prstGeom>
        </p:spPr>
      </p:pic>
    </p:spTree>
    <p:extLst>
      <p:ext uri="{BB962C8B-B14F-4D97-AF65-F5344CB8AC3E}">
        <p14:creationId xmlns:p14="http://schemas.microsoft.com/office/powerpoint/2010/main" val="344176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9EA96-46EB-5D6B-931E-DDAE675746CF}"/>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5132CE5-D7DA-D8AB-C59E-8439330D7B9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4" name="think-cell data - do not delete" hidden="1">
                        <a:extLst>
                          <a:ext uri="{FF2B5EF4-FFF2-40B4-BE49-F238E27FC236}">
                            <a16:creationId xmlns:a16="http://schemas.microsoft.com/office/drawing/2014/main" id="{25132CE5-D7DA-D8AB-C59E-8439330D7B9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5308058-3087-EBF1-E7C8-3C874CD8051C}"/>
              </a:ext>
            </a:extLst>
          </p:cNvPr>
          <p:cNvSpPr>
            <a:spLocks noGrp="1"/>
          </p:cNvSpPr>
          <p:nvPr>
            <p:ph type="ctrTitle"/>
          </p:nvPr>
        </p:nvSpPr>
        <p:spPr/>
        <p:txBody>
          <a:bodyPr vert="horz" rIns="91440">
            <a:normAutofit/>
          </a:bodyPr>
          <a:lstStyle/>
          <a:p>
            <a:r>
              <a:rPr lang="en-US" sz="5400" u="sng" dirty="0"/>
              <a:t>Slow-Control Infrastructure</a:t>
            </a:r>
            <a:r>
              <a:rPr lang="en-US" sz="5400" dirty="0"/>
              <a:t> for Noble Liquid Detector R&amp;D</a:t>
            </a:r>
            <a:endParaRPr lang="en-CA" sz="5400" dirty="0"/>
          </a:p>
        </p:txBody>
      </p:sp>
      <p:sp>
        <p:nvSpPr>
          <p:cNvPr id="3" name="Subtitle 2">
            <a:extLst>
              <a:ext uri="{FF2B5EF4-FFF2-40B4-BE49-F238E27FC236}">
                <a16:creationId xmlns:a16="http://schemas.microsoft.com/office/drawing/2014/main" id="{AF407983-A308-600A-AD91-4898CBF1E1DF}"/>
              </a:ext>
            </a:extLst>
          </p:cNvPr>
          <p:cNvSpPr>
            <a:spLocks noGrp="1"/>
          </p:cNvSpPr>
          <p:nvPr>
            <p:ph type="subTitle" idx="1"/>
          </p:nvPr>
        </p:nvSpPr>
        <p:spPr/>
        <p:txBody>
          <a:bodyPr/>
          <a:lstStyle/>
          <a:p>
            <a:r>
              <a:rPr lang="en-CA" dirty="0"/>
              <a:t>Howard Wen</a:t>
            </a:r>
          </a:p>
        </p:txBody>
      </p:sp>
      <p:sp>
        <p:nvSpPr>
          <p:cNvPr id="5" name="Text Placeholder 4">
            <a:extLst>
              <a:ext uri="{FF2B5EF4-FFF2-40B4-BE49-F238E27FC236}">
                <a16:creationId xmlns:a16="http://schemas.microsoft.com/office/drawing/2014/main" id="{A0385D06-6351-DBDF-536A-51BC9D5F1C57}"/>
              </a:ext>
            </a:extLst>
          </p:cNvPr>
          <p:cNvSpPr>
            <a:spLocks noGrp="1"/>
          </p:cNvSpPr>
          <p:nvPr>
            <p:ph type="body" sz="quarter" idx="15"/>
          </p:nvPr>
        </p:nvSpPr>
        <p:spPr/>
        <p:txBody>
          <a:bodyPr/>
          <a:lstStyle/>
          <a:p>
            <a:pPr marL="0" indent="0">
              <a:buNone/>
            </a:pPr>
            <a:r>
              <a:rPr lang="en-CA" dirty="0"/>
              <a:t>August 12-13, 2026</a:t>
            </a:r>
          </a:p>
        </p:txBody>
      </p:sp>
      <p:sp>
        <p:nvSpPr>
          <p:cNvPr id="11" name="Title 1">
            <a:extLst>
              <a:ext uri="{FF2B5EF4-FFF2-40B4-BE49-F238E27FC236}">
                <a16:creationId xmlns:a16="http://schemas.microsoft.com/office/drawing/2014/main" id="{DDA6557C-61C0-D55A-2D8C-5B939118DBCF}"/>
              </a:ext>
            </a:extLst>
          </p:cNvPr>
          <p:cNvSpPr txBox="1">
            <a:spLocks/>
          </p:cNvSpPr>
          <p:nvPr/>
        </p:nvSpPr>
        <p:spPr>
          <a:xfrm>
            <a:off x="9340644" y="6048514"/>
            <a:ext cx="1789469" cy="57675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algn="r"/>
            <a:r>
              <a:rPr lang="en-US" sz="24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CASST 2026</a:t>
            </a:r>
          </a:p>
        </p:txBody>
      </p:sp>
    </p:spTree>
    <p:extLst>
      <p:ext uri="{BB962C8B-B14F-4D97-AF65-F5344CB8AC3E}">
        <p14:creationId xmlns:p14="http://schemas.microsoft.com/office/powerpoint/2010/main" val="1521691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110E4A2-1BB9-C5A8-8D99-A625B10223A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1110E4A2-1BB9-C5A8-8D99-A625B10223A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F3C860A-A666-8D46-015F-2AC63D3A06D6}"/>
              </a:ext>
            </a:extLst>
          </p:cNvPr>
          <p:cNvSpPr>
            <a:spLocks noGrp="1"/>
          </p:cNvSpPr>
          <p:nvPr>
            <p:ph type="title"/>
          </p:nvPr>
        </p:nvSpPr>
        <p:spPr/>
        <p:txBody>
          <a:bodyPr vert="horz" rIns="91440"/>
          <a:lstStyle/>
          <a:p>
            <a:r>
              <a:rPr lang="en-CA" dirty="0"/>
              <a:t>How do we conduct R&amp;D here at Queen’s?</a:t>
            </a:r>
          </a:p>
        </p:txBody>
      </p:sp>
      <p:sp>
        <p:nvSpPr>
          <p:cNvPr id="3" name="Text Placeholder 2">
            <a:extLst>
              <a:ext uri="{FF2B5EF4-FFF2-40B4-BE49-F238E27FC236}">
                <a16:creationId xmlns:a16="http://schemas.microsoft.com/office/drawing/2014/main" id="{F957D106-A218-D536-A12F-00485A2788F1}"/>
              </a:ext>
            </a:extLst>
          </p:cNvPr>
          <p:cNvSpPr>
            <a:spLocks noGrp="1"/>
          </p:cNvSpPr>
          <p:nvPr>
            <p:ph type="body" sz="quarter" idx="13"/>
          </p:nvPr>
        </p:nvSpPr>
        <p:spPr/>
        <p:txBody>
          <a:bodyPr/>
          <a:lstStyle/>
          <a:p>
            <a:r>
              <a:rPr lang="en-CA" dirty="0"/>
              <a:t>Creating our own noble liquid detector environment</a:t>
            </a:r>
          </a:p>
        </p:txBody>
      </p:sp>
      <p:sp>
        <p:nvSpPr>
          <p:cNvPr id="4" name="Slide Number Placeholder 3">
            <a:extLst>
              <a:ext uri="{FF2B5EF4-FFF2-40B4-BE49-F238E27FC236}">
                <a16:creationId xmlns:a16="http://schemas.microsoft.com/office/drawing/2014/main" id="{0969777E-EC1F-BB62-F6B9-67C6C8D59CD3}"/>
              </a:ext>
            </a:extLst>
          </p:cNvPr>
          <p:cNvSpPr>
            <a:spLocks noGrp="1"/>
          </p:cNvSpPr>
          <p:nvPr>
            <p:ph type="sldNum" sz="quarter" idx="12"/>
          </p:nvPr>
        </p:nvSpPr>
        <p:spPr/>
        <p:txBody>
          <a:bodyPr/>
          <a:lstStyle/>
          <a:p>
            <a:fld id="{44919FED-0144-4029-9D64-18DC1EDA9853}" type="slidenum">
              <a:rPr lang="en-CA" smtClean="0"/>
              <a:t>14</a:t>
            </a:fld>
            <a:endParaRPr lang="en-CA"/>
          </a:p>
        </p:txBody>
      </p:sp>
    </p:spTree>
    <p:extLst>
      <p:ext uri="{BB962C8B-B14F-4D97-AF65-F5344CB8AC3E}">
        <p14:creationId xmlns:p14="http://schemas.microsoft.com/office/powerpoint/2010/main" val="1696600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E3D6F-1213-0C0C-CF3B-F7CD46F0870B}"/>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C901505-06A0-7D90-240D-F540F67F0F6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FC901505-06A0-7D90-240D-F540F67F0F6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1A0D57F-6597-7464-004A-E456B202F6B5}"/>
              </a:ext>
            </a:extLst>
          </p:cNvPr>
          <p:cNvSpPr>
            <a:spLocks noGrp="1"/>
          </p:cNvSpPr>
          <p:nvPr>
            <p:ph type="title"/>
          </p:nvPr>
        </p:nvSpPr>
        <p:spPr/>
        <p:txBody>
          <a:bodyPr vert="horz" rIns="91440"/>
          <a:lstStyle/>
          <a:p>
            <a:r>
              <a:rPr lang="en-CA" dirty="0"/>
              <a:t>How do we conduct R&amp;D here at Queen’s?</a:t>
            </a:r>
          </a:p>
        </p:txBody>
      </p:sp>
      <p:sp>
        <p:nvSpPr>
          <p:cNvPr id="3" name="Text Placeholder 2">
            <a:extLst>
              <a:ext uri="{FF2B5EF4-FFF2-40B4-BE49-F238E27FC236}">
                <a16:creationId xmlns:a16="http://schemas.microsoft.com/office/drawing/2014/main" id="{7B65B196-E27A-6213-05BE-15977C6DB083}"/>
              </a:ext>
            </a:extLst>
          </p:cNvPr>
          <p:cNvSpPr>
            <a:spLocks noGrp="1"/>
          </p:cNvSpPr>
          <p:nvPr>
            <p:ph type="body" sz="quarter" idx="13"/>
          </p:nvPr>
        </p:nvSpPr>
        <p:spPr/>
        <p:txBody>
          <a:bodyPr/>
          <a:lstStyle/>
          <a:p>
            <a:r>
              <a:rPr lang="en-CA" dirty="0"/>
              <a:t>Creating our own noble liquid detector environment</a:t>
            </a:r>
          </a:p>
        </p:txBody>
      </p:sp>
      <p:sp>
        <p:nvSpPr>
          <p:cNvPr id="4" name="Slide Number Placeholder 3">
            <a:extLst>
              <a:ext uri="{FF2B5EF4-FFF2-40B4-BE49-F238E27FC236}">
                <a16:creationId xmlns:a16="http://schemas.microsoft.com/office/drawing/2014/main" id="{08374E0D-89D8-BFB5-790D-0B4F1BB1B284}"/>
              </a:ext>
            </a:extLst>
          </p:cNvPr>
          <p:cNvSpPr>
            <a:spLocks noGrp="1"/>
          </p:cNvSpPr>
          <p:nvPr>
            <p:ph type="sldNum" sz="quarter" idx="12"/>
          </p:nvPr>
        </p:nvSpPr>
        <p:spPr/>
        <p:txBody>
          <a:bodyPr/>
          <a:lstStyle/>
          <a:p>
            <a:fld id="{44919FED-0144-4029-9D64-18DC1EDA9853}" type="slidenum">
              <a:rPr lang="en-CA" smtClean="0"/>
              <a:t>15</a:t>
            </a:fld>
            <a:endParaRPr lang="en-CA"/>
          </a:p>
        </p:txBody>
      </p:sp>
      <p:pic>
        <p:nvPicPr>
          <p:cNvPr id="27" name="Picture 26">
            <a:extLst>
              <a:ext uri="{FF2B5EF4-FFF2-40B4-BE49-F238E27FC236}">
                <a16:creationId xmlns:a16="http://schemas.microsoft.com/office/drawing/2014/main" id="{6C81713F-3863-5363-0E8F-62BE34434AF6}"/>
              </a:ext>
            </a:extLst>
          </p:cNvPr>
          <p:cNvPicPr>
            <a:picLocks noChangeAspect="1"/>
          </p:cNvPicPr>
          <p:nvPr/>
        </p:nvPicPr>
        <p:blipFill>
          <a:blip r:embed="rId5">
            <a:extLst>
              <a:ext uri="{28A0092B-C50C-407E-A947-70E740481C1C}">
                <a14:useLocalDpi xmlns:a14="http://schemas.microsoft.com/office/drawing/2010/main"/>
              </a:ext>
            </a:extLst>
          </a:blip>
          <a:srcRect l="21045" t="15923" b="13882"/>
          <a:stretch>
            <a:fillRect/>
          </a:stretch>
        </p:blipFill>
        <p:spPr>
          <a:xfrm>
            <a:off x="2436943" y="1724863"/>
            <a:ext cx="3045801" cy="4814048"/>
          </a:xfrm>
          <a:prstGeom prst="rect">
            <a:avLst/>
          </a:prstGeom>
        </p:spPr>
      </p:pic>
    </p:spTree>
    <p:extLst>
      <p:ext uri="{BB962C8B-B14F-4D97-AF65-F5344CB8AC3E}">
        <p14:creationId xmlns:p14="http://schemas.microsoft.com/office/powerpoint/2010/main" val="2996026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B0E4C-315D-97AB-5B10-3842DB650252}"/>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6266EBC-F4B2-0B32-26A6-7EDB8CC02F6D}"/>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B6266EBC-F4B2-0B32-26A6-7EDB8CC02F6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B8FA2E9-0612-E7E0-2860-53F9E79F447C}"/>
              </a:ext>
            </a:extLst>
          </p:cNvPr>
          <p:cNvSpPr>
            <a:spLocks noGrp="1"/>
          </p:cNvSpPr>
          <p:nvPr>
            <p:ph type="title"/>
          </p:nvPr>
        </p:nvSpPr>
        <p:spPr/>
        <p:txBody>
          <a:bodyPr vert="horz" rIns="91440"/>
          <a:lstStyle/>
          <a:p>
            <a:r>
              <a:rPr lang="en-CA" dirty="0"/>
              <a:t>How do we conduct R&amp;D here at Queen’s?</a:t>
            </a:r>
          </a:p>
        </p:txBody>
      </p:sp>
      <p:sp>
        <p:nvSpPr>
          <p:cNvPr id="3" name="Text Placeholder 2">
            <a:extLst>
              <a:ext uri="{FF2B5EF4-FFF2-40B4-BE49-F238E27FC236}">
                <a16:creationId xmlns:a16="http://schemas.microsoft.com/office/drawing/2014/main" id="{A5E4C1DF-6C48-BE6D-8E76-C141CA10B8D7}"/>
              </a:ext>
            </a:extLst>
          </p:cNvPr>
          <p:cNvSpPr>
            <a:spLocks noGrp="1"/>
          </p:cNvSpPr>
          <p:nvPr>
            <p:ph type="body" sz="quarter" idx="13"/>
          </p:nvPr>
        </p:nvSpPr>
        <p:spPr/>
        <p:txBody>
          <a:bodyPr/>
          <a:lstStyle/>
          <a:p>
            <a:r>
              <a:rPr lang="en-CA" dirty="0"/>
              <a:t>Creating our own noble liquid detector environment</a:t>
            </a:r>
          </a:p>
        </p:txBody>
      </p:sp>
      <p:sp>
        <p:nvSpPr>
          <p:cNvPr id="4" name="Slide Number Placeholder 3">
            <a:extLst>
              <a:ext uri="{FF2B5EF4-FFF2-40B4-BE49-F238E27FC236}">
                <a16:creationId xmlns:a16="http://schemas.microsoft.com/office/drawing/2014/main" id="{BEF0C076-0DD8-46A2-3751-73977744E1CB}"/>
              </a:ext>
            </a:extLst>
          </p:cNvPr>
          <p:cNvSpPr>
            <a:spLocks noGrp="1"/>
          </p:cNvSpPr>
          <p:nvPr>
            <p:ph type="sldNum" sz="quarter" idx="12"/>
          </p:nvPr>
        </p:nvSpPr>
        <p:spPr/>
        <p:txBody>
          <a:bodyPr/>
          <a:lstStyle/>
          <a:p>
            <a:fld id="{44919FED-0144-4029-9D64-18DC1EDA9853}" type="slidenum">
              <a:rPr lang="en-CA" smtClean="0"/>
              <a:t>16</a:t>
            </a:fld>
            <a:endParaRPr lang="en-CA"/>
          </a:p>
        </p:txBody>
      </p:sp>
      <p:pic>
        <p:nvPicPr>
          <p:cNvPr id="27" name="Picture 26">
            <a:extLst>
              <a:ext uri="{FF2B5EF4-FFF2-40B4-BE49-F238E27FC236}">
                <a16:creationId xmlns:a16="http://schemas.microsoft.com/office/drawing/2014/main" id="{F870E927-BDA6-FF03-0007-20FE4A996D2D}"/>
              </a:ext>
            </a:extLst>
          </p:cNvPr>
          <p:cNvPicPr>
            <a:picLocks noChangeAspect="1"/>
          </p:cNvPicPr>
          <p:nvPr/>
        </p:nvPicPr>
        <p:blipFill>
          <a:blip r:embed="rId5">
            <a:extLst>
              <a:ext uri="{28A0092B-C50C-407E-A947-70E740481C1C}">
                <a14:useLocalDpi xmlns:a14="http://schemas.microsoft.com/office/drawing/2010/main"/>
              </a:ext>
            </a:extLst>
          </a:blip>
          <a:srcRect l="21045" t="15923" b="13882"/>
          <a:stretch>
            <a:fillRect/>
          </a:stretch>
        </p:blipFill>
        <p:spPr>
          <a:xfrm>
            <a:off x="2436943" y="1724863"/>
            <a:ext cx="3045801" cy="4814048"/>
          </a:xfrm>
          <a:prstGeom prst="rect">
            <a:avLst/>
          </a:prstGeom>
        </p:spPr>
      </p:pic>
      <p:pic>
        <p:nvPicPr>
          <p:cNvPr id="9" name="Picture 8">
            <a:extLst>
              <a:ext uri="{FF2B5EF4-FFF2-40B4-BE49-F238E27FC236}">
                <a16:creationId xmlns:a16="http://schemas.microsoft.com/office/drawing/2014/main" id="{37872154-FCA1-2816-FA98-B79DC774A3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2887" y="1609725"/>
            <a:ext cx="2780931" cy="4943877"/>
          </a:xfrm>
          <a:prstGeom prst="rect">
            <a:avLst/>
          </a:prstGeom>
        </p:spPr>
      </p:pic>
    </p:spTree>
    <p:extLst>
      <p:ext uri="{BB962C8B-B14F-4D97-AF65-F5344CB8AC3E}">
        <p14:creationId xmlns:p14="http://schemas.microsoft.com/office/powerpoint/2010/main" val="1001647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F111DA54-AC92-14A8-0694-34D1C1A1547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7" name="think-cell data - do not delete" hidden="1">
                        <a:extLst>
                          <a:ext uri="{FF2B5EF4-FFF2-40B4-BE49-F238E27FC236}">
                            <a16:creationId xmlns:a16="http://schemas.microsoft.com/office/drawing/2014/main" id="{F111DA54-AC92-14A8-0694-34D1C1A154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37459EEE-1541-18A1-ECD8-F1CA503D23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775" y="136526"/>
            <a:ext cx="11665125" cy="6561633"/>
          </a:xfrm>
          <a:prstGeom prst="rect">
            <a:avLst/>
          </a:prstGeom>
        </p:spPr>
      </p:pic>
      <p:sp>
        <p:nvSpPr>
          <p:cNvPr id="4" name="Slide Number Placeholder 3">
            <a:extLst>
              <a:ext uri="{FF2B5EF4-FFF2-40B4-BE49-F238E27FC236}">
                <a16:creationId xmlns:a16="http://schemas.microsoft.com/office/drawing/2014/main" id="{26FE3453-8EFD-D678-D458-0C2E0006E8FD}"/>
              </a:ext>
            </a:extLst>
          </p:cNvPr>
          <p:cNvSpPr>
            <a:spLocks noGrp="1"/>
          </p:cNvSpPr>
          <p:nvPr>
            <p:ph type="sldNum" sz="quarter" idx="12"/>
          </p:nvPr>
        </p:nvSpPr>
        <p:spPr/>
        <p:txBody>
          <a:bodyPr/>
          <a:lstStyle/>
          <a:p>
            <a:fld id="{44919FED-0144-4029-9D64-18DC1EDA9853}" type="slidenum">
              <a:rPr lang="en-CA" smtClean="0"/>
              <a:t>17</a:t>
            </a:fld>
            <a:endParaRPr lang="en-CA"/>
          </a:p>
        </p:txBody>
      </p:sp>
    </p:spTree>
    <p:extLst>
      <p:ext uri="{BB962C8B-B14F-4D97-AF65-F5344CB8AC3E}">
        <p14:creationId xmlns:p14="http://schemas.microsoft.com/office/powerpoint/2010/main" val="9414627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8C52C-00CE-7E48-12DA-7FF70B09B632}"/>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CE7D2E30-A142-3638-D923-E9D04A658FAF}"/>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7" name="think-cell data - do not delete" hidden="1">
                        <a:extLst>
                          <a:ext uri="{FF2B5EF4-FFF2-40B4-BE49-F238E27FC236}">
                            <a16:creationId xmlns:a16="http://schemas.microsoft.com/office/drawing/2014/main" id="{CE7D2E30-A142-3638-D923-E9D04A658FA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444B12DE-116E-0D78-7E9A-A0837987CE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775" y="136526"/>
            <a:ext cx="11665125" cy="6561633"/>
          </a:xfrm>
          <a:prstGeom prst="rect">
            <a:avLst/>
          </a:prstGeom>
        </p:spPr>
      </p:pic>
      <p:sp>
        <p:nvSpPr>
          <p:cNvPr id="4" name="Slide Number Placeholder 3">
            <a:extLst>
              <a:ext uri="{FF2B5EF4-FFF2-40B4-BE49-F238E27FC236}">
                <a16:creationId xmlns:a16="http://schemas.microsoft.com/office/drawing/2014/main" id="{907C8EB9-4ED6-34B0-8089-A15F21DAA71E}"/>
              </a:ext>
            </a:extLst>
          </p:cNvPr>
          <p:cNvSpPr>
            <a:spLocks noGrp="1"/>
          </p:cNvSpPr>
          <p:nvPr>
            <p:ph type="sldNum" sz="quarter" idx="12"/>
          </p:nvPr>
        </p:nvSpPr>
        <p:spPr/>
        <p:txBody>
          <a:bodyPr/>
          <a:lstStyle/>
          <a:p>
            <a:fld id="{44919FED-0144-4029-9D64-18DC1EDA9853}" type="slidenum">
              <a:rPr lang="en-CA" smtClean="0"/>
              <a:t>18</a:t>
            </a:fld>
            <a:endParaRPr lang="en-CA"/>
          </a:p>
        </p:txBody>
      </p:sp>
      <p:sp>
        <p:nvSpPr>
          <p:cNvPr id="2" name="Oval 1">
            <a:extLst>
              <a:ext uri="{FF2B5EF4-FFF2-40B4-BE49-F238E27FC236}">
                <a16:creationId xmlns:a16="http://schemas.microsoft.com/office/drawing/2014/main" id="{5FB991CB-B836-BD33-3B06-3599F746CFE1}"/>
              </a:ext>
            </a:extLst>
          </p:cNvPr>
          <p:cNvSpPr/>
          <p:nvPr/>
        </p:nvSpPr>
        <p:spPr>
          <a:xfrm>
            <a:off x="5896536" y="2575113"/>
            <a:ext cx="1028699" cy="914399"/>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 name="Straight Arrow Connector 4">
            <a:extLst>
              <a:ext uri="{FF2B5EF4-FFF2-40B4-BE49-F238E27FC236}">
                <a16:creationId xmlns:a16="http://schemas.microsoft.com/office/drawing/2014/main" id="{79B11208-5882-C8CD-DFCF-0F4916527D53}"/>
              </a:ext>
            </a:extLst>
          </p:cNvPr>
          <p:cNvCxnSpPr>
            <a:cxnSpLocks/>
            <a:stCxn id="2" idx="5"/>
          </p:cNvCxnSpPr>
          <p:nvPr/>
        </p:nvCxnSpPr>
        <p:spPr>
          <a:xfrm>
            <a:off x="6774586" y="3355601"/>
            <a:ext cx="1623102" cy="638175"/>
          </a:xfrm>
          <a:prstGeom prst="straightConnector1">
            <a:avLst/>
          </a:prstGeom>
          <a:noFill/>
          <a:ln w="57150">
            <a:solidFill>
              <a:srgbClr val="C0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cxnSp>
      <p:pic>
        <p:nvPicPr>
          <p:cNvPr id="10" name="Picture 9">
            <a:extLst>
              <a:ext uri="{FF2B5EF4-FFF2-40B4-BE49-F238E27FC236}">
                <a16:creationId xmlns:a16="http://schemas.microsoft.com/office/drawing/2014/main" id="{7FF793A6-C9FF-C1D1-FA32-55526D27B2ED}"/>
              </a:ext>
            </a:extLst>
          </p:cNvPr>
          <p:cNvPicPr>
            <a:picLocks noChangeAspect="1"/>
          </p:cNvPicPr>
          <p:nvPr/>
        </p:nvPicPr>
        <p:blipFill>
          <a:blip r:embed="rId6">
            <a:extLst>
              <a:ext uri="{28A0092B-C50C-407E-A947-70E740481C1C}">
                <a14:useLocalDpi xmlns:a14="http://schemas.microsoft.com/office/drawing/2010/main" val="0"/>
              </a:ext>
            </a:extLst>
          </a:blip>
          <a:srcRect t="18614" b="26885"/>
          <a:stretch>
            <a:fillRect/>
          </a:stretch>
        </p:blipFill>
        <p:spPr>
          <a:xfrm>
            <a:off x="8397688" y="2265830"/>
            <a:ext cx="3337759" cy="3234018"/>
          </a:xfrm>
          <a:prstGeom prst="rect">
            <a:avLst/>
          </a:prstGeom>
          <a:ln w="76200">
            <a:solidFill>
              <a:srgbClr val="C00000"/>
            </a:solidFill>
          </a:ln>
        </p:spPr>
      </p:pic>
    </p:spTree>
    <p:extLst>
      <p:ext uri="{BB962C8B-B14F-4D97-AF65-F5344CB8AC3E}">
        <p14:creationId xmlns:p14="http://schemas.microsoft.com/office/powerpoint/2010/main" val="3011821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F2142-F1EB-334F-EAB4-822CD6E7AEED}"/>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C369DA14-F7A4-F425-2286-0EC94374062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7" name="think-cell data - do not delete" hidden="1">
                        <a:extLst>
                          <a:ext uri="{FF2B5EF4-FFF2-40B4-BE49-F238E27FC236}">
                            <a16:creationId xmlns:a16="http://schemas.microsoft.com/office/drawing/2014/main" id="{C369DA14-F7A4-F425-2286-0EC94374062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66610DC5-5C04-8B0E-24B1-A1967E35BD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775" y="136526"/>
            <a:ext cx="11665125" cy="6561633"/>
          </a:xfrm>
          <a:prstGeom prst="rect">
            <a:avLst/>
          </a:prstGeom>
        </p:spPr>
      </p:pic>
      <p:sp>
        <p:nvSpPr>
          <p:cNvPr id="4" name="Slide Number Placeholder 3">
            <a:extLst>
              <a:ext uri="{FF2B5EF4-FFF2-40B4-BE49-F238E27FC236}">
                <a16:creationId xmlns:a16="http://schemas.microsoft.com/office/drawing/2014/main" id="{967F2203-A154-67E1-7FA9-716D6EA231EA}"/>
              </a:ext>
            </a:extLst>
          </p:cNvPr>
          <p:cNvSpPr>
            <a:spLocks noGrp="1"/>
          </p:cNvSpPr>
          <p:nvPr>
            <p:ph type="sldNum" sz="quarter" idx="12"/>
          </p:nvPr>
        </p:nvSpPr>
        <p:spPr/>
        <p:txBody>
          <a:bodyPr/>
          <a:lstStyle/>
          <a:p>
            <a:fld id="{44919FED-0144-4029-9D64-18DC1EDA9853}" type="slidenum">
              <a:rPr lang="en-CA" smtClean="0"/>
              <a:t>19</a:t>
            </a:fld>
            <a:endParaRPr lang="en-CA"/>
          </a:p>
        </p:txBody>
      </p:sp>
      <p:sp>
        <p:nvSpPr>
          <p:cNvPr id="2" name="Oval 1">
            <a:extLst>
              <a:ext uri="{FF2B5EF4-FFF2-40B4-BE49-F238E27FC236}">
                <a16:creationId xmlns:a16="http://schemas.microsoft.com/office/drawing/2014/main" id="{BABB9E09-6B37-1B25-D2C1-0A10BEFD3529}"/>
              </a:ext>
            </a:extLst>
          </p:cNvPr>
          <p:cNvSpPr/>
          <p:nvPr/>
        </p:nvSpPr>
        <p:spPr>
          <a:xfrm>
            <a:off x="4155141" y="3193680"/>
            <a:ext cx="1082488" cy="1015248"/>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 name="Straight Arrow Connector 4">
            <a:extLst>
              <a:ext uri="{FF2B5EF4-FFF2-40B4-BE49-F238E27FC236}">
                <a16:creationId xmlns:a16="http://schemas.microsoft.com/office/drawing/2014/main" id="{E11EF13E-38C2-BF6B-6D4D-2E559D8AE8F4}"/>
              </a:ext>
            </a:extLst>
          </p:cNvPr>
          <p:cNvCxnSpPr>
            <a:cxnSpLocks/>
          </p:cNvCxnSpPr>
          <p:nvPr/>
        </p:nvCxnSpPr>
        <p:spPr>
          <a:xfrm>
            <a:off x="5237629" y="3708638"/>
            <a:ext cx="685751" cy="0"/>
          </a:xfrm>
          <a:prstGeom prst="straightConnector1">
            <a:avLst/>
          </a:prstGeom>
          <a:noFill/>
          <a:ln w="57150">
            <a:solidFill>
              <a:srgbClr val="C0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cxnSp>
      <p:pic>
        <p:nvPicPr>
          <p:cNvPr id="10" name="Picture 9">
            <a:extLst>
              <a:ext uri="{FF2B5EF4-FFF2-40B4-BE49-F238E27FC236}">
                <a16:creationId xmlns:a16="http://schemas.microsoft.com/office/drawing/2014/main" id="{632F715C-8826-55A9-2E6F-130A64D9B0DA}"/>
              </a:ext>
            </a:extLst>
          </p:cNvPr>
          <p:cNvPicPr>
            <a:picLocks noChangeAspect="1"/>
          </p:cNvPicPr>
          <p:nvPr/>
        </p:nvPicPr>
        <p:blipFill>
          <a:blip r:embed="rId6">
            <a:extLst>
              <a:ext uri="{28A0092B-C50C-407E-A947-70E740481C1C}">
                <a14:useLocalDpi xmlns:a14="http://schemas.microsoft.com/office/drawing/2010/main" val="0"/>
              </a:ext>
            </a:extLst>
          </a:blip>
          <a:srcRect l="27444" t="22002" b="17567"/>
          <a:stretch>
            <a:fillRect/>
          </a:stretch>
        </p:blipFill>
        <p:spPr>
          <a:xfrm>
            <a:off x="5998361" y="1457885"/>
            <a:ext cx="2798936" cy="4144337"/>
          </a:xfrm>
          <a:prstGeom prst="rect">
            <a:avLst/>
          </a:prstGeom>
          <a:ln w="76200">
            <a:solidFill>
              <a:srgbClr val="C00000"/>
            </a:solidFill>
          </a:ln>
        </p:spPr>
      </p:pic>
      <p:pic>
        <p:nvPicPr>
          <p:cNvPr id="8" name="Picture 7">
            <a:extLst>
              <a:ext uri="{FF2B5EF4-FFF2-40B4-BE49-F238E27FC236}">
                <a16:creationId xmlns:a16="http://schemas.microsoft.com/office/drawing/2014/main" id="{8A2245F8-553C-EC30-213D-EB47B640E7C5}"/>
              </a:ext>
            </a:extLst>
          </p:cNvPr>
          <p:cNvPicPr>
            <a:picLocks noChangeAspect="1"/>
          </p:cNvPicPr>
          <p:nvPr/>
        </p:nvPicPr>
        <p:blipFill>
          <a:blip r:embed="rId7"/>
          <a:srcRect l="20810" r="3423"/>
          <a:stretch>
            <a:fillRect/>
          </a:stretch>
        </p:blipFill>
        <p:spPr>
          <a:xfrm>
            <a:off x="1955573" y="4208928"/>
            <a:ext cx="2312896" cy="1971114"/>
          </a:xfrm>
          <a:prstGeom prst="rect">
            <a:avLst/>
          </a:prstGeom>
          <a:ln w="76200">
            <a:solidFill>
              <a:srgbClr val="C00000"/>
            </a:solidFill>
          </a:ln>
        </p:spPr>
      </p:pic>
      <p:sp>
        <p:nvSpPr>
          <p:cNvPr id="9" name="Oval 8">
            <a:extLst>
              <a:ext uri="{FF2B5EF4-FFF2-40B4-BE49-F238E27FC236}">
                <a16:creationId xmlns:a16="http://schemas.microsoft.com/office/drawing/2014/main" id="{AE13DE93-78B9-287F-1E53-8F863FA9219D}"/>
              </a:ext>
            </a:extLst>
          </p:cNvPr>
          <p:cNvSpPr/>
          <p:nvPr/>
        </p:nvSpPr>
        <p:spPr>
          <a:xfrm>
            <a:off x="3045759" y="2450897"/>
            <a:ext cx="1250576" cy="1461329"/>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1" name="Straight Arrow Connector 10">
            <a:extLst>
              <a:ext uri="{FF2B5EF4-FFF2-40B4-BE49-F238E27FC236}">
                <a16:creationId xmlns:a16="http://schemas.microsoft.com/office/drawing/2014/main" id="{3DAE4E0D-D11D-DB86-061E-7A0AA49FADBA}"/>
              </a:ext>
            </a:extLst>
          </p:cNvPr>
          <p:cNvCxnSpPr>
            <a:cxnSpLocks/>
          </p:cNvCxnSpPr>
          <p:nvPr/>
        </p:nvCxnSpPr>
        <p:spPr>
          <a:xfrm flipH="1">
            <a:off x="3112021" y="3837801"/>
            <a:ext cx="282388" cy="371127"/>
          </a:xfrm>
          <a:prstGeom prst="straightConnector1">
            <a:avLst/>
          </a:prstGeom>
          <a:noFill/>
          <a:ln w="57150">
            <a:solidFill>
              <a:srgbClr val="C0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3381285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40709-FA29-E3DD-B817-202BA84A1FA0}"/>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B91CBA9-020D-36AB-5F53-D6AAEF3085A8}"/>
              </a:ext>
            </a:extLst>
          </p:cNvPr>
          <p:cNvGraphicFramePr>
            <a:graphicFrameLocks/>
          </p:cNvGraphicFramePr>
          <p:nvPr>
            <p:custDataLst>
              <p:tags r:id="rId1"/>
            </p:custDataLst>
            <p:extLst>
              <p:ext uri="{D42A27DB-BD31-4B8C-83A1-F6EECF244321}">
                <p14:modId xmlns:p14="http://schemas.microsoft.com/office/powerpoint/2010/main" val="14373182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4" name="think-cell data - do not delete" hidden="1">
                        <a:extLst>
                          <a:ext uri="{FF2B5EF4-FFF2-40B4-BE49-F238E27FC236}">
                            <a16:creationId xmlns:a16="http://schemas.microsoft.com/office/drawing/2014/main" id="{0B91CBA9-020D-36AB-5F53-D6AAEF3085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B8D485E-5A32-257F-D407-33366C609246}"/>
              </a:ext>
            </a:extLst>
          </p:cNvPr>
          <p:cNvSpPr>
            <a:spLocks noGrp="1"/>
          </p:cNvSpPr>
          <p:nvPr>
            <p:ph type="ctrTitle"/>
          </p:nvPr>
        </p:nvSpPr>
        <p:spPr/>
        <p:txBody>
          <a:bodyPr vert="horz" rIns="91440">
            <a:normAutofit/>
          </a:bodyPr>
          <a:lstStyle/>
          <a:p>
            <a:r>
              <a:rPr lang="en-US" sz="5400" dirty="0"/>
              <a:t>Slow-Control Infrastructure for </a:t>
            </a:r>
            <a:r>
              <a:rPr lang="en-US" sz="5400" u="sng" dirty="0"/>
              <a:t>Noble Liquid Detector</a:t>
            </a:r>
            <a:r>
              <a:rPr lang="en-US" sz="5400" dirty="0"/>
              <a:t> R&amp;D</a:t>
            </a:r>
            <a:endParaRPr lang="en-CA" sz="5400" dirty="0"/>
          </a:p>
        </p:txBody>
      </p:sp>
      <p:sp>
        <p:nvSpPr>
          <p:cNvPr id="3" name="Subtitle 2">
            <a:extLst>
              <a:ext uri="{FF2B5EF4-FFF2-40B4-BE49-F238E27FC236}">
                <a16:creationId xmlns:a16="http://schemas.microsoft.com/office/drawing/2014/main" id="{1484B41A-BF11-7C09-9364-D01342CD08C0}"/>
              </a:ext>
            </a:extLst>
          </p:cNvPr>
          <p:cNvSpPr>
            <a:spLocks noGrp="1"/>
          </p:cNvSpPr>
          <p:nvPr>
            <p:ph type="subTitle" idx="1"/>
          </p:nvPr>
        </p:nvSpPr>
        <p:spPr/>
        <p:txBody>
          <a:bodyPr/>
          <a:lstStyle/>
          <a:p>
            <a:r>
              <a:rPr lang="en-CA" dirty="0"/>
              <a:t>Howard Wen</a:t>
            </a:r>
          </a:p>
        </p:txBody>
      </p:sp>
      <p:sp>
        <p:nvSpPr>
          <p:cNvPr id="5" name="Text Placeholder 4">
            <a:extLst>
              <a:ext uri="{FF2B5EF4-FFF2-40B4-BE49-F238E27FC236}">
                <a16:creationId xmlns:a16="http://schemas.microsoft.com/office/drawing/2014/main" id="{0C009941-F50B-85F0-E0E4-0B53CC6EAF82}"/>
              </a:ext>
            </a:extLst>
          </p:cNvPr>
          <p:cNvSpPr>
            <a:spLocks noGrp="1"/>
          </p:cNvSpPr>
          <p:nvPr>
            <p:ph type="body" sz="quarter" idx="15"/>
          </p:nvPr>
        </p:nvSpPr>
        <p:spPr/>
        <p:txBody>
          <a:bodyPr/>
          <a:lstStyle/>
          <a:p>
            <a:pPr marL="0" indent="0">
              <a:buNone/>
            </a:pPr>
            <a:r>
              <a:rPr lang="en-CA" dirty="0"/>
              <a:t>August 12-13, 2026</a:t>
            </a:r>
          </a:p>
        </p:txBody>
      </p:sp>
      <p:sp>
        <p:nvSpPr>
          <p:cNvPr id="11" name="Title 1">
            <a:extLst>
              <a:ext uri="{FF2B5EF4-FFF2-40B4-BE49-F238E27FC236}">
                <a16:creationId xmlns:a16="http://schemas.microsoft.com/office/drawing/2014/main" id="{A307DE01-2924-CAD2-BF52-CF6A024E400E}"/>
              </a:ext>
            </a:extLst>
          </p:cNvPr>
          <p:cNvSpPr txBox="1">
            <a:spLocks/>
          </p:cNvSpPr>
          <p:nvPr/>
        </p:nvSpPr>
        <p:spPr>
          <a:xfrm>
            <a:off x="9340644" y="6048514"/>
            <a:ext cx="1789469" cy="57675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algn="r"/>
            <a:r>
              <a:rPr lang="en-US" sz="24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CASST 2026</a:t>
            </a:r>
          </a:p>
        </p:txBody>
      </p:sp>
    </p:spTree>
    <p:extLst>
      <p:ext uri="{BB962C8B-B14F-4D97-AF65-F5344CB8AC3E}">
        <p14:creationId xmlns:p14="http://schemas.microsoft.com/office/powerpoint/2010/main" val="1936438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D2664-84AD-4744-6720-3481F1A8C342}"/>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B910192-35F7-D951-3029-4C8552164E2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4B910192-35F7-D951-3029-4C8552164E2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94D4197-8902-B14E-8EB4-DB4D322BE271}"/>
              </a:ext>
            </a:extLst>
          </p:cNvPr>
          <p:cNvSpPr>
            <a:spLocks noGrp="1"/>
          </p:cNvSpPr>
          <p:nvPr>
            <p:ph type="title"/>
          </p:nvPr>
        </p:nvSpPr>
        <p:spPr/>
        <p:txBody>
          <a:bodyPr vert="horz" rIns="91440"/>
          <a:lstStyle/>
          <a:p>
            <a:r>
              <a:rPr lang="en-CA" dirty="0"/>
              <a:t>How do we conduct R&amp;D here at Queen’s?</a:t>
            </a:r>
          </a:p>
        </p:txBody>
      </p:sp>
      <p:sp>
        <p:nvSpPr>
          <p:cNvPr id="3" name="Text Placeholder 2">
            <a:extLst>
              <a:ext uri="{FF2B5EF4-FFF2-40B4-BE49-F238E27FC236}">
                <a16:creationId xmlns:a16="http://schemas.microsoft.com/office/drawing/2014/main" id="{D9268FA3-6686-F1D1-0854-053906989BE0}"/>
              </a:ext>
            </a:extLst>
          </p:cNvPr>
          <p:cNvSpPr>
            <a:spLocks noGrp="1"/>
          </p:cNvSpPr>
          <p:nvPr>
            <p:ph type="body" sz="quarter" idx="13"/>
          </p:nvPr>
        </p:nvSpPr>
        <p:spPr/>
        <p:txBody>
          <a:bodyPr/>
          <a:lstStyle/>
          <a:p>
            <a:r>
              <a:rPr lang="en-CA" dirty="0"/>
              <a:t>Creating our own noble liquid detector environment</a:t>
            </a:r>
          </a:p>
        </p:txBody>
      </p:sp>
      <p:sp>
        <p:nvSpPr>
          <p:cNvPr id="4" name="Slide Number Placeholder 3">
            <a:extLst>
              <a:ext uri="{FF2B5EF4-FFF2-40B4-BE49-F238E27FC236}">
                <a16:creationId xmlns:a16="http://schemas.microsoft.com/office/drawing/2014/main" id="{113D0E7E-1F93-3ECD-8B81-B28371CC6A2F}"/>
              </a:ext>
            </a:extLst>
          </p:cNvPr>
          <p:cNvSpPr>
            <a:spLocks noGrp="1"/>
          </p:cNvSpPr>
          <p:nvPr>
            <p:ph type="sldNum" sz="quarter" idx="12"/>
          </p:nvPr>
        </p:nvSpPr>
        <p:spPr/>
        <p:txBody>
          <a:bodyPr/>
          <a:lstStyle/>
          <a:p>
            <a:fld id="{44919FED-0144-4029-9D64-18DC1EDA9853}" type="slidenum">
              <a:rPr lang="en-CA" smtClean="0"/>
              <a:t>20</a:t>
            </a:fld>
            <a:endParaRPr lang="en-CA"/>
          </a:p>
        </p:txBody>
      </p:sp>
      <p:pic>
        <p:nvPicPr>
          <p:cNvPr id="27" name="Picture 26">
            <a:extLst>
              <a:ext uri="{FF2B5EF4-FFF2-40B4-BE49-F238E27FC236}">
                <a16:creationId xmlns:a16="http://schemas.microsoft.com/office/drawing/2014/main" id="{C3934458-403F-8AAF-9681-D6BD7FD6BA53}"/>
              </a:ext>
            </a:extLst>
          </p:cNvPr>
          <p:cNvPicPr>
            <a:picLocks noChangeAspect="1"/>
          </p:cNvPicPr>
          <p:nvPr/>
        </p:nvPicPr>
        <p:blipFill>
          <a:blip r:embed="rId5">
            <a:extLst>
              <a:ext uri="{28A0092B-C50C-407E-A947-70E740481C1C}">
                <a14:useLocalDpi xmlns:a14="http://schemas.microsoft.com/office/drawing/2010/main"/>
              </a:ext>
            </a:extLst>
          </a:blip>
          <a:srcRect l="21045" t="15923" b="13882"/>
          <a:stretch>
            <a:fillRect/>
          </a:stretch>
        </p:blipFill>
        <p:spPr>
          <a:xfrm>
            <a:off x="800945" y="1702369"/>
            <a:ext cx="3045801" cy="4814048"/>
          </a:xfrm>
          <a:prstGeom prst="rect">
            <a:avLst/>
          </a:prstGeom>
        </p:spPr>
      </p:pic>
      <p:sp>
        <p:nvSpPr>
          <p:cNvPr id="54" name="TextBox 53">
            <a:extLst>
              <a:ext uri="{FF2B5EF4-FFF2-40B4-BE49-F238E27FC236}">
                <a16:creationId xmlns:a16="http://schemas.microsoft.com/office/drawing/2014/main" id="{7AC821BA-817D-8D3A-0B8C-74E557FA681E}"/>
              </a:ext>
            </a:extLst>
          </p:cNvPr>
          <p:cNvSpPr txBox="1"/>
          <p:nvPr/>
        </p:nvSpPr>
        <p:spPr>
          <a:xfrm>
            <a:off x="9826171" y="878114"/>
            <a:ext cx="184731" cy="369332"/>
          </a:xfrm>
          <a:prstGeom prst="rect">
            <a:avLst/>
          </a:prstGeom>
          <a:noFill/>
        </p:spPr>
        <p:txBody>
          <a:bodyPr wrap="none" rtlCol="0">
            <a:spAutoFit/>
          </a:bodyPr>
          <a:lstStyle/>
          <a:p>
            <a:endParaRPr lang="en-CA" dirty="0"/>
          </a:p>
        </p:txBody>
      </p:sp>
    </p:spTree>
    <p:extLst>
      <p:ext uri="{BB962C8B-B14F-4D97-AF65-F5344CB8AC3E}">
        <p14:creationId xmlns:p14="http://schemas.microsoft.com/office/powerpoint/2010/main" val="428325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F19A8-375C-9AFC-2CDC-F6FD113EB9A4}"/>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9F06447D-8F2B-BC6C-7EA9-299170FA5F8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9F06447D-8F2B-BC6C-7EA9-299170FA5F8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D16357D-A1CF-9F49-77E5-1016B3305125}"/>
              </a:ext>
            </a:extLst>
          </p:cNvPr>
          <p:cNvSpPr>
            <a:spLocks noGrp="1"/>
          </p:cNvSpPr>
          <p:nvPr>
            <p:ph type="title"/>
          </p:nvPr>
        </p:nvSpPr>
        <p:spPr/>
        <p:txBody>
          <a:bodyPr vert="horz" rIns="91440"/>
          <a:lstStyle/>
          <a:p>
            <a:r>
              <a:rPr lang="en-CA" dirty="0"/>
              <a:t>How do we conduct R&amp;D here at Queen’s?</a:t>
            </a:r>
          </a:p>
        </p:txBody>
      </p:sp>
      <p:sp>
        <p:nvSpPr>
          <p:cNvPr id="3" name="Text Placeholder 2">
            <a:extLst>
              <a:ext uri="{FF2B5EF4-FFF2-40B4-BE49-F238E27FC236}">
                <a16:creationId xmlns:a16="http://schemas.microsoft.com/office/drawing/2014/main" id="{A9229E67-FF97-281E-DCC8-A6F7457D2110}"/>
              </a:ext>
            </a:extLst>
          </p:cNvPr>
          <p:cNvSpPr>
            <a:spLocks noGrp="1"/>
          </p:cNvSpPr>
          <p:nvPr>
            <p:ph type="body" sz="quarter" idx="13"/>
          </p:nvPr>
        </p:nvSpPr>
        <p:spPr/>
        <p:txBody>
          <a:bodyPr/>
          <a:lstStyle/>
          <a:p>
            <a:r>
              <a:rPr lang="en-CA" dirty="0"/>
              <a:t>Creating our own noble liquid detector environment</a:t>
            </a:r>
          </a:p>
        </p:txBody>
      </p:sp>
      <p:sp>
        <p:nvSpPr>
          <p:cNvPr id="4" name="Slide Number Placeholder 3">
            <a:extLst>
              <a:ext uri="{FF2B5EF4-FFF2-40B4-BE49-F238E27FC236}">
                <a16:creationId xmlns:a16="http://schemas.microsoft.com/office/drawing/2014/main" id="{BBB20C4D-CBA1-9702-F138-434CD90FD442}"/>
              </a:ext>
            </a:extLst>
          </p:cNvPr>
          <p:cNvSpPr>
            <a:spLocks noGrp="1"/>
          </p:cNvSpPr>
          <p:nvPr>
            <p:ph type="sldNum" sz="quarter" idx="12"/>
          </p:nvPr>
        </p:nvSpPr>
        <p:spPr/>
        <p:txBody>
          <a:bodyPr/>
          <a:lstStyle/>
          <a:p>
            <a:fld id="{44919FED-0144-4029-9D64-18DC1EDA9853}" type="slidenum">
              <a:rPr lang="en-CA" smtClean="0"/>
              <a:t>21</a:t>
            </a:fld>
            <a:endParaRPr lang="en-CA"/>
          </a:p>
        </p:txBody>
      </p:sp>
      <p:pic>
        <p:nvPicPr>
          <p:cNvPr id="27" name="Picture 26">
            <a:extLst>
              <a:ext uri="{FF2B5EF4-FFF2-40B4-BE49-F238E27FC236}">
                <a16:creationId xmlns:a16="http://schemas.microsoft.com/office/drawing/2014/main" id="{377A0F78-29CC-809F-37F1-B4C705FEE0A3}"/>
              </a:ext>
            </a:extLst>
          </p:cNvPr>
          <p:cNvPicPr>
            <a:picLocks noChangeAspect="1"/>
          </p:cNvPicPr>
          <p:nvPr/>
        </p:nvPicPr>
        <p:blipFill>
          <a:blip r:embed="rId5">
            <a:extLst>
              <a:ext uri="{28A0092B-C50C-407E-A947-70E740481C1C}">
                <a14:useLocalDpi xmlns:a14="http://schemas.microsoft.com/office/drawing/2010/main"/>
              </a:ext>
            </a:extLst>
          </a:blip>
          <a:srcRect l="21045" t="15923" b="13882"/>
          <a:stretch>
            <a:fillRect/>
          </a:stretch>
        </p:blipFill>
        <p:spPr>
          <a:xfrm>
            <a:off x="800945" y="1702369"/>
            <a:ext cx="3045801" cy="4814048"/>
          </a:xfrm>
          <a:prstGeom prst="rect">
            <a:avLst/>
          </a:prstGeom>
        </p:spPr>
      </p:pic>
      <p:sp>
        <p:nvSpPr>
          <p:cNvPr id="54" name="TextBox 53">
            <a:extLst>
              <a:ext uri="{FF2B5EF4-FFF2-40B4-BE49-F238E27FC236}">
                <a16:creationId xmlns:a16="http://schemas.microsoft.com/office/drawing/2014/main" id="{E5701C9D-2B0B-4156-D7C4-69745749BE4E}"/>
              </a:ext>
            </a:extLst>
          </p:cNvPr>
          <p:cNvSpPr txBox="1"/>
          <p:nvPr/>
        </p:nvSpPr>
        <p:spPr>
          <a:xfrm>
            <a:off x="9826171" y="878114"/>
            <a:ext cx="184731" cy="369332"/>
          </a:xfrm>
          <a:prstGeom prst="rect">
            <a:avLst/>
          </a:prstGeom>
          <a:noFill/>
        </p:spPr>
        <p:txBody>
          <a:bodyPr wrap="none" rtlCol="0">
            <a:spAutoFit/>
          </a:bodyPr>
          <a:lstStyle/>
          <a:p>
            <a:endParaRPr lang="en-CA" dirty="0"/>
          </a:p>
        </p:txBody>
      </p:sp>
      <p:pic>
        <p:nvPicPr>
          <p:cNvPr id="7" name="Picture 6">
            <a:extLst>
              <a:ext uri="{FF2B5EF4-FFF2-40B4-BE49-F238E27FC236}">
                <a16:creationId xmlns:a16="http://schemas.microsoft.com/office/drawing/2014/main" id="{22706D02-6212-2376-AA4B-0484B080CD00}"/>
              </a:ext>
            </a:extLst>
          </p:cNvPr>
          <p:cNvPicPr>
            <a:picLocks noChangeAspect="1"/>
          </p:cNvPicPr>
          <p:nvPr/>
        </p:nvPicPr>
        <p:blipFill>
          <a:blip r:embed="rId6">
            <a:extLst>
              <a:ext uri="{28A0092B-C50C-407E-A947-70E740481C1C}">
                <a14:useLocalDpi xmlns:a14="http://schemas.microsoft.com/office/drawing/2010/main" val="0"/>
              </a:ext>
            </a:extLst>
          </a:blip>
          <a:srcRect l="26908" t="17041" r="35285" b="13728"/>
          <a:stretch>
            <a:fillRect/>
          </a:stretch>
        </p:blipFill>
        <p:spPr>
          <a:xfrm>
            <a:off x="4223657" y="1986678"/>
            <a:ext cx="4121599" cy="4245429"/>
          </a:xfrm>
          <a:prstGeom prst="rect">
            <a:avLst/>
          </a:prstGeom>
        </p:spPr>
      </p:pic>
    </p:spTree>
    <p:extLst>
      <p:ext uri="{BB962C8B-B14F-4D97-AF65-F5344CB8AC3E}">
        <p14:creationId xmlns:p14="http://schemas.microsoft.com/office/powerpoint/2010/main" val="2308109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3592D-B55E-EA40-D386-8A2278EE45DC}"/>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A5C1AAA-52B4-78A8-F421-EEDCB27C2B71}"/>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EA5C1AAA-52B4-78A8-F421-EEDCB27C2B7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48EF69A-F9C5-89DA-502D-0D6A7B00D000}"/>
              </a:ext>
            </a:extLst>
          </p:cNvPr>
          <p:cNvSpPr>
            <a:spLocks noGrp="1"/>
          </p:cNvSpPr>
          <p:nvPr>
            <p:ph type="title"/>
          </p:nvPr>
        </p:nvSpPr>
        <p:spPr/>
        <p:txBody>
          <a:bodyPr vert="horz" rIns="91440"/>
          <a:lstStyle/>
          <a:p>
            <a:r>
              <a:rPr lang="en-CA" dirty="0"/>
              <a:t>How do we conduct R&amp;D here at Queen’s?</a:t>
            </a:r>
          </a:p>
        </p:txBody>
      </p:sp>
      <p:sp>
        <p:nvSpPr>
          <p:cNvPr id="3" name="Text Placeholder 2">
            <a:extLst>
              <a:ext uri="{FF2B5EF4-FFF2-40B4-BE49-F238E27FC236}">
                <a16:creationId xmlns:a16="http://schemas.microsoft.com/office/drawing/2014/main" id="{3E6FE670-C95B-5CEC-E874-3DDA49EDF53E}"/>
              </a:ext>
            </a:extLst>
          </p:cNvPr>
          <p:cNvSpPr>
            <a:spLocks noGrp="1"/>
          </p:cNvSpPr>
          <p:nvPr>
            <p:ph type="body" sz="quarter" idx="13"/>
          </p:nvPr>
        </p:nvSpPr>
        <p:spPr/>
        <p:txBody>
          <a:bodyPr/>
          <a:lstStyle/>
          <a:p>
            <a:r>
              <a:rPr lang="en-CA" dirty="0"/>
              <a:t>Creating our own noble liquid detector environment</a:t>
            </a:r>
          </a:p>
        </p:txBody>
      </p:sp>
      <p:sp>
        <p:nvSpPr>
          <p:cNvPr id="4" name="Slide Number Placeholder 3">
            <a:extLst>
              <a:ext uri="{FF2B5EF4-FFF2-40B4-BE49-F238E27FC236}">
                <a16:creationId xmlns:a16="http://schemas.microsoft.com/office/drawing/2014/main" id="{2FFE8CEC-9693-8ADA-D38B-49096A17D89F}"/>
              </a:ext>
            </a:extLst>
          </p:cNvPr>
          <p:cNvSpPr>
            <a:spLocks noGrp="1"/>
          </p:cNvSpPr>
          <p:nvPr>
            <p:ph type="sldNum" sz="quarter" idx="12"/>
          </p:nvPr>
        </p:nvSpPr>
        <p:spPr/>
        <p:txBody>
          <a:bodyPr/>
          <a:lstStyle/>
          <a:p>
            <a:fld id="{44919FED-0144-4029-9D64-18DC1EDA9853}" type="slidenum">
              <a:rPr lang="en-CA" smtClean="0"/>
              <a:t>22</a:t>
            </a:fld>
            <a:endParaRPr lang="en-CA"/>
          </a:p>
        </p:txBody>
      </p:sp>
      <p:pic>
        <p:nvPicPr>
          <p:cNvPr id="27" name="Picture 26">
            <a:extLst>
              <a:ext uri="{FF2B5EF4-FFF2-40B4-BE49-F238E27FC236}">
                <a16:creationId xmlns:a16="http://schemas.microsoft.com/office/drawing/2014/main" id="{607BDC71-30C2-3A12-743F-E5AE249C8D10}"/>
              </a:ext>
            </a:extLst>
          </p:cNvPr>
          <p:cNvPicPr>
            <a:picLocks noChangeAspect="1"/>
          </p:cNvPicPr>
          <p:nvPr/>
        </p:nvPicPr>
        <p:blipFill>
          <a:blip r:embed="rId5">
            <a:extLst>
              <a:ext uri="{28A0092B-C50C-407E-A947-70E740481C1C}">
                <a14:useLocalDpi xmlns:a14="http://schemas.microsoft.com/office/drawing/2010/main"/>
              </a:ext>
            </a:extLst>
          </a:blip>
          <a:srcRect l="21045" t="15923" b="13882"/>
          <a:stretch>
            <a:fillRect/>
          </a:stretch>
        </p:blipFill>
        <p:spPr>
          <a:xfrm>
            <a:off x="800945" y="1702369"/>
            <a:ext cx="3045801" cy="4814048"/>
          </a:xfrm>
          <a:prstGeom prst="rect">
            <a:avLst/>
          </a:prstGeom>
        </p:spPr>
      </p:pic>
      <p:sp>
        <p:nvSpPr>
          <p:cNvPr id="54" name="TextBox 53">
            <a:extLst>
              <a:ext uri="{FF2B5EF4-FFF2-40B4-BE49-F238E27FC236}">
                <a16:creationId xmlns:a16="http://schemas.microsoft.com/office/drawing/2014/main" id="{075325DA-B1BC-EB06-F19B-16F32CD3C8BC}"/>
              </a:ext>
            </a:extLst>
          </p:cNvPr>
          <p:cNvSpPr txBox="1"/>
          <p:nvPr/>
        </p:nvSpPr>
        <p:spPr>
          <a:xfrm>
            <a:off x="9826171" y="878114"/>
            <a:ext cx="184731" cy="369332"/>
          </a:xfrm>
          <a:prstGeom prst="rect">
            <a:avLst/>
          </a:prstGeom>
          <a:noFill/>
        </p:spPr>
        <p:txBody>
          <a:bodyPr wrap="none" rtlCol="0">
            <a:spAutoFit/>
          </a:bodyPr>
          <a:lstStyle/>
          <a:p>
            <a:endParaRPr lang="en-CA" dirty="0"/>
          </a:p>
        </p:txBody>
      </p:sp>
      <p:pic>
        <p:nvPicPr>
          <p:cNvPr id="7" name="Picture 6">
            <a:extLst>
              <a:ext uri="{FF2B5EF4-FFF2-40B4-BE49-F238E27FC236}">
                <a16:creationId xmlns:a16="http://schemas.microsoft.com/office/drawing/2014/main" id="{EB1B6865-2977-F2BF-A70C-46A078AF325D}"/>
              </a:ext>
            </a:extLst>
          </p:cNvPr>
          <p:cNvPicPr>
            <a:picLocks noChangeAspect="1"/>
          </p:cNvPicPr>
          <p:nvPr/>
        </p:nvPicPr>
        <p:blipFill>
          <a:blip r:embed="rId6">
            <a:extLst>
              <a:ext uri="{28A0092B-C50C-407E-A947-70E740481C1C}">
                <a14:useLocalDpi xmlns:a14="http://schemas.microsoft.com/office/drawing/2010/main" val="0"/>
              </a:ext>
            </a:extLst>
          </a:blip>
          <a:srcRect l="26908" t="17041" r="35285" b="13728"/>
          <a:stretch>
            <a:fillRect/>
          </a:stretch>
        </p:blipFill>
        <p:spPr>
          <a:xfrm>
            <a:off x="4223657" y="1986678"/>
            <a:ext cx="4121599" cy="4245429"/>
          </a:xfrm>
          <a:prstGeom prst="rect">
            <a:avLst/>
          </a:prstGeom>
        </p:spPr>
      </p:pic>
      <p:pic>
        <p:nvPicPr>
          <p:cNvPr id="8" name="Picture 7">
            <a:extLst>
              <a:ext uri="{FF2B5EF4-FFF2-40B4-BE49-F238E27FC236}">
                <a16:creationId xmlns:a16="http://schemas.microsoft.com/office/drawing/2014/main" id="{DBF198EE-266B-1E3B-4ED2-49190065427D}"/>
              </a:ext>
            </a:extLst>
          </p:cNvPr>
          <p:cNvPicPr>
            <a:picLocks noChangeAspect="1"/>
          </p:cNvPicPr>
          <p:nvPr/>
        </p:nvPicPr>
        <p:blipFill>
          <a:blip r:embed="rId7">
            <a:extLst>
              <a:ext uri="{28A0092B-C50C-407E-A947-70E740481C1C}">
                <a14:useLocalDpi xmlns:a14="http://schemas.microsoft.com/office/drawing/2010/main" val="0"/>
              </a:ext>
            </a:extLst>
          </a:blip>
          <a:srcRect l="10683" t="22180" r="16019" b="22944"/>
          <a:stretch>
            <a:fillRect/>
          </a:stretch>
        </p:blipFill>
        <p:spPr>
          <a:xfrm>
            <a:off x="8722167" y="2362200"/>
            <a:ext cx="2827626" cy="3763407"/>
          </a:xfrm>
          <a:prstGeom prst="rect">
            <a:avLst/>
          </a:prstGeom>
        </p:spPr>
      </p:pic>
    </p:spTree>
    <p:extLst>
      <p:ext uri="{BB962C8B-B14F-4D97-AF65-F5344CB8AC3E}">
        <p14:creationId xmlns:p14="http://schemas.microsoft.com/office/powerpoint/2010/main" val="356216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89473-6864-65FF-4AA3-774A3E89C2BE}"/>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B1D3B64-C428-93E5-2403-86C6E8C5321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FB1D3B64-C428-93E5-2403-86C6E8C5321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4" name="Rectangle 63">
            <a:extLst>
              <a:ext uri="{FF2B5EF4-FFF2-40B4-BE49-F238E27FC236}">
                <a16:creationId xmlns:a16="http://schemas.microsoft.com/office/drawing/2014/main" id="{4DFAE717-93A7-5A6C-BF4D-6B7360CDFEF8}"/>
              </a:ext>
            </a:extLst>
          </p:cNvPr>
          <p:cNvSpPr/>
          <p:nvPr/>
        </p:nvSpPr>
        <p:spPr>
          <a:xfrm>
            <a:off x="4430806" y="1591982"/>
            <a:ext cx="7100794" cy="5129491"/>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5" name="Rectangle 54">
            <a:extLst>
              <a:ext uri="{FF2B5EF4-FFF2-40B4-BE49-F238E27FC236}">
                <a16:creationId xmlns:a16="http://schemas.microsoft.com/office/drawing/2014/main" id="{92E02C6F-F4AB-E10B-47C9-CC09EFF12309}"/>
              </a:ext>
            </a:extLst>
          </p:cNvPr>
          <p:cNvSpPr/>
          <p:nvPr/>
        </p:nvSpPr>
        <p:spPr>
          <a:xfrm rot="10800000">
            <a:off x="4838586" y="3201530"/>
            <a:ext cx="933027" cy="49978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6" name="Rectangle 55">
            <a:extLst>
              <a:ext uri="{FF2B5EF4-FFF2-40B4-BE49-F238E27FC236}">
                <a16:creationId xmlns:a16="http://schemas.microsoft.com/office/drawing/2014/main" id="{DFA95E8A-89DE-0A36-8D54-D931C50558A2}"/>
              </a:ext>
            </a:extLst>
          </p:cNvPr>
          <p:cNvSpPr/>
          <p:nvPr/>
        </p:nvSpPr>
        <p:spPr>
          <a:xfrm rot="10800000">
            <a:off x="4800955" y="4201094"/>
            <a:ext cx="906890" cy="49978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7" name="Rectangle 56">
            <a:extLst>
              <a:ext uri="{FF2B5EF4-FFF2-40B4-BE49-F238E27FC236}">
                <a16:creationId xmlns:a16="http://schemas.microsoft.com/office/drawing/2014/main" id="{3E984857-0BDB-71FC-3FB6-B507399DF165}"/>
              </a:ext>
            </a:extLst>
          </p:cNvPr>
          <p:cNvSpPr/>
          <p:nvPr/>
        </p:nvSpPr>
        <p:spPr>
          <a:xfrm rot="16200000">
            <a:off x="3560794" y="4356063"/>
            <a:ext cx="2808853" cy="49978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9" name="Rectangle 58">
            <a:extLst>
              <a:ext uri="{FF2B5EF4-FFF2-40B4-BE49-F238E27FC236}">
                <a16:creationId xmlns:a16="http://schemas.microsoft.com/office/drawing/2014/main" id="{5D705864-2976-8248-0446-18EF27DFD778}"/>
              </a:ext>
            </a:extLst>
          </p:cNvPr>
          <p:cNvSpPr/>
          <p:nvPr/>
        </p:nvSpPr>
        <p:spPr>
          <a:xfrm>
            <a:off x="5118772" y="3213211"/>
            <a:ext cx="1130110" cy="480229"/>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ectangle 30">
            <a:extLst>
              <a:ext uri="{FF2B5EF4-FFF2-40B4-BE49-F238E27FC236}">
                <a16:creationId xmlns:a16="http://schemas.microsoft.com/office/drawing/2014/main" id="{D85378A6-02E3-1ED7-D20F-A31E79C27C61}"/>
              </a:ext>
            </a:extLst>
          </p:cNvPr>
          <p:cNvSpPr/>
          <p:nvPr/>
        </p:nvSpPr>
        <p:spPr>
          <a:xfrm rot="5400000">
            <a:off x="8659907" y="2739846"/>
            <a:ext cx="2422711"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37207435-2899-17A5-10ED-D1881BCE7ECC}"/>
              </a:ext>
            </a:extLst>
          </p:cNvPr>
          <p:cNvSpPr>
            <a:spLocks noGrp="1"/>
          </p:cNvSpPr>
          <p:nvPr>
            <p:ph type="title"/>
          </p:nvPr>
        </p:nvSpPr>
        <p:spPr>
          <a:solidFill>
            <a:schemeClr val="bg1"/>
          </a:solidFill>
        </p:spPr>
        <p:txBody>
          <a:bodyPr vert="horz" rIns="91440"/>
          <a:lstStyle/>
          <a:p>
            <a:r>
              <a:rPr lang="en-CA" dirty="0"/>
              <a:t>How do we conduct R&amp;D here at Queen’s?</a:t>
            </a:r>
          </a:p>
        </p:txBody>
      </p:sp>
      <p:sp>
        <p:nvSpPr>
          <p:cNvPr id="3" name="Text Placeholder 2">
            <a:extLst>
              <a:ext uri="{FF2B5EF4-FFF2-40B4-BE49-F238E27FC236}">
                <a16:creationId xmlns:a16="http://schemas.microsoft.com/office/drawing/2014/main" id="{AFAC4564-F8D2-2311-192E-A157C8CE3938}"/>
              </a:ext>
            </a:extLst>
          </p:cNvPr>
          <p:cNvSpPr>
            <a:spLocks noGrp="1"/>
          </p:cNvSpPr>
          <p:nvPr>
            <p:ph type="body" sz="quarter" idx="13"/>
          </p:nvPr>
        </p:nvSpPr>
        <p:spPr>
          <a:xfrm>
            <a:off x="838200" y="1295400"/>
            <a:ext cx="11099660" cy="314325"/>
          </a:xfrm>
          <a:solidFill>
            <a:schemeClr val="bg1"/>
          </a:solidFill>
        </p:spPr>
        <p:txBody>
          <a:bodyPr/>
          <a:lstStyle/>
          <a:p>
            <a:r>
              <a:rPr lang="en-CA" dirty="0"/>
              <a:t>Creating our own noble liquid detector environment</a:t>
            </a:r>
          </a:p>
        </p:txBody>
      </p:sp>
      <p:sp>
        <p:nvSpPr>
          <p:cNvPr id="4" name="Slide Number Placeholder 3">
            <a:extLst>
              <a:ext uri="{FF2B5EF4-FFF2-40B4-BE49-F238E27FC236}">
                <a16:creationId xmlns:a16="http://schemas.microsoft.com/office/drawing/2014/main" id="{F567B149-E0B6-4CFC-26D0-E6ADCC18296C}"/>
              </a:ext>
            </a:extLst>
          </p:cNvPr>
          <p:cNvSpPr>
            <a:spLocks noGrp="1"/>
          </p:cNvSpPr>
          <p:nvPr>
            <p:ph type="sldNum" sz="quarter" idx="12"/>
          </p:nvPr>
        </p:nvSpPr>
        <p:spPr/>
        <p:txBody>
          <a:bodyPr/>
          <a:lstStyle/>
          <a:p>
            <a:fld id="{44919FED-0144-4029-9D64-18DC1EDA9853}" type="slidenum">
              <a:rPr lang="en-CA" smtClean="0"/>
              <a:t>23</a:t>
            </a:fld>
            <a:endParaRPr lang="en-CA"/>
          </a:p>
        </p:txBody>
      </p:sp>
      <p:pic>
        <p:nvPicPr>
          <p:cNvPr id="27" name="Picture 26">
            <a:extLst>
              <a:ext uri="{FF2B5EF4-FFF2-40B4-BE49-F238E27FC236}">
                <a16:creationId xmlns:a16="http://schemas.microsoft.com/office/drawing/2014/main" id="{E903FD16-D8FE-85A2-7220-D620E4805842}"/>
              </a:ext>
            </a:extLst>
          </p:cNvPr>
          <p:cNvPicPr>
            <a:picLocks noChangeAspect="1"/>
          </p:cNvPicPr>
          <p:nvPr/>
        </p:nvPicPr>
        <p:blipFill>
          <a:blip r:embed="rId5">
            <a:extLst>
              <a:ext uri="{28A0092B-C50C-407E-A947-70E740481C1C}">
                <a14:useLocalDpi xmlns:a14="http://schemas.microsoft.com/office/drawing/2010/main"/>
              </a:ext>
            </a:extLst>
          </a:blip>
          <a:srcRect l="21045" t="15923" b="13882"/>
          <a:stretch>
            <a:fillRect/>
          </a:stretch>
        </p:blipFill>
        <p:spPr>
          <a:xfrm>
            <a:off x="800945" y="1702369"/>
            <a:ext cx="3045801" cy="4814048"/>
          </a:xfrm>
          <a:prstGeom prst="rect">
            <a:avLst/>
          </a:prstGeom>
        </p:spPr>
      </p:pic>
      <p:sp>
        <p:nvSpPr>
          <p:cNvPr id="16" name="Oval 15">
            <a:extLst>
              <a:ext uri="{FF2B5EF4-FFF2-40B4-BE49-F238E27FC236}">
                <a16:creationId xmlns:a16="http://schemas.microsoft.com/office/drawing/2014/main" id="{67747E02-05E2-B1A6-CAD4-F6AEA01EDC21}"/>
              </a:ext>
            </a:extLst>
          </p:cNvPr>
          <p:cNvSpPr/>
          <p:nvPr/>
        </p:nvSpPr>
        <p:spPr>
          <a:xfrm>
            <a:off x="1808630" y="3086101"/>
            <a:ext cx="1028699" cy="914399"/>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7" name="Straight Arrow Connector 16">
            <a:extLst>
              <a:ext uri="{FF2B5EF4-FFF2-40B4-BE49-F238E27FC236}">
                <a16:creationId xmlns:a16="http://schemas.microsoft.com/office/drawing/2014/main" id="{115CD354-4F02-9536-2FF0-4DEBCB743F93}"/>
              </a:ext>
            </a:extLst>
          </p:cNvPr>
          <p:cNvCxnSpPr>
            <a:cxnSpLocks/>
            <a:stCxn id="16" idx="6"/>
          </p:cNvCxnSpPr>
          <p:nvPr/>
        </p:nvCxnSpPr>
        <p:spPr>
          <a:xfrm flipV="1">
            <a:off x="2837329" y="3289300"/>
            <a:ext cx="1788459" cy="254001"/>
          </a:xfrm>
          <a:prstGeom prst="straightConnector1">
            <a:avLst/>
          </a:prstGeom>
          <a:noFill/>
          <a:ln w="57150">
            <a:solidFill>
              <a:srgbClr val="C0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cxnSp>
      <p:sp>
        <p:nvSpPr>
          <p:cNvPr id="20" name="Rectangle 19">
            <a:extLst>
              <a:ext uri="{FF2B5EF4-FFF2-40B4-BE49-F238E27FC236}">
                <a16:creationId xmlns:a16="http://schemas.microsoft.com/office/drawing/2014/main" id="{3FF53BA3-9B42-8246-376F-284087EE1ED6}"/>
              </a:ext>
            </a:extLst>
          </p:cNvPr>
          <p:cNvSpPr/>
          <p:nvPr/>
        </p:nvSpPr>
        <p:spPr>
          <a:xfrm>
            <a:off x="5654487" y="2701746"/>
            <a:ext cx="3966882"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1" name="Rectangle 20">
            <a:extLst>
              <a:ext uri="{FF2B5EF4-FFF2-40B4-BE49-F238E27FC236}">
                <a16:creationId xmlns:a16="http://schemas.microsoft.com/office/drawing/2014/main" id="{A645A38E-A247-69B4-4C19-DFDA6437BD73}"/>
              </a:ext>
            </a:extLst>
          </p:cNvPr>
          <p:cNvSpPr/>
          <p:nvPr/>
        </p:nvSpPr>
        <p:spPr>
          <a:xfrm>
            <a:off x="5654487" y="3201528"/>
            <a:ext cx="3966882" cy="499782"/>
          </a:xfrm>
          <a:prstGeom prst="rect">
            <a:avLst/>
          </a:prstGeom>
          <a:gradFill flip="none" rotWithShape="1">
            <a:gsLst>
              <a:gs pos="15000">
                <a:schemeClr val="accent1">
                  <a:lumMod val="20000"/>
                  <a:lumOff val="80000"/>
                </a:schemeClr>
              </a:gs>
              <a:gs pos="54000">
                <a:srgbClr val="FF8F8F"/>
              </a:gs>
            </a:gsLst>
            <a:lin ang="0" scaled="0"/>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a:extLst>
              <a:ext uri="{FF2B5EF4-FFF2-40B4-BE49-F238E27FC236}">
                <a16:creationId xmlns:a16="http://schemas.microsoft.com/office/drawing/2014/main" id="{827A5241-2F78-54D2-F88C-649058315EC3}"/>
              </a:ext>
            </a:extLst>
          </p:cNvPr>
          <p:cNvSpPr/>
          <p:nvPr/>
        </p:nvSpPr>
        <p:spPr>
          <a:xfrm>
            <a:off x="5654487" y="3701310"/>
            <a:ext cx="3966882"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ectangle 22">
            <a:extLst>
              <a:ext uri="{FF2B5EF4-FFF2-40B4-BE49-F238E27FC236}">
                <a16:creationId xmlns:a16="http://schemas.microsoft.com/office/drawing/2014/main" id="{63680DFB-C859-3A81-3211-4543397ED3E6}"/>
              </a:ext>
            </a:extLst>
          </p:cNvPr>
          <p:cNvSpPr/>
          <p:nvPr/>
        </p:nvSpPr>
        <p:spPr>
          <a:xfrm>
            <a:off x="5654487" y="4201092"/>
            <a:ext cx="3966882" cy="499782"/>
          </a:xfrm>
          <a:prstGeom prst="rect">
            <a:avLst/>
          </a:prstGeom>
          <a:gradFill flip="none" rotWithShape="1">
            <a:gsLst>
              <a:gs pos="15000">
                <a:schemeClr val="accent1">
                  <a:lumMod val="20000"/>
                  <a:lumOff val="80000"/>
                </a:schemeClr>
              </a:gs>
              <a:gs pos="54000">
                <a:srgbClr val="FF8F8F"/>
              </a:gs>
            </a:gsLst>
            <a:lin ang="0" scaled="0"/>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a:extLst>
              <a:ext uri="{FF2B5EF4-FFF2-40B4-BE49-F238E27FC236}">
                <a16:creationId xmlns:a16="http://schemas.microsoft.com/office/drawing/2014/main" id="{441F7376-070D-7AEB-9F86-C3910A110B0E}"/>
              </a:ext>
            </a:extLst>
          </p:cNvPr>
          <p:cNvSpPr/>
          <p:nvPr/>
        </p:nvSpPr>
        <p:spPr>
          <a:xfrm rot="5400000">
            <a:off x="4584485" y="2739846"/>
            <a:ext cx="2422711"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5" name="Rectangle 24">
            <a:extLst>
              <a:ext uri="{FF2B5EF4-FFF2-40B4-BE49-F238E27FC236}">
                <a16:creationId xmlns:a16="http://schemas.microsoft.com/office/drawing/2014/main" id="{1807A2AE-750A-4C15-178B-2666CA8B30DD}"/>
              </a:ext>
            </a:extLst>
          </p:cNvPr>
          <p:cNvSpPr/>
          <p:nvPr/>
        </p:nvSpPr>
        <p:spPr>
          <a:xfrm>
            <a:off x="5795840" y="2713432"/>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ectangle 27">
            <a:extLst>
              <a:ext uri="{FF2B5EF4-FFF2-40B4-BE49-F238E27FC236}">
                <a16:creationId xmlns:a16="http://schemas.microsoft.com/office/drawing/2014/main" id="{771CF1C7-5B31-A64E-6870-3A0073AB5686}"/>
              </a:ext>
            </a:extLst>
          </p:cNvPr>
          <p:cNvSpPr/>
          <p:nvPr/>
        </p:nvSpPr>
        <p:spPr>
          <a:xfrm>
            <a:off x="5795840" y="3712996"/>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ectangle 28">
            <a:extLst>
              <a:ext uri="{FF2B5EF4-FFF2-40B4-BE49-F238E27FC236}">
                <a16:creationId xmlns:a16="http://schemas.microsoft.com/office/drawing/2014/main" id="{265A7328-5235-869D-92A7-A0EC6022A34E}"/>
              </a:ext>
            </a:extLst>
          </p:cNvPr>
          <p:cNvSpPr/>
          <p:nvPr/>
        </p:nvSpPr>
        <p:spPr>
          <a:xfrm>
            <a:off x="9359149" y="2713431"/>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ectangle 29">
            <a:extLst>
              <a:ext uri="{FF2B5EF4-FFF2-40B4-BE49-F238E27FC236}">
                <a16:creationId xmlns:a16="http://schemas.microsoft.com/office/drawing/2014/main" id="{068BFCC6-A19C-E157-3593-7D860C392C10}"/>
              </a:ext>
            </a:extLst>
          </p:cNvPr>
          <p:cNvSpPr/>
          <p:nvPr/>
        </p:nvSpPr>
        <p:spPr>
          <a:xfrm>
            <a:off x="9359149" y="3712995"/>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Arrow: Right 31">
            <a:extLst>
              <a:ext uri="{FF2B5EF4-FFF2-40B4-BE49-F238E27FC236}">
                <a16:creationId xmlns:a16="http://schemas.microsoft.com/office/drawing/2014/main" id="{E63E813A-57DD-F1D7-413F-E3695156AE28}"/>
              </a:ext>
            </a:extLst>
          </p:cNvPr>
          <p:cNvSpPr/>
          <p:nvPr/>
        </p:nvSpPr>
        <p:spPr>
          <a:xfrm>
            <a:off x="6805383" y="2848956"/>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4" name="Arrow: Right 33">
            <a:extLst>
              <a:ext uri="{FF2B5EF4-FFF2-40B4-BE49-F238E27FC236}">
                <a16:creationId xmlns:a16="http://schemas.microsoft.com/office/drawing/2014/main" id="{4AE8107B-5089-0321-BDDB-9C8470122165}"/>
              </a:ext>
            </a:extLst>
          </p:cNvPr>
          <p:cNvSpPr/>
          <p:nvPr/>
        </p:nvSpPr>
        <p:spPr>
          <a:xfrm>
            <a:off x="6805383" y="3836888"/>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5" name="Arrow: Right 34">
            <a:extLst>
              <a:ext uri="{FF2B5EF4-FFF2-40B4-BE49-F238E27FC236}">
                <a16:creationId xmlns:a16="http://schemas.microsoft.com/office/drawing/2014/main" id="{1DE3F8FA-908D-2A7A-55FD-B23A67BBDDAC}"/>
              </a:ext>
            </a:extLst>
          </p:cNvPr>
          <p:cNvSpPr/>
          <p:nvPr/>
        </p:nvSpPr>
        <p:spPr>
          <a:xfrm rot="5400000">
            <a:off x="5512850" y="2096383"/>
            <a:ext cx="538765" cy="208164"/>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7" name="Arrow: Right 36">
            <a:extLst>
              <a:ext uri="{FF2B5EF4-FFF2-40B4-BE49-F238E27FC236}">
                <a16:creationId xmlns:a16="http://schemas.microsoft.com/office/drawing/2014/main" id="{4F2C90DA-9DB5-9342-B198-3DB4B67270F8}"/>
              </a:ext>
            </a:extLst>
          </p:cNvPr>
          <p:cNvSpPr/>
          <p:nvPr/>
        </p:nvSpPr>
        <p:spPr>
          <a:xfrm rot="16200000">
            <a:off x="9588275" y="2096379"/>
            <a:ext cx="538764" cy="208168"/>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8" name="Rectangle 37">
            <a:extLst>
              <a:ext uri="{FF2B5EF4-FFF2-40B4-BE49-F238E27FC236}">
                <a16:creationId xmlns:a16="http://schemas.microsoft.com/office/drawing/2014/main" id="{291E2B95-86AC-774A-B0E7-34921470B8DD}"/>
              </a:ext>
            </a:extLst>
          </p:cNvPr>
          <p:cNvSpPr/>
          <p:nvPr/>
        </p:nvSpPr>
        <p:spPr>
          <a:xfrm>
            <a:off x="9303070" y="5399472"/>
            <a:ext cx="297059" cy="272330"/>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ectangle 38">
            <a:extLst>
              <a:ext uri="{FF2B5EF4-FFF2-40B4-BE49-F238E27FC236}">
                <a16:creationId xmlns:a16="http://schemas.microsoft.com/office/drawing/2014/main" id="{BA1E38AE-3115-7C0B-1487-71C9D5568058}"/>
              </a:ext>
            </a:extLst>
          </p:cNvPr>
          <p:cNvSpPr/>
          <p:nvPr/>
        </p:nvSpPr>
        <p:spPr>
          <a:xfrm>
            <a:off x="9631049" y="5342047"/>
            <a:ext cx="1964978"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Liquid nitrogen</a:t>
            </a:r>
          </a:p>
        </p:txBody>
      </p:sp>
      <p:sp>
        <p:nvSpPr>
          <p:cNvPr id="40" name="Rectangle 39">
            <a:extLst>
              <a:ext uri="{FF2B5EF4-FFF2-40B4-BE49-F238E27FC236}">
                <a16:creationId xmlns:a16="http://schemas.microsoft.com/office/drawing/2014/main" id="{1D5BC7D8-5B2F-B05A-FA3B-D57FDF52C3D1}"/>
              </a:ext>
            </a:extLst>
          </p:cNvPr>
          <p:cNvSpPr/>
          <p:nvPr/>
        </p:nvSpPr>
        <p:spPr>
          <a:xfrm>
            <a:off x="9303071" y="5796616"/>
            <a:ext cx="297059" cy="272330"/>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a:extLst>
              <a:ext uri="{FF2B5EF4-FFF2-40B4-BE49-F238E27FC236}">
                <a16:creationId xmlns:a16="http://schemas.microsoft.com/office/drawing/2014/main" id="{2863B69E-6413-ED60-EE99-FB8B2401A6BE}"/>
              </a:ext>
            </a:extLst>
          </p:cNvPr>
          <p:cNvSpPr/>
          <p:nvPr/>
        </p:nvSpPr>
        <p:spPr>
          <a:xfrm>
            <a:off x="9631049" y="5739191"/>
            <a:ext cx="1964978"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Gaseous argon</a:t>
            </a:r>
          </a:p>
        </p:txBody>
      </p:sp>
      <p:sp>
        <p:nvSpPr>
          <p:cNvPr id="42" name="Rectangle 41">
            <a:extLst>
              <a:ext uri="{FF2B5EF4-FFF2-40B4-BE49-F238E27FC236}">
                <a16:creationId xmlns:a16="http://schemas.microsoft.com/office/drawing/2014/main" id="{B8BB794F-1019-E2FF-DACC-94CEB7D677C8}"/>
              </a:ext>
            </a:extLst>
          </p:cNvPr>
          <p:cNvSpPr/>
          <p:nvPr/>
        </p:nvSpPr>
        <p:spPr>
          <a:xfrm>
            <a:off x="9609040" y="4201092"/>
            <a:ext cx="1626722" cy="499782"/>
          </a:xfrm>
          <a:prstGeom prst="rect">
            <a:avLst/>
          </a:prstGeom>
          <a:solidFill>
            <a:srgbClr val="FF8F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3" name="Rectangle 42">
            <a:extLst>
              <a:ext uri="{FF2B5EF4-FFF2-40B4-BE49-F238E27FC236}">
                <a16:creationId xmlns:a16="http://schemas.microsoft.com/office/drawing/2014/main" id="{492C0F4D-94E5-D5EE-E3C0-F7A4B2F3711B}"/>
              </a:ext>
            </a:extLst>
          </p:cNvPr>
          <p:cNvSpPr/>
          <p:nvPr/>
        </p:nvSpPr>
        <p:spPr>
          <a:xfrm>
            <a:off x="10121156" y="3201528"/>
            <a:ext cx="1114606" cy="499782"/>
          </a:xfrm>
          <a:prstGeom prst="rect">
            <a:avLst/>
          </a:prstGeom>
          <a:solidFill>
            <a:srgbClr val="FF8F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ectangle 43">
            <a:extLst>
              <a:ext uri="{FF2B5EF4-FFF2-40B4-BE49-F238E27FC236}">
                <a16:creationId xmlns:a16="http://schemas.microsoft.com/office/drawing/2014/main" id="{09CD51BC-D21F-C634-67C8-AF1119F2977C}"/>
              </a:ext>
            </a:extLst>
          </p:cNvPr>
          <p:cNvSpPr/>
          <p:nvPr/>
        </p:nvSpPr>
        <p:spPr>
          <a:xfrm>
            <a:off x="9359149" y="4212777"/>
            <a:ext cx="499783" cy="476412"/>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Rectangle 44">
            <a:extLst>
              <a:ext uri="{FF2B5EF4-FFF2-40B4-BE49-F238E27FC236}">
                <a16:creationId xmlns:a16="http://schemas.microsoft.com/office/drawing/2014/main" id="{1688185B-C913-8785-6C1A-B5B2DA405151}"/>
              </a:ext>
            </a:extLst>
          </p:cNvPr>
          <p:cNvSpPr/>
          <p:nvPr/>
        </p:nvSpPr>
        <p:spPr>
          <a:xfrm rot="5400000">
            <a:off x="9774515" y="2739846"/>
            <a:ext cx="2422711" cy="499782"/>
          </a:xfrm>
          <a:prstGeom prst="rect">
            <a:avLst/>
          </a:prstGeom>
          <a:solidFill>
            <a:srgbClr val="FF8F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Arrow: Right 45">
            <a:extLst>
              <a:ext uri="{FF2B5EF4-FFF2-40B4-BE49-F238E27FC236}">
                <a16:creationId xmlns:a16="http://schemas.microsoft.com/office/drawing/2014/main" id="{EA8BD552-2468-D5CC-C89F-7D77D3B8CF5B}"/>
              </a:ext>
            </a:extLst>
          </p:cNvPr>
          <p:cNvSpPr/>
          <p:nvPr/>
        </p:nvSpPr>
        <p:spPr>
          <a:xfrm rot="5400000">
            <a:off x="10702880" y="2096383"/>
            <a:ext cx="538765" cy="208164"/>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0" name="Rectangle 49">
            <a:extLst>
              <a:ext uri="{FF2B5EF4-FFF2-40B4-BE49-F238E27FC236}">
                <a16:creationId xmlns:a16="http://schemas.microsoft.com/office/drawing/2014/main" id="{49C45500-FD15-4B95-08EA-09D5DE0093B4}"/>
              </a:ext>
            </a:extLst>
          </p:cNvPr>
          <p:cNvSpPr/>
          <p:nvPr/>
        </p:nvSpPr>
        <p:spPr>
          <a:xfrm>
            <a:off x="10748626" y="4044868"/>
            <a:ext cx="476250" cy="476412"/>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1" name="Rectangle 50">
            <a:extLst>
              <a:ext uri="{FF2B5EF4-FFF2-40B4-BE49-F238E27FC236}">
                <a16:creationId xmlns:a16="http://schemas.microsoft.com/office/drawing/2014/main" id="{FB418869-50E5-2683-89B7-F444500D1EF2}"/>
              </a:ext>
            </a:extLst>
          </p:cNvPr>
          <p:cNvSpPr/>
          <p:nvPr/>
        </p:nvSpPr>
        <p:spPr>
          <a:xfrm>
            <a:off x="10582618" y="3213213"/>
            <a:ext cx="476250" cy="476412"/>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2" name="Arrow: Right 51">
            <a:extLst>
              <a:ext uri="{FF2B5EF4-FFF2-40B4-BE49-F238E27FC236}">
                <a16:creationId xmlns:a16="http://schemas.microsoft.com/office/drawing/2014/main" id="{76D25C17-CF9D-A110-DF00-CA94867FF4B3}"/>
              </a:ext>
            </a:extLst>
          </p:cNvPr>
          <p:cNvSpPr/>
          <p:nvPr/>
        </p:nvSpPr>
        <p:spPr>
          <a:xfrm rot="10800000">
            <a:off x="6805383" y="3355248"/>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3" name="Arrow: Right 52">
            <a:extLst>
              <a:ext uri="{FF2B5EF4-FFF2-40B4-BE49-F238E27FC236}">
                <a16:creationId xmlns:a16="http://schemas.microsoft.com/office/drawing/2014/main" id="{55E459BA-467B-3F6B-09EA-F1CB9C20A136}"/>
              </a:ext>
            </a:extLst>
          </p:cNvPr>
          <p:cNvSpPr/>
          <p:nvPr/>
        </p:nvSpPr>
        <p:spPr>
          <a:xfrm rot="10800000">
            <a:off x="6805383" y="4343180"/>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4" name="TextBox 53">
            <a:extLst>
              <a:ext uri="{FF2B5EF4-FFF2-40B4-BE49-F238E27FC236}">
                <a16:creationId xmlns:a16="http://schemas.microsoft.com/office/drawing/2014/main" id="{0BEFF616-4AFC-C818-D5EF-B4FB2C1350C4}"/>
              </a:ext>
            </a:extLst>
          </p:cNvPr>
          <p:cNvSpPr txBox="1"/>
          <p:nvPr/>
        </p:nvSpPr>
        <p:spPr>
          <a:xfrm>
            <a:off x="9826171" y="998817"/>
            <a:ext cx="184731" cy="369332"/>
          </a:xfrm>
          <a:prstGeom prst="rect">
            <a:avLst/>
          </a:prstGeom>
          <a:noFill/>
        </p:spPr>
        <p:txBody>
          <a:bodyPr wrap="none" rtlCol="0">
            <a:spAutoFit/>
          </a:bodyPr>
          <a:lstStyle/>
          <a:p>
            <a:endParaRPr lang="en-CA" dirty="0"/>
          </a:p>
        </p:txBody>
      </p:sp>
      <p:sp>
        <p:nvSpPr>
          <p:cNvPr id="58" name="Rectangle 57">
            <a:extLst>
              <a:ext uri="{FF2B5EF4-FFF2-40B4-BE49-F238E27FC236}">
                <a16:creationId xmlns:a16="http://schemas.microsoft.com/office/drawing/2014/main" id="{8596EDE8-88FD-ACD9-D409-7CFF2357DCDA}"/>
              </a:ext>
            </a:extLst>
          </p:cNvPr>
          <p:cNvSpPr/>
          <p:nvPr/>
        </p:nvSpPr>
        <p:spPr>
          <a:xfrm>
            <a:off x="5081728" y="4208957"/>
            <a:ext cx="1101771" cy="48023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1" name="Rectangle 60">
            <a:extLst>
              <a:ext uri="{FF2B5EF4-FFF2-40B4-BE49-F238E27FC236}">
                <a16:creationId xmlns:a16="http://schemas.microsoft.com/office/drawing/2014/main" id="{37E5A1DE-6CB2-8644-EEA2-6207A07ECA7A}"/>
              </a:ext>
            </a:extLst>
          </p:cNvPr>
          <p:cNvSpPr/>
          <p:nvPr/>
        </p:nvSpPr>
        <p:spPr>
          <a:xfrm>
            <a:off x="9303069" y="6193760"/>
            <a:ext cx="297059" cy="27233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2" name="Rectangle 61">
            <a:extLst>
              <a:ext uri="{FF2B5EF4-FFF2-40B4-BE49-F238E27FC236}">
                <a16:creationId xmlns:a16="http://schemas.microsoft.com/office/drawing/2014/main" id="{A3D9DDBE-04B4-CB9A-D2CB-E7D4FDE5E43D}"/>
              </a:ext>
            </a:extLst>
          </p:cNvPr>
          <p:cNvSpPr/>
          <p:nvPr/>
        </p:nvSpPr>
        <p:spPr>
          <a:xfrm>
            <a:off x="9639960" y="6136336"/>
            <a:ext cx="1964978"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Liquid argon</a:t>
            </a:r>
          </a:p>
        </p:txBody>
      </p:sp>
      <p:sp>
        <p:nvSpPr>
          <p:cNvPr id="63" name="Arrow: Right 62">
            <a:extLst>
              <a:ext uri="{FF2B5EF4-FFF2-40B4-BE49-F238E27FC236}">
                <a16:creationId xmlns:a16="http://schemas.microsoft.com/office/drawing/2014/main" id="{BF679345-FE7D-3D00-671A-37996BF5CBA8}"/>
              </a:ext>
            </a:extLst>
          </p:cNvPr>
          <p:cNvSpPr/>
          <p:nvPr/>
        </p:nvSpPr>
        <p:spPr>
          <a:xfrm rot="5400000">
            <a:off x="4695837" y="5414048"/>
            <a:ext cx="538765" cy="208164"/>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6" name="Teardrop 65">
            <a:extLst>
              <a:ext uri="{FF2B5EF4-FFF2-40B4-BE49-F238E27FC236}">
                <a16:creationId xmlns:a16="http://schemas.microsoft.com/office/drawing/2014/main" id="{E70D9344-60E5-7BD8-88A4-5896ADE4186C}"/>
              </a:ext>
            </a:extLst>
          </p:cNvPr>
          <p:cNvSpPr/>
          <p:nvPr/>
        </p:nvSpPr>
        <p:spPr>
          <a:xfrm rot="13526452" flipV="1">
            <a:off x="4830220" y="6309035"/>
            <a:ext cx="270000" cy="270000"/>
          </a:xfrm>
          <a:prstGeom prst="teardrop">
            <a:avLst>
              <a:gd name="adj" fmla="val 20000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051830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A133D-EA6A-F274-81D5-28D0BEF3882C}"/>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213C375-AF5D-6C00-1234-E9D1E6C4537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D213C375-AF5D-6C00-1234-E9D1E6C453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4" name="Rectangle 63">
            <a:extLst>
              <a:ext uri="{FF2B5EF4-FFF2-40B4-BE49-F238E27FC236}">
                <a16:creationId xmlns:a16="http://schemas.microsoft.com/office/drawing/2014/main" id="{7563FB85-1CF5-3CD4-600B-13F21E829B39}"/>
              </a:ext>
            </a:extLst>
          </p:cNvPr>
          <p:cNvSpPr/>
          <p:nvPr/>
        </p:nvSpPr>
        <p:spPr>
          <a:xfrm>
            <a:off x="4430806" y="1591982"/>
            <a:ext cx="7100794" cy="5129491"/>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5" name="Rectangle 54">
            <a:extLst>
              <a:ext uri="{FF2B5EF4-FFF2-40B4-BE49-F238E27FC236}">
                <a16:creationId xmlns:a16="http://schemas.microsoft.com/office/drawing/2014/main" id="{A4DBCB96-862B-8D5E-4EFB-96B81620B430}"/>
              </a:ext>
            </a:extLst>
          </p:cNvPr>
          <p:cNvSpPr/>
          <p:nvPr/>
        </p:nvSpPr>
        <p:spPr>
          <a:xfrm rot="10800000">
            <a:off x="4838586" y="3201530"/>
            <a:ext cx="933027" cy="49978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6" name="Rectangle 55">
            <a:extLst>
              <a:ext uri="{FF2B5EF4-FFF2-40B4-BE49-F238E27FC236}">
                <a16:creationId xmlns:a16="http://schemas.microsoft.com/office/drawing/2014/main" id="{5A6D9254-3A34-1A62-C62E-A9759B8EA7FB}"/>
              </a:ext>
            </a:extLst>
          </p:cNvPr>
          <p:cNvSpPr/>
          <p:nvPr/>
        </p:nvSpPr>
        <p:spPr>
          <a:xfrm rot="10800000">
            <a:off x="4800955" y="4201094"/>
            <a:ext cx="906890" cy="49978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7" name="Rectangle 56">
            <a:extLst>
              <a:ext uri="{FF2B5EF4-FFF2-40B4-BE49-F238E27FC236}">
                <a16:creationId xmlns:a16="http://schemas.microsoft.com/office/drawing/2014/main" id="{439ACFFC-D260-FC9D-58F2-B1E9C5D2D06F}"/>
              </a:ext>
            </a:extLst>
          </p:cNvPr>
          <p:cNvSpPr/>
          <p:nvPr/>
        </p:nvSpPr>
        <p:spPr>
          <a:xfrm rot="16200000">
            <a:off x="3560794" y="4356063"/>
            <a:ext cx="2808853" cy="49978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9" name="Rectangle 58">
            <a:extLst>
              <a:ext uri="{FF2B5EF4-FFF2-40B4-BE49-F238E27FC236}">
                <a16:creationId xmlns:a16="http://schemas.microsoft.com/office/drawing/2014/main" id="{CEB602BE-33DE-781B-711F-A1AFDDD0D93A}"/>
              </a:ext>
            </a:extLst>
          </p:cNvPr>
          <p:cNvSpPr/>
          <p:nvPr/>
        </p:nvSpPr>
        <p:spPr>
          <a:xfrm>
            <a:off x="5118772" y="3213211"/>
            <a:ext cx="1130110" cy="480229"/>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ectangle 30">
            <a:extLst>
              <a:ext uri="{FF2B5EF4-FFF2-40B4-BE49-F238E27FC236}">
                <a16:creationId xmlns:a16="http://schemas.microsoft.com/office/drawing/2014/main" id="{2ECDE69B-32C8-6CB3-968E-AFD12C0ECEA7}"/>
              </a:ext>
            </a:extLst>
          </p:cNvPr>
          <p:cNvSpPr/>
          <p:nvPr/>
        </p:nvSpPr>
        <p:spPr>
          <a:xfrm rot="5400000">
            <a:off x="8659907" y="2739846"/>
            <a:ext cx="2422711"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31A5FD4B-265F-9D71-92E2-6721A7E802B2}"/>
              </a:ext>
            </a:extLst>
          </p:cNvPr>
          <p:cNvSpPr>
            <a:spLocks noGrp="1"/>
          </p:cNvSpPr>
          <p:nvPr>
            <p:ph type="title"/>
          </p:nvPr>
        </p:nvSpPr>
        <p:spPr>
          <a:solidFill>
            <a:schemeClr val="bg1"/>
          </a:solidFill>
        </p:spPr>
        <p:txBody>
          <a:bodyPr vert="horz" rIns="91440"/>
          <a:lstStyle/>
          <a:p>
            <a:r>
              <a:rPr lang="en-CA" dirty="0"/>
              <a:t>How do we conduct R&amp;D here at Queen’s?</a:t>
            </a:r>
          </a:p>
        </p:txBody>
      </p:sp>
      <p:sp>
        <p:nvSpPr>
          <p:cNvPr id="3" name="Text Placeholder 2">
            <a:extLst>
              <a:ext uri="{FF2B5EF4-FFF2-40B4-BE49-F238E27FC236}">
                <a16:creationId xmlns:a16="http://schemas.microsoft.com/office/drawing/2014/main" id="{B38C3B09-36DD-0465-2519-98512C10E6F9}"/>
              </a:ext>
            </a:extLst>
          </p:cNvPr>
          <p:cNvSpPr>
            <a:spLocks noGrp="1"/>
          </p:cNvSpPr>
          <p:nvPr>
            <p:ph type="body" sz="quarter" idx="13"/>
          </p:nvPr>
        </p:nvSpPr>
        <p:spPr>
          <a:xfrm>
            <a:off x="838200" y="1295400"/>
            <a:ext cx="11099660" cy="314325"/>
          </a:xfrm>
          <a:solidFill>
            <a:schemeClr val="bg1"/>
          </a:solidFill>
        </p:spPr>
        <p:txBody>
          <a:bodyPr/>
          <a:lstStyle/>
          <a:p>
            <a:r>
              <a:rPr lang="en-CA" dirty="0"/>
              <a:t>Creating our own noble liquid detector environment</a:t>
            </a:r>
          </a:p>
        </p:txBody>
      </p:sp>
      <p:sp>
        <p:nvSpPr>
          <p:cNvPr id="4" name="Slide Number Placeholder 3">
            <a:extLst>
              <a:ext uri="{FF2B5EF4-FFF2-40B4-BE49-F238E27FC236}">
                <a16:creationId xmlns:a16="http://schemas.microsoft.com/office/drawing/2014/main" id="{8755C577-D264-6989-6277-717CFE55A588}"/>
              </a:ext>
            </a:extLst>
          </p:cNvPr>
          <p:cNvSpPr>
            <a:spLocks noGrp="1"/>
          </p:cNvSpPr>
          <p:nvPr>
            <p:ph type="sldNum" sz="quarter" idx="12"/>
          </p:nvPr>
        </p:nvSpPr>
        <p:spPr/>
        <p:txBody>
          <a:bodyPr/>
          <a:lstStyle/>
          <a:p>
            <a:fld id="{44919FED-0144-4029-9D64-18DC1EDA9853}" type="slidenum">
              <a:rPr lang="en-CA" smtClean="0"/>
              <a:t>24</a:t>
            </a:fld>
            <a:endParaRPr lang="en-CA"/>
          </a:p>
        </p:txBody>
      </p:sp>
      <p:pic>
        <p:nvPicPr>
          <p:cNvPr id="27" name="Picture 26">
            <a:extLst>
              <a:ext uri="{FF2B5EF4-FFF2-40B4-BE49-F238E27FC236}">
                <a16:creationId xmlns:a16="http://schemas.microsoft.com/office/drawing/2014/main" id="{12FA4FA9-5EFC-E04C-F5DC-E0E61B4A569B}"/>
              </a:ext>
            </a:extLst>
          </p:cNvPr>
          <p:cNvPicPr>
            <a:picLocks noChangeAspect="1"/>
          </p:cNvPicPr>
          <p:nvPr/>
        </p:nvPicPr>
        <p:blipFill>
          <a:blip r:embed="rId5">
            <a:extLst>
              <a:ext uri="{28A0092B-C50C-407E-A947-70E740481C1C}">
                <a14:useLocalDpi xmlns:a14="http://schemas.microsoft.com/office/drawing/2010/main"/>
              </a:ext>
            </a:extLst>
          </a:blip>
          <a:srcRect l="21045" t="15923" b="13882"/>
          <a:stretch>
            <a:fillRect/>
          </a:stretch>
        </p:blipFill>
        <p:spPr>
          <a:xfrm>
            <a:off x="800945" y="1702369"/>
            <a:ext cx="3045801" cy="4814048"/>
          </a:xfrm>
          <a:prstGeom prst="rect">
            <a:avLst/>
          </a:prstGeom>
        </p:spPr>
      </p:pic>
      <p:sp>
        <p:nvSpPr>
          <p:cNvPr id="16" name="Oval 15">
            <a:extLst>
              <a:ext uri="{FF2B5EF4-FFF2-40B4-BE49-F238E27FC236}">
                <a16:creationId xmlns:a16="http://schemas.microsoft.com/office/drawing/2014/main" id="{2A9C531F-500F-47B1-FAE6-82E1E79C1804}"/>
              </a:ext>
            </a:extLst>
          </p:cNvPr>
          <p:cNvSpPr/>
          <p:nvPr/>
        </p:nvSpPr>
        <p:spPr>
          <a:xfrm>
            <a:off x="1808630" y="3086101"/>
            <a:ext cx="1028699" cy="914399"/>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7" name="Straight Arrow Connector 16">
            <a:extLst>
              <a:ext uri="{FF2B5EF4-FFF2-40B4-BE49-F238E27FC236}">
                <a16:creationId xmlns:a16="http://schemas.microsoft.com/office/drawing/2014/main" id="{57BA813F-1980-B079-F7A0-2B6A5B4C7B35}"/>
              </a:ext>
            </a:extLst>
          </p:cNvPr>
          <p:cNvCxnSpPr>
            <a:cxnSpLocks/>
            <a:stCxn id="16" idx="6"/>
          </p:cNvCxnSpPr>
          <p:nvPr/>
        </p:nvCxnSpPr>
        <p:spPr>
          <a:xfrm flipV="1">
            <a:off x="2837329" y="3289300"/>
            <a:ext cx="1788459" cy="254001"/>
          </a:xfrm>
          <a:prstGeom prst="straightConnector1">
            <a:avLst/>
          </a:prstGeom>
          <a:noFill/>
          <a:ln w="57150">
            <a:solidFill>
              <a:srgbClr val="C0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cxnSp>
      <p:sp>
        <p:nvSpPr>
          <p:cNvPr id="20" name="Rectangle 19">
            <a:extLst>
              <a:ext uri="{FF2B5EF4-FFF2-40B4-BE49-F238E27FC236}">
                <a16:creationId xmlns:a16="http://schemas.microsoft.com/office/drawing/2014/main" id="{6C0BDFE9-6D53-482A-E036-80C2CE503740}"/>
              </a:ext>
            </a:extLst>
          </p:cNvPr>
          <p:cNvSpPr/>
          <p:nvPr/>
        </p:nvSpPr>
        <p:spPr>
          <a:xfrm>
            <a:off x="5654487" y="2701746"/>
            <a:ext cx="3966882"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1" name="Rectangle 20">
            <a:extLst>
              <a:ext uri="{FF2B5EF4-FFF2-40B4-BE49-F238E27FC236}">
                <a16:creationId xmlns:a16="http://schemas.microsoft.com/office/drawing/2014/main" id="{FDB43F28-5C8D-7CC6-96B7-67F3FB5165D0}"/>
              </a:ext>
            </a:extLst>
          </p:cNvPr>
          <p:cNvSpPr/>
          <p:nvPr/>
        </p:nvSpPr>
        <p:spPr>
          <a:xfrm>
            <a:off x="5654487" y="3201528"/>
            <a:ext cx="3966882" cy="499782"/>
          </a:xfrm>
          <a:prstGeom prst="rect">
            <a:avLst/>
          </a:prstGeom>
          <a:gradFill flip="none" rotWithShape="1">
            <a:gsLst>
              <a:gs pos="15000">
                <a:schemeClr val="accent1">
                  <a:lumMod val="20000"/>
                  <a:lumOff val="80000"/>
                </a:schemeClr>
              </a:gs>
              <a:gs pos="54000">
                <a:srgbClr val="FF8F8F"/>
              </a:gs>
            </a:gsLst>
            <a:lin ang="0" scaled="0"/>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a:extLst>
              <a:ext uri="{FF2B5EF4-FFF2-40B4-BE49-F238E27FC236}">
                <a16:creationId xmlns:a16="http://schemas.microsoft.com/office/drawing/2014/main" id="{FE5C1545-A00D-97A5-C8A4-1255CA2B7C46}"/>
              </a:ext>
            </a:extLst>
          </p:cNvPr>
          <p:cNvSpPr/>
          <p:nvPr/>
        </p:nvSpPr>
        <p:spPr>
          <a:xfrm>
            <a:off x="5654487" y="3701310"/>
            <a:ext cx="3966882"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ectangle 22">
            <a:extLst>
              <a:ext uri="{FF2B5EF4-FFF2-40B4-BE49-F238E27FC236}">
                <a16:creationId xmlns:a16="http://schemas.microsoft.com/office/drawing/2014/main" id="{1170B7BA-A061-8515-E67A-7A903F4DD460}"/>
              </a:ext>
            </a:extLst>
          </p:cNvPr>
          <p:cNvSpPr/>
          <p:nvPr/>
        </p:nvSpPr>
        <p:spPr>
          <a:xfrm>
            <a:off x="5654487" y="4201092"/>
            <a:ext cx="3966882" cy="499782"/>
          </a:xfrm>
          <a:prstGeom prst="rect">
            <a:avLst/>
          </a:prstGeom>
          <a:gradFill flip="none" rotWithShape="1">
            <a:gsLst>
              <a:gs pos="15000">
                <a:schemeClr val="accent1">
                  <a:lumMod val="20000"/>
                  <a:lumOff val="80000"/>
                </a:schemeClr>
              </a:gs>
              <a:gs pos="54000">
                <a:srgbClr val="FF8F8F"/>
              </a:gs>
            </a:gsLst>
            <a:lin ang="0" scaled="0"/>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a:extLst>
              <a:ext uri="{FF2B5EF4-FFF2-40B4-BE49-F238E27FC236}">
                <a16:creationId xmlns:a16="http://schemas.microsoft.com/office/drawing/2014/main" id="{946EF0C7-B2A7-4C1A-1BC2-52D95AAB1B56}"/>
              </a:ext>
            </a:extLst>
          </p:cNvPr>
          <p:cNvSpPr/>
          <p:nvPr/>
        </p:nvSpPr>
        <p:spPr>
          <a:xfrm rot="5400000">
            <a:off x="4584485" y="2739846"/>
            <a:ext cx="2422711"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5" name="Rectangle 24">
            <a:extLst>
              <a:ext uri="{FF2B5EF4-FFF2-40B4-BE49-F238E27FC236}">
                <a16:creationId xmlns:a16="http://schemas.microsoft.com/office/drawing/2014/main" id="{865A699F-F0BD-4C25-77A8-59B5B537CFE6}"/>
              </a:ext>
            </a:extLst>
          </p:cNvPr>
          <p:cNvSpPr/>
          <p:nvPr/>
        </p:nvSpPr>
        <p:spPr>
          <a:xfrm>
            <a:off x="5795840" y="2713432"/>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ectangle 27">
            <a:extLst>
              <a:ext uri="{FF2B5EF4-FFF2-40B4-BE49-F238E27FC236}">
                <a16:creationId xmlns:a16="http://schemas.microsoft.com/office/drawing/2014/main" id="{98197510-0906-81CE-5125-6CDB32325769}"/>
              </a:ext>
            </a:extLst>
          </p:cNvPr>
          <p:cNvSpPr/>
          <p:nvPr/>
        </p:nvSpPr>
        <p:spPr>
          <a:xfrm>
            <a:off x="5795840" y="3712996"/>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ectangle 28">
            <a:extLst>
              <a:ext uri="{FF2B5EF4-FFF2-40B4-BE49-F238E27FC236}">
                <a16:creationId xmlns:a16="http://schemas.microsoft.com/office/drawing/2014/main" id="{FE818DBA-30DD-782A-CB25-25E0B52AA8EE}"/>
              </a:ext>
            </a:extLst>
          </p:cNvPr>
          <p:cNvSpPr/>
          <p:nvPr/>
        </p:nvSpPr>
        <p:spPr>
          <a:xfrm>
            <a:off x="9359149" y="2713431"/>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ectangle 29">
            <a:extLst>
              <a:ext uri="{FF2B5EF4-FFF2-40B4-BE49-F238E27FC236}">
                <a16:creationId xmlns:a16="http://schemas.microsoft.com/office/drawing/2014/main" id="{8AA46921-D6CE-3F8C-4AF1-33AB68DAB0C8}"/>
              </a:ext>
            </a:extLst>
          </p:cNvPr>
          <p:cNvSpPr/>
          <p:nvPr/>
        </p:nvSpPr>
        <p:spPr>
          <a:xfrm>
            <a:off x="9359149" y="3712995"/>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Arrow: Right 31">
            <a:extLst>
              <a:ext uri="{FF2B5EF4-FFF2-40B4-BE49-F238E27FC236}">
                <a16:creationId xmlns:a16="http://schemas.microsoft.com/office/drawing/2014/main" id="{E1B5E7F1-6E17-9EF1-EA7B-48E4C0B23372}"/>
              </a:ext>
            </a:extLst>
          </p:cNvPr>
          <p:cNvSpPr/>
          <p:nvPr/>
        </p:nvSpPr>
        <p:spPr>
          <a:xfrm>
            <a:off x="6805383" y="2848956"/>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4" name="Arrow: Right 33">
            <a:extLst>
              <a:ext uri="{FF2B5EF4-FFF2-40B4-BE49-F238E27FC236}">
                <a16:creationId xmlns:a16="http://schemas.microsoft.com/office/drawing/2014/main" id="{D859D3D1-697A-277E-A1EF-52DC3096A094}"/>
              </a:ext>
            </a:extLst>
          </p:cNvPr>
          <p:cNvSpPr/>
          <p:nvPr/>
        </p:nvSpPr>
        <p:spPr>
          <a:xfrm>
            <a:off x="6805383" y="3836888"/>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5" name="Arrow: Right 34">
            <a:extLst>
              <a:ext uri="{FF2B5EF4-FFF2-40B4-BE49-F238E27FC236}">
                <a16:creationId xmlns:a16="http://schemas.microsoft.com/office/drawing/2014/main" id="{73A52BF4-4D65-3997-93B1-2B35A0C6C9D5}"/>
              </a:ext>
            </a:extLst>
          </p:cNvPr>
          <p:cNvSpPr/>
          <p:nvPr/>
        </p:nvSpPr>
        <p:spPr>
          <a:xfrm rot="5400000">
            <a:off x="5512850" y="2096383"/>
            <a:ext cx="538765" cy="208164"/>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7" name="Arrow: Right 36">
            <a:extLst>
              <a:ext uri="{FF2B5EF4-FFF2-40B4-BE49-F238E27FC236}">
                <a16:creationId xmlns:a16="http://schemas.microsoft.com/office/drawing/2014/main" id="{BEA56FB3-0BC7-0C0D-41CF-7A3EE738F2E7}"/>
              </a:ext>
            </a:extLst>
          </p:cNvPr>
          <p:cNvSpPr/>
          <p:nvPr/>
        </p:nvSpPr>
        <p:spPr>
          <a:xfrm rot="16200000">
            <a:off x="9588275" y="2096379"/>
            <a:ext cx="538764" cy="208168"/>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8" name="Rectangle 37">
            <a:extLst>
              <a:ext uri="{FF2B5EF4-FFF2-40B4-BE49-F238E27FC236}">
                <a16:creationId xmlns:a16="http://schemas.microsoft.com/office/drawing/2014/main" id="{16F2D8C7-E41D-3309-96EC-1E4733BA8AE2}"/>
              </a:ext>
            </a:extLst>
          </p:cNvPr>
          <p:cNvSpPr/>
          <p:nvPr/>
        </p:nvSpPr>
        <p:spPr>
          <a:xfrm>
            <a:off x="9303070" y="5399472"/>
            <a:ext cx="297059" cy="272330"/>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ectangle 38">
            <a:extLst>
              <a:ext uri="{FF2B5EF4-FFF2-40B4-BE49-F238E27FC236}">
                <a16:creationId xmlns:a16="http://schemas.microsoft.com/office/drawing/2014/main" id="{1927BF98-A550-BB1F-6E4F-ABCC25326AFC}"/>
              </a:ext>
            </a:extLst>
          </p:cNvPr>
          <p:cNvSpPr/>
          <p:nvPr/>
        </p:nvSpPr>
        <p:spPr>
          <a:xfrm>
            <a:off x="9631049" y="5342047"/>
            <a:ext cx="1964978"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Liquid nitrogen</a:t>
            </a:r>
          </a:p>
        </p:txBody>
      </p:sp>
      <p:sp>
        <p:nvSpPr>
          <p:cNvPr id="40" name="Rectangle 39">
            <a:extLst>
              <a:ext uri="{FF2B5EF4-FFF2-40B4-BE49-F238E27FC236}">
                <a16:creationId xmlns:a16="http://schemas.microsoft.com/office/drawing/2014/main" id="{FF4BC343-FF05-58EA-6D4D-1901F73AE53B}"/>
              </a:ext>
            </a:extLst>
          </p:cNvPr>
          <p:cNvSpPr/>
          <p:nvPr/>
        </p:nvSpPr>
        <p:spPr>
          <a:xfrm>
            <a:off x="9303071" y="5796616"/>
            <a:ext cx="297059" cy="272330"/>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a:extLst>
              <a:ext uri="{FF2B5EF4-FFF2-40B4-BE49-F238E27FC236}">
                <a16:creationId xmlns:a16="http://schemas.microsoft.com/office/drawing/2014/main" id="{7129FCF4-8A4B-70D6-452D-11B50AB5F2BF}"/>
              </a:ext>
            </a:extLst>
          </p:cNvPr>
          <p:cNvSpPr/>
          <p:nvPr/>
        </p:nvSpPr>
        <p:spPr>
          <a:xfrm>
            <a:off x="9631049" y="5739191"/>
            <a:ext cx="1964978"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Gaseous argon</a:t>
            </a:r>
          </a:p>
        </p:txBody>
      </p:sp>
      <p:sp>
        <p:nvSpPr>
          <p:cNvPr id="42" name="Rectangle 41">
            <a:extLst>
              <a:ext uri="{FF2B5EF4-FFF2-40B4-BE49-F238E27FC236}">
                <a16:creationId xmlns:a16="http://schemas.microsoft.com/office/drawing/2014/main" id="{77076616-117B-C3D5-81DA-F975E3656EBC}"/>
              </a:ext>
            </a:extLst>
          </p:cNvPr>
          <p:cNvSpPr/>
          <p:nvPr/>
        </p:nvSpPr>
        <p:spPr>
          <a:xfrm>
            <a:off x="9609040" y="4201092"/>
            <a:ext cx="1626722" cy="499782"/>
          </a:xfrm>
          <a:prstGeom prst="rect">
            <a:avLst/>
          </a:prstGeom>
          <a:solidFill>
            <a:srgbClr val="FF8F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3" name="Rectangle 42">
            <a:extLst>
              <a:ext uri="{FF2B5EF4-FFF2-40B4-BE49-F238E27FC236}">
                <a16:creationId xmlns:a16="http://schemas.microsoft.com/office/drawing/2014/main" id="{D62B3F9C-3163-47E3-8057-B5F6E58AE8D1}"/>
              </a:ext>
            </a:extLst>
          </p:cNvPr>
          <p:cNvSpPr/>
          <p:nvPr/>
        </p:nvSpPr>
        <p:spPr>
          <a:xfrm>
            <a:off x="10121156" y="3201528"/>
            <a:ext cx="1114606" cy="499782"/>
          </a:xfrm>
          <a:prstGeom prst="rect">
            <a:avLst/>
          </a:prstGeom>
          <a:solidFill>
            <a:srgbClr val="FF8F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ectangle 43">
            <a:extLst>
              <a:ext uri="{FF2B5EF4-FFF2-40B4-BE49-F238E27FC236}">
                <a16:creationId xmlns:a16="http://schemas.microsoft.com/office/drawing/2014/main" id="{F76E3BA7-9795-C763-04A7-C1DB26791B79}"/>
              </a:ext>
            </a:extLst>
          </p:cNvPr>
          <p:cNvSpPr/>
          <p:nvPr/>
        </p:nvSpPr>
        <p:spPr>
          <a:xfrm>
            <a:off x="9359149" y="4212777"/>
            <a:ext cx="499783" cy="476412"/>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Rectangle 44">
            <a:extLst>
              <a:ext uri="{FF2B5EF4-FFF2-40B4-BE49-F238E27FC236}">
                <a16:creationId xmlns:a16="http://schemas.microsoft.com/office/drawing/2014/main" id="{E338CBF4-1499-3CB7-089F-F8E801C808B4}"/>
              </a:ext>
            </a:extLst>
          </p:cNvPr>
          <p:cNvSpPr/>
          <p:nvPr/>
        </p:nvSpPr>
        <p:spPr>
          <a:xfrm rot="5400000">
            <a:off x="9774515" y="2739846"/>
            <a:ext cx="2422711" cy="499782"/>
          </a:xfrm>
          <a:prstGeom prst="rect">
            <a:avLst/>
          </a:prstGeom>
          <a:solidFill>
            <a:srgbClr val="FF8F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Arrow: Right 45">
            <a:extLst>
              <a:ext uri="{FF2B5EF4-FFF2-40B4-BE49-F238E27FC236}">
                <a16:creationId xmlns:a16="http://schemas.microsoft.com/office/drawing/2014/main" id="{80BBF7C1-C93E-3087-36ED-86F788DBDB65}"/>
              </a:ext>
            </a:extLst>
          </p:cNvPr>
          <p:cNvSpPr/>
          <p:nvPr/>
        </p:nvSpPr>
        <p:spPr>
          <a:xfrm rot="5400000">
            <a:off x="10702880" y="2096383"/>
            <a:ext cx="538765" cy="208164"/>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0" name="Rectangle 49">
            <a:extLst>
              <a:ext uri="{FF2B5EF4-FFF2-40B4-BE49-F238E27FC236}">
                <a16:creationId xmlns:a16="http://schemas.microsoft.com/office/drawing/2014/main" id="{7ACFEA4F-8890-BABC-88CD-64EA30A1D899}"/>
              </a:ext>
            </a:extLst>
          </p:cNvPr>
          <p:cNvSpPr/>
          <p:nvPr/>
        </p:nvSpPr>
        <p:spPr>
          <a:xfrm>
            <a:off x="10748626" y="4044868"/>
            <a:ext cx="476250" cy="476412"/>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1" name="Rectangle 50">
            <a:extLst>
              <a:ext uri="{FF2B5EF4-FFF2-40B4-BE49-F238E27FC236}">
                <a16:creationId xmlns:a16="http://schemas.microsoft.com/office/drawing/2014/main" id="{4E4C3EC4-05D7-5BB3-33E0-2082DF283C62}"/>
              </a:ext>
            </a:extLst>
          </p:cNvPr>
          <p:cNvSpPr/>
          <p:nvPr/>
        </p:nvSpPr>
        <p:spPr>
          <a:xfrm>
            <a:off x="10582618" y="3213213"/>
            <a:ext cx="476250" cy="476412"/>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2" name="Arrow: Right 51">
            <a:extLst>
              <a:ext uri="{FF2B5EF4-FFF2-40B4-BE49-F238E27FC236}">
                <a16:creationId xmlns:a16="http://schemas.microsoft.com/office/drawing/2014/main" id="{F2B7DCE9-7FEE-5E24-DBD5-876AD7812A6C}"/>
              </a:ext>
            </a:extLst>
          </p:cNvPr>
          <p:cNvSpPr/>
          <p:nvPr/>
        </p:nvSpPr>
        <p:spPr>
          <a:xfrm rot="10800000">
            <a:off x="6805383" y="3355248"/>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3" name="Arrow: Right 52">
            <a:extLst>
              <a:ext uri="{FF2B5EF4-FFF2-40B4-BE49-F238E27FC236}">
                <a16:creationId xmlns:a16="http://schemas.microsoft.com/office/drawing/2014/main" id="{066FA53E-8CDD-12BB-EC06-6CCEC0FF1D6A}"/>
              </a:ext>
            </a:extLst>
          </p:cNvPr>
          <p:cNvSpPr/>
          <p:nvPr/>
        </p:nvSpPr>
        <p:spPr>
          <a:xfrm rot="10800000">
            <a:off x="6805383" y="4343180"/>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4" name="TextBox 53">
            <a:extLst>
              <a:ext uri="{FF2B5EF4-FFF2-40B4-BE49-F238E27FC236}">
                <a16:creationId xmlns:a16="http://schemas.microsoft.com/office/drawing/2014/main" id="{BE4D0C4D-8E1C-1A81-F13F-B6A44CE7F22F}"/>
              </a:ext>
            </a:extLst>
          </p:cNvPr>
          <p:cNvSpPr txBox="1"/>
          <p:nvPr/>
        </p:nvSpPr>
        <p:spPr>
          <a:xfrm>
            <a:off x="9826171" y="998817"/>
            <a:ext cx="184731" cy="369332"/>
          </a:xfrm>
          <a:prstGeom prst="rect">
            <a:avLst/>
          </a:prstGeom>
          <a:noFill/>
        </p:spPr>
        <p:txBody>
          <a:bodyPr wrap="none" rtlCol="0">
            <a:spAutoFit/>
          </a:bodyPr>
          <a:lstStyle/>
          <a:p>
            <a:endParaRPr lang="en-CA" dirty="0"/>
          </a:p>
        </p:txBody>
      </p:sp>
      <p:sp>
        <p:nvSpPr>
          <p:cNvPr id="58" name="Rectangle 57">
            <a:extLst>
              <a:ext uri="{FF2B5EF4-FFF2-40B4-BE49-F238E27FC236}">
                <a16:creationId xmlns:a16="http://schemas.microsoft.com/office/drawing/2014/main" id="{49571D43-C71D-B703-9203-039298AC708E}"/>
              </a:ext>
            </a:extLst>
          </p:cNvPr>
          <p:cNvSpPr/>
          <p:nvPr/>
        </p:nvSpPr>
        <p:spPr>
          <a:xfrm>
            <a:off x="5081728" y="4208957"/>
            <a:ext cx="1101771" cy="48023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1" name="Rectangle 60">
            <a:extLst>
              <a:ext uri="{FF2B5EF4-FFF2-40B4-BE49-F238E27FC236}">
                <a16:creationId xmlns:a16="http://schemas.microsoft.com/office/drawing/2014/main" id="{BBBD03DF-6059-3E87-57A3-58C5AFCACEEA}"/>
              </a:ext>
            </a:extLst>
          </p:cNvPr>
          <p:cNvSpPr/>
          <p:nvPr/>
        </p:nvSpPr>
        <p:spPr>
          <a:xfrm>
            <a:off x="9303069" y="6193760"/>
            <a:ext cx="297059" cy="27233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2" name="Rectangle 61">
            <a:extLst>
              <a:ext uri="{FF2B5EF4-FFF2-40B4-BE49-F238E27FC236}">
                <a16:creationId xmlns:a16="http://schemas.microsoft.com/office/drawing/2014/main" id="{381B9D5B-0EF0-11E7-E10E-E1BA70931CE6}"/>
              </a:ext>
            </a:extLst>
          </p:cNvPr>
          <p:cNvSpPr/>
          <p:nvPr/>
        </p:nvSpPr>
        <p:spPr>
          <a:xfrm>
            <a:off x="9639960" y="6136336"/>
            <a:ext cx="1964978"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Liquid argon</a:t>
            </a:r>
          </a:p>
        </p:txBody>
      </p:sp>
      <p:sp>
        <p:nvSpPr>
          <p:cNvPr id="63" name="Arrow: Right 62">
            <a:extLst>
              <a:ext uri="{FF2B5EF4-FFF2-40B4-BE49-F238E27FC236}">
                <a16:creationId xmlns:a16="http://schemas.microsoft.com/office/drawing/2014/main" id="{A8CFFAB1-E910-E4E7-E7A2-777257252182}"/>
              </a:ext>
            </a:extLst>
          </p:cNvPr>
          <p:cNvSpPr/>
          <p:nvPr/>
        </p:nvSpPr>
        <p:spPr>
          <a:xfrm rot="5400000">
            <a:off x="4695837" y="5414048"/>
            <a:ext cx="538765" cy="208164"/>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6" name="Teardrop 65">
            <a:extLst>
              <a:ext uri="{FF2B5EF4-FFF2-40B4-BE49-F238E27FC236}">
                <a16:creationId xmlns:a16="http://schemas.microsoft.com/office/drawing/2014/main" id="{9BECFB18-8A28-DEC8-92D8-4380D465844D}"/>
              </a:ext>
            </a:extLst>
          </p:cNvPr>
          <p:cNvSpPr/>
          <p:nvPr/>
        </p:nvSpPr>
        <p:spPr>
          <a:xfrm rot="13526452" flipV="1">
            <a:off x="4830220" y="6309035"/>
            <a:ext cx="270000" cy="270000"/>
          </a:xfrm>
          <a:prstGeom prst="teardrop">
            <a:avLst>
              <a:gd name="adj" fmla="val 20000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7" name="Picture 6" descr="Emoji wagging his finger gesturing no | Premium Vector">
            <a:extLst>
              <a:ext uri="{FF2B5EF4-FFF2-40B4-BE49-F238E27FC236}">
                <a16:creationId xmlns:a16="http://schemas.microsoft.com/office/drawing/2014/main" id="{8811A2BB-8D19-707F-183B-C932F9F1B2D2}"/>
              </a:ext>
            </a:extLst>
          </p:cNvPr>
          <p:cNvPicPr>
            <a:picLocks noChangeAspect="1"/>
          </p:cNvPicPr>
          <p:nvPr/>
        </p:nvPicPr>
        <p:blipFill>
          <a:blip r:embed="rId6"/>
          <a:stretch/>
        </p:blipFill>
        <p:spPr>
          <a:xfrm>
            <a:off x="3268801" y="1353397"/>
            <a:ext cx="5924550" cy="4695825"/>
          </a:xfrm>
          <a:prstGeom prst="rect">
            <a:avLst/>
          </a:prstGeom>
        </p:spPr>
      </p:pic>
    </p:spTree>
    <p:extLst>
      <p:ext uri="{BB962C8B-B14F-4D97-AF65-F5344CB8AC3E}">
        <p14:creationId xmlns:p14="http://schemas.microsoft.com/office/powerpoint/2010/main" val="849249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hink-cell data - do not delete" hidden="1">
            <a:extLst>
              <a:ext uri="{FF2B5EF4-FFF2-40B4-BE49-F238E27FC236}">
                <a16:creationId xmlns:a16="http://schemas.microsoft.com/office/drawing/2014/main" id="{447B2255-A800-1F21-0188-D24514A26B21}"/>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20" name="think-cell data - do not delete" hidden="1">
                        <a:extLst>
                          <a:ext uri="{FF2B5EF4-FFF2-40B4-BE49-F238E27FC236}">
                            <a16:creationId xmlns:a16="http://schemas.microsoft.com/office/drawing/2014/main" id="{447B2255-A800-1F21-0188-D24514A26B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635A078-07DD-5D09-EA49-4A55B7C4DDDE}"/>
              </a:ext>
            </a:extLst>
          </p:cNvPr>
          <p:cNvSpPr>
            <a:spLocks noGrp="1"/>
          </p:cNvSpPr>
          <p:nvPr>
            <p:ph type="title"/>
          </p:nvPr>
        </p:nvSpPr>
        <p:spPr/>
        <p:txBody>
          <a:bodyPr vert="horz" rIns="91440"/>
          <a:lstStyle/>
          <a:p>
            <a:r>
              <a:rPr lang="en-CA" dirty="0"/>
              <a:t>Liquid argon is delicate – temperature band is very small!</a:t>
            </a:r>
          </a:p>
        </p:txBody>
      </p:sp>
      <p:sp>
        <p:nvSpPr>
          <p:cNvPr id="3" name="Text Placeholder 2">
            <a:extLst>
              <a:ext uri="{FF2B5EF4-FFF2-40B4-BE49-F238E27FC236}">
                <a16:creationId xmlns:a16="http://schemas.microsoft.com/office/drawing/2014/main" id="{CEF26CBA-D1DC-BE18-D190-8EFB0C5F0F56}"/>
              </a:ext>
            </a:extLst>
          </p:cNvPr>
          <p:cNvSpPr>
            <a:spLocks noGrp="1"/>
          </p:cNvSpPr>
          <p:nvPr>
            <p:ph type="body" sz="quarter" idx="13"/>
          </p:nvPr>
        </p:nvSpPr>
        <p:spPr>
          <a:xfrm>
            <a:off x="9029699" y="3873048"/>
            <a:ext cx="2102226" cy="345664"/>
          </a:xfrm>
        </p:spPr>
        <p:txBody>
          <a:bodyPr/>
          <a:lstStyle/>
          <a:p>
            <a:pPr algn="r"/>
            <a:r>
              <a:rPr lang="en-CA" sz="1200" i="1" dirty="0"/>
              <a:t>*at standard atm. pressure</a:t>
            </a:r>
          </a:p>
        </p:txBody>
      </p:sp>
      <p:sp>
        <p:nvSpPr>
          <p:cNvPr id="4" name="Slide Number Placeholder 3">
            <a:extLst>
              <a:ext uri="{FF2B5EF4-FFF2-40B4-BE49-F238E27FC236}">
                <a16:creationId xmlns:a16="http://schemas.microsoft.com/office/drawing/2014/main" id="{7BD0EB92-FEC2-A903-9965-9882525AEE9A}"/>
              </a:ext>
            </a:extLst>
          </p:cNvPr>
          <p:cNvSpPr>
            <a:spLocks noGrp="1"/>
          </p:cNvSpPr>
          <p:nvPr>
            <p:ph type="sldNum" sz="quarter" idx="12"/>
          </p:nvPr>
        </p:nvSpPr>
        <p:spPr/>
        <p:txBody>
          <a:bodyPr/>
          <a:lstStyle/>
          <a:p>
            <a:fld id="{44919FED-0144-4029-9D64-18DC1EDA9853}" type="slidenum">
              <a:rPr lang="en-CA" smtClean="0"/>
              <a:t>25</a:t>
            </a:fld>
            <a:endParaRPr lang="en-CA"/>
          </a:p>
        </p:txBody>
      </p:sp>
      <p:sp>
        <p:nvSpPr>
          <p:cNvPr id="7" name="Rectangle 6">
            <a:extLst>
              <a:ext uri="{FF2B5EF4-FFF2-40B4-BE49-F238E27FC236}">
                <a16:creationId xmlns:a16="http://schemas.microsoft.com/office/drawing/2014/main" id="{3151C9B8-AFA1-A0BB-D815-9EDAA038169D}"/>
              </a:ext>
            </a:extLst>
          </p:cNvPr>
          <p:cNvSpPr/>
          <p:nvPr/>
        </p:nvSpPr>
        <p:spPr>
          <a:xfrm>
            <a:off x="838200" y="3290206"/>
            <a:ext cx="10293726" cy="499782"/>
          </a:xfrm>
          <a:prstGeom prst="rect">
            <a:avLst/>
          </a:prstGeom>
          <a:gradFill flip="none" rotWithShape="1">
            <a:gsLst>
              <a:gs pos="31000">
                <a:schemeClr val="accent1"/>
              </a:gs>
              <a:gs pos="35000">
                <a:schemeClr val="accent1">
                  <a:lumMod val="20000"/>
                  <a:lumOff val="80000"/>
                </a:schemeClr>
              </a:gs>
              <a:gs pos="42000">
                <a:srgbClr val="FF8F8F"/>
              </a:gs>
            </a:gsLst>
            <a:lin ang="0" scaled="0"/>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9" name="Rectangle 8">
            <a:extLst>
              <a:ext uri="{FF2B5EF4-FFF2-40B4-BE49-F238E27FC236}">
                <a16:creationId xmlns:a16="http://schemas.microsoft.com/office/drawing/2014/main" id="{232A85C0-F159-C56C-EC38-1B2D3C9DF263}"/>
              </a:ext>
            </a:extLst>
          </p:cNvPr>
          <p:cNvSpPr/>
          <p:nvPr/>
        </p:nvSpPr>
        <p:spPr>
          <a:xfrm>
            <a:off x="9507191" y="5334304"/>
            <a:ext cx="213154" cy="27233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F557DCC1-8D91-26EE-06A2-84C4970D01AE}"/>
              </a:ext>
            </a:extLst>
          </p:cNvPr>
          <p:cNvSpPr/>
          <p:nvPr/>
        </p:nvSpPr>
        <p:spPr>
          <a:xfrm>
            <a:off x="9835169" y="5276879"/>
            <a:ext cx="1409967"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Solid argon</a:t>
            </a:r>
          </a:p>
        </p:txBody>
      </p:sp>
      <p:sp>
        <p:nvSpPr>
          <p:cNvPr id="13" name="Rectangle 12">
            <a:extLst>
              <a:ext uri="{FF2B5EF4-FFF2-40B4-BE49-F238E27FC236}">
                <a16:creationId xmlns:a16="http://schemas.microsoft.com/office/drawing/2014/main" id="{7C54ACFC-35EC-A176-07F2-086228E08CCD}"/>
              </a:ext>
            </a:extLst>
          </p:cNvPr>
          <p:cNvSpPr/>
          <p:nvPr/>
        </p:nvSpPr>
        <p:spPr>
          <a:xfrm>
            <a:off x="9507192" y="4540014"/>
            <a:ext cx="213154" cy="272330"/>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DFD7BA5E-4E7B-7F37-BD33-B157C7835D94}"/>
              </a:ext>
            </a:extLst>
          </p:cNvPr>
          <p:cNvSpPr/>
          <p:nvPr/>
        </p:nvSpPr>
        <p:spPr>
          <a:xfrm>
            <a:off x="9835169" y="4482589"/>
            <a:ext cx="1409967"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Gaseous argon</a:t>
            </a:r>
          </a:p>
        </p:txBody>
      </p:sp>
      <p:sp>
        <p:nvSpPr>
          <p:cNvPr id="17" name="Rectangle 16">
            <a:extLst>
              <a:ext uri="{FF2B5EF4-FFF2-40B4-BE49-F238E27FC236}">
                <a16:creationId xmlns:a16="http://schemas.microsoft.com/office/drawing/2014/main" id="{3F9EB6D5-DF0C-FE0A-C7FE-54C0C1C99A9E}"/>
              </a:ext>
            </a:extLst>
          </p:cNvPr>
          <p:cNvSpPr/>
          <p:nvPr/>
        </p:nvSpPr>
        <p:spPr>
          <a:xfrm>
            <a:off x="9507190" y="4937158"/>
            <a:ext cx="213154" cy="27233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ectangle 18">
            <a:extLst>
              <a:ext uri="{FF2B5EF4-FFF2-40B4-BE49-F238E27FC236}">
                <a16:creationId xmlns:a16="http://schemas.microsoft.com/office/drawing/2014/main" id="{046E3FD8-4C5C-EAD9-764B-1C3C35A399FC}"/>
              </a:ext>
            </a:extLst>
          </p:cNvPr>
          <p:cNvSpPr/>
          <p:nvPr/>
        </p:nvSpPr>
        <p:spPr>
          <a:xfrm>
            <a:off x="9844080" y="4879734"/>
            <a:ext cx="1409967"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Liquid argon</a:t>
            </a:r>
          </a:p>
        </p:txBody>
      </p:sp>
      <p:sp>
        <p:nvSpPr>
          <p:cNvPr id="21" name="Rectangle 20">
            <a:extLst>
              <a:ext uri="{FF2B5EF4-FFF2-40B4-BE49-F238E27FC236}">
                <a16:creationId xmlns:a16="http://schemas.microsoft.com/office/drawing/2014/main" id="{ED9CAD3E-95F4-C4B9-E975-F2979E328DBE}"/>
              </a:ext>
            </a:extLst>
          </p:cNvPr>
          <p:cNvSpPr/>
          <p:nvPr/>
        </p:nvSpPr>
        <p:spPr>
          <a:xfrm>
            <a:off x="3571902" y="3956108"/>
            <a:ext cx="964720"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-189.34°C</a:t>
            </a:r>
          </a:p>
        </p:txBody>
      </p:sp>
      <p:cxnSp>
        <p:nvCxnSpPr>
          <p:cNvPr id="23" name="Straight Connector 22">
            <a:extLst>
              <a:ext uri="{FF2B5EF4-FFF2-40B4-BE49-F238E27FC236}">
                <a16:creationId xmlns:a16="http://schemas.microsoft.com/office/drawing/2014/main" id="{2CFE26C1-EE35-2A98-B689-B517C09083B1}"/>
              </a:ext>
            </a:extLst>
          </p:cNvPr>
          <p:cNvCxnSpPr>
            <a:stCxn id="21" idx="0"/>
          </p:cNvCxnSpPr>
          <p:nvPr/>
        </p:nvCxnSpPr>
        <p:spPr>
          <a:xfrm flipH="1" flipV="1">
            <a:off x="4049486" y="3789988"/>
            <a:ext cx="0" cy="16612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sp>
        <p:nvSpPr>
          <p:cNvPr id="24" name="Rectangle 23">
            <a:extLst>
              <a:ext uri="{FF2B5EF4-FFF2-40B4-BE49-F238E27FC236}">
                <a16:creationId xmlns:a16="http://schemas.microsoft.com/office/drawing/2014/main" id="{F6060C8A-5013-16A3-7E6A-E2C80D42BD33}"/>
              </a:ext>
            </a:extLst>
          </p:cNvPr>
          <p:cNvSpPr/>
          <p:nvPr/>
        </p:nvSpPr>
        <p:spPr>
          <a:xfrm>
            <a:off x="4207206" y="2736907"/>
            <a:ext cx="964720"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-185.85°C</a:t>
            </a:r>
          </a:p>
        </p:txBody>
      </p:sp>
      <p:cxnSp>
        <p:nvCxnSpPr>
          <p:cNvPr id="25" name="Straight Connector 24">
            <a:extLst>
              <a:ext uri="{FF2B5EF4-FFF2-40B4-BE49-F238E27FC236}">
                <a16:creationId xmlns:a16="http://schemas.microsoft.com/office/drawing/2014/main" id="{5659AEBD-3FEE-5651-DDC6-542BA95D5D25}"/>
              </a:ext>
            </a:extLst>
          </p:cNvPr>
          <p:cNvCxnSpPr>
            <a:cxnSpLocks/>
          </p:cNvCxnSpPr>
          <p:nvPr/>
        </p:nvCxnSpPr>
        <p:spPr>
          <a:xfrm flipH="1" flipV="1">
            <a:off x="4689566" y="3124086"/>
            <a:ext cx="0" cy="16612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820289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40DE6-B97B-94EB-957F-88E9C0378B15}"/>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E7AA7F2-4DAE-05F9-F2A8-B875ADBC755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2E7AA7F2-4DAE-05F9-F2A8-B875ADBC755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4" name="Rectangle 63">
            <a:extLst>
              <a:ext uri="{FF2B5EF4-FFF2-40B4-BE49-F238E27FC236}">
                <a16:creationId xmlns:a16="http://schemas.microsoft.com/office/drawing/2014/main" id="{6B718AB0-1548-D2EA-A6ED-27C854B38F71}"/>
              </a:ext>
            </a:extLst>
          </p:cNvPr>
          <p:cNvSpPr/>
          <p:nvPr/>
        </p:nvSpPr>
        <p:spPr>
          <a:xfrm>
            <a:off x="4430806" y="1591982"/>
            <a:ext cx="7100794" cy="5129491"/>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5" name="Rectangle 54">
            <a:extLst>
              <a:ext uri="{FF2B5EF4-FFF2-40B4-BE49-F238E27FC236}">
                <a16:creationId xmlns:a16="http://schemas.microsoft.com/office/drawing/2014/main" id="{500F63C0-8F1A-1010-F332-42A8CE0D9176}"/>
              </a:ext>
            </a:extLst>
          </p:cNvPr>
          <p:cNvSpPr/>
          <p:nvPr/>
        </p:nvSpPr>
        <p:spPr>
          <a:xfrm rot="10800000">
            <a:off x="4838586" y="3201530"/>
            <a:ext cx="933027" cy="49978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6" name="Rectangle 55">
            <a:extLst>
              <a:ext uri="{FF2B5EF4-FFF2-40B4-BE49-F238E27FC236}">
                <a16:creationId xmlns:a16="http://schemas.microsoft.com/office/drawing/2014/main" id="{5F08BD00-8942-3D2D-7CCC-6DBA39185866}"/>
              </a:ext>
            </a:extLst>
          </p:cNvPr>
          <p:cNvSpPr/>
          <p:nvPr/>
        </p:nvSpPr>
        <p:spPr>
          <a:xfrm rot="10800000">
            <a:off x="4800955" y="4201094"/>
            <a:ext cx="906890" cy="49978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7" name="Rectangle 56">
            <a:extLst>
              <a:ext uri="{FF2B5EF4-FFF2-40B4-BE49-F238E27FC236}">
                <a16:creationId xmlns:a16="http://schemas.microsoft.com/office/drawing/2014/main" id="{3DEA9303-7F44-CDF1-9A6A-3C65611EDEB8}"/>
              </a:ext>
            </a:extLst>
          </p:cNvPr>
          <p:cNvSpPr/>
          <p:nvPr/>
        </p:nvSpPr>
        <p:spPr>
          <a:xfrm rot="16200000">
            <a:off x="3560794" y="4356063"/>
            <a:ext cx="2808853" cy="49978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9" name="Rectangle 58">
            <a:extLst>
              <a:ext uri="{FF2B5EF4-FFF2-40B4-BE49-F238E27FC236}">
                <a16:creationId xmlns:a16="http://schemas.microsoft.com/office/drawing/2014/main" id="{346D1360-0D2F-3174-7170-7FB8BD4AC79B}"/>
              </a:ext>
            </a:extLst>
          </p:cNvPr>
          <p:cNvSpPr/>
          <p:nvPr/>
        </p:nvSpPr>
        <p:spPr>
          <a:xfrm>
            <a:off x="5118772" y="3213211"/>
            <a:ext cx="1130110" cy="480229"/>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ectangle 30">
            <a:extLst>
              <a:ext uri="{FF2B5EF4-FFF2-40B4-BE49-F238E27FC236}">
                <a16:creationId xmlns:a16="http://schemas.microsoft.com/office/drawing/2014/main" id="{8417CBDB-2AD8-6D35-281F-EC38E49B46AE}"/>
              </a:ext>
            </a:extLst>
          </p:cNvPr>
          <p:cNvSpPr/>
          <p:nvPr/>
        </p:nvSpPr>
        <p:spPr>
          <a:xfrm rot="5400000">
            <a:off x="8659907" y="2739846"/>
            <a:ext cx="2422711"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91E8F374-4D16-5B8B-4307-68F5A88E7638}"/>
              </a:ext>
            </a:extLst>
          </p:cNvPr>
          <p:cNvSpPr>
            <a:spLocks noGrp="1"/>
          </p:cNvSpPr>
          <p:nvPr>
            <p:ph type="title"/>
          </p:nvPr>
        </p:nvSpPr>
        <p:spPr>
          <a:solidFill>
            <a:schemeClr val="bg1"/>
          </a:solidFill>
        </p:spPr>
        <p:txBody>
          <a:bodyPr vert="horz" rIns="91440"/>
          <a:lstStyle/>
          <a:p>
            <a:r>
              <a:rPr lang="en-CA" dirty="0"/>
              <a:t>How do we conduct R&amp;D here at Queen’s?</a:t>
            </a:r>
          </a:p>
        </p:txBody>
      </p:sp>
      <p:sp>
        <p:nvSpPr>
          <p:cNvPr id="3" name="Text Placeholder 2">
            <a:extLst>
              <a:ext uri="{FF2B5EF4-FFF2-40B4-BE49-F238E27FC236}">
                <a16:creationId xmlns:a16="http://schemas.microsoft.com/office/drawing/2014/main" id="{C3260FC5-A0AF-CF5B-DDF2-B82B79804AA1}"/>
              </a:ext>
            </a:extLst>
          </p:cNvPr>
          <p:cNvSpPr>
            <a:spLocks noGrp="1"/>
          </p:cNvSpPr>
          <p:nvPr>
            <p:ph type="body" sz="quarter" idx="13"/>
          </p:nvPr>
        </p:nvSpPr>
        <p:spPr>
          <a:xfrm>
            <a:off x="838200" y="1295400"/>
            <a:ext cx="11099660" cy="314325"/>
          </a:xfrm>
          <a:solidFill>
            <a:schemeClr val="bg1"/>
          </a:solidFill>
        </p:spPr>
        <p:txBody>
          <a:bodyPr/>
          <a:lstStyle/>
          <a:p>
            <a:r>
              <a:rPr lang="en-CA" dirty="0"/>
              <a:t>Creating our own noble liquid detector environment</a:t>
            </a:r>
          </a:p>
        </p:txBody>
      </p:sp>
      <p:sp>
        <p:nvSpPr>
          <p:cNvPr id="4" name="Slide Number Placeholder 3">
            <a:extLst>
              <a:ext uri="{FF2B5EF4-FFF2-40B4-BE49-F238E27FC236}">
                <a16:creationId xmlns:a16="http://schemas.microsoft.com/office/drawing/2014/main" id="{F9176FB2-13B9-CE15-2A12-29EC93952E62}"/>
              </a:ext>
            </a:extLst>
          </p:cNvPr>
          <p:cNvSpPr>
            <a:spLocks noGrp="1"/>
          </p:cNvSpPr>
          <p:nvPr>
            <p:ph type="sldNum" sz="quarter" idx="12"/>
          </p:nvPr>
        </p:nvSpPr>
        <p:spPr/>
        <p:txBody>
          <a:bodyPr/>
          <a:lstStyle/>
          <a:p>
            <a:fld id="{44919FED-0144-4029-9D64-18DC1EDA9853}" type="slidenum">
              <a:rPr lang="en-CA" smtClean="0"/>
              <a:t>26</a:t>
            </a:fld>
            <a:endParaRPr lang="en-CA"/>
          </a:p>
        </p:txBody>
      </p:sp>
      <p:pic>
        <p:nvPicPr>
          <p:cNvPr id="27" name="Picture 26">
            <a:extLst>
              <a:ext uri="{FF2B5EF4-FFF2-40B4-BE49-F238E27FC236}">
                <a16:creationId xmlns:a16="http://schemas.microsoft.com/office/drawing/2014/main" id="{7C82CB97-368A-171F-13CC-1E1BF7EDF6E7}"/>
              </a:ext>
            </a:extLst>
          </p:cNvPr>
          <p:cNvPicPr>
            <a:picLocks noChangeAspect="1"/>
          </p:cNvPicPr>
          <p:nvPr/>
        </p:nvPicPr>
        <p:blipFill>
          <a:blip r:embed="rId5">
            <a:extLst>
              <a:ext uri="{28A0092B-C50C-407E-A947-70E740481C1C}">
                <a14:useLocalDpi xmlns:a14="http://schemas.microsoft.com/office/drawing/2010/main"/>
              </a:ext>
            </a:extLst>
          </a:blip>
          <a:srcRect l="21045" t="15923" b="13882"/>
          <a:stretch>
            <a:fillRect/>
          </a:stretch>
        </p:blipFill>
        <p:spPr>
          <a:xfrm>
            <a:off x="800945" y="1702369"/>
            <a:ext cx="3045801" cy="4814048"/>
          </a:xfrm>
          <a:prstGeom prst="rect">
            <a:avLst/>
          </a:prstGeom>
        </p:spPr>
      </p:pic>
      <p:sp>
        <p:nvSpPr>
          <p:cNvPr id="16" name="Oval 15">
            <a:extLst>
              <a:ext uri="{FF2B5EF4-FFF2-40B4-BE49-F238E27FC236}">
                <a16:creationId xmlns:a16="http://schemas.microsoft.com/office/drawing/2014/main" id="{07C3F831-24B5-FD78-04C9-CDC2820DC075}"/>
              </a:ext>
            </a:extLst>
          </p:cNvPr>
          <p:cNvSpPr/>
          <p:nvPr/>
        </p:nvSpPr>
        <p:spPr>
          <a:xfrm>
            <a:off x="1808630" y="3086101"/>
            <a:ext cx="1028699" cy="914399"/>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7" name="Straight Arrow Connector 16">
            <a:extLst>
              <a:ext uri="{FF2B5EF4-FFF2-40B4-BE49-F238E27FC236}">
                <a16:creationId xmlns:a16="http://schemas.microsoft.com/office/drawing/2014/main" id="{0BFD61A0-5B21-5B7F-5CF3-76D4AD338F6B}"/>
              </a:ext>
            </a:extLst>
          </p:cNvPr>
          <p:cNvCxnSpPr>
            <a:cxnSpLocks/>
            <a:stCxn id="16" idx="6"/>
          </p:cNvCxnSpPr>
          <p:nvPr/>
        </p:nvCxnSpPr>
        <p:spPr>
          <a:xfrm flipV="1">
            <a:off x="2837329" y="3289300"/>
            <a:ext cx="1788459" cy="254001"/>
          </a:xfrm>
          <a:prstGeom prst="straightConnector1">
            <a:avLst/>
          </a:prstGeom>
          <a:noFill/>
          <a:ln w="57150">
            <a:solidFill>
              <a:srgbClr val="C0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cxnSp>
      <p:sp>
        <p:nvSpPr>
          <p:cNvPr id="20" name="Rectangle 19">
            <a:extLst>
              <a:ext uri="{FF2B5EF4-FFF2-40B4-BE49-F238E27FC236}">
                <a16:creationId xmlns:a16="http://schemas.microsoft.com/office/drawing/2014/main" id="{0CA36008-9698-5DDE-BB85-32EE127F0E3E}"/>
              </a:ext>
            </a:extLst>
          </p:cNvPr>
          <p:cNvSpPr/>
          <p:nvPr/>
        </p:nvSpPr>
        <p:spPr>
          <a:xfrm>
            <a:off x="5654487" y="2701746"/>
            <a:ext cx="3966882"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1" name="Rectangle 20">
            <a:extLst>
              <a:ext uri="{FF2B5EF4-FFF2-40B4-BE49-F238E27FC236}">
                <a16:creationId xmlns:a16="http://schemas.microsoft.com/office/drawing/2014/main" id="{8F595C6D-06AB-8901-5C85-D2C68822C2AA}"/>
              </a:ext>
            </a:extLst>
          </p:cNvPr>
          <p:cNvSpPr/>
          <p:nvPr/>
        </p:nvSpPr>
        <p:spPr>
          <a:xfrm>
            <a:off x="5654487" y="3201528"/>
            <a:ext cx="3966882" cy="499782"/>
          </a:xfrm>
          <a:prstGeom prst="rect">
            <a:avLst/>
          </a:prstGeom>
          <a:gradFill flip="none" rotWithShape="1">
            <a:gsLst>
              <a:gs pos="15000">
                <a:schemeClr val="accent1">
                  <a:lumMod val="20000"/>
                  <a:lumOff val="80000"/>
                </a:schemeClr>
              </a:gs>
              <a:gs pos="54000">
                <a:srgbClr val="FF8F8F"/>
              </a:gs>
            </a:gsLst>
            <a:lin ang="0" scaled="0"/>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a:extLst>
              <a:ext uri="{FF2B5EF4-FFF2-40B4-BE49-F238E27FC236}">
                <a16:creationId xmlns:a16="http://schemas.microsoft.com/office/drawing/2014/main" id="{605FFBF1-D2F7-072B-7A7D-175CFCDA64C2}"/>
              </a:ext>
            </a:extLst>
          </p:cNvPr>
          <p:cNvSpPr/>
          <p:nvPr/>
        </p:nvSpPr>
        <p:spPr>
          <a:xfrm>
            <a:off x="5654487" y="3701310"/>
            <a:ext cx="3966882"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ectangle 22">
            <a:extLst>
              <a:ext uri="{FF2B5EF4-FFF2-40B4-BE49-F238E27FC236}">
                <a16:creationId xmlns:a16="http://schemas.microsoft.com/office/drawing/2014/main" id="{0198FCA8-E671-0154-1932-4D79C92A3FF3}"/>
              </a:ext>
            </a:extLst>
          </p:cNvPr>
          <p:cNvSpPr/>
          <p:nvPr/>
        </p:nvSpPr>
        <p:spPr>
          <a:xfrm>
            <a:off x="5654487" y="4201092"/>
            <a:ext cx="3966882" cy="499782"/>
          </a:xfrm>
          <a:prstGeom prst="rect">
            <a:avLst/>
          </a:prstGeom>
          <a:gradFill flip="none" rotWithShape="1">
            <a:gsLst>
              <a:gs pos="15000">
                <a:schemeClr val="accent1">
                  <a:lumMod val="20000"/>
                  <a:lumOff val="80000"/>
                </a:schemeClr>
              </a:gs>
              <a:gs pos="54000">
                <a:srgbClr val="FF8F8F"/>
              </a:gs>
            </a:gsLst>
            <a:lin ang="0" scaled="0"/>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a:extLst>
              <a:ext uri="{FF2B5EF4-FFF2-40B4-BE49-F238E27FC236}">
                <a16:creationId xmlns:a16="http://schemas.microsoft.com/office/drawing/2014/main" id="{85EC7331-070F-3CDD-340F-5E631B45AE90}"/>
              </a:ext>
            </a:extLst>
          </p:cNvPr>
          <p:cNvSpPr/>
          <p:nvPr/>
        </p:nvSpPr>
        <p:spPr>
          <a:xfrm rot="5400000">
            <a:off x="4584485" y="2739846"/>
            <a:ext cx="2422711"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5" name="Rectangle 24">
            <a:extLst>
              <a:ext uri="{FF2B5EF4-FFF2-40B4-BE49-F238E27FC236}">
                <a16:creationId xmlns:a16="http://schemas.microsoft.com/office/drawing/2014/main" id="{68E59731-1735-8CBA-B5A1-FA0AD0278707}"/>
              </a:ext>
            </a:extLst>
          </p:cNvPr>
          <p:cNvSpPr/>
          <p:nvPr/>
        </p:nvSpPr>
        <p:spPr>
          <a:xfrm>
            <a:off x="5795840" y="2713432"/>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ectangle 27">
            <a:extLst>
              <a:ext uri="{FF2B5EF4-FFF2-40B4-BE49-F238E27FC236}">
                <a16:creationId xmlns:a16="http://schemas.microsoft.com/office/drawing/2014/main" id="{27C472CD-E40A-1759-C6DA-EDE05FF53D21}"/>
              </a:ext>
            </a:extLst>
          </p:cNvPr>
          <p:cNvSpPr/>
          <p:nvPr/>
        </p:nvSpPr>
        <p:spPr>
          <a:xfrm>
            <a:off x="5795840" y="3712996"/>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ectangle 28">
            <a:extLst>
              <a:ext uri="{FF2B5EF4-FFF2-40B4-BE49-F238E27FC236}">
                <a16:creationId xmlns:a16="http://schemas.microsoft.com/office/drawing/2014/main" id="{CBF71149-7FAC-D295-8B85-A8A151F6E453}"/>
              </a:ext>
            </a:extLst>
          </p:cNvPr>
          <p:cNvSpPr/>
          <p:nvPr/>
        </p:nvSpPr>
        <p:spPr>
          <a:xfrm>
            <a:off x="9359149" y="2713431"/>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ectangle 29">
            <a:extLst>
              <a:ext uri="{FF2B5EF4-FFF2-40B4-BE49-F238E27FC236}">
                <a16:creationId xmlns:a16="http://schemas.microsoft.com/office/drawing/2014/main" id="{60E4E285-7005-82A8-6CC7-8F11CD79632C}"/>
              </a:ext>
            </a:extLst>
          </p:cNvPr>
          <p:cNvSpPr/>
          <p:nvPr/>
        </p:nvSpPr>
        <p:spPr>
          <a:xfrm>
            <a:off x="9359149" y="3712995"/>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Arrow: Right 31">
            <a:extLst>
              <a:ext uri="{FF2B5EF4-FFF2-40B4-BE49-F238E27FC236}">
                <a16:creationId xmlns:a16="http://schemas.microsoft.com/office/drawing/2014/main" id="{1C18A9AC-2211-F858-7D73-BE8EFF4976EE}"/>
              </a:ext>
            </a:extLst>
          </p:cNvPr>
          <p:cNvSpPr/>
          <p:nvPr/>
        </p:nvSpPr>
        <p:spPr>
          <a:xfrm>
            <a:off x="6805383" y="2848956"/>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4" name="Arrow: Right 33">
            <a:extLst>
              <a:ext uri="{FF2B5EF4-FFF2-40B4-BE49-F238E27FC236}">
                <a16:creationId xmlns:a16="http://schemas.microsoft.com/office/drawing/2014/main" id="{3A992406-2C63-5168-DBAE-1F258CDC9EB5}"/>
              </a:ext>
            </a:extLst>
          </p:cNvPr>
          <p:cNvSpPr/>
          <p:nvPr/>
        </p:nvSpPr>
        <p:spPr>
          <a:xfrm>
            <a:off x="6805383" y="3836888"/>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5" name="Arrow: Right 34">
            <a:extLst>
              <a:ext uri="{FF2B5EF4-FFF2-40B4-BE49-F238E27FC236}">
                <a16:creationId xmlns:a16="http://schemas.microsoft.com/office/drawing/2014/main" id="{69CD9006-89FF-D40B-7D5E-1CBCD402522B}"/>
              </a:ext>
            </a:extLst>
          </p:cNvPr>
          <p:cNvSpPr/>
          <p:nvPr/>
        </p:nvSpPr>
        <p:spPr>
          <a:xfrm rot="5400000">
            <a:off x="5512850" y="2096383"/>
            <a:ext cx="538765" cy="208164"/>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7" name="Arrow: Right 36">
            <a:extLst>
              <a:ext uri="{FF2B5EF4-FFF2-40B4-BE49-F238E27FC236}">
                <a16:creationId xmlns:a16="http://schemas.microsoft.com/office/drawing/2014/main" id="{15174FC1-48C9-8590-467B-2A32CF2A8B44}"/>
              </a:ext>
            </a:extLst>
          </p:cNvPr>
          <p:cNvSpPr/>
          <p:nvPr/>
        </p:nvSpPr>
        <p:spPr>
          <a:xfrm rot="16200000">
            <a:off x="9588275" y="2096379"/>
            <a:ext cx="538764" cy="208168"/>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8" name="Rectangle 37">
            <a:extLst>
              <a:ext uri="{FF2B5EF4-FFF2-40B4-BE49-F238E27FC236}">
                <a16:creationId xmlns:a16="http://schemas.microsoft.com/office/drawing/2014/main" id="{DD59BC32-25DE-C49D-EAAC-534510EB7FEA}"/>
              </a:ext>
            </a:extLst>
          </p:cNvPr>
          <p:cNvSpPr/>
          <p:nvPr/>
        </p:nvSpPr>
        <p:spPr>
          <a:xfrm>
            <a:off x="9303070" y="5399472"/>
            <a:ext cx="297059" cy="272330"/>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ectangle 38">
            <a:extLst>
              <a:ext uri="{FF2B5EF4-FFF2-40B4-BE49-F238E27FC236}">
                <a16:creationId xmlns:a16="http://schemas.microsoft.com/office/drawing/2014/main" id="{4F9F1316-3F37-6FF3-4657-EEBCF7524628}"/>
              </a:ext>
            </a:extLst>
          </p:cNvPr>
          <p:cNvSpPr/>
          <p:nvPr/>
        </p:nvSpPr>
        <p:spPr>
          <a:xfrm>
            <a:off x="9631049" y="5342047"/>
            <a:ext cx="1964978"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Liquid nitrogen</a:t>
            </a:r>
          </a:p>
        </p:txBody>
      </p:sp>
      <p:sp>
        <p:nvSpPr>
          <p:cNvPr id="40" name="Rectangle 39">
            <a:extLst>
              <a:ext uri="{FF2B5EF4-FFF2-40B4-BE49-F238E27FC236}">
                <a16:creationId xmlns:a16="http://schemas.microsoft.com/office/drawing/2014/main" id="{316680C1-4D87-C152-AACF-C8028568FEEC}"/>
              </a:ext>
            </a:extLst>
          </p:cNvPr>
          <p:cNvSpPr/>
          <p:nvPr/>
        </p:nvSpPr>
        <p:spPr>
          <a:xfrm>
            <a:off x="9303071" y="5796616"/>
            <a:ext cx="297059" cy="272330"/>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a:extLst>
              <a:ext uri="{FF2B5EF4-FFF2-40B4-BE49-F238E27FC236}">
                <a16:creationId xmlns:a16="http://schemas.microsoft.com/office/drawing/2014/main" id="{8B23A230-EC1D-69A6-C1FE-0809F1FE3743}"/>
              </a:ext>
            </a:extLst>
          </p:cNvPr>
          <p:cNvSpPr/>
          <p:nvPr/>
        </p:nvSpPr>
        <p:spPr>
          <a:xfrm>
            <a:off x="9631049" y="5739191"/>
            <a:ext cx="1964978"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Gaseous argon</a:t>
            </a:r>
          </a:p>
        </p:txBody>
      </p:sp>
      <p:sp>
        <p:nvSpPr>
          <p:cNvPr id="42" name="Rectangle 41">
            <a:extLst>
              <a:ext uri="{FF2B5EF4-FFF2-40B4-BE49-F238E27FC236}">
                <a16:creationId xmlns:a16="http://schemas.microsoft.com/office/drawing/2014/main" id="{C5D0E5F3-53AC-98DF-8931-3F5CF8837D42}"/>
              </a:ext>
            </a:extLst>
          </p:cNvPr>
          <p:cNvSpPr/>
          <p:nvPr/>
        </p:nvSpPr>
        <p:spPr>
          <a:xfrm>
            <a:off x="9609040" y="4201092"/>
            <a:ext cx="1626722" cy="499782"/>
          </a:xfrm>
          <a:prstGeom prst="rect">
            <a:avLst/>
          </a:prstGeom>
          <a:solidFill>
            <a:srgbClr val="FF8F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3" name="Rectangle 42">
            <a:extLst>
              <a:ext uri="{FF2B5EF4-FFF2-40B4-BE49-F238E27FC236}">
                <a16:creationId xmlns:a16="http://schemas.microsoft.com/office/drawing/2014/main" id="{75FF202C-79AF-87E9-2C0A-DC81B106CE3B}"/>
              </a:ext>
            </a:extLst>
          </p:cNvPr>
          <p:cNvSpPr/>
          <p:nvPr/>
        </p:nvSpPr>
        <p:spPr>
          <a:xfrm>
            <a:off x="10121156" y="3201528"/>
            <a:ext cx="1114606" cy="499782"/>
          </a:xfrm>
          <a:prstGeom prst="rect">
            <a:avLst/>
          </a:prstGeom>
          <a:solidFill>
            <a:srgbClr val="FF8F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ectangle 43">
            <a:extLst>
              <a:ext uri="{FF2B5EF4-FFF2-40B4-BE49-F238E27FC236}">
                <a16:creationId xmlns:a16="http://schemas.microsoft.com/office/drawing/2014/main" id="{CECD27C2-574D-8583-50BA-D4AA7609D432}"/>
              </a:ext>
            </a:extLst>
          </p:cNvPr>
          <p:cNvSpPr/>
          <p:nvPr/>
        </p:nvSpPr>
        <p:spPr>
          <a:xfrm>
            <a:off x="9359149" y="4212777"/>
            <a:ext cx="499783" cy="476412"/>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Rectangle 44">
            <a:extLst>
              <a:ext uri="{FF2B5EF4-FFF2-40B4-BE49-F238E27FC236}">
                <a16:creationId xmlns:a16="http://schemas.microsoft.com/office/drawing/2014/main" id="{5DF519B3-D09D-532E-387E-4010D9A0B264}"/>
              </a:ext>
            </a:extLst>
          </p:cNvPr>
          <p:cNvSpPr/>
          <p:nvPr/>
        </p:nvSpPr>
        <p:spPr>
          <a:xfrm rot="5400000">
            <a:off x="9774515" y="2739846"/>
            <a:ext cx="2422711" cy="499782"/>
          </a:xfrm>
          <a:prstGeom prst="rect">
            <a:avLst/>
          </a:prstGeom>
          <a:solidFill>
            <a:srgbClr val="FF8F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Arrow: Right 45">
            <a:extLst>
              <a:ext uri="{FF2B5EF4-FFF2-40B4-BE49-F238E27FC236}">
                <a16:creationId xmlns:a16="http://schemas.microsoft.com/office/drawing/2014/main" id="{9BF37349-563C-4EFC-9D53-C146F7702DE1}"/>
              </a:ext>
            </a:extLst>
          </p:cNvPr>
          <p:cNvSpPr/>
          <p:nvPr/>
        </p:nvSpPr>
        <p:spPr>
          <a:xfrm rot="5400000">
            <a:off x="10702880" y="2096383"/>
            <a:ext cx="538765" cy="208164"/>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0" name="Rectangle 49">
            <a:extLst>
              <a:ext uri="{FF2B5EF4-FFF2-40B4-BE49-F238E27FC236}">
                <a16:creationId xmlns:a16="http://schemas.microsoft.com/office/drawing/2014/main" id="{4B5DDC36-B8CA-5C74-12CF-EFFFF97FBA70}"/>
              </a:ext>
            </a:extLst>
          </p:cNvPr>
          <p:cNvSpPr/>
          <p:nvPr/>
        </p:nvSpPr>
        <p:spPr>
          <a:xfrm>
            <a:off x="10748626" y="4044868"/>
            <a:ext cx="476250" cy="476412"/>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1" name="Rectangle 50">
            <a:extLst>
              <a:ext uri="{FF2B5EF4-FFF2-40B4-BE49-F238E27FC236}">
                <a16:creationId xmlns:a16="http://schemas.microsoft.com/office/drawing/2014/main" id="{E9A3E052-8D76-E212-7295-C5EC00967442}"/>
              </a:ext>
            </a:extLst>
          </p:cNvPr>
          <p:cNvSpPr/>
          <p:nvPr/>
        </p:nvSpPr>
        <p:spPr>
          <a:xfrm>
            <a:off x="10582618" y="3213213"/>
            <a:ext cx="476250" cy="476412"/>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2" name="Arrow: Right 51">
            <a:extLst>
              <a:ext uri="{FF2B5EF4-FFF2-40B4-BE49-F238E27FC236}">
                <a16:creationId xmlns:a16="http://schemas.microsoft.com/office/drawing/2014/main" id="{9363C3FD-4154-287F-879F-2ADC13D018E7}"/>
              </a:ext>
            </a:extLst>
          </p:cNvPr>
          <p:cNvSpPr/>
          <p:nvPr/>
        </p:nvSpPr>
        <p:spPr>
          <a:xfrm rot="10800000">
            <a:off x="6805383" y="3355248"/>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3" name="Arrow: Right 52">
            <a:extLst>
              <a:ext uri="{FF2B5EF4-FFF2-40B4-BE49-F238E27FC236}">
                <a16:creationId xmlns:a16="http://schemas.microsoft.com/office/drawing/2014/main" id="{AED22A00-1576-5A62-AA38-C44E94914A0B}"/>
              </a:ext>
            </a:extLst>
          </p:cNvPr>
          <p:cNvSpPr/>
          <p:nvPr/>
        </p:nvSpPr>
        <p:spPr>
          <a:xfrm rot="10800000">
            <a:off x="6805383" y="4343180"/>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4" name="TextBox 53">
            <a:extLst>
              <a:ext uri="{FF2B5EF4-FFF2-40B4-BE49-F238E27FC236}">
                <a16:creationId xmlns:a16="http://schemas.microsoft.com/office/drawing/2014/main" id="{1C7D7C01-5AFD-1748-71D1-011AB179FE01}"/>
              </a:ext>
            </a:extLst>
          </p:cNvPr>
          <p:cNvSpPr txBox="1"/>
          <p:nvPr/>
        </p:nvSpPr>
        <p:spPr>
          <a:xfrm>
            <a:off x="9826171" y="998817"/>
            <a:ext cx="184731" cy="369332"/>
          </a:xfrm>
          <a:prstGeom prst="rect">
            <a:avLst/>
          </a:prstGeom>
          <a:noFill/>
        </p:spPr>
        <p:txBody>
          <a:bodyPr wrap="none" rtlCol="0">
            <a:spAutoFit/>
          </a:bodyPr>
          <a:lstStyle/>
          <a:p>
            <a:endParaRPr lang="en-CA" dirty="0"/>
          </a:p>
        </p:txBody>
      </p:sp>
      <p:sp>
        <p:nvSpPr>
          <p:cNvPr id="58" name="Rectangle 57">
            <a:extLst>
              <a:ext uri="{FF2B5EF4-FFF2-40B4-BE49-F238E27FC236}">
                <a16:creationId xmlns:a16="http://schemas.microsoft.com/office/drawing/2014/main" id="{C99713AD-BC96-C536-24BD-EF547408C5CC}"/>
              </a:ext>
            </a:extLst>
          </p:cNvPr>
          <p:cNvSpPr/>
          <p:nvPr/>
        </p:nvSpPr>
        <p:spPr>
          <a:xfrm>
            <a:off x="5081728" y="4208957"/>
            <a:ext cx="1101771" cy="48023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1" name="Rectangle 60">
            <a:extLst>
              <a:ext uri="{FF2B5EF4-FFF2-40B4-BE49-F238E27FC236}">
                <a16:creationId xmlns:a16="http://schemas.microsoft.com/office/drawing/2014/main" id="{1BCABE32-6D13-E2C2-860E-3F989E99C7CD}"/>
              </a:ext>
            </a:extLst>
          </p:cNvPr>
          <p:cNvSpPr/>
          <p:nvPr/>
        </p:nvSpPr>
        <p:spPr>
          <a:xfrm>
            <a:off x="9303069" y="6193760"/>
            <a:ext cx="297059" cy="27233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2" name="Rectangle 61">
            <a:extLst>
              <a:ext uri="{FF2B5EF4-FFF2-40B4-BE49-F238E27FC236}">
                <a16:creationId xmlns:a16="http://schemas.microsoft.com/office/drawing/2014/main" id="{1248691A-6F66-80F5-3A86-07B3C4F0DBE0}"/>
              </a:ext>
            </a:extLst>
          </p:cNvPr>
          <p:cNvSpPr/>
          <p:nvPr/>
        </p:nvSpPr>
        <p:spPr>
          <a:xfrm>
            <a:off x="9639960" y="6136336"/>
            <a:ext cx="1964978"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Liquid argon</a:t>
            </a:r>
          </a:p>
        </p:txBody>
      </p:sp>
      <p:sp>
        <p:nvSpPr>
          <p:cNvPr id="63" name="Arrow: Right 62">
            <a:extLst>
              <a:ext uri="{FF2B5EF4-FFF2-40B4-BE49-F238E27FC236}">
                <a16:creationId xmlns:a16="http://schemas.microsoft.com/office/drawing/2014/main" id="{5FE93E7C-D4E9-EBB1-7793-824D4B1A787C}"/>
              </a:ext>
            </a:extLst>
          </p:cNvPr>
          <p:cNvSpPr/>
          <p:nvPr/>
        </p:nvSpPr>
        <p:spPr>
          <a:xfrm rot="5400000">
            <a:off x="4695837" y="5414048"/>
            <a:ext cx="538765" cy="208164"/>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6" name="Teardrop 65">
            <a:extLst>
              <a:ext uri="{FF2B5EF4-FFF2-40B4-BE49-F238E27FC236}">
                <a16:creationId xmlns:a16="http://schemas.microsoft.com/office/drawing/2014/main" id="{C61F4737-3BCA-D797-3C11-4EAD59D23DA5}"/>
              </a:ext>
            </a:extLst>
          </p:cNvPr>
          <p:cNvSpPr/>
          <p:nvPr/>
        </p:nvSpPr>
        <p:spPr>
          <a:xfrm rot="13526452" flipV="1">
            <a:off x="4830220" y="6309035"/>
            <a:ext cx="270000" cy="270000"/>
          </a:xfrm>
          <a:prstGeom prst="teardrop">
            <a:avLst>
              <a:gd name="adj" fmla="val 20000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451157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0681C-DC1C-9E2B-300B-C7C1950C7119}"/>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EF2E2EB-9D25-002F-D916-C670A4C2AFB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FEF2E2EB-9D25-002F-D916-C670A4C2AFB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4" name="Rectangle 63">
            <a:extLst>
              <a:ext uri="{FF2B5EF4-FFF2-40B4-BE49-F238E27FC236}">
                <a16:creationId xmlns:a16="http://schemas.microsoft.com/office/drawing/2014/main" id="{8A0C3126-912F-8090-5691-E3321F15F639}"/>
              </a:ext>
            </a:extLst>
          </p:cNvPr>
          <p:cNvSpPr/>
          <p:nvPr/>
        </p:nvSpPr>
        <p:spPr>
          <a:xfrm>
            <a:off x="4430806" y="1591982"/>
            <a:ext cx="7100794" cy="5129491"/>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5" name="Rectangle 54">
            <a:extLst>
              <a:ext uri="{FF2B5EF4-FFF2-40B4-BE49-F238E27FC236}">
                <a16:creationId xmlns:a16="http://schemas.microsoft.com/office/drawing/2014/main" id="{6E9986F4-5B68-8E4D-4A07-E22EB36C5C2C}"/>
              </a:ext>
            </a:extLst>
          </p:cNvPr>
          <p:cNvSpPr/>
          <p:nvPr/>
        </p:nvSpPr>
        <p:spPr>
          <a:xfrm rot="10800000">
            <a:off x="4838586" y="3201530"/>
            <a:ext cx="933027" cy="49978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6" name="Rectangle 55">
            <a:extLst>
              <a:ext uri="{FF2B5EF4-FFF2-40B4-BE49-F238E27FC236}">
                <a16:creationId xmlns:a16="http://schemas.microsoft.com/office/drawing/2014/main" id="{6E92EC63-0348-746E-07EB-866093E56C38}"/>
              </a:ext>
            </a:extLst>
          </p:cNvPr>
          <p:cNvSpPr/>
          <p:nvPr/>
        </p:nvSpPr>
        <p:spPr>
          <a:xfrm rot="10800000">
            <a:off x="4800955" y="4201094"/>
            <a:ext cx="906890" cy="49978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7" name="Rectangle 56">
            <a:extLst>
              <a:ext uri="{FF2B5EF4-FFF2-40B4-BE49-F238E27FC236}">
                <a16:creationId xmlns:a16="http://schemas.microsoft.com/office/drawing/2014/main" id="{07BBE1A0-1FE0-7759-F06E-8E15D9E5722D}"/>
              </a:ext>
            </a:extLst>
          </p:cNvPr>
          <p:cNvSpPr/>
          <p:nvPr/>
        </p:nvSpPr>
        <p:spPr>
          <a:xfrm rot="16200000">
            <a:off x="3560794" y="4356063"/>
            <a:ext cx="2808853" cy="499782"/>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9" name="Rectangle 58">
            <a:extLst>
              <a:ext uri="{FF2B5EF4-FFF2-40B4-BE49-F238E27FC236}">
                <a16:creationId xmlns:a16="http://schemas.microsoft.com/office/drawing/2014/main" id="{28D2C9CC-1E26-32B1-AF3F-6424D2637E54}"/>
              </a:ext>
            </a:extLst>
          </p:cNvPr>
          <p:cNvSpPr/>
          <p:nvPr/>
        </p:nvSpPr>
        <p:spPr>
          <a:xfrm>
            <a:off x="5118772" y="3213211"/>
            <a:ext cx="1130110" cy="48022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ectangle 30">
            <a:extLst>
              <a:ext uri="{FF2B5EF4-FFF2-40B4-BE49-F238E27FC236}">
                <a16:creationId xmlns:a16="http://schemas.microsoft.com/office/drawing/2014/main" id="{FDE5B84C-5FAF-D63D-F5C1-527435D410A3}"/>
              </a:ext>
            </a:extLst>
          </p:cNvPr>
          <p:cNvSpPr/>
          <p:nvPr/>
        </p:nvSpPr>
        <p:spPr>
          <a:xfrm rot="5400000">
            <a:off x="8659907" y="2739846"/>
            <a:ext cx="2422711"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318D0B74-4125-A38B-F548-6CD721A64BAB}"/>
              </a:ext>
            </a:extLst>
          </p:cNvPr>
          <p:cNvSpPr>
            <a:spLocks noGrp="1"/>
          </p:cNvSpPr>
          <p:nvPr>
            <p:ph type="title"/>
          </p:nvPr>
        </p:nvSpPr>
        <p:spPr>
          <a:solidFill>
            <a:schemeClr val="bg1"/>
          </a:solidFill>
        </p:spPr>
        <p:txBody>
          <a:bodyPr vert="horz" rIns="91440"/>
          <a:lstStyle/>
          <a:p>
            <a:r>
              <a:rPr lang="en-CA" dirty="0"/>
              <a:t>How do we conduct R&amp;D here at Queen’s?</a:t>
            </a:r>
          </a:p>
        </p:txBody>
      </p:sp>
      <p:sp>
        <p:nvSpPr>
          <p:cNvPr id="3" name="Text Placeholder 2">
            <a:extLst>
              <a:ext uri="{FF2B5EF4-FFF2-40B4-BE49-F238E27FC236}">
                <a16:creationId xmlns:a16="http://schemas.microsoft.com/office/drawing/2014/main" id="{41DFD287-FDE5-E8A1-B0B5-BC94DC8896A4}"/>
              </a:ext>
            </a:extLst>
          </p:cNvPr>
          <p:cNvSpPr>
            <a:spLocks noGrp="1"/>
          </p:cNvSpPr>
          <p:nvPr>
            <p:ph type="body" sz="quarter" idx="13"/>
          </p:nvPr>
        </p:nvSpPr>
        <p:spPr>
          <a:xfrm>
            <a:off x="838200" y="1295400"/>
            <a:ext cx="11099660" cy="314325"/>
          </a:xfrm>
          <a:solidFill>
            <a:schemeClr val="bg1"/>
          </a:solidFill>
        </p:spPr>
        <p:txBody>
          <a:bodyPr/>
          <a:lstStyle/>
          <a:p>
            <a:r>
              <a:rPr lang="en-CA" dirty="0"/>
              <a:t>Creating our own noble liquid detector environment</a:t>
            </a:r>
          </a:p>
        </p:txBody>
      </p:sp>
      <p:sp>
        <p:nvSpPr>
          <p:cNvPr id="4" name="Slide Number Placeholder 3">
            <a:extLst>
              <a:ext uri="{FF2B5EF4-FFF2-40B4-BE49-F238E27FC236}">
                <a16:creationId xmlns:a16="http://schemas.microsoft.com/office/drawing/2014/main" id="{F19ECF44-6AA0-09A4-0651-B02541757F8A}"/>
              </a:ext>
            </a:extLst>
          </p:cNvPr>
          <p:cNvSpPr>
            <a:spLocks noGrp="1"/>
          </p:cNvSpPr>
          <p:nvPr>
            <p:ph type="sldNum" sz="quarter" idx="12"/>
          </p:nvPr>
        </p:nvSpPr>
        <p:spPr/>
        <p:txBody>
          <a:bodyPr/>
          <a:lstStyle/>
          <a:p>
            <a:fld id="{44919FED-0144-4029-9D64-18DC1EDA9853}" type="slidenum">
              <a:rPr lang="en-CA" smtClean="0"/>
              <a:t>27</a:t>
            </a:fld>
            <a:endParaRPr lang="en-CA"/>
          </a:p>
        </p:txBody>
      </p:sp>
      <p:pic>
        <p:nvPicPr>
          <p:cNvPr id="27" name="Picture 26">
            <a:extLst>
              <a:ext uri="{FF2B5EF4-FFF2-40B4-BE49-F238E27FC236}">
                <a16:creationId xmlns:a16="http://schemas.microsoft.com/office/drawing/2014/main" id="{77F1F69D-118D-DFE6-0790-8E6F459141DC}"/>
              </a:ext>
            </a:extLst>
          </p:cNvPr>
          <p:cNvPicPr>
            <a:picLocks noChangeAspect="1"/>
          </p:cNvPicPr>
          <p:nvPr/>
        </p:nvPicPr>
        <p:blipFill>
          <a:blip r:embed="rId5">
            <a:extLst>
              <a:ext uri="{28A0092B-C50C-407E-A947-70E740481C1C}">
                <a14:useLocalDpi xmlns:a14="http://schemas.microsoft.com/office/drawing/2010/main"/>
              </a:ext>
            </a:extLst>
          </a:blip>
          <a:srcRect l="21045" t="15923" b="13882"/>
          <a:stretch>
            <a:fillRect/>
          </a:stretch>
        </p:blipFill>
        <p:spPr>
          <a:xfrm>
            <a:off x="800945" y="1702369"/>
            <a:ext cx="3045801" cy="4814048"/>
          </a:xfrm>
          <a:prstGeom prst="rect">
            <a:avLst/>
          </a:prstGeom>
        </p:spPr>
      </p:pic>
      <p:sp>
        <p:nvSpPr>
          <p:cNvPr id="16" name="Oval 15">
            <a:extLst>
              <a:ext uri="{FF2B5EF4-FFF2-40B4-BE49-F238E27FC236}">
                <a16:creationId xmlns:a16="http://schemas.microsoft.com/office/drawing/2014/main" id="{2D1BC3A5-4196-9389-3B3B-5C2B2C4B019B}"/>
              </a:ext>
            </a:extLst>
          </p:cNvPr>
          <p:cNvSpPr/>
          <p:nvPr/>
        </p:nvSpPr>
        <p:spPr>
          <a:xfrm>
            <a:off x="1808630" y="3086101"/>
            <a:ext cx="1028699" cy="914399"/>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7" name="Straight Arrow Connector 16">
            <a:extLst>
              <a:ext uri="{FF2B5EF4-FFF2-40B4-BE49-F238E27FC236}">
                <a16:creationId xmlns:a16="http://schemas.microsoft.com/office/drawing/2014/main" id="{1D843ED0-2CE7-20F0-760F-E259F6429FBC}"/>
              </a:ext>
            </a:extLst>
          </p:cNvPr>
          <p:cNvCxnSpPr>
            <a:cxnSpLocks/>
            <a:stCxn id="16" idx="6"/>
          </p:cNvCxnSpPr>
          <p:nvPr/>
        </p:nvCxnSpPr>
        <p:spPr>
          <a:xfrm flipV="1">
            <a:off x="2837329" y="3289300"/>
            <a:ext cx="1788459" cy="254001"/>
          </a:xfrm>
          <a:prstGeom prst="straightConnector1">
            <a:avLst/>
          </a:prstGeom>
          <a:noFill/>
          <a:ln w="57150">
            <a:solidFill>
              <a:srgbClr val="C0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cxnSp>
      <p:sp>
        <p:nvSpPr>
          <p:cNvPr id="20" name="Rectangle 19">
            <a:extLst>
              <a:ext uri="{FF2B5EF4-FFF2-40B4-BE49-F238E27FC236}">
                <a16:creationId xmlns:a16="http://schemas.microsoft.com/office/drawing/2014/main" id="{C4419F47-878B-5DAC-CC87-F415D43CDD03}"/>
              </a:ext>
            </a:extLst>
          </p:cNvPr>
          <p:cNvSpPr/>
          <p:nvPr/>
        </p:nvSpPr>
        <p:spPr>
          <a:xfrm>
            <a:off x="5654487" y="2701746"/>
            <a:ext cx="3966882"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1" name="Rectangle 20">
            <a:extLst>
              <a:ext uri="{FF2B5EF4-FFF2-40B4-BE49-F238E27FC236}">
                <a16:creationId xmlns:a16="http://schemas.microsoft.com/office/drawing/2014/main" id="{C779B281-699D-0AB2-6E95-62A45B0BC994}"/>
              </a:ext>
            </a:extLst>
          </p:cNvPr>
          <p:cNvSpPr/>
          <p:nvPr/>
        </p:nvSpPr>
        <p:spPr>
          <a:xfrm>
            <a:off x="5654487" y="3201528"/>
            <a:ext cx="3966882" cy="499782"/>
          </a:xfrm>
          <a:prstGeom prst="rect">
            <a:avLst/>
          </a:prstGeom>
          <a:gradFill flip="none" rotWithShape="1">
            <a:gsLst>
              <a:gs pos="25000">
                <a:schemeClr val="accent1"/>
              </a:gs>
              <a:gs pos="51000">
                <a:schemeClr val="accent1">
                  <a:lumMod val="20000"/>
                  <a:lumOff val="80000"/>
                </a:schemeClr>
              </a:gs>
              <a:gs pos="70000">
                <a:srgbClr val="FF8F8F"/>
              </a:gs>
            </a:gsLst>
            <a:lin ang="0" scaled="0"/>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a:extLst>
              <a:ext uri="{FF2B5EF4-FFF2-40B4-BE49-F238E27FC236}">
                <a16:creationId xmlns:a16="http://schemas.microsoft.com/office/drawing/2014/main" id="{21225445-7F55-D9D1-38B1-E0FA630DDB27}"/>
              </a:ext>
            </a:extLst>
          </p:cNvPr>
          <p:cNvSpPr/>
          <p:nvPr/>
        </p:nvSpPr>
        <p:spPr>
          <a:xfrm>
            <a:off x="5654487" y="3701310"/>
            <a:ext cx="3966882"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ectangle 22">
            <a:extLst>
              <a:ext uri="{FF2B5EF4-FFF2-40B4-BE49-F238E27FC236}">
                <a16:creationId xmlns:a16="http://schemas.microsoft.com/office/drawing/2014/main" id="{50A06E34-0EC1-521B-43FD-A1E467CE463F}"/>
              </a:ext>
            </a:extLst>
          </p:cNvPr>
          <p:cNvSpPr/>
          <p:nvPr/>
        </p:nvSpPr>
        <p:spPr>
          <a:xfrm>
            <a:off x="5654487" y="4201092"/>
            <a:ext cx="3966882" cy="499782"/>
          </a:xfrm>
          <a:prstGeom prst="rect">
            <a:avLst/>
          </a:prstGeom>
          <a:gradFill flip="none" rotWithShape="1">
            <a:gsLst>
              <a:gs pos="25000">
                <a:schemeClr val="accent1"/>
              </a:gs>
              <a:gs pos="51000">
                <a:schemeClr val="accent1">
                  <a:lumMod val="20000"/>
                  <a:lumOff val="80000"/>
                </a:schemeClr>
              </a:gs>
              <a:gs pos="70000">
                <a:srgbClr val="FF8F8F"/>
              </a:gs>
            </a:gsLst>
            <a:lin ang="0" scaled="0"/>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a:extLst>
              <a:ext uri="{FF2B5EF4-FFF2-40B4-BE49-F238E27FC236}">
                <a16:creationId xmlns:a16="http://schemas.microsoft.com/office/drawing/2014/main" id="{4EF1797D-D2B3-99A7-D0A2-EA3A26F9795E}"/>
              </a:ext>
            </a:extLst>
          </p:cNvPr>
          <p:cNvSpPr/>
          <p:nvPr/>
        </p:nvSpPr>
        <p:spPr>
          <a:xfrm rot="5400000">
            <a:off x="4584485" y="2739846"/>
            <a:ext cx="2422711" cy="499782"/>
          </a:xfrm>
          <a:prstGeom prst="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5" name="Rectangle 24">
            <a:extLst>
              <a:ext uri="{FF2B5EF4-FFF2-40B4-BE49-F238E27FC236}">
                <a16:creationId xmlns:a16="http://schemas.microsoft.com/office/drawing/2014/main" id="{1824E6FE-FF00-87A8-38E1-977A5FA9CC0F}"/>
              </a:ext>
            </a:extLst>
          </p:cNvPr>
          <p:cNvSpPr/>
          <p:nvPr/>
        </p:nvSpPr>
        <p:spPr>
          <a:xfrm>
            <a:off x="5795840" y="2713432"/>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ectangle 27">
            <a:extLst>
              <a:ext uri="{FF2B5EF4-FFF2-40B4-BE49-F238E27FC236}">
                <a16:creationId xmlns:a16="http://schemas.microsoft.com/office/drawing/2014/main" id="{01875E02-494C-5E62-0568-BD71985816B4}"/>
              </a:ext>
            </a:extLst>
          </p:cNvPr>
          <p:cNvSpPr/>
          <p:nvPr/>
        </p:nvSpPr>
        <p:spPr>
          <a:xfrm>
            <a:off x="5795840" y="3712996"/>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ectangle 28">
            <a:extLst>
              <a:ext uri="{FF2B5EF4-FFF2-40B4-BE49-F238E27FC236}">
                <a16:creationId xmlns:a16="http://schemas.microsoft.com/office/drawing/2014/main" id="{B0F8B95A-24AB-64EE-9746-6E446AC349BD}"/>
              </a:ext>
            </a:extLst>
          </p:cNvPr>
          <p:cNvSpPr/>
          <p:nvPr/>
        </p:nvSpPr>
        <p:spPr>
          <a:xfrm>
            <a:off x="9359149" y="2713431"/>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ectangle 29">
            <a:extLst>
              <a:ext uri="{FF2B5EF4-FFF2-40B4-BE49-F238E27FC236}">
                <a16:creationId xmlns:a16="http://schemas.microsoft.com/office/drawing/2014/main" id="{1E7CA9BD-7D85-E823-1169-CD4A7C3D0DCC}"/>
              </a:ext>
            </a:extLst>
          </p:cNvPr>
          <p:cNvSpPr/>
          <p:nvPr/>
        </p:nvSpPr>
        <p:spPr>
          <a:xfrm>
            <a:off x="9359149" y="3712995"/>
            <a:ext cx="499783" cy="47641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Arrow: Right 31">
            <a:extLst>
              <a:ext uri="{FF2B5EF4-FFF2-40B4-BE49-F238E27FC236}">
                <a16:creationId xmlns:a16="http://schemas.microsoft.com/office/drawing/2014/main" id="{95AFA41A-5B85-6DF6-AE83-68F7D26896D6}"/>
              </a:ext>
            </a:extLst>
          </p:cNvPr>
          <p:cNvSpPr/>
          <p:nvPr/>
        </p:nvSpPr>
        <p:spPr>
          <a:xfrm>
            <a:off x="6805383" y="2848956"/>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4" name="Arrow: Right 33">
            <a:extLst>
              <a:ext uri="{FF2B5EF4-FFF2-40B4-BE49-F238E27FC236}">
                <a16:creationId xmlns:a16="http://schemas.microsoft.com/office/drawing/2014/main" id="{F42B8477-8241-B3E9-A4AC-797BAF152C68}"/>
              </a:ext>
            </a:extLst>
          </p:cNvPr>
          <p:cNvSpPr/>
          <p:nvPr/>
        </p:nvSpPr>
        <p:spPr>
          <a:xfrm>
            <a:off x="6805383" y="3836888"/>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5" name="Arrow: Right 34">
            <a:extLst>
              <a:ext uri="{FF2B5EF4-FFF2-40B4-BE49-F238E27FC236}">
                <a16:creationId xmlns:a16="http://schemas.microsoft.com/office/drawing/2014/main" id="{931CBED2-D707-FF43-24D5-BCEE779FCCF6}"/>
              </a:ext>
            </a:extLst>
          </p:cNvPr>
          <p:cNvSpPr/>
          <p:nvPr/>
        </p:nvSpPr>
        <p:spPr>
          <a:xfrm rot="5400000">
            <a:off x="5512850" y="2096383"/>
            <a:ext cx="538765" cy="208164"/>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7" name="Arrow: Right 36">
            <a:extLst>
              <a:ext uri="{FF2B5EF4-FFF2-40B4-BE49-F238E27FC236}">
                <a16:creationId xmlns:a16="http://schemas.microsoft.com/office/drawing/2014/main" id="{7A055F47-B505-71B2-0C09-B1C075D844B1}"/>
              </a:ext>
            </a:extLst>
          </p:cNvPr>
          <p:cNvSpPr/>
          <p:nvPr/>
        </p:nvSpPr>
        <p:spPr>
          <a:xfrm rot="16200000">
            <a:off x="9588275" y="2096379"/>
            <a:ext cx="538764" cy="208168"/>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8" name="Rectangle 37">
            <a:extLst>
              <a:ext uri="{FF2B5EF4-FFF2-40B4-BE49-F238E27FC236}">
                <a16:creationId xmlns:a16="http://schemas.microsoft.com/office/drawing/2014/main" id="{43228A40-C7DC-733D-F026-2B6EE14E3A70}"/>
              </a:ext>
            </a:extLst>
          </p:cNvPr>
          <p:cNvSpPr/>
          <p:nvPr/>
        </p:nvSpPr>
        <p:spPr>
          <a:xfrm>
            <a:off x="9303070" y="5399472"/>
            <a:ext cx="297059" cy="272330"/>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ectangle 38">
            <a:extLst>
              <a:ext uri="{FF2B5EF4-FFF2-40B4-BE49-F238E27FC236}">
                <a16:creationId xmlns:a16="http://schemas.microsoft.com/office/drawing/2014/main" id="{4FEE5A0A-C67C-1A36-0750-F87C0010DE66}"/>
              </a:ext>
            </a:extLst>
          </p:cNvPr>
          <p:cNvSpPr/>
          <p:nvPr/>
        </p:nvSpPr>
        <p:spPr>
          <a:xfrm>
            <a:off x="9631049" y="5342047"/>
            <a:ext cx="1964978"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Liquid nitrogen</a:t>
            </a:r>
          </a:p>
        </p:txBody>
      </p:sp>
      <p:sp>
        <p:nvSpPr>
          <p:cNvPr id="40" name="Rectangle 39">
            <a:extLst>
              <a:ext uri="{FF2B5EF4-FFF2-40B4-BE49-F238E27FC236}">
                <a16:creationId xmlns:a16="http://schemas.microsoft.com/office/drawing/2014/main" id="{09AA9FC4-D9B1-BBCC-4F19-ADE61591FDF1}"/>
              </a:ext>
            </a:extLst>
          </p:cNvPr>
          <p:cNvSpPr/>
          <p:nvPr/>
        </p:nvSpPr>
        <p:spPr>
          <a:xfrm>
            <a:off x="9303071" y="5796616"/>
            <a:ext cx="297059" cy="272330"/>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a:extLst>
              <a:ext uri="{FF2B5EF4-FFF2-40B4-BE49-F238E27FC236}">
                <a16:creationId xmlns:a16="http://schemas.microsoft.com/office/drawing/2014/main" id="{A8FB8DC8-7205-9E6B-877B-26DF36752132}"/>
              </a:ext>
            </a:extLst>
          </p:cNvPr>
          <p:cNvSpPr/>
          <p:nvPr/>
        </p:nvSpPr>
        <p:spPr>
          <a:xfrm>
            <a:off x="9631049" y="5739191"/>
            <a:ext cx="1964978"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Gaseous argon</a:t>
            </a:r>
          </a:p>
        </p:txBody>
      </p:sp>
      <p:sp>
        <p:nvSpPr>
          <p:cNvPr id="42" name="Rectangle 41">
            <a:extLst>
              <a:ext uri="{FF2B5EF4-FFF2-40B4-BE49-F238E27FC236}">
                <a16:creationId xmlns:a16="http://schemas.microsoft.com/office/drawing/2014/main" id="{90E14B9E-0E1D-B164-9894-CC1841E22F00}"/>
              </a:ext>
            </a:extLst>
          </p:cNvPr>
          <p:cNvSpPr/>
          <p:nvPr/>
        </p:nvSpPr>
        <p:spPr>
          <a:xfrm>
            <a:off x="9609040" y="4201092"/>
            <a:ext cx="1626722" cy="499782"/>
          </a:xfrm>
          <a:prstGeom prst="rect">
            <a:avLst/>
          </a:prstGeom>
          <a:solidFill>
            <a:srgbClr val="FF8F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3" name="Rectangle 42">
            <a:extLst>
              <a:ext uri="{FF2B5EF4-FFF2-40B4-BE49-F238E27FC236}">
                <a16:creationId xmlns:a16="http://schemas.microsoft.com/office/drawing/2014/main" id="{33DCA125-08AE-1690-DF76-5E892B099A94}"/>
              </a:ext>
            </a:extLst>
          </p:cNvPr>
          <p:cNvSpPr/>
          <p:nvPr/>
        </p:nvSpPr>
        <p:spPr>
          <a:xfrm>
            <a:off x="10121156" y="3201528"/>
            <a:ext cx="1114606" cy="499782"/>
          </a:xfrm>
          <a:prstGeom prst="rect">
            <a:avLst/>
          </a:prstGeom>
          <a:solidFill>
            <a:srgbClr val="FF8F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ectangle 43">
            <a:extLst>
              <a:ext uri="{FF2B5EF4-FFF2-40B4-BE49-F238E27FC236}">
                <a16:creationId xmlns:a16="http://schemas.microsoft.com/office/drawing/2014/main" id="{80FF51F0-2311-6364-B721-65DD0EE21625}"/>
              </a:ext>
            </a:extLst>
          </p:cNvPr>
          <p:cNvSpPr/>
          <p:nvPr/>
        </p:nvSpPr>
        <p:spPr>
          <a:xfrm>
            <a:off x="9359149" y="4212777"/>
            <a:ext cx="499783" cy="476412"/>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Rectangle 44">
            <a:extLst>
              <a:ext uri="{FF2B5EF4-FFF2-40B4-BE49-F238E27FC236}">
                <a16:creationId xmlns:a16="http://schemas.microsoft.com/office/drawing/2014/main" id="{445F5859-7504-4AA9-5AEB-39FF85B43B32}"/>
              </a:ext>
            </a:extLst>
          </p:cNvPr>
          <p:cNvSpPr/>
          <p:nvPr/>
        </p:nvSpPr>
        <p:spPr>
          <a:xfrm rot="5400000">
            <a:off x="9774515" y="2739846"/>
            <a:ext cx="2422711" cy="499782"/>
          </a:xfrm>
          <a:prstGeom prst="rect">
            <a:avLst/>
          </a:prstGeom>
          <a:solidFill>
            <a:srgbClr val="FF8F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Arrow: Right 45">
            <a:extLst>
              <a:ext uri="{FF2B5EF4-FFF2-40B4-BE49-F238E27FC236}">
                <a16:creationId xmlns:a16="http://schemas.microsoft.com/office/drawing/2014/main" id="{01A298FF-7601-E414-0932-224DF95C1D4A}"/>
              </a:ext>
            </a:extLst>
          </p:cNvPr>
          <p:cNvSpPr/>
          <p:nvPr/>
        </p:nvSpPr>
        <p:spPr>
          <a:xfrm rot="5400000">
            <a:off x="10702880" y="2096383"/>
            <a:ext cx="538765" cy="208164"/>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0" name="Rectangle 49">
            <a:extLst>
              <a:ext uri="{FF2B5EF4-FFF2-40B4-BE49-F238E27FC236}">
                <a16:creationId xmlns:a16="http://schemas.microsoft.com/office/drawing/2014/main" id="{2F879165-39B8-5065-BD76-D23D6B98AD60}"/>
              </a:ext>
            </a:extLst>
          </p:cNvPr>
          <p:cNvSpPr/>
          <p:nvPr/>
        </p:nvSpPr>
        <p:spPr>
          <a:xfrm>
            <a:off x="10748626" y="4044868"/>
            <a:ext cx="476250" cy="476412"/>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1" name="Rectangle 50">
            <a:extLst>
              <a:ext uri="{FF2B5EF4-FFF2-40B4-BE49-F238E27FC236}">
                <a16:creationId xmlns:a16="http://schemas.microsoft.com/office/drawing/2014/main" id="{2A70EC01-D9A3-FE0B-2496-792670C3144F}"/>
              </a:ext>
            </a:extLst>
          </p:cNvPr>
          <p:cNvSpPr/>
          <p:nvPr/>
        </p:nvSpPr>
        <p:spPr>
          <a:xfrm>
            <a:off x="10582618" y="3213213"/>
            <a:ext cx="476250" cy="476412"/>
          </a:xfrm>
          <a:prstGeom prst="rect">
            <a:avLst/>
          </a:prstGeom>
          <a:solidFill>
            <a:srgbClr val="FF8F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2" name="Arrow: Right 51">
            <a:extLst>
              <a:ext uri="{FF2B5EF4-FFF2-40B4-BE49-F238E27FC236}">
                <a16:creationId xmlns:a16="http://schemas.microsoft.com/office/drawing/2014/main" id="{7C02669A-563C-D24C-2240-BC99398A615E}"/>
              </a:ext>
            </a:extLst>
          </p:cNvPr>
          <p:cNvSpPr/>
          <p:nvPr/>
        </p:nvSpPr>
        <p:spPr>
          <a:xfrm rot="10800000">
            <a:off x="6805383" y="3355248"/>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3" name="Arrow: Right 52">
            <a:extLst>
              <a:ext uri="{FF2B5EF4-FFF2-40B4-BE49-F238E27FC236}">
                <a16:creationId xmlns:a16="http://schemas.microsoft.com/office/drawing/2014/main" id="{8C97245D-D0DD-7E61-70F3-E4EE0A9FD18A}"/>
              </a:ext>
            </a:extLst>
          </p:cNvPr>
          <p:cNvSpPr/>
          <p:nvPr/>
        </p:nvSpPr>
        <p:spPr>
          <a:xfrm rot="10800000">
            <a:off x="6805383" y="4343180"/>
            <a:ext cx="1676400" cy="202596"/>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4" name="TextBox 53">
            <a:extLst>
              <a:ext uri="{FF2B5EF4-FFF2-40B4-BE49-F238E27FC236}">
                <a16:creationId xmlns:a16="http://schemas.microsoft.com/office/drawing/2014/main" id="{48F9C096-9DA1-77BE-B16E-2AED0A525A06}"/>
              </a:ext>
            </a:extLst>
          </p:cNvPr>
          <p:cNvSpPr txBox="1"/>
          <p:nvPr/>
        </p:nvSpPr>
        <p:spPr>
          <a:xfrm>
            <a:off x="9826171" y="998817"/>
            <a:ext cx="184731" cy="369332"/>
          </a:xfrm>
          <a:prstGeom prst="rect">
            <a:avLst/>
          </a:prstGeom>
          <a:noFill/>
        </p:spPr>
        <p:txBody>
          <a:bodyPr wrap="none" rtlCol="0">
            <a:spAutoFit/>
          </a:bodyPr>
          <a:lstStyle/>
          <a:p>
            <a:endParaRPr lang="en-CA" dirty="0"/>
          </a:p>
        </p:txBody>
      </p:sp>
      <p:sp>
        <p:nvSpPr>
          <p:cNvPr id="58" name="Rectangle 57">
            <a:extLst>
              <a:ext uri="{FF2B5EF4-FFF2-40B4-BE49-F238E27FC236}">
                <a16:creationId xmlns:a16="http://schemas.microsoft.com/office/drawing/2014/main" id="{2AFE198E-748E-A094-9F3D-94E452B3A3DE}"/>
              </a:ext>
            </a:extLst>
          </p:cNvPr>
          <p:cNvSpPr/>
          <p:nvPr/>
        </p:nvSpPr>
        <p:spPr>
          <a:xfrm>
            <a:off x="5081729" y="4208957"/>
            <a:ext cx="711742" cy="48023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1" name="Rectangle 60">
            <a:extLst>
              <a:ext uri="{FF2B5EF4-FFF2-40B4-BE49-F238E27FC236}">
                <a16:creationId xmlns:a16="http://schemas.microsoft.com/office/drawing/2014/main" id="{7A7D469A-B153-CCBC-916D-C88787BD56C4}"/>
              </a:ext>
            </a:extLst>
          </p:cNvPr>
          <p:cNvSpPr/>
          <p:nvPr/>
        </p:nvSpPr>
        <p:spPr>
          <a:xfrm>
            <a:off x="9303069" y="6193760"/>
            <a:ext cx="297059" cy="27233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2" name="Rectangle 61">
            <a:extLst>
              <a:ext uri="{FF2B5EF4-FFF2-40B4-BE49-F238E27FC236}">
                <a16:creationId xmlns:a16="http://schemas.microsoft.com/office/drawing/2014/main" id="{C042C3B9-912F-6D5B-C692-05D58CB252F5}"/>
              </a:ext>
            </a:extLst>
          </p:cNvPr>
          <p:cNvSpPr/>
          <p:nvPr/>
        </p:nvSpPr>
        <p:spPr>
          <a:xfrm>
            <a:off x="9639960" y="6136336"/>
            <a:ext cx="1964978"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ysClr val="windowText" lastClr="000000"/>
                </a:solidFill>
              </a:rPr>
              <a:t>Liquid argon</a:t>
            </a:r>
          </a:p>
        </p:txBody>
      </p:sp>
      <p:sp>
        <p:nvSpPr>
          <p:cNvPr id="63" name="Arrow: Right 62">
            <a:extLst>
              <a:ext uri="{FF2B5EF4-FFF2-40B4-BE49-F238E27FC236}">
                <a16:creationId xmlns:a16="http://schemas.microsoft.com/office/drawing/2014/main" id="{6B7B59A7-B341-A753-958F-80CB23017C20}"/>
              </a:ext>
            </a:extLst>
          </p:cNvPr>
          <p:cNvSpPr/>
          <p:nvPr/>
        </p:nvSpPr>
        <p:spPr>
          <a:xfrm rot="5400000">
            <a:off x="4695837" y="5414048"/>
            <a:ext cx="538765" cy="208164"/>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332788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58FD0-1F66-74DC-C04F-1B68959B09DF}"/>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221CD4F-B954-966E-7E5F-C203D42D365E}"/>
              </a:ext>
            </a:extLst>
          </p:cNvPr>
          <p:cNvGraphicFramePr>
            <a:graphicFrameLocks/>
          </p:cNvGraphicFramePr>
          <p:nvPr>
            <p:custDataLst>
              <p:tags r:id="rId1"/>
            </p:custDataLst>
            <p:extLst>
              <p:ext uri="{D42A27DB-BD31-4B8C-83A1-F6EECF244321}">
                <p14:modId xmlns:p14="http://schemas.microsoft.com/office/powerpoint/2010/main" val="42119291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5221CD4F-B954-966E-7E5F-C203D42D365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87EEC07-7C55-C531-50DD-BF39CCA93FDA}"/>
              </a:ext>
            </a:extLst>
          </p:cNvPr>
          <p:cNvSpPr>
            <a:spLocks noGrp="1"/>
          </p:cNvSpPr>
          <p:nvPr>
            <p:ph type="title"/>
          </p:nvPr>
        </p:nvSpPr>
        <p:spPr/>
        <p:txBody>
          <a:bodyPr vert="horz" rIns="91440"/>
          <a:lstStyle/>
          <a:p>
            <a:r>
              <a:rPr lang="en-CA" dirty="0"/>
              <a:t>Duration </a:t>
            </a:r>
            <a:r>
              <a:rPr lang="en-CA"/>
              <a:t>and location</a:t>
            </a:r>
            <a:endParaRPr lang="en-CA" dirty="0"/>
          </a:p>
        </p:txBody>
      </p:sp>
      <p:sp>
        <p:nvSpPr>
          <p:cNvPr id="3" name="Text Placeholder 2">
            <a:extLst>
              <a:ext uri="{FF2B5EF4-FFF2-40B4-BE49-F238E27FC236}">
                <a16:creationId xmlns:a16="http://schemas.microsoft.com/office/drawing/2014/main" id="{9312F208-E6AF-0086-3E98-C63FB7362E24}"/>
              </a:ext>
            </a:extLst>
          </p:cNvPr>
          <p:cNvSpPr>
            <a:spLocks noGrp="1"/>
          </p:cNvSpPr>
          <p:nvPr>
            <p:ph type="body" sz="quarter" idx="13"/>
          </p:nvPr>
        </p:nvSpPr>
        <p:spPr/>
        <p:txBody>
          <a:bodyPr/>
          <a:lstStyle/>
          <a:p>
            <a:endParaRPr lang="en-CA"/>
          </a:p>
        </p:txBody>
      </p:sp>
      <p:sp>
        <p:nvSpPr>
          <p:cNvPr id="4" name="Slide Number Placeholder 3">
            <a:extLst>
              <a:ext uri="{FF2B5EF4-FFF2-40B4-BE49-F238E27FC236}">
                <a16:creationId xmlns:a16="http://schemas.microsoft.com/office/drawing/2014/main" id="{CB2549F5-B046-22AC-2AF9-B31799E1ADAF}"/>
              </a:ext>
            </a:extLst>
          </p:cNvPr>
          <p:cNvSpPr>
            <a:spLocks noGrp="1"/>
          </p:cNvSpPr>
          <p:nvPr>
            <p:ph type="sldNum" sz="quarter" idx="12"/>
          </p:nvPr>
        </p:nvSpPr>
        <p:spPr/>
        <p:txBody>
          <a:bodyPr/>
          <a:lstStyle/>
          <a:p>
            <a:fld id="{44919FED-0144-4029-9D64-18DC1EDA9853}" type="slidenum">
              <a:rPr lang="en-CA" smtClean="0"/>
              <a:t>28</a:t>
            </a:fld>
            <a:endParaRPr lang="en-CA"/>
          </a:p>
        </p:txBody>
      </p:sp>
      <p:pic>
        <p:nvPicPr>
          <p:cNvPr id="13" name="Picture 12">
            <a:extLst>
              <a:ext uri="{FF2B5EF4-FFF2-40B4-BE49-F238E27FC236}">
                <a16:creationId xmlns:a16="http://schemas.microsoft.com/office/drawing/2014/main" id="{8B7A6BA7-9478-ED7C-1B08-583A15481F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8204" y="1222922"/>
            <a:ext cx="4840138" cy="2722578"/>
          </a:xfrm>
          <a:prstGeom prst="rect">
            <a:avLst/>
          </a:prstGeom>
        </p:spPr>
      </p:pic>
      <p:pic>
        <p:nvPicPr>
          <p:cNvPr id="15" name="Picture 14">
            <a:extLst>
              <a:ext uri="{FF2B5EF4-FFF2-40B4-BE49-F238E27FC236}">
                <a16:creationId xmlns:a16="http://schemas.microsoft.com/office/drawing/2014/main" id="{556E70B8-BCE5-D304-0E87-6CE9356092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6830" y="4120043"/>
            <a:ext cx="4551512" cy="2560226"/>
          </a:xfrm>
          <a:prstGeom prst="rect">
            <a:avLst/>
          </a:prstGeom>
        </p:spPr>
      </p:pic>
      <p:pic>
        <p:nvPicPr>
          <p:cNvPr id="17" name="Picture 16">
            <a:extLst>
              <a:ext uri="{FF2B5EF4-FFF2-40B4-BE49-F238E27FC236}">
                <a16:creationId xmlns:a16="http://schemas.microsoft.com/office/drawing/2014/main" id="{A7642307-558D-2C4C-F48A-961381F8E8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80555" y="4120043"/>
            <a:ext cx="4354617" cy="2449473"/>
          </a:xfrm>
          <a:prstGeom prst="rect">
            <a:avLst/>
          </a:prstGeom>
        </p:spPr>
      </p:pic>
      <p:grpSp>
        <p:nvGrpSpPr>
          <p:cNvPr id="22" name="Group 21">
            <a:extLst>
              <a:ext uri="{FF2B5EF4-FFF2-40B4-BE49-F238E27FC236}">
                <a16:creationId xmlns:a16="http://schemas.microsoft.com/office/drawing/2014/main" id="{319E1E04-CFD7-0427-D510-DD9FE4178F70}"/>
              </a:ext>
            </a:extLst>
          </p:cNvPr>
          <p:cNvGrpSpPr/>
          <p:nvPr/>
        </p:nvGrpSpPr>
        <p:grpSpPr>
          <a:xfrm>
            <a:off x="1305430" y="1222922"/>
            <a:ext cx="4429742" cy="2824643"/>
            <a:chOff x="2106967" y="1229646"/>
            <a:chExt cx="5208233" cy="3395305"/>
          </a:xfrm>
        </p:grpSpPr>
        <p:pic>
          <p:nvPicPr>
            <p:cNvPr id="19" name="Picture 18">
              <a:extLst>
                <a:ext uri="{FF2B5EF4-FFF2-40B4-BE49-F238E27FC236}">
                  <a16:creationId xmlns:a16="http://schemas.microsoft.com/office/drawing/2014/main" id="{95EC5DE9-C08F-16DC-41BC-A01141A1F577}"/>
                </a:ext>
              </a:extLst>
            </p:cNvPr>
            <p:cNvPicPr>
              <a:picLocks noChangeAspect="1"/>
            </p:cNvPicPr>
            <p:nvPr/>
          </p:nvPicPr>
          <p:blipFill>
            <a:blip r:embed="rId8"/>
            <a:srcRect l="31235" r="20786"/>
            <a:stretch>
              <a:fillRect/>
            </a:stretch>
          </p:blipFill>
          <p:spPr>
            <a:xfrm>
              <a:off x="3422276" y="1229646"/>
              <a:ext cx="3892924" cy="3395305"/>
            </a:xfrm>
            <a:prstGeom prst="rect">
              <a:avLst/>
            </a:prstGeom>
          </p:spPr>
        </p:pic>
        <p:pic>
          <p:nvPicPr>
            <p:cNvPr id="21" name="Picture 20">
              <a:extLst>
                <a:ext uri="{FF2B5EF4-FFF2-40B4-BE49-F238E27FC236}">
                  <a16:creationId xmlns:a16="http://schemas.microsoft.com/office/drawing/2014/main" id="{6CCF59DE-7C90-B691-0E3C-792276BBF4A8}"/>
                </a:ext>
              </a:extLst>
            </p:cNvPr>
            <p:cNvPicPr>
              <a:picLocks noChangeAspect="1"/>
            </p:cNvPicPr>
            <p:nvPr/>
          </p:nvPicPr>
          <p:blipFill>
            <a:blip r:embed="rId8"/>
            <a:srcRect r="70134"/>
            <a:stretch>
              <a:fillRect/>
            </a:stretch>
          </p:blipFill>
          <p:spPr>
            <a:xfrm>
              <a:off x="2106967" y="1229646"/>
              <a:ext cx="2423214" cy="3395305"/>
            </a:xfrm>
            <a:prstGeom prst="rect">
              <a:avLst/>
            </a:prstGeom>
          </p:spPr>
        </p:pic>
      </p:grpSp>
    </p:spTree>
    <p:extLst>
      <p:ext uri="{BB962C8B-B14F-4D97-AF65-F5344CB8AC3E}">
        <p14:creationId xmlns:p14="http://schemas.microsoft.com/office/powerpoint/2010/main" val="4233641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C83E9-BB4C-A72D-8293-B583DD7B66E3}"/>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753A47E-ED32-AABB-A84D-366D104CC60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B753A47E-ED32-AABB-A84D-366D104CC60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3F1DA33-2A88-C69A-2C61-F47E671EB257}"/>
              </a:ext>
            </a:extLst>
          </p:cNvPr>
          <p:cNvSpPr>
            <a:spLocks noGrp="1"/>
          </p:cNvSpPr>
          <p:nvPr>
            <p:ph type="title"/>
          </p:nvPr>
        </p:nvSpPr>
        <p:spPr>
          <a:solidFill>
            <a:schemeClr val="bg1"/>
          </a:solidFill>
        </p:spPr>
        <p:txBody>
          <a:bodyPr vert="horz" rIns="91440"/>
          <a:lstStyle/>
          <a:p>
            <a:r>
              <a:rPr lang="en-CA" dirty="0"/>
              <a:t>SCALAR slow control</a:t>
            </a:r>
          </a:p>
        </p:txBody>
      </p:sp>
      <p:sp>
        <p:nvSpPr>
          <p:cNvPr id="3" name="Text Placeholder 2">
            <a:extLst>
              <a:ext uri="{FF2B5EF4-FFF2-40B4-BE49-F238E27FC236}">
                <a16:creationId xmlns:a16="http://schemas.microsoft.com/office/drawing/2014/main" id="{89524C44-8F0D-723B-F383-56E8341BDA4C}"/>
              </a:ext>
            </a:extLst>
          </p:cNvPr>
          <p:cNvSpPr>
            <a:spLocks noGrp="1"/>
          </p:cNvSpPr>
          <p:nvPr>
            <p:ph type="body" sz="quarter" idx="13"/>
          </p:nvPr>
        </p:nvSpPr>
        <p:spPr>
          <a:xfrm>
            <a:off x="838200" y="1295400"/>
            <a:ext cx="11099660" cy="314325"/>
          </a:xfrm>
          <a:solidFill>
            <a:schemeClr val="bg1"/>
          </a:solidFill>
        </p:spPr>
        <p:txBody>
          <a:bodyPr/>
          <a:lstStyle/>
          <a:p>
            <a:r>
              <a:rPr lang="en-CA" dirty="0"/>
              <a:t>Monitoring, controlling, and maintaining the state of the cryostat</a:t>
            </a:r>
          </a:p>
        </p:txBody>
      </p:sp>
      <p:sp>
        <p:nvSpPr>
          <p:cNvPr id="4" name="Slide Number Placeholder 3">
            <a:extLst>
              <a:ext uri="{FF2B5EF4-FFF2-40B4-BE49-F238E27FC236}">
                <a16:creationId xmlns:a16="http://schemas.microsoft.com/office/drawing/2014/main" id="{72AD5CCC-79F1-4DA3-E041-1F750661D28C}"/>
              </a:ext>
            </a:extLst>
          </p:cNvPr>
          <p:cNvSpPr>
            <a:spLocks noGrp="1"/>
          </p:cNvSpPr>
          <p:nvPr>
            <p:ph type="sldNum" sz="quarter" idx="12"/>
          </p:nvPr>
        </p:nvSpPr>
        <p:spPr/>
        <p:txBody>
          <a:bodyPr/>
          <a:lstStyle/>
          <a:p>
            <a:fld id="{44919FED-0144-4029-9D64-18DC1EDA9853}" type="slidenum">
              <a:rPr lang="en-CA" smtClean="0"/>
              <a:t>29</a:t>
            </a:fld>
            <a:endParaRPr lang="en-CA"/>
          </a:p>
        </p:txBody>
      </p:sp>
      <p:pic>
        <p:nvPicPr>
          <p:cNvPr id="27" name="Picture 26">
            <a:extLst>
              <a:ext uri="{FF2B5EF4-FFF2-40B4-BE49-F238E27FC236}">
                <a16:creationId xmlns:a16="http://schemas.microsoft.com/office/drawing/2014/main" id="{DF71C553-6916-7AF6-058E-A66DC4E93D98}"/>
              </a:ext>
            </a:extLst>
          </p:cNvPr>
          <p:cNvPicPr>
            <a:picLocks noChangeAspect="1"/>
          </p:cNvPicPr>
          <p:nvPr/>
        </p:nvPicPr>
        <p:blipFill>
          <a:blip r:embed="rId5">
            <a:extLst>
              <a:ext uri="{28A0092B-C50C-407E-A947-70E740481C1C}">
                <a14:useLocalDpi xmlns:a14="http://schemas.microsoft.com/office/drawing/2010/main"/>
              </a:ext>
            </a:extLst>
          </a:blip>
          <a:srcRect l="21045" t="15923" b="13882"/>
          <a:stretch>
            <a:fillRect/>
          </a:stretch>
        </p:blipFill>
        <p:spPr>
          <a:xfrm>
            <a:off x="800945" y="1702369"/>
            <a:ext cx="3045801" cy="4814048"/>
          </a:xfrm>
          <a:prstGeom prst="rect">
            <a:avLst/>
          </a:prstGeom>
        </p:spPr>
      </p:pic>
      <p:sp>
        <p:nvSpPr>
          <p:cNvPr id="16" name="Oval 15">
            <a:extLst>
              <a:ext uri="{FF2B5EF4-FFF2-40B4-BE49-F238E27FC236}">
                <a16:creationId xmlns:a16="http://schemas.microsoft.com/office/drawing/2014/main" id="{36E7865C-A179-3910-7FBB-FAF3BCB03B66}"/>
              </a:ext>
            </a:extLst>
          </p:cNvPr>
          <p:cNvSpPr/>
          <p:nvPr/>
        </p:nvSpPr>
        <p:spPr>
          <a:xfrm>
            <a:off x="1808630" y="3086101"/>
            <a:ext cx="1028699" cy="914399"/>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a:extLst>
              <a:ext uri="{FF2B5EF4-FFF2-40B4-BE49-F238E27FC236}">
                <a16:creationId xmlns:a16="http://schemas.microsoft.com/office/drawing/2014/main" id="{8B7B491D-8437-7AA0-2D64-627B6BDFAF5F}"/>
              </a:ext>
            </a:extLst>
          </p:cNvPr>
          <p:cNvSpPr txBox="1"/>
          <p:nvPr/>
        </p:nvSpPr>
        <p:spPr>
          <a:xfrm>
            <a:off x="2837329" y="2881086"/>
            <a:ext cx="543739" cy="923330"/>
          </a:xfrm>
          <a:prstGeom prst="rect">
            <a:avLst/>
          </a:prstGeom>
          <a:noFill/>
        </p:spPr>
        <p:txBody>
          <a:bodyPr wrap="none" rtlCol="0">
            <a:spAutoFit/>
          </a:bodyPr>
          <a:lstStyle/>
          <a:p>
            <a:r>
              <a:rPr lang="en-CA" sz="5400" b="1" dirty="0">
                <a:solidFill>
                  <a:srgbClr val="C00000"/>
                </a:solidFill>
              </a:rPr>
              <a:t>?</a:t>
            </a:r>
          </a:p>
        </p:txBody>
      </p:sp>
      <p:sp>
        <p:nvSpPr>
          <p:cNvPr id="9" name="TextBox 8">
            <a:extLst>
              <a:ext uri="{FF2B5EF4-FFF2-40B4-BE49-F238E27FC236}">
                <a16:creationId xmlns:a16="http://schemas.microsoft.com/office/drawing/2014/main" id="{83FCA3B0-9AB0-AB92-5AA3-10C64ECC048A}"/>
              </a:ext>
            </a:extLst>
          </p:cNvPr>
          <p:cNvSpPr txBox="1"/>
          <p:nvPr/>
        </p:nvSpPr>
        <p:spPr>
          <a:xfrm>
            <a:off x="3301275" y="3311500"/>
            <a:ext cx="543739" cy="923330"/>
          </a:xfrm>
          <a:prstGeom prst="rect">
            <a:avLst/>
          </a:prstGeom>
          <a:noFill/>
        </p:spPr>
        <p:txBody>
          <a:bodyPr wrap="none" rtlCol="0">
            <a:spAutoFit/>
          </a:bodyPr>
          <a:lstStyle/>
          <a:p>
            <a:r>
              <a:rPr lang="en-CA" sz="5400" b="1" dirty="0">
                <a:solidFill>
                  <a:srgbClr val="C00000"/>
                </a:solidFill>
              </a:rPr>
              <a:t>?</a:t>
            </a:r>
          </a:p>
        </p:txBody>
      </p:sp>
      <p:sp>
        <p:nvSpPr>
          <p:cNvPr id="12" name="TextBox 11">
            <a:extLst>
              <a:ext uri="{FF2B5EF4-FFF2-40B4-BE49-F238E27FC236}">
                <a16:creationId xmlns:a16="http://schemas.microsoft.com/office/drawing/2014/main" id="{E97451D1-1C51-1810-77DC-C65EB7183D22}"/>
              </a:ext>
            </a:extLst>
          </p:cNvPr>
          <p:cNvSpPr txBox="1"/>
          <p:nvPr/>
        </p:nvSpPr>
        <p:spPr>
          <a:xfrm>
            <a:off x="2669904" y="3538835"/>
            <a:ext cx="543739" cy="923330"/>
          </a:xfrm>
          <a:prstGeom prst="rect">
            <a:avLst/>
          </a:prstGeom>
          <a:noFill/>
        </p:spPr>
        <p:txBody>
          <a:bodyPr wrap="none" rtlCol="0">
            <a:spAutoFit/>
          </a:bodyPr>
          <a:lstStyle/>
          <a:p>
            <a:r>
              <a:rPr lang="en-CA" sz="5400" b="1" dirty="0">
                <a:solidFill>
                  <a:srgbClr val="C00000"/>
                </a:solidFill>
              </a:rPr>
              <a:t>?</a:t>
            </a:r>
          </a:p>
        </p:txBody>
      </p:sp>
    </p:spTree>
    <p:extLst>
      <p:ext uri="{BB962C8B-B14F-4D97-AF65-F5344CB8AC3E}">
        <p14:creationId xmlns:p14="http://schemas.microsoft.com/office/powerpoint/2010/main" val="295276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DA975-D1B9-7F64-4980-EF9FA60954D7}"/>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D9E1881-89E1-2B3F-BBA7-6267E048388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63" imgH="463" progId="TCLayout.ActiveDocument.1">
                  <p:embed/>
                </p:oleObj>
              </mc:Choice>
              <mc:Fallback>
                <p:oleObj name="think-cell Slide" r:id="rId4" imgW="463" imgH="463" progId="TCLayout.ActiveDocument.1">
                  <p:embed/>
                  <p:pic>
                    <p:nvPicPr>
                      <p:cNvPr id="4" name="think-cell data - do not delete" hidden="1">
                        <a:extLst>
                          <a:ext uri="{FF2B5EF4-FFF2-40B4-BE49-F238E27FC236}">
                            <a16:creationId xmlns:a16="http://schemas.microsoft.com/office/drawing/2014/main" id="{FD9E1881-89E1-2B3F-BBA7-6267E048388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E0E20F4-E7F6-1C02-E501-418E40BB01D0}"/>
              </a:ext>
            </a:extLst>
          </p:cNvPr>
          <p:cNvSpPr>
            <a:spLocks noGrp="1"/>
          </p:cNvSpPr>
          <p:nvPr>
            <p:ph type="title"/>
          </p:nvPr>
        </p:nvSpPr>
        <p:spPr>
          <a:xfrm>
            <a:off x="466050" y="2339787"/>
            <a:ext cx="3096300" cy="2178426"/>
          </a:xfrm>
        </p:spPr>
        <p:txBody>
          <a:bodyPr vert="horz" rIns="91440"/>
          <a:lstStyle/>
          <a:p>
            <a:r>
              <a:rPr lang="en-US" dirty="0"/>
              <a:t>Noble Liquid Detectors</a:t>
            </a:r>
          </a:p>
        </p:txBody>
      </p:sp>
      <p:sp>
        <p:nvSpPr>
          <p:cNvPr id="3" name="Slide Number Placeholder 2">
            <a:extLst>
              <a:ext uri="{FF2B5EF4-FFF2-40B4-BE49-F238E27FC236}">
                <a16:creationId xmlns:a16="http://schemas.microsoft.com/office/drawing/2014/main" id="{BF75E181-5E62-F676-D716-6DA0E2EF5041}"/>
              </a:ext>
            </a:extLst>
          </p:cNvPr>
          <p:cNvSpPr>
            <a:spLocks noGrp="1"/>
          </p:cNvSpPr>
          <p:nvPr>
            <p:ph type="sldNum" sz="quarter" idx="12"/>
          </p:nvPr>
        </p:nvSpPr>
        <p:spPr/>
        <p:txBody>
          <a:bodyPr/>
          <a:lstStyle/>
          <a:p>
            <a:fld id="{44919FED-0144-4029-9D64-18DC1EDA9853}" type="slidenum">
              <a:rPr lang="en-CA" smtClean="0"/>
              <a:t>3</a:t>
            </a:fld>
            <a:endParaRPr lang="en-CA"/>
          </a:p>
        </p:txBody>
      </p:sp>
      <p:sp>
        <p:nvSpPr>
          <p:cNvPr id="11" name="TextBox 10">
            <a:extLst>
              <a:ext uri="{FF2B5EF4-FFF2-40B4-BE49-F238E27FC236}">
                <a16:creationId xmlns:a16="http://schemas.microsoft.com/office/drawing/2014/main" id="{1445BF36-FB42-E624-CCE8-D0D6EA29B244}"/>
              </a:ext>
            </a:extLst>
          </p:cNvPr>
          <p:cNvSpPr txBox="1"/>
          <p:nvPr/>
        </p:nvSpPr>
        <p:spPr>
          <a:xfrm>
            <a:off x="4543820" y="2181153"/>
            <a:ext cx="5508688" cy="369332"/>
          </a:xfrm>
          <a:prstGeom prst="rect">
            <a:avLst/>
          </a:prstGeom>
          <a:noFill/>
        </p:spPr>
        <p:txBody>
          <a:bodyPr wrap="none" rtlCol="0">
            <a:spAutoFit/>
          </a:bodyPr>
          <a:lstStyle/>
          <a:p>
            <a:pPr marL="285750" indent="-285750">
              <a:buFont typeface="Arial" panose="020B0604020202020204" pitchFamily="34" charset="0"/>
              <a:buChar char="•"/>
            </a:pPr>
            <a:r>
              <a:rPr lang="en-CA" dirty="0"/>
              <a:t>Leading technology for direct dark matter searches</a:t>
            </a:r>
          </a:p>
        </p:txBody>
      </p:sp>
    </p:spTree>
    <p:extLst>
      <p:ext uri="{BB962C8B-B14F-4D97-AF65-F5344CB8AC3E}">
        <p14:creationId xmlns:p14="http://schemas.microsoft.com/office/powerpoint/2010/main" val="358896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F579D-C6AD-92FD-D780-E046204BD7FE}"/>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F54CED8-B818-BEE5-594F-40A853EC5B81}"/>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EF54CED8-B818-BEE5-594F-40A853EC5B8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4" name="Rectangle 23">
            <a:extLst>
              <a:ext uri="{FF2B5EF4-FFF2-40B4-BE49-F238E27FC236}">
                <a16:creationId xmlns:a16="http://schemas.microsoft.com/office/drawing/2014/main" id="{22947FCA-4B44-9F23-4FDF-59F75D71E9B9}"/>
              </a:ext>
            </a:extLst>
          </p:cNvPr>
          <p:cNvSpPr/>
          <p:nvPr/>
        </p:nvSpPr>
        <p:spPr>
          <a:xfrm>
            <a:off x="4178440" y="1807135"/>
            <a:ext cx="4084782" cy="4419601"/>
          </a:xfrm>
          <a:prstGeom prst="rect">
            <a:avLst/>
          </a:prstGeom>
          <a:solidFill>
            <a:srgbClr val="0E2841">
              <a:alpha val="30196"/>
            </a:srgbClr>
          </a:solid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1400" dirty="0"/>
          </a:p>
        </p:txBody>
      </p:sp>
      <p:sp>
        <p:nvSpPr>
          <p:cNvPr id="2" name="Title 1">
            <a:extLst>
              <a:ext uri="{FF2B5EF4-FFF2-40B4-BE49-F238E27FC236}">
                <a16:creationId xmlns:a16="http://schemas.microsoft.com/office/drawing/2014/main" id="{B11B5689-4A92-995D-71E7-8F552F7D5441}"/>
              </a:ext>
            </a:extLst>
          </p:cNvPr>
          <p:cNvSpPr>
            <a:spLocks noGrp="1"/>
          </p:cNvSpPr>
          <p:nvPr>
            <p:ph type="title"/>
          </p:nvPr>
        </p:nvSpPr>
        <p:spPr/>
        <p:txBody>
          <a:bodyPr vert="horz" rIns="91440"/>
          <a:lstStyle/>
          <a:p>
            <a:r>
              <a:rPr lang="en-CA" dirty="0"/>
              <a:t>SCALAR slow control</a:t>
            </a:r>
          </a:p>
        </p:txBody>
      </p:sp>
      <p:sp>
        <p:nvSpPr>
          <p:cNvPr id="3" name="Text Placeholder 2">
            <a:extLst>
              <a:ext uri="{FF2B5EF4-FFF2-40B4-BE49-F238E27FC236}">
                <a16:creationId xmlns:a16="http://schemas.microsoft.com/office/drawing/2014/main" id="{74EBD0A9-6DB3-8053-5CD6-111C978B23DE}"/>
              </a:ext>
            </a:extLst>
          </p:cNvPr>
          <p:cNvSpPr>
            <a:spLocks noGrp="1"/>
          </p:cNvSpPr>
          <p:nvPr>
            <p:ph type="body" sz="quarter" idx="13"/>
          </p:nvPr>
        </p:nvSpPr>
        <p:spPr/>
        <p:txBody>
          <a:bodyPr/>
          <a:lstStyle/>
          <a:p>
            <a:r>
              <a:rPr lang="en-CA" dirty="0"/>
              <a:t>Monitoring, controlling, and maintaining the state of the cryostat</a:t>
            </a:r>
          </a:p>
        </p:txBody>
      </p:sp>
      <p:sp>
        <p:nvSpPr>
          <p:cNvPr id="4" name="Slide Number Placeholder 3">
            <a:extLst>
              <a:ext uri="{FF2B5EF4-FFF2-40B4-BE49-F238E27FC236}">
                <a16:creationId xmlns:a16="http://schemas.microsoft.com/office/drawing/2014/main" id="{493E95F4-DA54-A2F9-2D8A-76ECBE0857B4}"/>
              </a:ext>
            </a:extLst>
          </p:cNvPr>
          <p:cNvSpPr>
            <a:spLocks noGrp="1"/>
          </p:cNvSpPr>
          <p:nvPr>
            <p:ph type="sldNum" sz="quarter" idx="12"/>
          </p:nvPr>
        </p:nvSpPr>
        <p:spPr/>
        <p:txBody>
          <a:bodyPr/>
          <a:lstStyle/>
          <a:p>
            <a:fld id="{44919FED-0144-4029-9D64-18DC1EDA9853}" type="slidenum">
              <a:rPr lang="en-CA" smtClean="0"/>
              <a:t>30</a:t>
            </a:fld>
            <a:endParaRPr lang="en-CA"/>
          </a:p>
        </p:txBody>
      </p:sp>
      <p:sp>
        <p:nvSpPr>
          <p:cNvPr id="7" name="Rectangle 6">
            <a:extLst>
              <a:ext uri="{FF2B5EF4-FFF2-40B4-BE49-F238E27FC236}">
                <a16:creationId xmlns:a16="http://schemas.microsoft.com/office/drawing/2014/main" id="{F8E5B882-BBA1-3377-23CB-058F8177B19F}"/>
              </a:ext>
            </a:extLst>
          </p:cNvPr>
          <p:cNvSpPr/>
          <p:nvPr/>
        </p:nvSpPr>
        <p:spPr>
          <a:xfrm>
            <a:off x="5037287" y="2046660"/>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Temperature sensors</a:t>
            </a:r>
          </a:p>
        </p:txBody>
      </p:sp>
      <p:sp>
        <p:nvSpPr>
          <p:cNvPr id="9" name="Rectangle 8">
            <a:extLst>
              <a:ext uri="{FF2B5EF4-FFF2-40B4-BE49-F238E27FC236}">
                <a16:creationId xmlns:a16="http://schemas.microsoft.com/office/drawing/2014/main" id="{128B4E23-DF53-C597-7649-13C0B5EDC439}"/>
              </a:ext>
            </a:extLst>
          </p:cNvPr>
          <p:cNvSpPr/>
          <p:nvPr/>
        </p:nvSpPr>
        <p:spPr>
          <a:xfrm>
            <a:off x="5037286" y="2632957"/>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Pressure Transducer</a:t>
            </a:r>
          </a:p>
        </p:txBody>
      </p:sp>
      <p:sp>
        <p:nvSpPr>
          <p:cNvPr id="10" name="Rectangle 9">
            <a:extLst>
              <a:ext uri="{FF2B5EF4-FFF2-40B4-BE49-F238E27FC236}">
                <a16:creationId xmlns:a16="http://schemas.microsoft.com/office/drawing/2014/main" id="{191B9B22-909D-0823-20FA-9EF7F81C72AA}"/>
              </a:ext>
            </a:extLst>
          </p:cNvPr>
          <p:cNvSpPr/>
          <p:nvPr/>
        </p:nvSpPr>
        <p:spPr>
          <a:xfrm>
            <a:off x="5037286" y="3219254"/>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Mass flow controller</a:t>
            </a:r>
          </a:p>
        </p:txBody>
      </p:sp>
      <p:sp>
        <p:nvSpPr>
          <p:cNvPr id="11" name="Rectangle 10">
            <a:extLst>
              <a:ext uri="{FF2B5EF4-FFF2-40B4-BE49-F238E27FC236}">
                <a16:creationId xmlns:a16="http://schemas.microsoft.com/office/drawing/2014/main" id="{BAE47B77-0035-5136-9FB5-FD7FCB2A3518}"/>
              </a:ext>
            </a:extLst>
          </p:cNvPr>
          <p:cNvSpPr/>
          <p:nvPr/>
        </p:nvSpPr>
        <p:spPr>
          <a:xfrm>
            <a:off x="5037286" y="3805551"/>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LN2 pump</a:t>
            </a:r>
          </a:p>
        </p:txBody>
      </p:sp>
      <p:sp>
        <p:nvSpPr>
          <p:cNvPr id="12" name="Rectangle 11">
            <a:extLst>
              <a:ext uri="{FF2B5EF4-FFF2-40B4-BE49-F238E27FC236}">
                <a16:creationId xmlns:a16="http://schemas.microsoft.com/office/drawing/2014/main" id="{872A292E-86A2-8EAC-B90A-F417A16224C5}"/>
              </a:ext>
            </a:extLst>
          </p:cNvPr>
          <p:cNvSpPr/>
          <p:nvPr/>
        </p:nvSpPr>
        <p:spPr>
          <a:xfrm>
            <a:off x="5037286" y="4391848"/>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Dewar scale</a:t>
            </a:r>
          </a:p>
        </p:txBody>
      </p:sp>
      <p:sp>
        <p:nvSpPr>
          <p:cNvPr id="13" name="Rectangle 12">
            <a:extLst>
              <a:ext uri="{FF2B5EF4-FFF2-40B4-BE49-F238E27FC236}">
                <a16:creationId xmlns:a16="http://schemas.microsoft.com/office/drawing/2014/main" id="{6DAC2899-9816-9895-BD40-38C1F1CCD951}"/>
              </a:ext>
            </a:extLst>
          </p:cNvPr>
          <p:cNvSpPr/>
          <p:nvPr/>
        </p:nvSpPr>
        <p:spPr>
          <a:xfrm>
            <a:off x="5037286" y="4978145"/>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RGA</a:t>
            </a:r>
          </a:p>
        </p:txBody>
      </p:sp>
      <p:sp>
        <p:nvSpPr>
          <p:cNvPr id="14" name="Rectangle 13">
            <a:extLst>
              <a:ext uri="{FF2B5EF4-FFF2-40B4-BE49-F238E27FC236}">
                <a16:creationId xmlns:a16="http://schemas.microsoft.com/office/drawing/2014/main" id="{17DA38B4-D822-D478-D18B-FF6E209C7542}"/>
              </a:ext>
            </a:extLst>
          </p:cNvPr>
          <p:cNvSpPr/>
          <p:nvPr/>
        </p:nvSpPr>
        <p:spPr>
          <a:xfrm>
            <a:off x="5037287" y="5564441"/>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Pump vacuum</a:t>
            </a:r>
          </a:p>
        </p:txBody>
      </p:sp>
      <p:cxnSp>
        <p:nvCxnSpPr>
          <p:cNvPr id="15" name="Connector: Elbow 14">
            <a:extLst>
              <a:ext uri="{FF2B5EF4-FFF2-40B4-BE49-F238E27FC236}">
                <a16:creationId xmlns:a16="http://schemas.microsoft.com/office/drawing/2014/main" id="{C13F5FDA-3D72-1D61-ABA7-3F957609D464}"/>
              </a:ext>
            </a:extLst>
          </p:cNvPr>
          <p:cNvCxnSpPr>
            <a:cxnSpLocks/>
            <a:endCxn id="7" idx="1"/>
          </p:cNvCxnSpPr>
          <p:nvPr/>
        </p:nvCxnSpPr>
        <p:spPr>
          <a:xfrm flipV="1">
            <a:off x="3769663" y="2224146"/>
            <a:ext cx="1267624" cy="1758891"/>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6" name="Connector: Elbow 15">
            <a:extLst>
              <a:ext uri="{FF2B5EF4-FFF2-40B4-BE49-F238E27FC236}">
                <a16:creationId xmlns:a16="http://schemas.microsoft.com/office/drawing/2014/main" id="{DB399F1E-04F5-7939-BBEE-EBB419C4B8DB}"/>
              </a:ext>
            </a:extLst>
          </p:cNvPr>
          <p:cNvCxnSpPr>
            <a:cxnSpLocks/>
            <a:endCxn id="9" idx="1"/>
          </p:cNvCxnSpPr>
          <p:nvPr/>
        </p:nvCxnSpPr>
        <p:spPr>
          <a:xfrm flipV="1">
            <a:off x="3769663" y="2810443"/>
            <a:ext cx="1267623" cy="1172594"/>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Connector: Elbow 16">
            <a:extLst>
              <a:ext uri="{FF2B5EF4-FFF2-40B4-BE49-F238E27FC236}">
                <a16:creationId xmlns:a16="http://schemas.microsoft.com/office/drawing/2014/main" id="{2BC03CBC-E005-879D-462D-ACF15E26D7A5}"/>
              </a:ext>
            </a:extLst>
          </p:cNvPr>
          <p:cNvCxnSpPr>
            <a:cxnSpLocks/>
            <a:endCxn id="10" idx="1"/>
          </p:cNvCxnSpPr>
          <p:nvPr/>
        </p:nvCxnSpPr>
        <p:spPr>
          <a:xfrm flipV="1">
            <a:off x="3769663" y="3396740"/>
            <a:ext cx="1267623" cy="586297"/>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8" name="Connector: Elbow 17">
            <a:extLst>
              <a:ext uri="{FF2B5EF4-FFF2-40B4-BE49-F238E27FC236}">
                <a16:creationId xmlns:a16="http://schemas.microsoft.com/office/drawing/2014/main" id="{E62518CE-6E7E-BFE1-2F34-AA869C05A03E}"/>
              </a:ext>
            </a:extLst>
          </p:cNvPr>
          <p:cNvCxnSpPr>
            <a:cxnSpLocks/>
            <a:endCxn id="11" idx="1"/>
          </p:cNvCxnSpPr>
          <p:nvPr/>
        </p:nvCxnSpPr>
        <p:spPr>
          <a:xfrm>
            <a:off x="3769663" y="3983037"/>
            <a:ext cx="1267623" cy="12700"/>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9" name="Connector: Elbow 18">
            <a:extLst>
              <a:ext uri="{FF2B5EF4-FFF2-40B4-BE49-F238E27FC236}">
                <a16:creationId xmlns:a16="http://schemas.microsoft.com/office/drawing/2014/main" id="{1BD06DBF-1DE7-B0F0-A17A-08D3A0D9278A}"/>
              </a:ext>
            </a:extLst>
          </p:cNvPr>
          <p:cNvCxnSpPr>
            <a:cxnSpLocks/>
            <a:endCxn id="12" idx="1"/>
          </p:cNvCxnSpPr>
          <p:nvPr/>
        </p:nvCxnSpPr>
        <p:spPr>
          <a:xfrm>
            <a:off x="3769663" y="3983037"/>
            <a:ext cx="1267623" cy="586297"/>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Connector: Elbow 19">
            <a:extLst>
              <a:ext uri="{FF2B5EF4-FFF2-40B4-BE49-F238E27FC236}">
                <a16:creationId xmlns:a16="http://schemas.microsoft.com/office/drawing/2014/main" id="{F95BAE39-BEA7-1CE0-EE96-3FB5F6F26BF0}"/>
              </a:ext>
            </a:extLst>
          </p:cNvPr>
          <p:cNvCxnSpPr>
            <a:cxnSpLocks/>
            <a:endCxn id="13" idx="1"/>
          </p:cNvCxnSpPr>
          <p:nvPr/>
        </p:nvCxnSpPr>
        <p:spPr>
          <a:xfrm>
            <a:off x="3769663" y="3983037"/>
            <a:ext cx="1267623" cy="1172594"/>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1" name="Connector: Elbow 20">
            <a:extLst>
              <a:ext uri="{FF2B5EF4-FFF2-40B4-BE49-F238E27FC236}">
                <a16:creationId xmlns:a16="http://schemas.microsoft.com/office/drawing/2014/main" id="{2D4A859F-045E-26CF-159F-63B3EFBBE372}"/>
              </a:ext>
            </a:extLst>
          </p:cNvPr>
          <p:cNvCxnSpPr>
            <a:cxnSpLocks/>
            <a:endCxn id="14" idx="1"/>
          </p:cNvCxnSpPr>
          <p:nvPr/>
        </p:nvCxnSpPr>
        <p:spPr>
          <a:xfrm>
            <a:off x="3769663" y="3983037"/>
            <a:ext cx="1267624" cy="1758890"/>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5F1E331-EBF5-903B-F2FA-66F8BB4A9EF4}"/>
              </a:ext>
            </a:extLst>
          </p:cNvPr>
          <p:cNvSpPr txBox="1"/>
          <p:nvPr/>
        </p:nvSpPr>
        <p:spPr>
          <a:xfrm>
            <a:off x="6485969" y="6226736"/>
            <a:ext cx="1777253" cy="307777"/>
          </a:xfrm>
          <a:prstGeom prst="rect">
            <a:avLst/>
          </a:prstGeom>
          <a:noFill/>
        </p:spPr>
        <p:txBody>
          <a:bodyPr wrap="square" rtlCol="0">
            <a:spAutoFit/>
          </a:bodyPr>
          <a:lstStyle/>
          <a:p>
            <a:pPr algn="r"/>
            <a:r>
              <a:rPr lang="en-CA" sz="1400" i="1" dirty="0"/>
              <a:t>MIDAS</a:t>
            </a:r>
          </a:p>
        </p:txBody>
      </p:sp>
      <p:pic>
        <p:nvPicPr>
          <p:cNvPr id="27" name="Picture 26">
            <a:extLst>
              <a:ext uri="{FF2B5EF4-FFF2-40B4-BE49-F238E27FC236}">
                <a16:creationId xmlns:a16="http://schemas.microsoft.com/office/drawing/2014/main" id="{CE94D77E-7173-48CD-E87A-EE28C932AB9D}"/>
              </a:ext>
            </a:extLst>
          </p:cNvPr>
          <p:cNvPicPr>
            <a:picLocks noChangeAspect="1"/>
          </p:cNvPicPr>
          <p:nvPr/>
        </p:nvPicPr>
        <p:blipFill>
          <a:blip r:embed="rId5">
            <a:extLst>
              <a:ext uri="{28A0092B-C50C-407E-A947-70E740481C1C}">
                <a14:useLocalDpi xmlns:a14="http://schemas.microsoft.com/office/drawing/2010/main"/>
              </a:ext>
            </a:extLst>
          </a:blip>
          <a:srcRect l="21045" t="15923" b="13882"/>
          <a:stretch>
            <a:fillRect/>
          </a:stretch>
        </p:blipFill>
        <p:spPr>
          <a:xfrm>
            <a:off x="800945" y="1702369"/>
            <a:ext cx="3045801" cy="4814048"/>
          </a:xfrm>
          <a:prstGeom prst="rect">
            <a:avLst/>
          </a:prstGeom>
        </p:spPr>
      </p:pic>
      <p:sp>
        <p:nvSpPr>
          <p:cNvPr id="8" name="Oval 7">
            <a:extLst>
              <a:ext uri="{FF2B5EF4-FFF2-40B4-BE49-F238E27FC236}">
                <a16:creationId xmlns:a16="http://schemas.microsoft.com/office/drawing/2014/main" id="{EC7B9E2E-3E20-BFE3-F055-E495A4C574BF}"/>
              </a:ext>
            </a:extLst>
          </p:cNvPr>
          <p:cNvSpPr/>
          <p:nvPr/>
        </p:nvSpPr>
        <p:spPr>
          <a:xfrm>
            <a:off x="1808630" y="3086101"/>
            <a:ext cx="1028699" cy="914399"/>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FE3330D0-B6B7-833F-DE90-EA7B2EFC2439}"/>
              </a:ext>
            </a:extLst>
          </p:cNvPr>
          <p:cNvSpPr txBox="1"/>
          <p:nvPr/>
        </p:nvSpPr>
        <p:spPr>
          <a:xfrm>
            <a:off x="2837329" y="2881086"/>
            <a:ext cx="543739" cy="923330"/>
          </a:xfrm>
          <a:prstGeom prst="rect">
            <a:avLst/>
          </a:prstGeom>
          <a:noFill/>
        </p:spPr>
        <p:txBody>
          <a:bodyPr wrap="none" rtlCol="0">
            <a:spAutoFit/>
          </a:bodyPr>
          <a:lstStyle/>
          <a:p>
            <a:r>
              <a:rPr lang="en-CA" sz="5400" b="1" dirty="0">
                <a:solidFill>
                  <a:srgbClr val="C00000"/>
                </a:solidFill>
              </a:rPr>
              <a:t>?</a:t>
            </a:r>
          </a:p>
        </p:txBody>
      </p:sp>
      <p:sp>
        <p:nvSpPr>
          <p:cNvPr id="28" name="TextBox 27">
            <a:extLst>
              <a:ext uri="{FF2B5EF4-FFF2-40B4-BE49-F238E27FC236}">
                <a16:creationId xmlns:a16="http://schemas.microsoft.com/office/drawing/2014/main" id="{6CF465FE-3F18-B397-AB05-8BA83E7EE3AA}"/>
              </a:ext>
            </a:extLst>
          </p:cNvPr>
          <p:cNvSpPr txBox="1"/>
          <p:nvPr/>
        </p:nvSpPr>
        <p:spPr>
          <a:xfrm>
            <a:off x="3301275" y="3311500"/>
            <a:ext cx="543739" cy="923330"/>
          </a:xfrm>
          <a:prstGeom prst="rect">
            <a:avLst/>
          </a:prstGeom>
          <a:noFill/>
        </p:spPr>
        <p:txBody>
          <a:bodyPr wrap="none" rtlCol="0">
            <a:spAutoFit/>
          </a:bodyPr>
          <a:lstStyle/>
          <a:p>
            <a:r>
              <a:rPr lang="en-CA" sz="5400" b="1" dirty="0">
                <a:solidFill>
                  <a:srgbClr val="C00000"/>
                </a:solidFill>
              </a:rPr>
              <a:t>?</a:t>
            </a:r>
          </a:p>
        </p:txBody>
      </p:sp>
      <p:sp>
        <p:nvSpPr>
          <p:cNvPr id="30" name="TextBox 29">
            <a:extLst>
              <a:ext uri="{FF2B5EF4-FFF2-40B4-BE49-F238E27FC236}">
                <a16:creationId xmlns:a16="http://schemas.microsoft.com/office/drawing/2014/main" id="{E8B1A0CE-24EF-7860-6894-B25E43F29242}"/>
              </a:ext>
            </a:extLst>
          </p:cNvPr>
          <p:cNvSpPr txBox="1"/>
          <p:nvPr/>
        </p:nvSpPr>
        <p:spPr>
          <a:xfrm>
            <a:off x="2669904" y="3538835"/>
            <a:ext cx="543739" cy="923330"/>
          </a:xfrm>
          <a:prstGeom prst="rect">
            <a:avLst/>
          </a:prstGeom>
          <a:noFill/>
        </p:spPr>
        <p:txBody>
          <a:bodyPr wrap="none" rtlCol="0">
            <a:spAutoFit/>
          </a:bodyPr>
          <a:lstStyle/>
          <a:p>
            <a:r>
              <a:rPr lang="en-CA" sz="5400" b="1" dirty="0">
                <a:solidFill>
                  <a:srgbClr val="C00000"/>
                </a:solidFill>
              </a:rPr>
              <a:t>?</a:t>
            </a:r>
          </a:p>
        </p:txBody>
      </p:sp>
    </p:spTree>
    <p:extLst>
      <p:ext uri="{BB962C8B-B14F-4D97-AF65-F5344CB8AC3E}">
        <p14:creationId xmlns:p14="http://schemas.microsoft.com/office/powerpoint/2010/main" val="28299481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326CC-0CCD-677A-1821-E6F2B2335CC0}"/>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446368B-2CCF-F266-FB39-74045E79925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3446368B-2CCF-F266-FB39-74045E79925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4" name="Rectangle 23">
            <a:extLst>
              <a:ext uri="{FF2B5EF4-FFF2-40B4-BE49-F238E27FC236}">
                <a16:creationId xmlns:a16="http://schemas.microsoft.com/office/drawing/2014/main" id="{05266012-1769-0C36-3512-2465FC30EBDF}"/>
              </a:ext>
            </a:extLst>
          </p:cNvPr>
          <p:cNvSpPr/>
          <p:nvPr/>
        </p:nvSpPr>
        <p:spPr>
          <a:xfrm>
            <a:off x="4178440" y="1807135"/>
            <a:ext cx="4084782" cy="4419601"/>
          </a:xfrm>
          <a:prstGeom prst="rect">
            <a:avLst/>
          </a:prstGeom>
          <a:solidFill>
            <a:srgbClr val="0E2841">
              <a:alpha val="30196"/>
            </a:srgbClr>
          </a:solid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1400" dirty="0"/>
          </a:p>
        </p:txBody>
      </p:sp>
      <p:sp>
        <p:nvSpPr>
          <p:cNvPr id="2" name="Title 1">
            <a:extLst>
              <a:ext uri="{FF2B5EF4-FFF2-40B4-BE49-F238E27FC236}">
                <a16:creationId xmlns:a16="http://schemas.microsoft.com/office/drawing/2014/main" id="{042D6AA4-CC50-05D7-35B3-7E54164B46F0}"/>
              </a:ext>
            </a:extLst>
          </p:cNvPr>
          <p:cNvSpPr>
            <a:spLocks noGrp="1"/>
          </p:cNvSpPr>
          <p:nvPr>
            <p:ph type="title"/>
          </p:nvPr>
        </p:nvSpPr>
        <p:spPr/>
        <p:txBody>
          <a:bodyPr vert="horz" rIns="91440"/>
          <a:lstStyle/>
          <a:p>
            <a:r>
              <a:rPr lang="en-CA" dirty="0"/>
              <a:t>SCALAR slow control</a:t>
            </a:r>
          </a:p>
        </p:txBody>
      </p:sp>
      <p:sp>
        <p:nvSpPr>
          <p:cNvPr id="3" name="Text Placeholder 2">
            <a:extLst>
              <a:ext uri="{FF2B5EF4-FFF2-40B4-BE49-F238E27FC236}">
                <a16:creationId xmlns:a16="http://schemas.microsoft.com/office/drawing/2014/main" id="{25CA4CFD-6B1E-0095-2D91-E0000213D6F3}"/>
              </a:ext>
            </a:extLst>
          </p:cNvPr>
          <p:cNvSpPr>
            <a:spLocks noGrp="1"/>
          </p:cNvSpPr>
          <p:nvPr>
            <p:ph type="body" sz="quarter" idx="13"/>
          </p:nvPr>
        </p:nvSpPr>
        <p:spPr/>
        <p:txBody>
          <a:bodyPr/>
          <a:lstStyle/>
          <a:p>
            <a:r>
              <a:rPr lang="en-CA" dirty="0"/>
              <a:t>Monitoring, controlling, and maintaining the state of the cryostat</a:t>
            </a:r>
          </a:p>
        </p:txBody>
      </p:sp>
      <p:sp>
        <p:nvSpPr>
          <p:cNvPr id="4" name="Slide Number Placeholder 3">
            <a:extLst>
              <a:ext uri="{FF2B5EF4-FFF2-40B4-BE49-F238E27FC236}">
                <a16:creationId xmlns:a16="http://schemas.microsoft.com/office/drawing/2014/main" id="{D38A8D98-0F0F-FE3D-D134-BC4C44D2F874}"/>
              </a:ext>
            </a:extLst>
          </p:cNvPr>
          <p:cNvSpPr>
            <a:spLocks noGrp="1"/>
          </p:cNvSpPr>
          <p:nvPr>
            <p:ph type="sldNum" sz="quarter" idx="12"/>
          </p:nvPr>
        </p:nvSpPr>
        <p:spPr/>
        <p:txBody>
          <a:bodyPr/>
          <a:lstStyle/>
          <a:p>
            <a:fld id="{44919FED-0144-4029-9D64-18DC1EDA9853}" type="slidenum">
              <a:rPr lang="en-CA" smtClean="0"/>
              <a:t>31</a:t>
            </a:fld>
            <a:endParaRPr lang="en-CA"/>
          </a:p>
        </p:txBody>
      </p:sp>
      <p:sp>
        <p:nvSpPr>
          <p:cNvPr id="7" name="Rectangle 6">
            <a:extLst>
              <a:ext uri="{FF2B5EF4-FFF2-40B4-BE49-F238E27FC236}">
                <a16:creationId xmlns:a16="http://schemas.microsoft.com/office/drawing/2014/main" id="{3E2CF9B0-2C45-5D19-B074-2BA02657A859}"/>
              </a:ext>
            </a:extLst>
          </p:cNvPr>
          <p:cNvSpPr/>
          <p:nvPr/>
        </p:nvSpPr>
        <p:spPr>
          <a:xfrm>
            <a:off x="5037287" y="2046660"/>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Temperature sensors</a:t>
            </a:r>
          </a:p>
        </p:txBody>
      </p:sp>
      <p:sp>
        <p:nvSpPr>
          <p:cNvPr id="8" name="Rectangle 7">
            <a:extLst>
              <a:ext uri="{FF2B5EF4-FFF2-40B4-BE49-F238E27FC236}">
                <a16:creationId xmlns:a16="http://schemas.microsoft.com/office/drawing/2014/main" id="{840E7B78-89FA-8BC7-CB8B-7B1A02E11580}"/>
              </a:ext>
            </a:extLst>
          </p:cNvPr>
          <p:cNvSpPr/>
          <p:nvPr/>
        </p:nvSpPr>
        <p:spPr>
          <a:xfrm>
            <a:off x="8594916" y="2046660"/>
            <a:ext cx="3148853" cy="3872753"/>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Aft>
                <a:spcPts val="1200"/>
              </a:spcAft>
              <a:buFont typeface="Arial" panose="020B0604020202020204" pitchFamily="34" charset="0"/>
              <a:buChar char="•"/>
            </a:pPr>
            <a:r>
              <a:rPr lang="en-CA" dirty="0"/>
              <a:t>Find documentation and learn how to use</a:t>
            </a:r>
          </a:p>
          <a:p>
            <a:pPr marL="285750" indent="-285750">
              <a:spcAft>
                <a:spcPts val="1200"/>
              </a:spcAft>
              <a:buFont typeface="Arial" panose="020B0604020202020204" pitchFamily="34" charset="0"/>
              <a:buChar char="•"/>
            </a:pPr>
            <a:r>
              <a:rPr lang="en-CA" dirty="0"/>
              <a:t>Control via software</a:t>
            </a:r>
          </a:p>
          <a:p>
            <a:pPr marL="285750" indent="-285750">
              <a:spcAft>
                <a:spcPts val="1200"/>
              </a:spcAft>
              <a:buFont typeface="Arial" panose="020B0604020202020204" pitchFamily="34" charset="0"/>
              <a:buChar char="•"/>
            </a:pPr>
            <a:r>
              <a:rPr lang="en-CA" dirty="0"/>
              <a:t>Characterization &amp; calibration &amp; validation</a:t>
            </a:r>
          </a:p>
          <a:p>
            <a:pPr marL="285750" indent="-285750">
              <a:spcAft>
                <a:spcPts val="1200"/>
              </a:spcAft>
              <a:buFont typeface="Arial" panose="020B0604020202020204" pitchFamily="34" charset="0"/>
              <a:buChar char="•"/>
            </a:pPr>
            <a:r>
              <a:rPr lang="en-CA" dirty="0"/>
              <a:t>Test reliability</a:t>
            </a:r>
          </a:p>
          <a:p>
            <a:pPr marL="285750" indent="-285750">
              <a:spcAft>
                <a:spcPts val="1200"/>
              </a:spcAft>
              <a:buFont typeface="Arial" panose="020B0604020202020204" pitchFamily="34" charset="0"/>
              <a:buChar char="•"/>
            </a:pPr>
            <a:r>
              <a:rPr lang="en-CA" dirty="0"/>
              <a:t>User interfacing</a:t>
            </a:r>
          </a:p>
          <a:p>
            <a:pPr marL="285750" indent="-285750">
              <a:spcAft>
                <a:spcPts val="1200"/>
              </a:spcAft>
              <a:buFont typeface="Arial" panose="020B0604020202020204" pitchFamily="34" charset="0"/>
              <a:buChar char="•"/>
            </a:pPr>
            <a:r>
              <a:rPr lang="en-CA" dirty="0"/>
              <a:t>Inter-sensor logic</a:t>
            </a:r>
          </a:p>
        </p:txBody>
      </p:sp>
      <p:sp>
        <p:nvSpPr>
          <p:cNvPr id="9" name="Rectangle 8">
            <a:extLst>
              <a:ext uri="{FF2B5EF4-FFF2-40B4-BE49-F238E27FC236}">
                <a16:creationId xmlns:a16="http://schemas.microsoft.com/office/drawing/2014/main" id="{41FED619-A0FA-55A7-042D-D80D20F3A89D}"/>
              </a:ext>
            </a:extLst>
          </p:cNvPr>
          <p:cNvSpPr/>
          <p:nvPr/>
        </p:nvSpPr>
        <p:spPr>
          <a:xfrm>
            <a:off x="5037286" y="2632957"/>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Pressure Transducer</a:t>
            </a:r>
          </a:p>
        </p:txBody>
      </p:sp>
      <p:sp>
        <p:nvSpPr>
          <p:cNvPr id="10" name="Rectangle 9">
            <a:extLst>
              <a:ext uri="{FF2B5EF4-FFF2-40B4-BE49-F238E27FC236}">
                <a16:creationId xmlns:a16="http://schemas.microsoft.com/office/drawing/2014/main" id="{BDA293A0-2C60-1CF0-9E73-0C115FA47045}"/>
              </a:ext>
            </a:extLst>
          </p:cNvPr>
          <p:cNvSpPr/>
          <p:nvPr/>
        </p:nvSpPr>
        <p:spPr>
          <a:xfrm>
            <a:off x="5037286" y="3219254"/>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Mass flow controller</a:t>
            </a:r>
          </a:p>
        </p:txBody>
      </p:sp>
      <p:sp>
        <p:nvSpPr>
          <p:cNvPr id="11" name="Rectangle 10">
            <a:extLst>
              <a:ext uri="{FF2B5EF4-FFF2-40B4-BE49-F238E27FC236}">
                <a16:creationId xmlns:a16="http://schemas.microsoft.com/office/drawing/2014/main" id="{29BBB0D9-44D7-FAFF-F754-625A76DE4AA7}"/>
              </a:ext>
            </a:extLst>
          </p:cNvPr>
          <p:cNvSpPr/>
          <p:nvPr/>
        </p:nvSpPr>
        <p:spPr>
          <a:xfrm>
            <a:off x="5037286" y="3805551"/>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LN2 pump</a:t>
            </a:r>
          </a:p>
        </p:txBody>
      </p:sp>
      <p:sp>
        <p:nvSpPr>
          <p:cNvPr id="12" name="Rectangle 11">
            <a:extLst>
              <a:ext uri="{FF2B5EF4-FFF2-40B4-BE49-F238E27FC236}">
                <a16:creationId xmlns:a16="http://schemas.microsoft.com/office/drawing/2014/main" id="{38B6721B-4B0A-2B12-2007-504B9C7B702D}"/>
              </a:ext>
            </a:extLst>
          </p:cNvPr>
          <p:cNvSpPr/>
          <p:nvPr/>
        </p:nvSpPr>
        <p:spPr>
          <a:xfrm>
            <a:off x="5037286" y="4391848"/>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Dewar scale</a:t>
            </a:r>
          </a:p>
        </p:txBody>
      </p:sp>
      <p:sp>
        <p:nvSpPr>
          <p:cNvPr id="13" name="Rectangle 12">
            <a:extLst>
              <a:ext uri="{FF2B5EF4-FFF2-40B4-BE49-F238E27FC236}">
                <a16:creationId xmlns:a16="http://schemas.microsoft.com/office/drawing/2014/main" id="{4A6106D2-1061-8E09-8B82-DC1AA8A02856}"/>
              </a:ext>
            </a:extLst>
          </p:cNvPr>
          <p:cNvSpPr/>
          <p:nvPr/>
        </p:nvSpPr>
        <p:spPr>
          <a:xfrm>
            <a:off x="5037286" y="4978145"/>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RGA</a:t>
            </a:r>
          </a:p>
        </p:txBody>
      </p:sp>
      <p:sp>
        <p:nvSpPr>
          <p:cNvPr id="14" name="Rectangle 13">
            <a:extLst>
              <a:ext uri="{FF2B5EF4-FFF2-40B4-BE49-F238E27FC236}">
                <a16:creationId xmlns:a16="http://schemas.microsoft.com/office/drawing/2014/main" id="{E5DFD443-3AFB-FC83-EC59-C8A008E9FA82}"/>
              </a:ext>
            </a:extLst>
          </p:cNvPr>
          <p:cNvSpPr/>
          <p:nvPr/>
        </p:nvSpPr>
        <p:spPr>
          <a:xfrm>
            <a:off x="5037287" y="5564441"/>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Pump vacuum</a:t>
            </a:r>
          </a:p>
        </p:txBody>
      </p:sp>
      <p:cxnSp>
        <p:nvCxnSpPr>
          <p:cNvPr id="15" name="Connector: Elbow 14">
            <a:extLst>
              <a:ext uri="{FF2B5EF4-FFF2-40B4-BE49-F238E27FC236}">
                <a16:creationId xmlns:a16="http://schemas.microsoft.com/office/drawing/2014/main" id="{9E1BB321-943E-0714-EC24-EBA0C8B2BB85}"/>
              </a:ext>
            </a:extLst>
          </p:cNvPr>
          <p:cNvCxnSpPr>
            <a:cxnSpLocks/>
            <a:endCxn id="7" idx="1"/>
          </p:cNvCxnSpPr>
          <p:nvPr/>
        </p:nvCxnSpPr>
        <p:spPr>
          <a:xfrm flipV="1">
            <a:off x="3769663" y="2224146"/>
            <a:ext cx="1267624" cy="1758891"/>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6" name="Connector: Elbow 15">
            <a:extLst>
              <a:ext uri="{FF2B5EF4-FFF2-40B4-BE49-F238E27FC236}">
                <a16:creationId xmlns:a16="http://schemas.microsoft.com/office/drawing/2014/main" id="{DBB97939-B2BB-74EC-2D6F-BDC0AD33DFCC}"/>
              </a:ext>
            </a:extLst>
          </p:cNvPr>
          <p:cNvCxnSpPr>
            <a:cxnSpLocks/>
            <a:endCxn id="9" idx="1"/>
          </p:cNvCxnSpPr>
          <p:nvPr/>
        </p:nvCxnSpPr>
        <p:spPr>
          <a:xfrm flipV="1">
            <a:off x="3769663" y="2810443"/>
            <a:ext cx="1267623" cy="1172594"/>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Connector: Elbow 16">
            <a:extLst>
              <a:ext uri="{FF2B5EF4-FFF2-40B4-BE49-F238E27FC236}">
                <a16:creationId xmlns:a16="http://schemas.microsoft.com/office/drawing/2014/main" id="{DAF248B6-3040-F2C1-B961-B208859BC944}"/>
              </a:ext>
            </a:extLst>
          </p:cNvPr>
          <p:cNvCxnSpPr>
            <a:cxnSpLocks/>
            <a:endCxn id="10" idx="1"/>
          </p:cNvCxnSpPr>
          <p:nvPr/>
        </p:nvCxnSpPr>
        <p:spPr>
          <a:xfrm flipV="1">
            <a:off x="3769663" y="3396740"/>
            <a:ext cx="1267623" cy="586297"/>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8" name="Connector: Elbow 17">
            <a:extLst>
              <a:ext uri="{FF2B5EF4-FFF2-40B4-BE49-F238E27FC236}">
                <a16:creationId xmlns:a16="http://schemas.microsoft.com/office/drawing/2014/main" id="{C4A12538-8A70-9C2C-2E5C-269C655F5E8D}"/>
              </a:ext>
            </a:extLst>
          </p:cNvPr>
          <p:cNvCxnSpPr>
            <a:cxnSpLocks/>
            <a:endCxn id="11" idx="1"/>
          </p:cNvCxnSpPr>
          <p:nvPr/>
        </p:nvCxnSpPr>
        <p:spPr>
          <a:xfrm>
            <a:off x="3769663" y="3983037"/>
            <a:ext cx="1267623" cy="12700"/>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9" name="Connector: Elbow 18">
            <a:extLst>
              <a:ext uri="{FF2B5EF4-FFF2-40B4-BE49-F238E27FC236}">
                <a16:creationId xmlns:a16="http://schemas.microsoft.com/office/drawing/2014/main" id="{7A377179-B3EB-9206-6696-CC65871FC8C4}"/>
              </a:ext>
            </a:extLst>
          </p:cNvPr>
          <p:cNvCxnSpPr>
            <a:cxnSpLocks/>
            <a:endCxn id="12" idx="1"/>
          </p:cNvCxnSpPr>
          <p:nvPr/>
        </p:nvCxnSpPr>
        <p:spPr>
          <a:xfrm>
            <a:off x="3769663" y="3983037"/>
            <a:ext cx="1267623" cy="586297"/>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Connector: Elbow 19">
            <a:extLst>
              <a:ext uri="{FF2B5EF4-FFF2-40B4-BE49-F238E27FC236}">
                <a16:creationId xmlns:a16="http://schemas.microsoft.com/office/drawing/2014/main" id="{80340CD1-92CE-2CD9-81D7-C39723B2C430}"/>
              </a:ext>
            </a:extLst>
          </p:cNvPr>
          <p:cNvCxnSpPr>
            <a:cxnSpLocks/>
            <a:endCxn id="13" idx="1"/>
          </p:cNvCxnSpPr>
          <p:nvPr/>
        </p:nvCxnSpPr>
        <p:spPr>
          <a:xfrm>
            <a:off x="3769663" y="3983037"/>
            <a:ext cx="1267623" cy="1172594"/>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1" name="Connector: Elbow 20">
            <a:extLst>
              <a:ext uri="{FF2B5EF4-FFF2-40B4-BE49-F238E27FC236}">
                <a16:creationId xmlns:a16="http://schemas.microsoft.com/office/drawing/2014/main" id="{5BBF6D59-7897-5325-D98C-7957A152BBCE}"/>
              </a:ext>
            </a:extLst>
          </p:cNvPr>
          <p:cNvCxnSpPr>
            <a:cxnSpLocks/>
            <a:endCxn id="14" idx="1"/>
          </p:cNvCxnSpPr>
          <p:nvPr/>
        </p:nvCxnSpPr>
        <p:spPr>
          <a:xfrm>
            <a:off x="3769663" y="3983037"/>
            <a:ext cx="1267624" cy="1758890"/>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2" name="Connector: Elbow 21">
            <a:extLst>
              <a:ext uri="{FF2B5EF4-FFF2-40B4-BE49-F238E27FC236}">
                <a16:creationId xmlns:a16="http://schemas.microsoft.com/office/drawing/2014/main" id="{4C5D5D43-FAE0-EA54-E25E-BA47D7E42259}"/>
              </a:ext>
            </a:extLst>
          </p:cNvPr>
          <p:cNvCxnSpPr>
            <a:cxnSpLocks/>
            <a:stCxn id="7" idx="3"/>
            <a:endCxn id="8" idx="1"/>
          </p:cNvCxnSpPr>
          <p:nvPr/>
        </p:nvCxnSpPr>
        <p:spPr>
          <a:xfrm>
            <a:off x="7327293" y="2224146"/>
            <a:ext cx="1267623" cy="1758891"/>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20093F3F-7012-4637-0D41-F5A6AED41D64}"/>
              </a:ext>
            </a:extLst>
          </p:cNvPr>
          <p:cNvSpPr txBox="1"/>
          <p:nvPr/>
        </p:nvSpPr>
        <p:spPr>
          <a:xfrm>
            <a:off x="6485969" y="6226736"/>
            <a:ext cx="1777253" cy="307777"/>
          </a:xfrm>
          <a:prstGeom prst="rect">
            <a:avLst/>
          </a:prstGeom>
          <a:noFill/>
        </p:spPr>
        <p:txBody>
          <a:bodyPr wrap="square" rtlCol="0">
            <a:spAutoFit/>
          </a:bodyPr>
          <a:lstStyle/>
          <a:p>
            <a:pPr algn="r"/>
            <a:r>
              <a:rPr lang="en-CA" sz="1400" i="1" dirty="0"/>
              <a:t>MIDAS</a:t>
            </a:r>
          </a:p>
        </p:txBody>
      </p:sp>
      <p:pic>
        <p:nvPicPr>
          <p:cNvPr id="27" name="Picture 26">
            <a:extLst>
              <a:ext uri="{FF2B5EF4-FFF2-40B4-BE49-F238E27FC236}">
                <a16:creationId xmlns:a16="http://schemas.microsoft.com/office/drawing/2014/main" id="{7701B5E7-D857-04A7-7AA8-D3A81A618C14}"/>
              </a:ext>
            </a:extLst>
          </p:cNvPr>
          <p:cNvPicPr>
            <a:picLocks noChangeAspect="1"/>
          </p:cNvPicPr>
          <p:nvPr/>
        </p:nvPicPr>
        <p:blipFill>
          <a:blip r:embed="rId5">
            <a:extLst>
              <a:ext uri="{28A0092B-C50C-407E-A947-70E740481C1C}">
                <a14:useLocalDpi xmlns:a14="http://schemas.microsoft.com/office/drawing/2010/main"/>
              </a:ext>
            </a:extLst>
          </a:blip>
          <a:srcRect l="21045" t="15923" b="13882"/>
          <a:stretch>
            <a:fillRect/>
          </a:stretch>
        </p:blipFill>
        <p:spPr>
          <a:xfrm>
            <a:off x="800945" y="1702369"/>
            <a:ext cx="3045801" cy="4814048"/>
          </a:xfrm>
          <a:prstGeom prst="rect">
            <a:avLst/>
          </a:prstGeom>
        </p:spPr>
      </p:pic>
      <p:sp>
        <p:nvSpPr>
          <p:cNvPr id="23" name="Oval 22">
            <a:extLst>
              <a:ext uri="{FF2B5EF4-FFF2-40B4-BE49-F238E27FC236}">
                <a16:creationId xmlns:a16="http://schemas.microsoft.com/office/drawing/2014/main" id="{86418C71-367A-12FC-30B6-E913ABE8B57E}"/>
              </a:ext>
            </a:extLst>
          </p:cNvPr>
          <p:cNvSpPr/>
          <p:nvPr/>
        </p:nvSpPr>
        <p:spPr>
          <a:xfrm>
            <a:off x="1808630" y="3086101"/>
            <a:ext cx="1028699" cy="914399"/>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TextBox 27">
            <a:extLst>
              <a:ext uri="{FF2B5EF4-FFF2-40B4-BE49-F238E27FC236}">
                <a16:creationId xmlns:a16="http://schemas.microsoft.com/office/drawing/2014/main" id="{D7A7B0CA-A204-41A4-3DC4-026B24AC4A25}"/>
              </a:ext>
            </a:extLst>
          </p:cNvPr>
          <p:cNvSpPr txBox="1"/>
          <p:nvPr/>
        </p:nvSpPr>
        <p:spPr>
          <a:xfrm>
            <a:off x="2837329" y="2881086"/>
            <a:ext cx="543739" cy="923330"/>
          </a:xfrm>
          <a:prstGeom prst="rect">
            <a:avLst/>
          </a:prstGeom>
          <a:noFill/>
        </p:spPr>
        <p:txBody>
          <a:bodyPr wrap="none" rtlCol="0">
            <a:spAutoFit/>
          </a:bodyPr>
          <a:lstStyle/>
          <a:p>
            <a:r>
              <a:rPr lang="en-CA" sz="5400" b="1" dirty="0">
                <a:solidFill>
                  <a:srgbClr val="C00000"/>
                </a:solidFill>
              </a:rPr>
              <a:t>?</a:t>
            </a:r>
          </a:p>
        </p:txBody>
      </p:sp>
      <p:sp>
        <p:nvSpPr>
          <p:cNvPr id="30" name="TextBox 29">
            <a:extLst>
              <a:ext uri="{FF2B5EF4-FFF2-40B4-BE49-F238E27FC236}">
                <a16:creationId xmlns:a16="http://schemas.microsoft.com/office/drawing/2014/main" id="{105E6276-D688-4FC1-99AD-716D0DC3DA40}"/>
              </a:ext>
            </a:extLst>
          </p:cNvPr>
          <p:cNvSpPr txBox="1"/>
          <p:nvPr/>
        </p:nvSpPr>
        <p:spPr>
          <a:xfrm>
            <a:off x="3301275" y="3311500"/>
            <a:ext cx="543739" cy="923330"/>
          </a:xfrm>
          <a:prstGeom prst="rect">
            <a:avLst/>
          </a:prstGeom>
          <a:noFill/>
        </p:spPr>
        <p:txBody>
          <a:bodyPr wrap="none" rtlCol="0">
            <a:spAutoFit/>
          </a:bodyPr>
          <a:lstStyle/>
          <a:p>
            <a:r>
              <a:rPr lang="en-CA" sz="5400" b="1" dirty="0">
                <a:solidFill>
                  <a:srgbClr val="C00000"/>
                </a:solidFill>
              </a:rPr>
              <a:t>?</a:t>
            </a:r>
          </a:p>
        </p:txBody>
      </p:sp>
      <p:sp>
        <p:nvSpPr>
          <p:cNvPr id="32" name="TextBox 31">
            <a:extLst>
              <a:ext uri="{FF2B5EF4-FFF2-40B4-BE49-F238E27FC236}">
                <a16:creationId xmlns:a16="http://schemas.microsoft.com/office/drawing/2014/main" id="{65139987-7753-09B0-C66C-6E3640244584}"/>
              </a:ext>
            </a:extLst>
          </p:cNvPr>
          <p:cNvSpPr txBox="1"/>
          <p:nvPr/>
        </p:nvSpPr>
        <p:spPr>
          <a:xfrm>
            <a:off x="2669904" y="3538835"/>
            <a:ext cx="543739" cy="923330"/>
          </a:xfrm>
          <a:prstGeom prst="rect">
            <a:avLst/>
          </a:prstGeom>
          <a:noFill/>
        </p:spPr>
        <p:txBody>
          <a:bodyPr wrap="none" rtlCol="0">
            <a:spAutoFit/>
          </a:bodyPr>
          <a:lstStyle/>
          <a:p>
            <a:r>
              <a:rPr lang="en-CA" sz="5400" b="1" dirty="0">
                <a:solidFill>
                  <a:srgbClr val="C00000"/>
                </a:solidFill>
              </a:rPr>
              <a:t>?</a:t>
            </a:r>
          </a:p>
        </p:txBody>
      </p:sp>
    </p:spTree>
    <p:extLst>
      <p:ext uri="{BB962C8B-B14F-4D97-AF65-F5344CB8AC3E}">
        <p14:creationId xmlns:p14="http://schemas.microsoft.com/office/powerpoint/2010/main" val="12573396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C23E4-6320-E760-C58C-5CE720FB3AE5}"/>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9A96E2E-EF30-8CC4-FD8E-E64919C60B9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5" name="think-cell data - do not delete" hidden="1">
                        <a:extLst>
                          <a:ext uri="{FF2B5EF4-FFF2-40B4-BE49-F238E27FC236}">
                            <a16:creationId xmlns:a16="http://schemas.microsoft.com/office/drawing/2014/main" id="{39A96E2E-EF30-8CC4-FD8E-E64919C60B9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4" name="Rectangle 23">
            <a:extLst>
              <a:ext uri="{FF2B5EF4-FFF2-40B4-BE49-F238E27FC236}">
                <a16:creationId xmlns:a16="http://schemas.microsoft.com/office/drawing/2014/main" id="{1D2CEBD7-1BF6-1530-C519-8950F4D5FAF5}"/>
              </a:ext>
            </a:extLst>
          </p:cNvPr>
          <p:cNvSpPr/>
          <p:nvPr/>
        </p:nvSpPr>
        <p:spPr>
          <a:xfrm>
            <a:off x="4178440" y="1807135"/>
            <a:ext cx="4084782" cy="4419601"/>
          </a:xfrm>
          <a:prstGeom prst="rect">
            <a:avLst/>
          </a:prstGeom>
          <a:solidFill>
            <a:srgbClr val="0E2841">
              <a:alpha val="30196"/>
            </a:srgbClr>
          </a:solid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1400" dirty="0"/>
          </a:p>
        </p:txBody>
      </p:sp>
      <p:sp>
        <p:nvSpPr>
          <p:cNvPr id="2" name="Title 1">
            <a:extLst>
              <a:ext uri="{FF2B5EF4-FFF2-40B4-BE49-F238E27FC236}">
                <a16:creationId xmlns:a16="http://schemas.microsoft.com/office/drawing/2014/main" id="{46C490A5-6E4C-B170-14C0-69BDECBFAE00}"/>
              </a:ext>
            </a:extLst>
          </p:cNvPr>
          <p:cNvSpPr>
            <a:spLocks noGrp="1"/>
          </p:cNvSpPr>
          <p:nvPr>
            <p:ph type="title"/>
          </p:nvPr>
        </p:nvSpPr>
        <p:spPr/>
        <p:txBody>
          <a:bodyPr vert="horz" rIns="91440"/>
          <a:lstStyle/>
          <a:p>
            <a:r>
              <a:rPr lang="en-CA" dirty="0"/>
              <a:t>SCALAR slow control</a:t>
            </a:r>
          </a:p>
        </p:txBody>
      </p:sp>
      <p:sp>
        <p:nvSpPr>
          <p:cNvPr id="3" name="Text Placeholder 2">
            <a:extLst>
              <a:ext uri="{FF2B5EF4-FFF2-40B4-BE49-F238E27FC236}">
                <a16:creationId xmlns:a16="http://schemas.microsoft.com/office/drawing/2014/main" id="{FEB66E56-6055-F508-45E6-C8FBC716D557}"/>
              </a:ext>
            </a:extLst>
          </p:cNvPr>
          <p:cNvSpPr>
            <a:spLocks noGrp="1"/>
          </p:cNvSpPr>
          <p:nvPr>
            <p:ph type="body" sz="quarter" idx="13"/>
          </p:nvPr>
        </p:nvSpPr>
        <p:spPr/>
        <p:txBody>
          <a:bodyPr/>
          <a:lstStyle/>
          <a:p>
            <a:r>
              <a:rPr lang="en-CA" dirty="0"/>
              <a:t>Monitoring, controlling, and maintaining the state of the cryostat</a:t>
            </a:r>
          </a:p>
        </p:txBody>
      </p:sp>
      <p:sp>
        <p:nvSpPr>
          <p:cNvPr id="4" name="Slide Number Placeholder 3">
            <a:extLst>
              <a:ext uri="{FF2B5EF4-FFF2-40B4-BE49-F238E27FC236}">
                <a16:creationId xmlns:a16="http://schemas.microsoft.com/office/drawing/2014/main" id="{67F12D8A-A03B-4F1D-D118-9F791F5FCBF4}"/>
              </a:ext>
            </a:extLst>
          </p:cNvPr>
          <p:cNvSpPr>
            <a:spLocks noGrp="1"/>
          </p:cNvSpPr>
          <p:nvPr>
            <p:ph type="sldNum" sz="quarter" idx="12"/>
          </p:nvPr>
        </p:nvSpPr>
        <p:spPr/>
        <p:txBody>
          <a:bodyPr/>
          <a:lstStyle/>
          <a:p>
            <a:fld id="{44919FED-0144-4029-9D64-18DC1EDA9853}" type="slidenum">
              <a:rPr lang="en-CA" smtClean="0"/>
              <a:t>32</a:t>
            </a:fld>
            <a:endParaRPr lang="en-CA"/>
          </a:p>
        </p:txBody>
      </p:sp>
      <p:sp>
        <p:nvSpPr>
          <p:cNvPr id="7" name="Rectangle 6">
            <a:extLst>
              <a:ext uri="{FF2B5EF4-FFF2-40B4-BE49-F238E27FC236}">
                <a16:creationId xmlns:a16="http://schemas.microsoft.com/office/drawing/2014/main" id="{BBCAE27C-B516-2A02-A948-0CA373D0B2A5}"/>
              </a:ext>
            </a:extLst>
          </p:cNvPr>
          <p:cNvSpPr/>
          <p:nvPr/>
        </p:nvSpPr>
        <p:spPr>
          <a:xfrm>
            <a:off x="5037287" y="2046660"/>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Temperature sensors</a:t>
            </a:r>
          </a:p>
        </p:txBody>
      </p:sp>
      <p:sp>
        <p:nvSpPr>
          <p:cNvPr id="8" name="Rectangle 7">
            <a:extLst>
              <a:ext uri="{FF2B5EF4-FFF2-40B4-BE49-F238E27FC236}">
                <a16:creationId xmlns:a16="http://schemas.microsoft.com/office/drawing/2014/main" id="{1FEC94C4-AF5A-60BA-A07E-2AB5FD827797}"/>
              </a:ext>
            </a:extLst>
          </p:cNvPr>
          <p:cNvSpPr/>
          <p:nvPr/>
        </p:nvSpPr>
        <p:spPr>
          <a:xfrm>
            <a:off x="8594916" y="2046660"/>
            <a:ext cx="3148853" cy="3872753"/>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spcAft>
                <a:spcPts val="1200"/>
              </a:spcAft>
              <a:buFont typeface="Arial" panose="020B0604020202020204" pitchFamily="34" charset="0"/>
              <a:buChar char="•"/>
            </a:pPr>
            <a:r>
              <a:rPr lang="en-CA" dirty="0"/>
              <a:t>Find documentation and learn how to use</a:t>
            </a:r>
          </a:p>
          <a:p>
            <a:pPr marL="285750" indent="-285750">
              <a:spcAft>
                <a:spcPts val="1200"/>
              </a:spcAft>
              <a:buFont typeface="Arial" panose="020B0604020202020204" pitchFamily="34" charset="0"/>
              <a:buChar char="•"/>
            </a:pPr>
            <a:r>
              <a:rPr lang="en-CA" dirty="0"/>
              <a:t>Control via software</a:t>
            </a:r>
          </a:p>
          <a:p>
            <a:pPr marL="285750" indent="-285750">
              <a:spcAft>
                <a:spcPts val="1200"/>
              </a:spcAft>
              <a:buFont typeface="Arial" panose="020B0604020202020204" pitchFamily="34" charset="0"/>
              <a:buChar char="•"/>
            </a:pPr>
            <a:r>
              <a:rPr lang="en-CA" dirty="0"/>
              <a:t>Characterization &amp; calibration &amp; validation</a:t>
            </a:r>
          </a:p>
          <a:p>
            <a:pPr marL="285750" indent="-285750">
              <a:spcAft>
                <a:spcPts val="1200"/>
              </a:spcAft>
              <a:buFont typeface="Arial" panose="020B0604020202020204" pitchFamily="34" charset="0"/>
              <a:buChar char="•"/>
            </a:pPr>
            <a:r>
              <a:rPr lang="en-CA" dirty="0"/>
              <a:t>Test reliability</a:t>
            </a:r>
          </a:p>
          <a:p>
            <a:pPr marL="285750" indent="-285750">
              <a:spcAft>
                <a:spcPts val="1200"/>
              </a:spcAft>
              <a:buFont typeface="Arial" panose="020B0604020202020204" pitchFamily="34" charset="0"/>
              <a:buChar char="•"/>
            </a:pPr>
            <a:r>
              <a:rPr lang="en-CA" dirty="0"/>
              <a:t>User interfacing</a:t>
            </a:r>
          </a:p>
          <a:p>
            <a:pPr marL="285750" indent="-285750">
              <a:spcAft>
                <a:spcPts val="1200"/>
              </a:spcAft>
              <a:buFont typeface="Arial" panose="020B0604020202020204" pitchFamily="34" charset="0"/>
              <a:buChar char="•"/>
            </a:pPr>
            <a:r>
              <a:rPr lang="en-CA" dirty="0"/>
              <a:t>Inter-sensor logic</a:t>
            </a:r>
          </a:p>
        </p:txBody>
      </p:sp>
      <p:sp>
        <p:nvSpPr>
          <p:cNvPr id="9" name="Rectangle 8">
            <a:extLst>
              <a:ext uri="{FF2B5EF4-FFF2-40B4-BE49-F238E27FC236}">
                <a16:creationId xmlns:a16="http://schemas.microsoft.com/office/drawing/2014/main" id="{53A80233-1160-AE20-5DD1-709C633B768C}"/>
              </a:ext>
            </a:extLst>
          </p:cNvPr>
          <p:cNvSpPr/>
          <p:nvPr/>
        </p:nvSpPr>
        <p:spPr>
          <a:xfrm>
            <a:off x="5037286" y="2632957"/>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Pressure Transducer</a:t>
            </a:r>
          </a:p>
        </p:txBody>
      </p:sp>
      <p:sp>
        <p:nvSpPr>
          <p:cNvPr id="10" name="Rectangle 9">
            <a:extLst>
              <a:ext uri="{FF2B5EF4-FFF2-40B4-BE49-F238E27FC236}">
                <a16:creationId xmlns:a16="http://schemas.microsoft.com/office/drawing/2014/main" id="{4E01AEB7-8E1B-46A3-D4C8-57460B805ECB}"/>
              </a:ext>
            </a:extLst>
          </p:cNvPr>
          <p:cNvSpPr/>
          <p:nvPr/>
        </p:nvSpPr>
        <p:spPr>
          <a:xfrm>
            <a:off x="5037286" y="3219254"/>
            <a:ext cx="2290006" cy="354972"/>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Mass flow controller</a:t>
            </a:r>
          </a:p>
        </p:txBody>
      </p:sp>
      <p:sp>
        <p:nvSpPr>
          <p:cNvPr id="11" name="Rectangle 10">
            <a:extLst>
              <a:ext uri="{FF2B5EF4-FFF2-40B4-BE49-F238E27FC236}">
                <a16:creationId xmlns:a16="http://schemas.microsoft.com/office/drawing/2014/main" id="{3B03F23B-07B9-76BF-E05B-350812E69201}"/>
              </a:ext>
            </a:extLst>
          </p:cNvPr>
          <p:cNvSpPr/>
          <p:nvPr/>
        </p:nvSpPr>
        <p:spPr>
          <a:xfrm>
            <a:off x="5037286" y="3805551"/>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LN2 pump</a:t>
            </a:r>
          </a:p>
        </p:txBody>
      </p:sp>
      <p:sp>
        <p:nvSpPr>
          <p:cNvPr id="12" name="Rectangle 11">
            <a:extLst>
              <a:ext uri="{FF2B5EF4-FFF2-40B4-BE49-F238E27FC236}">
                <a16:creationId xmlns:a16="http://schemas.microsoft.com/office/drawing/2014/main" id="{0B92A4E6-ABD2-70E0-0F46-3191F491DBA5}"/>
              </a:ext>
            </a:extLst>
          </p:cNvPr>
          <p:cNvSpPr/>
          <p:nvPr/>
        </p:nvSpPr>
        <p:spPr>
          <a:xfrm>
            <a:off x="5037286" y="4391848"/>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Dewar scale</a:t>
            </a:r>
          </a:p>
        </p:txBody>
      </p:sp>
      <p:sp>
        <p:nvSpPr>
          <p:cNvPr id="13" name="Rectangle 12">
            <a:extLst>
              <a:ext uri="{FF2B5EF4-FFF2-40B4-BE49-F238E27FC236}">
                <a16:creationId xmlns:a16="http://schemas.microsoft.com/office/drawing/2014/main" id="{4832C71F-1E1A-C43D-9877-060A2D07558A}"/>
              </a:ext>
            </a:extLst>
          </p:cNvPr>
          <p:cNvSpPr/>
          <p:nvPr/>
        </p:nvSpPr>
        <p:spPr>
          <a:xfrm>
            <a:off x="5037286" y="4978145"/>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RGA</a:t>
            </a:r>
          </a:p>
        </p:txBody>
      </p:sp>
      <p:sp>
        <p:nvSpPr>
          <p:cNvPr id="14" name="Rectangle 13">
            <a:extLst>
              <a:ext uri="{FF2B5EF4-FFF2-40B4-BE49-F238E27FC236}">
                <a16:creationId xmlns:a16="http://schemas.microsoft.com/office/drawing/2014/main" id="{9F1D6929-EED3-B0CD-9998-AFEC79BBB830}"/>
              </a:ext>
            </a:extLst>
          </p:cNvPr>
          <p:cNvSpPr/>
          <p:nvPr/>
        </p:nvSpPr>
        <p:spPr>
          <a:xfrm>
            <a:off x="5037287" y="5564441"/>
            <a:ext cx="2290006" cy="354972"/>
          </a:xfrm>
          <a:prstGeom prst="rect">
            <a:avLst/>
          </a:prstGeom>
          <a:solidFill>
            <a:srgbClr val="0E284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Pump vacuum</a:t>
            </a:r>
          </a:p>
        </p:txBody>
      </p:sp>
      <p:cxnSp>
        <p:nvCxnSpPr>
          <p:cNvPr id="15" name="Connector: Elbow 14">
            <a:extLst>
              <a:ext uri="{FF2B5EF4-FFF2-40B4-BE49-F238E27FC236}">
                <a16:creationId xmlns:a16="http://schemas.microsoft.com/office/drawing/2014/main" id="{CDA8CC85-C9AF-2B7C-CFF6-FD05EF52B8FD}"/>
              </a:ext>
            </a:extLst>
          </p:cNvPr>
          <p:cNvCxnSpPr>
            <a:cxnSpLocks/>
            <a:endCxn id="7" idx="1"/>
          </p:cNvCxnSpPr>
          <p:nvPr/>
        </p:nvCxnSpPr>
        <p:spPr>
          <a:xfrm flipV="1">
            <a:off x="3769663" y="2224146"/>
            <a:ext cx="1267624" cy="1758891"/>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6" name="Connector: Elbow 15">
            <a:extLst>
              <a:ext uri="{FF2B5EF4-FFF2-40B4-BE49-F238E27FC236}">
                <a16:creationId xmlns:a16="http://schemas.microsoft.com/office/drawing/2014/main" id="{EC0E42CD-C019-802A-0BAB-892A3A66DD3F}"/>
              </a:ext>
            </a:extLst>
          </p:cNvPr>
          <p:cNvCxnSpPr>
            <a:cxnSpLocks/>
            <a:endCxn id="9" idx="1"/>
          </p:cNvCxnSpPr>
          <p:nvPr/>
        </p:nvCxnSpPr>
        <p:spPr>
          <a:xfrm flipV="1">
            <a:off x="3769663" y="2810443"/>
            <a:ext cx="1267623" cy="1172594"/>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Connector: Elbow 16">
            <a:extLst>
              <a:ext uri="{FF2B5EF4-FFF2-40B4-BE49-F238E27FC236}">
                <a16:creationId xmlns:a16="http://schemas.microsoft.com/office/drawing/2014/main" id="{DA4B8901-89FC-A998-D5DB-7DBBE3D8A35E}"/>
              </a:ext>
            </a:extLst>
          </p:cNvPr>
          <p:cNvCxnSpPr>
            <a:cxnSpLocks/>
            <a:endCxn id="10" idx="1"/>
          </p:cNvCxnSpPr>
          <p:nvPr/>
        </p:nvCxnSpPr>
        <p:spPr>
          <a:xfrm flipV="1">
            <a:off x="3769663" y="3396740"/>
            <a:ext cx="1267623" cy="586297"/>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8" name="Connector: Elbow 17">
            <a:extLst>
              <a:ext uri="{FF2B5EF4-FFF2-40B4-BE49-F238E27FC236}">
                <a16:creationId xmlns:a16="http://schemas.microsoft.com/office/drawing/2014/main" id="{58DBA5A9-B6E2-9ABE-2C3F-6BE2F542D51C}"/>
              </a:ext>
            </a:extLst>
          </p:cNvPr>
          <p:cNvCxnSpPr>
            <a:cxnSpLocks/>
            <a:endCxn id="11" idx="1"/>
          </p:cNvCxnSpPr>
          <p:nvPr/>
        </p:nvCxnSpPr>
        <p:spPr>
          <a:xfrm>
            <a:off x="3769663" y="3983037"/>
            <a:ext cx="1267623" cy="12700"/>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9" name="Connector: Elbow 18">
            <a:extLst>
              <a:ext uri="{FF2B5EF4-FFF2-40B4-BE49-F238E27FC236}">
                <a16:creationId xmlns:a16="http://schemas.microsoft.com/office/drawing/2014/main" id="{684ED722-9B1B-456E-A62C-EAC135D1592B}"/>
              </a:ext>
            </a:extLst>
          </p:cNvPr>
          <p:cNvCxnSpPr>
            <a:cxnSpLocks/>
            <a:endCxn id="12" idx="1"/>
          </p:cNvCxnSpPr>
          <p:nvPr/>
        </p:nvCxnSpPr>
        <p:spPr>
          <a:xfrm>
            <a:off x="3769663" y="3983037"/>
            <a:ext cx="1267623" cy="586297"/>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Connector: Elbow 19">
            <a:extLst>
              <a:ext uri="{FF2B5EF4-FFF2-40B4-BE49-F238E27FC236}">
                <a16:creationId xmlns:a16="http://schemas.microsoft.com/office/drawing/2014/main" id="{1335B682-8F0A-3169-ABCD-645E3965F62A}"/>
              </a:ext>
            </a:extLst>
          </p:cNvPr>
          <p:cNvCxnSpPr>
            <a:cxnSpLocks/>
            <a:endCxn id="13" idx="1"/>
          </p:cNvCxnSpPr>
          <p:nvPr/>
        </p:nvCxnSpPr>
        <p:spPr>
          <a:xfrm>
            <a:off x="3769663" y="3983037"/>
            <a:ext cx="1267623" cy="1172594"/>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1" name="Connector: Elbow 20">
            <a:extLst>
              <a:ext uri="{FF2B5EF4-FFF2-40B4-BE49-F238E27FC236}">
                <a16:creationId xmlns:a16="http://schemas.microsoft.com/office/drawing/2014/main" id="{7BE431D0-031A-BAA9-7A67-7706447BA5B4}"/>
              </a:ext>
            </a:extLst>
          </p:cNvPr>
          <p:cNvCxnSpPr>
            <a:cxnSpLocks/>
            <a:endCxn id="14" idx="1"/>
          </p:cNvCxnSpPr>
          <p:nvPr/>
        </p:nvCxnSpPr>
        <p:spPr>
          <a:xfrm>
            <a:off x="3769663" y="3983037"/>
            <a:ext cx="1267624" cy="1758890"/>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2" name="Connector: Elbow 21">
            <a:extLst>
              <a:ext uri="{FF2B5EF4-FFF2-40B4-BE49-F238E27FC236}">
                <a16:creationId xmlns:a16="http://schemas.microsoft.com/office/drawing/2014/main" id="{A5C87A56-0662-6A9C-5C17-6C0B7F67AF02}"/>
              </a:ext>
            </a:extLst>
          </p:cNvPr>
          <p:cNvCxnSpPr>
            <a:cxnSpLocks/>
            <a:stCxn id="10" idx="3"/>
            <a:endCxn id="8" idx="1"/>
          </p:cNvCxnSpPr>
          <p:nvPr/>
        </p:nvCxnSpPr>
        <p:spPr>
          <a:xfrm>
            <a:off x="7327292" y="3396740"/>
            <a:ext cx="1267624" cy="586297"/>
          </a:xfrm>
          <a:prstGeom prst="bentConnector3">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C58212A6-5D84-3255-1A66-15A13CB3418D}"/>
              </a:ext>
            </a:extLst>
          </p:cNvPr>
          <p:cNvSpPr txBox="1"/>
          <p:nvPr/>
        </p:nvSpPr>
        <p:spPr>
          <a:xfrm>
            <a:off x="6485969" y="6226736"/>
            <a:ext cx="1777253" cy="307777"/>
          </a:xfrm>
          <a:prstGeom prst="rect">
            <a:avLst/>
          </a:prstGeom>
          <a:noFill/>
        </p:spPr>
        <p:txBody>
          <a:bodyPr wrap="square" rtlCol="0">
            <a:spAutoFit/>
          </a:bodyPr>
          <a:lstStyle/>
          <a:p>
            <a:pPr algn="r"/>
            <a:r>
              <a:rPr lang="en-CA" sz="1400" i="1" dirty="0"/>
              <a:t>MIDAS</a:t>
            </a:r>
          </a:p>
        </p:txBody>
      </p:sp>
      <p:pic>
        <p:nvPicPr>
          <p:cNvPr id="27" name="Picture 26">
            <a:extLst>
              <a:ext uri="{FF2B5EF4-FFF2-40B4-BE49-F238E27FC236}">
                <a16:creationId xmlns:a16="http://schemas.microsoft.com/office/drawing/2014/main" id="{909260BD-A259-A2F9-30E7-7354FE397D7C}"/>
              </a:ext>
            </a:extLst>
          </p:cNvPr>
          <p:cNvPicPr>
            <a:picLocks noChangeAspect="1"/>
          </p:cNvPicPr>
          <p:nvPr/>
        </p:nvPicPr>
        <p:blipFill>
          <a:blip r:embed="rId5">
            <a:extLst>
              <a:ext uri="{28A0092B-C50C-407E-A947-70E740481C1C}">
                <a14:useLocalDpi xmlns:a14="http://schemas.microsoft.com/office/drawing/2010/main"/>
              </a:ext>
            </a:extLst>
          </a:blip>
          <a:srcRect l="21045" t="15923" b="13882"/>
          <a:stretch>
            <a:fillRect/>
          </a:stretch>
        </p:blipFill>
        <p:spPr>
          <a:xfrm>
            <a:off x="800945" y="1702369"/>
            <a:ext cx="3045801" cy="4814048"/>
          </a:xfrm>
          <a:prstGeom prst="rect">
            <a:avLst/>
          </a:prstGeom>
        </p:spPr>
      </p:pic>
      <p:sp>
        <p:nvSpPr>
          <p:cNvPr id="23" name="Oval 22">
            <a:extLst>
              <a:ext uri="{FF2B5EF4-FFF2-40B4-BE49-F238E27FC236}">
                <a16:creationId xmlns:a16="http://schemas.microsoft.com/office/drawing/2014/main" id="{BEBBB346-3C6F-5B6D-C7DA-02AF887E7801}"/>
              </a:ext>
            </a:extLst>
          </p:cNvPr>
          <p:cNvSpPr/>
          <p:nvPr/>
        </p:nvSpPr>
        <p:spPr>
          <a:xfrm>
            <a:off x="1808630" y="3086101"/>
            <a:ext cx="1028699" cy="914399"/>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TextBox 27">
            <a:extLst>
              <a:ext uri="{FF2B5EF4-FFF2-40B4-BE49-F238E27FC236}">
                <a16:creationId xmlns:a16="http://schemas.microsoft.com/office/drawing/2014/main" id="{383CE0AA-98EE-B500-FE0E-FAA04739248E}"/>
              </a:ext>
            </a:extLst>
          </p:cNvPr>
          <p:cNvSpPr txBox="1"/>
          <p:nvPr/>
        </p:nvSpPr>
        <p:spPr>
          <a:xfrm>
            <a:off x="2837329" y="2881086"/>
            <a:ext cx="543739" cy="923330"/>
          </a:xfrm>
          <a:prstGeom prst="rect">
            <a:avLst/>
          </a:prstGeom>
          <a:noFill/>
        </p:spPr>
        <p:txBody>
          <a:bodyPr wrap="none" rtlCol="0">
            <a:spAutoFit/>
          </a:bodyPr>
          <a:lstStyle/>
          <a:p>
            <a:r>
              <a:rPr lang="en-CA" sz="5400" b="1" dirty="0">
                <a:solidFill>
                  <a:srgbClr val="C00000"/>
                </a:solidFill>
              </a:rPr>
              <a:t>?</a:t>
            </a:r>
          </a:p>
        </p:txBody>
      </p:sp>
      <p:sp>
        <p:nvSpPr>
          <p:cNvPr id="30" name="TextBox 29">
            <a:extLst>
              <a:ext uri="{FF2B5EF4-FFF2-40B4-BE49-F238E27FC236}">
                <a16:creationId xmlns:a16="http://schemas.microsoft.com/office/drawing/2014/main" id="{FB786858-F2FA-92D5-CCD8-696B9DA9FAB8}"/>
              </a:ext>
            </a:extLst>
          </p:cNvPr>
          <p:cNvSpPr txBox="1"/>
          <p:nvPr/>
        </p:nvSpPr>
        <p:spPr>
          <a:xfrm>
            <a:off x="3301275" y="3311500"/>
            <a:ext cx="543739" cy="923330"/>
          </a:xfrm>
          <a:prstGeom prst="rect">
            <a:avLst/>
          </a:prstGeom>
          <a:noFill/>
        </p:spPr>
        <p:txBody>
          <a:bodyPr wrap="none" rtlCol="0">
            <a:spAutoFit/>
          </a:bodyPr>
          <a:lstStyle/>
          <a:p>
            <a:r>
              <a:rPr lang="en-CA" sz="5400" b="1" dirty="0">
                <a:solidFill>
                  <a:srgbClr val="C00000"/>
                </a:solidFill>
              </a:rPr>
              <a:t>?</a:t>
            </a:r>
          </a:p>
        </p:txBody>
      </p:sp>
      <p:sp>
        <p:nvSpPr>
          <p:cNvPr id="32" name="TextBox 31">
            <a:extLst>
              <a:ext uri="{FF2B5EF4-FFF2-40B4-BE49-F238E27FC236}">
                <a16:creationId xmlns:a16="http://schemas.microsoft.com/office/drawing/2014/main" id="{D2E37E3E-2BD9-5159-D6CB-8151D014ACE1}"/>
              </a:ext>
            </a:extLst>
          </p:cNvPr>
          <p:cNvSpPr txBox="1"/>
          <p:nvPr/>
        </p:nvSpPr>
        <p:spPr>
          <a:xfrm>
            <a:off x="2669904" y="3538835"/>
            <a:ext cx="543739" cy="923330"/>
          </a:xfrm>
          <a:prstGeom prst="rect">
            <a:avLst/>
          </a:prstGeom>
          <a:noFill/>
        </p:spPr>
        <p:txBody>
          <a:bodyPr wrap="none" rtlCol="0">
            <a:spAutoFit/>
          </a:bodyPr>
          <a:lstStyle/>
          <a:p>
            <a:r>
              <a:rPr lang="en-CA" sz="5400" b="1" dirty="0">
                <a:solidFill>
                  <a:srgbClr val="C00000"/>
                </a:solidFill>
              </a:rPr>
              <a:t>?</a:t>
            </a:r>
          </a:p>
        </p:txBody>
      </p:sp>
    </p:spTree>
    <p:extLst>
      <p:ext uri="{BB962C8B-B14F-4D97-AF65-F5344CB8AC3E}">
        <p14:creationId xmlns:p14="http://schemas.microsoft.com/office/powerpoint/2010/main" val="3592594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B1530143-2B05-F7C1-1A0C-87F810C384D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13" name="think-cell data - do not delete" hidden="1">
                        <a:extLst>
                          <a:ext uri="{FF2B5EF4-FFF2-40B4-BE49-F238E27FC236}">
                            <a16:creationId xmlns:a16="http://schemas.microsoft.com/office/drawing/2014/main" id="{B1530143-2B05-F7C1-1A0C-87F810C384D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2DD7E34-F5A3-6AA6-59A1-963E9C9C7712}"/>
              </a:ext>
            </a:extLst>
          </p:cNvPr>
          <p:cNvSpPr>
            <a:spLocks noGrp="1"/>
          </p:cNvSpPr>
          <p:nvPr>
            <p:ph type="title"/>
          </p:nvPr>
        </p:nvSpPr>
        <p:spPr/>
        <p:txBody>
          <a:bodyPr vert="horz" rIns="91440"/>
          <a:lstStyle/>
          <a:p>
            <a:r>
              <a:rPr lang="en-CA" dirty="0"/>
              <a:t>Integrating into software</a:t>
            </a:r>
          </a:p>
        </p:txBody>
      </p:sp>
      <p:sp>
        <p:nvSpPr>
          <p:cNvPr id="4" name="Text Placeholder 3">
            <a:extLst>
              <a:ext uri="{FF2B5EF4-FFF2-40B4-BE49-F238E27FC236}">
                <a16:creationId xmlns:a16="http://schemas.microsoft.com/office/drawing/2014/main" id="{33424A8A-4E74-CF77-B280-AEE8E11A9F55}"/>
              </a:ext>
            </a:extLst>
          </p:cNvPr>
          <p:cNvSpPr>
            <a:spLocks noGrp="1"/>
          </p:cNvSpPr>
          <p:nvPr>
            <p:ph type="body" sz="quarter" idx="13"/>
          </p:nvPr>
        </p:nvSpPr>
        <p:spPr/>
        <p:txBody>
          <a:bodyPr/>
          <a:lstStyle/>
          <a:p>
            <a:r>
              <a:rPr lang="en-CA" dirty="0"/>
              <a:t>Mass flow controller and 246C power supply</a:t>
            </a:r>
          </a:p>
        </p:txBody>
      </p:sp>
      <p:sp>
        <p:nvSpPr>
          <p:cNvPr id="5" name="Slide Number Placeholder 4">
            <a:extLst>
              <a:ext uri="{FF2B5EF4-FFF2-40B4-BE49-F238E27FC236}">
                <a16:creationId xmlns:a16="http://schemas.microsoft.com/office/drawing/2014/main" id="{3162BB88-D9E6-AE27-0C9E-8CDB24311068}"/>
              </a:ext>
            </a:extLst>
          </p:cNvPr>
          <p:cNvSpPr>
            <a:spLocks noGrp="1"/>
          </p:cNvSpPr>
          <p:nvPr>
            <p:ph type="sldNum" sz="quarter" idx="12"/>
          </p:nvPr>
        </p:nvSpPr>
        <p:spPr/>
        <p:txBody>
          <a:bodyPr/>
          <a:lstStyle/>
          <a:p>
            <a:fld id="{44919FED-0144-4029-9D64-18DC1EDA9853}" type="slidenum">
              <a:rPr lang="en-CA" smtClean="0"/>
              <a:t>33</a:t>
            </a:fld>
            <a:endParaRPr lang="en-CA"/>
          </a:p>
        </p:txBody>
      </p:sp>
      <p:sp>
        <p:nvSpPr>
          <p:cNvPr id="10" name="Arrow: Right 9">
            <a:extLst>
              <a:ext uri="{FF2B5EF4-FFF2-40B4-BE49-F238E27FC236}">
                <a16:creationId xmlns:a16="http://schemas.microsoft.com/office/drawing/2014/main" id="{8C04C589-E759-6F7A-2F8A-6AC4DCD2EAB6}"/>
              </a:ext>
            </a:extLst>
          </p:cNvPr>
          <p:cNvSpPr/>
          <p:nvPr/>
        </p:nvSpPr>
        <p:spPr>
          <a:xfrm>
            <a:off x="5999589" y="3771245"/>
            <a:ext cx="772325" cy="423583"/>
          </a:xfrm>
          <a:prstGeom prst="rightArrow">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4" name="Picture 13">
            <a:extLst>
              <a:ext uri="{FF2B5EF4-FFF2-40B4-BE49-F238E27FC236}">
                <a16:creationId xmlns:a16="http://schemas.microsoft.com/office/drawing/2014/main" id="{D47FB95D-9430-502A-F83F-E099C048C6C0}"/>
              </a:ext>
            </a:extLst>
          </p:cNvPr>
          <p:cNvPicPr>
            <a:picLocks noChangeAspect="1"/>
          </p:cNvPicPr>
          <p:nvPr/>
        </p:nvPicPr>
        <p:blipFill>
          <a:blip r:embed="rId5">
            <a:extLst>
              <a:ext uri="{28A0092B-C50C-407E-A947-70E740481C1C}">
                <a14:useLocalDpi xmlns:a14="http://schemas.microsoft.com/office/drawing/2010/main"/>
              </a:ext>
            </a:extLst>
          </a:blip>
          <a:srcRect l="3952" t="5189" r="57031" b="51018"/>
          <a:stretch>
            <a:fillRect/>
          </a:stretch>
        </p:blipFill>
        <p:spPr>
          <a:xfrm>
            <a:off x="358465" y="4693584"/>
            <a:ext cx="2922821" cy="1845327"/>
          </a:xfrm>
          <a:prstGeom prst="rect">
            <a:avLst/>
          </a:prstGeom>
        </p:spPr>
      </p:pic>
      <p:pic>
        <p:nvPicPr>
          <p:cNvPr id="12" name="Picture 11">
            <a:extLst>
              <a:ext uri="{FF2B5EF4-FFF2-40B4-BE49-F238E27FC236}">
                <a16:creationId xmlns:a16="http://schemas.microsoft.com/office/drawing/2014/main" id="{4A0B8B27-36D2-68C2-FBA9-C6271C416520}"/>
              </a:ext>
            </a:extLst>
          </p:cNvPr>
          <p:cNvPicPr>
            <a:picLocks noChangeAspect="1"/>
          </p:cNvPicPr>
          <p:nvPr/>
        </p:nvPicPr>
        <p:blipFill>
          <a:blip r:embed="rId6"/>
          <a:stretch>
            <a:fillRect/>
          </a:stretch>
        </p:blipFill>
        <p:spPr>
          <a:xfrm>
            <a:off x="452933" y="1989140"/>
            <a:ext cx="3592469" cy="2500273"/>
          </a:xfrm>
          <a:prstGeom prst="rect">
            <a:avLst/>
          </a:prstGeom>
        </p:spPr>
      </p:pic>
      <p:pic>
        <p:nvPicPr>
          <p:cNvPr id="21" name="Picture 20">
            <a:extLst>
              <a:ext uri="{FF2B5EF4-FFF2-40B4-BE49-F238E27FC236}">
                <a16:creationId xmlns:a16="http://schemas.microsoft.com/office/drawing/2014/main" id="{71B0820A-0191-EC67-4102-26846865C68C}"/>
              </a:ext>
            </a:extLst>
          </p:cNvPr>
          <p:cNvPicPr>
            <a:picLocks noChangeAspect="1"/>
          </p:cNvPicPr>
          <p:nvPr/>
        </p:nvPicPr>
        <p:blipFill>
          <a:blip r:embed="rId7" cstate="hqprint">
            <a:extLst>
              <a:ext uri="{28A0092B-C50C-407E-A947-70E740481C1C}">
                <a14:useLocalDpi xmlns:a14="http://schemas.microsoft.com/office/drawing/2010/main"/>
              </a:ext>
            </a:extLst>
          </a:blip>
          <a:srcRect l="20377" t="32257" r="51230" b="39171"/>
          <a:stretch>
            <a:fillRect/>
          </a:stretch>
        </p:blipFill>
        <p:spPr>
          <a:xfrm>
            <a:off x="3281286" y="4654316"/>
            <a:ext cx="2605859" cy="1475015"/>
          </a:xfrm>
          <a:prstGeom prst="rect">
            <a:avLst/>
          </a:prstGeom>
        </p:spPr>
      </p:pic>
      <p:pic>
        <p:nvPicPr>
          <p:cNvPr id="23" name="Picture 22">
            <a:extLst>
              <a:ext uri="{FF2B5EF4-FFF2-40B4-BE49-F238E27FC236}">
                <a16:creationId xmlns:a16="http://schemas.microsoft.com/office/drawing/2014/main" id="{12AB1B52-4814-8ECA-EECA-747157F446AD}"/>
              </a:ext>
            </a:extLst>
          </p:cNvPr>
          <p:cNvPicPr>
            <a:picLocks noChangeAspect="1"/>
          </p:cNvPicPr>
          <p:nvPr/>
        </p:nvPicPr>
        <p:blipFill>
          <a:blip r:embed="rId8"/>
          <a:stretch>
            <a:fillRect/>
          </a:stretch>
        </p:blipFill>
        <p:spPr>
          <a:xfrm>
            <a:off x="6906961" y="2491741"/>
            <a:ext cx="5190696" cy="2559007"/>
          </a:xfrm>
          <a:prstGeom prst="rect">
            <a:avLst/>
          </a:prstGeom>
        </p:spPr>
      </p:pic>
      <p:pic>
        <p:nvPicPr>
          <p:cNvPr id="3" name="Picture 2" descr="Versatile Input Phidget">
            <a:extLst>
              <a:ext uri="{FF2B5EF4-FFF2-40B4-BE49-F238E27FC236}">
                <a16:creationId xmlns:a16="http://schemas.microsoft.com/office/drawing/2014/main" id="{62C23CD3-992A-0F2B-FFE4-638DE731B7C5}"/>
              </a:ext>
            </a:extLst>
          </p:cNvPr>
          <p:cNvPicPr>
            <a:picLocks noChangeAspect="1"/>
          </p:cNvPicPr>
          <p:nvPr/>
        </p:nvPicPr>
        <p:blipFill>
          <a:blip r:embed="rId9"/>
          <a:srcRect l="25030" t="17138" r="25317" b="16362"/>
          <a:stretch>
            <a:fillRect/>
          </a:stretch>
        </p:blipFill>
        <p:spPr>
          <a:xfrm>
            <a:off x="4009516" y="2362200"/>
            <a:ext cx="1922550" cy="1887983"/>
          </a:xfrm>
          <a:prstGeom prst="rect">
            <a:avLst/>
          </a:prstGeom>
        </p:spPr>
      </p:pic>
    </p:spTree>
    <p:extLst>
      <p:ext uri="{BB962C8B-B14F-4D97-AF65-F5344CB8AC3E}">
        <p14:creationId xmlns:p14="http://schemas.microsoft.com/office/powerpoint/2010/main" val="3774410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F3D638E-A86B-A40F-EDA8-5E21D6F5B31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4" name="think-cell data - do not delete" hidden="1">
                        <a:extLst>
                          <a:ext uri="{FF2B5EF4-FFF2-40B4-BE49-F238E27FC236}">
                            <a16:creationId xmlns:a16="http://schemas.microsoft.com/office/drawing/2014/main" id="{2F3D638E-A86B-A40F-EDA8-5E21D6F5B3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504EC9D-6F18-E432-2CF4-A0D221B1173B}"/>
              </a:ext>
            </a:extLst>
          </p:cNvPr>
          <p:cNvSpPr>
            <a:spLocks noGrp="1"/>
          </p:cNvSpPr>
          <p:nvPr>
            <p:ph type="title"/>
          </p:nvPr>
        </p:nvSpPr>
        <p:spPr/>
        <p:txBody>
          <a:bodyPr vert="horz" rIns="91440"/>
          <a:lstStyle/>
          <a:p>
            <a:r>
              <a:rPr lang="en-CA" dirty="0"/>
              <a:t>Validation</a:t>
            </a:r>
          </a:p>
        </p:txBody>
      </p:sp>
      <p:sp>
        <p:nvSpPr>
          <p:cNvPr id="3" name="Slide Number Placeholder 2">
            <a:extLst>
              <a:ext uri="{FF2B5EF4-FFF2-40B4-BE49-F238E27FC236}">
                <a16:creationId xmlns:a16="http://schemas.microsoft.com/office/drawing/2014/main" id="{56291BEB-6C44-AEBB-CBDE-7DB9E07519DE}"/>
              </a:ext>
            </a:extLst>
          </p:cNvPr>
          <p:cNvSpPr>
            <a:spLocks noGrp="1"/>
          </p:cNvSpPr>
          <p:nvPr>
            <p:ph type="sldNum" sz="quarter" idx="12"/>
          </p:nvPr>
        </p:nvSpPr>
        <p:spPr/>
        <p:txBody>
          <a:bodyPr/>
          <a:lstStyle/>
          <a:p>
            <a:fld id="{44919FED-0144-4029-9D64-18DC1EDA9853}" type="slidenum">
              <a:rPr lang="en-CA" smtClean="0"/>
              <a:t>34</a:t>
            </a:fld>
            <a:endParaRPr lang="en-CA"/>
          </a:p>
        </p:txBody>
      </p:sp>
      <p:pic>
        <p:nvPicPr>
          <p:cNvPr id="5" name="Picture 4">
            <a:extLst>
              <a:ext uri="{FF2B5EF4-FFF2-40B4-BE49-F238E27FC236}">
                <a16:creationId xmlns:a16="http://schemas.microsoft.com/office/drawing/2014/main" id="{18D3369D-8A6F-8BF8-588E-353D22E3C4AC}"/>
              </a:ext>
            </a:extLst>
          </p:cNvPr>
          <p:cNvPicPr>
            <a:picLocks noChangeAspect="1"/>
          </p:cNvPicPr>
          <p:nvPr/>
        </p:nvPicPr>
        <p:blipFill>
          <a:blip r:embed="rId5"/>
          <a:srcRect l="465" t="2410" r="52456" b="2315"/>
          <a:stretch>
            <a:fillRect/>
          </a:stretch>
        </p:blipFill>
        <p:spPr>
          <a:xfrm>
            <a:off x="4670364" y="1116807"/>
            <a:ext cx="7164585" cy="4624386"/>
          </a:xfrm>
          <a:prstGeom prst="rect">
            <a:avLst/>
          </a:prstGeom>
        </p:spPr>
      </p:pic>
    </p:spTree>
    <p:extLst>
      <p:ext uri="{BB962C8B-B14F-4D97-AF65-F5344CB8AC3E}">
        <p14:creationId xmlns:p14="http://schemas.microsoft.com/office/powerpoint/2010/main" val="372445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285E26E-E1D3-4BA0-1ABF-F1057536BDFE}"/>
              </a:ext>
            </a:extLst>
          </p:cNvPr>
          <p:cNvGraphicFramePr>
            <a:graphicFrameLocks/>
          </p:cNvGraphicFramePr>
          <p:nvPr>
            <p:custDataLst>
              <p:tags r:id="rId1"/>
            </p:custDataLst>
            <p:extLst>
              <p:ext uri="{D42A27DB-BD31-4B8C-83A1-F6EECF244321}">
                <p14:modId xmlns:p14="http://schemas.microsoft.com/office/powerpoint/2010/main" val="21461822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6" name="think-cell data - do not delete" hidden="1">
                        <a:extLst>
                          <a:ext uri="{FF2B5EF4-FFF2-40B4-BE49-F238E27FC236}">
                            <a16:creationId xmlns:a16="http://schemas.microsoft.com/office/drawing/2014/main" id="{8285E26E-E1D3-4BA0-1ABF-F1057536BDF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BE8598F-8171-4BB2-1258-C1A8C3350A17}"/>
              </a:ext>
            </a:extLst>
          </p:cNvPr>
          <p:cNvSpPr>
            <a:spLocks noGrp="1"/>
          </p:cNvSpPr>
          <p:nvPr>
            <p:ph type="title"/>
          </p:nvPr>
        </p:nvSpPr>
        <p:spPr/>
        <p:txBody>
          <a:bodyPr vert="horz" rIns="91440"/>
          <a:lstStyle/>
          <a:p>
            <a:r>
              <a:rPr lang="en-CA" dirty="0"/>
              <a:t>User interface and inter-sensor logic</a:t>
            </a:r>
          </a:p>
        </p:txBody>
      </p:sp>
      <p:sp>
        <p:nvSpPr>
          <p:cNvPr id="4" name="Text Placeholder 3">
            <a:extLst>
              <a:ext uri="{FF2B5EF4-FFF2-40B4-BE49-F238E27FC236}">
                <a16:creationId xmlns:a16="http://schemas.microsoft.com/office/drawing/2014/main" id="{531251F9-2DC7-D1D1-E783-5BD284D29DA3}"/>
              </a:ext>
            </a:extLst>
          </p:cNvPr>
          <p:cNvSpPr>
            <a:spLocks noGrp="1"/>
          </p:cNvSpPr>
          <p:nvPr>
            <p:ph type="body" sz="quarter" idx="13"/>
          </p:nvPr>
        </p:nvSpPr>
        <p:spPr/>
        <p:txBody>
          <a:bodyPr/>
          <a:lstStyle/>
          <a:p>
            <a:endParaRPr lang="en-CA"/>
          </a:p>
        </p:txBody>
      </p:sp>
      <p:sp>
        <p:nvSpPr>
          <p:cNvPr id="5" name="Slide Number Placeholder 4">
            <a:extLst>
              <a:ext uri="{FF2B5EF4-FFF2-40B4-BE49-F238E27FC236}">
                <a16:creationId xmlns:a16="http://schemas.microsoft.com/office/drawing/2014/main" id="{9C99CA97-A690-4828-909B-3F3A706F4F61}"/>
              </a:ext>
            </a:extLst>
          </p:cNvPr>
          <p:cNvSpPr>
            <a:spLocks noGrp="1"/>
          </p:cNvSpPr>
          <p:nvPr>
            <p:ph type="sldNum" sz="quarter" idx="12"/>
          </p:nvPr>
        </p:nvSpPr>
        <p:spPr/>
        <p:txBody>
          <a:bodyPr/>
          <a:lstStyle/>
          <a:p>
            <a:fld id="{44919FED-0144-4029-9D64-18DC1EDA9853}" type="slidenum">
              <a:rPr lang="en-CA" smtClean="0"/>
              <a:t>35</a:t>
            </a:fld>
            <a:endParaRPr lang="en-CA"/>
          </a:p>
        </p:txBody>
      </p:sp>
      <p:pic>
        <p:nvPicPr>
          <p:cNvPr id="14" name="Content Placeholder 13">
            <a:extLst>
              <a:ext uri="{FF2B5EF4-FFF2-40B4-BE49-F238E27FC236}">
                <a16:creationId xmlns:a16="http://schemas.microsoft.com/office/drawing/2014/main" id="{F5F4DF2F-9C15-21A7-16CA-A322164006F6}"/>
              </a:ext>
            </a:extLst>
          </p:cNvPr>
          <p:cNvPicPr>
            <a:picLocks noGrp="1" noChangeAspect="1"/>
          </p:cNvPicPr>
          <p:nvPr>
            <p:ph idx="1"/>
          </p:nvPr>
        </p:nvPicPr>
        <p:blipFill>
          <a:blip r:embed="rId5">
            <a:extLst>
              <a:ext uri="{28A0092B-C50C-407E-A947-70E740481C1C}">
                <a14:useLocalDpi xmlns:a14="http://schemas.microsoft.com/office/drawing/2010/main"/>
              </a:ext>
            </a:extLst>
          </a:blip>
          <a:stretch>
            <a:fillRect/>
          </a:stretch>
        </p:blipFill>
        <p:spPr>
          <a:xfrm>
            <a:off x="5410663" y="2144806"/>
            <a:ext cx="5337556" cy="4013200"/>
          </a:xfrm>
          <a:prstGeom prst="rect">
            <a:avLst/>
          </a:prstGeom>
        </p:spPr>
      </p:pic>
      <p:pic>
        <p:nvPicPr>
          <p:cNvPr id="7" name="Picture 6">
            <a:extLst>
              <a:ext uri="{FF2B5EF4-FFF2-40B4-BE49-F238E27FC236}">
                <a16:creationId xmlns:a16="http://schemas.microsoft.com/office/drawing/2014/main" id="{49480ADF-ABB8-2B7F-8A36-1443B2798443}"/>
              </a:ext>
            </a:extLst>
          </p:cNvPr>
          <p:cNvPicPr>
            <a:picLocks noChangeAspect="1"/>
          </p:cNvPicPr>
          <p:nvPr/>
        </p:nvPicPr>
        <p:blipFill>
          <a:blip r:embed="rId6"/>
          <a:srcRect l="5132"/>
          <a:stretch>
            <a:fillRect/>
          </a:stretch>
        </p:blipFill>
        <p:spPr>
          <a:xfrm>
            <a:off x="1185369" y="3421604"/>
            <a:ext cx="4910631" cy="2085084"/>
          </a:xfrm>
          <a:prstGeom prst="rect">
            <a:avLst/>
          </a:prstGeom>
        </p:spPr>
      </p:pic>
    </p:spTree>
    <p:extLst>
      <p:ext uri="{BB962C8B-B14F-4D97-AF65-F5344CB8AC3E}">
        <p14:creationId xmlns:p14="http://schemas.microsoft.com/office/powerpoint/2010/main" val="12973757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1A1C8D8-2D9E-1002-3243-F334673594B3}"/>
              </a:ext>
            </a:extLst>
          </p:cNvPr>
          <p:cNvGraphicFramePr>
            <a:graphicFrameLocks/>
          </p:cNvGraphicFramePr>
          <p:nvPr>
            <p:custDataLst>
              <p:tags r:id="rId1"/>
            </p:custDataLst>
            <p:extLst>
              <p:ext uri="{D42A27DB-BD31-4B8C-83A1-F6EECF244321}">
                <p14:modId xmlns:p14="http://schemas.microsoft.com/office/powerpoint/2010/main" val="10199135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6" name="think-cell data - do not delete" hidden="1">
                        <a:extLst>
                          <a:ext uri="{FF2B5EF4-FFF2-40B4-BE49-F238E27FC236}">
                            <a16:creationId xmlns:a16="http://schemas.microsoft.com/office/drawing/2014/main" id="{71A1C8D8-2D9E-1002-3243-F334673594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8433E8D5-2D50-A9F1-C16B-D90873328A5C}"/>
              </a:ext>
            </a:extLst>
          </p:cNvPr>
          <p:cNvSpPr/>
          <p:nvPr/>
        </p:nvSpPr>
        <p:spPr>
          <a:xfrm>
            <a:off x="1339058" y="1695450"/>
            <a:ext cx="8928892" cy="3743325"/>
          </a:xfrm>
          <a:prstGeom prst="rect">
            <a:avLst/>
          </a:prstGeom>
          <a:solidFill>
            <a:schemeClr val="bg2"/>
          </a:solidFill>
          <a:ln>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a:extLst>
              <a:ext uri="{FF2B5EF4-FFF2-40B4-BE49-F238E27FC236}">
                <a16:creationId xmlns:a16="http://schemas.microsoft.com/office/drawing/2014/main" id="{E739F51B-3B5D-7844-E1ED-56B5A0F2C32F}"/>
              </a:ext>
            </a:extLst>
          </p:cNvPr>
          <p:cNvSpPr>
            <a:spLocks noGrp="1"/>
          </p:cNvSpPr>
          <p:nvPr>
            <p:ph type="title"/>
          </p:nvPr>
        </p:nvSpPr>
        <p:spPr/>
        <p:txBody>
          <a:bodyPr vert="horz" rIns="91440"/>
          <a:lstStyle/>
          <a:p>
            <a:r>
              <a:rPr lang="en-CA" dirty="0"/>
              <a:t>MIDAS basic system architecture (</a:t>
            </a:r>
            <a:r>
              <a:rPr lang="en-CA" i="1" dirty="0">
                <a:hlinkClick r:id="rId5"/>
              </a:rPr>
              <a:t>https://triumf.ca/</a:t>
            </a:r>
            <a:r>
              <a:rPr lang="en-CA" i="1" dirty="0"/>
              <a:t>)</a:t>
            </a:r>
            <a:endParaRPr lang="en-CA" dirty="0"/>
          </a:p>
        </p:txBody>
      </p:sp>
      <p:sp>
        <p:nvSpPr>
          <p:cNvPr id="5" name="Slide Number Placeholder 4">
            <a:extLst>
              <a:ext uri="{FF2B5EF4-FFF2-40B4-BE49-F238E27FC236}">
                <a16:creationId xmlns:a16="http://schemas.microsoft.com/office/drawing/2014/main" id="{405117A7-7B43-7CEB-A972-37F829AE6C38}"/>
              </a:ext>
            </a:extLst>
          </p:cNvPr>
          <p:cNvSpPr>
            <a:spLocks noGrp="1"/>
          </p:cNvSpPr>
          <p:nvPr>
            <p:ph type="sldNum" sz="quarter" idx="12"/>
          </p:nvPr>
        </p:nvSpPr>
        <p:spPr/>
        <p:txBody>
          <a:bodyPr/>
          <a:lstStyle/>
          <a:p>
            <a:fld id="{44919FED-0144-4029-9D64-18DC1EDA9853}" type="slidenum">
              <a:rPr lang="en-CA" smtClean="0"/>
              <a:t>36</a:t>
            </a:fld>
            <a:endParaRPr lang="en-CA"/>
          </a:p>
        </p:txBody>
      </p:sp>
      <p:sp>
        <p:nvSpPr>
          <p:cNvPr id="7" name="Rectangle 6">
            <a:extLst>
              <a:ext uri="{FF2B5EF4-FFF2-40B4-BE49-F238E27FC236}">
                <a16:creationId xmlns:a16="http://schemas.microsoft.com/office/drawing/2014/main" id="{B0C5CED8-3E09-3A5E-DC32-738E98651CC8}"/>
              </a:ext>
            </a:extLst>
          </p:cNvPr>
          <p:cNvSpPr/>
          <p:nvPr/>
        </p:nvSpPr>
        <p:spPr>
          <a:xfrm>
            <a:off x="1647825" y="3533775"/>
            <a:ext cx="8372475" cy="647700"/>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Online Data Base (ODB)</a:t>
            </a:r>
          </a:p>
        </p:txBody>
      </p:sp>
      <p:sp>
        <p:nvSpPr>
          <p:cNvPr id="8" name="Rectangle 7">
            <a:extLst>
              <a:ext uri="{FF2B5EF4-FFF2-40B4-BE49-F238E27FC236}">
                <a16:creationId xmlns:a16="http://schemas.microsoft.com/office/drawing/2014/main" id="{3AA51E8C-E9BB-E103-BD52-5A3CDEEC5BFF}"/>
              </a:ext>
            </a:extLst>
          </p:cNvPr>
          <p:cNvSpPr/>
          <p:nvPr/>
        </p:nvSpPr>
        <p:spPr>
          <a:xfrm>
            <a:off x="1647825" y="4657725"/>
            <a:ext cx="1809750" cy="647700"/>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Temperature frontend</a:t>
            </a:r>
          </a:p>
        </p:txBody>
      </p:sp>
      <p:sp>
        <p:nvSpPr>
          <p:cNvPr id="9" name="Rectangle 8">
            <a:extLst>
              <a:ext uri="{FF2B5EF4-FFF2-40B4-BE49-F238E27FC236}">
                <a16:creationId xmlns:a16="http://schemas.microsoft.com/office/drawing/2014/main" id="{3A866042-2EF7-C887-9C5D-72689EB3CCDA}"/>
              </a:ext>
            </a:extLst>
          </p:cNvPr>
          <p:cNvSpPr/>
          <p:nvPr/>
        </p:nvSpPr>
        <p:spPr>
          <a:xfrm>
            <a:off x="3835400" y="4657725"/>
            <a:ext cx="1809750" cy="647700"/>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Pressure frontend</a:t>
            </a:r>
          </a:p>
        </p:txBody>
      </p:sp>
      <p:sp>
        <p:nvSpPr>
          <p:cNvPr id="10" name="Rectangle 9">
            <a:extLst>
              <a:ext uri="{FF2B5EF4-FFF2-40B4-BE49-F238E27FC236}">
                <a16:creationId xmlns:a16="http://schemas.microsoft.com/office/drawing/2014/main" id="{890AD85B-4889-768D-8822-0B1DF9696CE4}"/>
              </a:ext>
            </a:extLst>
          </p:cNvPr>
          <p:cNvSpPr/>
          <p:nvPr/>
        </p:nvSpPr>
        <p:spPr>
          <a:xfrm>
            <a:off x="6022975" y="4657725"/>
            <a:ext cx="1809750" cy="647700"/>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Scale frontend</a:t>
            </a:r>
          </a:p>
        </p:txBody>
      </p:sp>
      <p:sp>
        <p:nvSpPr>
          <p:cNvPr id="11" name="Rectangle 10">
            <a:extLst>
              <a:ext uri="{FF2B5EF4-FFF2-40B4-BE49-F238E27FC236}">
                <a16:creationId xmlns:a16="http://schemas.microsoft.com/office/drawing/2014/main" id="{EA09D990-CF26-53C5-48AA-BB16BD50382B}"/>
              </a:ext>
            </a:extLst>
          </p:cNvPr>
          <p:cNvSpPr/>
          <p:nvPr/>
        </p:nvSpPr>
        <p:spPr>
          <a:xfrm>
            <a:off x="8210550" y="4657725"/>
            <a:ext cx="1809750" cy="647700"/>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err="1"/>
              <a:t>Etc</a:t>
            </a:r>
            <a:r>
              <a:rPr lang="en-CA" dirty="0"/>
              <a:t>…</a:t>
            </a:r>
          </a:p>
        </p:txBody>
      </p:sp>
      <p:sp>
        <p:nvSpPr>
          <p:cNvPr id="12" name="Rectangle 11">
            <a:extLst>
              <a:ext uri="{FF2B5EF4-FFF2-40B4-BE49-F238E27FC236}">
                <a16:creationId xmlns:a16="http://schemas.microsoft.com/office/drawing/2014/main" id="{05747F78-3C19-1BEB-E719-09FB5BAAC93B}"/>
              </a:ext>
            </a:extLst>
          </p:cNvPr>
          <p:cNvSpPr/>
          <p:nvPr/>
        </p:nvSpPr>
        <p:spPr>
          <a:xfrm>
            <a:off x="1647825" y="5781675"/>
            <a:ext cx="1809750" cy="647700"/>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Temperature sensors</a:t>
            </a:r>
          </a:p>
        </p:txBody>
      </p:sp>
      <p:sp>
        <p:nvSpPr>
          <p:cNvPr id="13" name="Rectangle 12">
            <a:extLst>
              <a:ext uri="{FF2B5EF4-FFF2-40B4-BE49-F238E27FC236}">
                <a16:creationId xmlns:a16="http://schemas.microsoft.com/office/drawing/2014/main" id="{E83D35F9-6FA9-0D70-BBCA-C65D8C98E8D6}"/>
              </a:ext>
            </a:extLst>
          </p:cNvPr>
          <p:cNvSpPr/>
          <p:nvPr/>
        </p:nvSpPr>
        <p:spPr>
          <a:xfrm>
            <a:off x="1647826" y="1885950"/>
            <a:ext cx="5295900" cy="1314450"/>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Web user interface (status, plots)</a:t>
            </a:r>
          </a:p>
          <a:p>
            <a:pPr algn="ctr"/>
            <a:r>
              <a:rPr lang="en-CA" dirty="0"/>
              <a:t>(</a:t>
            </a:r>
            <a:r>
              <a:rPr lang="en-CA" u="sng" dirty="0"/>
              <a:t>https://raven.phy.queensu.ca</a:t>
            </a:r>
            <a:r>
              <a:rPr lang="en-CA" dirty="0"/>
              <a:t>)</a:t>
            </a:r>
          </a:p>
        </p:txBody>
      </p:sp>
      <p:sp>
        <p:nvSpPr>
          <p:cNvPr id="14" name="Rectangle 13">
            <a:extLst>
              <a:ext uri="{FF2B5EF4-FFF2-40B4-BE49-F238E27FC236}">
                <a16:creationId xmlns:a16="http://schemas.microsoft.com/office/drawing/2014/main" id="{C840BF37-DFD9-BE36-3344-ECDE411C2B0C}"/>
              </a:ext>
            </a:extLst>
          </p:cNvPr>
          <p:cNvSpPr/>
          <p:nvPr/>
        </p:nvSpPr>
        <p:spPr>
          <a:xfrm>
            <a:off x="7086601" y="1885950"/>
            <a:ext cx="2933699" cy="1314450"/>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Data logger</a:t>
            </a:r>
          </a:p>
        </p:txBody>
      </p:sp>
      <p:sp>
        <p:nvSpPr>
          <p:cNvPr id="15" name="Rectangle 14">
            <a:extLst>
              <a:ext uri="{FF2B5EF4-FFF2-40B4-BE49-F238E27FC236}">
                <a16:creationId xmlns:a16="http://schemas.microsoft.com/office/drawing/2014/main" id="{C8E84A03-6924-3BB5-A13F-C00B5CADE158}"/>
              </a:ext>
            </a:extLst>
          </p:cNvPr>
          <p:cNvSpPr/>
          <p:nvPr/>
        </p:nvSpPr>
        <p:spPr>
          <a:xfrm>
            <a:off x="3835400" y="5781675"/>
            <a:ext cx="1809750" cy="647700"/>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Pressure transducer</a:t>
            </a:r>
          </a:p>
        </p:txBody>
      </p:sp>
      <p:sp>
        <p:nvSpPr>
          <p:cNvPr id="16" name="Rectangle 15">
            <a:extLst>
              <a:ext uri="{FF2B5EF4-FFF2-40B4-BE49-F238E27FC236}">
                <a16:creationId xmlns:a16="http://schemas.microsoft.com/office/drawing/2014/main" id="{12019F62-A732-CAD3-4422-7A4E897D23A8}"/>
              </a:ext>
            </a:extLst>
          </p:cNvPr>
          <p:cNvSpPr/>
          <p:nvPr/>
        </p:nvSpPr>
        <p:spPr>
          <a:xfrm>
            <a:off x="6022975" y="5781675"/>
            <a:ext cx="1809750" cy="647700"/>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Scale</a:t>
            </a:r>
          </a:p>
        </p:txBody>
      </p:sp>
      <p:sp>
        <p:nvSpPr>
          <p:cNvPr id="17" name="Rectangle 16">
            <a:extLst>
              <a:ext uri="{FF2B5EF4-FFF2-40B4-BE49-F238E27FC236}">
                <a16:creationId xmlns:a16="http://schemas.microsoft.com/office/drawing/2014/main" id="{5DE89020-D714-7EF0-DF17-6314D4841786}"/>
              </a:ext>
            </a:extLst>
          </p:cNvPr>
          <p:cNvSpPr/>
          <p:nvPr/>
        </p:nvSpPr>
        <p:spPr>
          <a:xfrm>
            <a:off x="8210550" y="5781675"/>
            <a:ext cx="1809750" cy="647700"/>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err="1"/>
              <a:t>Etc</a:t>
            </a:r>
            <a:r>
              <a:rPr lang="en-CA" dirty="0"/>
              <a:t>…</a:t>
            </a:r>
          </a:p>
        </p:txBody>
      </p:sp>
      <p:cxnSp>
        <p:nvCxnSpPr>
          <p:cNvPr id="19" name="Connector: Elbow 18">
            <a:extLst>
              <a:ext uri="{FF2B5EF4-FFF2-40B4-BE49-F238E27FC236}">
                <a16:creationId xmlns:a16="http://schemas.microsoft.com/office/drawing/2014/main" id="{FCD6EF86-A97D-3DB9-31DC-AB0B50574E4C}"/>
              </a:ext>
            </a:extLst>
          </p:cNvPr>
          <p:cNvCxnSpPr>
            <a:stCxn id="12" idx="0"/>
            <a:endCxn id="8" idx="2"/>
          </p:cNvCxnSpPr>
          <p:nvPr/>
        </p:nvCxnSpPr>
        <p:spPr>
          <a:xfrm rot="5400000" flipH="1" flipV="1">
            <a:off x="2314575" y="5543550"/>
            <a:ext cx="476250" cy="12700"/>
          </a:xfrm>
          <a:prstGeom prst="bentConnector3">
            <a:avLst>
              <a:gd name="adj1" fmla="val 50000"/>
            </a:avLst>
          </a:prstGeom>
          <a:ln>
            <a:solidFill>
              <a:schemeClr val="tx2">
                <a:lumMod val="90000"/>
                <a:lumOff val="10000"/>
              </a:schemeClr>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20" name="Connector: Elbow 19">
            <a:extLst>
              <a:ext uri="{FF2B5EF4-FFF2-40B4-BE49-F238E27FC236}">
                <a16:creationId xmlns:a16="http://schemas.microsoft.com/office/drawing/2014/main" id="{4A19E640-3B14-9B26-FE7B-CFAFD60C410A}"/>
              </a:ext>
            </a:extLst>
          </p:cNvPr>
          <p:cNvCxnSpPr>
            <a:cxnSpLocks/>
            <a:stCxn id="8" idx="0"/>
            <a:endCxn id="7" idx="2"/>
          </p:cNvCxnSpPr>
          <p:nvPr/>
        </p:nvCxnSpPr>
        <p:spPr>
          <a:xfrm rot="5400000" flipH="1" flipV="1">
            <a:off x="3955256" y="2778919"/>
            <a:ext cx="476250" cy="3281363"/>
          </a:xfrm>
          <a:prstGeom prst="bentConnector3">
            <a:avLst>
              <a:gd name="adj1" fmla="val 50000"/>
            </a:avLst>
          </a:prstGeom>
          <a:ln>
            <a:solidFill>
              <a:schemeClr val="tx2">
                <a:lumMod val="75000"/>
                <a:lumOff val="25000"/>
              </a:schemeClr>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23" name="Connector: Elbow 22">
            <a:extLst>
              <a:ext uri="{FF2B5EF4-FFF2-40B4-BE49-F238E27FC236}">
                <a16:creationId xmlns:a16="http://schemas.microsoft.com/office/drawing/2014/main" id="{8C361AAC-9CBA-BD20-6AEE-77C210B8F563}"/>
              </a:ext>
            </a:extLst>
          </p:cNvPr>
          <p:cNvCxnSpPr>
            <a:cxnSpLocks/>
            <a:stCxn id="7" idx="0"/>
            <a:endCxn id="13" idx="2"/>
          </p:cNvCxnSpPr>
          <p:nvPr/>
        </p:nvCxnSpPr>
        <p:spPr>
          <a:xfrm rot="16200000" flipV="1">
            <a:off x="4898233" y="2597944"/>
            <a:ext cx="333375" cy="1538287"/>
          </a:xfrm>
          <a:prstGeom prst="bentConnector3">
            <a:avLst>
              <a:gd name="adj1" fmla="val 50000"/>
            </a:avLst>
          </a:prstGeom>
          <a:ln>
            <a:solidFill>
              <a:schemeClr val="tx2">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6" name="Connector: Elbow 25">
            <a:extLst>
              <a:ext uri="{FF2B5EF4-FFF2-40B4-BE49-F238E27FC236}">
                <a16:creationId xmlns:a16="http://schemas.microsoft.com/office/drawing/2014/main" id="{998FB872-A915-DA54-7B50-7C20FC2D816A}"/>
              </a:ext>
            </a:extLst>
          </p:cNvPr>
          <p:cNvCxnSpPr>
            <a:cxnSpLocks/>
            <a:stCxn id="7" idx="0"/>
            <a:endCxn id="14" idx="2"/>
          </p:cNvCxnSpPr>
          <p:nvPr/>
        </p:nvCxnSpPr>
        <p:spPr>
          <a:xfrm rot="5400000" flipH="1" flipV="1">
            <a:off x="7027070" y="2007394"/>
            <a:ext cx="333375" cy="2719388"/>
          </a:xfrm>
          <a:prstGeom prst="bentConnector3">
            <a:avLst>
              <a:gd name="adj1" fmla="val 50000"/>
            </a:avLst>
          </a:prstGeom>
          <a:ln>
            <a:solidFill>
              <a:schemeClr val="tx2">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 name="Connector: Elbow 28">
            <a:extLst>
              <a:ext uri="{FF2B5EF4-FFF2-40B4-BE49-F238E27FC236}">
                <a16:creationId xmlns:a16="http://schemas.microsoft.com/office/drawing/2014/main" id="{88BA1CE0-A7D2-813D-851E-64FE1ADB5AC4}"/>
              </a:ext>
            </a:extLst>
          </p:cNvPr>
          <p:cNvCxnSpPr>
            <a:cxnSpLocks/>
            <a:stCxn id="15" idx="0"/>
            <a:endCxn id="9" idx="2"/>
          </p:cNvCxnSpPr>
          <p:nvPr/>
        </p:nvCxnSpPr>
        <p:spPr>
          <a:xfrm rot="5400000" flipH="1" flipV="1">
            <a:off x="4502150" y="5543550"/>
            <a:ext cx="476250" cy="12700"/>
          </a:xfrm>
          <a:prstGeom prst="bentConnector3">
            <a:avLst>
              <a:gd name="adj1" fmla="val 50000"/>
            </a:avLst>
          </a:prstGeom>
          <a:ln>
            <a:solidFill>
              <a:schemeClr val="tx2">
                <a:lumMod val="90000"/>
                <a:lumOff val="10000"/>
              </a:schemeClr>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2" name="Connector: Elbow 31">
            <a:extLst>
              <a:ext uri="{FF2B5EF4-FFF2-40B4-BE49-F238E27FC236}">
                <a16:creationId xmlns:a16="http://schemas.microsoft.com/office/drawing/2014/main" id="{A5296B83-B0E6-4B6C-B1FB-9F7B7F7289AB}"/>
              </a:ext>
            </a:extLst>
          </p:cNvPr>
          <p:cNvCxnSpPr>
            <a:cxnSpLocks/>
            <a:stCxn id="9" idx="0"/>
            <a:endCxn id="7" idx="2"/>
          </p:cNvCxnSpPr>
          <p:nvPr/>
        </p:nvCxnSpPr>
        <p:spPr>
          <a:xfrm rot="5400000" flipH="1" flipV="1">
            <a:off x="5049044" y="3872706"/>
            <a:ext cx="476250" cy="1093788"/>
          </a:xfrm>
          <a:prstGeom prst="bentConnector3">
            <a:avLst>
              <a:gd name="adj1" fmla="val 50000"/>
            </a:avLst>
          </a:prstGeom>
          <a:ln>
            <a:solidFill>
              <a:schemeClr val="tx2">
                <a:lumMod val="75000"/>
                <a:lumOff val="25000"/>
              </a:schemeClr>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5" name="Connector: Elbow 34">
            <a:extLst>
              <a:ext uri="{FF2B5EF4-FFF2-40B4-BE49-F238E27FC236}">
                <a16:creationId xmlns:a16="http://schemas.microsoft.com/office/drawing/2014/main" id="{A62E7A31-AADE-323C-EC14-83DB64051D20}"/>
              </a:ext>
            </a:extLst>
          </p:cNvPr>
          <p:cNvCxnSpPr>
            <a:cxnSpLocks/>
            <a:stCxn id="16" idx="0"/>
            <a:endCxn id="10" idx="2"/>
          </p:cNvCxnSpPr>
          <p:nvPr/>
        </p:nvCxnSpPr>
        <p:spPr>
          <a:xfrm rot="5400000" flipH="1" flipV="1">
            <a:off x="6689725" y="5543550"/>
            <a:ext cx="476250" cy="12700"/>
          </a:xfrm>
          <a:prstGeom prst="bentConnector3">
            <a:avLst>
              <a:gd name="adj1" fmla="val 50000"/>
            </a:avLst>
          </a:prstGeom>
          <a:ln>
            <a:solidFill>
              <a:schemeClr val="tx2">
                <a:lumMod val="90000"/>
                <a:lumOff val="10000"/>
              </a:schemeClr>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8" name="Connector: Elbow 37">
            <a:extLst>
              <a:ext uri="{FF2B5EF4-FFF2-40B4-BE49-F238E27FC236}">
                <a16:creationId xmlns:a16="http://schemas.microsoft.com/office/drawing/2014/main" id="{E9A2C236-4F30-4450-4A2D-A8B7851731D5}"/>
              </a:ext>
            </a:extLst>
          </p:cNvPr>
          <p:cNvCxnSpPr>
            <a:cxnSpLocks/>
          </p:cNvCxnSpPr>
          <p:nvPr/>
        </p:nvCxnSpPr>
        <p:spPr>
          <a:xfrm rot="5400000" flipH="1" flipV="1">
            <a:off x="8890000" y="5543550"/>
            <a:ext cx="476250" cy="12700"/>
          </a:xfrm>
          <a:prstGeom prst="bentConnector3">
            <a:avLst>
              <a:gd name="adj1" fmla="val 50000"/>
            </a:avLst>
          </a:prstGeom>
          <a:ln>
            <a:solidFill>
              <a:schemeClr val="tx2">
                <a:lumMod val="90000"/>
                <a:lumOff val="10000"/>
              </a:schemeClr>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39" name="Connector: Elbow 38">
            <a:extLst>
              <a:ext uri="{FF2B5EF4-FFF2-40B4-BE49-F238E27FC236}">
                <a16:creationId xmlns:a16="http://schemas.microsoft.com/office/drawing/2014/main" id="{F9272CDC-7AEB-DF40-0D1A-EB46B3C8E5DF}"/>
              </a:ext>
            </a:extLst>
          </p:cNvPr>
          <p:cNvCxnSpPr>
            <a:cxnSpLocks/>
            <a:stCxn id="10" idx="0"/>
            <a:endCxn id="7" idx="2"/>
          </p:cNvCxnSpPr>
          <p:nvPr/>
        </p:nvCxnSpPr>
        <p:spPr>
          <a:xfrm rot="16200000" flipV="1">
            <a:off x="6142832" y="3872706"/>
            <a:ext cx="476250" cy="1093787"/>
          </a:xfrm>
          <a:prstGeom prst="bentConnector3">
            <a:avLst>
              <a:gd name="adj1" fmla="val 50000"/>
            </a:avLst>
          </a:prstGeom>
          <a:ln>
            <a:solidFill>
              <a:schemeClr val="tx2">
                <a:lumMod val="75000"/>
                <a:lumOff val="25000"/>
              </a:schemeClr>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42" name="Connector: Elbow 41">
            <a:extLst>
              <a:ext uri="{FF2B5EF4-FFF2-40B4-BE49-F238E27FC236}">
                <a16:creationId xmlns:a16="http://schemas.microsoft.com/office/drawing/2014/main" id="{A6D2E764-01E6-8EB0-EC7B-EDE6DA9A1B7A}"/>
              </a:ext>
            </a:extLst>
          </p:cNvPr>
          <p:cNvCxnSpPr>
            <a:cxnSpLocks/>
            <a:stCxn id="11" idx="0"/>
            <a:endCxn id="7" idx="2"/>
          </p:cNvCxnSpPr>
          <p:nvPr/>
        </p:nvCxnSpPr>
        <p:spPr>
          <a:xfrm rot="16200000" flipV="1">
            <a:off x="7236619" y="2778919"/>
            <a:ext cx="476250" cy="3281362"/>
          </a:xfrm>
          <a:prstGeom prst="bentConnector3">
            <a:avLst>
              <a:gd name="adj1" fmla="val 50000"/>
            </a:avLst>
          </a:prstGeom>
          <a:ln>
            <a:solidFill>
              <a:schemeClr val="tx2">
                <a:lumMod val="75000"/>
                <a:lumOff val="25000"/>
              </a:schemeClr>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52D91F56-E68C-5553-FD08-693D8B7BE469}"/>
              </a:ext>
            </a:extLst>
          </p:cNvPr>
          <p:cNvSpPr txBox="1"/>
          <p:nvPr/>
        </p:nvSpPr>
        <p:spPr>
          <a:xfrm>
            <a:off x="8458200" y="1383298"/>
            <a:ext cx="1809750" cy="246221"/>
          </a:xfrm>
          <a:prstGeom prst="rect">
            <a:avLst/>
          </a:prstGeom>
          <a:noFill/>
        </p:spPr>
        <p:txBody>
          <a:bodyPr wrap="square" lIns="0" tIns="0" rIns="0" bIns="0" rtlCol="0">
            <a:spAutoFit/>
          </a:bodyPr>
          <a:lstStyle/>
          <a:p>
            <a:pPr algn="r"/>
            <a:r>
              <a:rPr lang="en-CA" sz="1600" dirty="0"/>
              <a:t>Host computer</a:t>
            </a:r>
          </a:p>
        </p:txBody>
      </p:sp>
    </p:spTree>
    <p:extLst>
      <p:ext uri="{BB962C8B-B14F-4D97-AF65-F5344CB8AC3E}">
        <p14:creationId xmlns:p14="http://schemas.microsoft.com/office/powerpoint/2010/main" val="4152588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ADF1C-738D-EC07-1AF7-4B5A3AB1FF39}"/>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63C434AB-2738-AB0B-C3DB-3BA0893414D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6" name="think-cell data - do not delete" hidden="1">
                        <a:extLst>
                          <a:ext uri="{FF2B5EF4-FFF2-40B4-BE49-F238E27FC236}">
                            <a16:creationId xmlns:a16="http://schemas.microsoft.com/office/drawing/2014/main" id="{63C434AB-2738-AB0B-C3DB-3BA0893414D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F33B965-29E0-51D8-4AE7-5382BDEC1B42}"/>
              </a:ext>
            </a:extLst>
          </p:cNvPr>
          <p:cNvSpPr>
            <a:spLocks noGrp="1"/>
          </p:cNvSpPr>
          <p:nvPr>
            <p:ph type="title"/>
          </p:nvPr>
        </p:nvSpPr>
        <p:spPr/>
        <p:txBody>
          <a:bodyPr vert="horz" rIns="91440"/>
          <a:lstStyle/>
          <a:p>
            <a:r>
              <a:rPr lang="en-CA" dirty="0"/>
              <a:t>What has all of this cumulated into?</a:t>
            </a:r>
          </a:p>
        </p:txBody>
      </p:sp>
      <p:sp>
        <p:nvSpPr>
          <p:cNvPr id="5" name="Slide Number Placeholder 4">
            <a:extLst>
              <a:ext uri="{FF2B5EF4-FFF2-40B4-BE49-F238E27FC236}">
                <a16:creationId xmlns:a16="http://schemas.microsoft.com/office/drawing/2014/main" id="{892FFAE1-5839-5411-F16C-A718C2342147}"/>
              </a:ext>
            </a:extLst>
          </p:cNvPr>
          <p:cNvSpPr>
            <a:spLocks noGrp="1"/>
          </p:cNvSpPr>
          <p:nvPr>
            <p:ph type="sldNum" sz="quarter" idx="12"/>
          </p:nvPr>
        </p:nvSpPr>
        <p:spPr/>
        <p:txBody>
          <a:bodyPr/>
          <a:lstStyle/>
          <a:p>
            <a:fld id="{44919FED-0144-4029-9D64-18DC1EDA9853}" type="slidenum">
              <a:rPr lang="en-CA" smtClean="0"/>
              <a:t>37</a:t>
            </a:fld>
            <a:endParaRPr lang="en-CA"/>
          </a:p>
        </p:txBody>
      </p:sp>
      <p:pic>
        <p:nvPicPr>
          <p:cNvPr id="7" name="Picture 6">
            <a:extLst>
              <a:ext uri="{FF2B5EF4-FFF2-40B4-BE49-F238E27FC236}">
                <a16:creationId xmlns:a16="http://schemas.microsoft.com/office/drawing/2014/main" id="{124B72EE-E1F0-149B-1BF9-F7D242C8FD93}"/>
              </a:ext>
            </a:extLst>
          </p:cNvPr>
          <p:cNvPicPr>
            <a:picLocks noChangeAspect="1"/>
          </p:cNvPicPr>
          <p:nvPr/>
        </p:nvPicPr>
        <p:blipFill>
          <a:blip r:embed="rId5"/>
          <a:srcRect b="23542"/>
          <a:stretch>
            <a:fillRect/>
          </a:stretch>
        </p:blipFill>
        <p:spPr>
          <a:xfrm>
            <a:off x="-7259" y="1404938"/>
            <a:ext cx="12192000" cy="4841873"/>
          </a:xfrm>
          <a:prstGeom prst="rect">
            <a:avLst/>
          </a:prstGeom>
        </p:spPr>
      </p:pic>
      <p:pic>
        <p:nvPicPr>
          <p:cNvPr id="8" name="Picture 7">
            <a:extLst>
              <a:ext uri="{FF2B5EF4-FFF2-40B4-BE49-F238E27FC236}">
                <a16:creationId xmlns:a16="http://schemas.microsoft.com/office/drawing/2014/main" id="{8C5E63B7-4FAC-BD6B-4693-6832B4EC01B5}"/>
              </a:ext>
            </a:extLst>
          </p:cNvPr>
          <p:cNvPicPr>
            <a:picLocks noChangeAspect="1"/>
          </p:cNvPicPr>
          <p:nvPr/>
        </p:nvPicPr>
        <p:blipFill>
          <a:blip r:embed="rId6">
            <a:extLst>
              <a:ext uri="{28A0092B-C50C-407E-A947-70E740481C1C}">
                <a14:useLocalDpi xmlns:a14="http://schemas.microsoft.com/office/drawing/2010/main"/>
              </a:ext>
            </a:extLst>
          </a:blip>
          <a:srcRect l="799" t="2131" r="3257" b="2619"/>
          <a:stretch>
            <a:fillRect/>
          </a:stretch>
        </p:blipFill>
        <p:spPr>
          <a:xfrm>
            <a:off x="712106" y="2062844"/>
            <a:ext cx="2925535" cy="1891392"/>
          </a:xfrm>
          <a:prstGeom prst="rect">
            <a:avLst/>
          </a:prstGeom>
        </p:spPr>
      </p:pic>
      <p:sp>
        <p:nvSpPr>
          <p:cNvPr id="4" name="TextBox 3">
            <a:extLst>
              <a:ext uri="{FF2B5EF4-FFF2-40B4-BE49-F238E27FC236}">
                <a16:creationId xmlns:a16="http://schemas.microsoft.com/office/drawing/2014/main" id="{B0E2AF6D-6C00-EEAA-0285-419FEEF2431C}"/>
              </a:ext>
            </a:extLst>
          </p:cNvPr>
          <p:cNvSpPr txBox="1"/>
          <p:nvPr/>
        </p:nvSpPr>
        <p:spPr>
          <a:xfrm>
            <a:off x="7498556" y="5949173"/>
            <a:ext cx="4274344" cy="276999"/>
          </a:xfrm>
          <a:prstGeom prst="rect">
            <a:avLst/>
          </a:prstGeom>
          <a:noFill/>
        </p:spPr>
        <p:txBody>
          <a:bodyPr wrap="square">
            <a:spAutoFit/>
          </a:bodyPr>
          <a:lstStyle/>
          <a:p>
            <a:pPr algn="r"/>
            <a:r>
              <a:rPr lang="en-CA" sz="1200" i="1" dirty="0"/>
              <a:t>SCALAR MIDAS slow control history plots, </a:t>
            </a:r>
            <a:r>
              <a:rPr lang="en-CA" sz="1200" i="1" dirty="0">
                <a:hlinkClick r:id="rId7"/>
              </a:rPr>
              <a:t>https://triumf.ca/</a:t>
            </a:r>
            <a:r>
              <a:rPr lang="en-CA" sz="1200" i="1" dirty="0"/>
              <a:t> </a:t>
            </a:r>
          </a:p>
        </p:txBody>
      </p:sp>
      <p:sp>
        <p:nvSpPr>
          <p:cNvPr id="9" name="TextBox 8">
            <a:extLst>
              <a:ext uri="{FF2B5EF4-FFF2-40B4-BE49-F238E27FC236}">
                <a16:creationId xmlns:a16="http://schemas.microsoft.com/office/drawing/2014/main" id="{E1BE7796-181C-A479-E1D1-8B3CC84ADC95}"/>
              </a:ext>
            </a:extLst>
          </p:cNvPr>
          <p:cNvSpPr txBox="1"/>
          <p:nvPr/>
        </p:nvSpPr>
        <p:spPr>
          <a:xfrm>
            <a:off x="5591016" y="3995024"/>
            <a:ext cx="133349" cy="138499"/>
          </a:xfrm>
          <a:prstGeom prst="rect">
            <a:avLst/>
          </a:prstGeom>
          <a:noFill/>
        </p:spPr>
        <p:txBody>
          <a:bodyPr wrap="square" lIns="0" tIns="0" rIns="0" bIns="0" rtlCol="0">
            <a:spAutoFit/>
          </a:bodyPr>
          <a:lstStyle/>
          <a:p>
            <a:r>
              <a:rPr lang="en-CA" sz="9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(g)</a:t>
            </a:r>
          </a:p>
        </p:txBody>
      </p:sp>
      <p:sp>
        <p:nvSpPr>
          <p:cNvPr id="10" name="TextBox 9">
            <a:extLst>
              <a:ext uri="{FF2B5EF4-FFF2-40B4-BE49-F238E27FC236}">
                <a16:creationId xmlns:a16="http://schemas.microsoft.com/office/drawing/2014/main" id="{AD77266B-68AA-5696-1BBD-497FBA875B08}"/>
              </a:ext>
            </a:extLst>
          </p:cNvPr>
          <p:cNvSpPr txBox="1"/>
          <p:nvPr/>
        </p:nvSpPr>
        <p:spPr>
          <a:xfrm>
            <a:off x="5638641" y="2105845"/>
            <a:ext cx="365284" cy="123111"/>
          </a:xfrm>
          <a:prstGeom prst="rect">
            <a:avLst/>
          </a:prstGeom>
          <a:noFill/>
        </p:spPr>
        <p:txBody>
          <a:bodyPr wrap="square" lIns="0" tIns="0" rIns="0" bIns="0" rtlCol="0">
            <a:spAutoFit/>
          </a:bodyPr>
          <a:lstStyle/>
          <a:p>
            <a:r>
              <a:rPr lang="en-CA" sz="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(torr)</a:t>
            </a:r>
          </a:p>
        </p:txBody>
      </p:sp>
      <p:sp>
        <p:nvSpPr>
          <p:cNvPr id="12" name="TextBox 11">
            <a:extLst>
              <a:ext uri="{FF2B5EF4-FFF2-40B4-BE49-F238E27FC236}">
                <a16:creationId xmlns:a16="http://schemas.microsoft.com/office/drawing/2014/main" id="{E5E20BA8-587C-D02A-21D2-5880AA099FC5}"/>
              </a:ext>
            </a:extLst>
          </p:cNvPr>
          <p:cNvSpPr txBox="1"/>
          <p:nvPr/>
        </p:nvSpPr>
        <p:spPr>
          <a:xfrm>
            <a:off x="11329985" y="2103780"/>
            <a:ext cx="365284" cy="123111"/>
          </a:xfrm>
          <a:prstGeom prst="rect">
            <a:avLst/>
          </a:prstGeom>
          <a:noFill/>
        </p:spPr>
        <p:txBody>
          <a:bodyPr wrap="square" lIns="0" tIns="0" rIns="0" bIns="0" rtlCol="0">
            <a:spAutoFit/>
          </a:bodyPr>
          <a:lstStyle/>
          <a:p>
            <a:r>
              <a:rPr lang="en-CA" sz="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a:t>
            </a:r>
          </a:p>
        </p:txBody>
      </p:sp>
      <p:sp>
        <p:nvSpPr>
          <p:cNvPr id="17" name="TextBox 16">
            <a:extLst>
              <a:ext uri="{FF2B5EF4-FFF2-40B4-BE49-F238E27FC236}">
                <a16:creationId xmlns:a16="http://schemas.microsoft.com/office/drawing/2014/main" id="{2C6C71A3-9CED-9A3B-61A8-69915832288F}"/>
              </a:ext>
            </a:extLst>
          </p:cNvPr>
          <p:cNvSpPr txBox="1"/>
          <p:nvPr/>
        </p:nvSpPr>
        <p:spPr>
          <a:xfrm>
            <a:off x="2867819" y="2153115"/>
            <a:ext cx="193834" cy="107722"/>
          </a:xfrm>
          <a:prstGeom prst="rect">
            <a:avLst/>
          </a:prstGeom>
          <a:noFill/>
        </p:spPr>
        <p:txBody>
          <a:bodyPr wrap="square" lIns="0" tIns="0" rIns="0" bIns="0" rtlCol="0">
            <a:spAutoFit/>
          </a:bodyPr>
          <a:lstStyle/>
          <a:p>
            <a:r>
              <a:rPr lang="en-CA" sz="70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(°C)</a:t>
            </a:r>
          </a:p>
        </p:txBody>
      </p:sp>
      <p:sp>
        <p:nvSpPr>
          <p:cNvPr id="18" name="TextBox 17">
            <a:extLst>
              <a:ext uri="{FF2B5EF4-FFF2-40B4-BE49-F238E27FC236}">
                <a16:creationId xmlns:a16="http://schemas.microsoft.com/office/drawing/2014/main" id="{FB446822-3BC4-C54A-7DB2-B569359CB88C}"/>
              </a:ext>
            </a:extLst>
          </p:cNvPr>
          <p:cNvSpPr txBox="1"/>
          <p:nvPr/>
        </p:nvSpPr>
        <p:spPr>
          <a:xfrm>
            <a:off x="8467566" y="2105845"/>
            <a:ext cx="365284" cy="123111"/>
          </a:xfrm>
          <a:prstGeom prst="rect">
            <a:avLst/>
          </a:prstGeom>
          <a:noFill/>
        </p:spPr>
        <p:txBody>
          <a:bodyPr wrap="square" lIns="0" tIns="0" rIns="0" bIns="0" rtlCol="0">
            <a:spAutoFit/>
          </a:bodyPr>
          <a:lstStyle/>
          <a:p>
            <a:r>
              <a:rPr lang="en-CA" sz="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a:t>
            </a:r>
            <a:r>
              <a:rPr lang="en-CA" sz="800" dirty="0" err="1">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slpm</a:t>
            </a:r>
            <a:r>
              <a:rPr lang="en-CA" sz="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932352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0AD41-81E0-943B-92E8-2A02FF60C7F9}"/>
            </a:ext>
          </a:extLst>
        </p:cNvPr>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788B6B3-B760-9562-8015-6E3358AA6319}"/>
              </a:ext>
            </a:extLst>
          </p:cNvPr>
          <p:cNvGraphicFramePr>
            <a:graphicFrameLocks/>
          </p:cNvGraphicFramePr>
          <p:nvPr>
            <p:custDataLst>
              <p:tags r:id="rId1"/>
            </p:custDataLst>
            <p:extLst>
              <p:ext uri="{D42A27DB-BD31-4B8C-83A1-F6EECF244321}">
                <p14:modId xmlns:p14="http://schemas.microsoft.com/office/powerpoint/2010/main" val="10396959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6" name="think-cell data - do not delete" hidden="1">
                        <a:extLst>
                          <a:ext uri="{FF2B5EF4-FFF2-40B4-BE49-F238E27FC236}">
                            <a16:creationId xmlns:a16="http://schemas.microsoft.com/office/drawing/2014/main" id="{2788B6B3-B760-9562-8015-6E3358AA631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2EAF9B2B-9200-73F3-E2D4-419D784C34E4}"/>
              </a:ext>
            </a:extLst>
          </p:cNvPr>
          <p:cNvSpPr/>
          <p:nvPr/>
        </p:nvSpPr>
        <p:spPr>
          <a:xfrm>
            <a:off x="7011300" y="930253"/>
            <a:ext cx="1550195" cy="651911"/>
          </a:xfrm>
          <a:prstGeom prst="rect">
            <a:avLst/>
          </a:prstGeom>
          <a:solidFill>
            <a:schemeClr val="bg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3B6D4EA9-2E85-A5EF-5008-7DB719B34DE9}"/>
              </a:ext>
            </a:extLst>
          </p:cNvPr>
          <p:cNvSpPr>
            <a:spLocks noGrp="1"/>
          </p:cNvSpPr>
          <p:nvPr>
            <p:ph type="title"/>
          </p:nvPr>
        </p:nvSpPr>
        <p:spPr/>
        <p:txBody>
          <a:bodyPr vert="horz" rIns="91440"/>
          <a:lstStyle/>
          <a:p>
            <a:r>
              <a:rPr lang="en-CA" dirty="0"/>
              <a:t>What has all of this cumulated into?</a:t>
            </a:r>
          </a:p>
        </p:txBody>
      </p:sp>
      <p:sp>
        <p:nvSpPr>
          <p:cNvPr id="5" name="Slide Number Placeholder 4">
            <a:extLst>
              <a:ext uri="{FF2B5EF4-FFF2-40B4-BE49-F238E27FC236}">
                <a16:creationId xmlns:a16="http://schemas.microsoft.com/office/drawing/2014/main" id="{8A575864-E7DC-2F7A-249B-97A735967730}"/>
              </a:ext>
            </a:extLst>
          </p:cNvPr>
          <p:cNvSpPr>
            <a:spLocks noGrp="1"/>
          </p:cNvSpPr>
          <p:nvPr>
            <p:ph type="sldNum" sz="quarter" idx="12"/>
          </p:nvPr>
        </p:nvSpPr>
        <p:spPr/>
        <p:txBody>
          <a:bodyPr/>
          <a:lstStyle/>
          <a:p>
            <a:fld id="{44919FED-0144-4029-9D64-18DC1EDA9853}" type="slidenum">
              <a:rPr lang="en-CA" smtClean="0"/>
              <a:t>38</a:t>
            </a:fld>
            <a:endParaRPr lang="en-CA"/>
          </a:p>
        </p:txBody>
      </p:sp>
      <p:pic>
        <p:nvPicPr>
          <p:cNvPr id="8" name="Picture 7">
            <a:extLst>
              <a:ext uri="{FF2B5EF4-FFF2-40B4-BE49-F238E27FC236}">
                <a16:creationId xmlns:a16="http://schemas.microsoft.com/office/drawing/2014/main" id="{B7C1197F-9A80-905C-D89C-CCA87249028A}"/>
              </a:ext>
            </a:extLst>
          </p:cNvPr>
          <p:cNvPicPr>
            <a:picLocks noChangeAspect="1"/>
          </p:cNvPicPr>
          <p:nvPr/>
        </p:nvPicPr>
        <p:blipFill>
          <a:blip r:embed="rId5">
            <a:extLst>
              <a:ext uri="{28A0092B-C50C-407E-A947-70E740481C1C}">
                <a14:useLocalDpi xmlns:a14="http://schemas.microsoft.com/office/drawing/2010/main"/>
              </a:ext>
            </a:extLst>
          </a:blip>
          <a:srcRect l="799" t="2131" r="3257" b="2619"/>
          <a:stretch>
            <a:fillRect/>
          </a:stretch>
        </p:blipFill>
        <p:spPr>
          <a:xfrm>
            <a:off x="784319" y="1537608"/>
            <a:ext cx="4936066" cy="3191224"/>
          </a:xfrm>
          <a:prstGeom prst="rect">
            <a:avLst/>
          </a:prstGeom>
        </p:spPr>
      </p:pic>
      <p:pic>
        <p:nvPicPr>
          <p:cNvPr id="9" name="Picture 8">
            <a:extLst>
              <a:ext uri="{FF2B5EF4-FFF2-40B4-BE49-F238E27FC236}">
                <a16:creationId xmlns:a16="http://schemas.microsoft.com/office/drawing/2014/main" id="{B0A24AE5-A6D9-70C0-B439-0E4E8EF5852E}"/>
              </a:ext>
            </a:extLst>
          </p:cNvPr>
          <p:cNvPicPr>
            <a:picLocks noChangeAspect="1"/>
          </p:cNvPicPr>
          <p:nvPr/>
        </p:nvPicPr>
        <p:blipFill>
          <a:blip r:embed="rId6"/>
          <a:stretch>
            <a:fillRect/>
          </a:stretch>
        </p:blipFill>
        <p:spPr>
          <a:xfrm>
            <a:off x="2509905" y="4915579"/>
            <a:ext cx="3210480" cy="1805895"/>
          </a:xfrm>
          <a:prstGeom prst="rect">
            <a:avLst/>
          </a:prstGeom>
        </p:spPr>
      </p:pic>
      <p:sp>
        <p:nvSpPr>
          <p:cNvPr id="10" name="TextBox 9">
            <a:extLst>
              <a:ext uri="{FF2B5EF4-FFF2-40B4-BE49-F238E27FC236}">
                <a16:creationId xmlns:a16="http://schemas.microsoft.com/office/drawing/2014/main" id="{6F55C2D5-603C-C305-589B-D8676C6862D0}"/>
              </a:ext>
            </a:extLst>
          </p:cNvPr>
          <p:cNvSpPr txBox="1"/>
          <p:nvPr/>
        </p:nvSpPr>
        <p:spPr>
          <a:xfrm>
            <a:off x="4288590" y="5930224"/>
            <a:ext cx="438150" cy="369332"/>
          </a:xfrm>
          <a:prstGeom prst="rect">
            <a:avLst/>
          </a:prstGeom>
          <a:noFill/>
        </p:spPr>
        <p:txBody>
          <a:bodyPr wrap="square" rtlCol="0">
            <a:spAutoFit/>
          </a:bodyPr>
          <a:lstStyle/>
          <a:p>
            <a:r>
              <a:rPr lang="en-CA" dirty="0"/>
              <a:t>x5</a:t>
            </a:r>
          </a:p>
        </p:txBody>
      </p:sp>
      <p:sp>
        <p:nvSpPr>
          <p:cNvPr id="3" name="Rectangle 2">
            <a:extLst>
              <a:ext uri="{FF2B5EF4-FFF2-40B4-BE49-F238E27FC236}">
                <a16:creationId xmlns:a16="http://schemas.microsoft.com/office/drawing/2014/main" id="{97B4E882-09DE-6E6C-1BE1-85B81B4703B7}"/>
              </a:ext>
            </a:extLst>
          </p:cNvPr>
          <p:cNvSpPr/>
          <p:nvPr/>
        </p:nvSpPr>
        <p:spPr>
          <a:xfrm>
            <a:off x="6471617" y="1546567"/>
            <a:ext cx="2705100" cy="4613274"/>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95AC8A8E-50FD-57AD-DD19-0FE2C6B510E1}"/>
              </a:ext>
            </a:extLst>
          </p:cNvPr>
          <p:cNvSpPr/>
          <p:nvPr/>
        </p:nvSpPr>
        <p:spPr>
          <a:xfrm>
            <a:off x="6471617" y="5928519"/>
            <a:ext cx="2705100" cy="238126"/>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CF1BFDFD-C684-C361-FB27-5D91BB491048}"/>
              </a:ext>
            </a:extLst>
          </p:cNvPr>
          <p:cNvSpPr/>
          <p:nvPr/>
        </p:nvSpPr>
        <p:spPr>
          <a:xfrm>
            <a:off x="7025368" y="978575"/>
            <a:ext cx="1523999" cy="65191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3">
            <a:extLst>
              <a:ext uri="{FF2B5EF4-FFF2-40B4-BE49-F238E27FC236}">
                <a16:creationId xmlns:a16="http://schemas.microsoft.com/office/drawing/2014/main" id="{6BBB2428-C6A2-BDAD-42CC-4C2A935E00E1}"/>
              </a:ext>
            </a:extLst>
          </p:cNvPr>
          <p:cNvSpPr/>
          <p:nvPr/>
        </p:nvSpPr>
        <p:spPr>
          <a:xfrm rot="16200000">
            <a:off x="8967167" y="4409509"/>
            <a:ext cx="266700" cy="1524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20" name="Group 19">
            <a:extLst>
              <a:ext uri="{FF2B5EF4-FFF2-40B4-BE49-F238E27FC236}">
                <a16:creationId xmlns:a16="http://schemas.microsoft.com/office/drawing/2014/main" id="{77E10695-963A-9F38-775B-EBFE0DF6F3F2}"/>
              </a:ext>
            </a:extLst>
          </p:cNvPr>
          <p:cNvGrpSpPr/>
          <p:nvPr/>
        </p:nvGrpSpPr>
        <p:grpSpPr>
          <a:xfrm>
            <a:off x="6846128" y="915135"/>
            <a:ext cx="1602264" cy="2309417"/>
            <a:chOff x="4872693" y="156149"/>
            <a:chExt cx="1602264" cy="2309417"/>
          </a:xfrm>
        </p:grpSpPr>
        <p:sp>
          <p:nvSpPr>
            <p:cNvPr id="17" name="Rectangle 16">
              <a:extLst>
                <a:ext uri="{FF2B5EF4-FFF2-40B4-BE49-F238E27FC236}">
                  <a16:creationId xmlns:a16="http://schemas.microsoft.com/office/drawing/2014/main" id="{6CD40E65-7C1B-8BBF-AC34-8B50B57DC0B7}"/>
                </a:ext>
              </a:extLst>
            </p:cNvPr>
            <p:cNvSpPr/>
            <p:nvPr/>
          </p:nvSpPr>
          <p:spPr>
            <a:xfrm>
              <a:off x="5145543" y="1744663"/>
              <a:ext cx="1329414" cy="54292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ectangle 17">
              <a:extLst>
                <a:ext uri="{FF2B5EF4-FFF2-40B4-BE49-F238E27FC236}">
                  <a16:creationId xmlns:a16="http://schemas.microsoft.com/office/drawing/2014/main" id="{29C21AA7-E341-3962-E307-229AE68CE4D9}"/>
                </a:ext>
              </a:extLst>
            </p:cNvPr>
            <p:cNvSpPr/>
            <p:nvPr/>
          </p:nvSpPr>
          <p:spPr>
            <a:xfrm>
              <a:off x="4872693" y="1922641"/>
              <a:ext cx="166688" cy="54292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9" name="Rectangle 18">
              <a:extLst>
                <a:ext uri="{FF2B5EF4-FFF2-40B4-BE49-F238E27FC236}">
                  <a16:creationId xmlns:a16="http://schemas.microsoft.com/office/drawing/2014/main" id="{80534B21-4752-C376-975D-2C5FCDFB5C30}"/>
                </a:ext>
              </a:extLst>
            </p:cNvPr>
            <p:cNvSpPr/>
            <p:nvPr/>
          </p:nvSpPr>
          <p:spPr>
            <a:xfrm>
              <a:off x="5016426" y="1922641"/>
              <a:ext cx="166688" cy="1524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Rectangle 37">
              <a:extLst>
                <a:ext uri="{FF2B5EF4-FFF2-40B4-BE49-F238E27FC236}">
                  <a16:creationId xmlns:a16="http://schemas.microsoft.com/office/drawing/2014/main" id="{A0A9D723-5A0E-BF76-415F-29CCC831CDCE}"/>
                </a:ext>
              </a:extLst>
            </p:cNvPr>
            <p:cNvSpPr/>
            <p:nvPr/>
          </p:nvSpPr>
          <p:spPr>
            <a:xfrm>
              <a:off x="5349999" y="156149"/>
              <a:ext cx="45719" cy="161073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ectangle 38">
              <a:extLst>
                <a:ext uri="{FF2B5EF4-FFF2-40B4-BE49-F238E27FC236}">
                  <a16:creationId xmlns:a16="http://schemas.microsoft.com/office/drawing/2014/main" id="{8B5A854E-15AA-CBEC-239D-3DFCC8F5A664}"/>
                </a:ext>
              </a:extLst>
            </p:cNvPr>
            <p:cNvSpPr/>
            <p:nvPr/>
          </p:nvSpPr>
          <p:spPr>
            <a:xfrm>
              <a:off x="6190362" y="156149"/>
              <a:ext cx="45719" cy="161073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6" name="Rectangle 15">
            <a:extLst>
              <a:ext uri="{FF2B5EF4-FFF2-40B4-BE49-F238E27FC236}">
                <a16:creationId xmlns:a16="http://schemas.microsoft.com/office/drawing/2014/main" id="{8797432C-3DDB-6399-072B-7AD77B452E01}"/>
              </a:ext>
            </a:extLst>
          </p:cNvPr>
          <p:cNvSpPr/>
          <p:nvPr/>
        </p:nvSpPr>
        <p:spPr>
          <a:xfrm>
            <a:off x="7416695" y="2352848"/>
            <a:ext cx="266700" cy="1524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ectangle 26">
            <a:extLst>
              <a:ext uri="{FF2B5EF4-FFF2-40B4-BE49-F238E27FC236}">
                <a16:creationId xmlns:a16="http://schemas.microsoft.com/office/drawing/2014/main" id="{4E72E16B-0FF1-1023-1292-17FB8C718CC8}"/>
              </a:ext>
            </a:extLst>
          </p:cNvPr>
          <p:cNvSpPr/>
          <p:nvPr/>
        </p:nvSpPr>
        <p:spPr>
          <a:xfrm>
            <a:off x="7673518" y="2352848"/>
            <a:ext cx="397470" cy="15771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ectangle 27">
            <a:extLst>
              <a:ext uri="{FF2B5EF4-FFF2-40B4-BE49-F238E27FC236}">
                <a16:creationId xmlns:a16="http://schemas.microsoft.com/office/drawing/2014/main" id="{E9934B8F-8CDC-D5E3-8B06-CA08BE82E305}"/>
              </a:ext>
            </a:extLst>
          </p:cNvPr>
          <p:cNvSpPr/>
          <p:nvPr/>
        </p:nvSpPr>
        <p:spPr>
          <a:xfrm>
            <a:off x="7681290" y="5989522"/>
            <a:ext cx="266700" cy="1524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a:extLst>
              <a:ext uri="{FF2B5EF4-FFF2-40B4-BE49-F238E27FC236}">
                <a16:creationId xmlns:a16="http://schemas.microsoft.com/office/drawing/2014/main" id="{9C14E3C4-6674-9338-A4E5-8F948E4FA9DA}"/>
              </a:ext>
            </a:extLst>
          </p:cNvPr>
          <p:cNvSpPr/>
          <p:nvPr/>
        </p:nvSpPr>
        <p:spPr>
          <a:xfrm>
            <a:off x="9678492" y="2219168"/>
            <a:ext cx="2013659" cy="214852"/>
          </a:xfrm>
          <a:prstGeom prst="rect">
            <a:avLst/>
          </a:prstGeom>
          <a:gradFill flip="none" rotWithShape="1">
            <a:gsLst>
              <a:gs pos="31000">
                <a:schemeClr val="accent1"/>
              </a:gs>
              <a:gs pos="35000">
                <a:schemeClr val="accent1">
                  <a:lumMod val="20000"/>
                  <a:lumOff val="80000"/>
                </a:schemeClr>
              </a:gs>
              <a:gs pos="42000">
                <a:srgbClr val="FF8F8F"/>
              </a:gs>
            </a:gsLst>
            <a:lin ang="0" scaled="0"/>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2" name="Rectangle 41">
            <a:extLst>
              <a:ext uri="{FF2B5EF4-FFF2-40B4-BE49-F238E27FC236}">
                <a16:creationId xmlns:a16="http://schemas.microsoft.com/office/drawing/2014/main" id="{640DA82E-294B-7549-09BD-7A8D769CD39F}"/>
              </a:ext>
            </a:extLst>
          </p:cNvPr>
          <p:cNvSpPr/>
          <p:nvPr/>
        </p:nvSpPr>
        <p:spPr>
          <a:xfrm>
            <a:off x="9821721" y="2608360"/>
            <a:ext cx="964720"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-189.34°C</a:t>
            </a:r>
          </a:p>
        </p:txBody>
      </p:sp>
      <p:cxnSp>
        <p:nvCxnSpPr>
          <p:cNvPr id="43" name="Straight Connector 42">
            <a:extLst>
              <a:ext uri="{FF2B5EF4-FFF2-40B4-BE49-F238E27FC236}">
                <a16:creationId xmlns:a16="http://schemas.microsoft.com/office/drawing/2014/main" id="{0E8FD1D0-BDBF-0FA3-757E-50C3CE0E293E}"/>
              </a:ext>
            </a:extLst>
          </p:cNvPr>
          <p:cNvCxnSpPr>
            <a:stCxn id="42" idx="0"/>
          </p:cNvCxnSpPr>
          <p:nvPr/>
        </p:nvCxnSpPr>
        <p:spPr>
          <a:xfrm flipH="1" flipV="1">
            <a:off x="10299305" y="2442240"/>
            <a:ext cx="0" cy="16612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sp>
        <p:nvSpPr>
          <p:cNvPr id="44" name="Rectangle 43">
            <a:extLst>
              <a:ext uri="{FF2B5EF4-FFF2-40B4-BE49-F238E27FC236}">
                <a16:creationId xmlns:a16="http://schemas.microsoft.com/office/drawing/2014/main" id="{3B011AF3-C3F6-A41B-CB6A-AFDA01BE274E}"/>
              </a:ext>
            </a:extLst>
          </p:cNvPr>
          <p:cNvSpPr/>
          <p:nvPr/>
        </p:nvSpPr>
        <p:spPr>
          <a:xfrm>
            <a:off x="10002912" y="1652600"/>
            <a:ext cx="964720" cy="387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solidFill>
                  <a:schemeClr val="tx1"/>
                </a:solidFill>
              </a:rPr>
              <a:t>-185.85°C</a:t>
            </a:r>
          </a:p>
        </p:txBody>
      </p:sp>
      <p:cxnSp>
        <p:nvCxnSpPr>
          <p:cNvPr id="45" name="Straight Connector 44">
            <a:extLst>
              <a:ext uri="{FF2B5EF4-FFF2-40B4-BE49-F238E27FC236}">
                <a16:creationId xmlns:a16="http://schemas.microsoft.com/office/drawing/2014/main" id="{E2825FC5-B236-F18A-A2BF-20D99447E11C}"/>
              </a:ext>
            </a:extLst>
          </p:cNvPr>
          <p:cNvCxnSpPr>
            <a:cxnSpLocks/>
          </p:cNvCxnSpPr>
          <p:nvPr/>
        </p:nvCxnSpPr>
        <p:spPr>
          <a:xfrm flipH="1" flipV="1">
            <a:off x="10485272" y="2039779"/>
            <a:ext cx="0" cy="16612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pic>
        <p:nvPicPr>
          <p:cNvPr id="21" name="Picture 20">
            <a:extLst>
              <a:ext uri="{FF2B5EF4-FFF2-40B4-BE49-F238E27FC236}">
                <a16:creationId xmlns:a16="http://schemas.microsoft.com/office/drawing/2014/main" id="{61A35647-A781-B741-DD56-D2F094D90A73}"/>
              </a:ext>
            </a:extLst>
          </p:cNvPr>
          <p:cNvPicPr>
            <a:picLocks noChangeAspect="1"/>
          </p:cNvPicPr>
          <p:nvPr/>
        </p:nvPicPr>
        <p:blipFill>
          <a:blip r:embed="rId7"/>
          <a:srcRect l="27665" t="16956" r="24589" b="14859"/>
          <a:stretch>
            <a:fillRect/>
          </a:stretch>
        </p:blipFill>
        <p:spPr>
          <a:xfrm>
            <a:off x="9514026" y="3557847"/>
            <a:ext cx="2476747" cy="1991311"/>
          </a:xfrm>
          <a:prstGeom prst="rect">
            <a:avLst/>
          </a:prstGeom>
          <a:ln w="76200">
            <a:solidFill>
              <a:srgbClr val="C00000"/>
            </a:solidFill>
          </a:ln>
        </p:spPr>
      </p:pic>
      <p:grpSp>
        <p:nvGrpSpPr>
          <p:cNvPr id="33" name="Group 32">
            <a:extLst>
              <a:ext uri="{FF2B5EF4-FFF2-40B4-BE49-F238E27FC236}">
                <a16:creationId xmlns:a16="http://schemas.microsoft.com/office/drawing/2014/main" id="{680D2239-D329-8418-3A22-3C4CC60D6F6E}"/>
              </a:ext>
            </a:extLst>
          </p:cNvPr>
          <p:cNvGrpSpPr/>
          <p:nvPr/>
        </p:nvGrpSpPr>
        <p:grpSpPr>
          <a:xfrm>
            <a:off x="7528890" y="915135"/>
            <a:ext cx="419100" cy="541903"/>
            <a:chOff x="5524500" y="2077131"/>
            <a:chExt cx="419100" cy="541903"/>
          </a:xfrm>
        </p:grpSpPr>
        <p:sp>
          <p:nvSpPr>
            <p:cNvPr id="15" name="Rectangle 14">
              <a:extLst>
                <a:ext uri="{FF2B5EF4-FFF2-40B4-BE49-F238E27FC236}">
                  <a16:creationId xmlns:a16="http://schemas.microsoft.com/office/drawing/2014/main" id="{5AE1FD91-8525-0CA7-2EBC-2FAC3C6BFA34}"/>
                </a:ext>
              </a:extLst>
            </p:cNvPr>
            <p:cNvSpPr/>
            <p:nvPr/>
          </p:nvSpPr>
          <p:spPr>
            <a:xfrm rot="16200000">
              <a:off x="5467350" y="2333624"/>
              <a:ext cx="266700" cy="1524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Top Corners Rounded 21">
              <a:extLst>
                <a:ext uri="{FF2B5EF4-FFF2-40B4-BE49-F238E27FC236}">
                  <a16:creationId xmlns:a16="http://schemas.microsoft.com/office/drawing/2014/main" id="{18E7B57B-66C9-7ACC-852F-26D19310B45E}"/>
                </a:ext>
              </a:extLst>
            </p:cNvPr>
            <p:cNvSpPr/>
            <p:nvPr/>
          </p:nvSpPr>
          <p:spPr>
            <a:xfrm rot="10800000">
              <a:off x="5676900" y="2276815"/>
              <a:ext cx="266700" cy="342219"/>
            </a:xfrm>
            <a:prstGeom prst="round2SameRect">
              <a:avLst>
                <a:gd name="adj1" fmla="val 50000"/>
                <a:gd name="adj2" fmla="val 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4" name="Straight Connector 23">
              <a:extLst>
                <a:ext uri="{FF2B5EF4-FFF2-40B4-BE49-F238E27FC236}">
                  <a16:creationId xmlns:a16="http://schemas.microsoft.com/office/drawing/2014/main" id="{F782A405-9F61-DBD8-AF34-63BD9B13B7B6}"/>
                </a:ext>
              </a:extLst>
            </p:cNvPr>
            <p:cNvCxnSpPr>
              <a:cxnSpLocks/>
            </p:cNvCxnSpPr>
            <p:nvPr/>
          </p:nvCxnSpPr>
          <p:spPr>
            <a:xfrm>
              <a:off x="5717382" y="2077131"/>
              <a:ext cx="0" cy="199343"/>
            </a:xfrm>
            <a:prstGeom prst="line">
              <a:avLst/>
            </a:prstGeom>
            <a:ln>
              <a:solidFill>
                <a:schemeClr val="accent5"/>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254F3E3-71F0-3DB3-CA33-AB376935C0AB}"/>
                </a:ext>
              </a:extLst>
            </p:cNvPr>
            <p:cNvCxnSpPr>
              <a:cxnSpLocks/>
            </p:cNvCxnSpPr>
            <p:nvPr/>
          </p:nvCxnSpPr>
          <p:spPr>
            <a:xfrm>
              <a:off x="5893595" y="2077131"/>
              <a:ext cx="0" cy="199343"/>
            </a:xfrm>
            <a:prstGeom prst="line">
              <a:avLst/>
            </a:prstGeom>
            <a:ln>
              <a:solidFill>
                <a:schemeClr val="accent5"/>
              </a:solidFill>
            </a:ln>
          </p:spPr>
          <p:style>
            <a:lnRef idx="2">
              <a:schemeClr val="accent1"/>
            </a:lnRef>
            <a:fillRef idx="0">
              <a:schemeClr val="accent1"/>
            </a:fillRef>
            <a:effectRef idx="1">
              <a:schemeClr val="accent1"/>
            </a:effectRef>
            <a:fontRef idx="minor">
              <a:schemeClr val="tx1"/>
            </a:fontRef>
          </p:style>
        </p:cxnSp>
      </p:grpSp>
      <p:cxnSp>
        <p:nvCxnSpPr>
          <p:cNvPr id="23" name="Straight Connector 22">
            <a:extLst>
              <a:ext uri="{FF2B5EF4-FFF2-40B4-BE49-F238E27FC236}">
                <a16:creationId xmlns:a16="http://schemas.microsoft.com/office/drawing/2014/main" id="{35A26687-264B-6DE9-2991-4F78E6E5084D}"/>
              </a:ext>
            </a:extLst>
          </p:cNvPr>
          <p:cNvCxnSpPr>
            <a:stCxn id="27" idx="3"/>
          </p:cNvCxnSpPr>
          <p:nvPr/>
        </p:nvCxnSpPr>
        <p:spPr>
          <a:xfrm>
            <a:off x="8070988" y="2431703"/>
            <a:ext cx="1372270" cy="1067955"/>
          </a:xfrm>
          <a:prstGeom prst="line">
            <a:avLst/>
          </a:prstGeom>
          <a:ln w="76200">
            <a:solidFill>
              <a:srgbClr val="C00000"/>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A1484963-7E15-D49D-4AE9-3EDC9E8A1667}"/>
              </a:ext>
            </a:extLst>
          </p:cNvPr>
          <p:cNvSpPr/>
          <p:nvPr/>
        </p:nvSpPr>
        <p:spPr>
          <a:xfrm>
            <a:off x="7641081" y="2752489"/>
            <a:ext cx="266700" cy="1524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a:extLst>
              <a:ext uri="{FF2B5EF4-FFF2-40B4-BE49-F238E27FC236}">
                <a16:creationId xmlns:a16="http://schemas.microsoft.com/office/drawing/2014/main" id="{A34DC983-6CB9-55C6-9D16-7C63964AAEAE}"/>
              </a:ext>
            </a:extLst>
          </p:cNvPr>
          <p:cNvSpPr txBox="1"/>
          <p:nvPr/>
        </p:nvSpPr>
        <p:spPr>
          <a:xfrm>
            <a:off x="4414249" y="1692443"/>
            <a:ext cx="331541" cy="161583"/>
          </a:xfrm>
          <a:prstGeom prst="rect">
            <a:avLst/>
          </a:prstGeom>
          <a:noFill/>
        </p:spPr>
        <p:txBody>
          <a:bodyPr wrap="square" lIns="0" tIns="0" rIns="0" bIns="0" rtlCol="0">
            <a:spAutoFit/>
          </a:bodyPr>
          <a:lstStyle/>
          <a:p>
            <a:r>
              <a:rPr lang="en-CA" sz="1050" dirty="0">
                <a:solidFill>
                  <a:schemeClr val="tx1">
                    <a:lumMod val="50000"/>
                    <a:lumOff val="50000"/>
                  </a:schemeClr>
                </a:solidFill>
                <a:latin typeface="Arial" panose="020B0604020202020204" pitchFamily="34" charset="0"/>
                <a:ea typeface="Calibri" panose="020F0502020204030204" pitchFamily="34" charset="0"/>
                <a:cs typeface="Arial" panose="020B0604020202020204" pitchFamily="34" charset="0"/>
              </a:rPr>
              <a:t>(°C)</a:t>
            </a:r>
          </a:p>
        </p:txBody>
      </p:sp>
    </p:spTree>
    <p:extLst>
      <p:ext uri="{BB962C8B-B14F-4D97-AF65-F5344CB8AC3E}">
        <p14:creationId xmlns:p14="http://schemas.microsoft.com/office/powerpoint/2010/main" val="15116901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A0FE4895-8F0C-89C9-082C-7252DB1FD30F}"/>
              </a:ext>
            </a:extLst>
          </p:cNvPr>
          <p:cNvGraphicFramePr>
            <a:graphicFrameLocks/>
          </p:cNvGraphicFramePr>
          <p:nvPr>
            <p:custDataLst>
              <p:tags r:id="rId1"/>
            </p:custDataLst>
            <p:extLst>
              <p:ext uri="{D42A27DB-BD31-4B8C-83A1-F6EECF244321}">
                <p14:modId xmlns:p14="http://schemas.microsoft.com/office/powerpoint/2010/main" val="754560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8" name="think-cell data - do not delete" hidden="1">
                        <a:extLst>
                          <a:ext uri="{FF2B5EF4-FFF2-40B4-BE49-F238E27FC236}">
                            <a16:creationId xmlns:a16="http://schemas.microsoft.com/office/drawing/2014/main" id="{A0FE4895-8F0C-89C9-082C-7252DB1FD30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E239FA6-811B-622C-289D-611FF2D2E509}"/>
              </a:ext>
            </a:extLst>
          </p:cNvPr>
          <p:cNvSpPr>
            <a:spLocks noGrp="1"/>
          </p:cNvSpPr>
          <p:nvPr>
            <p:ph type="title"/>
          </p:nvPr>
        </p:nvSpPr>
        <p:spPr/>
        <p:txBody>
          <a:bodyPr vert="horz" rIns="91440"/>
          <a:lstStyle/>
          <a:p>
            <a:r>
              <a:rPr lang="en-CA" dirty="0"/>
              <a:t>What has all of this cumulated into?</a:t>
            </a:r>
          </a:p>
        </p:txBody>
      </p:sp>
      <p:sp>
        <p:nvSpPr>
          <p:cNvPr id="5" name="Slide Number Placeholder 4">
            <a:extLst>
              <a:ext uri="{FF2B5EF4-FFF2-40B4-BE49-F238E27FC236}">
                <a16:creationId xmlns:a16="http://schemas.microsoft.com/office/drawing/2014/main" id="{A5F04647-F2DC-C226-8696-E46E8C510815}"/>
              </a:ext>
            </a:extLst>
          </p:cNvPr>
          <p:cNvSpPr>
            <a:spLocks noGrp="1"/>
          </p:cNvSpPr>
          <p:nvPr>
            <p:ph type="sldNum" sz="quarter" idx="12"/>
          </p:nvPr>
        </p:nvSpPr>
        <p:spPr/>
        <p:txBody>
          <a:bodyPr/>
          <a:lstStyle/>
          <a:p>
            <a:fld id="{44919FED-0144-4029-9D64-18DC1EDA9853}" type="slidenum">
              <a:rPr lang="en-CA" smtClean="0"/>
              <a:t>39</a:t>
            </a:fld>
            <a:endParaRPr lang="en-CA"/>
          </a:p>
        </p:txBody>
      </p:sp>
      <p:pic>
        <p:nvPicPr>
          <p:cNvPr id="7" name="Picture 6">
            <a:extLst>
              <a:ext uri="{FF2B5EF4-FFF2-40B4-BE49-F238E27FC236}">
                <a16:creationId xmlns:a16="http://schemas.microsoft.com/office/drawing/2014/main" id="{CCC32EB4-4488-1085-1468-FCCF0E2A44DB}"/>
              </a:ext>
            </a:extLst>
          </p:cNvPr>
          <p:cNvPicPr>
            <a:picLocks noChangeAspect="1"/>
          </p:cNvPicPr>
          <p:nvPr/>
        </p:nvPicPr>
        <p:blipFill>
          <a:blip r:embed="rId5"/>
          <a:srcRect l="29711" t="10303" r="46917" b="59727"/>
          <a:stretch>
            <a:fillRect/>
          </a:stretch>
        </p:blipFill>
        <p:spPr>
          <a:xfrm>
            <a:off x="2114550" y="1525568"/>
            <a:ext cx="6562725" cy="4371071"/>
          </a:xfrm>
          <a:prstGeom prst="rect">
            <a:avLst/>
          </a:prstGeom>
        </p:spPr>
      </p:pic>
      <p:pic>
        <p:nvPicPr>
          <p:cNvPr id="9" name="Picture 8" descr="Data Sheet E2G Pressure Transducer">
            <a:extLst>
              <a:ext uri="{FF2B5EF4-FFF2-40B4-BE49-F238E27FC236}">
                <a16:creationId xmlns:a16="http://schemas.microsoft.com/office/drawing/2014/main" id="{A6FA8D13-6490-F811-5DFD-5A593C82FFDD}"/>
              </a:ext>
            </a:extLst>
          </p:cNvPr>
          <p:cNvPicPr>
            <a:picLocks noChangeAspect="1"/>
          </p:cNvPicPr>
          <p:nvPr/>
        </p:nvPicPr>
        <p:blipFill>
          <a:blip r:embed="rId6"/>
          <a:srcRect l="35735" r="30548"/>
          <a:stretch>
            <a:fillRect/>
          </a:stretch>
        </p:blipFill>
        <p:spPr>
          <a:xfrm>
            <a:off x="9372600" y="1525568"/>
            <a:ext cx="704850" cy="4154524"/>
          </a:xfrm>
          <a:prstGeom prst="rect">
            <a:avLst/>
          </a:prstGeom>
        </p:spPr>
      </p:pic>
      <p:sp>
        <p:nvSpPr>
          <p:cNvPr id="4" name="TextBox 3">
            <a:extLst>
              <a:ext uri="{FF2B5EF4-FFF2-40B4-BE49-F238E27FC236}">
                <a16:creationId xmlns:a16="http://schemas.microsoft.com/office/drawing/2014/main" id="{E6D1954D-086C-04E0-BB94-5E9D8F03F27C}"/>
              </a:ext>
            </a:extLst>
          </p:cNvPr>
          <p:cNvSpPr txBox="1"/>
          <p:nvPr/>
        </p:nvSpPr>
        <p:spPr>
          <a:xfrm>
            <a:off x="6802279" y="1647825"/>
            <a:ext cx="560546" cy="276999"/>
          </a:xfrm>
          <a:prstGeom prst="rect">
            <a:avLst/>
          </a:prstGeom>
          <a:noFill/>
        </p:spPr>
        <p:txBody>
          <a:bodyPr wrap="square" lIns="0" tIns="0" rIns="0" bIns="0" rtlCol="0">
            <a:spAutoFit/>
          </a:bodyPr>
          <a:lstStyle/>
          <a:p>
            <a:r>
              <a:rPr lang="en-CA"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(torr)</a:t>
            </a:r>
          </a:p>
        </p:txBody>
      </p:sp>
    </p:spTree>
    <p:extLst>
      <p:ext uri="{BB962C8B-B14F-4D97-AF65-F5344CB8AC3E}">
        <p14:creationId xmlns:p14="http://schemas.microsoft.com/office/powerpoint/2010/main" val="190805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8234D-9F45-A3A5-556C-AE453F54A1F8}"/>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D524A32-A179-F8C3-6E1C-789B8EE529D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63" imgH="463" progId="TCLayout.ActiveDocument.1">
                  <p:embed/>
                </p:oleObj>
              </mc:Choice>
              <mc:Fallback>
                <p:oleObj name="think-cell Slide" r:id="rId4" imgW="463" imgH="463" progId="TCLayout.ActiveDocument.1">
                  <p:embed/>
                  <p:pic>
                    <p:nvPicPr>
                      <p:cNvPr id="4" name="think-cell data - do not delete" hidden="1">
                        <a:extLst>
                          <a:ext uri="{FF2B5EF4-FFF2-40B4-BE49-F238E27FC236}">
                            <a16:creationId xmlns:a16="http://schemas.microsoft.com/office/drawing/2014/main" id="{4D524A32-A179-F8C3-6E1C-789B8EE529D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756F3F3-9C78-74A8-D8F3-F47C89224658}"/>
              </a:ext>
            </a:extLst>
          </p:cNvPr>
          <p:cNvSpPr>
            <a:spLocks noGrp="1"/>
          </p:cNvSpPr>
          <p:nvPr>
            <p:ph type="title"/>
          </p:nvPr>
        </p:nvSpPr>
        <p:spPr>
          <a:xfrm>
            <a:off x="466050" y="2339787"/>
            <a:ext cx="3096300" cy="2178426"/>
          </a:xfrm>
        </p:spPr>
        <p:txBody>
          <a:bodyPr vert="horz" rIns="91440"/>
          <a:lstStyle/>
          <a:p>
            <a:r>
              <a:rPr lang="en-US" dirty="0"/>
              <a:t>Noble Liquid Detectors</a:t>
            </a:r>
          </a:p>
        </p:txBody>
      </p:sp>
      <p:sp>
        <p:nvSpPr>
          <p:cNvPr id="3" name="Slide Number Placeholder 2">
            <a:extLst>
              <a:ext uri="{FF2B5EF4-FFF2-40B4-BE49-F238E27FC236}">
                <a16:creationId xmlns:a16="http://schemas.microsoft.com/office/drawing/2014/main" id="{AFCE0415-9C10-490E-C1EF-6635473E00AF}"/>
              </a:ext>
            </a:extLst>
          </p:cNvPr>
          <p:cNvSpPr>
            <a:spLocks noGrp="1"/>
          </p:cNvSpPr>
          <p:nvPr>
            <p:ph type="sldNum" sz="quarter" idx="12"/>
          </p:nvPr>
        </p:nvSpPr>
        <p:spPr/>
        <p:txBody>
          <a:bodyPr/>
          <a:lstStyle/>
          <a:p>
            <a:fld id="{44919FED-0144-4029-9D64-18DC1EDA9853}" type="slidenum">
              <a:rPr lang="en-CA" smtClean="0"/>
              <a:t>4</a:t>
            </a:fld>
            <a:endParaRPr lang="en-CA"/>
          </a:p>
        </p:txBody>
      </p:sp>
      <p:sp>
        <p:nvSpPr>
          <p:cNvPr id="11" name="TextBox 10">
            <a:extLst>
              <a:ext uri="{FF2B5EF4-FFF2-40B4-BE49-F238E27FC236}">
                <a16:creationId xmlns:a16="http://schemas.microsoft.com/office/drawing/2014/main" id="{184CE162-A800-7310-992C-5FAFF784CD10}"/>
              </a:ext>
            </a:extLst>
          </p:cNvPr>
          <p:cNvSpPr txBox="1"/>
          <p:nvPr/>
        </p:nvSpPr>
        <p:spPr>
          <a:xfrm>
            <a:off x="4543820" y="2181153"/>
            <a:ext cx="5508688" cy="369332"/>
          </a:xfrm>
          <a:prstGeom prst="rect">
            <a:avLst/>
          </a:prstGeom>
          <a:noFill/>
        </p:spPr>
        <p:txBody>
          <a:bodyPr wrap="none" rtlCol="0">
            <a:spAutoFit/>
          </a:bodyPr>
          <a:lstStyle/>
          <a:p>
            <a:pPr marL="285750" indent="-285750">
              <a:buFont typeface="Arial" panose="020B0604020202020204" pitchFamily="34" charset="0"/>
              <a:buChar char="•"/>
            </a:pPr>
            <a:r>
              <a:rPr lang="en-CA" dirty="0"/>
              <a:t>Leading technology for direct dark matter searches</a:t>
            </a:r>
          </a:p>
        </p:txBody>
      </p:sp>
      <p:sp>
        <p:nvSpPr>
          <p:cNvPr id="13" name="Oval 12">
            <a:extLst>
              <a:ext uri="{FF2B5EF4-FFF2-40B4-BE49-F238E27FC236}">
                <a16:creationId xmlns:a16="http://schemas.microsoft.com/office/drawing/2014/main" id="{0C1BEF34-BB45-059D-91A8-AAFF80F7F537}"/>
              </a:ext>
            </a:extLst>
          </p:cNvPr>
          <p:cNvSpPr/>
          <p:nvPr/>
        </p:nvSpPr>
        <p:spPr>
          <a:xfrm>
            <a:off x="5400230" y="3125434"/>
            <a:ext cx="260836" cy="27788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bg1"/>
                </a:solidFill>
                <a:latin typeface="Times New Roman" panose="02020603050405020304" pitchFamily="18" charset="0"/>
                <a:cs typeface="Times New Roman" panose="02020603050405020304" pitchFamily="18" charset="0"/>
              </a:rPr>
              <a:t>?</a:t>
            </a:r>
          </a:p>
        </p:txBody>
      </p:sp>
      <p:sp>
        <p:nvSpPr>
          <p:cNvPr id="15" name="Oval 14">
            <a:extLst>
              <a:ext uri="{FF2B5EF4-FFF2-40B4-BE49-F238E27FC236}">
                <a16:creationId xmlns:a16="http://schemas.microsoft.com/office/drawing/2014/main" id="{6B27C516-7EC8-24C3-D559-F1DAD66BDC1C}"/>
              </a:ext>
            </a:extLst>
          </p:cNvPr>
          <p:cNvSpPr/>
          <p:nvPr/>
        </p:nvSpPr>
        <p:spPr>
          <a:xfrm>
            <a:off x="6126742" y="3403319"/>
            <a:ext cx="636050" cy="63234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CA" sz="1400" dirty="0" err="1"/>
              <a:t>Ncl</a:t>
            </a:r>
            <a:endParaRPr lang="en-CA" sz="1400" dirty="0"/>
          </a:p>
        </p:txBody>
      </p:sp>
      <p:cxnSp>
        <p:nvCxnSpPr>
          <p:cNvPr id="20" name="Straight Arrow Connector 19">
            <a:extLst>
              <a:ext uri="{FF2B5EF4-FFF2-40B4-BE49-F238E27FC236}">
                <a16:creationId xmlns:a16="http://schemas.microsoft.com/office/drawing/2014/main" id="{D48DCD10-32DB-561F-58F9-4AF81C7FD842}"/>
              </a:ext>
            </a:extLst>
          </p:cNvPr>
          <p:cNvCxnSpPr>
            <a:cxnSpLocks/>
            <a:stCxn id="13" idx="6"/>
            <a:endCxn id="15" idx="0"/>
          </p:cNvCxnSpPr>
          <p:nvPr/>
        </p:nvCxnSpPr>
        <p:spPr>
          <a:xfrm>
            <a:off x="5661066" y="3264376"/>
            <a:ext cx="783701" cy="138943"/>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27958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C9451DCB-3640-94F8-B55B-1B7262A17184}"/>
              </a:ext>
            </a:extLst>
          </p:cNvPr>
          <p:cNvGraphicFramePr>
            <a:graphicFrameLocks/>
          </p:cNvGraphicFramePr>
          <p:nvPr>
            <p:custDataLst>
              <p:tags r:id="rId1"/>
            </p:custDataLst>
            <p:extLst>
              <p:ext uri="{D42A27DB-BD31-4B8C-83A1-F6EECF244321}">
                <p14:modId xmlns:p14="http://schemas.microsoft.com/office/powerpoint/2010/main" val="18534490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8" name="think-cell data - do not delete" hidden="1">
                        <a:extLst>
                          <a:ext uri="{FF2B5EF4-FFF2-40B4-BE49-F238E27FC236}">
                            <a16:creationId xmlns:a16="http://schemas.microsoft.com/office/drawing/2014/main" id="{C9451DCB-3640-94F8-B55B-1B7262A1718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1076926-537A-3BA8-0212-46C28640C3ED}"/>
              </a:ext>
            </a:extLst>
          </p:cNvPr>
          <p:cNvSpPr>
            <a:spLocks noGrp="1"/>
          </p:cNvSpPr>
          <p:nvPr>
            <p:ph type="title"/>
          </p:nvPr>
        </p:nvSpPr>
        <p:spPr/>
        <p:txBody>
          <a:bodyPr vert="horz" rIns="91440"/>
          <a:lstStyle/>
          <a:p>
            <a:r>
              <a:rPr lang="en-CA" dirty="0"/>
              <a:t>What has all of this cumulated into?</a:t>
            </a:r>
          </a:p>
        </p:txBody>
      </p:sp>
      <p:sp>
        <p:nvSpPr>
          <p:cNvPr id="3" name="Content Placeholder 2">
            <a:extLst>
              <a:ext uri="{FF2B5EF4-FFF2-40B4-BE49-F238E27FC236}">
                <a16:creationId xmlns:a16="http://schemas.microsoft.com/office/drawing/2014/main" id="{E7B04C21-ADB7-9D89-F062-41B7C09E8919}"/>
              </a:ext>
            </a:extLst>
          </p:cNvPr>
          <p:cNvSpPr>
            <a:spLocks noGrp="1"/>
          </p:cNvSpPr>
          <p:nvPr>
            <p:ph idx="1"/>
          </p:nvPr>
        </p:nvSpPr>
        <p:spPr/>
        <p:txBody>
          <a:bodyPr/>
          <a:lstStyle/>
          <a:p>
            <a:endParaRPr lang="en-CA"/>
          </a:p>
        </p:txBody>
      </p:sp>
      <p:sp>
        <p:nvSpPr>
          <p:cNvPr id="5" name="Slide Number Placeholder 4">
            <a:extLst>
              <a:ext uri="{FF2B5EF4-FFF2-40B4-BE49-F238E27FC236}">
                <a16:creationId xmlns:a16="http://schemas.microsoft.com/office/drawing/2014/main" id="{8480A675-34FD-CA57-3C04-19F8EEF543D5}"/>
              </a:ext>
            </a:extLst>
          </p:cNvPr>
          <p:cNvSpPr>
            <a:spLocks noGrp="1"/>
          </p:cNvSpPr>
          <p:nvPr>
            <p:ph type="sldNum" sz="quarter" idx="12"/>
          </p:nvPr>
        </p:nvSpPr>
        <p:spPr/>
        <p:txBody>
          <a:bodyPr/>
          <a:lstStyle/>
          <a:p>
            <a:fld id="{44919FED-0144-4029-9D64-18DC1EDA9853}" type="slidenum">
              <a:rPr lang="en-CA" smtClean="0"/>
              <a:t>40</a:t>
            </a:fld>
            <a:endParaRPr lang="en-CA"/>
          </a:p>
        </p:txBody>
      </p:sp>
      <p:pic>
        <p:nvPicPr>
          <p:cNvPr id="7" name="Picture 6">
            <a:extLst>
              <a:ext uri="{FF2B5EF4-FFF2-40B4-BE49-F238E27FC236}">
                <a16:creationId xmlns:a16="http://schemas.microsoft.com/office/drawing/2014/main" id="{A06DDE35-81E1-9415-FD4C-D2CFE3EC8018}"/>
              </a:ext>
            </a:extLst>
          </p:cNvPr>
          <p:cNvPicPr>
            <a:picLocks noChangeAspect="1"/>
          </p:cNvPicPr>
          <p:nvPr/>
        </p:nvPicPr>
        <p:blipFill>
          <a:blip r:embed="rId6"/>
          <a:srcRect l="76193" t="10152" b="59559"/>
          <a:stretch>
            <a:fillRect/>
          </a:stretch>
        </p:blipFill>
        <p:spPr>
          <a:xfrm>
            <a:off x="676275" y="1906924"/>
            <a:ext cx="6528391" cy="4314152"/>
          </a:xfrm>
          <a:prstGeom prst="rect">
            <a:avLst/>
          </a:prstGeom>
        </p:spPr>
      </p:pic>
      <p:pic>
        <p:nvPicPr>
          <p:cNvPr id="10" name="Picture 9">
            <a:extLst>
              <a:ext uri="{FF2B5EF4-FFF2-40B4-BE49-F238E27FC236}">
                <a16:creationId xmlns:a16="http://schemas.microsoft.com/office/drawing/2014/main" id="{84E9338E-C897-5270-4001-7D4904AEBF01}"/>
              </a:ext>
            </a:extLst>
          </p:cNvPr>
          <p:cNvPicPr>
            <a:picLocks noChangeAspect="1"/>
          </p:cNvPicPr>
          <p:nvPr/>
        </p:nvPicPr>
        <p:blipFill>
          <a:blip r:embed="rId7">
            <a:extLst>
              <a:ext uri="{28A0092B-C50C-407E-A947-70E740481C1C}">
                <a14:useLocalDpi xmlns:a14="http://schemas.microsoft.com/office/drawing/2010/main" val="0"/>
              </a:ext>
            </a:extLst>
          </a:blip>
          <a:srcRect l="26908" t="17041" r="35285" b="13728"/>
          <a:stretch>
            <a:fillRect/>
          </a:stretch>
        </p:blipFill>
        <p:spPr>
          <a:xfrm>
            <a:off x="7366591" y="1975647"/>
            <a:ext cx="4121599" cy="4245429"/>
          </a:xfrm>
          <a:prstGeom prst="rect">
            <a:avLst/>
          </a:prstGeom>
        </p:spPr>
      </p:pic>
      <p:sp>
        <p:nvSpPr>
          <p:cNvPr id="6" name="TextBox 5">
            <a:extLst>
              <a:ext uri="{FF2B5EF4-FFF2-40B4-BE49-F238E27FC236}">
                <a16:creationId xmlns:a16="http://schemas.microsoft.com/office/drawing/2014/main" id="{1E3B596C-A0FE-D14A-0C0A-CFA3F99AA3A8}"/>
              </a:ext>
            </a:extLst>
          </p:cNvPr>
          <p:cNvSpPr txBox="1"/>
          <p:nvPr/>
        </p:nvSpPr>
        <p:spPr>
          <a:xfrm>
            <a:off x="5278279" y="2047875"/>
            <a:ext cx="398621" cy="276999"/>
          </a:xfrm>
          <a:prstGeom prst="rect">
            <a:avLst/>
          </a:prstGeom>
          <a:noFill/>
        </p:spPr>
        <p:txBody>
          <a:bodyPr wrap="square" lIns="0" tIns="0" rIns="0" bIns="0" rtlCol="0">
            <a:spAutoFit/>
          </a:bodyPr>
          <a:lstStyle/>
          <a:p>
            <a:r>
              <a:rPr lang="en-CA"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0117601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C5810-D321-A233-0787-077351D56111}"/>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6770ABFA-F236-CF61-0AC2-C36AA485C92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8" name="think-cell data - do not delete" hidden="1">
                        <a:extLst>
                          <a:ext uri="{FF2B5EF4-FFF2-40B4-BE49-F238E27FC236}">
                            <a16:creationId xmlns:a16="http://schemas.microsoft.com/office/drawing/2014/main" id="{6770ABFA-F236-CF61-0AC2-C36AA485C92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361178E-EC65-62C7-B48A-4105CF578652}"/>
              </a:ext>
            </a:extLst>
          </p:cNvPr>
          <p:cNvSpPr>
            <a:spLocks noGrp="1"/>
          </p:cNvSpPr>
          <p:nvPr>
            <p:ph type="title"/>
          </p:nvPr>
        </p:nvSpPr>
        <p:spPr/>
        <p:txBody>
          <a:bodyPr vert="horz" rIns="91440"/>
          <a:lstStyle/>
          <a:p>
            <a:r>
              <a:rPr lang="en-CA" dirty="0"/>
              <a:t>What has all of this cumulated into?</a:t>
            </a:r>
          </a:p>
        </p:txBody>
      </p:sp>
      <p:pic>
        <p:nvPicPr>
          <p:cNvPr id="21" name="Content Placeholder 20">
            <a:extLst>
              <a:ext uri="{FF2B5EF4-FFF2-40B4-BE49-F238E27FC236}">
                <a16:creationId xmlns:a16="http://schemas.microsoft.com/office/drawing/2014/main" id="{7E40C76E-81AB-7F26-B111-F237C022CB24}"/>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7835885" y="1906924"/>
            <a:ext cx="3048015" cy="4013200"/>
          </a:xfrm>
          <a:prstGeom prst="rect">
            <a:avLst/>
          </a:prstGeom>
        </p:spPr>
      </p:pic>
      <p:sp>
        <p:nvSpPr>
          <p:cNvPr id="5" name="Slide Number Placeholder 4">
            <a:extLst>
              <a:ext uri="{FF2B5EF4-FFF2-40B4-BE49-F238E27FC236}">
                <a16:creationId xmlns:a16="http://schemas.microsoft.com/office/drawing/2014/main" id="{054A207E-16EA-53D8-D68A-7551B895716E}"/>
              </a:ext>
            </a:extLst>
          </p:cNvPr>
          <p:cNvSpPr>
            <a:spLocks noGrp="1"/>
          </p:cNvSpPr>
          <p:nvPr>
            <p:ph type="sldNum" sz="quarter" idx="12"/>
          </p:nvPr>
        </p:nvSpPr>
        <p:spPr/>
        <p:txBody>
          <a:bodyPr/>
          <a:lstStyle/>
          <a:p>
            <a:fld id="{44919FED-0144-4029-9D64-18DC1EDA9853}" type="slidenum">
              <a:rPr lang="en-CA" smtClean="0"/>
              <a:t>41</a:t>
            </a:fld>
            <a:endParaRPr lang="en-CA"/>
          </a:p>
        </p:txBody>
      </p:sp>
      <p:pic>
        <p:nvPicPr>
          <p:cNvPr id="7" name="Picture 6">
            <a:extLst>
              <a:ext uri="{FF2B5EF4-FFF2-40B4-BE49-F238E27FC236}">
                <a16:creationId xmlns:a16="http://schemas.microsoft.com/office/drawing/2014/main" id="{3DF1D4FB-A84D-1DC2-EBAA-69FA92F54BC6}"/>
              </a:ext>
            </a:extLst>
          </p:cNvPr>
          <p:cNvPicPr>
            <a:picLocks noChangeAspect="1"/>
          </p:cNvPicPr>
          <p:nvPr/>
        </p:nvPicPr>
        <p:blipFill>
          <a:blip r:embed="rId7"/>
          <a:srcRect l="29478" t="40208" r="46715" b="29503"/>
          <a:stretch>
            <a:fillRect/>
          </a:stretch>
        </p:blipFill>
        <p:spPr>
          <a:xfrm>
            <a:off x="676275" y="1906924"/>
            <a:ext cx="6528391" cy="4314152"/>
          </a:xfrm>
          <a:prstGeom prst="rect">
            <a:avLst/>
          </a:prstGeom>
        </p:spPr>
      </p:pic>
      <p:sp>
        <p:nvSpPr>
          <p:cNvPr id="4" name="Oval 3">
            <a:extLst>
              <a:ext uri="{FF2B5EF4-FFF2-40B4-BE49-F238E27FC236}">
                <a16:creationId xmlns:a16="http://schemas.microsoft.com/office/drawing/2014/main" id="{DFCDAD16-28C8-B5BE-47BC-2CA68EAABE17}"/>
              </a:ext>
            </a:extLst>
          </p:cNvPr>
          <p:cNvSpPr/>
          <p:nvPr/>
        </p:nvSpPr>
        <p:spPr>
          <a:xfrm>
            <a:off x="1809750" y="2733675"/>
            <a:ext cx="180975" cy="29527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Oval 8">
            <a:extLst>
              <a:ext uri="{FF2B5EF4-FFF2-40B4-BE49-F238E27FC236}">
                <a16:creationId xmlns:a16="http://schemas.microsoft.com/office/drawing/2014/main" id="{441A3290-5BD5-C40E-0195-8E1C94E811E2}"/>
              </a:ext>
            </a:extLst>
          </p:cNvPr>
          <p:cNvSpPr/>
          <p:nvPr/>
        </p:nvSpPr>
        <p:spPr>
          <a:xfrm>
            <a:off x="1971675" y="2620962"/>
            <a:ext cx="180975" cy="29527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Oval 9">
            <a:extLst>
              <a:ext uri="{FF2B5EF4-FFF2-40B4-BE49-F238E27FC236}">
                <a16:creationId xmlns:a16="http://schemas.microsoft.com/office/drawing/2014/main" id="{BA456A24-16DE-A3B3-D46F-2976ACC894C6}"/>
              </a:ext>
            </a:extLst>
          </p:cNvPr>
          <p:cNvSpPr/>
          <p:nvPr/>
        </p:nvSpPr>
        <p:spPr>
          <a:xfrm>
            <a:off x="2486025" y="2733674"/>
            <a:ext cx="180975" cy="29527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Oval 10">
            <a:extLst>
              <a:ext uri="{FF2B5EF4-FFF2-40B4-BE49-F238E27FC236}">
                <a16:creationId xmlns:a16="http://schemas.microsoft.com/office/drawing/2014/main" id="{01B4E4AE-57F8-633B-2E4A-B210B3D495DA}"/>
              </a:ext>
            </a:extLst>
          </p:cNvPr>
          <p:cNvSpPr/>
          <p:nvPr/>
        </p:nvSpPr>
        <p:spPr>
          <a:xfrm>
            <a:off x="2762249" y="2695573"/>
            <a:ext cx="180975" cy="29527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Oval 11">
            <a:extLst>
              <a:ext uri="{FF2B5EF4-FFF2-40B4-BE49-F238E27FC236}">
                <a16:creationId xmlns:a16="http://schemas.microsoft.com/office/drawing/2014/main" id="{D6208A81-4D70-7B32-FED9-863D7E7EFF64}"/>
              </a:ext>
            </a:extLst>
          </p:cNvPr>
          <p:cNvSpPr/>
          <p:nvPr/>
        </p:nvSpPr>
        <p:spPr>
          <a:xfrm>
            <a:off x="3105149" y="2695573"/>
            <a:ext cx="180975" cy="29527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Oval 12">
            <a:extLst>
              <a:ext uri="{FF2B5EF4-FFF2-40B4-BE49-F238E27FC236}">
                <a16:creationId xmlns:a16="http://schemas.microsoft.com/office/drawing/2014/main" id="{6920FFF7-51EF-EB65-DC10-4CE7756C79F0}"/>
              </a:ext>
            </a:extLst>
          </p:cNvPr>
          <p:cNvSpPr/>
          <p:nvPr/>
        </p:nvSpPr>
        <p:spPr>
          <a:xfrm>
            <a:off x="3711870" y="2676522"/>
            <a:ext cx="180975" cy="29527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Oval 13">
            <a:extLst>
              <a:ext uri="{FF2B5EF4-FFF2-40B4-BE49-F238E27FC236}">
                <a16:creationId xmlns:a16="http://schemas.microsoft.com/office/drawing/2014/main" id="{3954222D-EB62-A1A7-7AB7-363E5C6B0C34}"/>
              </a:ext>
            </a:extLst>
          </p:cNvPr>
          <p:cNvSpPr/>
          <p:nvPr/>
        </p:nvSpPr>
        <p:spPr>
          <a:xfrm>
            <a:off x="4021433" y="2620962"/>
            <a:ext cx="180975" cy="29527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Oval 14">
            <a:extLst>
              <a:ext uri="{FF2B5EF4-FFF2-40B4-BE49-F238E27FC236}">
                <a16:creationId xmlns:a16="http://schemas.microsoft.com/office/drawing/2014/main" id="{70C213AD-9877-2D71-7CCF-37D07DB30419}"/>
              </a:ext>
            </a:extLst>
          </p:cNvPr>
          <p:cNvSpPr/>
          <p:nvPr/>
        </p:nvSpPr>
        <p:spPr>
          <a:xfrm>
            <a:off x="4263377" y="2616199"/>
            <a:ext cx="180975" cy="29527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Oval 15">
            <a:extLst>
              <a:ext uri="{FF2B5EF4-FFF2-40B4-BE49-F238E27FC236}">
                <a16:creationId xmlns:a16="http://schemas.microsoft.com/office/drawing/2014/main" id="{5E638558-7A7F-84D3-7AB6-7FD66D97562F}"/>
              </a:ext>
            </a:extLst>
          </p:cNvPr>
          <p:cNvSpPr/>
          <p:nvPr/>
        </p:nvSpPr>
        <p:spPr>
          <a:xfrm>
            <a:off x="4411956" y="2586037"/>
            <a:ext cx="180975" cy="29527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Oval 16">
            <a:extLst>
              <a:ext uri="{FF2B5EF4-FFF2-40B4-BE49-F238E27FC236}">
                <a16:creationId xmlns:a16="http://schemas.microsoft.com/office/drawing/2014/main" id="{238D69FF-9D14-2A4F-A78B-2FF07B041612}"/>
              </a:ext>
            </a:extLst>
          </p:cNvPr>
          <p:cNvSpPr/>
          <p:nvPr/>
        </p:nvSpPr>
        <p:spPr>
          <a:xfrm>
            <a:off x="4973932" y="2586037"/>
            <a:ext cx="180975" cy="29527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Oval 17">
            <a:extLst>
              <a:ext uri="{FF2B5EF4-FFF2-40B4-BE49-F238E27FC236}">
                <a16:creationId xmlns:a16="http://schemas.microsoft.com/office/drawing/2014/main" id="{3FF3153B-C76C-D87B-3F20-B3CB7A3316E9}"/>
              </a:ext>
            </a:extLst>
          </p:cNvPr>
          <p:cNvSpPr/>
          <p:nvPr/>
        </p:nvSpPr>
        <p:spPr>
          <a:xfrm>
            <a:off x="5396851" y="2616199"/>
            <a:ext cx="180975" cy="29527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Oval 18">
            <a:extLst>
              <a:ext uri="{FF2B5EF4-FFF2-40B4-BE49-F238E27FC236}">
                <a16:creationId xmlns:a16="http://schemas.microsoft.com/office/drawing/2014/main" id="{73F1B447-C859-79A8-9517-7610298389CF}"/>
              </a:ext>
            </a:extLst>
          </p:cNvPr>
          <p:cNvSpPr/>
          <p:nvPr/>
        </p:nvSpPr>
        <p:spPr>
          <a:xfrm>
            <a:off x="5488276" y="2586037"/>
            <a:ext cx="180975" cy="29527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Oval 19">
            <a:extLst>
              <a:ext uri="{FF2B5EF4-FFF2-40B4-BE49-F238E27FC236}">
                <a16:creationId xmlns:a16="http://schemas.microsoft.com/office/drawing/2014/main" id="{956AD509-1B2B-C330-585B-FD22B43AEFBA}"/>
              </a:ext>
            </a:extLst>
          </p:cNvPr>
          <p:cNvSpPr/>
          <p:nvPr/>
        </p:nvSpPr>
        <p:spPr>
          <a:xfrm>
            <a:off x="6190247" y="2586036"/>
            <a:ext cx="180975" cy="295275"/>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a:extLst>
              <a:ext uri="{FF2B5EF4-FFF2-40B4-BE49-F238E27FC236}">
                <a16:creationId xmlns:a16="http://schemas.microsoft.com/office/drawing/2014/main" id="{DC874BC8-D7B9-6271-A579-9D9958FD1C09}"/>
              </a:ext>
            </a:extLst>
          </p:cNvPr>
          <p:cNvSpPr txBox="1"/>
          <p:nvPr/>
        </p:nvSpPr>
        <p:spPr>
          <a:xfrm>
            <a:off x="5192554" y="2047875"/>
            <a:ext cx="398621" cy="276999"/>
          </a:xfrm>
          <a:prstGeom prst="rect">
            <a:avLst/>
          </a:prstGeom>
          <a:noFill/>
        </p:spPr>
        <p:txBody>
          <a:bodyPr wrap="square" lIns="0" tIns="0" rIns="0" bIns="0" rtlCol="0">
            <a:spAutoFit/>
          </a:bodyPr>
          <a:lstStyle/>
          <a:p>
            <a:r>
              <a:rPr lang="en-CA"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(g)</a:t>
            </a:r>
          </a:p>
        </p:txBody>
      </p:sp>
    </p:spTree>
    <p:extLst>
      <p:ext uri="{BB962C8B-B14F-4D97-AF65-F5344CB8AC3E}">
        <p14:creationId xmlns:p14="http://schemas.microsoft.com/office/powerpoint/2010/main" val="37834680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02EB6-9BCB-F1C5-7C9A-5D8977D422EA}"/>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5EBDBA72-81FC-40AD-1654-173B590E8AC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8" name="think-cell data - do not delete" hidden="1">
                        <a:extLst>
                          <a:ext uri="{FF2B5EF4-FFF2-40B4-BE49-F238E27FC236}">
                            <a16:creationId xmlns:a16="http://schemas.microsoft.com/office/drawing/2014/main" id="{5EBDBA72-81FC-40AD-1654-173B590E8A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568272C-A11B-CE29-86B4-1EEE94EFBDDE}"/>
              </a:ext>
            </a:extLst>
          </p:cNvPr>
          <p:cNvSpPr>
            <a:spLocks noGrp="1"/>
          </p:cNvSpPr>
          <p:nvPr>
            <p:ph type="title"/>
          </p:nvPr>
        </p:nvSpPr>
        <p:spPr/>
        <p:txBody>
          <a:bodyPr vert="horz" rIns="91440"/>
          <a:lstStyle/>
          <a:p>
            <a:r>
              <a:rPr lang="en-CA" dirty="0"/>
              <a:t>What has all of this cumulated into?</a:t>
            </a:r>
          </a:p>
        </p:txBody>
      </p:sp>
      <p:sp>
        <p:nvSpPr>
          <p:cNvPr id="3" name="Content Placeholder 2">
            <a:extLst>
              <a:ext uri="{FF2B5EF4-FFF2-40B4-BE49-F238E27FC236}">
                <a16:creationId xmlns:a16="http://schemas.microsoft.com/office/drawing/2014/main" id="{7F48D8AA-A876-D088-9B07-8D251DA82ED3}"/>
              </a:ext>
            </a:extLst>
          </p:cNvPr>
          <p:cNvSpPr>
            <a:spLocks noGrp="1"/>
          </p:cNvSpPr>
          <p:nvPr>
            <p:ph idx="1"/>
          </p:nvPr>
        </p:nvSpPr>
        <p:spPr/>
        <p:txBody>
          <a:bodyPr/>
          <a:lstStyle/>
          <a:p>
            <a:endParaRPr lang="en-CA"/>
          </a:p>
        </p:txBody>
      </p:sp>
      <p:sp>
        <p:nvSpPr>
          <p:cNvPr id="5" name="Slide Number Placeholder 4">
            <a:extLst>
              <a:ext uri="{FF2B5EF4-FFF2-40B4-BE49-F238E27FC236}">
                <a16:creationId xmlns:a16="http://schemas.microsoft.com/office/drawing/2014/main" id="{EC84799F-2D64-AC6B-6062-280EEB3E543A}"/>
              </a:ext>
            </a:extLst>
          </p:cNvPr>
          <p:cNvSpPr>
            <a:spLocks noGrp="1"/>
          </p:cNvSpPr>
          <p:nvPr>
            <p:ph type="sldNum" sz="quarter" idx="12"/>
          </p:nvPr>
        </p:nvSpPr>
        <p:spPr/>
        <p:txBody>
          <a:bodyPr/>
          <a:lstStyle/>
          <a:p>
            <a:fld id="{44919FED-0144-4029-9D64-18DC1EDA9853}" type="slidenum">
              <a:rPr lang="en-CA" smtClean="0"/>
              <a:t>42</a:t>
            </a:fld>
            <a:endParaRPr lang="en-CA"/>
          </a:p>
        </p:txBody>
      </p:sp>
      <p:pic>
        <p:nvPicPr>
          <p:cNvPr id="7" name="Picture 6">
            <a:extLst>
              <a:ext uri="{FF2B5EF4-FFF2-40B4-BE49-F238E27FC236}">
                <a16:creationId xmlns:a16="http://schemas.microsoft.com/office/drawing/2014/main" id="{3CF3AC4F-A05E-1D84-FA85-64C78F4949E7}"/>
              </a:ext>
            </a:extLst>
          </p:cNvPr>
          <p:cNvPicPr>
            <a:picLocks noChangeAspect="1"/>
          </p:cNvPicPr>
          <p:nvPr/>
        </p:nvPicPr>
        <p:blipFill>
          <a:blip r:embed="rId6"/>
          <a:srcRect l="52891" t="10225" r="23302" b="59486"/>
          <a:stretch>
            <a:fillRect/>
          </a:stretch>
        </p:blipFill>
        <p:spPr>
          <a:xfrm>
            <a:off x="676275" y="1906924"/>
            <a:ext cx="6528391" cy="4314152"/>
          </a:xfrm>
          <a:prstGeom prst="rect">
            <a:avLst/>
          </a:prstGeom>
        </p:spPr>
      </p:pic>
      <p:pic>
        <p:nvPicPr>
          <p:cNvPr id="6" name="Picture 5">
            <a:extLst>
              <a:ext uri="{FF2B5EF4-FFF2-40B4-BE49-F238E27FC236}">
                <a16:creationId xmlns:a16="http://schemas.microsoft.com/office/drawing/2014/main" id="{66DE6D15-EA20-AB5D-1A82-E776747CB57E}"/>
              </a:ext>
            </a:extLst>
          </p:cNvPr>
          <p:cNvPicPr>
            <a:picLocks noChangeAspect="1"/>
          </p:cNvPicPr>
          <p:nvPr/>
        </p:nvPicPr>
        <p:blipFill>
          <a:blip r:embed="rId7">
            <a:extLst>
              <a:ext uri="{28A0092B-C50C-407E-A947-70E740481C1C}">
                <a14:useLocalDpi xmlns:a14="http://schemas.microsoft.com/office/drawing/2010/main" val="0"/>
              </a:ext>
            </a:extLst>
          </a:blip>
          <a:srcRect t="18614" b="26885"/>
          <a:stretch>
            <a:fillRect/>
          </a:stretch>
        </p:blipFill>
        <p:spPr>
          <a:xfrm>
            <a:off x="7204666" y="1936750"/>
            <a:ext cx="4266456" cy="4133850"/>
          </a:xfrm>
          <a:prstGeom prst="rect">
            <a:avLst/>
          </a:prstGeom>
          <a:ln w="76200">
            <a:noFill/>
          </a:ln>
        </p:spPr>
      </p:pic>
      <p:sp>
        <p:nvSpPr>
          <p:cNvPr id="9" name="TextBox 8">
            <a:extLst>
              <a:ext uri="{FF2B5EF4-FFF2-40B4-BE49-F238E27FC236}">
                <a16:creationId xmlns:a16="http://schemas.microsoft.com/office/drawing/2014/main" id="{ABE3BA88-0F2B-BEF1-16E0-CCEDB8A34D82}"/>
              </a:ext>
            </a:extLst>
          </p:cNvPr>
          <p:cNvSpPr txBox="1"/>
          <p:nvPr/>
        </p:nvSpPr>
        <p:spPr>
          <a:xfrm>
            <a:off x="5211604" y="2038350"/>
            <a:ext cx="617696" cy="276999"/>
          </a:xfrm>
          <a:prstGeom prst="rect">
            <a:avLst/>
          </a:prstGeom>
          <a:noFill/>
        </p:spPr>
        <p:txBody>
          <a:bodyPr wrap="square" lIns="0" tIns="0" rIns="0" bIns="0" rtlCol="0">
            <a:spAutoFit/>
          </a:bodyPr>
          <a:lstStyle/>
          <a:p>
            <a:r>
              <a:rPr lang="en-CA"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a:t>
            </a:r>
            <a:r>
              <a:rPr lang="en-CA" dirty="0" err="1">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slpm</a:t>
            </a:r>
            <a:r>
              <a:rPr lang="en-CA"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40923029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B711A-D3AF-F73E-8177-5C883E7F13C1}"/>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2603240-FACC-6F80-2FDA-794F8225715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8" name="think-cell data - do not delete" hidden="1">
                        <a:extLst>
                          <a:ext uri="{FF2B5EF4-FFF2-40B4-BE49-F238E27FC236}">
                            <a16:creationId xmlns:a16="http://schemas.microsoft.com/office/drawing/2014/main" id="{D2603240-FACC-6F80-2FDA-794F8225715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47A3CFC-3FFD-2F3C-65CE-905CFA242F7E}"/>
              </a:ext>
            </a:extLst>
          </p:cNvPr>
          <p:cNvSpPr>
            <a:spLocks noGrp="1"/>
          </p:cNvSpPr>
          <p:nvPr>
            <p:ph type="title"/>
          </p:nvPr>
        </p:nvSpPr>
        <p:spPr/>
        <p:txBody>
          <a:bodyPr vert="horz" rIns="91440"/>
          <a:lstStyle/>
          <a:p>
            <a:r>
              <a:rPr lang="en-CA" dirty="0"/>
              <a:t>What has all of this cumulated into?</a:t>
            </a:r>
          </a:p>
        </p:txBody>
      </p:sp>
      <p:sp>
        <p:nvSpPr>
          <p:cNvPr id="3" name="Content Placeholder 2">
            <a:extLst>
              <a:ext uri="{FF2B5EF4-FFF2-40B4-BE49-F238E27FC236}">
                <a16:creationId xmlns:a16="http://schemas.microsoft.com/office/drawing/2014/main" id="{1CA48FA8-FD6C-60EE-FCBE-B4D31BCC1E0C}"/>
              </a:ext>
            </a:extLst>
          </p:cNvPr>
          <p:cNvSpPr>
            <a:spLocks noGrp="1"/>
          </p:cNvSpPr>
          <p:nvPr>
            <p:ph idx="1"/>
          </p:nvPr>
        </p:nvSpPr>
        <p:spPr/>
        <p:txBody>
          <a:bodyPr/>
          <a:lstStyle/>
          <a:p>
            <a:endParaRPr lang="en-CA" dirty="0"/>
          </a:p>
        </p:txBody>
      </p:sp>
      <p:sp>
        <p:nvSpPr>
          <p:cNvPr id="5" name="Slide Number Placeholder 4">
            <a:extLst>
              <a:ext uri="{FF2B5EF4-FFF2-40B4-BE49-F238E27FC236}">
                <a16:creationId xmlns:a16="http://schemas.microsoft.com/office/drawing/2014/main" id="{079D6E75-939A-D5DF-94DC-79F201A09C1A}"/>
              </a:ext>
            </a:extLst>
          </p:cNvPr>
          <p:cNvSpPr>
            <a:spLocks noGrp="1"/>
          </p:cNvSpPr>
          <p:nvPr>
            <p:ph type="sldNum" sz="quarter" idx="12"/>
          </p:nvPr>
        </p:nvSpPr>
        <p:spPr/>
        <p:txBody>
          <a:bodyPr/>
          <a:lstStyle/>
          <a:p>
            <a:fld id="{44919FED-0144-4029-9D64-18DC1EDA9853}" type="slidenum">
              <a:rPr lang="en-CA" smtClean="0"/>
              <a:t>43</a:t>
            </a:fld>
            <a:endParaRPr lang="en-CA"/>
          </a:p>
        </p:txBody>
      </p:sp>
      <p:pic>
        <p:nvPicPr>
          <p:cNvPr id="7" name="Picture 6">
            <a:extLst>
              <a:ext uri="{FF2B5EF4-FFF2-40B4-BE49-F238E27FC236}">
                <a16:creationId xmlns:a16="http://schemas.microsoft.com/office/drawing/2014/main" id="{94AF82DB-BDB6-D3CA-74E8-B3AB543FA543}"/>
              </a:ext>
            </a:extLst>
          </p:cNvPr>
          <p:cNvPicPr>
            <a:picLocks noChangeAspect="1"/>
          </p:cNvPicPr>
          <p:nvPr/>
        </p:nvPicPr>
        <p:blipFill>
          <a:blip r:embed="rId6"/>
          <a:srcRect l="6136" t="40684" r="70057" b="29027"/>
          <a:stretch>
            <a:fillRect/>
          </a:stretch>
        </p:blipFill>
        <p:spPr>
          <a:xfrm>
            <a:off x="676275" y="1906924"/>
            <a:ext cx="6528391" cy="4314152"/>
          </a:xfrm>
          <a:prstGeom prst="rect">
            <a:avLst/>
          </a:prstGeom>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A0AC69C7-3347-C39F-DD4B-A35F15D03212}"/>
                  </a:ext>
                </a:extLst>
              </p:cNvPr>
              <p:cNvSpPr txBox="1"/>
              <p:nvPr/>
            </p:nvSpPr>
            <p:spPr>
              <a:xfrm>
                <a:off x="8231241" y="3657600"/>
                <a:ext cx="1882054" cy="619400"/>
              </a:xfrm>
              <a:prstGeom prst="rect">
                <a:avLst/>
              </a:prstGeom>
              <a:noFill/>
            </p:spPr>
            <p:txBody>
              <a:bodyPr wrap="none" lIns="0" tIns="0" rIns="0" bIns="0" rtlCol="0">
                <a:spAutoFit/>
              </a:bodyPr>
              <a:lstStyle/>
              <a:p>
                <a:pPr/>
                <a14:m>
                  <m:oMathPara xmlns:m="http://schemas.openxmlformats.org/officeDocument/2006/math">
                    <m:oMath>
                      <m:r>
                        <a:rPr lang="en-US" b="0" i="1" smtClean="0">
                          <a:latin typeface="Cambria Math" panose="02040503050406030204" pitchFamily="18" charset="0"/>
                        </a:rPr>
                        <m:t>𝑚</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a:rPr lang="en-US" b="0" i="1" smtClean="0">
                              <a:latin typeface="Cambria Math" panose="02040503050406030204" pitchFamily="18" charset="0"/>
                            </a:rPr>
                            <m:t>𝑎𝑟𝑔𝑜𝑛</m:t>
                          </m:r>
                        </m:sub>
                      </m:sSub>
                      <m:nary>
                        <m:naryPr>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0</m:t>
                          </m:r>
                        </m:sub>
                        <m:sup>
                          <m:r>
                            <a:rPr lang="en-US" b="0" i="1" smtClean="0">
                              <a:latin typeface="Cambria Math" panose="02040503050406030204" pitchFamily="18" charset="0"/>
                            </a:rPr>
                            <m:t>𝑡</m:t>
                          </m:r>
                        </m:sup>
                        <m:e>
                          <m:r>
                            <a:rPr lang="en-US" b="0" i="1" smtClean="0">
                              <a:latin typeface="Cambria Math" panose="02040503050406030204" pitchFamily="18" charset="0"/>
                            </a:rPr>
                            <m:t>𝑄</m:t>
                          </m:r>
                          <m:r>
                            <m:rPr>
                              <m:brk m:alnAt="23"/>
                            </m:rPr>
                            <a:rPr lang="en-US" b="0" i="1" smtClean="0">
                              <a:latin typeface="Cambria Math" panose="02040503050406030204" pitchFamily="18" charset="0"/>
                            </a:rPr>
                            <m:t>𝑑</m:t>
                          </m:r>
                          <m:r>
                            <m:rPr>
                              <m:brk m:alnAt="23"/>
                            </m:rPr>
                            <a:rPr lang="en-US" b="0" i="1" smtClean="0">
                              <a:latin typeface="Cambria Math" panose="02040503050406030204" pitchFamily="18" charset="0"/>
                            </a:rPr>
                            <m:t>𝑡</m:t>
                          </m:r>
                        </m:e>
                      </m:nary>
                    </m:oMath>
                  </m:oMathPara>
                </a14:m>
                <a:endParaRPr lang="en-CA" dirty="0"/>
              </a:p>
            </p:txBody>
          </p:sp>
        </mc:Choice>
        <mc:Fallback xmlns="">
          <p:sp>
            <p:nvSpPr>
              <p:cNvPr id="4" name="TextBox 3">
                <a:extLst>
                  <a:ext uri="{FF2B5EF4-FFF2-40B4-BE49-F238E27FC236}">
                    <a16:creationId xmlns:a16="http://schemas.microsoft.com/office/drawing/2014/main" id="{A0AC69C7-3347-C39F-DD4B-A35F15D03212}"/>
                  </a:ext>
                </a:extLst>
              </p:cNvPr>
              <p:cNvSpPr txBox="1">
                <a:spLocks noRot="1" noChangeAspect="1" noMove="1" noResize="1" noEditPoints="1" noAdjustHandles="1" noChangeArrowheads="1" noChangeShapeType="1" noTextEdit="1"/>
              </p:cNvSpPr>
              <p:nvPr/>
            </p:nvSpPr>
            <p:spPr>
              <a:xfrm>
                <a:off x="8231241" y="3657600"/>
                <a:ext cx="1882054" cy="619400"/>
              </a:xfrm>
              <a:prstGeom prst="rect">
                <a:avLst/>
              </a:prstGeom>
              <a:blipFill>
                <a:blip r:embed="rId7"/>
                <a:stretch>
                  <a:fillRect/>
                </a:stretch>
              </a:blipFill>
            </p:spPr>
            <p:txBody>
              <a:bodyPr/>
              <a:lstStyle/>
              <a:p>
                <a:r>
                  <a:rPr lang="en-CA">
                    <a:noFill/>
                  </a:rPr>
                  <a:t> </a:t>
                </a:r>
              </a:p>
            </p:txBody>
          </p:sp>
        </mc:Fallback>
      </mc:AlternateContent>
    </p:spTree>
    <p:extLst>
      <p:ext uri="{BB962C8B-B14F-4D97-AF65-F5344CB8AC3E}">
        <p14:creationId xmlns:p14="http://schemas.microsoft.com/office/powerpoint/2010/main" val="10648192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F6F3B45-31BA-F8F9-AE22-28933E80FEB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63" imgH="463" progId="TCLayout.ActiveDocument.1">
                  <p:embed/>
                </p:oleObj>
              </mc:Choice>
              <mc:Fallback>
                <p:oleObj name="think-cell Slide" r:id="rId4" imgW="463" imgH="463" progId="TCLayout.ActiveDocument.1">
                  <p:embed/>
                  <p:pic>
                    <p:nvPicPr>
                      <p:cNvPr id="6" name="think-cell data - do not delete" hidden="1">
                        <a:extLst>
                          <a:ext uri="{FF2B5EF4-FFF2-40B4-BE49-F238E27FC236}">
                            <a16:creationId xmlns:a16="http://schemas.microsoft.com/office/drawing/2014/main" id="{AF6F3B45-31BA-F8F9-AE22-28933E80FEB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F857B1B-C405-59A1-DC64-87BE41F38C4C}"/>
              </a:ext>
            </a:extLst>
          </p:cNvPr>
          <p:cNvSpPr>
            <a:spLocks noGrp="1"/>
          </p:cNvSpPr>
          <p:nvPr>
            <p:ph type="title"/>
          </p:nvPr>
        </p:nvSpPr>
        <p:spPr/>
        <p:txBody>
          <a:bodyPr vert="horz" rIns="91440"/>
          <a:lstStyle/>
          <a:p>
            <a:r>
              <a:rPr lang="en-CA" dirty="0"/>
              <a:t>What has all of this cumulated into?</a:t>
            </a:r>
          </a:p>
        </p:txBody>
      </p:sp>
      <p:sp>
        <p:nvSpPr>
          <p:cNvPr id="3" name="Content Placeholder 2">
            <a:extLst>
              <a:ext uri="{FF2B5EF4-FFF2-40B4-BE49-F238E27FC236}">
                <a16:creationId xmlns:a16="http://schemas.microsoft.com/office/drawing/2014/main" id="{0675AF8B-95C3-5201-0499-CB63C08FEC00}"/>
              </a:ext>
            </a:extLst>
          </p:cNvPr>
          <p:cNvSpPr>
            <a:spLocks noGrp="1"/>
          </p:cNvSpPr>
          <p:nvPr>
            <p:ph idx="1"/>
          </p:nvPr>
        </p:nvSpPr>
        <p:spPr/>
        <p:txBody>
          <a:bodyPr/>
          <a:lstStyle/>
          <a:p>
            <a:r>
              <a:rPr lang="en-CA" dirty="0"/>
              <a:t>Testing and conclusions:</a:t>
            </a:r>
          </a:p>
          <a:p>
            <a:pPr lvl="1"/>
            <a:r>
              <a:rPr lang="en-CA" dirty="0"/>
              <a:t>Successful run to fill with ~18.5 kg of LAr</a:t>
            </a:r>
          </a:p>
          <a:p>
            <a:pPr lvl="1"/>
            <a:r>
              <a:rPr lang="en-CA" dirty="0"/>
              <a:t>Run cryogenic tests on our photosensors (</a:t>
            </a:r>
            <a:r>
              <a:rPr lang="en-CA" dirty="0" err="1"/>
              <a:t>SiPM</a:t>
            </a:r>
            <a:r>
              <a:rPr lang="en-CA" dirty="0"/>
              <a:t>)</a:t>
            </a:r>
          </a:p>
          <a:p>
            <a:pPr lvl="1"/>
            <a:r>
              <a:rPr lang="en-CA" dirty="0"/>
              <a:t>Demonstrated reliable infrastructure and standard operating procedure for LAr fills</a:t>
            </a:r>
          </a:p>
        </p:txBody>
      </p:sp>
      <p:sp>
        <p:nvSpPr>
          <p:cNvPr id="5" name="Slide Number Placeholder 4">
            <a:extLst>
              <a:ext uri="{FF2B5EF4-FFF2-40B4-BE49-F238E27FC236}">
                <a16:creationId xmlns:a16="http://schemas.microsoft.com/office/drawing/2014/main" id="{52160BA3-9A6A-59E6-66CB-8E7E3137EB71}"/>
              </a:ext>
            </a:extLst>
          </p:cNvPr>
          <p:cNvSpPr>
            <a:spLocks noGrp="1"/>
          </p:cNvSpPr>
          <p:nvPr>
            <p:ph type="sldNum" sz="quarter" idx="12"/>
          </p:nvPr>
        </p:nvSpPr>
        <p:spPr/>
        <p:txBody>
          <a:bodyPr/>
          <a:lstStyle/>
          <a:p>
            <a:fld id="{44919FED-0144-4029-9D64-18DC1EDA9853}" type="slidenum">
              <a:rPr lang="en-CA" smtClean="0"/>
              <a:t>44</a:t>
            </a:fld>
            <a:endParaRPr lang="en-CA"/>
          </a:p>
        </p:txBody>
      </p:sp>
    </p:spTree>
    <p:extLst>
      <p:ext uri="{BB962C8B-B14F-4D97-AF65-F5344CB8AC3E}">
        <p14:creationId xmlns:p14="http://schemas.microsoft.com/office/powerpoint/2010/main" val="6508092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CA370DF-0168-2FE5-DCEB-8A99E6216E3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7CA370DF-0168-2FE5-DCEB-8A99E6216E3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93F65F6-ED93-5A71-8513-E81494462406}"/>
              </a:ext>
            </a:extLst>
          </p:cNvPr>
          <p:cNvSpPr>
            <a:spLocks noGrp="1"/>
          </p:cNvSpPr>
          <p:nvPr>
            <p:ph type="title"/>
          </p:nvPr>
        </p:nvSpPr>
        <p:spPr/>
        <p:txBody>
          <a:bodyPr vert="horz" rIns="91440"/>
          <a:lstStyle/>
          <a:p>
            <a:r>
              <a:rPr lang="en-CA" dirty="0"/>
              <a:t>Next steps</a:t>
            </a:r>
          </a:p>
        </p:txBody>
      </p:sp>
      <p:sp>
        <p:nvSpPr>
          <p:cNvPr id="3" name="Content Placeholder 2">
            <a:extLst>
              <a:ext uri="{FF2B5EF4-FFF2-40B4-BE49-F238E27FC236}">
                <a16:creationId xmlns:a16="http://schemas.microsoft.com/office/drawing/2014/main" id="{6712D697-7E30-2968-A341-53E54F54CC98}"/>
              </a:ext>
            </a:extLst>
          </p:cNvPr>
          <p:cNvSpPr>
            <a:spLocks noGrp="1"/>
          </p:cNvSpPr>
          <p:nvPr>
            <p:ph idx="1"/>
          </p:nvPr>
        </p:nvSpPr>
        <p:spPr/>
        <p:txBody>
          <a:bodyPr/>
          <a:lstStyle/>
          <a:p>
            <a:r>
              <a:rPr lang="en-CA" dirty="0"/>
              <a:t>Add system to test purity of LAr periodically</a:t>
            </a:r>
          </a:p>
          <a:p>
            <a:r>
              <a:rPr lang="en-CA" dirty="0"/>
              <a:t>How to dope argon</a:t>
            </a:r>
          </a:p>
          <a:p>
            <a:r>
              <a:rPr lang="en-CA" dirty="0"/>
              <a:t>Add single and dual phase detectors into the cryostat</a:t>
            </a:r>
          </a:p>
        </p:txBody>
      </p:sp>
      <p:sp>
        <p:nvSpPr>
          <p:cNvPr id="4" name="Text Placeholder 3">
            <a:extLst>
              <a:ext uri="{FF2B5EF4-FFF2-40B4-BE49-F238E27FC236}">
                <a16:creationId xmlns:a16="http://schemas.microsoft.com/office/drawing/2014/main" id="{5F27053B-E64F-EED2-9284-CE9093A255EF}"/>
              </a:ext>
            </a:extLst>
          </p:cNvPr>
          <p:cNvSpPr>
            <a:spLocks noGrp="1"/>
          </p:cNvSpPr>
          <p:nvPr>
            <p:ph type="body" sz="quarter" idx="13"/>
          </p:nvPr>
        </p:nvSpPr>
        <p:spPr/>
        <p:txBody>
          <a:bodyPr/>
          <a:lstStyle/>
          <a:p>
            <a:endParaRPr lang="en-CA"/>
          </a:p>
        </p:txBody>
      </p:sp>
      <p:sp>
        <p:nvSpPr>
          <p:cNvPr id="5" name="Slide Number Placeholder 4">
            <a:extLst>
              <a:ext uri="{FF2B5EF4-FFF2-40B4-BE49-F238E27FC236}">
                <a16:creationId xmlns:a16="http://schemas.microsoft.com/office/drawing/2014/main" id="{FD64E6C2-3F6F-4596-4564-8CDF3654E601}"/>
              </a:ext>
            </a:extLst>
          </p:cNvPr>
          <p:cNvSpPr>
            <a:spLocks noGrp="1"/>
          </p:cNvSpPr>
          <p:nvPr>
            <p:ph type="sldNum" sz="quarter" idx="12"/>
          </p:nvPr>
        </p:nvSpPr>
        <p:spPr/>
        <p:txBody>
          <a:bodyPr/>
          <a:lstStyle/>
          <a:p>
            <a:fld id="{44919FED-0144-4029-9D64-18DC1EDA9853}" type="slidenum">
              <a:rPr lang="en-CA" smtClean="0"/>
              <a:t>45</a:t>
            </a:fld>
            <a:endParaRPr lang="en-CA"/>
          </a:p>
        </p:txBody>
      </p:sp>
      <p:pic>
        <p:nvPicPr>
          <p:cNvPr id="8" name="Picture 7">
            <a:extLst>
              <a:ext uri="{FF2B5EF4-FFF2-40B4-BE49-F238E27FC236}">
                <a16:creationId xmlns:a16="http://schemas.microsoft.com/office/drawing/2014/main" id="{78D3B63B-BF95-D6EF-1106-601B656D8586}"/>
              </a:ext>
            </a:extLst>
          </p:cNvPr>
          <p:cNvPicPr>
            <a:picLocks noChangeAspect="1"/>
          </p:cNvPicPr>
          <p:nvPr/>
        </p:nvPicPr>
        <p:blipFill>
          <a:blip r:embed="rId5"/>
          <a:stretch>
            <a:fillRect/>
          </a:stretch>
        </p:blipFill>
        <p:spPr>
          <a:xfrm>
            <a:off x="6918384" y="2276475"/>
            <a:ext cx="4111566" cy="2305050"/>
          </a:xfrm>
          <a:prstGeom prst="rect">
            <a:avLst/>
          </a:prstGeom>
        </p:spPr>
      </p:pic>
      <p:pic>
        <p:nvPicPr>
          <p:cNvPr id="10" name="Picture 9" descr="tpc.png">
            <a:extLst>
              <a:ext uri="{FF2B5EF4-FFF2-40B4-BE49-F238E27FC236}">
                <a16:creationId xmlns:a16="http://schemas.microsoft.com/office/drawing/2014/main" id="{408298A6-E848-DA3E-C162-0D5BAFD68EBC}"/>
              </a:ext>
            </a:extLst>
          </p:cNvPr>
          <p:cNvPicPr>
            <a:picLocks noChangeAspect="1"/>
          </p:cNvPicPr>
          <p:nvPr/>
        </p:nvPicPr>
        <p:blipFill>
          <a:blip r:embed="rId6"/>
          <a:stretch>
            <a:fillRect/>
          </a:stretch>
        </p:blipFill>
        <p:spPr>
          <a:xfrm>
            <a:off x="2563959" y="3631679"/>
            <a:ext cx="2628667" cy="2438921"/>
          </a:xfrm>
          <a:prstGeom prst="rect">
            <a:avLst/>
          </a:prstGeom>
        </p:spPr>
      </p:pic>
    </p:spTree>
    <p:extLst>
      <p:ext uri="{BB962C8B-B14F-4D97-AF65-F5344CB8AC3E}">
        <p14:creationId xmlns:p14="http://schemas.microsoft.com/office/powerpoint/2010/main" val="8448822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BB734-FBDA-56C6-BE93-705C3CFBC96D}"/>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8379BB5-3ADF-5730-8253-EE3D9294C6BF}"/>
              </a:ext>
            </a:extLst>
          </p:cNvPr>
          <p:cNvGraphicFramePr>
            <a:graphicFrameLocks/>
          </p:cNvGraphicFramePr>
          <p:nvPr>
            <p:custDataLst>
              <p:tags r:id="rId1"/>
            </p:custDataLst>
            <p:extLst>
              <p:ext uri="{D42A27DB-BD31-4B8C-83A1-F6EECF244321}">
                <p14:modId xmlns:p14="http://schemas.microsoft.com/office/powerpoint/2010/main" val="39235197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4" name="think-cell data - do not delete" hidden="1">
                        <a:extLst>
                          <a:ext uri="{FF2B5EF4-FFF2-40B4-BE49-F238E27FC236}">
                            <a16:creationId xmlns:a16="http://schemas.microsoft.com/office/drawing/2014/main" id="{58379BB5-3ADF-5730-8253-EE3D9294C6B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01DB0E0-6BE3-A52D-0E04-AB60B6CE3B51}"/>
              </a:ext>
            </a:extLst>
          </p:cNvPr>
          <p:cNvSpPr>
            <a:spLocks noGrp="1"/>
          </p:cNvSpPr>
          <p:nvPr>
            <p:ph type="ctrTitle"/>
          </p:nvPr>
        </p:nvSpPr>
        <p:spPr/>
        <p:txBody>
          <a:bodyPr vert="horz" rIns="91440">
            <a:normAutofit/>
          </a:bodyPr>
          <a:lstStyle/>
          <a:p>
            <a:r>
              <a:rPr lang="en-US" sz="5400" dirty="0"/>
              <a:t>Slow-Control Infrastructure for Noble Liquid Detector R&amp;D</a:t>
            </a:r>
            <a:endParaRPr lang="en-CA" sz="5400" dirty="0"/>
          </a:p>
        </p:txBody>
      </p:sp>
      <p:sp>
        <p:nvSpPr>
          <p:cNvPr id="3" name="Subtitle 2">
            <a:extLst>
              <a:ext uri="{FF2B5EF4-FFF2-40B4-BE49-F238E27FC236}">
                <a16:creationId xmlns:a16="http://schemas.microsoft.com/office/drawing/2014/main" id="{2D6969FD-E96B-7790-EF9E-B236FB97C518}"/>
              </a:ext>
            </a:extLst>
          </p:cNvPr>
          <p:cNvSpPr>
            <a:spLocks noGrp="1"/>
          </p:cNvSpPr>
          <p:nvPr>
            <p:ph type="subTitle" idx="1"/>
          </p:nvPr>
        </p:nvSpPr>
        <p:spPr/>
        <p:txBody>
          <a:bodyPr/>
          <a:lstStyle/>
          <a:p>
            <a:r>
              <a:rPr lang="en-CA" dirty="0"/>
              <a:t>Howard Wen</a:t>
            </a:r>
          </a:p>
        </p:txBody>
      </p:sp>
      <p:sp>
        <p:nvSpPr>
          <p:cNvPr id="5" name="Text Placeholder 4">
            <a:extLst>
              <a:ext uri="{FF2B5EF4-FFF2-40B4-BE49-F238E27FC236}">
                <a16:creationId xmlns:a16="http://schemas.microsoft.com/office/drawing/2014/main" id="{9BAEB8B8-EADC-1D39-5597-A5A1D6E81BAF}"/>
              </a:ext>
            </a:extLst>
          </p:cNvPr>
          <p:cNvSpPr>
            <a:spLocks noGrp="1"/>
          </p:cNvSpPr>
          <p:nvPr>
            <p:ph type="body" sz="quarter" idx="15"/>
          </p:nvPr>
        </p:nvSpPr>
        <p:spPr/>
        <p:txBody>
          <a:bodyPr/>
          <a:lstStyle/>
          <a:p>
            <a:pPr marL="0" indent="0">
              <a:buNone/>
            </a:pPr>
            <a:r>
              <a:rPr lang="en-CA" dirty="0"/>
              <a:t>August 12-13, 2026</a:t>
            </a:r>
          </a:p>
        </p:txBody>
      </p:sp>
      <p:sp>
        <p:nvSpPr>
          <p:cNvPr id="7" name="Title 1">
            <a:extLst>
              <a:ext uri="{FF2B5EF4-FFF2-40B4-BE49-F238E27FC236}">
                <a16:creationId xmlns:a16="http://schemas.microsoft.com/office/drawing/2014/main" id="{02F5C2B6-A95C-862C-EC7E-9E28A6BB7031}"/>
              </a:ext>
            </a:extLst>
          </p:cNvPr>
          <p:cNvSpPr txBox="1">
            <a:spLocks/>
          </p:cNvSpPr>
          <p:nvPr/>
        </p:nvSpPr>
        <p:spPr>
          <a:xfrm>
            <a:off x="9340644" y="6048514"/>
            <a:ext cx="1789469" cy="57675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algn="r"/>
            <a:r>
              <a:rPr lang="en-US" sz="24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CASST 2026</a:t>
            </a:r>
          </a:p>
        </p:txBody>
      </p:sp>
    </p:spTree>
    <p:extLst>
      <p:ext uri="{BB962C8B-B14F-4D97-AF65-F5344CB8AC3E}">
        <p14:creationId xmlns:p14="http://schemas.microsoft.com/office/powerpoint/2010/main" val="7522445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473E1ED-8BEB-A871-1039-958AF238D91A}"/>
              </a:ext>
            </a:extLst>
          </p:cNvPr>
          <p:cNvGraphicFramePr>
            <a:graphicFrameLocks/>
          </p:cNvGraphicFramePr>
          <p:nvPr>
            <p:custDataLst>
              <p:tags r:id="rId1"/>
            </p:custDataLst>
            <p:extLst>
              <p:ext uri="{D42A27DB-BD31-4B8C-83A1-F6EECF244321}">
                <p14:modId xmlns:p14="http://schemas.microsoft.com/office/powerpoint/2010/main" val="1407170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6" name="think-cell data - do not delete" hidden="1">
                        <a:extLst>
                          <a:ext uri="{FF2B5EF4-FFF2-40B4-BE49-F238E27FC236}">
                            <a16:creationId xmlns:a16="http://schemas.microsoft.com/office/drawing/2014/main" id="{B473E1ED-8BEB-A871-1039-958AF238D91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97616AC-D4E4-2E61-807D-471B424AA375}"/>
              </a:ext>
            </a:extLst>
          </p:cNvPr>
          <p:cNvSpPr>
            <a:spLocks noGrp="1"/>
          </p:cNvSpPr>
          <p:nvPr>
            <p:ph type="title"/>
          </p:nvPr>
        </p:nvSpPr>
        <p:spPr/>
        <p:txBody>
          <a:bodyPr vert="horz" rIns="91440"/>
          <a:lstStyle/>
          <a:p>
            <a:r>
              <a:rPr lang="en-CA" dirty="0"/>
              <a:t>Feedback</a:t>
            </a:r>
          </a:p>
        </p:txBody>
      </p:sp>
      <p:sp>
        <p:nvSpPr>
          <p:cNvPr id="3" name="Content Placeholder 2">
            <a:extLst>
              <a:ext uri="{FF2B5EF4-FFF2-40B4-BE49-F238E27FC236}">
                <a16:creationId xmlns:a16="http://schemas.microsoft.com/office/drawing/2014/main" id="{2D4B66E5-2475-FC60-C0C4-EF5FF1DBF5F6}"/>
              </a:ext>
            </a:extLst>
          </p:cNvPr>
          <p:cNvSpPr>
            <a:spLocks noGrp="1"/>
          </p:cNvSpPr>
          <p:nvPr>
            <p:ph idx="1"/>
          </p:nvPr>
        </p:nvSpPr>
        <p:spPr>
          <a:xfrm>
            <a:off x="838200" y="2057399"/>
            <a:ext cx="5361751" cy="4504765"/>
          </a:xfrm>
        </p:spPr>
        <p:txBody>
          <a:bodyPr/>
          <a:lstStyle/>
          <a:p>
            <a:r>
              <a:rPr lang="en-CA" dirty="0"/>
              <a:t>Cut generalities in the middle</a:t>
            </a:r>
          </a:p>
          <a:p>
            <a:r>
              <a:rPr lang="en-CA" dirty="0"/>
              <a:t>Trim intro</a:t>
            </a:r>
          </a:p>
          <a:p>
            <a:r>
              <a:rPr lang="en-CA" dirty="0"/>
              <a:t>Some later slides too busy with text</a:t>
            </a:r>
          </a:p>
          <a:p>
            <a:r>
              <a:rPr lang="en-CA" dirty="0"/>
              <a:t>What did I specifically do, what’s next</a:t>
            </a:r>
          </a:p>
          <a:p>
            <a:r>
              <a:rPr lang="en-CA" dirty="0"/>
              <a:t>More time explaining what things are </a:t>
            </a:r>
          </a:p>
          <a:p>
            <a:r>
              <a:rPr lang="en-CA" dirty="0"/>
              <a:t>Either introduce and elaborate or don’t mention at all</a:t>
            </a:r>
          </a:p>
          <a:p>
            <a:r>
              <a:rPr lang="en-CA" dirty="0"/>
              <a:t>MIDAS DAQ first, slow control secondary</a:t>
            </a:r>
          </a:p>
          <a:p>
            <a:pPr lvl="1"/>
            <a:r>
              <a:rPr lang="en-CA" dirty="0"/>
              <a:t>Slide on flow diagram/architecture</a:t>
            </a:r>
          </a:p>
          <a:p>
            <a:r>
              <a:rPr lang="en-CA" dirty="0"/>
              <a:t>Intro too long</a:t>
            </a:r>
          </a:p>
          <a:p>
            <a:r>
              <a:rPr lang="en-CA" dirty="0"/>
              <a:t>Scale elaboration</a:t>
            </a:r>
          </a:p>
          <a:p>
            <a:r>
              <a:rPr lang="en-CA" dirty="0"/>
              <a:t>MIDAS history maybe?</a:t>
            </a:r>
          </a:p>
          <a:p>
            <a:r>
              <a:rPr lang="en-CA" dirty="0"/>
              <a:t>Plot + device</a:t>
            </a:r>
          </a:p>
        </p:txBody>
      </p:sp>
      <p:sp>
        <p:nvSpPr>
          <p:cNvPr id="4" name="Text Placeholder 3">
            <a:extLst>
              <a:ext uri="{FF2B5EF4-FFF2-40B4-BE49-F238E27FC236}">
                <a16:creationId xmlns:a16="http://schemas.microsoft.com/office/drawing/2014/main" id="{27B94022-A6F2-DF09-A734-A821B9EBA895}"/>
              </a:ext>
            </a:extLst>
          </p:cNvPr>
          <p:cNvSpPr>
            <a:spLocks noGrp="1"/>
          </p:cNvSpPr>
          <p:nvPr>
            <p:ph type="body" sz="quarter" idx="13"/>
          </p:nvPr>
        </p:nvSpPr>
        <p:spPr/>
        <p:txBody>
          <a:bodyPr/>
          <a:lstStyle/>
          <a:p>
            <a:endParaRPr lang="en-CA"/>
          </a:p>
        </p:txBody>
      </p:sp>
      <p:sp>
        <p:nvSpPr>
          <p:cNvPr id="5" name="Slide Number Placeholder 4">
            <a:extLst>
              <a:ext uri="{FF2B5EF4-FFF2-40B4-BE49-F238E27FC236}">
                <a16:creationId xmlns:a16="http://schemas.microsoft.com/office/drawing/2014/main" id="{E93E9647-9D7D-55DB-03FC-4546AD15C6C8}"/>
              </a:ext>
            </a:extLst>
          </p:cNvPr>
          <p:cNvSpPr>
            <a:spLocks noGrp="1"/>
          </p:cNvSpPr>
          <p:nvPr>
            <p:ph type="sldNum" sz="quarter" idx="12"/>
          </p:nvPr>
        </p:nvSpPr>
        <p:spPr/>
        <p:txBody>
          <a:bodyPr/>
          <a:lstStyle/>
          <a:p>
            <a:fld id="{44919FED-0144-4029-9D64-18DC1EDA9853}" type="slidenum">
              <a:rPr lang="en-CA" smtClean="0"/>
              <a:t>47</a:t>
            </a:fld>
            <a:endParaRPr lang="en-CA"/>
          </a:p>
        </p:txBody>
      </p:sp>
      <p:sp>
        <p:nvSpPr>
          <p:cNvPr id="8" name="TextBox 7">
            <a:extLst>
              <a:ext uri="{FF2B5EF4-FFF2-40B4-BE49-F238E27FC236}">
                <a16:creationId xmlns:a16="http://schemas.microsoft.com/office/drawing/2014/main" id="{5BFF34E0-9A05-2C29-40C2-7F1F501FF572}"/>
              </a:ext>
            </a:extLst>
          </p:cNvPr>
          <p:cNvSpPr txBox="1"/>
          <p:nvPr/>
        </p:nvSpPr>
        <p:spPr>
          <a:xfrm>
            <a:off x="6293224" y="2057400"/>
            <a:ext cx="5060576" cy="2649443"/>
          </a:xfrm>
          <a:prstGeom prst="rect">
            <a:avLst/>
          </a:prstGeom>
          <a:noFill/>
        </p:spPr>
        <p:txBody>
          <a:bodyPr wrap="square">
            <a:spAutoFit/>
          </a:bodyPr>
          <a:lstStyle/>
          <a:p>
            <a:pPr marL="0" marR="0">
              <a:spcBef>
                <a:spcPts val="300"/>
              </a:spcBef>
              <a:spcAft>
                <a:spcPts val="300"/>
              </a:spcAft>
              <a:buNone/>
            </a:pPr>
            <a:r>
              <a:rPr lang="en-CA" dirty="0">
                <a:solidFill>
                  <a:srgbClr val="1D1C1D"/>
                </a:solidFill>
                <a:effectLst/>
              </a:rPr>
              <a:t>Intro:</a:t>
            </a:r>
            <a:r>
              <a:rPr lang="en-CA" dirty="0">
                <a:solidFill>
                  <a:srgbClr val="1D1C1D"/>
                </a:solidFill>
              </a:rPr>
              <a:t> </a:t>
            </a:r>
            <a:r>
              <a:rPr lang="en-CA" dirty="0">
                <a:solidFill>
                  <a:srgbClr val="1D1C1D"/>
                </a:solidFill>
                <a:effectLst/>
              </a:rPr>
              <a:t>Try to focus the introduction on specific aspects of LAr that are important. Mention Darkside-20K an SiPMs</a:t>
            </a:r>
            <a:br>
              <a:rPr lang="en-CA" dirty="0">
                <a:solidFill>
                  <a:srgbClr val="1D1C1D"/>
                </a:solidFill>
                <a:effectLst/>
              </a:rPr>
            </a:br>
            <a:endParaRPr lang="en-CA" dirty="0">
              <a:solidFill>
                <a:srgbClr val="1D1C1D"/>
              </a:solidFill>
              <a:effectLst/>
            </a:endParaRPr>
          </a:p>
          <a:p>
            <a:pPr marR="0" lvl="0">
              <a:spcBef>
                <a:spcPts val="150"/>
              </a:spcBef>
              <a:spcAft>
                <a:spcPts val="150"/>
              </a:spcAft>
            </a:pPr>
            <a:r>
              <a:rPr lang="en-CA" dirty="0">
                <a:solidFill>
                  <a:srgbClr val="1D1C1D"/>
                </a:solidFill>
                <a:effectLst/>
              </a:rPr>
              <a:t>Main body: focus more on highlighting what you have done for these projects. It was a good overview, but I think presentation are stronger when you can focus more on the work that you have done specifically. </a:t>
            </a:r>
          </a:p>
        </p:txBody>
      </p:sp>
    </p:spTree>
    <p:extLst>
      <p:ext uri="{BB962C8B-B14F-4D97-AF65-F5344CB8AC3E}">
        <p14:creationId xmlns:p14="http://schemas.microsoft.com/office/powerpoint/2010/main" val="35631565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23EE963-F946-7E00-0AB9-2F7EB1496FC8}"/>
              </a:ext>
            </a:extLst>
          </p:cNvPr>
          <p:cNvGraphicFramePr>
            <a:graphicFrameLocks/>
          </p:cNvGraphicFramePr>
          <p:nvPr>
            <p:custDataLst>
              <p:tags r:id="rId1"/>
            </p:custDataLst>
            <p:extLst>
              <p:ext uri="{D42A27DB-BD31-4B8C-83A1-F6EECF244321}">
                <p14:modId xmlns:p14="http://schemas.microsoft.com/office/powerpoint/2010/main" val="3289799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6" name="think-cell data - do not delete" hidden="1">
                        <a:extLst>
                          <a:ext uri="{FF2B5EF4-FFF2-40B4-BE49-F238E27FC236}">
                            <a16:creationId xmlns:a16="http://schemas.microsoft.com/office/drawing/2014/main" id="{023EE963-F946-7E00-0AB9-2F7EB1496FC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7FECE31-32BB-0621-B3CC-5FF07672C3CD}"/>
              </a:ext>
            </a:extLst>
          </p:cNvPr>
          <p:cNvSpPr>
            <a:spLocks noGrp="1"/>
          </p:cNvSpPr>
          <p:nvPr>
            <p:ph type="title"/>
          </p:nvPr>
        </p:nvSpPr>
        <p:spPr/>
        <p:txBody>
          <a:bodyPr vert="horz" rIns="91440"/>
          <a:lstStyle/>
          <a:p>
            <a:r>
              <a:rPr lang="en-CA" dirty="0"/>
              <a:t>Michela</a:t>
            </a:r>
          </a:p>
        </p:txBody>
      </p:sp>
      <p:sp>
        <p:nvSpPr>
          <p:cNvPr id="3" name="Content Placeholder 2">
            <a:extLst>
              <a:ext uri="{FF2B5EF4-FFF2-40B4-BE49-F238E27FC236}">
                <a16:creationId xmlns:a16="http://schemas.microsoft.com/office/drawing/2014/main" id="{32734428-9C68-71FE-9991-F6F5E314D2FB}"/>
              </a:ext>
            </a:extLst>
          </p:cNvPr>
          <p:cNvSpPr>
            <a:spLocks noGrp="1"/>
          </p:cNvSpPr>
          <p:nvPr>
            <p:ph idx="1"/>
          </p:nvPr>
        </p:nvSpPr>
        <p:spPr/>
        <p:txBody>
          <a:bodyPr/>
          <a:lstStyle/>
          <a:p>
            <a:r>
              <a:rPr lang="en-US" dirty="0"/>
              <a:t>9-11: you do spend a lot of time on this</a:t>
            </a:r>
          </a:p>
          <a:p>
            <a:r>
              <a:rPr lang="en-US" dirty="0"/>
              <a:t>getter and radon trap are both part of the system. We regulate how much argon is flowing with the mass flow meter (measure) and controller (regulate), the getter removes the electronegative impurities (oxygen, nitrogen, CO2, H2O...) , and the radon trap (the U tube in the back) removes radon by adsorption on activated charcoal powder. And then this purged argon goes into the cryostat, where it gets heat transferred from the LN2 line</a:t>
            </a:r>
          </a:p>
          <a:p>
            <a:r>
              <a:rPr lang="en-US" dirty="0"/>
              <a:t>26 these times are with our current setup, just specify that</a:t>
            </a:r>
          </a:p>
          <a:p>
            <a:r>
              <a:rPr lang="en-US" dirty="0"/>
              <a:t>39 MIDAS is generally developed at TRIUMF. You named  your software developed in MIDAS, as RAVEN, right? Cool name, keep it</a:t>
            </a:r>
          </a:p>
          <a:p>
            <a:r>
              <a:rPr lang="en-US" dirty="0"/>
              <a:t>40 you should spend way more time here. Teach your colleagues how to read these plots.</a:t>
            </a:r>
          </a:p>
          <a:p>
            <a:r>
              <a:rPr lang="en-US" dirty="0"/>
              <a:t>did you ever mention that </a:t>
            </a:r>
            <a:r>
              <a:rPr lang="en-US" dirty="0" err="1"/>
              <a:t>SiPM</a:t>
            </a:r>
            <a:r>
              <a:rPr lang="en-US" dirty="0"/>
              <a:t> are photosensors?</a:t>
            </a:r>
            <a:endParaRPr lang="en-CA" dirty="0"/>
          </a:p>
        </p:txBody>
      </p:sp>
      <p:sp>
        <p:nvSpPr>
          <p:cNvPr id="4" name="Text Placeholder 3">
            <a:extLst>
              <a:ext uri="{FF2B5EF4-FFF2-40B4-BE49-F238E27FC236}">
                <a16:creationId xmlns:a16="http://schemas.microsoft.com/office/drawing/2014/main" id="{EBDF4FBE-964F-CD17-5413-993D912C0747}"/>
              </a:ext>
            </a:extLst>
          </p:cNvPr>
          <p:cNvSpPr>
            <a:spLocks noGrp="1"/>
          </p:cNvSpPr>
          <p:nvPr>
            <p:ph type="body" sz="quarter" idx="13"/>
          </p:nvPr>
        </p:nvSpPr>
        <p:spPr/>
        <p:txBody>
          <a:bodyPr/>
          <a:lstStyle/>
          <a:p>
            <a:endParaRPr lang="en-CA"/>
          </a:p>
        </p:txBody>
      </p:sp>
      <p:sp>
        <p:nvSpPr>
          <p:cNvPr id="5" name="Slide Number Placeholder 4">
            <a:extLst>
              <a:ext uri="{FF2B5EF4-FFF2-40B4-BE49-F238E27FC236}">
                <a16:creationId xmlns:a16="http://schemas.microsoft.com/office/drawing/2014/main" id="{AB915F54-A7CE-8021-F68D-9EECEC6077DF}"/>
              </a:ext>
            </a:extLst>
          </p:cNvPr>
          <p:cNvSpPr>
            <a:spLocks noGrp="1"/>
          </p:cNvSpPr>
          <p:nvPr>
            <p:ph type="sldNum" sz="quarter" idx="12"/>
          </p:nvPr>
        </p:nvSpPr>
        <p:spPr/>
        <p:txBody>
          <a:bodyPr/>
          <a:lstStyle/>
          <a:p>
            <a:fld id="{44919FED-0144-4029-9D64-18DC1EDA9853}" type="slidenum">
              <a:rPr lang="en-CA" smtClean="0"/>
              <a:t>48</a:t>
            </a:fld>
            <a:endParaRPr lang="en-CA"/>
          </a:p>
        </p:txBody>
      </p:sp>
    </p:spTree>
    <p:extLst>
      <p:ext uri="{BB962C8B-B14F-4D97-AF65-F5344CB8AC3E}">
        <p14:creationId xmlns:p14="http://schemas.microsoft.com/office/powerpoint/2010/main" val="2710125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3A047-3A58-38D6-91F5-EA9AF906BDAE}"/>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20BF708-7FBB-C2ED-B7CF-132A5BBCE58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63" imgH="463" progId="TCLayout.ActiveDocument.1">
                  <p:embed/>
                </p:oleObj>
              </mc:Choice>
              <mc:Fallback>
                <p:oleObj name="think-cell Slide" r:id="rId4" imgW="463" imgH="463" progId="TCLayout.ActiveDocument.1">
                  <p:embed/>
                  <p:pic>
                    <p:nvPicPr>
                      <p:cNvPr id="4" name="think-cell data - do not delete" hidden="1">
                        <a:extLst>
                          <a:ext uri="{FF2B5EF4-FFF2-40B4-BE49-F238E27FC236}">
                            <a16:creationId xmlns:a16="http://schemas.microsoft.com/office/drawing/2014/main" id="{420BF708-7FBB-C2ED-B7CF-132A5BBCE58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72314B6-D269-5DBF-3199-785D697C2F9D}"/>
              </a:ext>
            </a:extLst>
          </p:cNvPr>
          <p:cNvSpPr>
            <a:spLocks noGrp="1"/>
          </p:cNvSpPr>
          <p:nvPr>
            <p:ph type="title"/>
          </p:nvPr>
        </p:nvSpPr>
        <p:spPr>
          <a:xfrm>
            <a:off x="466050" y="2339787"/>
            <a:ext cx="3096300" cy="2178426"/>
          </a:xfrm>
        </p:spPr>
        <p:txBody>
          <a:bodyPr vert="horz" rIns="91440"/>
          <a:lstStyle/>
          <a:p>
            <a:r>
              <a:rPr lang="en-US" dirty="0"/>
              <a:t>Noble Liquid Detectors</a:t>
            </a:r>
          </a:p>
        </p:txBody>
      </p:sp>
      <p:sp>
        <p:nvSpPr>
          <p:cNvPr id="3" name="Slide Number Placeholder 2">
            <a:extLst>
              <a:ext uri="{FF2B5EF4-FFF2-40B4-BE49-F238E27FC236}">
                <a16:creationId xmlns:a16="http://schemas.microsoft.com/office/drawing/2014/main" id="{2704CFB5-CC88-FBA3-40AA-5F8E39D2BF94}"/>
              </a:ext>
            </a:extLst>
          </p:cNvPr>
          <p:cNvSpPr>
            <a:spLocks noGrp="1"/>
          </p:cNvSpPr>
          <p:nvPr>
            <p:ph type="sldNum" sz="quarter" idx="12"/>
          </p:nvPr>
        </p:nvSpPr>
        <p:spPr/>
        <p:txBody>
          <a:bodyPr/>
          <a:lstStyle/>
          <a:p>
            <a:fld id="{44919FED-0144-4029-9D64-18DC1EDA9853}" type="slidenum">
              <a:rPr lang="en-CA" smtClean="0"/>
              <a:t>5</a:t>
            </a:fld>
            <a:endParaRPr lang="en-CA"/>
          </a:p>
        </p:txBody>
      </p:sp>
      <p:sp>
        <p:nvSpPr>
          <p:cNvPr id="11" name="TextBox 10">
            <a:extLst>
              <a:ext uri="{FF2B5EF4-FFF2-40B4-BE49-F238E27FC236}">
                <a16:creationId xmlns:a16="http://schemas.microsoft.com/office/drawing/2014/main" id="{3FCCC63B-BF53-BFF5-D53D-5D220287A946}"/>
              </a:ext>
            </a:extLst>
          </p:cNvPr>
          <p:cNvSpPr txBox="1"/>
          <p:nvPr/>
        </p:nvSpPr>
        <p:spPr>
          <a:xfrm>
            <a:off x="4543820" y="2181153"/>
            <a:ext cx="5508688" cy="369332"/>
          </a:xfrm>
          <a:prstGeom prst="rect">
            <a:avLst/>
          </a:prstGeom>
          <a:noFill/>
        </p:spPr>
        <p:txBody>
          <a:bodyPr wrap="none" rtlCol="0">
            <a:spAutoFit/>
          </a:bodyPr>
          <a:lstStyle/>
          <a:p>
            <a:pPr marL="285750" indent="-285750">
              <a:buFont typeface="Arial" panose="020B0604020202020204" pitchFamily="34" charset="0"/>
              <a:buChar char="•"/>
            </a:pPr>
            <a:r>
              <a:rPr lang="en-CA" dirty="0"/>
              <a:t>Leading technology for direct dark matter searches</a:t>
            </a:r>
          </a:p>
        </p:txBody>
      </p:sp>
      <p:sp>
        <p:nvSpPr>
          <p:cNvPr id="13" name="Oval 12">
            <a:extLst>
              <a:ext uri="{FF2B5EF4-FFF2-40B4-BE49-F238E27FC236}">
                <a16:creationId xmlns:a16="http://schemas.microsoft.com/office/drawing/2014/main" id="{1D8481DF-6264-D53D-BE1B-564C8771ABBE}"/>
              </a:ext>
            </a:extLst>
          </p:cNvPr>
          <p:cNvSpPr/>
          <p:nvPr/>
        </p:nvSpPr>
        <p:spPr>
          <a:xfrm>
            <a:off x="5400230" y="3125434"/>
            <a:ext cx="260836" cy="27788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bg1"/>
                </a:solidFill>
                <a:latin typeface="Times New Roman" panose="02020603050405020304" pitchFamily="18" charset="0"/>
                <a:cs typeface="Times New Roman" panose="02020603050405020304" pitchFamily="18" charset="0"/>
              </a:rPr>
              <a:t>?</a:t>
            </a:r>
          </a:p>
        </p:txBody>
      </p:sp>
      <p:sp>
        <p:nvSpPr>
          <p:cNvPr id="15" name="Oval 14">
            <a:extLst>
              <a:ext uri="{FF2B5EF4-FFF2-40B4-BE49-F238E27FC236}">
                <a16:creationId xmlns:a16="http://schemas.microsoft.com/office/drawing/2014/main" id="{CDBAF0E6-B45B-DFEC-1837-0FC4D72ED579}"/>
              </a:ext>
            </a:extLst>
          </p:cNvPr>
          <p:cNvSpPr/>
          <p:nvPr/>
        </p:nvSpPr>
        <p:spPr>
          <a:xfrm>
            <a:off x="6126742" y="3403319"/>
            <a:ext cx="636050" cy="63234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CA" sz="1400" dirty="0" err="1"/>
              <a:t>Ncl</a:t>
            </a:r>
            <a:r>
              <a:rPr lang="en-CA" sz="1400" dirty="0"/>
              <a:t>*</a:t>
            </a:r>
          </a:p>
        </p:txBody>
      </p:sp>
      <p:cxnSp>
        <p:nvCxnSpPr>
          <p:cNvPr id="20" name="Straight Arrow Connector 19">
            <a:extLst>
              <a:ext uri="{FF2B5EF4-FFF2-40B4-BE49-F238E27FC236}">
                <a16:creationId xmlns:a16="http://schemas.microsoft.com/office/drawing/2014/main" id="{D0872C7B-B93E-F74B-492F-28837C5EC555}"/>
              </a:ext>
            </a:extLst>
          </p:cNvPr>
          <p:cNvCxnSpPr>
            <a:cxnSpLocks/>
            <a:stCxn id="13" idx="6"/>
            <a:endCxn id="15" idx="0"/>
          </p:cNvCxnSpPr>
          <p:nvPr/>
        </p:nvCxnSpPr>
        <p:spPr>
          <a:xfrm>
            <a:off x="5661066" y="3264376"/>
            <a:ext cx="783701" cy="138943"/>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FEE4FFA7-CADA-5540-821A-FCD28665AD08}"/>
              </a:ext>
            </a:extLst>
          </p:cNvPr>
          <p:cNvSpPr/>
          <p:nvPr/>
        </p:nvSpPr>
        <p:spPr>
          <a:xfrm>
            <a:off x="7167746" y="2863611"/>
            <a:ext cx="260836" cy="27788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bg1"/>
                </a:solidFill>
                <a:latin typeface="Times New Roman" panose="02020603050405020304" pitchFamily="18" charset="0"/>
                <a:cs typeface="Times New Roman" panose="02020603050405020304" pitchFamily="18" charset="0"/>
              </a:rPr>
              <a:t>?</a:t>
            </a:r>
          </a:p>
        </p:txBody>
      </p:sp>
      <p:cxnSp>
        <p:nvCxnSpPr>
          <p:cNvPr id="23" name="Straight Arrow Connector 22">
            <a:extLst>
              <a:ext uri="{FF2B5EF4-FFF2-40B4-BE49-F238E27FC236}">
                <a16:creationId xmlns:a16="http://schemas.microsoft.com/office/drawing/2014/main" id="{293D390F-EE50-DBC2-B81A-8F973AC8DC29}"/>
              </a:ext>
            </a:extLst>
          </p:cNvPr>
          <p:cNvCxnSpPr>
            <a:cxnSpLocks/>
            <a:stCxn id="15" idx="0"/>
            <a:endCxn id="22" idx="3"/>
          </p:cNvCxnSpPr>
          <p:nvPr/>
        </p:nvCxnSpPr>
        <p:spPr>
          <a:xfrm flipV="1">
            <a:off x="6444767" y="3100800"/>
            <a:ext cx="761178" cy="302519"/>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0715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4B077-EE6E-9F42-7149-88EA17547EED}"/>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324AE503-8B92-DDA3-E4CE-99D42DB6800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63" imgH="463" progId="TCLayout.ActiveDocument.1">
                  <p:embed/>
                </p:oleObj>
              </mc:Choice>
              <mc:Fallback>
                <p:oleObj name="think-cell Slide" r:id="rId4" imgW="463" imgH="463" progId="TCLayout.ActiveDocument.1">
                  <p:embed/>
                  <p:pic>
                    <p:nvPicPr>
                      <p:cNvPr id="4" name="think-cell data - do not delete" hidden="1">
                        <a:extLst>
                          <a:ext uri="{FF2B5EF4-FFF2-40B4-BE49-F238E27FC236}">
                            <a16:creationId xmlns:a16="http://schemas.microsoft.com/office/drawing/2014/main" id="{324AE503-8B92-DDA3-E4CE-99D42DB6800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B55D02D-5392-E7A0-62D8-DE3B8E8FEE30}"/>
              </a:ext>
            </a:extLst>
          </p:cNvPr>
          <p:cNvSpPr>
            <a:spLocks noGrp="1"/>
          </p:cNvSpPr>
          <p:nvPr>
            <p:ph type="title"/>
          </p:nvPr>
        </p:nvSpPr>
        <p:spPr>
          <a:xfrm>
            <a:off x="466050" y="2339787"/>
            <a:ext cx="3096300" cy="2178426"/>
          </a:xfrm>
        </p:spPr>
        <p:txBody>
          <a:bodyPr vert="horz" rIns="91440"/>
          <a:lstStyle/>
          <a:p>
            <a:r>
              <a:rPr lang="en-US" dirty="0"/>
              <a:t>Noble Liquid Detectors</a:t>
            </a:r>
          </a:p>
        </p:txBody>
      </p:sp>
      <p:sp>
        <p:nvSpPr>
          <p:cNvPr id="3" name="Slide Number Placeholder 2">
            <a:extLst>
              <a:ext uri="{FF2B5EF4-FFF2-40B4-BE49-F238E27FC236}">
                <a16:creationId xmlns:a16="http://schemas.microsoft.com/office/drawing/2014/main" id="{670FE4EC-B09C-E022-516B-9CDDE798B789}"/>
              </a:ext>
            </a:extLst>
          </p:cNvPr>
          <p:cNvSpPr>
            <a:spLocks noGrp="1"/>
          </p:cNvSpPr>
          <p:nvPr>
            <p:ph type="sldNum" sz="quarter" idx="12"/>
          </p:nvPr>
        </p:nvSpPr>
        <p:spPr/>
        <p:txBody>
          <a:bodyPr/>
          <a:lstStyle/>
          <a:p>
            <a:fld id="{44919FED-0144-4029-9D64-18DC1EDA9853}" type="slidenum">
              <a:rPr lang="en-CA" smtClean="0"/>
              <a:t>6</a:t>
            </a:fld>
            <a:endParaRPr lang="en-CA"/>
          </a:p>
        </p:txBody>
      </p:sp>
      <p:pic>
        <p:nvPicPr>
          <p:cNvPr id="5" name="Picture 4" descr="Xenon | Definition, Properties, Atomic Mass, Compounds, &amp; Facts | Britannica">
            <a:extLst>
              <a:ext uri="{FF2B5EF4-FFF2-40B4-BE49-F238E27FC236}">
                <a16:creationId xmlns:a16="http://schemas.microsoft.com/office/drawing/2014/main" id="{C4D733AC-8E44-794B-A8FE-84939AC4843E}"/>
              </a:ext>
            </a:extLst>
          </p:cNvPr>
          <p:cNvPicPr>
            <a:picLocks noChangeAspect="1"/>
          </p:cNvPicPr>
          <p:nvPr/>
        </p:nvPicPr>
        <p:blipFill>
          <a:blip r:embed="rId6" cstate="hqprint">
            <a:extLst>
              <a:ext uri="{28A0092B-C50C-407E-A947-70E740481C1C}">
                <a14:useLocalDpi xmlns:a14="http://schemas.microsoft.com/office/drawing/2010/main"/>
              </a:ext>
            </a:extLst>
          </a:blip>
          <a:srcRect l="31586" t="12172" r="32079" b="36262"/>
          <a:stretch>
            <a:fillRect/>
          </a:stretch>
        </p:blipFill>
        <p:spPr>
          <a:xfrm>
            <a:off x="10153001" y="2815992"/>
            <a:ext cx="1295401" cy="1226015"/>
          </a:xfrm>
          <a:prstGeom prst="rect">
            <a:avLst/>
          </a:prstGeom>
        </p:spPr>
      </p:pic>
      <p:pic>
        <p:nvPicPr>
          <p:cNvPr id="6" name="Picture 5" descr="Argon | Properties, Uses, Atomic Number, &amp; Facts | Britannica">
            <a:extLst>
              <a:ext uri="{FF2B5EF4-FFF2-40B4-BE49-F238E27FC236}">
                <a16:creationId xmlns:a16="http://schemas.microsoft.com/office/drawing/2014/main" id="{7C76DB6E-2160-D60F-9E78-981192DA7CE9}"/>
              </a:ext>
            </a:extLst>
          </p:cNvPr>
          <p:cNvPicPr>
            <a:picLocks noChangeAspect="1"/>
          </p:cNvPicPr>
          <p:nvPr/>
        </p:nvPicPr>
        <p:blipFill>
          <a:blip r:embed="rId7" cstate="hqprint">
            <a:extLst>
              <a:ext uri="{28A0092B-C50C-407E-A947-70E740481C1C}">
                <a14:useLocalDpi xmlns:a14="http://schemas.microsoft.com/office/drawing/2010/main"/>
              </a:ext>
            </a:extLst>
          </a:blip>
          <a:srcRect l="31813" t="12439" r="31852" b="34258"/>
          <a:stretch>
            <a:fillRect/>
          </a:stretch>
        </p:blipFill>
        <p:spPr>
          <a:xfrm>
            <a:off x="8537410" y="2815992"/>
            <a:ext cx="1295400" cy="1267290"/>
          </a:xfrm>
          <a:prstGeom prst="rect">
            <a:avLst/>
          </a:prstGeom>
        </p:spPr>
      </p:pic>
      <p:sp>
        <p:nvSpPr>
          <p:cNvPr id="11" name="TextBox 10">
            <a:extLst>
              <a:ext uri="{FF2B5EF4-FFF2-40B4-BE49-F238E27FC236}">
                <a16:creationId xmlns:a16="http://schemas.microsoft.com/office/drawing/2014/main" id="{7705A469-BE20-218E-43A0-95564A0C6EAE}"/>
              </a:ext>
            </a:extLst>
          </p:cNvPr>
          <p:cNvSpPr txBox="1"/>
          <p:nvPr/>
        </p:nvSpPr>
        <p:spPr>
          <a:xfrm>
            <a:off x="4543820" y="2181153"/>
            <a:ext cx="5508688" cy="369332"/>
          </a:xfrm>
          <a:prstGeom prst="rect">
            <a:avLst/>
          </a:prstGeom>
          <a:noFill/>
        </p:spPr>
        <p:txBody>
          <a:bodyPr wrap="none" rtlCol="0">
            <a:spAutoFit/>
          </a:bodyPr>
          <a:lstStyle/>
          <a:p>
            <a:pPr marL="285750" indent="-285750">
              <a:buFont typeface="Arial" panose="020B0604020202020204" pitchFamily="34" charset="0"/>
              <a:buChar char="•"/>
            </a:pPr>
            <a:r>
              <a:rPr lang="en-CA" dirty="0"/>
              <a:t>Leading technology for direct dark matter searches</a:t>
            </a:r>
          </a:p>
        </p:txBody>
      </p:sp>
      <p:sp>
        <p:nvSpPr>
          <p:cNvPr id="13" name="Oval 12">
            <a:extLst>
              <a:ext uri="{FF2B5EF4-FFF2-40B4-BE49-F238E27FC236}">
                <a16:creationId xmlns:a16="http://schemas.microsoft.com/office/drawing/2014/main" id="{03C77E40-2E07-EA67-3DAD-778A0AD02AEA}"/>
              </a:ext>
            </a:extLst>
          </p:cNvPr>
          <p:cNvSpPr/>
          <p:nvPr/>
        </p:nvSpPr>
        <p:spPr>
          <a:xfrm>
            <a:off x="5400230" y="3125434"/>
            <a:ext cx="260836" cy="27788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bg1"/>
                </a:solidFill>
                <a:latin typeface="Times New Roman" panose="02020603050405020304" pitchFamily="18" charset="0"/>
                <a:cs typeface="Times New Roman" panose="02020603050405020304" pitchFamily="18" charset="0"/>
              </a:rPr>
              <a:t>?</a:t>
            </a:r>
          </a:p>
        </p:txBody>
      </p:sp>
      <p:sp>
        <p:nvSpPr>
          <p:cNvPr id="15" name="Oval 14">
            <a:extLst>
              <a:ext uri="{FF2B5EF4-FFF2-40B4-BE49-F238E27FC236}">
                <a16:creationId xmlns:a16="http://schemas.microsoft.com/office/drawing/2014/main" id="{CE77E04C-279A-1207-FE95-9A8AA766B5D9}"/>
              </a:ext>
            </a:extLst>
          </p:cNvPr>
          <p:cNvSpPr/>
          <p:nvPr/>
        </p:nvSpPr>
        <p:spPr>
          <a:xfrm>
            <a:off x="6126742" y="3403319"/>
            <a:ext cx="636050" cy="63234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CA" sz="1400" dirty="0" err="1"/>
              <a:t>Ncl</a:t>
            </a:r>
            <a:r>
              <a:rPr lang="en-CA" sz="1400" dirty="0"/>
              <a:t>*</a:t>
            </a:r>
          </a:p>
        </p:txBody>
      </p:sp>
      <p:cxnSp>
        <p:nvCxnSpPr>
          <p:cNvPr id="20" name="Straight Arrow Connector 19">
            <a:extLst>
              <a:ext uri="{FF2B5EF4-FFF2-40B4-BE49-F238E27FC236}">
                <a16:creationId xmlns:a16="http://schemas.microsoft.com/office/drawing/2014/main" id="{336D9BE6-AA6F-6D49-DCEC-84F8EE1731D5}"/>
              </a:ext>
            </a:extLst>
          </p:cNvPr>
          <p:cNvCxnSpPr>
            <a:cxnSpLocks/>
            <a:stCxn id="13" idx="6"/>
            <a:endCxn id="15" idx="0"/>
          </p:cNvCxnSpPr>
          <p:nvPr/>
        </p:nvCxnSpPr>
        <p:spPr>
          <a:xfrm>
            <a:off x="5661066" y="3264376"/>
            <a:ext cx="783701" cy="138943"/>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074F7311-0357-F68A-AC8C-073432BFDF38}"/>
              </a:ext>
            </a:extLst>
          </p:cNvPr>
          <p:cNvSpPr/>
          <p:nvPr/>
        </p:nvSpPr>
        <p:spPr>
          <a:xfrm>
            <a:off x="7167746" y="2863611"/>
            <a:ext cx="260836" cy="27788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chemeClr val="bg1"/>
                </a:solidFill>
                <a:latin typeface="Times New Roman" panose="02020603050405020304" pitchFamily="18" charset="0"/>
                <a:cs typeface="Times New Roman" panose="02020603050405020304" pitchFamily="18" charset="0"/>
              </a:rPr>
              <a:t>?</a:t>
            </a:r>
          </a:p>
        </p:txBody>
      </p:sp>
      <p:cxnSp>
        <p:nvCxnSpPr>
          <p:cNvPr id="23" name="Straight Arrow Connector 22">
            <a:extLst>
              <a:ext uri="{FF2B5EF4-FFF2-40B4-BE49-F238E27FC236}">
                <a16:creationId xmlns:a16="http://schemas.microsoft.com/office/drawing/2014/main" id="{4FD61D6C-2AD0-1F89-2354-62BBAC8EF1D6}"/>
              </a:ext>
            </a:extLst>
          </p:cNvPr>
          <p:cNvCxnSpPr>
            <a:cxnSpLocks/>
            <a:stCxn id="15" idx="0"/>
            <a:endCxn id="22" idx="3"/>
          </p:cNvCxnSpPr>
          <p:nvPr/>
        </p:nvCxnSpPr>
        <p:spPr>
          <a:xfrm flipV="1">
            <a:off x="6444767" y="3100800"/>
            <a:ext cx="761178" cy="302519"/>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1364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8CEDA1BD-2851-BE8D-7B6E-A808300CCEC6}"/>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13" name="think-cell data - do not delete" hidden="1">
                        <a:extLst>
                          <a:ext uri="{FF2B5EF4-FFF2-40B4-BE49-F238E27FC236}">
                            <a16:creationId xmlns:a16="http://schemas.microsoft.com/office/drawing/2014/main" id="{8CEDA1BD-2851-BE8D-7B6E-A808300CCEC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35C1716A-E292-F8D3-676F-D93A008A98DE}"/>
              </a:ext>
            </a:extLst>
          </p:cNvPr>
          <p:cNvSpPr>
            <a:spLocks noGrp="1"/>
          </p:cNvSpPr>
          <p:nvPr>
            <p:ph type="title"/>
          </p:nvPr>
        </p:nvSpPr>
        <p:spPr/>
        <p:txBody>
          <a:bodyPr vert="horz" rIns="91440"/>
          <a:lstStyle/>
          <a:p>
            <a:r>
              <a:rPr lang="en-CA" dirty="0"/>
              <a:t>Examples</a:t>
            </a:r>
          </a:p>
        </p:txBody>
      </p:sp>
      <p:sp>
        <p:nvSpPr>
          <p:cNvPr id="3" name="Slide Number Placeholder 2">
            <a:extLst>
              <a:ext uri="{FF2B5EF4-FFF2-40B4-BE49-F238E27FC236}">
                <a16:creationId xmlns:a16="http://schemas.microsoft.com/office/drawing/2014/main" id="{41D1A2EB-9ACD-EE82-EC18-E394404ED4F9}"/>
              </a:ext>
            </a:extLst>
          </p:cNvPr>
          <p:cNvSpPr>
            <a:spLocks noGrp="1"/>
          </p:cNvSpPr>
          <p:nvPr>
            <p:ph type="sldNum" sz="quarter" idx="12"/>
          </p:nvPr>
        </p:nvSpPr>
        <p:spPr/>
        <p:txBody>
          <a:bodyPr/>
          <a:lstStyle/>
          <a:p>
            <a:fld id="{44919FED-0144-4029-9D64-18DC1EDA9853}" type="slidenum">
              <a:rPr lang="en-CA" smtClean="0"/>
              <a:t>7</a:t>
            </a:fld>
            <a:endParaRPr lang="en-CA"/>
          </a:p>
        </p:txBody>
      </p:sp>
      <p:pic>
        <p:nvPicPr>
          <p:cNvPr id="4" name="Picture 3" descr="Institute of Particle Physics :: DUNE">
            <a:extLst>
              <a:ext uri="{FF2B5EF4-FFF2-40B4-BE49-F238E27FC236}">
                <a16:creationId xmlns:a16="http://schemas.microsoft.com/office/drawing/2014/main" id="{D888EF31-60EF-EC28-2621-C0110A2DAE54}"/>
              </a:ext>
            </a:extLst>
          </p:cNvPr>
          <p:cNvPicPr>
            <a:picLocks noChangeAspect="1"/>
          </p:cNvPicPr>
          <p:nvPr/>
        </p:nvPicPr>
        <p:blipFill>
          <a:blip r:embed="rId5"/>
          <a:stretch>
            <a:fillRect/>
          </a:stretch>
        </p:blipFill>
        <p:spPr>
          <a:xfrm>
            <a:off x="4236255" y="118332"/>
            <a:ext cx="3610411" cy="3610411"/>
          </a:xfrm>
          <a:prstGeom prst="rect">
            <a:avLst/>
          </a:prstGeom>
        </p:spPr>
      </p:pic>
      <p:sp>
        <p:nvSpPr>
          <p:cNvPr id="7" name="TextBox 6">
            <a:extLst>
              <a:ext uri="{FF2B5EF4-FFF2-40B4-BE49-F238E27FC236}">
                <a16:creationId xmlns:a16="http://schemas.microsoft.com/office/drawing/2014/main" id="{EDFDA3BA-3C71-9D80-9968-AACCFED4A88C}"/>
              </a:ext>
            </a:extLst>
          </p:cNvPr>
          <p:cNvSpPr txBox="1"/>
          <p:nvPr/>
        </p:nvSpPr>
        <p:spPr>
          <a:xfrm>
            <a:off x="8834589" y="3747718"/>
            <a:ext cx="2445991" cy="276999"/>
          </a:xfrm>
          <a:prstGeom prst="rect">
            <a:avLst/>
          </a:prstGeom>
          <a:noFill/>
        </p:spPr>
        <p:txBody>
          <a:bodyPr wrap="none" rtlCol="0">
            <a:spAutoFit/>
          </a:bodyPr>
          <a:lstStyle/>
          <a:p>
            <a:r>
              <a:rPr lang="en-CA" sz="1200" i="1" dirty="0"/>
              <a:t>DarkSide-20k, from Nature journal</a:t>
            </a:r>
          </a:p>
        </p:txBody>
      </p:sp>
      <p:sp>
        <p:nvSpPr>
          <p:cNvPr id="8" name="TextBox 7">
            <a:extLst>
              <a:ext uri="{FF2B5EF4-FFF2-40B4-BE49-F238E27FC236}">
                <a16:creationId xmlns:a16="http://schemas.microsoft.com/office/drawing/2014/main" id="{DBF06A01-2D8C-531F-CF5E-4D2B33F5CCBB}"/>
              </a:ext>
            </a:extLst>
          </p:cNvPr>
          <p:cNvSpPr txBox="1"/>
          <p:nvPr/>
        </p:nvSpPr>
        <p:spPr>
          <a:xfrm>
            <a:off x="5206718" y="3747718"/>
            <a:ext cx="1778564" cy="276999"/>
          </a:xfrm>
          <a:prstGeom prst="rect">
            <a:avLst/>
          </a:prstGeom>
          <a:noFill/>
        </p:spPr>
        <p:txBody>
          <a:bodyPr wrap="none" rtlCol="0">
            <a:spAutoFit/>
          </a:bodyPr>
          <a:lstStyle/>
          <a:p>
            <a:r>
              <a:rPr lang="en-CA" sz="1200" i="1" dirty="0"/>
              <a:t>DUNE, from IPP website</a:t>
            </a:r>
          </a:p>
        </p:txBody>
      </p:sp>
      <p:pic>
        <p:nvPicPr>
          <p:cNvPr id="15" name="Picture 14" descr="DarkSide-20k sensitivity to light dark matter particles | Communications  Physics">
            <a:extLst>
              <a:ext uri="{FF2B5EF4-FFF2-40B4-BE49-F238E27FC236}">
                <a16:creationId xmlns:a16="http://schemas.microsoft.com/office/drawing/2014/main" id="{A05662B2-70AA-995C-323D-5E6341F3F5BB}"/>
              </a:ext>
            </a:extLst>
          </p:cNvPr>
          <p:cNvPicPr>
            <a:picLocks noChangeAspect="1"/>
          </p:cNvPicPr>
          <p:nvPr/>
        </p:nvPicPr>
        <p:blipFill>
          <a:blip r:embed="rId6"/>
          <a:stretch>
            <a:fillRect/>
          </a:stretch>
        </p:blipFill>
        <p:spPr>
          <a:xfrm>
            <a:off x="8616689" y="136526"/>
            <a:ext cx="2881788" cy="3537678"/>
          </a:xfrm>
          <a:prstGeom prst="rect">
            <a:avLst/>
          </a:prstGeom>
        </p:spPr>
      </p:pic>
      <p:pic>
        <p:nvPicPr>
          <p:cNvPr id="5" name="Picture 4" descr="EXO-200 – Moore Lab">
            <a:extLst>
              <a:ext uri="{FF2B5EF4-FFF2-40B4-BE49-F238E27FC236}">
                <a16:creationId xmlns:a16="http://schemas.microsoft.com/office/drawing/2014/main" id="{6FDBFE5D-E255-F0CB-9F27-BAA78F14B835}"/>
              </a:ext>
            </a:extLst>
          </p:cNvPr>
          <p:cNvPicPr>
            <a:picLocks noChangeAspect="1"/>
          </p:cNvPicPr>
          <p:nvPr/>
        </p:nvPicPr>
        <p:blipFill>
          <a:blip r:embed="rId7"/>
          <a:stretch>
            <a:fillRect/>
          </a:stretch>
        </p:blipFill>
        <p:spPr>
          <a:xfrm>
            <a:off x="6703410" y="4290233"/>
            <a:ext cx="2509401" cy="2042652"/>
          </a:xfrm>
          <a:prstGeom prst="rect">
            <a:avLst/>
          </a:prstGeom>
        </p:spPr>
      </p:pic>
      <p:sp>
        <p:nvSpPr>
          <p:cNvPr id="6" name="TextBox 5">
            <a:extLst>
              <a:ext uri="{FF2B5EF4-FFF2-40B4-BE49-F238E27FC236}">
                <a16:creationId xmlns:a16="http://schemas.microsoft.com/office/drawing/2014/main" id="{3CD8807C-62B1-F157-FD8F-3030A63B59E3}"/>
              </a:ext>
            </a:extLst>
          </p:cNvPr>
          <p:cNvSpPr txBox="1"/>
          <p:nvPr/>
        </p:nvSpPr>
        <p:spPr>
          <a:xfrm>
            <a:off x="6778719" y="6342900"/>
            <a:ext cx="2358787" cy="276999"/>
          </a:xfrm>
          <a:prstGeom prst="rect">
            <a:avLst/>
          </a:prstGeom>
          <a:noFill/>
        </p:spPr>
        <p:txBody>
          <a:bodyPr wrap="none" rtlCol="0">
            <a:spAutoFit/>
          </a:bodyPr>
          <a:lstStyle/>
          <a:p>
            <a:r>
              <a:rPr lang="en-CA" sz="1200" i="1" dirty="0"/>
              <a:t>EXO-200, from Moore Lab @ Yale</a:t>
            </a:r>
          </a:p>
        </p:txBody>
      </p:sp>
    </p:spTree>
    <p:extLst>
      <p:ext uri="{BB962C8B-B14F-4D97-AF65-F5344CB8AC3E}">
        <p14:creationId xmlns:p14="http://schemas.microsoft.com/office/powerpoint/2010/main" val="1390007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4174B-080C-78D2-1BC2-9EAC0B26D6F3}"/>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0C21236-5809-EC77-3510-A65310D81B6D}"/>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4" name="think-cell data - do not delete" hidden="1">
                        <a:extLst>
                          <a:ext uri="{FF2B5EF4-FFF2-40B4-BE49-F238E27FC236}">
                            <a16:creationId xmlns:a16="http://schemas.microsoft.com/office/drawing/2014/main" id="{90C21236-5809-EC77-3510-A65310D81B6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C4CCA94-8650-E0F9-C6B5-5C0CD076A0D5}"/>
              </a:ext>
            </a:extLst>
          </p:cNvPr>
          <p:cNvSpPr>
            <a:spLocks noGrp="1"/>
          </p:cNvSpPr>
          <p:nvPr>
            <p:ph type="ctrTitle"/>
          </p:nvPr>
        </p:nvSpPr>
        <p:spPr/>
        <p:txBody>
          <a:bodyPr vert="horz" rIns="91440">
            <a:normAutofit/>
          </a:bodyPr>
          <a:lstStyle/>
          <a:p>
            <a:r>
              <a:rPr lang="en-US" sz="5400" dirty="0"/>
              <a:t>Slow-Control Infrastructure for </a:t>
            </a:r>
            <a:r>
              <a:rPr lang="en-US" sz="5400" u="sng" dirty="0"/>
              <a:t>Noble Liquid Detector R&amp;D</a:t>
            </a:r>
            <a:endParaRPr lang="en-CA" sz="5400" u="sng" dirty="0"/>
          </a:p>
        </p:txBody>
      </p:sp>
      <p:sp>
        <p:nvSpPr>
          <p:cNvPr id="3" name="Subtitle 2">
            <a:extLst>
              <a:ext uri="{FF2B5EF4-FFF2-40B4-BE49-F238E27FC236}">
                <a16:creationId xmlns:a16="http://schemas.microsoft.com/office/drawing/2014/main" id="{F4FEACE4-3CC9-1E04-D8B3-651263FB971C}"/>
              </a:ext>
            </a:extLst>
          </p:cNvPr>
          <p:cNvSpPr>
            <a:spLocks noGrp="1"/>
          </p:cNvSpPr>
          <p:nvPr>
            <p:ph type="subTitle" idx="1"/>
          </p:nvPr>
        </p:nvSpPr>
        <p:spPr/>
        <p:txBody>
          <a:bodyPr/>
          <a:lstStyle/>
          <a:p>
            <a:r>
              <a:rPr lang="en-CA" dirty="0"/>
              <a:t>Howard Wen</a:t>
            </a:r>
          </a:p>
        </p:txBody>
      </p:sp>
      <p:sp>
        <p:nvSpPr>
          <p:cNvPr id="5" name="Text Placeholder 4">
            <a:extLst>
              <a:ext uri="{FF2B5EF4-FFF2-40B4-BE49-F238E27FC236}">
                <a16:creationId xmlns:a16="http://schemas.microsoft.com/office/drawing/2014/main" id="{F23130A7-9B81-EEC9-CAFC-D5663CB341B8}"/>
              </a:ext>
            </a:extLst>
          </p:cNvPr>
          <p:cNvSpPr>
            <a:spLocks noGrp="1"/>
          </p:cNvSpPr>
          <p:nvPr>
            <p:ph type="body" sz="quarter" idx="15"/>
          </p:nvPr>
        </p:nvSpPr>
        <p:spPr/>
        <p:txBody>
          <a:bodyPr/>
          <a:lstStyle/>
          <a:p>
            <a:pPr marL="0" indent="0">
              <a:buNone/>
            </a:pPr>
            <a:r>
              <a:rPr lang="en-CA" dirty="0"/>
              <a:t>August 12-13, 2026</a:t>
            </a:r>
          </a:p>
        </p:txBody>
      </p:sp>
      <p:sp>
        <p:nvSpPr>
          <p:cNvPr id="11" name="Title 1">
            <a:extLst>
              <a:ext uri="{FF2B5EF4-FFF2-40B4-BE49-F238E27FC236}">
                <a16:creationId xmlns:a16="http://schemas.microsoft.com/office/drawing/2014/main" id="{D66E5789-666C-1322-89A6-D518FFC06861}"/>
              </a:ext>
            </a:extLst>
          </p:cNvPr>
          <p:cNvSpPr txBox="1">
            <a:spLocks/>
          </p:cNvSpPr>
          <p:nvPr/>
        </p:nvSpPr>
        <p:spPr>
          <a:xfrm>
            <a:off x="9340644" y="6048514"/>
            <a:ext cx="1789469" cy="57675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pPr algn="r"/>
            <a:r>
              <a:rPr lang="en-US" sz="24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CASST 2026</a:t>
            </a:r>
          </a:p>
        </p:txBody>
      </p:sp>
    </p:spTree>
    <p:extLst>
      <p:ext uri="{BB962C8B-B14F-4D97-AF65-F5344CB8AC3E}">
        <p14:creationId xmlns:p14="http://schemas.microsoft.com/office/powerpoint/2010/main" val="2634113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0512D-E390-C90C-CF72-FA89196E87F6}"/>
            </a:ext>
          </a:extLst>
        </p:cNvPr>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60A7239A-B4C4-BCC4-3CEF-7EAA314BEE4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63" imgH="463" progId="TCLayout.ActiveDocument.1">
                  <p:embed/>
                </p:oleObj>
              </mc:Choice>
              <mc:Fallback>
                <p:oleObj name="think-cell Slide" r:id="rId3" imgW="463" imgH="463" progId="TCLayout.ActiveDocument.1">
                  <p:embed/>
                  <p:pic>
                    <p:nvPicPr>
                      <p:cNvPr id="11" name="think-cell data - do not delete" hidden="1">
                        <a:extLst>
                          <a:ext uri="{FF2B5EF4-FFF2-40B4-BE49-F238E27FC236}">
                            <a16:creationId xmlns:a16="http://schemas.microsoft.com/office/drawing/2014/main" id="{60A7239A-B4C4-BCC4-3CEF-7EAA314BEE4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2B2CB4AE-A820-BC31-C90B-1F286C2792C1}"/>
              </a:ext>
            </a:extLst>
          </p:cNvPr>
          <p:cNvSpPr>
            <a:spLocks noGrp="1"/>
          </p:cNvSpPr>
          <p:nvPr>
            <p:ph type="sldNum" sz="quarter" idx="12"/>
          </p:nvPr>
        </p:nvSpPr>
        <p:spPr/>
        <p:txBody>
          <a:bodyPr/>
          <a:lstStyle/>
          <a:p>
            <a:fld id="{44919FED-0144-4029-9D64-18DC1EDA9853}" type="slidenum">
              <a:rPr lang="en-CA" smtClean="0"/>
              <a:t>9</a:t>
            </a:fld>
            <a:endParaRPr lang="en-CA"/>
          </a:p>
        </p:txBody>
      </p:sp>
      <p:sp>
        <p:nvSpPr>
          <p:cNvPr id="5" name="Title 4">
            <a:extLst>
              <a:ext uri="{FF2B5EF4-FFF2-40B4-BE49-F238E27FC236}">
                <a16:creationId xmlns:a16="http://schemas.microsoft.com/office/drawing/2014/main" id="{D7CB8BE4-6077-C878-FB83-EB7622AEE9C5}"/>
              </a:ext>
            </a:extLst>
          </p:cNvPr>
          <p:cNvSpPr>
            <a:spLocks noGrp="1"/>
          </p:cNvSpPr>
          <p:nvPr>
            <p:ph type="title"/>
          </p:nvPr>
        </p:nvSpPr>
        <p:spPr/>
        <p:txBody>
          <a:bodyPr vert="horz" rIns="91440"/>
          <a:lstStyle/>
          <a:p>
            <a:r>
              <a:rPr lang="en-CA" dirty="0"/>
              <a:t>We are always finding improvements for future detector designs</a:t>
            </a:r>
          </a:p>
        </p:txBody>
      </p:sp>
      <p:sp>
        <p:nvSpPr>
          <p:cNvPr id="6" name="Text Placeholder 5">
            <a:extLst>
              <a:ext uri="{FF2B5EF4-FFF2-40B4-BE49-F238E27FC236}">
                <a16:creationId xmlns:a16="http://schemas.microsoft.com/office/drawing/2014/main" id="{3BD6F35C-C4FF-A96D-7123-6CAD8A98A145}"/>
              </a:ext>
            </a:extLst>
          </p:cNvPr>
          <p:cNvSpPr>
            <a:spLocks noGrp="1"/>
          </p:cNvSpPr>
          <p:nvPr>
            <p:ph type="body" sz="quarter" idx="13"/>
          </p:nvPr>
        </p:nvSpPr>
        <p:spPr/>
        <p:txBody>
          <a:bodyPr/>
          <a:lstStyle/>
          <a:p>
            <a:r>
              <a:rPr lang="en-CA" dirty="0"/>
              <a:t>At Queen’s, it’s the Scintillation Characterization And Liquid Argon Research (SCALAR) program</a:t>
            </a:r>
          </a:p>
        </p:txBody>
      </p:sp>
    </p:spTree>
    <p:extLst>
      <p:ext uri="{BB962C8B-B14F-4D97-AF65-F5344CB8AC3E}">
        <p14:creationId xmlns:p14="http://schemas.microsoft.com/office/powerpoint/2010/main" val="20588747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RC Templat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RC_v1.potx" id="{144A5653-639D-45B9-A68E-C9392F9739AB}" vid="{59338E24-E142-4D17-8BFB-9F9EF42467F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CASST-2026-hwen-v3</Template>
  <TotalTime>472</TotalTime>
  <Words>1295</Words>
  <Application>Microsoft Office PowerPoint</Application>
  <PresentationFormat>Widescreen</PresentationFormat>
  <Paragraphs>280</Paragraphs>
  <Slides>48</Slides>
  <Notes>9</Notes>
  <HiddenSlides>2</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7" baseType="lpstr">
      <vt:lpstr>Aptos</vt:lpstr>
      <vt:lpstr>Aptos Display</vt:lpstr>
      <vt:lpstr>Arial</vt:lpstr>
      <vt:lpstr>Calibri</vt:lpstr>
      <vt:lpstr>Cambria Math</vt:lpstr>
      <vt:lpstr>Helvetica</vt:lpstr>
      <vt:lpstr>Times New Roman</vt:lpstr>
      <vt:lpstr>ARC Template</vt:lpstr>
      <vt:lpstr>think-cell Slide</vt:lpstr>
      <vt:lpstr>Slow-Control Infrastructure for Noble Liquid Detector R&amp;D</vt:lpstr>
      <vt:lpstr>Slow-Control Infrastructure for Noble Liquid Detector R&amp;D</vt:lpstr>
      <vt:lpstr>Noble Liquid Detectors</vt:lpstr>
      <vt:lpstr>Noble Liquid Detectors</vt:lpstr>
      <vt:lpstr>Noble Liquid Detectors</vt:lpstr>
      <vt:lpstr>Noble Liquid Detectors</vt:lpstr>
      <vt:lpstr>Examples</vt:lpstr>
      <vt:lpstr>Slow-Control Infrastructure for Noble Liquid Detector R&amp;D</vt:lpstr>
      <vt:lpstr>We are always finding improvements for future detector designs</vt:lpstr>
      <vt:lpstr>We are always finding improvements for future detector designs</vt:lpstr>
      <vt:lpstr>We are always finding improvements for future detector designs</vt:lpstr>
      <vt:lpstr>We are always finding improvements for future detector designs</vt:lpstr>
      <vt:lpstr>Slow-Control Infrastructure for Noble Liquid Detector R&amp;D</vt:lpstr>
      <vt:lpstr>How do we conduct R&amp;D here at Queen’s?</vt:lpstr>
      <vt:lpstr>How do we conduct R&amp;D here at Queen’s?</vt:lpstr>
      <vt:lpstr>How do we conduct R&amp;D here at Queen’s?</vt:lpstr>
      <vt:lpstr>PowerPoint Presentation</vt:lpstr>
      <vt:lpstr>PowerPoint Presentation</vt:lpstr>
      <vt:lpstr>PowerPoint Presentation</vt:lpstr>
      <vt:lpstr>How do we conduct R&amp;D here at Queen’s?</vt:lpstr>
      <vt:lpstr>How do we conduct R&amp;D here at Queen’s?</vt:lpstr>
      <vt:lpstr>How do we conduct R&amp;D here at Queen’s?</vt:lpstr>
      <vt:lpstr>How do we conduct R&amp;D here at Queen’s?</vt:lpstr>
      <vt:lpstr>How do we conduct R&amp;D here at Queen’s?</vt:lpstr>
      <vt:lpstr>Liquid argon is delicate – temperature band is very small!</vt:lpstr>
      <vt:lpstr>How do we conduct R&amp;D here at Queen’s?</vt:lpstr>
      <vt:lpstr>How do we conduct R&amp;D here at Queen’s?</vt:lpstr>
      <vt:lpstr>Duration and location</vt:lpstr>
      <vt:lpstr>SCALAR slow control</vt:lpstr>
      <vt:lpstr>SCALAR slow control</vt:lpstr>
      <vt:lpstr>SCALAR slow control</vt:lpstr>
      <vt:lpstr>SCALAR slow control</vt:lpstr>
      <vt:lpstr>Integrating into software</vt:lpstr>
      <vt:lpstr>Validation</vt:lpstr>
      <vt:lpstr>User interface and inter-sensor logic</vt:lpstr>
      <vt:lpstr>MIDAS basic system architecture (https://triumf.ca/)</vt:lpstr>
      <vt:lpstr>What has all of this cumulated into?</vt:lpstr>
      <vt:lpstr>What has all of this cumulated into?</vt:lpstr>
      <vt:lpstr>What has all of this cumulated into?</vt:lpstr>
      <vt:lpstr>What has all of this cumulated into?</vt:lpstr>
      <vt:lpstr>What has all of this cumulated into?</vt:lpstr>
      <vt:lpstr>What has all of this cumulated into?</vt:lpstr>
      <vt:lpstr>What has all of this cumulated into?</vt:lpstr>
      <vt:lpstr>What has all of this cumulated into?</vt:lpstr>
      <vt:lpstr>Next steps</vt:lpstr>
      <vt:lpstr>Slow-Control Infrastructure for Noble Liquid Detector R&amp;D</vt:lpstr>
      <vt:lpstr>Feedback</vt:lpstr>
      <vt:lpstr>Michela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Howard Wen</dc:creator>
  <cp:lastModifiedBy>Howard Wen</cp:lastModifiedBy>
  <cp:revision>1</cp:revision>
  <dcterms:created xsi:type="dcterms:W3CDTF">2026-08-07T16:35:15Z</dcterms:created>
  <dcterms:modified xsi:type="dcterms:W3CDTF">2026-08-11T04:08:17Z</dcterms:modified>
</cp:coreProperties>
</file>