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80" r:id="rId5"/>
    <p:sldId id="281" r:id="rId6"/>
    <p:sldId id="268" r:id="rId7"/>
    <p:sldId id="259" r:id="rId8"/>
    <p:sldId id="269" r:id="rId9"/>
    <p:sldId id="284" r:id="rId10"/>
    <p:sldId id="260" r:id="rId11"/>
    <p:sldId id="273" r:id="rId12"/>
    <p:sldId id="270" r:id="rId13"/>
    <p:sldId id="271" r:id="rId14"/>
    <p:sldId id="272" r:id="rId15"/>
    <p:sldId id="262" r:id="rId16"/>
    <p:sldId id="276" r:id="rId17"/>
    <p:sldId id="277" r:id="rId18"/>
    <p:sldId id="278" r:id="rId19"/>
    <p:sldId id="279" r:id="rId20"/>
    <p:sldId id="264" r:id="rId21"/>
    <p:sldId id="282" r:id="rId22"/>
    <p:sldId id="265" r:id="rId23"/>
    <p:sldId id="283" r:id="rId24"/>
  </p:sldIdLst>
  <p:sldSz cx="18288000" cy="10287000"/>
  <p:notesSz cx="6858000" cy="9144000"/>
  <p:embeddedFontLst>
    <p:embeddedFont>
      <p:font typeface="Inter" panose="020B0604020202020204" charset="0"/>
      <p:regular r:id="rId26"/>
    </p:embeddedFont>
    <p:embeddedFont>
      <p:font typeface="Inter Bold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031710-D7A0-4F19-AA3C-976852341F10}" v="54" dt="2026-08-11T17:30:03.7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97" d="100"/>
          <a:sy n="97" d="100"/>
        </p:scale>
        <p:origin x="7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Finer" userId="5d5969b9-ea8c-4f4b-8c5d-7129dfee5021" providerId="ADAL" clId="{0B05F357-11E4-4C6E-9536-94FCABB404A5}"/>
    <pc:docChg chg="undo redo custSel addSld delSld modSld sldOrd">
      <pc:chgData name="Jonathan Finer" userId="5d5969b9-ea8c-4f4b-8c5d-7129dfee5021" providerId="ADAL" clId="{0B05F357-11E4-4C6E-9536-94FCABB404A5}" dt="2026-08-11T17:47:04.516" v="5230" actId="20577"/>
      <pc:docMkLst>
        <pc:docMk/>
      </pc:docMkLst>
      <pc:sldChg chg="addSp delSp modSp mod">
        <pc:chgData name="Jonathan Finer" userId="5d5969b9-ea8c-4f4b-8c5d-7129dfee5021" providerId="ADAL" clId="{0B05F357-11E4-4C6E-9536-94FCABB404A5}" dt="2026-08-07T20:40:37.947" v="4457" actId="1076"/>
        <pc:sldMkLst>
          <pc:docMk/>
          <pc:sldMk cId="0" sldId="256"/>
        </pc:sldMkLst>
        <pc:spChg chg="mod">
          <ac:chgData name="Jonathan Finer" userId="5d5969b9-ea8c-4f4b-8c5d-7129dfee5021" providerId="ADAL" clId="{0B05F357-11E4-4C6E-9536-94FCABB404A5}" dt="2026-08-05T20:02:59.214" v="4126" actId="1076"/>
          <ac:spMkLst>
            <pc:docMk/>
            <pc:sldMk cId="0" sldId="256"/>
            <ac:spMk id="12" creationId="{00000000-0000-0000-0000-000000000000}"/>
          </ac:spMkLst>
        </pc:spChg>
        <pc:spChg chg="mod">
          <ac:chgData name="Jonathan Finer" userId="5d5969b9-ea8c-4f4b-8c5d-7129dfee5021" providerId="ADAL" clId="{0B05F357-11E4-4C6E-9536-94FCABB404A5}" dt="2026-08-05T20:03:06.739" v="4128" actId="1076"/>
          <ac:spMkLst>
            <pc:docMk/>
            <pc:sldMk cId="0" sldId="256"/>
            <ac:spMk id="14" creationId="{00000000-0000-0000-0000-000000000000}"/>
          </ac:spMkLst>
        </pc:spChg>
        <pc:spChg chg="mod">
          <ac:chgData name="Jonathan Finer" userId="5d5969b9-ea8c-4f4b-8c5d-7129dfee5021" providerId="ADAL" clId="{0B05F357-11E4-4C6E-9536-94FCABB404A5}" dt="2026-08-05T20:03:19.504" v="4129" actId="1076"/>
          <ac:spMkLst>
            <pc:docMk/>
            <pc:sldMk cId="0" sldId="256"/>
            <ac:spMk id="15" creationId="{00000000-0000-0000-0000-000000000000}"/>
          </ac:spMkLst>
        </pc:spChg>
        <pc:spChg chg="mod">
          <ac:chgData name="Jonathan Finer" userId="5d5969b9-ea8c-4f4b-8c5d-7129dfee5021" providerId="ADAL" clId="{0B05F357-11E4-4C6E-9536-94FCABB404A5}" dt="2026-08-05T20:03:48.890" v="4135" actId="1076"/>
          <ac:spMkLst>
            <pc:docMk/>
            <pc:sldMk cId="0" sldId="256"/>
            <ac:spMk id="16" creationId="{00000000-0000-0000-0000-000000000000}"/>
          </ac:spMkLst>
        </pc:spChg>
        <pc:spChg chg="mod">
          <ac:chgData name="Jonathan Finer" userId="5d5969b9-ea8c-4f4b-8c5d-7129dfee5021" providerId="ADAL" clId="{0B05F357-11E4-4C6E-9536-94FCABB404A5}" dt="2026-08-07T20:40:37.947" v="4457" actId="1076"/>
          <ac:spMkLst>
            <pc:docMk/>
            <pc:sldMk cId="0" sldId="256"/>
            <ac:spMk id="18" creationId="{EFED6660-0D45-1125-3F13-AB863E05803A}"/>
          </ac:spMkLst>
        </pc:spChg>
        <pc:picChg chg="add mod">
          <ac:chgData name="Jonathan Finer" userId="5d5969b9-ea8c-4f4b-8c5d-7129dfee5021" providerId="ADAL" clId="{0B05F357-11E4-4C6E-9536-94FCABB404A5}" dt="2026-08-07T20:36:48.559" v="4435" actId="1076"/>
          <ac:picMkLst>
            <pc:docMk/>
            <pc:sldMk cId="0" sldId="256"/>
            <ac:picMk id="13" creationId="{4AB5915B-C358-6297-4A7C-2E441D785848}"/>
          </ac:picMkLst>
        </pc:picChg>
        <pc:picChg chg="add mod">
          <ac:chgData name="Jonathan Finer" userId="5d5969b9-ea8c-4f4b-8c5d-7129dfee5021" providerId="ADAL" clId="{0B05F357-11E4-4C6E-9536-94FCABB404A5}" dt="2026-08-07T20:37:21.846" v="4440" actId="14100"/>
          <ac:picMkLst>
            <pc:docMk/>
            <pc:sldMk cId="0" sldId="256"/>
            <ac:picMk id="19" creationId="{A7C959FE-DB42-89C9-9C82-25E75F6843A1}"/>
          </ac:picMkLst>
        </pc:picChg>
      </pc:sldChg>
      <pc:sldChg chg="addSp delSp modSp mod">
        <pc:chgData name="Jonathan Finer" userId="5d5969b9-ea8c-4f4b-8c5d-7129dfee5021" providerId="ADAL" clId="{0B05F357-11E4-4C6E-9536-94FCABB404A5}" dt="2026-08-08T23:10:57.824" v="5060" actId="20577"/>
        <pc:sldMkLst>
          <pc:docMk/>
          <pc:sldMk cId="0" sldId="257"/>
        </pc:sldMkLst>
        <pc:spChg chg="mod">
          <ac:chgData name="Jonathan Finer" userId="5d5969b9-ea8c-4f4b-8c5d-7129dfee5021" providerId="ADAL" clId="{0B05F357-11E4-4C6E-9536-94FCABB404A5}" dt="2026-08-03T23:19:07.777" v="296" actId="255"/>
          <ac:spMkLst>
            <pc:docMk/>
            <pc:sldMk cId="0" sldId="257"/>
            <ac:spMk id="8" creationId="{00000000-0000-0000-0000-000000000000}"/>
          </ac:spMkLst>
        </pc:spChg>
        <pc:spChg chg="add del mod">
          <ac:chgData name="Jonathan Finer" userId="5d5969b9-ea8c-4f4b-8c5d-7129dfee5021" providerId="ADAL" clId="{0B05F357-11E4-4C6E-9536-94FCABB404A5}" dt="2026-08-08T23:10:57.824" v="5060" actId="20577"/>
          <ac:spMkLst>
            <pc:docMk/>
            <pc:sldMk cId="0" sldId="257"/>
            <ac:spMk id="9" creationId="{00000000-0000-0000-0000-000000000000}"/>
          </ac:spMkLst>
        </pc:spChg>
        <pc:spChg chg="add mod">
          <ac:chgData name="Jonathan Finer" userId="5d5969b9-ea8c-4f4b-8c5d-7129dfee5021" providerId="ADAL" clId="{0B05F357-11E4-4C6E-9536-94FCABB404A5}" dt="2026-08-07T20:40:46.844" v="4461"/>
          <ac:spMkLst>
            <pc:docMk/>
            <pc:sldMk cId="0" sldId="257"/>
            <ac:spMk id="12" creationId="{89C7E0C2-2570-7DEA-0246-2CB5D3D39E82}"/>
          </ac:spMkLst>
        </pc:spChg>
        <pc:grpChg chg="mod">
          <ac:chgData name="Jonathan Finer" userId="5d5969b9-ea8c-4f4b-8c5d-7129dfee5021" providerId="ADAL" clId="{0B05F357-11E4-4C6E-9536-94FCABB404A5}" dt="2026-08-03T23:15:15.881" v="139" actId="1076"/>
          <ac:grpSpMkLst>
            <pc:docMk/>
            <pc:sldMk cId="0" sldId="257"/>
            <ac:grpSpMk id="2" creationId="{00000000-0000-0000-0000-000000000000}"/>
          </ac:grpSpMkLst>
        </pc:grpChg>
        <pc:picChg chg="add mod">
          <ac:chgData name="Jonathan Finer" userId="5d5969b9-ea8c-4f4b-8c5d-7129dfee5021" providerId="ADAL" clId="{0B05F357-11E4-4C6E-9536-94FCABB404A5}" dt="2026-08-05T18:52:02.679" v="3406" actId="1582"/>
          <ac:picMkLst>
            <pc:docMk/>
            <pc:sldMk cId="0" sldId="257"/>
            <ac:picMk id="6" creationId="{4A6F6B90-FDA6-D9AB-B1D1-2966CF0C50A8}"/>
          </ac:picMkLst>
        </pc:picChg>
      </pc:sldChg>
      <pc:sldChg chg="addSp delSp modSp mod">
        <pc:chgData name="Jonathan Finer" userId="5d5969b9-ea8c-4f4b-8c5d-7129dfee5021" providerId="ADAL" clId="{0B05F357-11E4-4C6E-9536-94FCABB404A5}" dt="2026-08-07T20:41:01.056" v="4467" actId="1076"/>
        <pc:sldMkLst>
          <pc:docMk/>
          <pc:sldMk cId="0" sldId="258"/>
        </pc:sldMkLst>
        <pc:spChg chg="add mod">
          <ac:chgData name="Jonathan Finer" userId="5d5969b9-ea8c-4f4b-8c5d-7129dfee5021" providerId="ADAL" clId="{0B05F357-11E4-4C6E-9536-94FCABB404A5}" dt="2026-08-07T20:40:49.858" v="4463"/>
          <ac:spMkLst>
            <pc:docMk/>
            <pc:sldMk cId="0" sldId="258"/>
            <ac:spMk id="5" creationId="{F4365E4F-440D-BAE3-CDDC-23981BA24457}"/>
          </ac:spMkLst>
        </pc:spChg>
        <pc:spChg chg="mod">
          <ac:chgData name="Jonathan Finer" userId="5d5969b9-ea8c-4f4b-8c5d-7129dfee5021" providerId="ADAL" clId="{0B05F357-11E4-4C6E-9536-94FCABB404A5}" dt="2026-08-04T00:10:06.443" v="1209" actId="1076"/>
          <ac:spMkLst>
            <pc:docMk/>
            <pc:sldMk cId="0" sldId="258"/>
            <ac:spMk id="10" creationId="{00000000-0000-0000-0000-000000000000}"/>
          </ac:spMkLst>
        </pc:spChg>
        <pc:spChg chg="add mod">
          <ac:chgData name="Jonathan Finer" userId="5d5969b9-ea8c-4f4b-8c5d-7129dfee5021" providerId="ADAL" clId="{0B05F357-11E4-4C6E-9536-94FCABB404A5}" dt="2026-08-03T23:33:33.214" v="483"/>
          <ac:spMkLst>
            <pc:docMk/>
            <pc:sldMk cId="0" sldId="258"/>
            <ac:spMk id="31" creationId="{B248674C-289B-5A95-7B9B-77D2AEC67770}"/>
          </ac:spMkLst>
        </pc:spChg>
        <pc:spChg chg="add mod">
          <ac:chgData name="Jonathan Finer" userId="5d5969b9-ea8c-4f4b-8c5d-7129dfee5021" providerId="ADAL" clId="{0B05F357-11E4-4C6E-9536-94FCABB404A5}" dt="2026-08-03T23:33:33.214" v="483"/>
          <ac:spMkLst>
            <pc:docMk/>
            <pc:sldMk cId="0" sldId="258"/>
            <ac:spMk id="32" creationId="{B06A90CC-B999-184E-F84F-61F539CF55A3}"/>
          </ac:spMkLst>
        </pc:spChg>
        <pc:grpChg chg="add del mod ord">
          <ac:chgData name="Jonathan Finer" userId="5d5969b9-ea8c-4f4b-8c5d-7129dfee5021" providerId="ADAL" clId="{0B05F357-11E4-4C6E-9536-94FCABB404A5}" dt="2026-08-07T20:41:01.056" v="4467" actId="1076"/>
          <ac:grpSpMkLst>
            <pc:docMk/>
            <pc:sldMk cId="0" sldId="258"/>
            <ac:grpSpMk id="24" creationId="{3C6DE6AE-87CE-E6CC-8F86-4B02AC5647DD}"/>
          </ac:grpSpMkLst>
        </pc:grpChg>
      </pc:sldChg>
      <pc:sldChg chg="addSp delSp modSp mod modNotesTx">
        <pc:chgData name="Jonathan Finer" userId="5d5969b9-ea8c-4f4b-8c5d-7129dfee5021" providerId="ADAL" clId="{0B05F357-11E4-4C6E-9536-94FCABB404A5}" dt="2026-08-11T17:46:29.165" v="5226" actId="20577"/>
        <pc:sldMkLst>
          <pc:docMk/>
          <pc:sldMk cId="0" sldId="259"/>
        </pc:sldMkLst>
        <pc:spChg chg="ord">
          <ac:chgData name="Jonathan Finer" userId="5d5969b9-ea8c-4f4b-8c5d-7129dfee5021" providerId="ADAL" clId="{0B05F357-11E4-4C6E-9536-94FCABB404A5}" dt="2026-08-07T20:42:12.329" v="4482" actId="167"/>
          <ac:spMkLst>
            <pc:docMk/>
            <pc:sldMk cId="0" sldId="259"/>
            <ac:spMk id="3" creationId="{00000000-0000-0000-0000-000000000000}"/>
          </ac:spMkLst>
        </pc:spChg>
        <pc:spChg chg="add mod">
          <ac:chgData name="Jonathan Finer" userId="5d5969b9-ea8c-4f4b-8c5d-7129dfee5021" providerId="ADAL" clId="{0B05F357-11E4-4C6E-9536-94FCABB404A5}" dt="2026-08-07T20:41:17.959" v="4472"/>
          <ac:spMkLst>
            <pc:docMk/>
            <pc:sldMk cId="0" sldId="259"/>
            <ac:spMk id="6" creationId="{94E61CC0-BC50-BA97-5F66-C9C8E7015579}"/>
          </ac:spMkLst>
        </pc:spChg>
        <pc:spChg chg="mod">
          <ac:chgData name="Jonathan Finer" userId="5d5969b9-ea8c-4f4b-8c5d-7129dfee5021" providerId="ADAL" clId="{0B05F357-11E4-4C6E-9536-94FCABB404A5}" dt="2026-08-07T20:48:11.403" v="4592" actId="1076"/>
          <ac:spMkLst>
            <pc:docMk/>
            <pc:sldMk cId="0" sldId="259"/>
            <ac:spMk id="22" creationId="{00000000-0000-0000-0000-000000000000}"/>
          </ac:spMkLst>
        </pc:spChg>
        <pc:grpChg chg="mod ord">
          <ac:chgData name="Jonathan Finer" userId="5d5969b9-ea8c-4f4b-8c5d-7129dfee5021" providerId="ADAL" clId="{0B05F357-11E4-4C6E-9536-94FCABB404A5}" dt="2026-08-07T20:42:18.591" v="4483" actId="167"/>
          <ac:grpSpMkLst>
            <pc:docMk/>
            <pc:sldMk cId="0" sldId="259"/>
            <ac:grpSpMk id="2" creationId="{00000000-0000-0000-0000-000000000000}"/>
          </ac:grpSpMkLst>
        </pc:grpChg>
        <pc:picChg chg="add mod ord">
          <ac:chgData name="Jonathan Finer" userId="5d5969b9-ea8c-4f4b-8c5d-7129dfee5021" providerId="ADAL" clId="{0B05F357-11E4-4C6E-9536-94FCABB404A5}" dt="2026-08-07T20:48:25.222" v="4596" actId="1076"/>
          <ac:picMkLst>
            <pc:docMk/>
            <pc:sldMk cId="0" sldId="259"/>
            <ac:picMk id="28" creationId="{7B7A5862-B83B-BCE0-558A-B7315F367C5C}"/>
          </ac:picMkLst>
        </pc:picChg>
      </pc:sldChg>
      <pc:sldChg chg="addSp delSp modSp mod">
        <pc:chgData name="Jonathan Finer" userId="5d5969b9-ea8c-4f4b-8c5d-7129dfee5021" providerId="ADAL" clId="{0B05F357-11E4-4C6E-9536-94FCABB404A5}" dt="2026-08-07T20:43:00.033" v="4493" actId="478"/>
        <pc:sldMkLst>
          <pc:docMk/>
          <pc:sldMk cId="0" sldId="260"/>
        </pc:sldMkLst>
        <pc:spChg chg="mod">
          <ac:chgData name="Jonathan Finer" userId="5d5969b9-ea8c-4f4b-8c5d-7129dfee5021" providerId="ADAL" clId="{0B05F357-11E4-4C6E-9536-94FCABB404A5}" dt="2026-08-05T17:37:52.265" v="2321" actId="255"/>
          <ac:spMkLst>
            <pc:docMk/>
            <pc:sldMk cId="0" sldId="260"/>
            <ac:spMk id="6" creationId="{00000000-0000-0000-0000-000000000000}"/>
          </ac:spMkLst>
        </pc:spChg>
        <pc:spChg chg="mod">
          <ac:chgData name="Jonathan Finer" userId="5d5969b9-ea8c-4f4b-8c5d-7129dfee5021" providerId="ADAL" clId="{0B05F357-11E4-4C6E-9536-94FCABB404A5}" dt="2026-08-05T18:28:25.989" v="2698" actId="20577"/>
          <ac:spMkLst>
            <pc:docMk/>
            <pc:sldMk cId="0" sldId="260"/>
            <ac:spMk id="17" creationId="{00000000-0000-0000-0000-000000000000}"/>
          </ac:spMkLst>
        </pc:spChg>
        <pc:spChg chg="mod">
          <ac:chgData name="Jonathan Finer" userId="5d5969b9-ea8c-4f4b-8c5d-7129dfee5021" providerId="ADAL" clId="{0B05F357-11E4-4C6E-9536-94FCABB404A5}" dt="2026-08-04T00:33:11.388" v="1707" actId="1076"/>
          <ac:spMkLst>
            <pc:docMk/>
            <pc:sldMk cId="0" sldId="260"/>
            <ac:spMk id="18" creationId="{00000000-0000-0000-0000-000000000000}"/>
          </ac:spMkLst>
        </pc:spChg>
        <pc:spChg chg="mod">
          <ac:chgData name="Jonathan Finer" userId="5d5969b9-ea8c-4f4b-8c5d-7129dfee5021" providerId="ADAL" clId="{0B05F357-11E4-4C6E-9536-94FCABB404A5}" dt="2026-08-04T00:34:38.704" v="1750" actId="20577"/>
          <ac:spMkLst>
            <pc:docMk/>
            <pc:sldMk cId="0" sldId="260"/>
            <ac:spMk id="19" creationId="{00000000-0000-0000-0000-000000000000}"/>
          </ac:spMkLst>
        </pc:spChg>
        <pc:spChg chg="mod">
          <ac:chgData name="Jonathan Finer" userId="5d5969b9-ea8c-4f4b-8c5d-7129dfee5021" providerId="ADAL" clId="{0B05F357-11E4-4C6E-9536-94FCABB404A5}" dt="2026-08-04T00:34:51.944" v="1769" actId="20577"/>
          <ac:spMkLst>
            <pc:docMk/>
            <pc:sldMk cId="0" sldId="260"/>
            <ac:spMk id="20" creationId="{00000000-0000-0000-0000-000000000000}"/>
          </ac:spMkLst>
        </pc:spChg>
        <pc:spChg chg="add mod">
          <ac:chgData name="Jonathan Finer" userId="5d5969b9-ea8c-4f4b-8c5d-7129dfee5021" providerId="ADAL" clId="{0B05F357-11E4-4C6E-9536-94FCABB404A5}" dt="2026-08-07T20:41:34.743" v="4476" actId="14100"/>
          <ac:spMkLst>
            <pc:docMk/>
            <pc:sldMk cId="0" sldId="260"/>
            <ac:spMk id="22" creationId="{63F0DF90-8D3D-6472-7F45-ACF902FF017A}"/>
          </ac:spMkLst>
        </pc:spChg>
        <pc:spChg chg="add mod ord">
          <ac:chgData name="Jonathan Finer" userId="5d5969b9-ea8c-4f4b-8c5d-7129dfee5021" providerId="ADAL" clId="{0B05F357-11E4-4C6E-9536-94FCABB404A5}" dt="2026-08-05T20:11:10.397" v="4186" actId="1582"/>
          <ac:spMkLst>
            <pc:docMk/>
            <pc:sldMk cId="0" sldId="260"/>
            <ac:spMk id="23" creationId="{C8A1F11C-79E4-76A5-F2E6-8F39877CE43D}"/>
          </ac:spMkLst>
        </pc:spChg>
        <pc:grpChg chg="mod">
          <ac:chgData name="Jonathan Finer" userId="5d5969b9-ea8c-4f4b-8c5d-7129dfee5021" providerId="ADAL" clId="{0B05F357-11E4-4C6E-9536-94FCABB404A5}" dt="2026-08-04T00:32:03.242" v="1656" actId="1076"/>
          <ac:grpSpMkLst>
            <pc:docMk/>
            <pc:sldMk cId="0" sldId="260"/>
            <ac:grpSpMk id="3" creationId="{00000000-0000-0000-0000-000000000000}"/>
          </ac:grpSpMkLst>
        </pc:grpChg>
        <pc:picChg chg="add mod modCrop">
          <ac:chgData name="Jonathan Finer" userId="5d5969b9-ea8c-4f4b-8c5d-7129dfee5021" providerId="ADAL" clId="{0B05F357-11E4-4C6E-9536-94FCABB404A5}" dt="2026-08-05T19:14:53.919" v="3927" actId="1076"/>
          <ac:picMkLst>
            <pc:docMk/>
            <pc:sldMk cId="0" sldId="260"/>
            <ac:picMk id="21" creationId="{32FE9C96-C1DF-0070-7F90-46852ADDB4BF}"/>
          </ac:picMkLst>
        </pc:picChg>
      </pc:sldChg>
      <pc:sldChg chg="addSp delSp modSp mod ord modNotesTx">
        <pc:chgData name="Jonathan Finer" userId="5d5969b9-ea8c-4f4b-8c5d-7129dfee5021" providerId="ADAL" clId="{0B05F357-11E4-4C6E-9536-94FCABB404A5}" dt="2026-08-11T17:47:04.516" v="5230" actId="20577"/>
        <pc:sldMkLst>
          <pc:docMk/>
          <pc:sldMk cId="0" sldId="262"/>
        </pc:sldMkLst>
        <pc:spChg chg="mod">
          <ac:chgData name="Jonathan Finer" userId="5d5969b9-ea8c-4f4b-8c5d-7129dfee5021" providerId="ADAL" clId="{0B05F357-11E4-4C6E-9536-94FCABB404A5}" dt="2026-08-05T20:15:21.628" v="4233" actId="1076"/>
          <ac:spMkLst>
            <pc:docMk/>
            <pc:sldMk cId="0" sldId="262"/>
            <ac:spMk id="8" creationId="{00000000-0000-0000-0000-000000000000}"/>
          </ac:spMkLst>
        </pc:spChg>
        <pc:spChg chg="add">
          <ac:chgData name="Jonathan Finer" userId="5d5969b9-ea8c-4f4b-8c5d-7129dfee5021" providerId="ADAL" clId="{0B05F357-11E4-4C6E-9536-94FCABB404A5}" dt="2026-08-07T20:45:31.588" v="4501" actId="22"/>
          <ac:spMkLst>
            <pc:docMk/>
            <pc:sldMk cId="0" sldId="262"/>
            <ac:spMk id="9" creationId="{6F7C5474-CA28-463C-FEE3-2FAD078417A6}"/>
          </ac:spMkLst>
        </pc:spChg>
        <pc:spChg chg="add mod">
          <ac:chgData name="Jonathan Finer" userId="5d5969b9-ea8c-4f4b-8c5d-7129dfee5021" providerId="ADAL" clId="{0B05F357-11E4-4C6E-9536-94FCABB404A5}" dt="2026-08-11T17:34:10.595" v="5163" actId="20577"/>
          <ac:spMkLst>
            <pc:docMk/>
            <pc:sldMk cId="0" sldId="262"/>
            <ac:spMk id="22" creationId="{9294B87D-CC5F-6EF4-0252-BDBBE5CFA3F2}"/>
          </ac:spMkLst>
        </pc:spChg>
        <pc:picChg chg="add mod">
          <ac:chgData name="Jonathan Finer" userId="5d5969b9-ea8c-4f4b-8c5d-7129dfee5021" providerId="ADAL" clId="{0B05F357-11E4-4C6E-9536-94FCABB404A5}" dt="2026-08-07T21:01:13.980" v="4619" actId="1076"/>
          <ac:picMkLst>
            <pc:docMk/>
            <pc:sldMk cId="0" sldId="262"/>
            <ac:picMk id="13" creationId="{022F2D1A-EE34-98F2-08D8-58B16046A335}"/>
          </ac:picMkLst>
        </pc:picChg>
      </pc:sldChg>
      <pc:sldChg chg="addSp delSp modSp mod modNotesTx">
        <pc:chgData name="Jonathan Finer" userId="5d5969b9-ea8c-4f4b-8c5d-7129dfee5021" providerId="ADAL" clId="{0B05F357-11E4-4C6E-9536-94FCABB404A5}" dt="2026-08-11T17:44:28.443" v="5224" actId="20577"/>
        <pc:sldMkLst>
          <pc:docMk/>
          <pc:sldMk cId="0" sldId="264"/>
        </pc:sldMkLst>
        <pc:spChg chg="add">
          <ac:chgData name="Jonathan Finer" userId="5d5969b9-ea8c-4f4b-8c5d-7129dfee5021" providerId="ADAL" clId="{0B05F357-11E4-4C6E-9536-94FCABB404A5}" dt="2026-08-07T20:46:14.475" v="4515" actId="22"/>
          <ac:spMkLst>
            <pc:docMk/>
            <pc:sldMk cId="0" sldId="264"/>
            <ac:spMk id="8" creationId="{9D701C10-1FD8-33F7-ECA4-ECAF3136BC28}"/>
          </ac:spMkLst>
        </pc:spChg>
        <pc:spChg chg="mod">
          <ac:chgData name="Jonathan Finer" userId="5d5969b9-ea8c-4f4b-8c5d-7129dfee5021" providerId="ADAL" clId="{0B05F357-11E4-4C6E-9536-94FCABB404A5}" dt="2026-08-05T18:57:22.942" v="3459" actId="255"/>
          <ac:spMkLst>
            <pc:docMk/>
            <pc:sldMk cId="0" sldId="264"/>
            <ac:spMk id="13" creationId="{00000000-0000-0000-0000-000000000000}"/>
          </ac:spMkLst>
        </pc:spChg>
        <pc:spChg chg="add mod">
          <ac:chgData name="Jonathan Finer" userId="5d5969b9-ea8c-4f4b-8c5d-7129dfee5021" providerId="ADAL" clId="{0B05F357-11E4-4C6E-9536-94FCABB404A5}" dt="2026-08-07T21:23:01.900" v="5056" actId="14100"/>
          <ac:spMkLst>
            <pc:docMk/>
            <pc:sldMk cId="0" sldId="264"/>
            <ac:spMk id="19" creationId="{D78435FB-8161-3BCB-4D70-792B29FC0256}"/>
          </ac:spMkLst>
        </pc:spChg>
        <pc:picChg chg="add mod ord">
          <ac:chgData name="Jonathan Finer" userId="5d5969b9-ea8c-4f4b-8c5d-7129dfee5021" providerId="ADAL" clId="{0B05F357-11E4-4C6E-9536-94FCABB404A5}" dt="2026-08-05T18:46:21.729" v="3059" actId="1076"/>
          <ac:picMkLst>
            <pc:docMk/>
            <pc:sldMk cId="0" sldId="264"/>
            <ac:picMk id="17" creationId="{02337E6E-98FF-60A3-AAA6-01588ECB8CAC}"/>
          </ac:picMkLst>
        </pc:picChg>
      </pc:sldChg>
      <pc:sldChg chg="addSp delSp mod">
        <pc:chgData name="Jonathan Finer" userId="5d5969b9-ea8c-4f4b-8c5d-7129dfee5021" providerId="ADAL" clId="{0B05F357-11E4-4C6E-9536-94FCABB404A5}" dt="2026-08-07T20:47:30.796" v="4584" actId="478"/>
        <pc:sldMkLst>
          <pc:docMk/>
          <pc:sldMk cId="0" sldId="265"/>
        </pc:sldMkLst>
        <pc:spChg chg="add">
          <ac:chgData name="Jonathan Finer" userId="5d5969b9-ea8c-4f4b-8c5d-7129dfee5021" providerId="ADAL" clId="{0B05F357-11E4-4C6E-9536-94FCABB404A5}" dt="2026-08-07T20:47:28.374" v="4583" actId="22"/>
          <ac:spMkLst>
            <pc:docMk/>
            <pc:sldMk cId="0" sldId="265"/>
            <ac:spMk id="15" creationId="{BA5255E2-B3AE-4302-E836-1661FD3CE587}"/>
          </ac:spMkLst>
        </pc:spChg>
      </pc:sldChg>
      <pc:sldChg chg="addSp delSp modSp add mod ord">
        <pc:chgData name="Jonathan Finer" userId="5d5969b9-ea8c-4f4b-8c5d-7129dfee5021" providerId="ADAL" clId="{0B05F357-11E4-4C6E-9536-94FCABB404A5}" dt="2026-08-07T20:41:16.276" v="4471" actId="478"/>
        <pc:sldMkLst>
          <pc:docMk/>
          <pc:sldMk cId="3565844783" sldId="268"/>
        </pc:sldMkLst>
        <pc:spChg chg="add mod">
          <ac:chgData name="Jonathan Finer" userId="5d5969b9-ea8c-4f4b-8c5d-7129dfee5021" providerId="ADAL" clId="{0B05F357-11E4-4C6E-9536-94FCABB404A5}" dt="2026-08-07T20:41:13.809" v="4470"/>
          <ac:spMkLst>
            <pc:docMk/>
            <pc:sldMk cId="3565844783" sldId="268"/>
            <ac:spMk id="4" creationId="{62BA16C5-ABBB-2AA1-F6FC-5768DEC53CF3}"/>
          </ac:spMkLst>
        </pc:spChg>
        <pc:spChg chg="mod">
          <ac:chgData name="Jonathan Finer" userId="5d5969b9-ea8c-4f4b-8c5d-7129dfee5021" providerId="ADAL" clId="{0B05F357-11E4-4C6E-9536-94FCABB404A5}" dt="2026-08-04T20:19:43.039" v="1926" actId="20577"/>
          <ac:spMkLst>
            <pc:docMk/>
            <pc:sldMk cId="3565844783" sldId="268"/>
            <ac:spMk id="10" creationId="{4E27817B-BF0F-7E49-41E5-6433C28717D8}"/>
          </ac:spMkLst>
        </pc:spChg>
      </pc:sldChg>
      <pc:sldChg chg="addSp delSp modSp add mod ord modNotesTx">
        <pc:chgData name="Jonathan Finer" userId="5d5969b9-ea8c-4f4b-8c5d-7129dfee5021" providerId="ADAL" clId="{0B05F357-11E4-4C6E-9536-94FCABB404A5}" dt="2026-08-11T17:46:38.808" v="5227" actId="20577"/>
        <pc:sldMkLst>
          <pc:docMk/>
          <pc:sldMk cId="1055396684" sldId="269"/>
        </pc:sldMkLst>
        <pc:spChg chg="add mod">
          <ac:chgData name="Jonathan Finer" userId="5d5969b9-ea8c-4f4b-8c5d-7129dfee5021" providerId="ADAL" clId="{0B05F357-11E4-4C6E-9536-94FCABB404A5}" dt="2026-08-07T20:41:19.769" v="4473"/>
          <ac:spMkLst>
            <pc:docMk/>
            <pc:sldMk cId="1055396684" sldId="269"/>
            <ac:spMk id="4" creationId="{52A67A7E-4A72-B913-5028-6053F715D102}"/>
          </ac:spMkLst>
        </pc:spChg>
        <pc:spChg chg="mod">
          <ac:chgData name="Jonathan Finer" userId="5d5969b9-ea8c-4f4b-8c5d-7129dfee5021" providerId="ADAL" clId="{0B05F357-11E4-4C6E-9536-94FCABB404A5}" dt="2026-08-04T19:40:03.634" v="1888" actId="20577"/>
          <ac:spMkLst>
            <pc:docMk/>
            <pc:sldMk cId="1055396684" sldId="269"/>
            <ac:spMk id="6" creationId="{ACB3108F-5770-465B-7FFD-9C6F22DEFDFC}"/>
          </ac:spMkLst>
        </pc:spChg>
        <pc:picChg chg="add mod modCrop">
          <ac:chgData name="Jonathan Finer" userId="5d5969b9-ea8c-4f4b-8c5d-7129dfee5021" providerId="ADAL" clId="{0B05F357-11E4-4C6E-9536-94FCABB404A5}" dt="2026-08-04T20:18:40.518" v="1914" actId="1582"/>
          <ac:picMkLst>
            <pc:docMk/>
            <pc:sldMk cId="1055396684" sldId="269"/>
            <ac:picMk id="21" creationId="{68F61706-3F04-CAD7-5A48-4CFD6B0C0142}"/>
          </ac:picMkLst>
        </pc:picChg>
        <pc:picChg chg="add mod modCrop">
          <ac:chgData name="Jonathan Finer" userId="5d5969b9-ea8c-4f4b-8c5d-7129dfee5021" providerId="ADAL" clId="{0B05F357-11E4-4C6E-9536-94FCABB404A5}" dt="2026-08-05T16:56:27.762" v="2114" actId="1076"/>
          <ac:picMkLst>
            <pc:docMk/>
            <pc:sldMk cId="1055396684" sldId="269"/>
            <ac:picMk id="24" creationId="{1B4786E9-9C2C-3AD8-85D8-92F45C1AB82D}"/>
          </ac:picMkLst>
        </pc:picChg>
      </pc:sldChg>
      <pc:sldChg chg="addSp delSp modSp add mod">
        <pc:chgData name="Jonathan Finer" userId="5d5969b9-ea8c-4f4b-8c5d-7129dfee5021" providerId="ADAL" clId="{0B05F357-11E4-4C6E-9536-94FCABB404A5}" dt="2026-08-07T21:16:12.299" v="4918" actId="1076"/>
        <pc:sldMkLst>
          <pc:docMk/>
          <pc:sldMk cId="2807713658" sldId="270"/>
        </pc:sldMkLst>
        <pc:spChg chg="mod">
          <ac:chgData name="Jonathan Finer" userId="5d5969b9-ea8c-4f4b-8c5d-7129dfee5021" providerId="ADAL" clId="{0B05F357-11E4-4C6E-9536-94FCABB404A5}" dt="2026-08-04T20:24:53.514" v="1970" actId="14100"/>
          <ac:spMkLst>
            <pc:docMk/>
            <pc:sldMk cId="2807713658" sldId="270"/>
            <ac:spMk id="6" creationId="{F507FED6-CDCA-542D-8A95-882100F7ADA1}"/>
          </ac:spMkLst>
        </pc:spChg>
        <pc:spChg chg="add">
          <ac:chgData name="Jonathan Finer" userId="5d5969b9-ea8c-4f4b-8c5d-7129dfee5021" providerId="ADAL" clId="{0B05F357-11E4-4C6E-9536-94FCABB404A5}" dt="2026-08-07T20:43:07.825" v="4495" actId="22"/>
          <ac:spMkLst>
            <pc:docMk/>
            <pc:sldMk cId="2807713658" sldId="270"/>
            <ac:spMk id="8" creationId="{396A6D46-41EE-A10E-A8AA-10E3638311DD}"/>
          </ac:spMkLst>
        </pc:spChg>
        <pc:spChg chg="add mod ord">
          <ac:chgData name="Jonathan Finer" userId="5d5969b9-ea8c-4f4b-8c5d-7129dfee5021" providerId="ADAL" clId="{0B05F357-11E4-4C6E-9536-94FCABB404A5}" dt="2026-08-04T20:40:23.797" v="2010" actId="14100"/>
          <ac:spMkLst>
            <pc:docMk/>
            <pc:sldMk cId="2807713658" sldId="270"/>
            <ac:spMk id="10" creationId="{1E78576C-3E69-0B7E-E8C1-4129F678621A}"/>
          </ac:spMkLst>
        </pc:spChg>
        <pc:spChg chg="add mod">
          <ac:chgData name="Jonathan Finer" userId="5d5969b9-ea8c-4f4b-8c5d-7129dfee5021" providerId="ADAL" clId="{0B05F357-11E4-4C6E-9536-94FCABB404A5}" dt="2026-08-07T21:06:47.947" v="4695" actId="1076"/>
          <ac:spMkLst>
            <pc:docMk/>
            <pc:sldMk cId="2807713658" sldId="270"/>
            <ac:spMk id="12" creationId="{F6229A73-FDCB-F670-F77F-C94D24664F9E}"/>
          </ac:spMkLst>
        </pc:spChg>
        <pc:spChg chg="add mod">
          <ac:chgData name="Jonathan Finer" userId="5d5969b9-ea8c-4f4b-8c5d-7129dfee5021" providerId="ADAL" clId="{0B05F357-11E4-4C6E-9536-94FCABB404A5}" dt="2026-08-07T21:08:54.202" v="4729" actId="1076"/>
          <ac:spMkLst>
            <pc:docMk/>
            <pc:sldMk cId="2807713658" sldId="270"/>
            <ac:spMk id="14" creationId="{081B9749-F07E-ACC4-DD95-F903398D9EC6}"/>
          </ac:spMkLst>
        </pc:spChg>
        <pc:spChg chg="add mod">
          <ac:chgData name="Jonathan Finer" userId="5d5969b9-ea8c-4f4b-8c5d-7129dfee5021" providerId="ADAL" clId="{0B05F357-11E4-4C6E-9536-94FCABB404A5}" dt="2026-08-07T21:11:20.451" v="4776" actId="1076"/>
          <ac:spMkLst>
            <pc:docMk/>
            <pc:sldMk cId="2807713658" sldId="270"/>
            <ac:spMk id="42" creationId="{8F519B24-0DBC-EAFA-075C-042DF2479733}"/>
          </ac:spMkLst>
        </pc:spChg>
        <pc:spChg chg="add mod">
          <ac:chgData name="Jonathan Finer" userId="5d5969b9-ea8c-4f4b-8c5d-7129dfee5021" providerId="ADAL" clId="{0B05F357-11E4-4C6E-9536-94FCABB404A5}" dt="2026-08-07T21:11:05.015" v="4774" actId="14100"/>
          <ac:spMkLst>
            <pc:docMk/>
            <pc:sldMk cId="2807713658" sldId="270"/>
            <ac:spMk id="44" creationId="{7175A001-8FB4-36F1-B3D7-663AF96BB84A}"/>
          </ac:spMkLst>
        </pc:spChg>
        <pc:spChg chg="add mod">
          <ac:chgData name="Jonathan Finer" userId="5d5969b9-ea8c-4f4b-8c5d-7129dfee5021" providerId="ADAL" clId="{0B05F357-11E4-4C6E-9536-94FCABB404A5}" dt="2026-08-07T21:11:47.219" v="4793" actId="1076"/>
          <ac:spMkLst>
            <pc:docMk/>
            <pc:sldMk cId="2807713658" sldId="270"/>
            <ac:spMk id="46" creationId="{14555457-8227-046D-2F11-1AA355F18DE7}"/>
          </ac:spMkLst>
        </pc:spChg>
        <pc:spChg chg="add mod">
          <ac:chgData name="Jonathan Finer" userId="5d5969b9-ea8c-4f4b-8c5d-7129dfee5021" providerId="ADAL" clId="{0B05F357-11E4-4C6E-9536-94FCABB404A5}" dt="2026-08-07T21:12:43.739" v="4812" actId="14100"/>
          <ac:spMkLst>
            <pc:docMk/>
            <pc:sldMk cId="2807713658" sldId="270"/>
            <ac:spMk id="59" creationId="{D3FF4182-6A04-0C52-4BF6-EBB496A4AACB}"/>
          </ac:spMkLst>
        </pc:spChg>
        <pc:spChg chg="add mod">
          <ac:chgData name="Jonathan Finer" userId="5d5969b9-ea8c-4f4b-8c5d-7129dfee5021" providerId="ADAL" clId="{0B05F357-11E4-4C6E-9536-94FCABB404A5}" dt="2026-08-07T21:13:09.270" v="4827" actId="1076"/>
          <ac:spMkLst>
            <pc:docMk/>
            <pc:sldMk cId="2807713658" sldId="270"/>
            <ac:spMk id="61" creationId="{ED9484EC-6F5E-0BF7-2F3F-4434F6DBABCC}"/>
          </ac:spMkLst>
        </pc:spChg>
        <pc:spChg chg="add mod">
          <ac:chgData name="Jonathan Finer" userId="5d5969b9-ea8c-4f4b-8c5d-7129dfee5021" providerId="ADAL" clId="{0B05F357-11E4-4C6E-9536-94FCABB404A5}" dt="2026-08-07T21:13:45.557" v="4829" actId="1076"/>
          <ac:spMkLst>
            <pc:docMk/>
            <pc:sldMk cId="2807713658" sldId="270"/>
            <ac:spMk id="63" creationId="{0AA80567-6200-2B65-A872-14689A736289}"/>
          </ac:spMkLst>
        </pc:spChg>
        <pc:spChg chg="add mod">
          <ac:chgData name="Jonathan Finer" userId="5d5969b9-ea8c-4f4b-8c5d-7129dfee5021" providerId="ADAL" clId="{0B05F357-11E4-4C6E-9536-94FCABB404A5}" dt="2026-08-07T21:14:10.337" v="4858" actId="1076"/>
          <ac:spMkLst>
            <pc:docMk/>
            <pc:sldMk cId="2807713658" sldId="270"/>
            <ac:spMk id="65" creationId="{C3188670-EA46-56C3-B4DD-BA734F745410}"/>
          </ac:spMkLst>
        </pc:spChg>
        <pc:spChg chg="add mod">
          <ac:chgData name="Jonathan Finer" userId="5d5969b9-ea8c-4f4b-8c5d-7129dfee5021" providerId="ADAL" clId="{0B05F357-11E4-4C6E-9536-94FCABB404A5}" dt="2026-08-07T21:14:59.042" v="4891" actId="1076"/>
          <ac:spMkLst>
            <pc:docMk/>
            <pc:sldMk cId="2807713658" sldId="270"/>
            <ac:spMk id="75" creationId="{F6EB21FE-49B7-D7B3-627A-3AA0C1B40EE0}"/>
          </ac:spMkLst>
        </pc:spChg>
        <pc:spChg chg="add mod">
          <ac:chgData name="Jonathan Finer" userId="5d5969b9-ea8c-4f4b-8c5d-7129dfee5021" providerId="ADAL" clId="{0B05F357-11E4-4C6E-9536-94FCABB404A5}" dt="2026-08-07T21:15:32.986" v="4895" actId="1076"/>
          <ac:spMkLst>
            <pc:docMk/>
            <pc:sldMk cId="2807713658" sldId="270"/>
            <ac:spMk id="77" creationId="{FECA8F7F-06AE-5353-FEE4-1541E6968820}"/>
          </ac:spMkLst>
        </pc:spChg>
        <pc:spChg chg="add mod">
          <ac:chgData name="Jonathan Finer" userId="5d5969b9-ea8c-4f4b-8c5d-7129dfee5021" providerId="ADAL" clId="{0B05F357-11E4-4C6E-9536-94FCABB404A5}" dt="2026-08-07T21:16:12.299" v="4918" actId="1076"/>
          <ac:spMkLst>
            <pc:docMk/>
            <pc:sldMk cId="2807713658" sldId="270"/>
            <ac:spMk id="79" creationId="{49F63715-AC8F-9080-8948-CB1B77B34A61}"/>
          </ac:spMkLst>
        </pc:spChg>
        <pc:picChg chg="add mod modCrop">
          <ac:chgData name="Jonathan Finer" userId="5d5969b9-ea8c-4f4b-8c5d-7129dfee5021" providerId="ADAL" clId="{0B05F357-11E4-4C6E-9536-94FCABB404A5}" dt="2026-08-07T21:10:44.053" v="4751" actId="1076"/>
          <ac:picMkLst>
            <pc:docMk/>
            <pc:sldMk cId="2807713658" sldId="270"/>
            <ac:picMk id="4" creationId="{B41D58FA-A42B-4EF2-0897-777F302DA82C}"/>
          </ac:picMkLst>
        </pc:picChg>
        <pc:picChg chg="add mod">
          <ac:chgData name="Jonathan Finer" userId="5d5969b9-ea8c-4f4b-8c5d-7129dfee5021" providerId="ADAL" clId="{0B05F357-11E4-4C6E-9536-94FCABB404A5}" dt="2026-08-04T20:38:42.716" v="1998" actId="1076"/>
          <ac:picMkLst>
            <pc:docMk/>
            <pc:sldMk cId="2807713658" sldId="270"/>
            <ac:picMk id="7" creationId="{C9928FA1-1632-C387-9E13-35CA3EB0ED54}"/>
          </ac:picMkLst>
        </pc:picChg>
        <pc:picChg chg="add mod">
          <ac:chgData name="Jonathan Finer" userId="5d5969b9-ea8c-4f4b-8c5d-7129dfee5021" providerId="ADAL" clId="{0B05F357-11E4-4C6E-9536-94FCABB404A5}" dt="2026-08-04T20:40:11.999" v="2008" actId="1076"/>
          <ac:picMkLst>
            <pc:docMk/>
            <pc:sldMk cId="2807713658" sldId="270"/>
            <ac:picMk id="9" creationId="{1295A8D3-2613-B971-201D-AB01F4A7C535}"/>
          </ac:picMkLst>
        </pc:picChg>
        <pc:cxnChg chg="add mod">
          <ac:chgData name="Jonathan Finer" userId="5d5969b9-ea8c-4f4b-8c5d-7129dfee5021" providerId="ADAL" clId="{0B05F357-11E4-4C6E-9536-94FCABB404A5}" dt="2026-08-07T21:07:22.923" v="4698" actId="1582"/>
          <ac:cxnSpMkLst>
            <pc:docMk/>
            <pc:sldMk cId="2807713658" sldId="270"/>
            <ac:cxnSpMk id="16" creationId="{872F9A12-5177-5DD9-CD27-E11611947AF0}"/>
          </ac:cxnSpMkLst>
        </pc:cxnChg>
        <pc:cxnChg chg="add mod">
          <ac:chgData name="Jonathan Finer" userId="5d5969b9-ea8c-4f4b-8c5d-7129dfee5021" providerId="ADAL" clId="{0B05F357-11E4-4C6E-9536-94FCABB404A5}" dt="2026-08-07T21:08:06.667" v="4713" actId="14100"/>
          <ac:cxnSpMkLst>
            <pc:docMk/>
            <pc:sldMk cId="2807713658" sldId="270"/>
            <ac:cxnSpMk id="19" creationId="{25458659-700D-1B5B-EF10-582969E6C316}"/>
          </ac:cxnSpMkLst>
        </pc:cxnChg>
        <pc:cxnChg chg="add mod">
          <ac:chgData name="Jonathan Finer" userId="5d5969b9-ea8c-4f4b-8c5d-7129dfee5021" providerId="ADAL" clId="{0B05F357-11E4-4C6E-9536-94FCABB404A5}" dt="2026-08-07T21:07:42.756" v="4705" actId="14100"/>
          <ac:cxnSpMkLst>
            <pc:docMk/>
            <pc:sldMk cId="2807713658" sldId="270"/>
            <ac:cxnSpMk id="20" creationId="{F4F907C0-1EC7-FA09-4237-5CD33D9319C8}"/>
          </ac:cxnSpMkLst>
        </pc:cxnChg>
        <pc:cxnChg chg="add mod">
          <ac:chgData name="Jonathan Finer" userId="5d5969b9-ea8c-4f4b-8c5d-7129dfee5021" providerId="ADAL" clId="{0B05F357-11E4-4C6E-9536-94FCABB404A5}" dt="2026-08-07T21:08:03.137" v="4712" actId="14100"/>
          <ac:cxnSpMkLst>
            <pc:docMk/>
            <pc:sldMk cId="2807713658" sldId="270"/>
            <ac:cxnSpMk id="23" creationId="{89479D1E-1CE4-DCCE-827D-D40F98455A32}"/>
          </ac:cxnSpMkLst>
        </pc:cxnChg>
        <pc:cxnChg chg="add mod">
          <ac:chgData name="Jonathan Finer" userId="5d5969b9-ea8c-4f4b-8c5d-7129dfee5021" providerId="ADAL" clId="{0B05F357-11E4-4C6E-9536-94FCABB404A5}" dt="2026-08-07T21:08:32.136" v="4719" actId="14100"/>
          <ac:cxnSpMkLst>
            <pc:docMk/>
            <pc:sldMk cId="2807713658" sldId="270"/>
            <ac:cxnSpMk id="30" creationId="{B9B4127D-26E1-C2C1-A00A-7BBD96412D35}"/>
          </ac:cxnSpMkLst>
        </pc:cxnChg>
        <pc:cxnChg chg="add mod">
          <ac:chgData name="Jonathan Finer" userId="5d5969b9-ea8c-4f4b-8c5d-7129dfee5021" providerId="ADAL" clId="{0B05F357-11E4-4C6E-9536-94FCABB404A5}" dt="2026-08-07T21:08:36.835" v="4722" actId="14100"/>
          <ac:cxnSpMkLst>
            <pc:docMk/>
            <pc:sldMk cId="2807713658" sldId="270"/>
            <ac:cxnSpMk id="32" creationId="{4777CB12-432C-D08A-1E8D-FD615D406005}"/>
          </ac:cxnSpMkLst>
        </pc:cxnChg>
        <pc:cxnChg chg="add mod">
          <ac:chgData name="Jonathan Finer" userId="5d5969b9-ea8c-4f4b-8c5d-7129dfee5021" providerId="ADAL" clId="{0B05F357-11E4-4C6E-9536-94FCABB404A5}" dt="2026-08-07T21:08:41.687" v="4725" actId="14100"/>
          <ac:cxnSpMkLst>
            <pc:docMk/>
            <pc:sldMk cId="2807713658" sldId="270"/>
            <ac:cxnSpMk id="34" creationId="{B18C9C6E-6722-D27A-5A9A-9EEA142A6FBE}"/>
          </ac:cxnSpMkLst>
        </pc:cxnChg>
        <pc:cxnChg chg="add mod">
          <ac:chgData name="Jonathan Finer" userId="5d5969b9-ea8c-4f4b-8c5d-7129dfee5021" providerId="ADAL" clId="{0B05F357-11E4-4C6E-9536-94FCABB404A5}" dt="2026-08-07T21:08:47.371" v="4728" actId="14100"/>
          <ac:cxnSpMkLst>
            <pc:docMk/>
            <pc:sldMk cId="2807713658" sldId="270"/>
            <ac:cxnSpMk id="37" creationId="{2E015A42-E17A-9517-D8BA-D0683F063DCC}"/>
          </ac:cxnSpMkLst>
        </pc:cxnChg>
        <pc:cxnChg chg="add mod">
          <ac:chgData name="Jonathan Finer" userId="5d5969b9-ea8c-4f4b-8c5d-7129dfee5021" providerId="ADAL" clId="{0B05F357-11E4-4C6E-9536-94FCABB404A5}" dt="2026-08-07T21:12:22.718" v="4807" actId="14100"/>
          <ac:cxnSpMkLst>
            <pc:docMk/>
            <pc:sldMk cId="2807713658" sldId="270"/>
            <ac:cxnSpMk id="47" creationId="{A60D5F5B-2CAB-EB8C-1319-8D6E2E7274AA}"/>
          </ac:cxnSpMkLst>
        </pc:cxnChg>
        <pc:cxnChg chg="add mod">
          <ac:chgData name="Jonathan Finer" userId="5d5969b9-ea8c-4f4b-8c5d-7129dfee5021" providerId="ADAL" clId="{0B05F357-11E4-4C6E-9536-94FCABB404A5}" dt="2026-08-07T21:12:04.264" v="4798" actId="1076"/>
          <ac:cxnSpMkLst>
            <pc:docMk/>
            <pc:sldMk cId="2807713658" sldId="270"/>
            <ac:cxnSpMk id="49" creationId="{45987446-15D0-D168-4190-9370EC12180D}"/>
          </ac:cxnSpMkLst>
        </pc:cxnChg>
        <pc:cxnChg chg="add mod">
          <ac:chgData name="Jonathan Finer" userId="5d5969b9-ea8c-4f4b-8c5d-7129dfee5021" providerId="ADAL" clId="{0B05F357-11E4-4C6E-9536-94FCABB404A5}" dt="2026-08-07T21:12:11.583" v="4802" actId="14100"/>
          <ac:cxnSpMkLst>
            <pc:docMk/>
            <pc:sldMk cId="2807713658" sldId="270"/>
            <ac:cxnSpMk id="50" creationId="{42E1FF1F-9275-0D10-3F9F-9183F48A0D2E}"/>
          </ac:cxnSpMkLst>
        </pc:cxnChg>
        <pc:cxnChg chg="add mod">
          <ac:chgData name="Jonathan Finer" userId="5d5969b9-ea8c-4f4b-8c5d-7129dfee5021" providerId="ADAL" clId="{0B05F357-11E4-4C6E-9536-94FCABB404A5}" dt="2026-08-07T21:12:20.994" v="4806" actId="14100"/>
          <ac:cxnSpMkLst>
            <pc:docMk/>
            <pc:sldMk cId="2807713658" sldId="270"/>
            <ac:cxnSpMk id="55" creationId="{15883EE8-C206-1049-9C30-9514B94411F3}"/>
          </ac:cxnSpMkLst>
        </pc:cxnChg>
        <pc:cxnChg chg="add mod">
          <ac:chgData name="Jonathan Finer" userId="5d5969b9-ea8c-4f4b-8c5d-7129dfee5021" providerId="ADAL" clId="{0B05F357-11E4-4C6E-9536-94FCABB404A5}" dt="2026-08-07T21:14:25.494" v="4861" actId="14100"/>
          <ac:cxnSpMkLst>
            <pc:docMk/>
            <pc:sldMk cId="2807713658" sldId="270"/>
            <ac:cxnSpMk id="66" creationId="{B5373CF4-4528-3C54-F0D3-7CAF6C97B726}"/>
          </ac:cxnSpMkLst>
        </pc:cxnChg>
        <pc:cxnChg chg="add mod">
          <ac:chgData name="Jonathan Finer" userId="5d5969b9-ea8c-4f4b-8c5d-7129dfee5021" providerId="ADAL" clId="{0B05F357-11E4-4C6E-9536-94FCABB404A5}" dt="2026-08-07T21:14:31.623" v="4863" actId="1076"/>
          <ac:cxnSpMkLst>
            <pc:docMk/>
            <pc:sldMk cId="2807713658" sldId="270"/>
            <ac:cxnSpMk id="68" creationId="{8CB7B2E1-26C1-8D30-5E66-AFAA69F0F42A}"/>
          </ac:cxnSpMkLst>
        </pc:cxnChg>
        <pc:cxnChg chg="add mod">
          <ac:chgData name="Jonathan Finer" userId="5d5969b9-ea8c-4f4b-8c5d-7129dfee5021" providerId="ADAL" clId="{0B05F357-11E4-4C6E-9536-94FCABB404A5}" dt="2026-08-07T21:14:37.704" v="4866" actId="14100"/>
          <ac:cxnSpMkLst>
            <pc:docMk/>
            <pc:sldMk cId="2807713658" sldId="270"/>
            <ac:cxnSpMk id="69" creationId="{97BD9A97-405D-34DC-E78C-164EDAE3E246}"/>
          </ac:cxnSpMkLst>
        </pc:cxnChg>
        <pc:cxnChg chg="add mod">
          <ac:chgData name="Jonathan Finer" userId="5d5969b9-ea8c-4f4b-8c5d-7129dfee5021" providerId="ADAL" clId="{0B05F357-11E4-4C6E-9536-94FCABB404A5}" dt="2026-08-07T21:14:43.953" v="4869" actId="14100"/>
          <ac:cxnSpMkLst>
            <pc:docMk/>
            <pc:sldMk cId="2807713658" sldId="270"/>
            <ac:cxnSpMk id="72" creationId="{70691332-16EF-0978-4C06-DEB235B0AB97}"/>
          </ac:cxnSpMkLst>
        </pc:cxnChg>
      </pc:sldChg>
      <pc:sldChg chg="addSp delSp modSp add mod modAnim">
        <pc:chgData name="Jonathan Finer" userId="5d5969b9-ea8c-4f4b-8c5d-7129dfee5021" providerId="ADAL" clId="{0B05F357-11E4-4C6E-9536-94FCABB404A5}" dt="2026-08-07T20:45:23.965" v="4498" actId="478"/>
        <pc:sldMkLst>
          <pc:docMk/>
          <pc:sldMk cId="2672943704" sldId="271"/>
        </pc:sldMkLst>
        <pc:spChg chg="mod">
          <ac:chgData name="Jonathan Finer" userId="5d5969b9-ea8c-4f4b-8c5d-7129dfee5021" providerId="ADAL" clId="{0B05F357-11E4-4C6E-9536-94FCABB404A5}" dt="2026-08-05T17:00:27.780" v="2157" actId="20577"/>
          <ac:spMkLst>
            <pc:docMk/>
            <pc:sldMk cId="2672943704" sldId="271"/>
            <ac:spMk id="6" creationId="{99AA138B-9629-1A7A-B801-D1C744133959}"/>
          </ac:spMkLst>
        </pc:spChg>
        <pc:spChg chg="add">
          <ac:chgData name="Jonathan Finer" userId="5d5969b9-ea8c-4f4b-8c5d-7129dfee5021" providerId="ADAL" clId="{0B05F357-11E4-4C6E-9536-94FCABB404A5}" dt="2026-08-07T20:45:22.915" v="4497" actId="22"/>
          <ac:spMkLst>
            <pc:docMk/>
            <pc:sldMk cId="2672943704" sldId="271"/>
            <ac:spMk id="7" creationId="{81B2F207-92C7-C4FD-1E58-2E5CC46E310A}"/>
          </ac:spMkLst>
        </pc:spChg>
        <pc:spChg chg="add mod">
          <ac:chgData name="Jonathan Finer" userId="5d5969b9-ea8c-4f4b-8c5d-7129dfee5021" providerId="ADAL" clId="{0B05F357-11E4-4C6E-9536-94FCABB404A5}" dt="2026-08-05T20:27:28.068" v="4423" actId="2710"/>
          <ac:spMkLst>
            <pc:docMk/>
            <pc:sldMk cId="2672943704" sldId="271"/>
            <ac:spMk id="12" creationId="{A4EB4B07-7B4E-59EC-CD45-B5780D3DD87E}"/>
          </ac:spMkLst>
        </pc:spChg>
        <pc:picChg chg="add mod modCrop">
          <ac:chgData name="Jonathan Finer" userId="5d5969b9-ea8c-4f4b-8c5d-7129dfee5021" providerId="ADAL" clId="{0B05F357-11E4-4C6E-9536-94FCABB404A5}" dt="2026-08-05T20:12:05.965" v="4200" actId="1076"/>
          <ac:picMkLst>
            <pc:docMk/>
            <pc:sldMk cId="2672943704" sldId="271"/>
            <ac:picMk id="5" creationId="{34637C64-E412-4288-AE48-13E35E35539C}"/>
          </ac:picMkLst>
        </pc:picChg>
      </pc:sldChg>
      <pc:sldChg chg="addSp delSp modSp add mod modAnim modNotesTx">
        <pc:chgData name="Jonathan Finer" userId="5d5969b9-ea8c-4f4b-8c5d-7129dfee5021" providerId="ADAL" clId="{0B05F357-11E4-4C6E-9536-94FCABB404A5}" dt="2026-08-11T17:46:48.062" v="5229" actId="20577"/>
        <pc:sldMkLst>
          <pc:docMk/>
          <pc:sldMk cId="314989992" sldId="272"/>
        </pc:sldMkLst>
        <pc:spChg chg="mod">
          <ac:chgData name="Jonathan Finer" userId="5d5969b9-ea8c-4f4b-8c5d-7129dfee5021" providerId="ADAL" clId="{0B05F357-11E4-4C6E-9536-94FCABB404A5}" dt="2026-08-05T17:03:53.054" v="2205" actId="20577"/>
          <ac:spMkLst>
            <pc:docMk/>
            <pc:sldMk cId="314989992" sldId="272"/>
            <ac:spMk id="6" creationId="{14A180A4-7530-0631-6F93-3F45E237FD19}"/>
          </ac:spMkLst>
        </pc:spChg>
        <pc:spChg chg="add">
          <ac:chgData name="Jonathan Finer" userId="5d5969b9-ea8c-4f4b-8c5d-7129dfee5021" providerId="ADAL" clId="{0B05F357-11E4-4C6E-9536-94FCABB404A5}" dt="2026-08-07T20:45:25.707" v="4499" actId="22"/>
          <ac:spMkLst>
            <pc:docMk/>
            <pc:sldMk cId="314989992" sldId="272"/>
            <ac:spMk id="7" creationId="{BD71DD59-3A51-F5EA-EF30-4BAFD7AF0625}"/>
          </ac:spMkLst>
        </pc:spChg>
        <pc:spChg chg="add mod">
          <ac:chgData name="Jonathan Finer" userId="5d5969b9-ea8c-4f4b-8c5d-7129dfee5021" providerId="ADAL" clId="{0B05F357-11E4-4C6E-9536-94FCABB404A5}" dt="2026-08-05T20:27:32.632" v="4424" actId="2710"/>
          <ac:spMkLst>
            <pc:docMk/>
            <pc:sldMk cId="314989992" sldId="272"/>
            <ac:spMk id="8" creationId="{7121AA95-E7FF-BB92-7C46-779277603D25}"/>
          </ac:spMkLst>
        </pc:spChg>
        <pc:picChg chg="add mod modCrop">
          <ac:chgData name="Jonathan Finer" userId="5d5969b9-ea8c-4f4b-8c5d-7129dfee5021" providerId="ADAL" clId="{0B05F357-11E4-4C6E-9536-94FCABB404A5}" dt="2026-08-05T18:39:44.624" v="2963" actId="1076"/>
          <ac:picMkLst>
            <pc:docMk/>
            <pc:sldMk cId="314989992" sldId="272"/>
            <ac:picMk id="4" creationId="{190FE008-6F49-C013-9E91-954927D9BDF8}"/>
          </ac:picMkLst>
        </pc:picChg>
      </pc:sldChg>
      <pc:sldChg chg="addSp delSp modSp add mod ord modAnim modNotesTx">
        <pc:chgData name="Jonathan Finer" userId="5d5969b9-ea8c-4f4b-8c5d-7129dfee5021" providerId="ADAL" clId="{0B05F357-11E4-4C6E-9536-94FCABB404A5}" dt="2026-08-11T17:46:42.563" v="5228" actId="20577"/>
        <pc:sldMkLst>
          <pc:docMk/>
          <pc:sldMk cId="4025673460" sldId="273"/>
        </pc:sldMkLst>
        <pc:spChg chg="mod">
          <ac:chgData name="Jonathan Finer" userId="5d5969b9-ea8c-4f4b-8c5d-7129dfee5021" providerId="ADAL" clId="{0B05F357-11E4-4C6E-9536-94FCABB404A5}" dt="2026-08-05T18:28:31.492" v="2710" actId="20577"/>
          <ac:spMkLst>
            <pc:docMk/>
            <pc:sldMk cId="4025673460" sldId="273"/>
            <ac:spMk id="6" creationId="{A048BE42-057B-DD5D-C463-B20C5360E02F}"/>
          </ac:spMkLst>
        </pc:spChg>
        <pc:spChg chg="add">
          <ac:chgData name="Jonathan Finer" userId="5d5969b9-ea8c-4f4b-8c5d-7129dfee5021" providerId="ADAL" clId="{0B05F357-11E4-4C6E-9536-94FCABB404A5}" dt="2026-08-07T20:41:37.188" v="4477" actId="22"/>
          <ac:spMkLst>
            <pc:docMk/>
            <pc:sldMk cId="4025673460" sldId="273"/>
            <ac:spMk id="7" creationId="{CA7BEF2B-85F7-E076-3923-CE44D3300182}"/>
          </ac:spMkLst>
        </pc:spChg>
        <pc:spChg chg="add mod">
          <ac:chgData name="Jonathan Finer" userId="5d5969b9-ea8c-4f4b-8c5d-7129dfee5021" providerId="ADAL" clId="{0B05F357-11E4-4C6E-9536-94FCABB404A5}" dt="2026-08-11T17:28:47.305" v="5091" actId="20577"/>
          <ac:spMkLst>
            <pc:docMk/>
            <pc:sldMk cId="4025673460" sldId="273"/>
            <ac:spMk id="8" creationId="{1D792040-BBA8-0385-0EAD-C817A336C7C2}"/>
          </ac:spMkLst>
        </pc:spChg>
        <pc:picChg chg="add mod">
          <ac:chgData name="Jonathan Finer" userId="5d5969b9-ea8c-4f4b-8c5d-7129dfee5021" providerId="ADAL" clId="{0B05F357-11E4-4C6E-9536-94FCABB404A5}" dt="2026-08-05T18:28:49.178" v="2711" actId="1076"/>
          <ac:picMkLst>
            <pc:docMk/>
            <pc:sldMk cId="4025673460" sldId="273"/>
            <ac:picMk id="4" creationId="{D1A5FA2E-5C64-7184-D712-97856FA4047A}"/>
          </ac:picMkLst>
        </pc:picChg>
      </pc:sldChg>
      <pc:sldChg chg="addSp delSp modSp add mod ord">
        <pc:chgData name="Jonathan Finer" userId="5d5969b9-ea8c-4f4b-8c5d-7129dfee5021" providerId="ADAL" clId="{0B05F357-11E4-4C6E-9536-94FCABB404A5}" dt="2026-08-07T20:45:54.828" v="4506" actId="22"/>
        <pc:sldMkLst>
          <pc:docMk/>
          <pc:sldMk cId="1010355602" sldId="276"/>
        </pc:sldMkLst>
        <pc:spChg chg="add">
          <ac:chgData name="Jonathan Finer" userId="5d5969b9-ea8c-4f4b-8c5d-7129dfee5021" providerId="ADAL" clId="{0B05F357-11E4-4C6E-9536-94FCABB404A5}" dt="2026-08-07T20:45:54.828" v="4506" actId="22"/>
          <ac:spMkLst>
            <pc:docMk/>
            <pc:sldMk cId="1010355602" sldId="276"/>
            <ac:spMk id="5" creationId="{230E8557-C59C-9C0B-3578-91DF77EF09CC}"/>
          </ac:spMkLst>
        </pc:spChg>
        <pc:spChg chg="mod">
          <ac:chgData name="Jonathan Finer" userId="5d5969b9-ea8c-4f4b-8c5d-7129dfee5021" providerId="ADAL" clId="{0B05F357-11E4-4C6E-9536-94FCABB404A5}" dt="2026-08-05T17:45:57.616" v="2385" actId="20577"/>
          <ac:spMkLst>
            <pc:docMk/>
            <pc:sldMk cId="1010355602" sldId="276"/>
            <ac:spMk id="10" creationId="{909231F5-B5FE-ACF3-D015-0D5080FDDC7D}"/>
          </ac:spMkLst>
        </pc:spChg>
      </pc:sldChg>
      <pc:sldChg chg="addSp delSp modSp add mod ord">
        <pc:chgData name="Jonathan Finer" userId="5d5969b9-ea8c-4f4b-8c5d-7129dfee5021" providerId="ADAL" clId="{0B05F357-11E4-4C6E-9536-94FCABB404A5}" dt="2026-08-07T20:46:03.720" v="4509" actId="478"/>
        <pc:sldMkLst>
          <pc:docMk/>
          <pc:sldMk cId="626701141" sldId="277"/>
        </pc:sldMkLst>
        <pc:spChg chg="mod">
          <ac:chgData name="Jonathan Finer" userId="5d5969b9-ea8c-4f4b-8c5d-7129dfee5021" providerId="ADAL" clId="{0B05F357-11E4-4C6E-9536-94FCABB404A5}" dt="2026-08-05T17:46:45.557" v="2406" actId="20577"/>
          <ac:spMkLst>
            <pc:docMk/>
            <pc:sldMk cId="626701141" sldId="277"/>
            <ac:spMk id="6" creationId="{4F492816-78D3-8D04-D171-4B5A6A784349}"/>
          </ac:spMkLst>
        </pc:spChg>
        <pc:spChg chg="add">
          <ac:chgData name="Jonathan Finer" userId="5d5969b9-ea8c-4f4b-8c5d-7129dfee5021" providerId="ADAL" clId="{0B05F357-11E4-4C6E-9536-94FCABB404A5}" dt="2026-08-07T20:45:58.156" v="4507" actId="22"/>
          <ac:spMkLst>
            <pc:docMk/>
            <pc:sldMk cId="626701141" sldId="277"/>
            <ac:spMk id="9" creationId="{6736D6EA-1A2E-8E07-E9A0-B84D38734977}"/>
          </ac:spMkLst>
        </pc:spChg>
        <pc:picChg chg="add mod">
          <ac:chgData name="Jonathan Finer" userId="5d5969b9-ea8c-4f4b-8c5d-7129dfee5021" providerId="ADAL" clId="{0B05F357-11E4-4C6E-9536-94FCABB404A5}" dt="2026-08-05T17:48:14.472" v="2428" actId="1076"/>
          <ac:picMkLst>
            <pc:docMk/>
            <pc:sldMk cId="626701141" sldId="277"/>
            <ac:picMk id="5" creationId="{B72E22DD-33CD-18C5-CFA0-47945006B0C0}"/>
          </ac:picMkLst>
        </pc:picChg>
        <pc:picChg chg="add mod">
          <ac:chgData name="Jonathan Finer" userId="5d5969b9-ea8c-4f4b-8c5d-7129dfee5021" providerId="ADAL" clId="{0B05F357-11E4-4C6E-9536-94FCABB404A5}" dt="2026-08-05T20:19:42.356" v="4255"/>
          <ac:picMkLst>
            <pc:docMk/>
            <pc:sldMk cId="626701141" sldId="277"/>
            <ac:picMk id="7" creationId="{CE565DA2-F98A-526A-E890-41142243DB38}"/>
          </ac:picMkLst>
        </pc:picChg>
        <pc:picChg chg="add mod modCrop">
          <ac:chgData name="Jonathan Finer" userId="5d5969b9-ea8c-4f4b-8c5d-7129dfee5021" providerId="ADAL" clId="{0B05F357-11E4-4C6E-9536-94FCABB404A5}" dt="2026-08-05T20:19:52.036" v="4256"/>
          <ac:picMkLst>
            <pc:docMk/>
            <pc:sldMk cId="626701141" sldId="277"/>
            <ac:picMk id="8" creationId="{93AB1C03-6EC5-426D-54BF-086D0C7FA50F}"/>
          </ac:picMkLst>
        </pc:picChg>
      </pc:sldChg>
      <pc:sldChg chg="addSp delSp modSp add mod">
        <pc:chgData name="Jonathan Finer" userId="5d5969b9-ea8c-4f4b-8c5d-7129dfee5021" providerId="ADAL" clId="{0B05F357-11E4-4C6E-9536-94FCABB404A5}" dt="2026-08-07T20:46:08.302" v="4511" actId="478"/>
        <pc:sldMkLst>
          <pc:docMk/>
          <pc:sldMk cId="3382932159" sldId="278"/>
        </pc:sldMkLst>
        <pc:spChg chg="mod">
          <ac:chgData name="Jonathan Finer" userId="5d5969b9-ea8c-4f4b-8c5d-7129dfee5021" providerId="ADAL" clId="{0B05F357-11E4-4C6E-9536-94FCABB404A5}" dt="2026-08-05T17:49:15.599" v="2457" actId="20577"/>
          <ac:spMkLst>
            <pc:docMk/>
            <pc:sldMk cId="3382932159" sldId="278"/>
            <ac:spMk id="6" creationId="{D6ABD154-B56E-31CC-5177-031CA60AA1BF}"/>
          </ac:spMkLst>
        </pc:spChg>
        <pc:spChg chg="add">
          <ac:chgData name="Jonathan Finer" userId="5d5969b9-ea8c-4f4b-8c5d-7129dfee5021" providerId="ADAL" clId="{0B05F357-11E4-4C6E-9536-94FCABB404A5}" dt="2026-08-07T20:46:06.112" v="4510" actId="22"/>
          <ac:spMkLst>
            <pc:docMk/>
            <pc:sldMk cId="3382932159" sldId="278"/>
            <ac:spMk id="7" creationId="{69A6A167-8E64-E76C-D948-B7126E374778}"/>
          </ac:spMkLst>
        </pc:spChg>
        <pc:picChg chg="add mod">
          <ac:chgData name="Jonathan Finer" userId="5d5969b9-ea8c-4f4b-8c5d-7129dfee5021" providerId="ADAL" clId="{0B05F357-11E4-4C6E-9536-94FCABB404A5}" dt="2026-08-05T17:52:41.590" v="2493" actId="1076"/>
          <ac:picMkLst>
            <pc:docMk/>
            <pc:sldMk cId="3382932159" sldId="278"/>
            <ac:picMk id="4" creationId="{AD0262FD-EDFF-64C3-AD4E-92704012C0C7}"/>
          </ac:picMkLst>
        </pc:picChg>
        <pc:picChg chg="add mod">
          <ac:chgData name="Jonathan Finer" userId="5d5969b9-ea8c-4f4b-8c5d-7129dfee5021" providerId="ADAL" clId="{0B05F357-11E4-4C6E-9536-94FCABB404A5}" dt="2026-08-05T20:28:51.218" v="4427"/>
          <ac:picMkLst>
            <pc:docMk/>
            <pc:sldMk cId="3382932159" sldId="278"/>
            <ac:picMk id="9" creationId="{9F0171C1-2AFD-ECDD-55D5-AB4D8CDDBBC0}"/>
          </ac:picMkLst>
        </pc:picChg>
      </pc:sldChg>
      <pc:sldChg chg="addSp delSp modSp add mod modNotesTx">
        <pc:chgData name="Jonathan Finer" userId="5d5969b9-ea8c-4f4b-8c5d-7129dfee5021" providerId="ADAL" clId="{0B05F357-11E4-4C6E-9536-94FCABB404A5}" dt="2026-08-11T17:44:12.404" v="5221" actId="20577"/>
        <pc:sldMkLst>
          <pc:docMk/>
          <pc:sldMk cId="2138665779" sldId="279"/>
        </pc:sldMkLst>
        <pc:spChg chg="add mod">
          <ac:chgData name="Jonathan Finer" userId="5d5969b9-ea8c-4f4b-8c5d-7129dfee5021" providerId="ADAL" clId="{0B05F357-11E4-4C6E-9536-94FCABB404A5}" dt="2026-08-11T17:41:31.443" v="5183" actId="14100"/>
          <ac:spMkLst>
            <pc:docMk/>
            <pc:sldMk cId="2138665779" sldId="279"/>
            <ac:spMk id="4" creationId="{B541C4F1-3ED5-D30E-49A5-9C8972763794}"/>
          </ac:spMkLst>
        </pc:spChg>
        <pc:spChg chg="add">
          <ac:chgData name="Jonathan Finer" userId="5d5969b9-ea8c-4f4b-8c5d-7129dfee5021" providerId="ADAL" clId="{0B05F357-11E4-4C6E-9536-94FCABB404A5}" dt="2026-08-07T20:46:09.649" v="4512" actId="22"/>
          <ac:spMkLst>
            <pc:docMk/>
            <pc:sldMk cId="2138665779" sldId="279"/>
            <ac:spMk id="5" creationId="{158A37A5-BB86-90A5-D80D-54CB79CAD3C6}"/>
          </ac:spMkLst>
        </pc:spChg>
        <pc:spChg chg="mod">
          <ac:chgData name="Jonathan Finer" userId="5d5969b9-ea8c-4f4b-8c5d-7129dfee5021" providerId="ADAL" clId="{0B05F357-11E4-4C6E-9536-94FCABB404A5}" dt="2026-08-05T17:49:29.742" v="2479" actId="20577"/>
          <ac:spMkLst>
            <pc:docMk/>
            <pc:sldMk cId="2138665779" sldId="279"/>
            <ac:spMk id="6" creationId="{C070BA23-D67B-5375-CBCF-CF8F7CCBD13E}"/>
          </ac:spMkLst>
        </pc:spChg>
        <pc:spChg chg="add mod">
          <ac:chgData name="Jonathan Finer" userId="5d5969b9-ea8c-4f4b-8c5d-7129dfee5021" providerId="ADAL" clId="{0B05F357-11E4-4C6E-9536-94FCABB404A5}" dt="2026-08-07T21:17:11.602" v="4923" actId="1582"/>
          <ac:spMkLst>
            <pc:docMk/>
            <pc:sldMk cId="2138665779" sldId="279"/>
            <ac:spMk id="7" creationId="{31C3F38F-2AC8-0115-963F-D9BAADFCFCE5}"/>
          </ac:spMkLst>
        </pc:spChg>
        <pc:spChg chg="add mod">
          <ac:chgData name="Jonathan Finer" userId="5d5969b9-ea8c-4f4b-8c5d-7129dfee5021" providerId="ADAL" clId="{0B05F357-11E4-4C6E-9536-94FCABB404A5}" dt="2026-08-07T21:18:03.435" v="4942" actId="255"/>
          <ac:spMkLst>
            <pc:docMk/>
            <pc:sldMk cId="2138665779" sldId="279"/>
            <ac:spMk id="8" creationId="{A47611A0-04EE-575B-14EC-C1E5AD36526C}"/>
          </ac:spMkLst>
        </pc:spChg>
        <pc:spChg chg="add mod">
          <ac:chgData name="Jonathan Finer" userId="5d5969b9-ea8c-4f4b-8c5d-7129dfee5021" providerId="ADAL" clId="{0B05F357-11E4-4C6E-9536-94FCABB404A5}" dt="2026-08-11T17:43:36.802" v="5200" actId="20577"/>
          <ac:spMkLst>
            <pc:docMk/>
            <pc:sldMk cId="2138665779" sldId="279"/>
            <ac:spMk id="12" creationId="{A6CB271B-1F74-926F-C6FE-5B17A7737EF1}"/>
          </ac:spMkLst>
        </pc:spChg>
        <pc:spChg chg="add mod ord">
          <ac:chgData name="Jonathan Finer" userId="5d5969b9-ea8c-4f4b-8c5d-7129dfee5021" providerId="ADAL" clId="{0B05F357-11E4-4C6E-9536-94FCABB404A5}" dt="2026-08-07T21:02:03.185" v="4627" actId="14100"/>
          <ac:spMkLst>
            <pc:docMk/>
            <pc:sldMk cId="2138665779" sldId="279"/>
            <ac:spMk id="14" creationId="{6971699F-C0AD-6D3D-B8D5-16B1155E2204}"/>
          </ac:spMkLst>
        </pc:spChg>
        <pc:spChg chg="add mod">
          <ac:chgData name="Jonathan Finer" userId="5d5969b9-ea8c-4f4b-8c5d-7129dfee5021" providerId="ADAL" clId="{0B05F357-11E4-4C6E-9536-94FCABB404A5}" dt="2026-08-11T17:43:44.466" v="5209" actId="20577"/>
          <ac:spMkLst>
            <pc:docMk/>
            <pc:sldMk cId="2138665779" sldId="279"/>
            <ac:spMk id="17" creationId="{4D99AAF3-D8C0-583E-20B3-A835A2E4312B}"/>
          </ac:spMkLst>
        </pc:spChg>
        <pc:spChg chg="add mod">
          <ac:chgData name="Jonathan Finer" userId="5d5969b9-ea8c-4f4b-8c5d-7129dfee5021" providerId="ADAL" clId="{0B05F357-11E4-4C6E-9536-94FCABB404A5}" dt="2026-08-07T21:18:45.796" v="4948" actId="14100"/>
          <ac:spMkLst>
            <pc:docMk/>
            <pc:sldMk cId="2138665779" sldId="279"/>
            <ac:spMk id="18" creationId="{21966437-04D6-FC47-3457-F03756C0628E}"/>
          </ac:spMkLst>
        </pc:spChg>
        <pc:spChg chg="add mod">
          <ac:chgData name="Jonathan Finer" userId="5d5969b9-ea8c-4f4b-8c5d-7129dfee5021" providerId="ADAL" clId="{0B05F357-11E4-4C6E-9536-94FCABB404A5}" dt="2026-08-07T21:19:20.627" v="4965" actId="14100"/>
          <ac:spMkLst>
            <pc:docMk/>
            <pc:sldMk cId="2138665779" sldId="279"/>
            <ac:spMk id="20" creationId="{F4A7628F-1A29-7C4A-DFDA-F00C6B0D86BA}"/>
          </ac:spMkLst>
        </pc:spChg>
        <pc:spChg chg="add mod">
          <ac:chgData name="Jonathan Finer" userId="5d5969b9-ea8c-4f4b-8c5d-7129dfee5021" providerId="ADAL" clId="{0B05F357-11E4-4C6E-9536-94FCABB404A5}" dt="2026-08-11T17:44:12.404" v="5221" actId="20577"/>
          <ac:spMkLst>
            <pc:docMk/>
            <pc:sldMk cId="2138665779" sldId="279"/>
            <ac:spMk id="22" creationId="{95266B41-61A0-9E65-825D-F1DACAA2029D}"/>
          </ac:spMkLst>
        </pc:spChg>
        <pc:spChg chg="add mod">
          <ac:chgData name="Jonathan Finer" userId="5d5969b9-ea8c-4f4b-8c5d-7129dfee5021" providerId="ADAL" clId="{0B05F357-11E4-4C6E-9536-94FCABB404A5}" dt="2026-08-07T21:19:41.990" v="4970" actId="14100"/>
          <ac:spMkLst>
            <pc:docMk/>
            <pc:sldMk cId="2138665779" sldId="279"/>
            <ac:spMk id="28" creationId="{0F31A487-8A4F-4275-6A3F-2918257EE4DF}"/>
          </ac:spMkLst>
        </pc:spChg>
        <pc:spChg chg="add mod">
          <ac:chgData name="Jonathan Finer" userId="5d5969b9-ea8c-4f4b-8c5d-7129dfee5021" providerId="ADAL" clId="{0B05F357-11E4-4C6E-9536-94FCABB404A5}" dt="2026-08-07T21:20:25.620" v="4996" actId="14100"/>
          <ac:spMkLst>
            <pc:docMk/>
            <pc:sldMk cId="2138665779" sldId="279"/>
            <ac:spMk id="29" creationId="{6454B6ED-F4BD-0195-83EB-E6CC17A5F296}"/>
          </ac:spMkLst>
        </pc:spChg>
        <pc:spChg chg="add mod">
          <ac:chgData name="Jonathan Finer" userId="5d5969b9-ea8c-4f4b-8c5d-7129dfee5021" providerId="ADAL" clId="{0B05F357-11E4-4C6E-9536-94FCABB404A5}" dt="2026-08-07T21:21:24.411" v="5017" actId="14100"/>
          <ac:spMkLst>
            <pc:docMk/>
            <pc:sldMk cId="2138665779" sldId="279"/>
            <ac:spMk id="35" creationId="{ABEBDAF0-86E9-A65F-AE84-B3551520A25D}"/>
          </ac:spMkLst>
        </pc:spChg>
        <pc:spChg chg="add mod">
          <ac:chgData name="Jonathan Finer" userId="5d5969b9-ea8c-4f4b-8c5d-7129dfee5021" providerId="ADAL" clId="{0B05F357-11E4-4C6E-9536-94FCABB404A5}" dt="2026-08-07T21:20:55.669" v="5001" actId="14100"/>
          <ac:spMkLst>
            <pc:docMk/>
            <pc:sldMk cId="2138665779" sldId="279"/>
            <ac:spMk id="37" creationId="{EEEF684B-86BC-7C86-8C5C-9E2E61805C61}"/>
          </ac:spMkLst>
        </pc:spChg>
        <pc:picChg chg="add mod modCrop">
          <ac:chgData name="Jonathan Finer" userId="5d5969b9-ea8c-4f4b-8c5d-7129dfee5021" providerId="ADAL" clId="{0B05F357-11E4-4C6E-9536-94FCABB404A5}" dt="2026-08-07T21:01:50.240" v="4623" actId="1076"/>
          <ac:picMkLst>
            <pc:docMk/>
            <pc:sldMk cId="2138665779" sldId="279"/>
            <ac:picMk id="9" creationId="{54634A86-C682-94AF-F944-A454A283E940}"/>
          </ac:picMkLst>
        </pc:picChg>
        <pc:picChg chg="add mod">
          <ac:chgData name="Jonathan Finer" userId="5d5969b9-ea8c-4f4b-8c5d-7129dfee5021" providerId="ADAL" clId="{0B05F357-11E4-4C6E-9536-94FCABB404A5}" dt="2026-08-07T21:17:43.191" v="4937" actId="1076"/>
          <ac:picMkLst>
            <pc:docMk/>
            <pc:sldMk cId="2138665779" sldId="279"/>
            <ac:picMk id="11" creationId="{D73E13A0-0C0E-938B-591C-F602531303E1}"/>
          </ac:picMkLst>
        </pc:picChg>
        <pc:picChg chg="add mod">
          <ac:chgData name="Jonathan Finer" userId="5d5969b9-ea8c-4f4b-8c5d-7129dfee5021" providerId="ADAL" clId="{0B05F357-11E4-4C6E-9536-94FCABB404A5}" dt="2026-08-07T21:01:56.725" v="4625" actId="1076"/>
          <ac:picMkLst>
            <pc:docMk/>
            <pc:sldMk cId="2138665779" sldId="279"/>
            <ac:picMk id="13" creationId="{2193707E-E862-7970-1F4C-3C72FDF9BFD7}"/>
          </ac:picMkLst>
        </pc:picChg>
        <pc:cxnChg chg="add mod">
          <ac:chgData name="Jonathan Finer" userId="5d5969b9-ea8c-4f4b-8c5d-7129dfee5021" providerId="ADAL" clId="{0B05F357-11E4-4C6E-9536-94FCABB404A5}" dt="2026-08-07T21:18:29.850" v="4945" actId="208"/>
          <ac:cxnSpMkLst>
            <pc:docMk/>
            <pc:sldMk cId="2138665779" sldId="279"/>
            <ac:cxnSpMk id="16" creationId="{491EDB38-3E1E-7B0A-E9BF-D0FA17369BBB}"/>
          </ac:cxnSpMkLst>
        </pc:cxnChg>
        <pc:cxnChg chg="add mod">
          <ac:chgData name="Jonathan Finer" userId="5d5969b9-ea8c-4f4b-8c5d-7129dfee5021" providerId="ADAL" clId="{0B05F357-11E4-4C6E-9536-94FCABB404A5}" dt="2026-08-07T21:19:20.627" v="4965" actId="14100"/>
          <ac:cxnSpMkLst>
            <pc:docMk/>
            <pc:sldMk cId="2138665779" sldId="279"/>
            <ac:cxnSpMk id="21" creationId="{9BC7006C-896E-A52A-959D-8D60ABFB84FC}"/>
          </ac:cxnSpMkLst>
        </pc:cxnChg>
        <pc:cxnChg chg="add mod">
          <ac:chgData name="Jonathan Finer" userId="5d5969b9-ea8c-4f4b-8c5d-7129dfee5021" providerId="ADAL" clId="{0B05F357-11E4-4C6E-9536-94FCABB404A5}" dt="2026-08-07T21:20:16.827" v="4978" actId="14100"/>
          <ac:cxnSpMkLst>
            <pc:docMk/>
            <pc:sldMk cId="2138665779" sldId="279"/>
            <ac:cxnSpMk id="30" creationId="{16C2EF14-B5BE-334E-0B61-E67F834D9B4F}"/>
          </ac:cxnSpMkLst>
        </pc:cxnChg>
        <pc:cxnChg chg="add mod">
          <ac:chgData name="Jonathan Finer" userId="5d5969b9-ea8c-4f4b-8c5d-7129dfee5021" providerId="ADAL" clId="{0B05F357-11E4-4C6E-9536-94FCABB404A5}" dt="2026-08-07T21:21:24.411" v="5017" actId="14100"/>
          <ac:cxnSpMkLst>
            <pc:docMk/>
            <pc:sldMk cId="2138665779" sldId="279"/>
            <ac:cxnSpMk id="38" creationId="{C2703727-538B-6402-292F-391124D8283A}"/>
          </ac:cxnSpMkLst>
        </pc:cxnChg>
      </pc:sldChg>
      <pc:sldChg chg="addSp delSp modSp add mod ord modAnim modNotesTx">
        <pc:chgData name="Jonathan Finer" userId="5d5969b9-ea8c-4f4b-8c5d-7129dfee5021" providerId="ADAL" clId="{0B05F357-11E4-4C6E-9536-94FCABB404A5}" dt="2026-08-11T17:45:59.838" v="5225" actId="20577"/>
        <pc:sldMkLst>
          <pc:docMk/>
          <pc:sldMk cId="2259807234" sldId="280"/>
        </pc:sldMkLst>
        <pc:spChg chg="add mod">
          <ac:chgData name="Jonathan Finer" userId="5d5969b9-ea8c-4f4b-8c5d-7129dfee5021" providerId="ADAL" clId="{0B05F357-11E4-4C6E-9536-94FCABB404A5}" dt="2026-08-05T19:14:25.786" v="3926" actId="20577"/>
          <ac:spMkLst>
            <pc:docMk/>
            <pc:sldMk cId="2259807234" sldId="280"/>
            <ac:spMk id="4" creationId="{72AAB37D-C65E-CEEB-35E3-69071D2F65E3}"/>
          </ac:spMkLst>
        </pc:spChg>
        <pc:spChg chg="add mod">
          <ac:chgData name="Jonathan Finer" userId="5d5969b9-ea8c-4f4b-8c5d-7129dfee5021" providerId="ADAL" clId="{0B05F357-11E4-4C6E-9536-94FCABB404A5}" dt="2026-08-07T20:40:54.371" v="4464"/>
          <ac:spMkLst>
            <pc:docMk/>
            <pc:sldMk cId="2259807234" sldId="280"/>
            <ac:spMk id="5" creationId="{338581A5-BBD4-19E5-39DF-ABF9B3E2E8C5}"/>
          </ac:spMkLst>
        </pc:spChg>
        <pc:spChg chg="add">
          <ac:chgData name="Jonathan Finer" userId="5d5969b9-ea8c-4f4b-8c5d-7129dfee5021" providerId="ADAL" clId="{0B05F357-11E4-4C6E-9536-94FCABB404A5}" dt="2026-08-05T18:53:31.082" v="3427" actId="22"/>
          <ac:spMkLst>
            <pc:docMk/>
            <pc:sldMk cId="2259807234" sldId="280"/>
            <ac:spMk id="7" creationId="{0A776D55-9BD7-9514-AAB7-0F8E319915FE}"/>
          </ac:spMkLst>
        </pc:spChg>
        <pc:spChg chg="add mod">
          <ac:chgData name="Jonathan Finer" userId="5d5969b9-ea8c-4f4b-8c5d-7129dfee5021" providerId="ADAL" clId="{0B05F357-11E4-4C6E-9536-94FCABB404A5}" dt="2026-08-05T18:54:28.959" v="3438" actId="1076"/>
          <ac:spMkLst>
            <pc:docMk/>
            <pc:sldMk cId="2259807234" sldId="280"/>
            <ac:spMk id="11" creationId="{9CFA9F73-3704-7EC6-0BCF-1CDEB95A6297}"/>
          </ac:spMkLst>
        </pc:spChg>
        <pc:picChg chg="add mod">
          <ac:chgData name="Jonathan Finer" userId="5d5969b9-ea8c-4f4b-8c5d-7129dfee5021" providerId="ADAL" clId="{0B05F357-11E4-4C6E-9536-94FCABB404A5}" dt="2026-08-05T18:54:09.980" v="3434" actId="1076"/>
          <ac:picMkLst>
            <pc:docMk/>
            <pc:sldMk cId="2259807234" sldId="280"/>
            <ac:picMk id="9" creationId="{DEF43398-12F1-47D4-C3A8-CA8B4628DB36}"/>
          </ac:picMkLst>
        </pc:picChg>
      </pc:sldChg>
      <pc:sldChg chg="addSp delSp modSp add mod modAnim">
        <pc:chgData name="Jonathan Finer" userId="5d5969b9-ea8c-4f4b-8c5d-7129dfee5021" providerId="ADAL" clId="{0B05F357-11E4-4C6E-9536-94FCABB404A5}" dt="2026-08-11T17:30:03.769" v="5114"/>
        <pc:sldMkLst>
          <pc:docMk/>
          <pc:sldMk cId="3747516761" sldId="281"/>
        </pc:sldMkLst>
        <pc:spChg chg="add mod">
          <ac:chgData name="Jonathan Finer" userId="5d5969b9-ea8c-4f4b-8c5d-7129dfee5021" providerId="ADAL" clId="{0B05F357-11E4-4C6E-9536-94FCABB404A5}" dt="2026-08-07T20:41:06.292" v="4468"/>
          <ac:spMkLst>
            <pc:docMk/>
            <pc:sldMk cId="3747516761" sldId="281"/>
            <ac:spMk id="4" creationId="{169AAF21-32CE-8493-A8FF-EED665A05E3A}"/>
          </ac:spMkLst>
        </pc:spChg>
        <pc:spChg chg="add">
          <ac:chgData name="Jonathan Finer" userId="5d5969b9-ea8c-4f4b-8c5d-7129dfee5021" providerId="ADAL" clId="{0B05F357-11E4-4C6E-9536-94FCABB404A5}" dt="2026-08-05T18:54:54.523" v="3447" actId="22"/>
          <ac:spMkLst>
            <pc:docMk/>
            <pc:sldMk cId="3747516761" sldId="281"/>
            <ac:spMk id="5" creationId="{9E210EB0-056F-B78F-1CFA-CA0CD9C23294}"/>
          </ac:spMkLst>
        </pc:spChg>
        <pc:spChg chg="add mod">
          <ac:chgData name="Jonathan Finer" userId="5d5969b9-ea8c-4f4b-8c5d-7129dfee5021" providerId="ADAL" clId="{0B05F357-11E4-4C6E-9536-94FCABB404A5}" dt="2026-08-11T17:29:53.472" v="5113" actId="20577"/>
          <ac:spMkLst>
            <pc:docMk/>
            <pc:sldMk cId="3747516761" sldId="281"/>
            <ac:spMk id="12" creationId="{3DD54020-90CC-566A-6716-55E8E47FB939}"/>
          </ac:spMkLst>
        </pc:spChg>
        <pc:spChg chg="add mod">
          <ac:chgData name="Jonathan Finer" userId="5d5969b9-ea8c-4f4b-8c5d-7129dfee5021" providerId="ADAL" clId="{0B05F357-11E4-4C6E-9536-94FCABB404A5}" dt="2026-08-05T18:55:50.767" v="3456" actId="1076"/>
          <ac:spMkLst>
            <pc:docMk/>
            <pc:sldMk cId="3747516761" sldId="281"/>
            <ac:spMk id="14" creationId="{4733D6BF-9418-EA6B-2812-0E5253C0675E}"/>
          </ac:spMkLst>
        </pc:spChg>
        <pc:picChg chg="add mod modCrop">
          <ac:chgData name="Jonathan Finer" userId="5d5969b9-ea8c-4f4b-8c5d-7129dfee5021" providerId="ADAL" clId="{0B05F357-11E4-4C6E-9536-94FCABB404A5}" dt="2026-08-05T18:55:50.767" v="3456" actId="1076"/>
          <ac:picMkLst>
            <pc:docMk/>
            <pc:sldMk cId="3747516761" sldId="281"/>
            <ac:picMk id="8" creationId="{04D2418C-82D1-7D96-1CE0-79D91A1C9F24}"/>
          </ac:picMkLst>
        </pc:picChg>
      </pc:sldChg>
      <pc:sldChg chg="addSp delSp modSp add del mod ord setBg">
        <pc:chgData name="Jonathan Finer" userId="5d5969b9-ea8c-4f4b-8c5d-7129dfee5021" providerId="ADAL" clId="{0B05F357-11E4-4C6E-9536-94FCABB404A5}" dt="2026-08-07T20:47:26.428" v="4582" actId="22"/>
        <pc:sldMkLst>
          <pc:docMk/>
          <pc:sldMk cId="0" sldId="282"/>
        </pc:sldMkLst>
        <pc:spChg chg="add">
          <ac:chgData name="Jonathan Finer" userId="5d5969b9-ea8c-4f4b-8c5d-7129dfee5021" providerId="ADAL" clId="{0B05F357-11E4-4C6E-9536-94FCABB404A5}" dt="2026-08-07T20:47:26.428" v="4582" actId="22"/>
          <ac:spMkLst>
            <pc:docMk/>
            <pc:sldMk cId="0" sldId="282"/>
            <ac:spMk id="8" creationId="{73FAEA6E-4382-E522-ED36-00E6876EABF5}"/>
          </ac:spMkLst>
        </pc:spChg>
        <pc:spChg chg="mod">
          <ac:chgData name="Jonathan Finer" userId="5d5969b9-ea8c-4f4b-8c5d-7129dfee5021" providerId="ADAL" clId="{0B05F357-11E4-4C6E-9536-94FCABB404A5}" dt="2026-08-05T19:03:15.225" v="3885" actId="1076"/>
          <ac:spMkLst>
            <pc:docMk/>
            <pc:sldMk cId="0" sldId="282"/>
            <ac:spMk id="10" creationId="{00000000-0000-0000-0000-000000000000}"/>
          </ac:spMkLst>
        </pc:spChg>
        <pc:spChg chg="add mod">
          <ac:chgData name="Jonathan Finer" userId="5d5969b9-ea8c-4f4b-8c5d-7129dfee5021" providerId="ADAL" clId="{0B05F357-11E4-4C6E-9536-94FCABB404A5}" dt="2026-08-05T19:03:27.009" v="3887" actId="1076"/>
          <ac:spMkLst>
            <pc:docMk/>
            <pc:sldMk cId="0" sldId="282"/>
            <ac:spMk id="15" creationId="{D40A69BE-DD83-CDA6-E9D4-B4739E3AD66A}"/>
          </ac:spMkLst>
        </pc:spChg>
        <pc:picChg chg="add mod">
          <ac:chgData name="Jonathan Finer" userId="5d5969b9-ea8c-4f4b-8c5d-7129dfee5021" providerId="ADAL" clId="{0B05F357-11E4-4C6E-9536-94FCABB404A5}" dt="2026-08-05T19:13:27.648" v="3925" actId="1076"/>
          <ac:picMkLst>
            <pc:docMk/>
            <pc:sldMk cId="0" sldId="282"/>
            <ac:picMk id="17" creationId="{87C6B201-DFAA-7A07-0761-04E3018F3F06}"/>
          </ac:picMkLst>
        </pc:picChg>
        <pc:picChg chg="add mod">
          <ac:chgData name="Jonathan Finer" userId="5d5969b9-ea8c-4f4b-8c5d-7129dfee5021" providerId="ADAL" clId="{0B05F357-11E4-4C6E-9536-94FCABB404A5}" dt="2026-08-05T19:13:27.648" v="3925" actId="1076"/>
          <ac:picMkLst>
            <pc:docMk/>
            <pc:sldMk cId="0" sldId="282"/>
            <ac:picMk id="21" creationId="{B97810FA-36A2-22D5-7041-9014559D325D}"/>
          </ac:picMkLst>
        </pc:picChg>
        <pc:picChg chg="add mod modCrop">
          <ac:chgData name="Jonathan Finer" userId="5d5969b9-ea8c-4f4b-8c5d-7129dfee5021" providerId="ADAL" clId="{0B05F357-11E4-4C6E-9536-94FCABB404A5}" dt="2026-08-05T19:13:27.648" v="3925" actId="1076"/>
          <ac:picMkLst>
            <pc:docMk/>
            <pc:sldMk cId="0" sldId="282"/>
            <ac:picMk id="22" creationId="{1B0BD00D-1E89-ADA4-832D-2431E3E4CFD5}"/>
          </ac:picMkLst>
        </pc:picChg>
        <pc:picChg chg="add mod">
          <ac:chgData name="Jonathan Finer" userId="5d5969b9-ea8c-4f4b-8c5d-7129dfee5021" providerId="ADAL" clId="{0B05F357-11E4-4C6E-9536-94FCABB404A5}" dt="2026-08-05T19:13:27.648" v="3925" actId="1076"/>
          <ac:picMkLst>
            <pc:docMk/>
            <pc:sldMk cId="0" sldId="282"/>
            <ac:picMk id="23" creationId="{BE46F3CF-45FB-6709-3842-A9D3D22A5DED}"/>
          </ac:picMkLst>
        </pc:picChg>
      </pc:sldChg>
      <pc:sldChg chg="addSp delSp modSp add mod">
        <pc:chgData name="Jonathan Finer" userId="5d5969b9-ea8c-4f4b-8c5d-7129dfee5021" providerId="ADAL" clId="{0B05F357-11E4-4C6E-9536-94FCABB404A5}" dt="2026-08-07T20:47:35.046" v="4586" actId="22"/>
        <pc:sldMkLst>
          <pc:docMk/>
          <pc:sldMk cId="3873448717" sldId="283"/>
        </pc:sldMkLst>
        <pc:spChg chg="add del mod">
          <ac:chgData name="Jonathan Finer" userId="5d5969b9-ea8c-4f4b-8c5d-7129dfee5021" providerId="ADAL" clId="{0B05F357-11E4-4C6E-9536-94FCABB404A5}" dt="2026-08-05T20:27:49.712" v="4426" actId="2710"/>
          <ac:spMkLst>
            <pc:docMk/>
            <pc:sldMk cId="3873448717" sldId="283"/>
            <ac:spMk id="4" creationId="{2F352C5B-DBF6-DCD7-5B92-884AF1DC9481}"/>
          </ac:spMkLst>
        </pc:spChg>
        <pc:spChg chg="mod">
          <ac:chgData name="Jonathan Finer" userId="5d5969b9-ea8c-4f4b-8c5d-7129dfee5021" providerId="ADAL" clId="{0B05F357-11E4-4C6E-9536-94FCABB404A5}" dt="2026-08-05T19:16:33.727" v="3970" actId="20577"/>
          <ac:spMkLst>
            <pc:docMk/>
            <pc:sldMk cId="3873448717" sldId="283"/>
            <ac:spMk id="6" creationId="{9F26E53A-58B4-EF61-E442-D70714C14596}"/>
          </ac:spMkLst>
        </pc:spChg>
        <pc:spChg chg="add">
          <ac:chgData name="Jonathan Finer" userId="5d5969b9-ea8c-4f4b-8c5d-7129dfee5021" providerId="ADAL" clId="{0B05F357-11E4-4C6E-9536-94FCABB404A5}" dt="2026-08-07T20:47:35.046" v="4586" actId="22"/>
          <ac:spMkLst>
            <pc:docMk/>
            <pc:sldMk cId="3873448717" sldId="283"/>
            <ac:spMk id="7" creationId="{3BE82784-6730-5CE4-2E3A-9295EFDE475D}"/>
          </ac:spMkLst>
        </pc:spChg>
      </pc:sldChg>
      <pc:sldChg chg="addSp delSp modSp add del mod ord">
        <pc:chgData name="Jonathan Finer" userId="5d5969b9-ea8c-4f4b-8c5d-7129dfee5021" providerId="ADAL" clId="{0B05F357-11E4-4C6E-9536-94FCABB404A5}" dt="2026-08-07T20:48:58.957" v="4604" actId="22"/>
        <pc:sldMkLst>
          <pc:docMk/>
          <pc:sldMk cId="2145830194" sldId="284"/>
        </pc:sldMkLst>
        <pc:spChg chg="add mod">
          <ac:chgData name="Jonathan Finer" userId="5d5969b9-ea8c-4f4b-8c5d-7129dfee5021" providerId="ADAL" clId="{0B05F357-11E4-4C6E-9536-94FCABB404A5}" dt="2026-08-07T20:48:44.405" v="4602" actId="14100"/>
          <ac:spMkLst>
            <pc:docMk/>
            <pc:sldMk cId="2145830194" sldId="284"/>
            <ac:spMk id="6" creationId="{CC18736B-4491-07AB-474D-844595F96EAA}"/>
          </ac:spMkLst>
        </pc:spChg>
        <pc:spChg chg="add mod">
          <ac:chgData name="Jonathan Finer" userId="5d5969b9-ea8c-4f4b-8c5d-7129dfee5021" providerId="ADAL" clId="{0B05F357-11E4-4C6E-9536-94FCABB404A5}" dt="2026-08-07T20:41:21.025" v="4474"/>
          <ac:spMkLst>
            <pc:docMk/>
            <pc:sldMk cId="2145830194" sldId="284"/>
            <ac:spMk id="7" creationId="{2A288B16-5358-E85B-F7FE-91776C7B7C5F}"/>
          </ac:spMkLst>
        </pc:spChg>
        <pc:spChg chg="add">
          <ac:chgData name="Jonathan Finer" userId="5d5969b9-ea8c-4f4b-8c5d-7129dfee5021" providerId="ADAL" clId="{0B05F357-11E4-4C6E-9536-94FCABB404A5}" dt="2026-08-07T20:48:58.957" v="4604" actId="22"/>
          <ac:spMkLst>
            <pc:docMk/>
            <pc:sldMk cId="2145830194" sldId="284"/>
            <ac:spMk id="11" creationId="{FBBD0B10-4E0E-8E48-EACB-0EF8D7B68250}"/>
          </ac:spMkLst>
        </pc:spChg>
        <pc:grpChg chg="ord">
          <ac:chgData name="Jonathan Finer" userId="5d5969b9-ea8c-4f4b-8c5d-7129dfee5021" providerId="ADAL" clId="{0B05F357-11E4-4C6E-9536-94FCABB404A5}" dt="2026-08-07T20:48:38.821" v="4600" actId="167"/>
          <ac:grpSpMkLst>
            <pc:docMk/>
            <pc:sldMk cId="2145830194" sldId="284"/>
            <ac:grpSpMk id="2" creationId="{D0AAAFC3-BBB0-8119-B765-26310248C4BA}"/>
          </ac:grpSpMkLst>
        </pc:grpChg>
        <pc:picChg chg="add ord">
          <ac:chgData name="Jonathan Finer" userId="5d5969b9-ea8c-4f4b-8c5d-7129dfee5021" providerId="ADAL" clId="{0B05F357-11E4-4C6E-9536-94FCABB404A5}" dt="2026-08-07T20:48:36.610" v="4599" actId="167"/>
          <ac:picMkLst>
            <pc:docMk/>
            <pc:sldMk cId="2145830194" sldId="284"/>
            <ac:picMk id="9" creationId="{DA20D6CC-3785-E8E9-C622-6874E207B49D}"/>
          </ac:picMkLst>
        </pc:picChg>
      </pc:sldChg>
    </pc:docChg>
  </pc:docChgLst>
  <pc:docChgLst>
    <pc:chgData name="Jonathan Finer" userId="5d5969b9-ea8c-4f4b-8c5d-7129dfee5021" providerId="ADAL" clId="{B3608FD2-76ED-4D1A-B27F-6D34BCCCC9EE}"/>
    <pc:docChg chg="custSel modSld">
      <pc:chgData name="Jonathan Finer" userId="5d5969b9-ea8c-4f4b-8c5d-7129dfee5021" providerId="ADAL" clId="{B3608FD2-76ED-4D1A-B27F-6D34BCCCC9EE}" dt="2026-08-10T17:32:01.399" v="148" actId="20577"/>
      <pc:docMkLst>
        <pc:docMk/>
      </pc:docMkLst>
      <pc:sldChg chg="modSp mod">
        <pc:chgData name="Jonathan Finer" userId="5d5969b9-ea8c-4f4b-8c5d-7129dfee5021" providerId="ADAL" clId="{B3608FD2-76ED-4D1A-B27F-6D34BCCCC9EE}" dt="2026-08-10T17:22:39.979" v="1" actId="20577"/>
        <pc:sldMkLst>
          <pc:docMk/>
          <pc:sldMk cId="0" sldId="257"/>
        </pc:sldMkLst>
        <pc:spChg chg="mod">
          <ac:chgData name="Jonathan Finer" userId="5d5969b9-ea8c-4f4b-8c5d-7129dfee5021" providerId="ADAL" clId="{B3608FD2-76ED-4D1A-B27F-6D34BCCCC9EE}" dt="2026-08-10T17:22:39.979" v="1" actId="20577"/>
          <ac:spMkLst>
            <pc:docMk/>
            <pc:sldMk cId="0" sldId="257"/>
            <ac:spMk id="9" creationId="{00000000-0000-0000-0000-000000000000}"/>
          </ac:spMkLst>
        </pc:spChg>
      </pc:sldChg>
      <pc:sldChg chg="modNotesTx">
        <pc:chgData name="Jonathan Finer" userId="5d5969b9-ea8c-4f4b-8c5d-7129dfee5021" providerId="ADAL" clId="{B3608FD2-76ED-4D1A-B27F-6D34BCCCC9EE}" dt="2026-08-10T17:26:24.514" v="37" actId="20577"/>
        <pc:sldMkLst>
          <pc:docMk/>
          <pc:sldMk cId="0" sldId="259"/>
        </pc:sldMkLst>
      </pc:sldChg>
      <pc:sldChg chg="modNotesTx">
        <pc:chgData name="Jonathan Finer" userId="5d5969b9-ea8c-4f4b-8c5d-7129dfee5021" providerId="ADAL" clId="{B3608FD2-76ED-4D1A-B27F-6D34BCCCC9EE}" dt="2026-08-10T17:30:32.236" v="121" actId="20577"/>
        <pc:sldMkLst>
          <pc:docMk/>
          <pc:sldMk cId="0" sldId="262"/>
        </pc:sldMkLst>
      </pc:sldChg>
      <pc:sldChg chg="modNotesTx">
        <pc:chgData name="Jonathan Finer" userId="5d5969b9-ea8c-4f4b-8c5d-7129dfee5021" providerId="ADAL" clId="{B3608FD2-76ED-4D1A-B27F-6D34BCCCC9EE}" dt="2026-08-10T17:32:01.399" v="148" actId="20577"/>
        <pc:sldMkLst>
          <pc:docMk/>
          <pc:sldMk cId="0" sldId="264"/>
        </pc:sldMkLst>
      </pc:sldChg>
      <pc:sldChg chg="modNotesTx">
        <pc:chgData name="Jonathan Finer" userId="5d5969b9-ea8c-4f4b-8c5d-7129dfee5021" providerId="ADAL" clId="{B3608FD2-76ED-4D1A-B27F-6D34BCCCC9EE}" dt="2026-08-10T17:26:54.936" v="65" actId="20577"/>
        <pc:sldMkLst>
          <pc:docMk/>
          <pc:sldMk cId="1055396684" sldId="269"/>
        </pc:sldMkLst>
      </pc:sldChg>
      <pc:sldChg chg="modNotesTx">
        <pc:chgData name="Jonathan Finer" userId="5d5969b9-ea8c-4f4b-8c5d-7129dfee5021" providerId="ADAL" clId="{B3608FD2-76ED-4D1A-B27F-6D34BCCCC9EE}" dt="2026-08-10T17:29:31.567" v="105" actId="20577"/>
        <pc:sldMkLst>
          <pc:docMk/>
          <pc:sldMk cId="314989992" sldId="272"/>
        </pc:sldMkLst>
      </pc:sldChg>
      <pc:sldChg chg="modNotesTx">
        <pc:chgData name="Jonathan Finer" userId="5d5969b9-ea8c-4f4b-8c5d-7129dfee5021" providerId="ADAL" clId="{B3608FD2-76ED-4D1A-B27F-6D34BCCCC9EE}" dt="2026-08-10T17:28:25.272" v="84" actId="20577"/>
        <pc:sldMkLst>
          <pc:docMk/>
          <pc:sldMk cId="4025673460" sldId="273"/>
        </pc:sldMkLst>
      </pc:sldChg>
      <pc:sldChg chg="modNotesTx">
        <pc:chgData name="Jonathan Finer" userId="5d5969b9-ea8c-4f4b-8c5d-7129dfee5021" providerId="ADAL" clId="{B3608FD2-76ED-4D1A-B27F-6D34BCCCC9EE}" dt="2026-08-10T17:31:24.178" v="132" actId="20577"/>
        <pc:sldMkLst>
          <pc:docMk/>
          <pc:sldMk cId="2138665779" sldId="279"/>
        </pc:sldMkLst>
      </pc:sldChg>
      <pc:sldChg chg="modNotesTx">
        <pc:chgData name="Jonathan Finer" userId="5d5969b9-ea8c-4f4b-8c5d-7129dfee5021" providerId="ADAL" clId="{B3608FD2-76ED-4D1A-B27F-6D34BCCCC9EE}" dt="2026-08-10T17:24:23.540" v="17" actId="20577"/>
        <pc:sldMkLst>
          <pc:docMk/>
          <pc:sldMk cId="2259807234" sldId="28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BAFDF-01FE-48FD-BCBF-75E3A9A47D93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7FE78-B9DD-4241-895E-9B2BD3A1754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7048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7FE78-B9DD-4241-895E-9B2BD3A17543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4430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7FE78-B9DD-4241-895E-9B2BD3A17543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0874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7FE78-B9DD-4241-895E-9B2BD3A17543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76077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7FE78-B9DD-4241-895E-9B2BD3A17543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41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7FE78-B9DD-4241-895E-9B2BD3A17543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0441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7FE78-B9DD-4241-895E-9B2BD3A17543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9431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7FE78-B9DD-4241-895E-9B2BD3A17543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060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7FE78-B9DD-4241-895E-9B2BD3A17543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4735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EAAA3-8A10-4C7B-9F43-2AB6AA23FD81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DC385-986B-4E32-9043-C1871FB0A160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1A13-FA7A-4841-B398-DBCD66EB75DA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5E50A-7B38-49B3-933D-BBBBE51D370E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05B2-5702-4BB5-8D94-33C210682F7E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C265-1A4D-4048-9B9F-B4D429544DED}" type="datetime1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A717A-AA6E-4DFE-97EB-3DA547BEAF03}" type="datetime1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1955F-8F5D-439E-B38B-85423A73ADEF}" type="datetime1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9EF0-8F0E-4C4C-A4A0-782867F02097}" type="datetime1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F27A2-6C65-4BBD-A947-F68D41E0D1FF}" type="datetime1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164AF-F442-43EC-8E2C-1BC950C991CE}" type="datetime1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3F585-B175-42AA-8EE6-23FAF44F1D3A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-10800000">
            <a:off x="12464913" y="-3465183"/>
            <a:ext cx="11193011" cy="15948591"/>
          </a:xfrm>
          <a:custGeom>
            <a:avLst/>
            <a:gdLst/>
            <a:ahLst/>
            <a:cxnLst/>
            <a:rect l="l" t="t" r="r" b="b"/>
            <a:pathLst>
              <a:path w="11193011" h="15948591">
                <a:moveTo>
                  <a:pt x="0" y="0"/>
                </a:moveTo>
                <a:lnTo>
                  <a:pt x="11193011" y="0"/>
                </a:lnTo>
                <a:lnTo>
                  <a:pt x="11193011" y="15948590"/>
                </a:lnTo>
                <a:lnTo>
                  <a:pt x="0" y="159485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4" name="Group 4"/>
          <p:cNvGrpSpPr/>
          <p:nvPr/>
        </p:nvGrpSpPr>
        <p:grpSpPr>
          <a:xfrm rot="8032532">
            <a:off x="17948671" y="3046987"/>
            <a:ext cx="2375953" cy="2924250"/>
            <a:chOff x="0" y="0"/>
            <a:chExt cx="6604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60400" cy="812800"/>
            </a:xfrm>
            <a:custGeom>
              <a:avLst/>
              <a:gdLst/>
              <a:ahLst/>
              <a:cxnLst/>
              <a:rect l="l" t="t" r="r" b="b"/>
              <a:pathLst>
                <a:path w="660400" h="8128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262424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88900"/>
              <a:ext cx="660400" cy="723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3145378">
            <a:off x="14850821" y="6015237"/>
            <a:ext cx="6284422" cy="8229600"/>
          </a:xfrm>
          <a:custGeom>
            <a:avLst/>
            <a:gdLst/>
            <a:ahLst/>
            <a:cxnLst/>
            <a:rect l="l" t="t" r="r" b="b"/>
            <a:pathLst>
              <a:path w="6284422" h="8229600">
                <a:moveTo>
                  <a:pt x="0" y="0"/>
                </a:moveTo>
                <a:lnTo>
                  <a:pt x="6284422" y="0"/>
                </a:lnTo>
                <a:lnTo>
                  <a:pt x="628442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8" name="Freeform 8"/>
          <p:cNvSpPr/>
          <p:nvPr/>
        </p:nvSpPr>
        <p:spPr>
          <a:xfrm rot="3145378">
            <a:off x="12694946" y="7603544"/>
            <a:ext cx="6284422" cy="8229600"/>
          </a:xfrm>
          <a:custGeom>
            <a:avLst/>
            <a:gdLst/>
            <a:ahLst/>
            <a:cxnLst/>
            <a:rect l="l" t="t" r="r" b="b"/>
            <a:pathLst>
              <a:path w="6284422" h="8229600">
                <a:moveTo>
                  <a:pt x="0" y="0"/>
                </a:moveTo>
                <a:lnTo>
                  <a:pt x="6284422" y="0"/>
                </a:lnTo>
                <a:lnTo>
                  <a:pt x="628442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9" name="Group 9"/>
          <p:cNvGrpSpPr/>
          <p:nvPr/>
        </p:nvGrpSpPr>
        <p:grpSpPr>
          <a:xfrm rot="7980103">
            <a:off x="15922248" y="-3413649"/>
            <a:ext cx="3620305" cy="10069647"/>
            <a:chOff x="0" y="0"/>
            <a:chExt cx="953496" cy="265208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53496" cy="2652088"/>
            </a:xfrm>
            <a:custGeom>
              <a:avLst/>
              <a:gdLst/>
              <a:ahLst/>
              <a:cxnLst/>
              <a:rect l="l" t="t" r="r" b="b"/>
              <a:pathLst>
                <a:path w="953496" h="2652088">
                  <a:moveTo>
                    <a:pt x="0" y="0"/>
                  </a:moveTo>
                  <a:lnTo>
                    <a:pt x="953496" y="0"/>
                  </a:lnTo>
                  <a:lnTo>
                    <a:pt x="953496" y="2652088"/>
                  </a:lnTo>
                  <a:lnTo>
                    <a:pt x="0" y="2652088"/>
                  </a:lnTo>
                  <a:close/>
                </a:path>
              </a:pathLst>
            </a:custGeom>
            <a:solidFill>
              <a:srgbClr val="262424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953496" cy="2690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969728" y="612139"/>
            <a:ext cx="9860085" cy="286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6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Radon Shielding in the </a:t>
            </a:r>
            <a:r>
              <a:rPr lang="en-US" sz="6600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SuperCDMS</a:t>
            </a:r>
            <a:r>
              <a:rPr lang="en-US" sz="66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Experiment</a:t>
            </a:r>
          </a:p>
        </p:txBody>
      </p:sp>
      <p:sp>
        <p:nvSpPr>
          <p:cNvPr id="14" name="AutoShape 14"/>
          <p:cNvSpPr/>
          <p:nvPr/>
        </p:nvSpPr>
        <p:spPr>
          <a:xfrm>
            <a:off x="969728" y="3924300"/>
            <a:ext cx="6492240" cy="0"/>
          </a:xfrm>
          <a:prstGeom prst="line">
            <a:avLst/>
          </a:prstGeom>
          <a:ln w="38100" cap="flat">
            <a:solidFill>
              <a:srgbClr val="FFFFFF">
                <a:alpha val="37647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Box 15"/>
          <p:cNvSpPr txBox="1"/>
          <p:nvPr/>
        </p:nvSpPr>
        <p:spPr>
          <a:xfrm>
            <a:off x="969728" y="4381795"/>
            <a:ext cx="11734801" cy="1723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Presented by Jonathan Finer</a:t>
            </a:r>
          </a:p>
          <a:p>
            <a:pPr algn="l"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Department of Physics, University of Toronto</a:t>
            </a:r>
          </a:p>
          <a:p>
            <a:pPr algn="l"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Supervisors: </a:t>
            </a:r>
            <a:r>
              <a:rPr lang="en-US" sz="33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Ziqing</a:t>
            </a:r>
            <a:r>
              <a:rPr lang="en-US" sz="33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Hong (</a:t>
            </a:r>
            <a:r>
              <a:rPr lang="en-US" sz="33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UofT</a:t>
            </a:r>
            <a:r>
              <a:rPr lang="en-US" sz="33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), Matt Stukel (SNOLAB)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69728" y="8400980"/>
            <a:ext cx="6492240" cy="1133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CASST</a:t>
            </a:r>
          </a:p>
          <a:p>
            <a:pPr algn="l"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12 August 2026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A7C959FE-DB42-89C9-9C82-25E75F6843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23849" y="6378851"/>
            <a:ext cx="3486149" cy="17430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B5915B-C358-6297-4A7C-2E441D7858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28" y="6378851"/>
            <a:ext cx="4762500" cy="1743075"/>
          </a:xfrm>
          <a:prstGeom prst="rect">
            <a:avLst/>
          </a:prstGeom>
        </p:spPr>
      </p:pic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EFED6660-0D45-1125-3F13-AB863E058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819" y="190500"/>
            <a:ext cx="457200" cy="583856"/>
          </a:xfrm>
        </p:spPr>
        <p:txBody>
          <a:bodyPr/>
          <a:lstStyle/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1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C8A1F11C-79E4-76A5-F2E6-8F39877CE43D}"/>
              </a:ext>
            </a:extLst>
          </p:cNvPr>
          <p:cNvSpPr/>
          <p:nvPr/>
        </p:nvSpPr>
        <p:spPr>
          <a:xfrm>
            <a:off x="1219200" y="3327588"/>
            <a:ext cx="8458200" cy="5037846"/>
          </a:xfrm>
          <a:prstGeom prst="rect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Freeform 2"/>
          <p:cNvSpPr/>
          <p:nvPr/>
        </p:nvSpPr>
        <p:spPr>
          <a:xfrm rot="5400000">
            <a:off x="2846585" y="6414077"/>
            <a:ext cx="13399778" cy="19092948"/>
          </a:xfrm>
          <a:custGeom>
            <a:avLst/>
            <a:gdLst/>
            <a:ahLst/>
            <a:cxnLst/>
            <a:rect l="l" t="t" r="r" b="b"/>
            <a:pathLst>
              <a:path w="13399778" h="19092948">
                <a:moveTo>
                  <a:pt x="0" y="0"/>
                </a:moveTo>
                <a:lnTo>
                  <a:pt x="13399778" y="0"/>
                </a:lnTo>
                <a:lnTo>
                  <a:pt x="13399778" y="19092948"/>
                </a:lnTo>
                <a:lnTo>
                  <a:pt x="0" y="190929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" name="Group 3"/>
          <p:cNvGrpSpPr/>
          <p:nvPr/>
        </p:nvGrpSpPr>
        <p:grpSpPr>
          <a:xfrm>
            <a:off x="10270863" y="1305435"/>
            <a:ext cx="6507372" cy="1474531"/>
            <a:chOff x="0" y="0"/>
            <a:chExt cx="1713876" cy="3883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13876" cy="388354"/>
            </a:xfrm>
            <a:custGeom>
              <a:avLst/>
              <a:gdLst/>
              <a:ahLst/>
              <a:cxnLst/>
              <a:rect l="l" t="t" r="r" b="b"/>
              <a:pathLst>
                <a:path w="1713876" h="388354">
                  <a:moveTo>
                    <a:pt x="60675" y="0"/>
                  </a:moveTo>
                  <a:lnTo>
                    <a:pt x="1653200" y="0"/>
                  </a:lnTo>
                  <a:cubicBezTo>
                    <a:pt x="1669292" y="0"/>
                    <a:pt x="1684725" y="6393"/>
                    <a:pt x="1696104" y="17771"/>
                  </a:cubicBezTo>
                  <a:cubicBezTo>
                    <a:pt x="1707483" y="29150"/>
                    <a:pt x="1713876" y="44583"/>
                    <a:pt x="1713876" y="60675"/>
                  </a:cubicBezTo>
                  <a:lnTo>
                    <a:pt x="1713876" y="327678"/>
                  </a:lnTo>
                  <a:cubicBezTo>
                    <a:pt x="1713876" y="343771"/>
                    <a:pt x="1707483" y="359204"/>
                    <a:pt x="1696104" y="370582"/>
                  </a:cubicBezTo>
                  <a:cubicBezTo>
                    <a:pt x="1684725" y="381961"/>
                    <a:pt x="1669292" y="388354"/>
                    <a:pt x="1653200" y="388354"/>
                  </a:cubicBezTo>
                  <a:lnTo>
                    <a:pt x="60675" y="388354"/>
                  </a:lnTo>
                  <a:cubicBezTo>
                    <a:pt x="44583" y="388354"/>
                    <a:pt x="29150" y="381961"/>
                    <a:pt x="17771" y="370582"/>
                  </a:cubicBezTo>
                  <a:cubicBezTo>
                    <a:pt x="6393" y="359204"/>
                    <a:pt x="0" y="343771"/>
                    <a:pt x="0" y="327678"/>
                  </a:cubicBezTo>
                  <a:lnTo>
                    <a:pt x="0" y="60675"/>
                  </a:lnTo>
                  <a:cubicBezTo>
                    <a:pt x="0" y="44583"/>
                    <a:pt x="6393" y="29150"/>
                    <a:pt x="17771" y="17771"/>
                  </a:cubicBezTo>
                  <a:cubicBezTo>
                    <a:pt x="29150" y="6393"/>
                    <a:pt x="44583" y="0"/>
                    <a:pt x="60675" y="0"/>
                  </a:cubicBezTo>
                  <a:close/>
                </a:path>
              </a:pathLst>
            </a:custGeom>
            <a:solidFill>
              <a:srgbClr val="C9A227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713876" cy="4264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27397" y="838200"/>
            <a:ext cx="8219077" cy="1501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719"/>
              </a:lnSpc>
            </a:pPr>
            <a:r>
              <a:rPr lang="en-US" sz="60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Radon Purge System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70863" y="3327588"/>
            <a:ext cx="6507372" cy="1474531"/>
            <a:chOff x="0" y="0"/>
            <a:chExt cx="1713876" cy="3883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13876" cy="388354"/>
            </a:xfrm>
            <a:custGeom>
              <a:avLst/>
              <a:gdLst/>
              <a:ahLst/>
              <a:cxnLst/>
              <a:rect l="l" t="t" r="r" b="b"/>
              <a:pathLst>
                <a:path w="1713876" h="388354">
                  <a:moveTo>
                    <a:pt x="60675" y="0"/>
                  </a:moveTo>
                  <a:lnTo>
                    <a:pt x="1653200" y="0"/>
                  </a:lnTo>
                  <a:cubicBezTo>
                    <a:pt x="1669292" y="0"/>
                    <a:pt x="1684725" y="6393"/>
                    <a:pt x="1696104" y="17771"/>
                  </a:cubicBezTo>
                  <a:cubicBezTo>
                    <a:pt x="1707483" y="29150"/>
                    <a:pt x="1713876" y="44583"/>
                    <a:pt x="1713876" y="60675"/>
                  </a:cubicBezTo>
                  <a:lnTo>
                    <a:pt x="1713876" y="327678"/>
                  </a:lnTo>
                  <a:cubicBezTo>
                    <a:pt x="1713876" y="343771"/>
                    <a:pt x="1707483" y="359204"/>
                    <a:pt x="1696104" y="370582"/>
                  </a:cubicBezTo>
                  <a:cubicBezTo>
                    <a:pt x="1684725" y="381961"/>
                    <a:pt x="1669292" y="388354"/>
                    <a:pt x="1653200" y="388354"/>
                  </a:cubicBezTo>
                  <a:lnTo>
                    <a:pt x="60675" y="388354"/>
                  </a:lnTo>
                  <a:cubicBezTo>
                    <a:pt x="44583" y="388354"/>
                    <a:pt x="29150" y="381961"/>
                    <a:pt x="17771" y="370582"/>
                  </a:cubicBezTo>
                  <a:cubicBezTo>
                    <a:pt x="6393" y="359204"/>
                    <a:pt x="0" y="343771"/>
                    <a:pt x="0" y="327678"/>
                  </a:cubicBezTo>
                  <a:lnTo>
                    <a:pt x="0" y="60675"/>
                  </a:lnTo>
                  <a:cubicBezTo>
                    <a:pt x="0" y="44583"/>
                    <a:pt x="6393" y="29150"/>
                    <a:pt x="17771" y="17771"/>
                  </a:cubicBezTo>
                  <a:cubicBezTo>
                    <a:pt x="29150" y="6393"/>
                    <a:pt x="44583" y="0"/>
                    <a:pt x="60675" y="0"/>
                  </a:cubicBezTo>
                  <a:close/>
                </a:path>
              </a:pathLst>
            </a:custGeom>
            <a:solidFill>
              <a:srgbClr val="C9A227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713876" cy="4264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70863" y="5349741"/>
            <a:ext cx="6507372" cy="1474531"/>
            <a:chOff x="0" y="0"/>
            <a:chExt cx="1713876" cy="38835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713876" cy="388354"/>
            </a:xfrm>
            <a:custGeom>
              <a:avLst/>
              <a:gdLst/>
              <a:ahLst/>
              <a:cxnLst/>
              <a:rect l="l" t="t" r="r" b="b"/>
              <a:pathLst>
                <a:path w="1713876" h="388354">
                  <a:moveTo>
                    <a:pt x="60675" y="0"/>
                  </a:moveTo>
                  <a:lnTo>
                    <a:pt x="1653200" y="0"/>
                  </a:lnTo>
                  <a:cubicBezTo>
                    <a:pt x="1669292" y="0"/>
                    <a:pt x="1684725" y="6393"/>
                    <a:pt x="1696104" y="17771"/>
                  </a:cubicBezTo>
                  <a:cubicBezTo>
                    <a:pt x="1707483" y="29150"/>
                    <a:pt x="1713876" y="44583"/>
                    <a:pt x="1713876" y="60675"/>
                  </a:cubicBezTo>
                  <a:lnTo>
                    <a:pt x="1713876" y="327678"/>
                  </a:lnTo>
                  <a:cubicBezTo>
                    <a:pt x="1713876" y="343771"/>
                    <a:pt x="1707483" y="359204"/>
                    <a:pt x="1696104" y="370582"/>
                  </a:cubicBezTo>
                  <a:cubicBezTo>
                    <a:pt x="1684725" y="381961"/>
                    <a:pt x="1669292" y="388354"/>
                    <a:pt x="1653200" y="388354"/>
                  </a:cubicBezTo>
                  <a:lnTo>
                    <a:pt x="60675" y="388354"/>
                  </a:lnTo>
                  <a:cubicBezTo>
                    <a:pt x="44583" y="388354"/>
                    <a:pt x="29150" y="381961"/>
                    <a:pt x="17771" y="370582"/>
                  </a:cubicBezTo>
                  <a:cubicBezTo>
                    <a:pt x="6393" y="359204"/>
                    <a:pt x="0" y="343771"/>
                    <a:pt x="0" y="327678"/>
                  </a:cubicBezTo>
                  <a:lnTo>
                    <a:pt x="0" y="60675"/>
                  </a:lnTo>
                  <a:cubicBezTo>
                    <a:pt x="0" y="44583"/>
                    <a:pt x="6393" y="29150"/>
                    <a:pt x="17771" y="17771"/>
                  </a:cubicBezTo>
                  <a:cubicBezTo>
                    <a:pt x="29150" y="6393"/>
                    <a:pt x="44583" y="0"/>
                    <a:pt x="60675" y="0"/>
                  </a:cubicBezTo>
                  <a:close/>
                </a:path>
              </a:pathLst>
            </a:custGeom>
            <a:solidFill>
              <a:srgbClr val="C9A227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713876" cy="4264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70863" y="7338548"/>
            <a:ext cx="6507372" cy="1474531"/>
            <a:chOff x="0" y="0"/>
            <a:chExt cx="1713876" cy="38835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13876" cy="388354"/>
            </a:xfrm>
            <a:custGeom>
              <a:avLst/>
              <a:gdLst/>
              <a:ahLst/>
              <a:cxnLst/>
              <a:rect l="l" t="t" r="r" b="b"/>
              <a:pathLst>
                <a:path w="1713876" h="388354">
                  <a:moveTo>
                    <a:pt x="60675" y="0"/>
                  </a:moveTo>
                  <a:lnTo>
                    <a:pt x="1653200" y="0"/>
                  </a:lnTo>
                  <a:cubicBezTo>
                    <a:pt x="1669292" y="0"/>
                    <a:pt x="1684725" y="6393"/>
                    <a:pt x="1696104" y="17771"/>
                  </a:cubicBezTo>
                  <a:cubicBezTo>
                    <a:pt x="1707483" y="29150"/>
                    <a:pt x="1713876" y="44583"/>
                    <a:pt x="1713876" y="60675"/>
                  </a:cubicBezTo>
                  <a:lnTo>
                    <a:pt x="1713876" y="327678"/>
                  </a:lnTo>
                  <a:cubicBezTo>
                    <a:pt x="1713876" y="343771"/>
                    <a:pt x="1707483" y="359204"/>
                    <a:pt x="1696104" y="370582"/>
                  </a:cubicBezTo>
                  <a:cubicBezTo>
                    <a:pt x="1684725" y="381961"/>
                    <a:pt x="1669292" y="388354"/>
                    <a:pt x="1653200" y="388354"/>
                  </a:cubicBezTo>
                  <a:lnTo>
                    <a:pt x="60675" y="388354"/>
                  </a:lnTo>
                  <a:cubicBezTo>
                    <a:pt x="44583" y="388354"/>
                    <a:pt x="29150" y="381961"/>
                    <a:pt x="17771" y="370582"/>
                  </a:cubicBezTo>
                  <a:cubicBezTo>
                    <a:pt x="6393" y="359204"/>
                    <a:pt x="0" y="343771"/>
                    <a:pt x="0" y="327678"/>
                  </a:cubicBezTo>
                  <a:lnTo>
                    <a:pt x="0" y="60675"/>
                  </a:lnTo>
                  <a:cubicBezTo>
                    <a:pt x="0" y="44583"/>
                    <a:pt x="6393" y="29150"/>
                    <a:pt x="17771" y="17771"/>
                  </a:cubicBezTo>
                  <a:cubicBezTo>
                    <a:pt x="29150" y="6393"/>
                    <a:pt x="44583" y="0"/>
                    <a:pt x="60675" y="0"/>
                  </a:cubicBezTo>
                  <a:close/>
                </a:path>
              </a:pathLst>
            </a:custGeom>
            <a:solidFill>
              <a:srgbClr val="C9A227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713876" cy="4264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784850" y="1602782"/>
            <a:ext cx="5479398" cy="723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3200" b="1" dirty="0">
                <a:solidFill>
                  <a:srgbClr val="282626"/>
                </a:solidFill>
                <a:latin typeface="Inter Bold"/>
                <a:ea typeface="Inter Bold"/>
                <a:cs typeface="Inter Bold"/>
                <a:sym typeface="Inter Bold"/>
              </a:rPr>
              <a:t>01. Radon Purge Panel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784850" y="3636053"/>
            <a:ext cx="5479398" cy="704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3200" b="1" dirty="0">
                <a:solidFill>
                  <a:srgbClr val="282626"/>
                </a:solidFill>
                <a:latin typeface="Inter Bold"/>
                <a:ea typeface="Inter Bold"/>
                <a:cs typeface="Inter Bold"/>
                <a:sym typeface="Inter Bold"/>
              </a:rPr>
              <a:t>02. Flow Controller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784850" y="5652725"/>
            <a:ext cx="5479398" cy="723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3200" b="1" dirty="0">
                <a:solidFill>
                  <a:srgbClr val="282626"/>
                </a:solidFill>
                <a:latin typeface="Inter Bold"/>
                <a:ea typeface="Inter Bold"/>
                <a:cs typeface="Inter Bold"/>
                <a:sym typeface="Inter Bold"/>
              </a:rPr>
              <a:t>03. Check Valve Assembly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784850" y="7641532"/>
            <a:ext cx="5479398" cy="723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3200" b="1" dirty="0">
                <a:solidFill>
                  <a:srgbClr val="282626"/>
                </a:solidFill>
                <a:latin typeface="Inter Bold"/>
                <a:ea typeface="Inter Bold"/>
                <a:cs typeface="Inter Bold"/>
                <a:sym typeface="Inter Bold"/>
              </a:rPr>
              <a:t>04. Radon Sensor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2FE9C96-C1DF-0070-7F90-46852ADDB4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81"/>
          <a:stretch>
            <a:fillRect/>
          </a:stretch>
        </p:blipFill>
        <p:spPr>
          <a:xfrm>
            <a:off x="1327397" y="3448423"/>
            <a:ext cx="8177598" cy="4703773"/>
          </a:xfrm>
          <a:prstGeom prst="rect">
            <a:avLst/>
          </a:prstGeom>
        </p:spPr>
      </p:pic>
      <p:sp>
        <p:nvSpPr>
          <p:cNvPr id="22" name="Slide Number Placeholder 17">
            <a:extLst>
              <a:ext uri="{FF2B5EF4-FFF2-40B4-BE49-F238E27FC236}">
                <a16:creationId xmlns:a16="http://schemas.microsoft.com/office/drawing/2014/main" id="{63F0DF90-8D3D-6472-7F45-ACF902FF017A}"/>
              </a:ext>
            </a:extLst>
          </p:cNvPr>
          <p:cNvSpPr txBox="1">
            <a:spLocks/>
          </p:cNvSpPr>
          <p:nvPr/>
        </p:nvSpPr>
        <p:spPr>
          <a:xfrm>
            <a:off x="172818" y="190500"/>
            <a:ext cx="741581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10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1BD3F0-A175-EEDE-66A6-48814AF64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A1B8327-5816-41E9-5918-B91B458FE979}"/>
              </a:ext>
            </a:extLst>
          </p:cNvPr>
          <p:cNvSpPr/>
          <p:nvPr/>
        </p:nvSpPr>
        <p:spPr>
          <a:xfrm rot="5400000">
            <a:off x="2846585" y="6414077"/>
            <a:ext cx="13399778" cy="19092948"/>
          </a:xfrm>
          <a:custGeom>
            <a:avLst/>
            <a:gdLst/>
            <a:ahLst/>
            <a:cxnLst/>
            <a:rect l="l" t="t" r="r" b="b"/>
            <a:pathLst>
              <a:path w="13399778" h="19092948">
                <a:moveTo>
                  <a:pt x="0" y="0"/>
                </a:moveTo>
                <a:lnTo>
                  <a:pt x="13399778" y="0"/>
                </a:lnTo>
                <a:lnTo>
                  <a:pt x="13399778" y="19092948"/>
                </a:lnTo>
                <a:lnTo>
                  <a:pt x="0" y="190929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048BE42-057B-DD5D-C463-B20C5360E02F}"/>
              </a:ext>
            </a:extLst>
          </p:cNvPr>
          <p:cNvSpPr txBox="1"/>
          <p:nvPr/>
        </p:nvSpPr>
        <p:spPr>
          <a:xfrm>
            <a:off x="1327398" y="838200"/>
            <a:ext cx="15633206" cy="1520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719"/>
              </a:lnSpc>
            </a:pPr>
            <a:r>
              <a:rPr lang="en-US" sz="66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Radon Purge Panel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A5FA2E-5C64-7184-D712-97856FA40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3800" y="2746158"/>
            <a:ext cx="5928440" cy="612670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8" name="TextBox 9">
            <a:extLst>
              <a:ext uri="{FF2B5EF4-FFF2-40B4-BE49-F238E27FC236}">
                <a16:creationId xmlns:a16="http://schemas.microsoft.com/office/drawing/2014/main" id="{1D792040-BBA8-0385-0EAD-C817A336C7C2}"/>
              </a:ext>
            </a:extLst>
          </p:cNvPr>
          <p:cNvSpPr txBox="1"/>
          <p:nvPr/>
        </p:nvSpPr>
        <p:spPr>
          <a:xfrm>
            <a:off x="1005760" y="2971216"/>
            <a:ext cx="10058400" cy="28681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Liquid nitrogen with negligible radon concentration (~50 </a:t>
            </a:r>
            <a:r>
              <a:rPr lang="el-GR" sz="3200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μ</a:t>
            </a:r>
            <a:r>
              <a:rPr lang="en-CA" sz="3200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Bq/m^3, goal is &lt;1 Bq/m^3)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Constant flow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Dewars replaced periodically</a:t>
            </a:r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CA7BEF2B-85F7-E076-3923-CE44D3300182}"/>
              </a:ext>
            </a:extLst>
          </p:cNvPr>
          <p:cNvSpPr txBox="1">
            <a:spLocks/>
          </p:cNvSpPr>
          <p:nvPr/>
        </p:nvSpPr>
        <p:spPr>
          <a:xfrm>
            <a:off x="172818" y="190500"/>
            <a:ext cx="741581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11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67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146680-3783-A756-102F-15A1B3957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78576C-3E69-0B7E-E8C1-4129F678621A}"/>
              </a:ext>
            </a:extLst>
          </p:cNvPr>
          <p:cNvSpPr/>
          <p:nvPr/>
        </p:nvSpPr>
        <p:spPr>
          <a:xfrm>
            <a:off x="8490170" y="3009627"/>
            <a:ext cx="8435040" cy="559976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91706D09-8F74-302A-5815-0F9BF43DB789}"/>
              </a:ext>
            </a:extLst>
          </p:cNvPr>
          <p:cNvSpPr/>
          <p:nvPr/>
        </p:nvSpPr>
        <p:spPr>
          <a:xfrm rot="5400000">
            <a:off x="2846585" y="6414077"/>
            <a:ext cx="13399778" cy="19092948"/>
          </a:xfrm>
          <a:custGeom>
            <a:avLst/>
            <a:gdLst/>
            <a:ahLst/>
            <a:cxnLst/>
            <a:rect l="l" t="t" r="r" b="b"/>
            <a:pathLst>
              <a:path w="13399778" h="19092948">
                <a:moveTo>
                  <a:pt x="0" y="0"/>
                </a:moveTo>
                <a:lnTo>
                  <a:pt x="13399778" y="0"/>
                </a:lnTo>
                <a:lnTo>
                  <a:pt x="13399778" y="19092948"/>
                </a:lnTo>
                <a:lnTo>
                  <a:pt x="0" y="190929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507FED6-CDCA-542D-8A95-882100F7ADA1}"/>
              </a:ext>
            </a:extLst>
          </p:cNvPr>
          <p:cNvSpPr txBox="1"/>
          <p:nvPr/>
        </p:nvSpPr>
        <p:spPr>
          <a:xfrm>
            <a:off x="1327398" y="838200"/>
            <a:ext cx="15633206" cy="1520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719"/>
              </a:lnSpc>
            </a:pPr>
            <a:r>
              <a:rPr lang="en-US" sz="66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Flow Controller and Pressure Gauge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1D58FA-A42B-4EF2-0897-777F302DA8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2" b="12222"/>
          <a:stretch>
            <a:fillRect/>
          </a:stretch>
        </p:blipFill>
        <p:spPr>
          <a:xfrm>
            <a:off x="1327398" y="3009627"/>
            <a:ext cx="6370520" cy="559976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928FA1-1632-C387-9E13-35CA3EB0ED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1" y="3009627"/>
            <a:ext cx="4199825" cy="55997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95A8D3-2613-B971-201D-AB01F4A7C5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5385" y="3009627"/>
            <a:ext cx="4199825" cy="5599766"/>
          </a:xfrm>
          <a:prstGeom prst="rect">
            <a:avLst/>
          </a:prstGeom>
        </p:spPr>
      </p:pic>
      <p:sp>
        <p:nvSpPr>
          <p:cNvPr id="8" name="Slide Number Placeholder 17">
            <a:extLst>
              <a:ext uri="{FF2B5EF4-FFF2-40B4-BE49-F238E27FC236}">
                <a16:creationId xmlns:a16="http://schemas.microsoft.com/office/drawing/2014/main" id="{396A6D46-41EE-A10E-A8AA-10E3638311DD}"/>
              </a:ext>
            </a:extLst>
          </p:cNvPr>
          <p:cNvSpPr txBox="1">
            <a:spLocks/>
          </p:cNvSpPr>
          <p:nvPr/>
        </p:nvSpPr>
        <p:spPr>
          <a:xfrm>
            <a:off x="172818" y="190500"/>
            <a:ext cx="741581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12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229A73-FDCB-F670-F77F-C94D24664F9E}"/>
              </a:ext>
            </a:extLst>
          </p:cNvPr>
          <p:cNvSpPr txBox="1"/>
          <p:nvPr/>
        </p:nvSpPr>
        <p:spPr>
          <a:xfrm>
            <a:off x="1524000" y="5910937"/>
            <a:ext cx="396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Flow Controller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1B9749-F07E-ACC4-DD95-F903398D9EC6}"/>
              </a:ext>
            </a:extLst>
          </p:cNvPr>
          <p:cNvSpPr txBox="1"/>
          <p:nvPr/>
        </p:nvSpPr>
        <p:spPr>
          <a:xfrm>
            <a:off x="5105400" y="4163046"/>
            <a:ext cx="396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Pressure Gauge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72F9A12-5177-5DD9-CD27-E11611947AF0}"/>
              </a:ext>
            </a:extLst>
          </p:cNvPr>
          <p:cNvCxnSpPr/>
          <p:nvPr/>
        </p:nvCxnSpPr>
        <p:spPr>
          <a:xfrm>
            <a:off x="1981200" y="5829300"/>
            <a:ext cx="1295400" cy="8163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5458659-700D-1B5B-EF10-582969E6C316}"/>
              </a:ext>
            </a:extLst>
          </p:cNvPr>
          <p:cNvCxnSpPr>
            <a:cxnSpLocks/>
          </p:cNvCxnSpPr>
          <p:nvPr/>
        </p:nvCxnSpPr>
        <p:spPr>
          <a:xfrm>
            <a:off x="1834221" y="4032966"/>
            <a:ext cx="1406284" cy="4081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F907C0-1EC7-FA09-4237-5CD33D9319C8}"/>
              </a:ext>
            </a:extLst>
          </p:cNvPr>
          <p:cNvCxnSpPr>
            <a:cxnSpLocks/>
          </p:cNvCxnSpPr>
          <p:nvPr/>
        </p:nvCxnSpPr>
        <p:spPr>
          <a:xfrm>
            <a:off x="3240505" y="4073784"/>
            <a:ext cx="35389" cy="1837153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9479D1E-1CE4-DCCE-827D-D40F98455A32}"/>
              </a:ext>
            </a:extLst>
          </p:cNvPr>
          <p:cNvCxnSpPr>
            <a:cxnSpLocks/>
          </p:cNvCxnSpPr>
          <p:nvPr/>
        </p:nvCxnSpPr>
        <p:spPr>
          <a:xfrm>
            <a:off x="1869610" y="4002042"/>
            <a:ext cx="111589" cy="180746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9B4127D-26E1-C2C1-A00A-7BBD96412D35}"/>
              </a:ext>
            </a:extLst>
          </p:cNvPr>
          <p:cNvCxnSpPr>
            <a:cxnSpLocks/>
          </p:cNvCxnSpPr>
          <p:nvPr/>
        </p:nvCxnSpPr>
        <p:spPr>
          <a:xfrm>
            <a:off x="6964185" y="6134100"/>
            <a:ext cx="769122" cy="5337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777CB12-432C-D08A-1E8D-FD615D406005}"/>
              </a:ext>
            </a:extLst>
          </p:cNvPr>
          <p:cNvCxnSpPr>
            <a:cxnSpLocks/>
          </p:cNvCxnSpPr>
          <p:nvPr/>
        </p:nvCxnSpPr>
        <p:spPr>
          <a:xfrm>
            <a:off x="7086600" y="4767757"/>
            <a:ext cx="646707" cy="44949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18C9C6E-6722-D27A-5A9A-9EEA142A6FBE}"/>
              </a:ext>
            </a:extLst>
          </p:cNvPr>
          <p:cNvCxnSpPr>
            <a:cxnSpLocks/>
          </p:cNvCxnSpPr>
          <p:nvPr/>
        </p:nvCxnSpPr>
        <p:spPr>
          <a:xfrm flipH="1">
            <a:off x="6858000" y="4790231"/>
            <a:ext cx="228600" cy="1267669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E015A42-E17A-9517-D8BA-D0683F063DCC}"/>
              </a:ext>
            </a:extLst>
          </p:cNvPr>
          <p:cNvCxnSpPr>
            <a:cxnSpLocks/>
          </p:cNvCxnSpPr>
          <p:nvPr/>
        </p:nvCxnSpPr>
        <p:spPr>
          <a:xfrm>
            <a:off x="6858000" y="6057900"/>
            <a:ext cx="114300" cy="7620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8F519B24-0DBC-EAFA-075C-042DF2479733}"/>
              </a:ext>
            </a:extLst>
          </p:cNvPr>
          <p:cNvSpPr/>
          <p:nvPr/>
        </p:nvSpPr>
        <p:spPr>
          <a:xfrm rot="278765" flipH="1">
            <a:off x="5776678" y="6193731"/>
            <a:ext cx="1092950" cy="430553"/>
          </a:xfrm>
          <a:prstGeom prst="rightArrow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75A001-8FB4-36F1-B3D7-663AF96BB84A}"/>
              </a:ext>
            </a:extLst>
          </p:cNvPr>
          <p:cNvSpPr txBox="1"/>
          <p:nvPr/>
        </p:nvSpPr>
        <p:spPr>
          <a:xfrm>
            <a:off x="5114223" y="6624978"/>
            <a:ext cx="27724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N2 from Dewar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4555457-8227-046D-2F11-1AA355F18DE7}"/>
              </a:ext>
            </a:extLst>
          </p:cNvPr>
          <p:cNvSpPr txBox="1"/>
          <p:nvPr/>
        </p:nvSpPr>
        <p:spPr>
          <a:xfrm>
            <a:off x="10096404" y="4358253"/>
            <a:ext cx="27724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Pressure Gauge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60D5F5B-2CAB-EB8C-1319-8D6E2E7274AA}"/>
              </a:ext>
            </a:extLst>
          </p:cNvPr>
          <p:cNvCxnSpPr>
            <a:cxnSpLocks/>
          </p:cNvCxnSpPr>
          <p:nvPr/>
        </p:nvCxnSpPr>
        <p:spPr>
          <a:xfrm>
            <a:off x="10096402" y="4912251"/>
            <a:ext cx="952598" cy="80109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5987446-15D0-D168-4190-9370EC12180D}"/>
              </a:ext>
            </a:extLst>
          </p:cNvPr>
          <p:cNvCxnSpPr>
            <a:cxnSpLocks/>
          </p:cNvCxnSpPr>
          <p:nvPr/>
        </p:nvCxnSpPr>
        <p:spPr>
          <a:xfrm>
            <a:off x="10096404" y="6526296"/>
            <a:ext cx="827201" cy="6086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E1FF1F-9275-0D10-3F9F-9183F48A0D2E}"/>
              </a:ext>
            </a:extLst>
          </p:cNvPr>
          <p:cNvCxnSpPr>
            <a:cxnSpLocks/>
          </p:cNvCxnSpPr>
          <p:nvPr/>
        </p:nvCxnSpPr>
        <p:spPr>
          <a:xfrm>
            <a:off x="10096403" y="4905776"/>
            <a:ext cx="0" cy="162052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5883EE8-C206-1049-9C30-9514B94411F3}"/>
              </a:ext>
            </a:extLst>
          </p:cNvPr>
          <p:cNvCxnSpPr>
            <a:cxnSpLocks/>
          </p:cNvCxnSpPr>
          <p:nvPr/>
        </p:nvCxnSpPr>
        <p:spPr>
          <a:xfrm flipH="1">
            <a:off x="10923605" y="4966636"/>
            <a:ext cx="142543" cy="159009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Arrow: Right 58">
            <a:extLst>
              <a:ext uri="{FF2B5EF4-FFF2-40B4-BE49-F238E27FC236}">
                <a16:creationId xmlns:a16="http://schemas.microsoft.com/office/drawing/2014/main" id="{D3FF4182-6A04-0C52-4BF6-EBB496A4AACB}"/>
              </a:ext>
            </a:extLst>
          </p:cNvPr>
          <p:cNvSpPr/>
          <p:nvPr/>
        </p:nvSpPr>
        <p:spPr>
          <a:xfrm rot="278765">
            <a:off x="8926692" y="6084325"/>
            <a:ext cx="1055198" cy="321640"/>
          </a:xfrm>
          <a:prstGeom prst="rightArrow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D9484EC-6F5E-0BF7-2F3F-4434F6DBABCC}"/>
              </a:ext>
            </a:extLst>
          </p:cNvPr>
          <p:cNvSpPr txBox="1"/>
          <p:nvPr/>
        </p:nvSpPr>
        <p:spPr>
          <a:xfrm>
            <a:off x="8537524" y="6462267"/>
            <a:ext cx="27724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 Barrier</a:t>
            </a:r>
          </a:p>
        </p:txBody>
      </p:sp>
      <p:sp>
        <p:nvSpPr>
          <p:cNvPr id="63" name="Arrow: Right 62">
            <a:extLst>
              <a:ext uri="{FF2B5EF4-FFF2-40B4-BE49-F238E27FC236}">
                <a16:creationId xmlns:a16="http://schemas.microsoft.com/office/drawing/2014/main" id="{0AA80567-6200-2B65-A872-14689A736289}"/>
              </a:ext>
            </a:extLst>
          </p:cNvPr>
          <p:cNvSpPr/>
          <p:nvPr/>
        </p:nvSpPr>
        <p:spPr>
          <a:xfrm rot="278765">
            <a:off x="11102308" y="6267426"/>
            <a:ext cx="1055198" cy="321640"/>
          </a:xfrm>
          <a:prstGeom prst="rightArrow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3188670-EA46-56C3-B4DD-BA734F745410}"/>
              </a:ext>
            </a:extLst>
          </p:cNvPr>
          <p:cNvSpPr txBox="1"/>
          <p:nvPr/>
        </p:nvSpPr>
        <p:spPr>
          <a:xfrm>
            <a:off x="11292529" y="5671220"/>
            <a:ext cx="27724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Controller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B5373CF4-4528-3C54-F0D3-7CAF6C97B726}"/>
              </a:ext>
            </a:extLst>
          </p:cNvPr>
          <p:cNvCxnSpPr>
            <a:cxnSpLocks/>
          </p:cNvCxnSpPr>
          <p:nvPr/>
        </p:nvCxnSpPr>
        <p:spPr>
          <a:xfrm>
            <a:off x="14296228" y="5166360"/>
            <a:ext cx="751267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8CB7B2E1-26C1-8D30-5E66-AFAA69F0F42A}"/>
              </a:ext>
            </a:extLst>
          </p:cNvPr>
          <p:cNvCxnSpPr>
            <a:cxnSpLocks/>
          </p:cNvCxnSpPr>
          <p:nvPr/>
        </p:nvCxnSpPr>
        <p:spPr>
          <a:xfrm>
            <a:off x="14249400" y="6409007"/>
            <a:ext cx="751267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97BD9A97-405D-34DC-E78C-164EDAE3E246}"/>
              </a:ext>
            </a:extLst>
          </p:cNvPr>
          <p:cNvCxnSpPr>
            <a:cxnSpLocks/>
          </p:cNvCxnSpPr>
          <p:nvPr/>
        </p:nvCxnSpPr>
        <p:spPr>
          <a:xfrm flipV="1">
            <a:off x="14260839" y="5166360"/>
            <a:ext cx="35389" cy="124264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0691332-16EF-0978-4C06-DEB235B0AB97}"/>
              </a:ext>
            </a:extLst>
          </p:cNvPr>
          <p:cNvCxnSpPr>
            <a:cxnSpLocks/>
          </p:cNvCxnSpPr>
          <p:nvPr/>
        </p:nvCxnSpPr>
        <p:spPr>
          <a:xfrm flipV="1">
            <a:off x="15000667" y="5143500"/>
            <a:ext cx="46122" cy="1304673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F6EB21FE-49B7-D7B3-627A-3AA0C1B40EE0}"/>
              </a:ext>
            </a:extLst>
          </p:cNvPr>
          <p:cNvSpPr txBox="1"/>
          <p:nvPr/>
        </p:nvSpPr>
        <p:spPr>
          <a:xfrm>
            <a:off x="14199367" y="4577620"/>
            <a:ext cx="27724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Flow Controller</a:t>
            </a:r>
          </a:p>
        </p:txBody>
      </p:sp>
      <p:sp>
        <p:nvSpPr>
          <p:cNvPr id="77" name="Arrow: Right 76">
            <a:extLst>
              <a:ext uri="{FF2B5EF4-FFF2-40B4-BE49-F238E27FC236}">
                <a16:creationId xmlns:a16="http://schemas.microsoft.com/office/drawing/2014/main" id="{FECA8F7F-06AE-5353-FEE4-1541E6968820}"/>
              </a:ext>
            </a:extLst>
          </p:cNvPr>
          <p:cNvSpPr/>
          <p:nvPr/>
        </p:nvSpPr>
        <p:spPr>
          <a:xfrm rot="166932">
            <a:off x="15619257" y="6523575"/>
            <a:ext cx="1055198" cy="321640"/>
          </a:xfrm>
          <a:prstGeom prst="rightArrow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9F63715-AC8F-9080-8948-CB1B77B34A61}"/>
              </a:ext>
            </a:extLst>
          </p:cNvPr>
          <p:cNvSpPr txBox="1"/>
          <p:nvPr/>
        </p:nvSpPr>
        <p:spPr>
          <a:xfrm>
            <a:off x="14192247" y="6848778"/>
            <a:ext cx="27724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Inner Shields</a:t>
            </a:r>
          </a:p>
        </p:txBody>
      </p:sp>
    </p:spTree>
    <p:extLst>
      <p:ext uri="{BB962C8B-B14F-4D97-AF65-F5344CB8AC3E}">
        <p14:creationId xmlns:p14="http://schemas.microsoft.com/office/powerpoint/2010/main" val="2807713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B920FC-C1C0-3595-01E9-CB42EC286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5F0F74B-E67C-9027-2A63-698BF94A79D0}"/>
              </a:ext>
            </a:extLst>
          </p:cNvPr>
          <p:cNvSpPr/>
          <p:nvPr/>
        </p:nvSpPr>
        <p:spPr>
          <a:xfrm rot="5400000">
            <a:off x="2846585" y="6414077"/>
            <a:ext cx="13399778" cy="19092948"/>
          </a:xfrm>
          <a:custGeom>
            <a:avLst/>
            <a:gdLst/>
            <a:ahLst/>
            <a:cxnLst/>
            <a:rect l="l" t="t" r="r" b="b"/>
            <a:pathLst>
              <a:path w="13399778" h="19092948">
                <a:moveTo>
                  <a:pt x="0" y="0"/>
                </a:moveTo>
                <a:lnTo>
                  <a:pt x="13399778" y="0"/>
                </a:lnTo>
                <a:lnTo>
                  <a:pt x="13399778" y="19092948"/>
                </a:lnTo>
                <a:lnTo>
                  <a:pt x="0" y="190929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9AA138B-9629-1A7A-B801-D1C744133959}"/>
              </a:ext>
            </a:extLst>
          </p:cNvPr>
          <p:cNvSpPr txBox="1"/>
          <p:nvPr/>
        </p:nvSpPr>
        <p:spPr>
          <a:xfrm>
            <a:off x="1327398" y="838200"/>
            <a:ext cx="15633206" cy="1520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719"/>
              </a:lnSpc>
            </a:pPr>
            <a:r>
              <a:rPr lang="en-US" sz="66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Check Valve Assembly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637C64-E412-4288-AE48-13E35E3553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5" t="1800" r="1375" b="1057"/>
          <a:stretch>
            <a:fillRect/>
          </a:stretch>
        </p:blipFill>
        <p:spPr>
          <a:xfrm>
            <a:off x="10134600" y="3212083"/>
            <a:ext cx="7333913" cy="519485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A4EB4B07-7B4E-59EC-CD45-B5780D3DD87E}"/>
              </a:ext>
            </a:extLst>
          </p:cNvPr>
          <p:cNvSpPr txBox="1"/>
          <p:nvPr/>
        </p:nvSpPr>
        <p:spPr>
          <a:xfrm>
            <a:off x="734688" y="3058916"/>
            <a:ext cx="8985503" cy="13908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Allows cavern air in during </a:t>
            </a:r>
            <a:r>
              <a:rPr lang="en-CA" sz="3200" dirty="0" err="1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underpressure</a:t>
            </a:r>
            <a:endParaRPr lang="en-CA" sz="3200" dirty="0">
              <a:solidFill>
                <a:schemeClr val="bg1">
                  <a:lumMod val="85000"/>
                </a:schemeClr>
              </a:solidFill>
              <a:latin typeface="Inter"/>
              <a:ea typeface="Inter"/>
              <a:cs typeface="Inter"/>
              <a:sym typeface="Inter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Allows interstitial air out during overpressure</a:t>
            </a:r>
            <a:endParaRPr lang="en-US" sz="3200" dirty="0">
              <a:solidFill>
                <a:schemeClr val="bg1">
                  <a:lumMod val="85000"/>
                </a:schemeClr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81B2F207-92C7-C4FD-1E58-2E5CC46E310A}"/>
              </a:ext>
            </a:extLst>
          </p:cNvPr>
          <p:cNvSpPr txBox="1">
            <a:spLocks/>
          </p:cNvSpPr>
          <p:nvPr/>
        </p:nvSpPr>
        <p:spPr>
          <a:xfrm>
            <a:off x="172818" y="190500"/>
            <a:ext cx="741581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13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943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57FD0B-4D16-A09D-FA9C-852411DC1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4DC48DD-B4DE-FFED-694C-E4F284D956BC}"/>
              </a:ext>
            </a:extLst>
          </p:cNvPr>
          <p:cNvSpPr/>
          <p:nvPr/>
        </p:nvSpPr>
        <p:spPr>
          <a:xfrm rot="5400000">
            <a:off x="2846585" y="6414077"/>
            <a:ext cx="13399778" cy="19092948"/>
          </a:xfrm>
          <a:custGeom>
            <a:avLst/>
            <a:gdLst/>
            <a:ahLst/>
            <a:cxnLst/>
            <a:rect l="l" t="t" r="r" b="b"/>
            <a:pathLst>
              <a:path w="13399778" h="19092948">
                <a:moveTo>
                  <a:pt x="0" y="0"/>
                </a:moveTo>
                <a:lnTo>
                  <a:pt x="13399778" y="0"/>
                </a:lnTo>
                <a:lnTo>
                  <a:pt x="13399778" y="19092948"/>
                </a:lnTo>
                <a:lnTo>
                  <a:pt x="0" y="190929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4A180A4-7530-0631-6F93-3F45E237FD19}"/>
              </a:ext>
            </a:extLst>
          </p:cNvPr>
          <p:cNvSpPr txBox="1"/>
          <p:nvPr/>
        </p:nvSpPr>
        <p:spPr>
          <a:xfrm>
            <a:off x="1327398" y="838200"/>
            <a:ext cx="15633206" cy="1520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719"/>
              </a:lnSpc>
            </a:pPr>
            <a:r>
              <a:rPr lang="en-US" sz="66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Radon Concentration Sensor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0FE008-6F49-C013-9E91-954927D9BD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872"/>
          <a:stretch>
            <a:fillRect/>
          </a:stretch>
        </p:blipFill>
        <p:spPr>
          <a:xfrm>
            <a:off x="11353800" y="2705100"/>
            <a:ext cx="4159232" cy="613443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8" name="TextBox 9">
            <a:extLst>
              <a:ext uri="{FF2B5EF4-FFF2-40B4-BE49-F238E27FC236}">
                <a16:creationId xmlns:a16="http://schemas.microsoft.com/office/drawing/2014/main" id="{7121AA95-E7FF-BB92-7C46-779277603D25}"/>
              </a:ext>
            </a:extLst>
          </p:cNvPr>
          <p:cNvSpPr txBox="1"/>
          <p:nvPr/>
        </p:nvSpPr>
        <p:spPr>
          <a:xfrm>
            <a:off x="871107" y="3042488"/>
            <a:ext cx="8569442" cy="1390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Detects radon activity in air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Tracks average concentration</a:t>
            </a:r>
            <a:endParaRPr lang="en-CA" sz="3200" dirty="0">
              <a:solidFill>
                <a:schemeClr val="bg1">
                  <a:lumMod val="85000"/>
                </a:schemeClr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BD71DD59-3A51-F5EA-EF30-4BAFD7AF0625}"/>
              </a:ext>
            </a:extLst>
          </p:cNvPr>
          <p:cNvSpPr txBox="1">
            <a:spLocks/>
          </p:cNvSpPr>
          <p:nvPr/>
        </p:nvSpPr>
        <p:spPr>
          <a:xfrm>
            <a:off x="172818" y="190500"/>
            <a:ext cx="741581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14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8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846585" y="6414077"/>
            <a:ext cx="13399778" cy="19092948"/>
          </a:xfrm>
          <a:custGeom>
            <a:avLst/>
            <a:gdLst/>
            <a:ahLst/>
            <a:cxnLst/>
            <a:rect l="l" t="t" r="r" b="b"/>
            <a:pathLst>
              <a:path w="13399778" h="19092948">
                <a:moveTo>
                  <a:pt x="0" y="0"/>
                </a:moveTo>
                <a:lnTo>
                  <a:pt x="13399778" y="0"/>
                </a:lnTo>
                <a:lnTo>
                  <a:pt x="13399778" y="19092948"/>
                </a:lnTo>
                <a:lnTo>
                  <a:pt x="0" y="190929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" name="Group 3"/>
          <p:cNvGrpSpPr/>
          <p:nvPr/>
        </p:nvGrpSpPr>
        <p:grpSpPr>
          <a:xfrm>
            <a:off x="-630548" y="-417089"/>
            <a:ext cx="6366698" cy="1904956"/>
            <a:chOff x="0" y="0"/>
            <a:chExt cx="1093329" cy="32713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3329" cy="327131"/>
            </a:xfrm>
            <a:custGeom>
              <a:avLst/>
              <a:gdLst/>
              <a:ahLst/>
              <a:cxnLst/>
              <a:rect l="l" t="t" r="r" b="b"/>
              <a:pathLst>
                <a:path w="1093329" h="327131">
                  <a:moveTo>
                    <a:pt x="29184" y="0"/>
                  </a:moveTo>
                  <a:lnTo>
                    <a:pt x="1064145" y="0"/>
                  </a:lnTo>
                  <a:cubicBezTo>
                    <a:pt x="1080263" y="0"/>
                    <a:pt x="1093329" y="13066"/>
                    <a:pt x="1093329" y="29184"/>
                  </a:cubicBezTo>
                  <a:lnTo>
                    <a:pt x="1093329" y="297947"/>
                  </a:lnTo>
                  <a:cubicBezTo>
                    <a:pt x="1093329" y="314065"/>
                    <a:pt x="1080263" y="327131"/>
                    <a:pt x="1064145" y="327131"/>
                  </a:cubicBezTo>
                  <a:lnTo>
                    <a:pt x="29184" y="327131"/>
                  </a:lnTo>
                  <a:cubicBezTo>
                    <a:pt x="21444" y="327131"/>
                    <a:pt x="14021" y="324056"/>
                    <a:pt x="8548" y="318583"/>
                  </a:cubicBezTo>
                  <a:cubicBezTo>
                    <a:pt x="3075" y="313110"/>
                    <a:pt x="0" y="305687"/>
                    <a:pt x="0" y="297947"/>
                  </a:cubicBezTo>
                  <a:lnTo>
                    <a:pt x="0" y="29184"/>
                  </a:lnTo>
                  <a:cubicBezTo>
                    <a:pt x="0" y="21444"/>
                    <a:pt x="3075" y="14021"/>
                    <a:pt x="8548" y="8548"/>
                  </a:cubicBezTo>
                  <a:cubicBezTo>
                    <a:pt x="14021" y="3075"/>
                    <a:pt x="21444" y="0"/>
                    <a:pt x="29184" y="0"/>
                  </a:cubicBezTo>
                  <a:close/>
                </a:path>
              </a:pathLst>
            </a:custGeom>
            <a:solidFill>
              <a:srgbClr val="C9A227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1093329" cy="3271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1430000" y="1543550"/>
            <a:ext cx="6378112" cy="127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45"/>
              </a:lnSpc>
              <a:spcBef>
                <a:spcPct val="0"/>
              </a:spcBef>
            </a:pPr>
            <a:r>
              <a:rPr lang="en-US" sz="7747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Monitoring</a:t>
            </a: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9294B87D-CC5F-6EF4-0252-BDBBE5CFA3F2}"/>
              </a:ext>
            </a:extLst>
          </p:cNvPr>
          <p:cNvSpPr txBox="1"/>
          <p:nvPr/>
        </p:nvSpPr>
        <p:spPr>
          <a:xfrm>
            <a:off x="11430000" y="3696890"/>
            <a:ext cx="6019800" cy="2107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Instruments send data to IPC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Webpage hosted at </a:t>
            </a:r>
            <a:r>
              <a:rPr lang="en-US" sz="2351" dirty="0" err="1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UofT</a:t>
            </a: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 displays data in tables, plots charts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Shifters stare at values</a:t>
            </a:r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6F7C5474-CA28-463C-FEE3-2FAD078417A6}"/>
              </a:ext>
            </a:extLst>
          </p:cNvPr>
          <p:cNvSpPr txBox="1">
            <a:spLocks/>
          </p:cNvSpPr>
          <p:nvPr/>
        </p:nvSpPr>
        <p:spPr>
          <a:xfrm>
            <a:off x="172818" y="190500"/>
            <a:ext cx="741581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15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22F2D1A-EE34-98F2-08D8-58B16046A3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050" y="1000395"/>
            <a:ext cx="9982200" cy="802351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FFA24E-2BA9-0F80-6DC1-F676171D6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E54169D7-82F1-AA7E-1547-D7F5CAF86B43}"/>
              </a:ext>
            </a:extLst>
          </p:cNvPr>
          <p:cNvGrpSpPr/>
          <p:nvPr/>
        </p:nvGrpSpPr>
        <p:grpSpPr>
          <a:xfrm>
            <a:off x="11764554" y="-211132"/>
            <a:ext cx="6508666" cy="10498132"/>
            <a:chOff x="0" y="-38100"/>
            <a:chExt cx="1714217" cy="2764940"/>
          </a:xfrm>
        </p:grpSpPr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32113FFE-E087-44B1-EDD1-F540BF959E1F}"/>
                </a:ext>
              </a:extLst>
            </p:cNvPr>
            <p:cNvSpPr/>
            <p:nvPr/>
          </p:nvSpPr>
          <p:spPr>
            <a:xfrm>
              <a:off x="0" y="0"/>
              <a:ext cx="1714216" cy="2726840"/>
            </a:xfrm>
            <a:custGeom>
              <a:avLst/>
              <a:gdLst/>
              <a:ahLst/>
              <a:cxnLst/>
              <a:rect l="l" t="t" r="r" b="b"/>
              <a:pathLst>
                <a:path w="1714216" h="2726840">
                  <a:moveTo>
                    <a:pt x="0" y="0"/>
                  </a:moveTo>
                  <a:lnTo>
                    <a:pt x="1714216" y="0"/>
                  </a:lnTo>
                  <a:lnTo>
                    <a:pt x="1714216" y="2726840"/>
                  </a:lnTo>
                  <a:lnTo>
                    <a:pt x="0" y="2726840"/>
                  </a:lnTo>
                  <a:close/>
                </a:path>
              </a:pathLst>
            </a:custGeom>
            <a:solidFill>
              <a:srgbClr val="C9A227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2" name="TextBox 5">
              <a:extLst>
                <a:ext uri="{FF2B5EF4-FFF2-40B4-BE49-F238E27FC236}">
                  <a16:creationId xmlns:a16="http://schemas.microsoft.com/office/drawing/2014/main" id="{BDBE5A11-6438-E55C-D856-651EFC932F14}"/>
                </a:ext>
              </a:extLst>
            </p:cNvPr>
            <p:cNvSpPr txBox="1"/>
            <p:nvPr/>
          </p:nvSpPr>
          <p:spPr>
            <a:xfrm>
              <a:off x="0" y="-38100"/>
              <a:ext cx="1714217" cy="27649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" name="Freeform 2">
            <a:extLst>
              <a:ext uri="{FF2B5EF4-FFF2-40B4-BE49-F238E27FC236}">
                <a16:creationId xmlns:a16="http://schemas.microsoft.com/office/drawing/2014/main" id="{BB6BBCC5-BA6C-45D7-B015-2FF1B97A5952}"/>
              </a:ext>
            </a:extLst>
          </p:cNvPr>
          <p:cNvSpPr/>
          <p:nvPr/>
        </p:nvSpPr>
        <p:spPr>
          <a:xfrm rot="5400000">
            <a:off x="1809072" y="7502162"/>
            <a:ext cx="8266951" cy="11779334"/>
          </a:xfrm>
          <a:custGeom>
            <a:avLst/>
            <a:gdLst/>
            <a:ahLst/>
            <a:cxnLst/>
            <a:rect l="l" t="t" r="r" b="b"/>
            <a:pathLst>
              <a:path w="8266951" h="11779334">
                <a:moveTo>
                  <a:pt x="0" y="0"/>
                </a:moveTo>
                <a:lnTo>
                  <a:pt x="8266950" y="0"/>
                </a:lnTo>
                <a:lnTo>
                  <a:pt x="8266950" y="11779334"/>
                </a:lnTo>
                <a:lnTo>
                  <a:pt x="0" y="117793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909231F5-B5FE-ACF3-D015-0D5080FDDC7D}"/>
              </a:ext>
            </a:extLst>
          </p:cNvPr>
          <p:cNvSpPr txBox="1"/>
          <p:nvPr/>
        </p:nvSpPr>
        <p:spPr>
          <a:xfrm>
            <a:off x="1295400" y="2781300"/>
            <a:ext cx="9086374" cy="18237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92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Leak Testing</a:t>
            </a:r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230E8557-C59C-9C0B-3578-91DF77EF09CC}"/>
              </a:ext>
            </a:extLst>
          </p:cNvPr>
          <p:cNvSpPr txBox="1">
            <a:spLocks/>
          </p:cNvSpPr>
          <p:nvPr/>
        </p:nvSpPr>
        <p:spPr>
          <a:xfrm>
            <a:off x="172818" y="190500"/>
            <a:ext cx="741581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16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355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772B0A-644C-5529-1505-125F19A85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9ED7CE2-06A3-E62D-7379-24FFA0CAF14D}"/>
              </a:ext>
            </a:extLst>
          </p:cNvPr>
          <p:cNvSpPr/>
          <p:nvPr/>
        </p:nvSpPr>
        <p:spPr>
          <a:xfrm rot="5400000">
            <a:off x="2846585" y="6414077"/>
            <a:ext cx="13399778" cy="19092948"/>
          </a:xfrm>
          <a:custGeom>
            <a:avLst/>
            <a:gdLst/>
            <a:ahLst/>
            <a:cxnLst/>
            <a:rect l="l" t="t" r="r" b="b"/>
            <a:pathLst>
              <a:path w="13399778" h="19092948">
                <a:moveTo>
                  <a:pt x="0" y="0"/>
                </a:moveTo>
                <a:lnTo>
                  <a:pt x="13399778" y="0"/>
                </a:lnTo>
                <a:lnTo>
                  <a:pt x="13399778" y="19092948"/>
                </a:lnTo>
                <a:lnTo>
                  <a:pt x="0" y="190929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F492816-78D3-8D04-D171-4B5A6A784349}"/>
              </a:ext>
            </a:extLst>
          </p:cNvPr>
          <p:cNvSpPr txBox="1"/>
          <p:nvPr/>
        </p:nvSpPr>
        <p:spPr>
          <a:xfrm>
            <a:off x="1327398" y="838200"/>
            <a:ext cx="15633206" cy="1520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719"/>
              </a:lnSpc>
            </a:pPr>
            <a:r>
              <a:rPr lang="en-US" sz="66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Pre-installation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2E22DD-33CD-18C5-CFA0-47945006B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299" y="2935242"/>
            <a:ext cx="4311402" cy="574853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Picture 6" descr="Light-Bulb Icons - Free SVG &amp; PNG Light-Bulb Images - Noun Project">
            <a:extLst>
              <a:ext uri="{FF2B5EF4-FFF2-40B4-BE49-F238E27FC236}">
                <a16:creationId xmlns:a16="http://schemas.microsoft.com/office/drawing/2014/main" id="{CE565DA2-F98A-526A-E890-41142243DB3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151800" y="4152900"/>
            <a:ext cx="2539682" cy="2539682"/>
          </a:xfrm>
          <a:prstGeom prst="rect">
            <a:avLst/>
          </a:prstGeom>
        </p:spPr>
      </p:pic>
      <p:pic>
        <p:nvPicPr>
          <p:cNvPr id="8" name="Picture 7" descr="Free Eye Icon, Symbol. Download in SVG &amp; PNG Formats.">
            <a:extLst>
              <a:ext uri="{FF2B5EF4-FFF2-40B4-BE49-F238E27FC236}">
                <a16:creationId xmlns:a16="http://schemas.microsoft.com/office/drawing/2014/main" id="{93AB1C03-6EC5-426D-54BF-086D0C7FA50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927" b="17459"/>
          <a:stretch>
            <a:fillRect/>
          </a:stretch>
        </p:blipFill>
        <p:spPr>
          <a:xfrm>
            <a:off x="1828800" y="4305299"/>
            <a:ext cx="3307400" cy="2203183"/>
          </a:xfrm>
          <a:prstGeom prst="rect">
            <a:avLst/>
          </a:prstGeom>
          <a:noFill/>
        </p:spPr>
      </p:pic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6736D6EA-1A2E-8E07-E9A0-B84D38734977}"/>
              </a:ext>
            </a:extLst>
          </p:cNvPr>
          <p:cNvSpPr txBox="1">
            <a:spLocks/>
          </p:cNvSpPr>
          <p:nvPr/>
        </p:nvSpPr>
        <p:spPr>
          <a:xfrm>
            <a:off x="172818" y="190500"/>
            <a:ext cx="741581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17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701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59DFFD-9131-A23B-C327-6A354A5B6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E871CF-4D06-0506-90DD-84BBBDF827AE}"/>
              </a:ext>
            </a:extLst>
          </p:cNvPr>
          <p:cNvSpPr/>
          <p:nvPr/>
        </p:nvSpPr>
        <p:spPr>
          <a:xfrm rot="5400000">
            <a:off x="2846585" y="6414077"/>
            <a:ext cx="13399778" cy="19092948"/>
          </a:xfrm>
          <a:custGeom>
            <a:avLst/>
            <a:gdLst/>
            <a:ahLst/>
            <a:cxnLst/>
            <a:rect l="l" t="t" r="r" b="b"/>
            <a:pathLst>
              <a:path w="13399778" h="19092948">
                <a:moveTo>
                  <a:pt x="0" y="0"/>
                </a:moveTo>
                <a:lnTo>
                  <a:pt x="13399778" y="0"/>
                </a:lnTo>
                <a:lnTo>
                  <a:pt x="13399778" y="19092948"/>
                </a:lnTo>
                <a:lnTo>
                  <a:pt x="0" y="190929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6ABD154-B56E-31CC-5177-031CA60AA1BF}"/>
              </a:ext>
            </a:extLst>
          </p:cNvPr>
          <p:cNvSpPr txBox="1"/>
          <p:nvPr/>
        </p:nvSpPr>
        <p:spPr>
          <a:xfrm>
            <a:off x="1327398" y="838200"/>
            <a:ext cx="15633206" cy="1520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719"/>
              </a:lnSpc>
            </a:pPr>
            <a:r>
              <a:rPr lang="en-US" sz="66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Post-installation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0262FD-EDFF-64C3-AD4E-92704012C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5115" y="2687027"/>
            <a:ext cx="5616394" cy="624496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Picture 8" descr="Bubbles - Free icons">
            <a:extLst>
              <a:ext uri="{FF2B5EF4-FFF2-40B4-BE49-F238E27FC236}">
                <a16:creationId xmlns:a16="http://schemas.microsoft.com/office/drawing/2014/main" id="{9F0171C1-2AFD-ECDD-55D5-AB4D8CDDBBC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91678" y="3964464"/>
            <a:ext cx="3690090" cy="3690090"/>
          </a:xfrm>
          <a:prstGeom prst="rect">
            <a:avLst/>
          </a:prstGeom>
        </p:spPr>
      </p:pic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69A6A167-8E64-E76C-D948-B7126E374778}"/>
              </a:ext>
            </a:extLst>
          </p:cNvPr>
          <p:cNvSpPr txBox="1">
            <a:spLocks/>
          </p:cNvSpPr>
          <p:nvPr/>
        </p:nvSpPr>
        <p:spPr>
          <a:xfrm>
            <a:off x="172818" y="190500"/>
            <a:ext cx="741581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18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932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C3C126-0E89-2768-7A84-16A963812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971699F-C0AD-6D3D-B8D5-16B1155E2204}"/>
              </a:ext>
            </a:extLst>
          </p:cNvPr>
          <p:cNvSpPr/>
          <p:nvPr/>
        </p:nvSpPr>
        <p:spPr>
          <a:xfrm>
            <a:off x="5990511" y="3320563"/>
            <a:ext cx="11918468" cy="44994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2E86A038-4EAA-6659-26F9-235B6DF76AB2}"/>
              </a:ext>
            </a:extLst>
          </p:cNvPr>
          <p:cNvSpPr/>
          <p:nvPr/>
        </p:nvSpPr>
        <p:spPr>
          <a:xfrm rot="5400000">
            <a:off x="2846585" y="6414077"/>
            <a:ext cx="13399778" cy="19092948"/>
          </a:xfrm>
          <a:custGeom>
            <a:avLst/>
            <a:gdLst/>
            <a:ahLst/>
            <a:cxnLst/>
            <a:rect l="l" t="t" r="r" b="b"/>
            <a:pathLst>
              <a:path w="13399778" h="19092948">
                <a:moveTo>
                  <a:pt x="0" y="0"/>
                </a:moveTo>
                <a:lnTo>
                  <a:pt x="13399778" y="0"/>
                </a:lnTo>
                <a:lnTo>
                  <a:pt x="13399778" y="19092948"/>
                </a:lnTo>
                <a:lnTo>
                  <a:pt x="0" y="190929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070BA23-D67B-5375-CBCF-CF8F7CCBD13E}"/>
              </a:ext>
            </a:extLst>
          </p:cNvPr>
          <p:cNvSpPr txBox="1"/>
          <p:nvPr/>
        </p:nvSpPr>
        <p:spPr>
          <a:xfrm>
            <a:off x="1327398" y="838200"/>
            <a:ext cx="15633206" cy="1520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719"/>
              </a:lnSpc>
            </a:pPr>
            <a:r>
              <a:rPr lang="en-US" sz="66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Post-sealing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634A86-C682-94AF-F944-A454A283E9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97" b="12987"/>
          <a:stretch>
            <a:fillRect/>
          </a:stretch>
        </p:blipFill>
        <p:spPr>
          <a:xfrm>
            <a:off x="1327398" y="2866963"/>
            <a:ext cx="4400550" cy="4953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3E13A0-0C0E-938B-591C-F602531303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511" y="3320565"/>
            <a:ext cx="5959234" cy="44869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93707E-E862-7970-1F4C-3C72FDF9BF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9745" y="3320564"/>
            <a:ext cx="5959234" cy="4486953"/>
          </a:xfrm>
          <a:prstGeom prst="rect">
            <a:avLst/>
          </a:prstGeom>
        </p:spPr>
      </p:pic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158A37A5-BB86-90A5-D80D-54CB79CAD3C6}"/>
              </a:ext>
            </a:extLst>
          </p:cNvPr>
          <p:cNvSpPr txBox="1">
            <a:spLocks/>
          </p:cNvSpPr>
          <p:nvPr/>
        </p:nvSpPr>
        <p:spPr>
          <a:xfrm>
            <a:off x="172818" y="190500"/>
            <a:ext cx="741581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19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C3F38F-2AC8-0115-963F-D9BAADFCFCE5}"/>
              </a:ext>
            </a:extLst>
          </p:cNvPr>
          <p:cNvSpPr/>
          <p:nvPr/>
        </p:nvSpPr>
        <p:spPr>
          <a:xfrm>
            <a:off x="8229600" y="4914900"/>
            <a:ext cx="762000" cy="30480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7611A0-04EE-575B-14EC-C1E5AD36526C}"/>
              </a:ext>
            </a:extLst>
          </p:cNvPr>
          <p:cNvSpPr/>
          <p:nvPr/>
        </p:nvSpPr>
        <p:spPr>
          <a:xfrm>
            <a:off x="7543800" y="6286500"/>
            <a:ext cx="2438400" cy="1066800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Tared DP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91EDB38-3E1E-7B0A-E9BF-D0FA17369BBB}"/>
              </a:ext>
            </a:extLst>
          </p:cNvPr>
          <p:cNvCxnSpPr>
            <a:stCxn id="7" idx="2"/>
          </p:cNvCxnSpPr>
          <p:nvPr/>
        </p:nvCxnSpPr>
        <p:spPr>
          <a:xfrm>
            <a:off x="8610600" y="5219700"/>
            <a:ext cx="0" cy="106680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21966437-04D6-FC47-3457-F03756C0628E}"/>
              </a:ext>
            </a:extLst>
          </p:cNvPr>
          <p:cNvSpPr/>
          <p:nvPr/>
        </p:nvSpPr>
        <p:spPr>
          <a:xfrm>
            <a:off x="14782800" y="5143500"/>
            <a:ext cx="228600" cy="7620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4A7628F-1A29-7C4A-DFDA-F00C6B0D86BA}"/>
              </a:ext>
            </a:extLst>
          </p:cNvPr>
          <p:cNvSpPr/>
          <p:nvPr/>
        </p:nvSpPr>
        <p:spPr>
          <a:xfrm>
            <a:off x="14994556" y="3799058"/>
            <a:ext cx="1966046" cy="811042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Setpoint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BC7006C-896E-A52A-959D-8D60ABFB84FC}"/>
              </a:ext>
            </a:extLst>
          </p:cNvPr>
          <p:cNvCxnSpPr>
            <a:cxnSpLocks/>
            <a:stCxn id="20" idx="1"/>
          </p:cNvCxnSpPr>
          <p:nvPr/>
        </p:nvCxnSpPr>
        <p:spPr>
          <a:xfrm>
            <a:off x="14994556" y="4204579"/>
            <a:ext cx="16844" cy="93892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0F31A487-8A4F-4275-6A3F-2918257EE4DF}"/>
              </a:ext>
            </a:extLst>
          </p:cNvPr>
          <p:cNvSpPr/>
          <p:nvPr/>
        </p:nvSpPr>
        <p:spPr>
          <a:xfrm>
            <a:off x="14502826" y="5219699"/>
            <a:ext cx="448008" cy="186949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454B6ED-F4BD-0195-83EB-E6CC17A5F296}"/>
              </a:ext>
            </a:extLst>
          </p:cNvPr>
          <p:cNvSpPr/>
          <p:nvPr/>
        </p:nvSpPr>
        <p:spPr>
          <a:xfrm>
            <a:off x="12794348" y="3543300"/>
            <a:ext cx="1966046" cy="1107720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Absolute Pressure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6C2EF14-B5BE-334E-0B61-E67F834D9B4F}"/>
              </a:ext>
            </a:extLst>
          </p:cNvPr>
          <p:cNvCxnSpPr>
            <a:cxnSpLocks/>
          </p:cNvCxnSpPr>
          <p:nvPr/>
        </p:nvCxnSpPr>
        <p:spPr>
          <a:xfrm>
            <a:off x="14510988" y="4651020"/>
            <a:ext cx="43212" cy="556233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ABEBDAF0-86E9-A65F-AE84-B3551520A25D}"/>
              </a:ext>
            </a:extLst>
          </p:cNvPr>
          <p:cNvSpPr/>
          <p:nvPr/>
        </p:nvSpPr>
        <p:spPr>
          <a:xfrm>
            <a:off x="13722335" y="5722891"/>
            <a:ext cx="1966046" cy="710145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Flow Rate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EEF684B-86BC-7C86-8C5C-9E2E61805C61}"/>
              </a:ext>
            </a:extLst>
          </p:cNvPr>
          <p:cNvSpPr/>
          <p:nvPr/>
        </p:nvSpPr>
        <p:spPr>
          <a:xfrm>
            <a:off x="14502826" y="5460823"/>
            <a:ext cx="405064" cy="6367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2703727-538B-6402-292F-391124D8283A}"/>
              </a:ext>
            </a:extLst>
          </p:cNvPr>
          <p:cNvCxnSpPr>
            <a:cxnSpLocks/>
            <a:stCxn id="37" idx="2"/>
            <a:endCxn id="35" idx="0"/>
          </p:cNvCxnSpPr>
          <p:nvPr/>
        </p:nvCxnSpPr>
        <p:spPr>
          <a:xfrm>
            <a:off x="14705358" y="5524500"/>
            <a:ext cx="0" cy="19839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B541C4F1-3ED5-D30E-49A5-9C8972763794}"/>
              </a:ext>
            </a:extLst>
          </p:cNvPr>
          <p:cNvSpPr/>
          <p:nvPr/>
        </p:nvSpPr>
        <p:spPr>
          <a:xfrm>
            <a:off x="12789635" y="2358360"/>
            <a:ext cx="1966046" cy="795714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17.76 PSI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CB271B-1F74-926F-C6FE-5B17A7737EF1}"/>
              </a:ext>
            </a:extLst>
          </p:cNvPr>
          <p:cNvSpPr/>
          <p:nvPr/>
        </p:nvSpPr>
        <p:spPr>
          <a:xfrm>
            <a:off x="15011400" y="2353892"/>
            <a:ext cx="1966046" cy="795714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0.00 PSI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99AAF3-D8C0-583E-20B3-A835A2E4312B}"/>
              </a:ext>
            </a:extLst>
          </p:cNvPr>
          <p:cNvSpPr/>
          <p:nvPr/>
        </p:nvSpPr>
        <p:spPr>
          <a:xfrm>
            <a:off x="13743807" y="6567341"/>
            <a:ext cx="1966046" cy="795714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0.00 SLPM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5266B41-61A0-9E65-825D-F1DACAA2029D}"/>
              </a:ext>
            </a:extLst>
          </p:cNvPr>
          <p:cNvSpPr/>
          <p:nvPr/>
        </p:nvSpPr>
        <p:spPr>
          <a:xfrm>
            <a:off x="2174433" y="4301907"/>
            <a:ext cx="1966046" cy="795714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 PSI</a:t>
            </a:r>
          </a:p>
        </p:txBody>
      </p:sp>
    </p:spTree>
    <p:extLst>
      <p:ext uri="{BB962C8B-B14F-4D97-AF65-F5344CB8AC3E}">
        <p14:creationId xmlns:p14="http://schemas.microsoft.com/office/powerpoint/2010/main" val="2138665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24497" y="7212993"/>
            <a:ext cx="9299422" cy="6148014"/>
            <a:chOff x="0" y="0"/>
            <a:chExt cx="2449231" cy="16192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9231" cy="1619230"/>
            </a:xfrm>
            <a:custGeom>
              <a:avLst/>
              <a:gdLst/>
              <a:ahLst/>
              <a:cxnLst/>
              <a:rect l="l" t="t" r="r" b="b"/>
              <a:pathLst>
                <a:path w="2449231" h="1619230">
                  <a:moveTo>
                    <a:pt x="22478" y="0"/>
                  </a:moveTo>
                  <a:lnTo>
                    <a:pt x="2426753" y="0"/>
                  </a:lnTo>
                  <a:cubicBezTo>
                    <a:pt x="2439167" y="0"/>
                    <a:pt x="2449231" y="10064"/>
                    <a:pt x="2449231" y="22478"/>
                  </a:cubicBezTo>
                  <a:lnTo>
                    <a:pt x="2449231" y="1596752"/>
                  </a:lnTo>
                  <a:cubicBezTo>
                    <a:pt x="2449231" y="1609166"/>
                    <a:pt x="2439167" y="1619230"/>
                    <a:pt x="2426753" y="1619230"/>
                  </a:cubicBezTo>
                  <a:lnTo>
                    <a:pt x="22478" y="1619230"/>
                  </a:lnTo>
                  <a:cubicBezTo>
                    <a:pt x="10064" y="1619230"/>
                    <a:pt x="0" y="1609166"/>
                    <a:pt x="0" y="1596752"/>
                  </a:cubicBezTo>
                  <a:lnTo>
                    <a:pt x="0" y="22478"/>
                  </a:lnTo>
                  <a:cubicBezTo>
                    <a:pt x="0" y="10064"/>
                    <a:pt x="10064" y="0"/>
                    <a:pt x="22478" y="0"/>
                  </a:cubicBezTo>
                  <a:close/>
                </a:path>
              </a:pathLst>
            </a:custGeom>
            <a:solidFill>
              <a:srgbClr val="C9A227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0"/>
              <a:ext cx="2449231" cy="1714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5400000">
            <a:off x="9657041" y="7476184"/>
            <a:ext cx="8388987" cy="11953220"/>
          </a:xfrm>
          <a:custGeom>
            <a:avLst/>
            <a:gdLst/>
            <a:ahLst/>
            <a:cxnLst/>
            <a:rect l="l" t="t" r="r" b="b"/>
            <a:pathLst>
              <a:path w="8388987" h="11953220">
                <a:moveTo>
                  <a:pt x="0" y="0"/>
                </a:moveTo>
                <a:lnTo>
                  <a:pt x="8388988" y="0"/>
                </a:lnTo>
                <a:lnTo>
                  <a:pt x="8388988" y="11953220"/>
                </a:lnTo>
                <a:lnTo>
                  <a:pt x="0" y="119532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8" name="TextBox 8"/>
          <p:cNvSpPr txBox="1"/>
          <p:nvPr/>
        </p:nvSpPr>
        <p:spPr>
          <a:xfrm>
            <a:off x="8245779" y="1257611"/>
            <a:ext cx="9292226" cy="1713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920"/>
              </a:lnSpc>
              <a:spcBef>
                <a:spcPct val="0"/>
              </a:spcBef>
            </a:pPr>
            <a:r>
              <a:rPr lang="en-US" sz="5400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SuperCDMS</a:t>
            </a:r>
            <a:r>
              <a:rPr lang="en-US" sz="54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Introduction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245779" y="3522920"/>
            <a:ext cx="8569442" cy="2091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Cryogenic silicon and germanium detectors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HV and </a:t>
            </a:r>
            <a:r>
              <a:rPr lang="en-US" sz="2351" dirty="0" err="1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iZIP</a:t>
            </a:r>
            <a:endParaRPr lang="en-US" sz="2351" dirty="0">
              <a:solidFill>
                <a:schemeClr val="bg1">
                  <a:lumMod val="85000"/>
                </a:schemeClr>
              </a:solidFill>
              <a:latin typeface="Inter"/>
              <a:ea typeface="Inter"/>
              <a:cs typeface="Inter"/>
              <a:sym typeface="Inter"/>
            </a:endParaRP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Phonon and ionization sensors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NR vs 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6F6B90-FDA6-D9AB-B1D1-2966CF0C5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257611"/>
            <a:ext cx="6324600" cy="839985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2" name="Slide Number Placeholder 17">
            <a:extLst>
              <a:ext uri="{FF2B5EF4-FFF2-40B4-BE49-F238E27FC236}">
                <a16:creationId xmlns:a16="http://schemas.microsoft.com/office/drawing/2014/main" id="{89C7E0C2-2570-7DEA-0246-2CB5D3D39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819" y="190500"/>
            <a:ext cx="457200" cy="583856"/>
          </a:xfrm>
        </p:spPr>
        <p:txBody>
          <a:bodyPr/>
          <a:lstStyle/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2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2337E6E-98FF-60A3-AAA6-01588ECB8C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1638300"/>
            <a:ext cx="5481031" cy="727949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Freeform 2"/>
          <p:cNvSpPr/>
          <p:nvPr/>
        </p:nvSpPr>
        <p:spPr>
          <a:xfrm rot="5400000">
            <a:off x="2846585" y="6414077"/>
            <a:ext cx="13399778" cy="19092948"/>
          </a:xfrm>
          <a:custGeom>
            <a:avLst/>
            <a:gdLst/>
            <a:ahLst/>
            <a:cxnLst/>
            <a:rect l="l" t="t" r="r" b="b"/>
            <a:pathLst>
              <a:path w="13399778" h="19092948">
                <a:moveTo>
                  <a:pt x="0" y="0"/>
                </a:moveTo>
                <a:lnTo>
                  <a:pt x="13399778" y="0"/>
                </a:lnTo>
                <a:lnTo>
                  <a:pt x="13399778" y="19092948"/>
                </a:lnTo>
                <a:lnTo>
                  <a:pt x="0" y="190929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" name="Group 3"/>
          <p:cNvGrpSpPr/>
          <p:nvPr/>
        </p:nvGrpSpPr>
        <p:grpSpPr>
          <a:xfrm>
            <a:off x="-873166" y="-876256"/>
            <a:ext cx="19966114" cy="1904956"/>
            <a:chOff x="0" y="0"/>
            <a:chExt cx="3428706" cy="32713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28706" cy="327131"/>
            </a:xfrm>
            <a:custGeom>
              <a:avLst/>
              <a:gdLst/>
              <a:ahLst/>
              <a:cxnLst/>
              <a:rect l="l" t="t" r="r" b="b"/>
              <a:pathLst>
                <a:path w="3428706" h="327131">
                  <a:moveTo>
                    <a:pt x="9306" y="0"/>
                  </a:moveTo>
                  <a:lnTo>
                    <a:pt x="3419400" y="0"/>
                  </a:lnTo>
                  <a:cubicBezTo>
                    <a:pt x="3421868" y="0"/>
                    <a:pt x="3424235" y="980"/>
                    <a:pt x="3425980" y="2726"/>
                  </a:cubicBezTo>
                  <a:cubicBezTo>
                    <a:pt x="3427726" y="4471"/>
                    <a:pt x="3428706" y="6838"/>
                    <a:pt x="3428706" y="9306"/>
                  </a:cubicBezTo>
                  <a:lnTo>
                    <a:pt x="3428706" y="317825"/>
                  </a:lnTo>
                  <a:cubicBezTo>
                    <a:pt x="3428706" y="320293"/>
                    <a:pt x="3427726" y="322660"/>
                    <a:pt x="3425980" y="324405"/>
                  </a:cubicBezTo>
                  <a:cubicBezTo>
                    <a:pt x="3424235" y="326151"/>
                    <a:pt x="3421868" y="327131"/>
                    <a:pt x="3419400" y="327131"/>
                  </a:cubicBezTo>
                  <a:lnTo>
                    <a:pt x="9306" y="327131"/>
                  </a:lnTo>
                  <a:cubicBezTo>
                    <a:pt x="6838" y="327131"/>
                    <a:pt x="4471" y="326151"/>
                    <a:pt x="2726" y="324405"/>
                  </a:cubicBezTo>
                  <a:cubicBezTo>
                    <a:pt x="980" y="322660"/>
                    <a:pt x="0" y="320293"/>
                    <a:pt x="0" y="317825"/>
                  </a:cubicBezTo>
                  <a:lnTo>
                    <a:pt x="0" y="9306"/>
                  </a:lnTo>
                  <a:cubicBezTo>
                    <a:pt x="0" y="6838"/>
                    <a:pt x="980" y="4471"/>
                    <a:pt x="2726" y="2726"/>
                  </a:cubicBezTo>
                  <a:cubicBezTo>
                    <a:pt x="4471" y="980"/>
                    <a:pt x="6838" y="0"/>
                    <a:pt x="9306" y="0"/>
                  </a:cubicBezTo>
                  <a:close/>
                </a:path>
              </a:pathLst>
            </a:custGeom>
            <a:solidFill>
              <a:srgbClr val="C9A227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3428706" cy="3271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835235" y="1335895"/>
            <a:ext cx="8225560" cy="1591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87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Summary</a:t>
            </a: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D78435FB-8161-3BCB-4D70-792B29FC0256}"/>
              </a:ext>
            </a:extLst>
          </p:cNvPr>
          <p:cNvSpPr txBox="1"/>
          <p:nvPr/>
        </p:nvSpPr>
        <p:spPr>
          <a:xfrm>
            <a:off x="1834433" y="3467100"/>
            <a:ext cx="8681167" cy="4246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CA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Radon is problematic</a:t>
            </a:r>
          </a:p>
          <a:p>
            <a:pPr marL="800100" lvl="1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CA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Produces neutrons, gamma rays, X-rays, Pb-206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To shield experiment:</a:t>
            </a:r>
          </a:p>
          <a:p>
            <a:pPr marL="800100" lvl="1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Seal detectors</a:t>
            </a:r>
          </a:p>
          <a:p>
            <a:pPr marL="800100" lvl="1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Flow pure nitrogen in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Operation:</a:t>
            </a:r>
          </a:p>
          <a:p>
            <a:pPr marL="800100" lvl="1" indent="-342900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Monitor Rn concentration (and many other parameters)</a:t>
            </a:r>
          </a:p>
          <a:p>
            <a:pPr marL="800100" lvl="1" indent="-342900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Refill liquid nitrogen</a:t>
            </a:r>
          </a:p>
        </p:txBody>
      </p:sp>
      <p:sp>
        <p:nvSpPr>
          <p:cNvPr id="8" name="Slide Number Placeholder 17">
            <a:extLst>
              <a:ext uri="{FF2B5EF4-FFF2-40B4-BE49-F238E27FC236}">
                <a16:creationId xmlns:a16="http://schemas.microsoft.com/office/drawing/2014/main" id="{9D701C10-1FD8-33F7-ECA4-ECAF3136BC28}"/>
              </a:ext>
            </a:extLst>
          </p:cNvPr>
          <p:cNvSpPr txBox="1">
            <a:spLocks/>
          </p:cNvSpPr>
          <p:nvPr/>
        </p:nvSpPr>
        <p:spPr>
          <a:xfrm>
            <a:off x="172818" y="190500"/>
            <a:ext cx="741581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20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809072" y="7502162"/>
            <a:ext cx="8266951" cy="11779334"/>
          </a:xfrm>
          <a:custGeom>
            <a:avLst/>
            <a:gdLst/>
            <a:ahLst/>
            <a:cxnLst/>
            <a:rect l="l" t="t" r="r" b="b"/>
            <a:pathLst>
              <a:path w="8266951" h="11779334">
                <a:moveTo>
                  <a:pt x="0" y="0"/>
                </a:moveTo>
                <a:lnTo>
                  <a:pt x="8266950" y="0"/>
                </a:lnTo>
                <a:lnTo>
                  <a:pt x="8266950" y="11779334"/>
                </a:lnTo>
                <a:lnTo>
                  <a:pt x="0" y="117793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" name="Group 3"/>
          <p:cNvGrpSpPr/>
          <p:nvPr/>
        </p:nvGrpSpPr>
        <p:grpSpPr>
          <a:xfrm>
            <a:off x="11779334" y="-66471"/>
            <a:ext cx="6508666" cy="10353471"/>
            <a:chOff x="0" y="0"/>
            <a:chExt cx="1714217" cy="27268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14216" cy="2726840"/>
            </a:xfrm>
            <a:custGeom>
              <a:avLst/>
              <a:gdLst/>
              <a:ahLst/>
              <a:cxnLst/>
              <a:rect l="l" t="t" r="r" b="b"/>
              <a:pathLst>
                <a:path w="1714216" h="2726840">
                  <a:moveTo>
                    <a:pt x="0" y="0"/>
                  </a:moveTo>
                  <a:lnTo>
                    <a:pt x="1714216" y="0"/>
                  </a:lnTo>
                  <a:lnTo>
                    <a:pt x="1714216" y="2726840"/>
                  </a:lnTo>
                  <a:lnTo>
                    <a:pt x="0" y="2726840"/>
                  </a:lnTo>
                  <a:close/>
                </a:path>
              </a:pathLst>
            </a:custGeom>
            <a:solidFill>
              <a:srgbClr val="C9A227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714217" cy="27649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652917" y="495300"/>
            <a:ext cx="8569442" cy="1731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Bold"/>
                <a:ea typeface="Inter Bold"/>
                <a:cs typeface="Inter Bold"/>
                <a:sym typeface="Inter Bold"/>
              </a:rPr>
              <a:t>Acknowledgements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D40A69BE-DD83-CDA6-E9D4-B4739E3AD66A}"/>
              </a:ext>
            </a:extLst>
          </p:cNvPr>
          <p:cNvSpPr txBox="1"/>
          <p:nvPr/>
        </p:nvSpPr>
        <p:spPr>
          <a:xfrm>
            <a:off x="1652917" y="2628900"/>
            <a:ext cx="9289163" cy="58621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33"/>
              </a:lnSpc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Principal Investigators: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Professor </a:t>
            </a:r>
            <a:r>
              <a:rPr lang="en-US" sz="2351" dirty="0" err="1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Ziqing</a:t>
            </a: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 Hong, University of Toronto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Dr. Matt Stukel, SNOLAB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Professor Prisca Cushman, University of Minnesota</a:t>
            </a:r>
          </a:p>
          <a:p>
            <a:pPr algn="just">
              <a:lnSpc>
                <a:spcPts val="4233"/>
              </a:lnSpc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Postdoctoral Fellows: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Dr. Xuan Chen, University of Toronto</a:t>
            </a:r>
          </a:p>
          <a:p>
            <a:pPr algn="just">
              <a:lnSpc>
                <a:spcPts val="4233"/>
              </a:lnSpc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PhD Candidates: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Joseph Mammo, University of South Dakota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Manish Jha, University of South Dakota</a:t>
            </a:r>
          </a:p>
          <a:p>
            <a:pPr algn="just">
              <a:lnSpc>
                <a:spcPts val="4233"/>
              </a:lnSpc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Undergraduates: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Sam Jia, University of Toronto</a:t>
            </a:r>
          </a:p>
        </p:txBody>
      </p:sp>
      <p:pic>
        <p:nvPicPr>
          <p:cNvPr id="17" name="Picture 16" descr="SuperCDMS · GitLab">
            <a:extLst>
              <a:ext uri="{FF2B5EF4-FFF2-40B4-BE49-F238E27FC236}">
                <a16:creationId xmlns:a16="http://schemas.microsoft.com/office/drawing/2014/main" id="{87C6B201-DFAA-7A07-0761-04E3018F3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4875" y="1011104"/>
            <a:ext cx="3065752" cy="1749803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B97810FA-36A2-22D5-7041-9014559D32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697041" y="6041942"/>
            <a:ext cx="2761423" cy="1380712"/>
          </a:xfrm>
          <a:prstGeom prst="rect">
            <a:avLst/>
          </a:prstGeom>
        </p:spPr>
      </p:pic>
      <p:pic>
        <p:nvPicPr>
          <p:cNvPr id="22" name="Picture 21" descr="SLAC National Accelerator Laboratory - The National LaboratoriesThe National  Laboratories">
            <a:extLst>
              <a:ext uri="{FF2B5EF4-FFF2-40B4-BE49-F238E27FC236}">
                <a16:creationId xmlns:a16="http://schemas.microsoft.com/office/drawing/2014/main" id="{1B0BD00D-1E89-ADA4-832D-2431E3E4CFD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5258" b="36882"/>
          <a:stretch>
            <a:fillRect/>
          </a:stretch>
        </p:blipFill>
        <p:spPr>
          <a:xfrm>
            <a:off x="12979596" y="8284115"/>
            <a:ext cx="4196311" cy="974238"/>
          </a:xfrm>
          <a:prstGeom prst="rect">
            <a:avLst/>
          </a:prstGeom>
        </p:spPr>
      </p:pic>
      <p:pic>
        <p:nvPicPr>
          <p:cNvPr id="23" name="Picture 22" descr="University of Toronto - Affiliate University - McDonald Institute">
            <a:extLst>
              <a:ext uri="{FF2B5EF4-FFF2-40B4-BE49-F238E27FC236}">
                <a16:creationId xmlns:a16="http://schemas.microsoft.com/office/drawing/2014/main" id="{BE46F3CF-45FB-6709-3842-A9D3D22A5D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87119" y="3625839"/>
            <a:ext cx="4381264" cy="1554642"/>
          </a:xfrm>
          <a:prstGeom prst="rect">
            <a:avLst/>
          </a:prstGeom>
        </p:spPr>
      </p:pic>
      <p:sp>
        <p:nvSpPr>
          <p:cNvPr id="8" name="Slide Number Placeholder 17">
            <a:extLst>
              <a:ext uri="{FF2B5EF4-FFF2-40B4-BE49-F238E27FC236}">
                <a16:creationId xmlns:a16="http://schemas.microsoft.com/office/drawing/2014/main" id="{73FAEA6E-4382-E522-ED36-00E6876EABF5}"/>
              </a:ext>
            </a:extLst>
          </p:cNvPr>
          <p:cNvSpPr txBox="1">
            <a:spLocks/>
          </p:cNvSpPr>
          <p:nvPr/>
        </p:nvSpPr>
        <p:spPr>
          <a:xfrm>
            <a:off x="172818" y="190500"/>
            <a:ext cx="741581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21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12464913" y="-3465183"/>
            <a:ext cx="11193011" cy="15948591"/>
          </a:xfrm>
          <a:custGeom>
            <a:avLst/>
            <a:gdLst/>
            <a:ahLst/>
            <a:cxnLst/>
            <a:rect l="l" t="t" r="r" b="b"/>
            <a:pathLst>
              <a:path w="11193011" h="15948591">
                <a:moveTo>
                  <a:pt x="0" y="0"/>
                </a:moveTo>
                <a:lnTo>
                  <a:pt x="11193011" y="0"/>
                </a:lnTo>
                <a:lnTo>
                  <a:pt x="11193011" y="15948590"/>
                </a:lnTo>
                <a:lnTo>
                  <a:pt x="0" y="159485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" name="Group 3"/>
          <p:cNvGrpSpPr/>
          <p:nvPr/>
        </p:nvGrpSpPr>
        <p:grpSpPr>
          <a:xfrm rot="8032532">
            <a:off x="17948671" y="3046987"/>
            <a:ext cx="2375953" cy="2924250"/>
            <a:chOff x="0" y="0"/>
            <a:chExt cx="6604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400" cy="812800"/>
            </a:xfrm>
            <a:custGeom>
              <a:avLst/>
              <a:gdLst/>
              <a:ahLst/>
              <a:cxnLst/>
              <a:rect l="l" t="t" r="r" b="b"/>
              <a:pathLst>
                <a:path w="660400" h="8128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262424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8900"/>
              <a:ext cx="660400" cy="723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3145378">
            <a:off x="14850821" y="6015237"/>
            <a:ext cx="6284422" cy="8229600"/>
          </a:xfrm>
          <a:custGeom>
            <a:avLst/>
            <a:gdLst/>
            <a:ahLst/>
            <a:cxnLst/>
            <a:rect l="l" t="t" r="r" b="b"/>
            <a:pathLst>
              <a:path w="6284422" h="8229600">
                <a:moveTo>
                  <a:pt x="0" y="0"/>
                </a:moveTo>
                <a:lnTo>
                  <a:pt x="6284422" y="0"/>
                </a:lnTo>
                <a:lnTo>
                  <a:pt x="628442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7" name="Freeform 7"/>
          <p:cNvSpPr/>
          <p:nvPr/>
        </p:nvSpPr>
        <p:spPr>
          <a:xfrm rot="3145378">
            <a:off x="12694946" y="7603544"/>
            <a:ext cx="6284422" cy="8229600"/>
          </a:xfrm>
          <a:custGeom>
            <a:avLst/>
            <a:gdLst/>
            <a:ahLst/>
            <a:cxnLst/>
            <a:rect l="l" t="t" r="r" b="b"/>
            <a:pathLst>
              <a:path w="6284422" h="8229600">
                <a:moveTo>
                  <a:pt x="0" y="0"/>
                </a:moveTo>
                <a:lnTo>
                  <a:pt x="6284422" y="0"/>
                </a:lnTo>
                <a:lnTo>
                  <a:pt x="628442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8" name="Group 8"/>
          <p:cNvGrpSpPr/>
          <p:nvPr/>
        </p:nvGrpSpPr>
        <p:grpSpPr>
          <a:xfrm rot="7980103">
            <a:off x="15922248" y="-3413649"/>
            <a:ext cx="3620305" cy="10069647"/>
            <a:chOff x="0" y="0"/>
            <a:chExt cx="953496" cy="265208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53496" cy="2652088"/>
            </a:xfrm>
            <a:custGeom>
              <a:avLst/>
              <a:gdLst/>
              <a:ahLst/>
              <a:cxnLst/>
              <a:rect l="l" t="t" r="r" b="b"/>
              <a:pathLst>
                <a:path w="953496" h="2652088">
                  <a:moveTo>
                    <a:pt x="0" y="0"/>
                  </a:moveTo>
                  <a:lnTo>
                    <a:pt x="953496" y="0"/>
                  </a:lnTo>
                  <a:lnTo>
                    <a:pt x="953496" y="2652088"/>
                  </a:lnTo>
                  <a:lnTo>
                    <a:pt x="0" y="2652088"/>
                  </a:lnTo>
                  <a:close/>
                </a:path>
              </a:pathLst>
            </a:custGeom>
            <a:solidFill>
              <a:srgbClr val="262424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953496" cy="2690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43602" y="1730914"/>
            <a:ext cx="8547856" cy="3412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53"/>
              </a:lnSpc>
              <a:spcBef>
                <a:spcPct val="0"/>
              </a:spcBef>
            </a:pPr>
            <a:r>
              <a:rPr lang="en-US" sz="19966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Thank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500038" y="5003739"/>
            <a:ext cx="6135382" cy="3684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17"/>
              </a:lnSpc>
              <a:spcBef>
                <a:spcPct val="0"/>
              </a:spcBef>
            </a:pPr>
            <a:r>
              <a:rPr lang="en-US" sz="21441" b="1">
                <a:solidFill>
                  <a:srgbClr val="EAB319"/>
                </a:solidFill>
                <a:latin typeface="Inter Bold"/>
                <a:ea typeface="Inter Bold"/>
                <a:cs typeface="Inter Bold"/>
                <a:sym typeface="Inter Bold"/>
              </a:rPr>
              <a:t>You</a:t>
            </a:r>
          </a:p>
        </p:txBody>
      </p:sp>
      <p:sp>
        <p:nvSpPr>
          <p:cNvPr id="15" name="Slide Number Placeholder 17">
            <a:extLst>
              <a:ext uri="{FF2B5EF4-FFF2-40B4-BE49-F238E27FC236}">
                <a16:creationId xmlns:a16="http://schemas.microsoft.com/office/drawing/2014/main" id="{BA5255E2-B3AE-4302-E836-1661FD3CE587}"/>
              </a:ext>
            </a:extLst>
          </p:cNvPr>
          <p:cNvSpPr txBox="1">
            <a:spLocks/>
          </p:cNvSpPr>
          <p:nvPr/>
        </p:nvSpPr>
        <p:spPr>
          <a:xfrm>
            <a:off x="172818" y="190500"/>
            <a:ext cx="741581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22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856F84-1520-EAC1-7CEA-04E38AFB3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0530F0E-5772-008A-3F2D-1AE585ED335F}"/>
              </a:ext>
            </a:extLst>
          </p:cNvPr>
          <p:cNvSpPr/>
          <p:nvPr/>
        </p:nvSpPr>
        <p:spPr>
          <a:xfrm rot="5400000">
            <a:off x="2846585" y="6414077"/>
            <a:ext cx="13399778" cy="19092948"/>
          </a:xfrm>
          <a:custGeom>
            <a:avLst/>
            <a:gdLst/>
            <a:ahLst/>
            <a:cxnLst/>
            <a:rect l="l" t="t" r="r" b="b"/>
            <a:pathLst>
              <a:path w="13399778" h="19092948">
                <a:moveTo>
                  <a:pt x="0" y="0"/>
                </a:moveTo>
                <a:lnTo>
                  <a:pt x="13399778" y="0"/>
                </a:lnTo>
                <a:lnTo>
                  <a:pt x="13399778" y="19092948"/>
                </a:lnTo>
                <a:lnTo>
                  <a:pt x="0" y="190929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F26E53A-58B4-EF61-E442-D70714C14596}"/>
              </a:ext>
            </a:extLst>
          </p:cNvPr>
          <p:cNvSpPr txBox="1"/>
          <p:nvPr/>
        </p:nvSpPr>
        <p:spPr>
          <a:xfrm>
            <a:off x="1327398" y="838200"/>
            <a:ext cx="15633206" cy="1520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7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Bold"/>
                <a:ea typeface="Inter Bold"/>
                <a:cs typeface="Inter Bold"/>
                <a:sym typeface="Inter Bold"/>
              </a:rPr>
              <a:t>References</a:t>
            </a: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2F352C5B-DBF6-DCD7-5B92-884AF1DC9481}"/>
              </a:ext>
            </a:extLst>
          </p:cNvPr>
          <p:cNvSpPr txBox="1"/>
          <p:nvPr/>
        </p:nvSpPr>
        <p:spPr>
          <a:xfrm>
            <a:off x="1327398" y="2628900"/>
            <a:ext cx="13912602" cy="1338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CA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The </a:t>
            </a:r>
            <a:r>
              <a:rPr lang="en-CA" sz="2351" dirty="0" err="1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SuperCDMS</a:t>
            </a:r>
            <a:r>
              <a:rPr lang="en-CA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 Collaboration, </a:t>
            </a:r>
            <a:r>
              <a:rPr lang="en-CA" sz="2351" i="1" dirty="0" err="1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SuperCDMS</a:t>
            </a:r>
            <a:r>
              <a:rPr lang="en-CA" sz="2351" i="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 ELOG,</a:t>
            </a:r>
            <a:r>
              <a:rPr lang="en-CA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 2026.</a:t>
            </a:r>
            <a:endParaRPr lang="en-CA" sz="2351" i="1" dirty="0">
              <a:solidFill>
                <a:schemeClr val="bg1">
                  <a:lumMod val="85000"/>
                </a:schemeClr>
              </a:solidFill>
              <a:latin typeface="Inter"/>
              <a:ea typeface="Inter"/>
              <a:cs typeface="Inter"/>
              <a:sym typeface="Inter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CA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The </a:t>
            </a:r>
            <a:r>
              <a:rPr lang="en-CA" sz="2351" dirty="0" err="1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SuperCDMS</a:t>
            </a:r>
            <a:r>
              <a:rPr lang="en-CA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 Collaboration, </a:t>
            </a:r>
            <a:r>
              <a:rPr lang="en-CA" sz="2351" i="1" dirty="0" err="1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SuperCDMS</a:t>
            </a:r>
            <a:r>
              <a:rPr lang="en-CA" sz="2351" i="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 SNOLAB Technical Design Report, 2018.</a:t>
            </a:r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3BE82784-6730-5CE4-2E3A-9295EFDE475D}"/>
              </a:ext>
            </a:extLst>
          </p:cNvPr>
          <p:cNvSpPr txBox="1">
            <a:spLocks/>
          </p:cNvSpPr>
          <p:nvPr/>
        </p:nvSpPr>
        <p:spPr>
          <a:xfrm>
            <a:off x="172818" y="190500"/>
            <a:ext cx="741581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23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448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3C6DE6AE-87CE-E6CC-8F86-4B02AC5647DD}"/>
              </a:ext>
            </a:extLst>
          </p:cNvPr>
          <p:cNvGrpSpPr/>
          <p:nvPr/>
        </p:nvGrpSpPr>
        <p:grpSpPr>
          <a:xfrm>
            <a:off x="11764554" y="-211132"/>
            <a:ext cx="6508666" cy="10498132"/>
            <a:chOff x="0" y="-38100"/>
            <a:chExt cx="1714217" cy="2764940"/>
          </a:xfrm>
        </p:grpSpPr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B248674C-289B-5A95-7B9B-77D2AEC67770}"/>
                </a:ext>
              </a:extLst>
            </p:cNvPr>
            <p:cNvSpPr/>
            <p:nvPr/>
          </p:nvSpPr>
          <p:spPr>
            <a:xfrm>
              <a:off x="0" y="0"/>
              <a:ext cx="1714216" cy="2726840"/>
            </a:xfrm>
            <a:custGeom>
              <a:avLst/>
              <a:gdLst/>
              <a:ahLst/>
              <a:cxnLst/>
              <a:rect l="l" t="t" r="r" b="b"/>
              <a:pathLst>
                <a:path w="1714216" h="2726840">
                  <a:moveTo>
                    <a:pt x="0" y="0"/>
                  </a:moveTo>
                  <a:lnTo>
                    <a:pt x="1714216" y="0"/>
                  </a:lnTo>
                  <a:lnTo>
                    <a:pt x="1714216" y="2726840"/>
                  </a:lnTo>
                  <a:lnTo>
                    <a:pt x="0" y="2726840"/>
                  </a:lnTo>
                  <a:close/>
                </a:path>
              </a:pathLst>
            </a:custGeom>
            <a:solidFill>
              <a:srgbClr val="C9A227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2" name="TextBox 5">
              <a:extLst>
                <a:ext uri="{FF2B5EF4-FFF2-40B4-BE49-F238E27FC236}">
                  <a16:creationId xmlns:a16="http://schemas.microsoft.com/office/drawing/2014/main" id="{B06A90CC-B999-184E-F84F-61F539CF55A3}"/>
                </a:ext>
              </a:extLst>
            </p:cNvPr>
            <p:cNvSpPr txBox="1"/>
            <p:nvPr/>
          </p:nvSpPr>
          <p:spPr>
            <a:xfrm>
              <a:off x="0" y="-38100"/>
              <a:ext cx="1714217" cy="27649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" name="Freeform 2"/>
          <p:cNvSpPr/>
          <p:nvPr/>
        </p:nvSpPr>
        <p:spPr>
          <a:xfrm rot="5400000">
            <a:off x="1809072" y="7502162"/>
            <a:ext cx="8266951" cy="11779334"/>
          </a:xfrm>
          <a:custGeom>
            <a:avLst/>
            <a:gdLst/>
            <a:ahLst/>
            <a:cxnLst/>
            <a:rect l="l" t="t" r="r" b="b"/>
            <a:pathLst>
              <a:path w="8266951" h="11779334">
                <a:moveTo>
                  <a:pt x="0" y="0"/>
                </a:moveTo>
                <a:lnTo>
                  <a:pt x="8266950" y="0"/>
                </a:lnTo>
                <a:lnTo>
                  <a:pt x="8266950" y="11779334"/>
                </a:lnTo>
                <a:lnTo>
                  <a:pt x="0" y="117793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0" name="TextBox 10"/>
          <p:cNvSpPr txBox="1"/>
          <p:nvPr/>
        </p:nvSpPr>
        <p:spPr>
          <a:xfrm>
            <a:off x="1295400" y="2781300"/>
            <a:ext cx="9086374" cy="38627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92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Background on Backgrounds</a:t>
            </a:r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F4365E4F-440D-BAE3-CDDC-23981BA24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819" y="190500"/>
            <a:ext cx="457200" cy="583856"/>
          </a:xfrm>
        </p:spPr>
        <p:txBody>
          <a:bodyPr/>
          <a:lstStyle/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3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9E59A5-EDFF-10D7-9E0C-00ADFF80A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F0027E2-5B3A-7346-0689-50BB1E45CEFB}"/>
              </a:ext>
            </a:extLst>
          </p:cNvPr>
          <p:cNvSpPr/>
          <p:nvPr/>
        </p:nvSpPr>
        <p:spPr>
          <a:xfrm rot="5400000">
            <a:off x="2846585" y="6414077"/>
            <a:ext cx="13399778" cy="19092948"/>
          </a:xfrm>
          <a:custGeom>
            <a:avLst/>
            <a:gdLst/>
            <a:ahLst/>
            <a:cxnLst/>
            <a:rect l="l" t="t" r="r" b="b"/>
            <a:pathLst>
              <a:path w="13399778" h="19092948">
                <a:moveTo>
                  <a:pt x="0" y="0"/>
                </a:moveTo>
                <a:lnTo>
                  <a:pt x="13399778" y="0"/>
                </a:lnTo>
                <a:lnTo>
                  <a:pt x="13399778" y="19092948"/>
                </a:lnTo>
                <a:lnTo>
                  <a:pt x="0" y="190929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72AAB37D-C65E-CEEB-35E3-69071D2F65E3}"/>
              </a:ext>
            </a:extLst>
          </p:cNvPr>
          <p:cNvSpPr txBox="1"/>
          <p:nvPr/>
        </p:nvSpPr>
        <p:spPr>
          <a:xfrm>
            <a:off x="1295400" y="3009900"/>
            <a:ext cx="8569442" cy="5323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Neutrons:</a:t>
            </a:r>
          </a:p>
          <a:p>
            <a:pPr marL="800100" lvl="1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NR</a:t>
            </a:r>
          </a:p>
          <a:p>
            <a:pPr marL="800100" lvl="1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Blocked by hydrogenous materials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CA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Gamma rays and X-rays:</a:t>
            </a:r>
          </a:p>
          <a:p>
            <a:pPr marL="800100" lvl="1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CA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ER</a:t>
            </a:r>
          </a:p>
          <a:p>
            <a:pPr marL="800100" lvl="1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CA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Blocked by high-Z materials</a:t>
            </a:r>
            <a:endParaRPr lang="en-US" sz="2351" dirty="0">
              <a:solidFill>
                <a:schemeClr val="bg1">
                  <a:lumMod val="85000"/>
                </a:schemeClr>
              </a:solidFill>
              <a:latin typeface="Inter"/>
              <a:ea typeface="Inter"/>
              <a:cs typeface="Inter"/>
              <a:sym typeface="Inter"/>
            </a:endParaRP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Alpha particles:</a:t>
            </a:r>
          </a:p>
          <a:p>
            <a:pPr marL="800100" lvl="1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Produce neutrons through (</a:t>
            </a:r>
            <a:r>
              <a:rPr lang="el-GR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α</a:t>
            </a:r>
            <a:r>
              <a:rPr lang="en-CA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, n) 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Beta particles:</a:t>
            </a:r>
          </a:p>
          <a:p>
            <a:pPr marL="800100" lvl="1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Produce X-rays through bremsstrahlung</a:t>
            </a: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0A776D55-9BD7-9514-AAB7-0F8E319915FE}"/>
              </a:ext>
            </a:extLst>
          </p:cNvPr>
          <p:cNvSpPr txBox="1"/>
          <p:nvPr/>
        </p:nvSpPr>
        <p:spPr>
          <a:xfrm>
            <a:off x="1295400" y="952500"/>
            <a:ext cx="9848374" cy="1676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920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Background Interactions</a:t>
            </a:r>
          </a:p>
        </p:txBody>
      </p:sp>
      <p:pic>
        <p:nvPicPr>
          <p:cNvPr id="9" name="Picture 8" descr="File:Strahlenarten en.png - Wikimedia Commons">
            <a:extLst>
              <a:ext uri="{FF2B5EF4-FFF2-40B4-BE49-F238E27FC236}">
                <a16:creationId xmlns:a16="http://schemas.microsoft.com/office/drawing/2014/main" id="{DEF43398-12F1-47D4-C3A8-CA8B4628DB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882" r="40120"/>
          <a:stretch>
            <a:fillRect/>
          </a:stretch>
        </p:blipFill>
        <p:spPr>
          <a:xfrm>
            <a:off x="11671434" y="2360667"/>
            <a:ext cx="5121957" cy="556566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CFA9F73-3704-7EC6-0BCF-1CDEB95A6297}"/>
              </a:ext>
            </a:extLst>
          </p:cNvPr>
          <p:cNvSpPr txBox="1"/>
          <p:nvPr/>
        </p:nvSpPr>
        <p:spPr>
          <a:xfrm>
            <a:off x="11671434" y="8071863"/>
            <a:ext cx="51219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>
                <a:solidFill>
                  <a:schemeClr val="bg1">
                    <a:lumMod val="50000"/>
                  </a:schemeClr>
                </a:solidFill>
              </a:rPr>
              <a:t>Image Attribution: https://commons.wikimedia.org/wiki/File:Strahlenarten_en.png</a:t>
            </a:r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338581A5-BBD4-19E5-39DF-ABF9B3E2E8C5}"/>
              </a:ext>
            </a:extLst>
          </p:cNvPr>
          <p:cNvSpPr txBox="1">
            <a:spLocks/>
          </p:cNvSpPr>
          <p:nvPr/>
        </p:nvSpPr>
        <p:spPr>
          <a:xfrm>
            <a:off x="172819" y="190500"/>
            <a:ext cx="457200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4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80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E4B6F5-EADD-45C9-0489-5F67D97B8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4788AA2-58B9-3368-ABD6-0451BC8B534E}"/>
              </a:ext>
            </a:extLst>
          </p:cNvPr>
          <p:cNvSpPr/>
          <p:nvPr/>
        </p:nvSpPr>
        <p:spPr>
          <a:xfrm rot="5400000">
            <a:off x="2846585" y="6414077"/>
            <a:ext cx="13399778" cy="19092948"/>
          </a:xfrm>
          <a:custGeom>
            <a:avLst/>
            <a:gdLst/>
            <a:ahLst/>
            <a:cxnLst/>
            <a:rect l="l" t="t" r="r" b="b"/>
            <a:pathLst>
              <a:path w="13399778" h="19092948">
                <a:moveTo>
                  <a:pt x="0" y="0"/>
                </a:moveTo>
                <a:lnTo>
                  <a:pt x="13399778" y="0"/>
                </a:lnTo>
                <a:lnTo>
                  <a:pt x="13399778" y="19092948"/>
                </a:lnTo>
                <a:lnTo>
                  <a:pt x="0" y="190929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9E210EB0-056F-B78F-1CFA-CA0CD9C23294}"/>
              </a:ext>
            </a:extLst>
          </p:cNvPr>
          <p:cNvSpPr txBox="1"/>
          <p:nvPr/>
        </p:nvSpPr>
        <p:spPr>
          <a:xfrm>
            <a:off x="1297571" y="952500"/>
            <a:ext cx="9086374" cy="1731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920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Radon Background Sources</a:t>
            </a:r>
          </a:p>
        </p:txBody>
      </p:sp>
      <p:pic>
        <p:nvPicPr>
          <p:cNvPr id="8" name="Picture 7" descr="File:Decay chain(4n+2, Uranium series).PNG - Wikimedia Commons">
            <a:extLst>
              <a:ext uri="{FF2B5EF4-FFF2-40B4-BE49-F238E27FC236}">
                <a16:creationId xmlns:a16="http://schemas.microsoft.com/office/drawing/2014/main" id="{04D2418C-82D1-7D96-1CE0-79D91A1C9F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" t="1" r="1118" b="1224"/>
          <a:stretch>
            <a:fillRect/>
          </a:stretch>
        </p:blipFill>
        <p:spPr>
          <a:xfrm>
            <a:off x="11351629" y="1104900"/>
            <a:ext cx="5638800" cy="737359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3DD54020-90CC-566A-6716-55E8E47FB939}"/>
              </a:ext>
            </a:extLst>
          </p:cNvPr>
          <p:cNvSpPr txBox="1"/>
          <p:nvPr/>
        </p:nvSpPr>
        <p:spPr>
          <a:xfrm>
            <a:off x="1295400" y="3009900"/>
            <a:ext cx="8569442" cy="4246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Rn-222 in U-238 decay chain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~130 Bq/m^3 in SNOLAB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Pb-214 and Bi-214 gamma rays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Pb-210 plate-out</a:t>
            </a:r>
          </a:p>
          <a:p>
            <a:pPr marL="800100" lvl="1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X-rays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Po-210 (</a:t>
            </a:r>
            <a:r>
              <a:rPr lang="el-GR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α</a:t>
            </a:r>
            <a:r>
              <a:rPr lang="en-CA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, n) with C-13 in HDPE</a:t>
            </a:r>
            <a:endParaRPr lang="en-US" sz="2351" dirty="0">
              <a:solidFill>
                <a:schemeClr val="bg1">
                  <a:lumMod val="85000"/>
                </a:schemeClr>
              </a:solidFill>
              <a:latin typeface="Inter"/>
              <a:ea typeface="Inter"/>
              <a:cs typeface="Inter"/>
              <a:sym typeface="Inter"/>
            </a:endParaRP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Pb-206 NR</a:t>
            </a:r>
          </a:p>
          <a:p>
            <a:pPr marL="342900" indent="-342900" algn="just">
              <a:lnSpc>
                <a:spcPts val="4233"/>
              </a:lnSpc>
              <a:buFont typeface="Arial" panose="020B0604020202020204" pitchFamily="34" charset="0"/>
              <a:buChar char="•"/>
            </a:pPr>
            <a:r>
              <a:rPr lang="en-US" sz="2351" dirty="0">
                <a:solidFill>
                  <a:schemeClr val="bg1">
                    <a:lumMod val="85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Overall event rate x6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33D6BF-9418-EA6B-2812-0E5253C0675E}"/>
              </a:ext>
            </a:extLst>
          </p:cNvPr>
          <p:cNvSpPr txBox="1"/>
          <p:nvPr/>
        </p:nvSpPr>
        <p:spPr>
          <a:xfrm>
            <a:off x="11351629" y="8571817"/>
            <a:ext cx="563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>
                <a:solidFill>
                  <a:schemeClr val="bg1">
                    <a:lumMod val="50000"/>
                  </a:schemeClr>
                </a:solidFill>
              </a:rPr>
              <a:t>Image Attribution: https://commons.wikimedia.org/wiki/File:Decay_chain(4n%2B2,_Uranium_series).PNG</a:t>
            </a:r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169AAF21-32CE-8493-A8FF-EED665A05E3A}"/>
              </a:ext>
            </a:extLst>
          </p:cNvPr>
          <p:cNvSpPr txBox="1">
            <a:spLocks/>
          </p:cNvSpPr>
          <p:nvPr/>
        </p:nvSpPr>
        <p:spPr>
          <a:xfrm>
            <a:off x="172819" y="190500"/>
            <a:ext cx="457200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5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51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17D5FB-D7F3-EA4B-849B-EF5E326F4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457AC867-1FFE-BC82-DCA6-BA1C0380E448}"/>
              </a:ext>
            </a:extLst>
          </p:cNvPr>
          <p:cNvGrpSpPr/>
          <p:nvPr/>
        </p:nvGrpSpPr>
        <p:grpSpPr>
          <a:xfrm>
            <a:off x="11764554" y="-211132"/>
            <a:ext cx="6508666" cy="10498132"/>
            <a:chOff x="0" y="-38100"/>
            <a:chExt cx="1714217" cy="2764940"/>
          </a:xfrm>
        </p:grpSpPr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FC783CCF-FAA9-B4DB-9837-41F3DF71F750}"/>
                </a:ext>
              </a:extLst>
            </p:cNvPr>
            <p:cNvSpPr/>
            <p:nvPr/>
          </p:nvSpPr>
          <p:spPr>
            <a:xfrm>
              <a:off x="0" y="0"/>
              <a:ext cx="1714216" cy="2726840"/>
            </a:xfrm>
            <a:custGeom>
              <a:avLst/>
              <a:gdLst/>
              <a:ahLst/>
              <a:cxnLst/>
              <a:rect l="l" t="t" r="r" b="b"/>
              <a:pathLst>
                <a:path w="1714216" h="2726840">
                  <a:moveTo>
                    <a:pt x="0" y="0"/>
                  </a:moveTo>
                  <a:lnTo>
                    <a:pt x="1714216" y="0"/>
                  </a:lnTo>
                  <a:lnTo>
                    <a:pt x="1714216" y="2726840"/>
                  </a:lnTo>
                  <a:lnTo>
                    <a:pt x="0" y="2726840"/>
                  </a:lnTo>
                  <a:close/>
                </a:path>
              </a:pathLst>
            </a:custGeom>
            <a:solidFill>
              <a:srgbClr val="C9A227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2" name="TextBox 5">
              <a:extLst>
                <a:ext uri="{FF2B5EF4-FFF2-40B4-BE49-F238E27FC236}">
                  <a16:creationId xmlns:a16="http://schemas.microsoft.com/office/drawing/2014/main" id="{E5AE8833-183D-2284-9666-2D966EF605BB}"/>
                </a:ext>
              </a:extLst>
            </p:cNvPr>
            <p:cNvSpPr txBox="1"/>
            <p:nvPr/>
          </p:nvSpPr>
          <p:spPr>
            <a:xfrm>
              <a:off x="0" y="-38100"/>
              <a:ext cx="1714217" cy="27649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" name="Freeform 2">
            <a:extLst>
              <a:ext uri="{FF2B5EF4-FFF2-40B4-BE49-F238E27FC236}">
                <a16:creationId xmlns:a16="http://schemas.microsoft.com/office/drawing/2014/main" id="{92FC352C-28FD-E58F-6A51-074C030E56BC}"/>
              </a:ext>
            </a:extLst>
          </p:cNvPr>
          <p:cNvSpPr/>
          <p:nvPr/>
        </p:nvSpPr>
        <p:spPr>
          <a:xfrm rot="5400000">
            <a:off x="1809072" y="7502162"/>
            <a:ext cx="8266951" cy="11779334"/>
          </a:xfrm>
          <a:custGeom>
            <a:avLst/>
            <a:gdLst/>
            <a:ahLst/>
            <a:cxnLst/>
            <a:rect l="l" t="t" r="r" b="b"/>
            <a:pathLst>
              <a:path w="8266951" h="11779334">
                <a:moveTo>
                  <a:pt x="0" y="0"/>
                </a:moveTo>
                <a:lnTo>
                  <a:pt x="8266950" y="0"/>
                </a:lnTo>
                <a:lnTo>
                  <a:pt x="8266950" y="11779334"/>
                </a:lnTo>
                <a:lnTo>
                  <a:pt x="0" y="117793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E27817B-BF0F-7E49-41E5-6433C28717D8}"/>
              </a:ext>
            </a:extLst>
          </p:cNvPr>
          <p:cNvSpPr txBox="1"/>
          <p:nvPr/>
        </p:nvSpPr>
        <p:spPr>
          <a:xfrm>
            <a:off x="1295400" y="2781300"/>
            <a:ext cx="9086374" cy="18237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92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Radon Shield</a:t>
            </a:r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62BA16C5-ABBB-2AA1-F6FC-5768DEC53CF3}"/>
              </a:ext>
            </a:extLst>
          </p:cNvPr>
          <p:cNvSpPr txBox="1">
            <a:spLocks/>
          </p:cNvSpPr>
          <p:nvPr/>
        </p:nvSpPr>
        <p:spPr>
          <a:xfrm>
            <a:off x="172819" y="190500"/>
            <a:ext cx="457200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6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844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531278" y="-14608"/>
            <a:ext cx="7225443" cy="18288000"/>
            <a:chOff x="0" y="0"/>
            <a:chExt cx="19029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997" cy="4816592"/>
            </a:xfrm>
            <a:custGeom>
              <a:avLst/>
              <a:gdLst/>
              <a:ahLst/>
              <a:cxnLst/>
              <a:rect l="l" t="t" r="r" b="b"/>
              <a:pathLst>
                <a:path w="1902997" h="4816592">
                  <a:moveTo>
                    <a:pt x="0" y="0"/>
                  </a:moveTo>
                  <a:lnTo>
                    <a:pt x="1902997" y="0"/>
                  </a:lnTo>
                  <a:lnTo>
                    <a:pt x="1902997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C9A227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9029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7B7A5862-B83B-BCE0-558A-B7315F367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79" y="2081240"/>
            <a:ext cx="14447242" cy="793906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2" name="TextBox 22"/>
          <p:cNvSpPr txBox="1"/>
          <p:nvPr/>
        </p:nvSpPr>
        <p:spPr>
          <a:xfrm>
            <a:off x="2204758" y="266700"/>
            <a:ext cx="14023142" cy="1491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0"/>
              </a:lnSpc>
              <a:spcBef>
                <a:spcPct val="0"/>
              </a:spcBef>
            </a:pPr>
            <a:r>
              <a:rPr lang="en-US" sz="66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Overview</a:t>
            </a:r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94E61CC0-BC50-BA97-5F66-C9C8E7015579}"/>
              </a:ext>
            </a:extLst>
          </p:cNvPr>
          <p:cNvSpPr txBox="1">
            <a:spLocks/>
          </p:cNvSpPr>
          <p:nvPr/>
        </p:nvSpPr>
        <p:spPr>
          <a:xfrm>
            <a:off x="172819" y="190500"/>
            <a:ext cx="457200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7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17D25D-DFDF-88EF-133D-F1D787756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518CFE6-41BB-DAB0-0706-11F5C8B539BD}"/>
              </a:ext>
            </a:extLst>
          </p:cNvPr>
          <p:cNvSpPr/>
          <p:nvPr/>
        </p:nvSpPr>
        <p:spPr>
          <a:xfrm rot="5400000">
            <a:off x="2846585" y="6414077"/>
            <a:ext cx="13399778" cy="19092948"/>
          </a:xfrm>
          <a:custGeom>
            <a:avLst/>
            <a:gdLst/>
            <a:ahLst/>
            <a:cxnLst/>
            <a:rect l="l" t="t" r="r" b="b"/>
            <a:pathLst>
              <a:path w="13399778" h="19092948">
                <a:moveTo>
                  <a:pt x="0" y="0"/>
                </a:moveTo>
                <a:lnTo>
                  <a:pt x="13399778" y="0"/>
                </a:lnTo>
                <a:lnTo>
                  <a:pt x="13399778" y="19092948"/>
                </a:lnTo>
                <a:lnTo>
                  <a:pt x="0" y="190929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CB3108F-5770-465B-7FFD-9C6F22DEFDFC}"/>
              </a:ext>
            </a:extLst>
          </p:cNvPr>
          <p:cNvSpPr txBox="1"/>
          <p:nvPr/>
        </p:nvSpPr>
        <p:spPr>
          <a:xfrm>
            <a:off x="1327397" y="838200"/>
            <a:ext cx="8219077" cy="1520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719"/>
              </a:lnSpc>
            </a:pPr>
            <a:r>
              <a:rPr lang="en-US" sz="66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Radon Barrier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8F61706-3F04-CAD7-5A48-4CFD6B0C0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07"/>
          <a:stretch>
            <a:fillRect/>
          </a:stretch>
        </p:blipFill>
        <p:spPr>
          <a:xfrm>
            <a:off x="1327397" y="2798430"/>
            <a:ext cx="5489999" cy="602216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B4786E9-9C2C-3AD8-85D8-92F45C1AB8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5"/>
          <a:stretch>
            <a:fillRect/>
          </a:stretch>
        </p:blipFill>
        <p:spPr>
          <a:xfrm>
            <a:off x="7416881" y="2798431"/>
            <a:ext cx="9543722" cy="602216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52A67A7E-4A72-B913-5028-6053F715D102}"/>
              </a:ext>
            </a:extLst>
          </p:cNvPr>
          <p:cNvSpPr txBox="1">
            <a:spLocks/>
          </p:cNvSpPr>
          <p:nvPr/>
        </p:nvSpPr>
        <p:spPr>
          <a:xfrm>
            <a:off x="172819" y="190500"/>
            <a:ext cx="457200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8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396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F03110-84A2-0287-85FB-E4B80DF5A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0AAAFC3-BBB0-8119-B765-26310248C4BA}"/>
              </a:ext>
            </a:extLst>
          </p:cNvPr>
          <p:cNvGrpSpPr/>
          <p:nvPr/>
        </p:nvGrpSpPr>
        <p:grpSpPr>
          <a:xfrm rot="5400000">
            <a:off x="5531278" y="-14608"/>
            <a:ext cx="7225443" cy="18288000"/>
            <a:chOff x="0" y="0"/>
            <a:chExt cx="1902997" cy="481659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9FC5F40-230F-CB1F-2CA1-705F9B1F66A1}"/>
                </a:ext>
              </a:extLst>
            </p:cNvPr>
            <p:cNvSpPr/>
            <p:nvPr/>
          </p:nvSpPr>
          <p:spPr>
            <a:xfrm>
              <a:off x="0" y="0"/>
              <a:ext cx="1902997" cy="4816592"/>
            </a:xfrm>
            <a:custGeom>
              <a:avLst/>
              <a:gdLst/>
              <a:ahLst/>
              <a:cxnLst/>
              <a:rect l="l" t="t" r="r" b="b"/>
              <a:pathLst>
                <a:path w="1902997" h="4816592">
                  <a:moveTo>
                    <a:pt x="0" y="0"/>
                  </a:moveTo>
                  <a:lnTo>
                    <a:pt x="1902997" y="0"/>
                  </a:lnTo>
                  <a:lnTo>
                    <a:pt x="1902997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C9A227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495D25B-7556-3395-D950-87781F980024}"/>
                </a:ext>
              </a:extLst>
            </p:cNvPr>
            <p:cNvSpPr txBox="1"/>
            <p:nvPr/>
          </p:nvSpPr>
          <p:spPr>
            <a:xfrm>
              <a:off x="0" y="-38100"/>
              <a:ext cx="19029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A20D6CC-3785-E8E9-C622-6874E207B4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79" y="2081240"/>
            <a:ext cx="14447242" cy="793906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C18736B-4491-07AB-474D-844595F96EAA}"/>
              </a:ext>
            </a:extLst>
          </p:cNvPr>
          <p:cNvSpPr/>
          <p:nvPr/>
        </p:nvSpPr>
        <p:spPr>
          <a:xfrm>
            <a:off x="10134600" y="8648699"/>
            <a:ext cx="3352800" cy="108226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2A288B16-5358-E85B-F7FE-91776C7B7C5F}"/>
              </a:ext>
            </a:extLst>
          </p:cNvPr>
          <p:cNvSpPr txBox="1">
            <a:spLocks/>
          </p:cNvSpPr>
          <p:nvPr/>
        </p:nvSpPr>
        <p:spPr>
          <a:xfrm>
            <a:off x="172819" y="190500"/>
            <a:ext cx="457200" cy="5838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3600" smtClean="0">
                <a:solidFill>
                  <a:schemeClr val="bg1"/>
                </a:solidFill>
                <a:latin typeface="Aptos" panose="020B0004020202020204" pitchFamily="34" charset="0"/>
                <a:ea typeface="Inter" panose="020B0604020202020204" charset="0"/>
              </a:rPr>
              <a:pPr algn="ctr"/>
              <a:t>9</a:t>
            </a:fld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Inter" panose="020B0604020202020204" charset="0"/>
            </a:endParaRPr>
          </a:p>
        </p:txBody>
      </p:sp>
      <p:sp>
        <p:nvSpPr>
          <p:cNvPr id="11" name="TextBox 22">
            <a:extLst>
              <a:ext uri="{FF2B5EF4-FFF2-40B4-BE49-F238E27FC236}">
                <a16:creationId xmlns:a16="http://schemas.microsoft.com/office/drawing/2014/main" id="{FBBD0B10-4E0E-8E48-EACB-0EF8D7B68250}"/>
              </a:ext>
            </a:extLst>
          </p:cNvPr>
          <p:cNvSpPr txBox="1"/>
          <p:nvPr/>
        </p:nvSpPr>
        <p:spPr>
          <a:xfrm>
            <a:off x="2204758" y="266700"/>
            <a:ext cx="14023142" cy="1491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0"/>
              </a:lnSpc>
              <a:spcBef>
                <a:spcPct val="0"/>
              </a:spcBef>
            </a:pPr>
            <a:r>
              <a:rPr lang="en-US" sz="66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2145830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8aac226-2f03-4b4d-9037-b46d56c55210}" enabled="0" method="" siteId="{78aac226-2f03-4b4d-9037-b46d56c5521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481</Words>
  <Application>Microsoft Office PowerPoint</Application>
  <PresentationFormat>Custom</PresentationFormat>
  <Paragraphs>135</Paragraphs>
  <Slides>23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Calibri</vt:lpstr>
      <vt:lpstr>Inter Bold</vt:lpstr>
      <vt:lpstr>Arial</vt:lpstr>
      <vt:lpstr>Aptos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and Gold Modern Academic Presentation</dc:title>
  <cp:lastModifiedBy>Jonathan Finer</cp:lastModifiedBy>
  <cp:revision>1</cp:revision>
  <dcterms:created xsi:type="dcterms:W3CDTF">2006-08-16T00:00:00Z</dcterms:created>
  <dcterms:modified xsi:type="dcterms:W3CDTF">2026-08-11T17:47:14Z</dcterms:modified>
  <dc:identifier>DAHREvfk2rc</dc:identifier>
</cp:coreProperties>
</file>