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Audiowide" panose="020B0604020202020204" charset="0"/>
      <p:regular r:id="rId25"/>
    </p:embeddedFont>
    <p:embeddedFont>
      <p:font typeface="Georgia" panose="02040502050405020303" pitchFamily="18" charset="0"/>
      <p:regular r:id="rId26"/>
      <p:bold r:id="rId27"/>
      <p:italic r:id="rId28"/>
      <p:boldItalic r:id="rId29"/>
    </p:embeddedFont>
    <p:embeddedFont>
      <p:font typeface="Lato" panose="020F0502020204030203" pitchFamily="34" charset="0"/>
      <p:regular r:id="rId30"/>
      <p:bold r:id="rId31"/>
      <p:italic r:id="rId32"/>
      <p:boldItalic r:id="rId33"/>
    </p:embeddedFont>
    <p:embeddedFont>
      <p:font typeface="Montserrat" panose="00000500000000000000" pitchFamily="2" charset="0"/>
      <p:regular r:id="rId34"/>
      <p:bold r:id="rId35"/>
      <p:italic r:id="rId36"/>
      <p:boldItalic r:id="rId37"/>
    </p:embeddedFont>
    <p:embeddedFont>
      <p:font typeface="Montserrat SemiBold" panose="000007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407A52-93FD-A701-C01C-FAD82357662C}" v="52" dt="2026-08-13T01:55:35.4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f6560dcf4e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f6560dcf4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f693a85f6b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f693a85f6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Test for uniformity. Looking for high, even gain/number of electrons per anode.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f693a85f6b_0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f693a85f6b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f669b0bd75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f669b0bd7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With a new PC set up I was able to run a batch simulation over 120 parametric combinations to try and find the distance from the center of the detector where a multi-anode looks like a single anode in terms of its electric field. The simulations finished successfully and I wrote a program to help the next person analyze the data and come to a useful conclusion.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f669b0bd75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f669b0bd7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f669b0bd75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f669b0bd75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6daaecb4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f6daaecb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f669b0bd75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f669b0bd75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f669b0bd75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f669b0bd75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f669b0bd75_0_2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f669b0bd75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Login to Sphere 2 Database before presenting to avoid giving out username and password.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f669b0bd75_0_3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f669b0bd75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f6560dcf4e_1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f6560dcf4e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f693a85f6b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f693a85f6b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f6f28c2504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f6f28c250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f669b0bd75_0_6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3f669b0bd75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For context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f669b0bd75_0_3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f669b0bd75_0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f669b0bd75_0_4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f669b0bd75_0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f669b0bd75_0_4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f669b0bd75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f669b0bd75_0_4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f669b0bd75_0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Much quicker and simpler to manually set each node position.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f669b0bd75_0_4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3f669b0bd75_0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f669b0bd75_0_5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f669b0bd75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f693a85f6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f693a85f6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
        <p:nvSpPr>
          <p:cNvPr id="17" name="Google Shape;17;p2"/>
          <p:cNvSpPr txBox="1"/>
          <p:nvPr/>
        </p:nvSpPr>
        <p:spPr>
          <a:xfrm>
            <a:off x="1990800" y="186900"/>
            <a:ext cx="5162400" cy="106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a:solidFill>
                <a:srgbClr val="FFFFFF"/>
              </a:solidFill>
              <a:latin typeface="Georgia"/>
              <a:ea typeface="Georgia"/>
              <a:cs typeface="Georgia"/>
              <a:sym typeface="Georgi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4"/>
        <p:cNvGrpSpPr/>
        <p:nvPr/>
      </p:nvGrpSpPr>
      <p:grpSpPr>
        <a:xfrm>
          <a:off x="0" y="0"/>
          <a:ext cx="0" cy="0"/>
          <a:chOff x="0" y="0"/>
          <a:chExt cx="0" cy="0"/>
        </a:xfrm>
      </p:grpSpPr>
      <p:grpSp>
        <p:nvGrpSpPr>
          <p:cNvPr id="105" name="Google Shape;105;p11"/>
          <p:cNvGrpSpPr/>
          <p:nvPr/>
        </p:nvGrpSpPr>
        <p:grpSpPr>
          <a:xfrm>
            <a:off x="4406400" y="0"/>
            <a:ext cx="4737600" cy="5143065"/>
            <a:chOff x="4406400" y="0"/>
            <a:chExt cx="4737600" cy="5143065"/>
          </a:xfrm>
        </p:grpSpPr>
        <p:sp>
          <p:nvSpPr>
            <p:cNvPr id="106" name="Google Shape;106;p11"/>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5" name="Google Shape;125;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26" name="Google Shape;12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7"/>
        <p:cNvGrpSpPr/>
        <p:nvPr/>
      </p:nvGrpSpPr>
      <p:grpSpPr>
        <a:xfrm>
          <a:off x="0" y="0"/>
          <a:ext cx="0" cy="0"/>
          <a:chOff x="0" y="0"/>
          <a:chExt cx="0" cy="0"/>
        </a:xfrm>
      </p:grpSpPr>
      <p:sp>
        <p:nvSpPr>
          <p:cNvPr id="128" name="Google Shape;12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grpSp>
        <p:nvGrpSpPr>
          <p:cNvPr id="19" name="Google Shape;19;p3"/>
          <p:cNvGrpSpPr/>
          <p:nvPr/>
        </p:nvGrpSpPr>
        <p:grpSpPr>
          <a:xfrm>
            <a:off x="4406400" y="0"/>
            <a:ext cx="4737600" cy="5143065"/>
            <a:chOff x="4406400" y="0"/>
            <a:chExt cx="4737600" cy="5143065"/>
          </a:xfrm>
        </p:grpSpPr>
        <p:sp>
          <p:nvSpPr>
            <p:cNvPr id="20" name="Google Shape;20;p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3"/>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9" name="Google Shape;3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grpSp>
        <p:nvGrpSpPr>
          <p:cNvPr id="41" name="Google Shape;41;p4"/>
          <p:cNvGrpSpPr/>
          <p:nvPr/>
        </p:nvGrpSpPr>
        <p:grpSpPr>
          <a:xfrm>
            <a:off x="0" y="381001"/>
            <a:ext cx="1037850" cy="1016287"/>
            <a:chOff x="0" y="381001"/>
            <a:chExt cx="1037850" cy="1016287"/>
          </a:xfrm>
        </p:grpSpPr>
        <p:sp>
          <p:nvSpPr>
            <p:cNvPr id="42" name="Google Shape;42;p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44;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5" name="Google Shape;45;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6" name="Google Shape;46;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7"/>
        <p:cNvGrpSpPr/>
        <p:nvPr/>
      </p:nvGrpSpPr>
      <p:grpSpPr>
        <a:xfrm>
          <a:off x="0" y="0"/>
          <a:ext cx="0" cy="0"/>
          <a:chOff x="0" y="0"/>
          <a:chExt cx="0" cy="0"/>
        </a:xfrm>
      </p:grpSpPr>
      <p:grpSp>
        <p:nvGrpSpPr>
          <p:cNvPr id="48" name="Google Shape;48;p5"/>
          <p:cNvGrpSpPr/>
          <p:nvPr/>
        </p:nvGrpSpPr>
        <p:grpSpPr>
          <a:xfrm>
            <a:off x="0" y="381001"/>
            <a:ext cx="1037850" cy="1016287"/>
            <a:chOff x="0" y="381001"/>
            <a:chExt cx="1037850" cy="1016287"/>
          </a:xfrm>
        </p:grpSpPr>
        <p:sp>
          <p:nvSpPr>
            <p:cNvPr id="49" name="Google Shape;49;p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51;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2" name="Google Shape;52;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3" name="Google Shape;53;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grpSp>
        <p:nvGrpSpPr>
          <p:cNvPr id="56" name="Google Shape;56;p6"/>
          <p:cNvGrpSpPr/>
          <p:nvPr/>
        </p:nvGrpSpPr>
        <p:grpSpPr>
          <a:xfrm>
            <a:off x="0" y="381001"/>
            <a:ext cx="1037850" cy="1016287"/>
            <a:chOff x="0" y="381001"/>
            <a:chExt cx="1037850" cy="1016287"/>
          </a:xfrm>
        </p:grpSpPr>
        <p:sp>
          <p:nvSpPr>
            <p:cNvPr id="57" name="Google Shape;57;p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0" name="Google Shape;6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1"/>
        <p:cNvGrpSpPr/>
        <p:nvPr/>
      </p:nvGrpSpPr>
      <p:grpSpPr>
        <a:xfrm>
          <a:off x="0" y="0"/>
          <a:ext cx="0" cy="0"/>
          <a:chOff x="0" y="0"/>
          <a:chExt cx="0" cy="0"/>
        </a:xfrm>
      </p:grpSpPr>
      <p:grpSp>
        <p:nvGrpSpPr>
          <p:cNvPr id="62" name="Google Shape;62;p7"/>
          <p:cNvGrpSpPr/>
          <p:nvPr/>
        </p:nvGrpSpPr>
        <p:grpSpPr>
          <a:xfrm>
            <a:off x="0" y="381001"/>
            <a:ext cx="1037850" cy="1016287"/>
            <a:chOff x="0" y="381001"/>
            <a:chExt cx="1037850" cy="1016287"/>
          </a:xfrm>
        </p:grpSpPr>
        <p:sp>
          <p:nvSpPr>
            <p:cNvPr id="63" name="Google Shape;63;p7"/>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7"/>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6" name="Google Shape;66;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7" name="Google Shape;6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8"/>
        <p:cNvGrpSpPr/>
        <p:nvPr/>
      </p:nvGrpSpPr>
      <p:grpSpPr>
        <a:xfrm>
          <a:off x="0" y="0"/>
          <a:ext cx="0" cy="0"/>
          <a:chOff x="0" y="0"/>
          <a:chExt cx="0" cy="0"/>
        </a:xfrm>
      </p:grpSpPr>
      <p:grpSp>
        <p:nvGrpSpPr>
          <p:cNvPr id="69" name="Google Shape;69;p8"/>
          <p:cNvGrpSpPr/>
          <p:nvPr/>
        </p:nvGrpSpPr>
        <p:grpSpPr>
          <a:xfrm>
            <a:off x="4406400" y="0"/>
            <a:ext cx="4737600" cy="5143500"/>
            <a:chOff x="4406400" y="0"/>
            <a:chExt cx="4737600" cy="5143500"/>
          </a:xfrm>
        </p:grpSpPr>
        <p:sp>
          <p:nvSpPr>
            <p:cNvPr id="70" name="Google Shape;70;p8"/>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8"/>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0"/>
        <p:cNvGrpSpPr/>
        <p:nvPr/>
      </p:nvGrpSpPr>
      <p:grpSpPr>
        <a:xfrm>
          <a:off x="0" y="0"/>
          <a:ext cx="0" cy="0"/>
          <a:chOff x="0" y="0"/>
          <a:chExt cx="0" cy="0"/>
        </a:xfrm>
      </p:grpSpPr>
      <p:grpSp>
        <p:nvGrpSpPr>
          <p:cNvPr id="91" name="Google Shape;91;p9"/>
          <p:cNvGrpSpPr/>
          <p:nvPr/>
        </p:nvGrpSpPr>
        <p:grpSpPr>
          <a:xfrm>
            <a:off x="0" y="381001"/>
            <a:ext cx="1037850" cy="1016287"/>
            <a:chOff x="0" y="381001"/>
            <a:chExt cx="1037850" cy="1016287"/>
          </a:xfrm>
        </p:grpSpPr>
        <p:sp>
          <p:nvSpPr>
            <p:cNvPr id="92" name="Google Shape;92;p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9"/>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5" name="Google Shape;95;p9"/>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96" name="Google Shape;96;p9"/>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7" name="Google Shape;9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8"/>
        <p:cNvGrpSpPr/>
        <p:nvPr/>
      </p:nvGrpSpPr>
      <p:grpSpPr>
        <a:xfrm>
          <a:off x="0" y="0"/>
          <a:ext cx="0" cy="0"/>
          <a:chOff x="0" y="0"/>
          <a:chExt cx="0" cy="0"/>
        </a:xfrm>
      </p:grpSpPr>
      <p:grpSp>
        <p:nvGrpSpPr>
          <p:cNvPr id="99" name="Google Shape;99;p10"/>
          <p:cNvGrpSpPr/>
          <p:nvPr/>
        </p:nvGrpSpPr>
        <p:grpSpPr>
          <a:xfrm>
            <a:off x="0" y="4128572"/>
            <a:ext cx="698925" cy="684657"/>
            <a:chOff x="0" y="3785672"/>
            <a:chExt cx="698925" cy="684657"/>
          </a:xfrm>
        </p:grpSpPr>
        <p:sp>
          <p:nvSpPr>
            <p:cNvPr id="100" name="Google Shape;100;p10"/>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0"/>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10"/>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103" name="Google Shape;10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5.jp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7.xml"/><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5" Type="http://schemas.openxmlformats.org/officeDocument/2006/relationships/image" Target="../media/image21.png"/><Relationship Id="rId10" Type="http://schemas.openxmlformats.org/officeDocument/2006/relationships/image" Target="../media/image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3"/>
          <p:cNvSpPr txBox="1"/>
          <p:nvPr/>
        </p:nvSpPr>
        <p:spPr>
          <a:xfrm>
            <a:off x="1990800" y="186900"/>
            <a:ext cx="5162400" cy="106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2500">
                <a:solidFill>
                  <a:srgbClr val="FFFFFF"/>
                </a:solidFill>
                <a:latin typeface="Georgia"/>
                <a:ea typeface="Georgia"/>
                <a:cs typeface="Georgia"/>
                <a:sym typeface="Georgia"/>
              </a:rPr>
              <a:t>Servers and Simulations:</a:t>
            </a:r>
            <a:endParaRPr sz="2500">
              <a:solidFill>
                <a:srgbClr val="FFFFFF"/>
              </a:solidFill>
              <a:latin typeface="Georgia"/>
              <a:ea typeface="Georgia"/>
              <a:cs typeface="Georgia"/>
              <a:sym typeface="Georgia"/>
            </a:endParaRPr>
          </a:p>
          <a:p>
            <a:pPr marL="0" lvl="0" indent="0" algn="ctr" rtl="0">
              <a:spcBef>
                <a:spcPts val="0"/>
              </a:spcBef>
              <a:spcAft>
                <a:spcPts val="0"/>
              </a:spcAft>
              <a:buNone/>
            </a:pPr>
            <a:r>
              <a:rPr lang="en-CA" sz="2500">
                <a:solidFill>
                  <a:srgbClr val="FFFFFF"/>
                </a:solidFill>
                <a:latin typeface="Georgia"/>
                <a:ea typeface="Georgia"/>
                <a:cs typeface="Georgia"/>
                <a:sym typeface="Georgia"/>
              </a:rPr>
              <a:t>Building Critical Infrastructure for the NEWS-G Experiment</a:t>
            </a:r>
            <a:endParaRPr sz="1300">
              <a:solidFill>
                <a:srgbClr val="FFFFFF"/>
              </a:solidFill>
              <a:latin typeface="Lato"/>
              <a:ea typeface="Lato"/>
              <a:cs typeface="Lato"/>
              <a:sym typeface="Lato"/>
            </a:endParaRPr>
          </a:p>
        </p:txBody>
      </p:sp>
      <p:pic>
        <p:nvPicPr>
          <p:cNvPr id="134" name="Google Shape;134;p13" title="Globie-Spin.png"/>
          <p:cNvPicPr preferRelativeResize="0"/>
          <p:nvPr/>
        </p:nvPicPr>
        <p:blipFill rotWithShape="1">
          <a:blip r:embed="rId3">
            <a:alphaModFix/>
          </a:blip>
          <a:srcRect/>
          <a:stretch/>
        </p:blipFill>
        <p:spPr>
          <a:xfrm rot="-1200862">
            <a:off x="-1768850" y="2752150"/>
            <a:ext cx="2363526" cy="2363551"/>
          </a:xfrm>
          <a:prstGeom prst="rect">
            <a:avLst/>
          </a:prstGeom>
          <a:noFill/>
          <a:ln>
            <a:noFill/>
          </a:ln>
        </p:spPr>
      </p:pic>
      <p:sp>
        <p:nvSpPr>
          <p:cNvPr id="135" name="Google Shape;135;p13"/>
          <p:cNvSpPr/>
          <p:nvPr/>
        </p:nvSpPr>
        <p:spPr>
          <a:xfrm>
            <a:off x="55375" y="-531625"/>
            <a:ext cx="1783200" cy="476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a:latin typeface="Lato"/>
                <a:ea typeface="Lato"/>
                <a:cs typeface="Lato"/>
                <a:sym typeface="Lato"/>
              </a:rPr>
              <a:t>Time</a:t>
            </a:r>
            <a:endParaRPr>
              <a:latin typeface="Lato"/>
              <a:ea typeface="Lato"/>
              <a:cs typeface="Lato"/>
              <a:sym typeface="Lato"/>
            </a:endParaRPr>
          </a:p>
        </p:txBody>
      </p:sp>
      <p:pic>
        <p:nvPicPr>
          <p:cNvPr id="136" name="Google Shape;136;p13" title="Globie-Spin.png"/>
          <p:cNvPicPr preferRelativeResize="0"/>
          <p:nvPr/>
        </p:nvPicPr>
        <p:blipFill rotWithShape="1">
          <a:blip r:embed="rId3">
            <a:alphaModFix/>
          </a:blip>
          <a:srcRect/>
          <a:stretch/>
        </p:blipFill>
        <p:spPr>
          <a:xfrm rot="-2401628">
            <a:off x="-1449275" y="2337875"/>
            <a:ext cx="2363524" cy="2363551"/>
          </a:xfrm>
          <a:prstGeom prst="rect">
            <a:avLst/>
          </a:prstGeom>
          <a:noFill/>
          <a:ln>
            <a:noFill/>
          </a:ln>
        </p:spPr>
      </p:pic>
      <p:pic>
        <p:nvPicPr>
          <p:cNvPr id="137" name="Google Shape;137;p13" title="Globie-Spin.png"/>
          <p:cNvPicPr preferRelativeResize="0"/>
          <p:nvPr/>
        </p:nvPicPr>
        <p:blipFill rotWithShape="1">
          <a:blip r:embed="rId3">
            <a:alphaModFix/>
          </a:blip>
          <a:srcRect/>
          <a:stretch/>
        </p:blipFill>
        <p:spPr>
          <a:xfrm rot="-3601045">
            <a:off x="-928500" y="1775912"/>
            <a:ext cx="2363524" cy="2363550"/>
          </a:xfrm>
          <a:prstGeom prst="rect">
            <a:avLst/>
          </a:prstGeom>
          <a:noFill/>
          <a:ln>
            <a:noFill/>
          </a:ln>
        </p:spPr>
      </p:pic>
      <p:pic>
        <p:nvPicPr>
          <p:cNvPr id="138" name="Google Shape;138;p13" title="Globie-Spin.png"/>
          <p:cNvPicPr preferRelativeResize="0"/>
          <p:nvPr/>
        </p:nvPicPr>
        <p:blipFill rotWithShape="1">
          <a:blip r:embed="rId3">
            <a:alphaModFix/>
          </a:blip>
          <a:srcRect/>
          <a:stretch/>
        </p:blipFill>
        <p:spPr>
          <a:xfrm rot="-4799366">
            <a:off x="-388850" y="1297400"/>
            <a:ext cx="2363523" cy="2363550"/>
          </a:xfrm>
          <a:prstGeom prst="rect">
            <a:avLst/>
          </a:prstGeom>
          <a:noFill/>
          <a:ln>
            <a:noFill/>
          </a:ln>
        </p:spPr>
      </p:pic>
      <p:pic>
        <p:nvPicPr>
          <p:cNvPr id="139" name="Google Shape;139;p13" title="Globie-Spin.png"/>
          <p:cNvPicPr preferRelativeResize="0"/>
          <p:nvPr/>
        </p:nvPicPr>
        <p:blipFill rotWithShape="1">
          <a:blip r:embed="rId3">
            <a:alphaModFix/>
          </a:blip>
          <a:srcRect/>
          <a:stretch/>
        </p:blipFill>
        <p:spPr>
          <a:xfrm rot="-5999479">
            <a:off x="125375" y="919351"/>
            <a:ext cx="2363524" cy="2363550"/>
          </a:xfrm>
          <a:prstGeom prst="rect">
            <a:avLst/>
          </a:prstGeom>
          <a:noFill/>
          <a:ln>
            <a:noFill/>
          </a:ln>
        </p:spPr>
      </p:pic>
      <p:pic>
        <p:nvPicPr>
          <p:cNvPr id="140" name="Google Shape;140;p13" title="Globie-Spin.png"/>
          <p:cNvPicPr preferRelativeResize="0"/>
          <p:nvPr/>
        </p:nvPicPr>
        <p:blipFill rotWithShape="1">
          <a:blip r:embed="rId3">
            <a:alphaModFix/>
          </a:blip>
          <a:srcRect/>
          <a:stretch/>
        </p:blipFill>
        <p:spPr>
          <a:xfrm rot="-7202935">
            <a:off x="604812" y="619825"/>
            <a:ext cx="2363524" cy="2363550"/>
          </a:xfrm>
          <a:prstGeom prst="rect">
            <a:avLst/>
          </a:prstGeom>
          <a:noFill/>
          <a:ln>
            <a:noFill/>
          </a:ln>
        </p:spPr>
      </p:pic>
      <p:pic>
        <p:nvPicPr>
          <p:cNvPr id="141" name="Google Shape;141;p13" title="Globie-Spin.png"/>
          <p:cNvPicPr preferRelativeResize="0"/>
          <p:nvPr/>
        </p:nvPicPr>
        <p:blipFill rotWithShape="1">
          <a:blip r:embed="rId3">
            <a:alphaModFix/>
          </a:blip>
          <a:srcRect/>
          <a:stretch/>
        </p:blipFill>
        <p:spPr>
          <a:xfrm rot="-8400858">
            <a:off x="1307287" y="298875"/>
            <a:ext cx="2363524" cy="2363550"/>
          </a:xfrm>
          <a:prstGeom prst="rect">
            <a:avLst/>
          </a:prstGeom>
          <a:noFill/>
          <a:ln>
            <a:noFill/>
          </a:ln>
        </p:spPr>
      </p:pic>
      <p:pic>
        <p:nvPicPr>
          <p:cNvPr id="142" name="Google Shape;142;p13" title="Globie-Spin.png"/>
          <p:cNvPicPr preferRelativeResize="0"/>
          <p:nvPr/>
        </p:nvPicPr>
        <p:blipFill rotWithShape="1">
          <a:blip r:embed="rId3">
            <a:alphaModFix/>
          </a:blip>
          <a:srcRect/>
          <a:stretch/>
        </p:blipFill>
        <p:spPr>
          <a:xfrm rot="-9601166">
            <a:off x="1951211" y="119826"/>
            <a:ext cx="2363525" cy="2363549"/>
          </a:xfrm>
          <a:prstGeom prst="rect">
            <a:avLst/>
          </a:prstGeom>
          <a:noFill/>
          <a:ln>
            <a:noFill/>
          </a:ln>
        </p:spPr>
      </p:pic>
      <p:pic>
        <p:nvPicPr>
          <p:cNvPr id="143" name="Google Shape;143;p13" title="Globie-Spin.png"/>
          <p:cNvPicPr preferRelativeResize="0"/>
          <p:nvPr/>
        </p:nvPicPr>
        <p:blipFill rotWithShape="1">
          <a:blip r:embed="rId3">
            <a:alphaModFix/>
          </a:blip>
          <a:srcRect/>
          <a:stretch/>
        </p:blipFill>
        <p:spPr>
          <a:xfrm rot="10800000">
            <a:off x="2590661" y="55500"/>
            <a:ext cx="2363526" cy="2363550"/>
          </a:xfrm>
          <a:prstGeom prst="rect">
            <a:avLst/>
          </a:prstGeom>
          <a:noFill/>
          <a:ln>
            <a:noFill/>
          </a:ln>
        </p:spPr>
      </p:pic>
      <p:pic>
        <p:nvPicPr>
          <p:cNvPr id="144" name="Google Shape;144;p13" title="Globie-Spin.png"/>
          <p:cNvPicPr preferRelativeResize="0"/>
          <p:nvPr/>
        </p:nvPicPr>
        <p:blipFill rotWithShape="1">
          <a:blip r:embed="rId3">
            <a:alphaModFix/>
          </a:blip>
          <a:srcRect/>
          <a:stretch/>
        </p:blipFill>
        <p:spPr>
          <a:xfrm rot="9599562">
            <a:off x="3120900" y="84649"/>
            <a:ext cx="2363524" cy="2363550"/>
          </a:xfrm>
          <a:prstGeom prst="rect">
            <a:avLst/>
          </a:prstGeom>
          <a:noFill/>
          <a:ln>
            <a:noFill/>
          </a:ln>
        </p:spPr>
      </p:pic>
      <p:pic>
        <p:nvPicPr>
          <p:cNvPr id="145" name="Google Shape;145;p13" title="Globie-Spin.png"/>
          <p:cNvPicPr preferRelativeResize="0"/>
          <p:nvPr/>
        </p:nvPicPr>
        <p:blipFill rotWithShape="1">
          <a:blip r:embed="rId3">
            <a:alphaModFix/>
          </a:blip>
          <a:srcRect/>
          <a:stretch/>
        </p:blipFill>
        <p:spPr>
          <a:xfrm rot="8401231">
            <a:off x="3646674" y="174475"/>
            <a:ext cx="2363524" cy="2363550"/>
          </a:xfrm>
          <a:prstGeom prst="rect">
            <a:avLst/>
          </a:prstGeom>
          <a:noFill/>
          <a:ln>
            <a:noFill/>
          </a:ln>
        </p:spPr>
      </p:pic>
      <p:pic>
        <p:nvPicPr>
          <p:cNvPr id="146" name="Google Shape;146;p13" title="Globie-Spin.png"/>
          <p:cNvPicPr preferRelativeResize="0"/>
          <p:nvPr/>
        </p:nvPicPr>
        <p:blipFill rotWithShape="1">
          <a:blip r:embed="rId3">
            <a:alphaModFix/>
          </a:blip>
          <a:srcRect/>
          <a:stretch/>
        </p:blipFill>
        <p:spPr>
          <a:xfrm rot="7200024">
            <a:off x="4151623" y="349425"/>
            <a:ext cx="2363525" cy="2363550"/>
          </a:xfrm>
          <a:prstGeom prst="rect">
            <a:avLst/>
          </a:prstGeom>
          <a:noFill/>
          <a:ln>
            <a:noFill/>
          </a:ln>
        </p:spPr>
      </p:pic>
      <p:pic>
        <p:nvPicPr>
          <p:cNvPr id="147" name="Google Shape;147;p13" title="Globie-Spin.png"/>
          <p:cNvPicPr preferRelativeResize="0"/>
          <p:nvPr/>
        </p:nvPicPr>
        <p:blipFill rotWithShape="1">
          <a:blip r:embed="rId3">
            <a:alphaModFix/>
          </a:blip>
          <a:srcRect/>
          <a:stretch/>
        </p:blipFill>
        <p:spPr>
          <a:xfrm rot="6000249">
            <a:off x="4635898" y="578149"/>
            <a:ext cx="2363524" cy="2363551"/>
          </a:xfrm>
          <a:prstGeom prst="rect">
            <a:avLst/>
          </a:prstGeom>
          <a:noFill/>
          <a:ln>
            <a:noFill/>
          </a:ln>
        </p:spPr>
      </p:pic>
      <p:pic>
        <p:nvPicPr>
          <p:cNvPr id="148" name="Google Shape;148;p13" title="Globie-Spin.png"/>
          <p:cNvPicPr preferRelativeResize="0"/>
          <p:nvPr/>
        </p:nvPicPr>
        <p:blipFill rotWithShape="1">
          <a:blip r:embed="rId3">
            <a:alphaModFix/>
          </a:blip>
          <a:srcRect/>
          <a:stretch/>
        </p:blipFill>
        <p:spPr>
          <a:xfrm rot="4802798">
            <a:off x="5140674" y="893624"/>
            <a:ext cx="2363524" cy="2363550"/>
          </a:xfrm>
          <a:prstGeom prst="rect">
            <a:avLst/>
          </a:prstGeom>
          <a:noFill/>
          <a:ln>
            <a:noFill/>
          </a:ln>
        </p:spPr>
      </p:pic>
      <p:pic>
        <p:nvPicPr>
          <p:cNvPr id="149" name="Google Shape;149;p13" title="Globie-Spin.png"/>
          <p:cNvPicPr preferRelativeResize="0"/>
          <p:nvPr/>
        </p:nvPicPr>
        <p:blipFill rotWithShape="1">
          <a:blip r:embed="rId3">
            <a:alphaModFix/>
          </a:blip>
          <a:srcRect/>
          <a:stretch/>
        </p:blipFill>
        <p:spPr>
          <a:xfrm rot="3601999">
            <a:off x="5595599" y="1255548"/>
            <a:ext cx="2363523" cy="2363551"/>
          </a:xfrm>
          <a:prstGeom prst="rect">
            <a:avLst/>
          </a:prstGeom>
          <a:noFill/>
          <a:ln>
            <a:noFill/>
          </a:ln>
        </p:spPr>
      </p:pic>
      <p:pic>
        <p:nvPicPr>
          <p:cNvPr id="150" name="Google Shape;150;p13" title="Globie-Spin.png"/>
          <p:cNvPicPr preferRelativeResize="0"/>
          <p:nvPr/>
        </p:nvPicPr>
        <p:blipFill rotWithShape="1">
          <a:blip r:embed="rId3">
            <a:alphaModFix/>
          </a:blip>
          <a:srcRect/>
          <a:stretch/>
        </p:blipFill>
        <p:spPr>
          <a:xfrm rot="2397721">
            <a:off x="6044424" y="1661536"/>
            <a:ext cx="2363523" cy="2363550"/>
          </a:xfrm>
          <a:prstGeom prst="rect">
            <a:avLst/>
          </a:prstGeom>
          <a:noFill/>
          <a:ln>
            <a:noFill/>
          </a:ln>
        </p:spPr>
      </p:pic>
      <p:pic>
        <p:nvPicPr>
          <p:cNvPr id="151" name="Google Shape;151;p13" title="Globie-Spin.png"/>
          <p:cNvPicPr preferRelativeResize="0"/>
          <p:nvPr/>
        </p:nvPicPr>
        <p:blipFill rotWithShape="1">
          <a:blip r:embed="rId3">
            <a:alphaModFix/>
          </a:blip>
          <a:srcRect/>
          <a:stretch/>
        </p:blipFill>
        <p:spPr>
          <a:xfrm rot="1202868">
            <a:off x="6513323" y="2163299"/>
            <a:ext cx="2363524" cy="2363552"/>
          </a:xfrm>
          <a:prstGeom prst="rect">
            <a:avLst/>
          </a:prstGeom>
          <a:noFill/>
          <a:ln>
            <a:noFill/>
          </a:ln>
        </p:spPr>
      </p:pic>
      <p:pic>
        <p:nvPicPr>
          <p:cNvPr id="152" name="Google Shape;152;p13" title="Globie.png"/>
          <p:cNvPicPr preferRelativeResize="0"/>
          <p:nvPr/>
        </p:nvPicPr>
        <p:blipFill>
          <a:blip r:embed="rId4">
            <a:alphaModFix/>
          </a:blip>
          <a:stretch>
            <a:fillRect/>
          </a:stretch>
        </p:blipFill>
        <p:spPr>
          <a:xfrm>
            <a:off x="7153200" y="2965500"/>
            <a:ext cx="1990800" cy="1990800"/>
          </a:xfrm>
          <a:prstGeom prst="rect">
            <a:avLst/>
          </a:prstGeom>
          <a:noFill/>
          <a:ln>
            <a:noFill/>
          </a:ln>
        </p:spPr>
      </p:pic>
      <p:sp>
        <p:nvSpPr>
          <p:cNvPr id="153" name="Google Shape;153;p13"/>
          <p:cNvSpPr txBox="1"/>
          <p:nvPr/>
        </p:nvSpPr>
        <p:spPr>
          <a:xfrm>
            <a:off x="0" y="4571875"/>
            <a:ext cx="2363400" cy="5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100">
                <a:solidFill>
                  <a:schemeClr val="lt1"/>
                </a:solidFill>
                <a:latin typeface="Lato"/>
                <a:ea typeface="Lato"/>
                <a:cs typeface="Lato"/>
                <a:sym typeface="Lato"/>
              </a:rPr>
              <a:t>Andrew Gault</a:t>
            </a:r>
            <a:endParaRPr sz="1100">
              <a:solidFill>
                <a:schemeClr val="lt1"/>
              </a:solidFill>
              <a:latin typeface="Lato"/>
              <a:ea typeface="Lato"/>
              <a:cs typeface="Lato"/>
              <a:sym typeface="Lato"/>
            </a:endParaRPr>
          </a:p>
          <a:p>
            <a:pPr marL="0" lvl="0" indent="0" algn="l" rtl="0">
              <a:spcBef>
                <a:spcPts val="0"/>
              </a:spcBef>
              <a:spcAft>
                <a:spcPts val="0"/>
              </a:spcAft>
              <a:buNone/>
            </a:pPr>
            <a:r>
              <a:rPr lang="en-CA" sz="1100">
                <a:solidFill>
                  <a:schemeClr val="lt1"/>
                </a:solidFill>
                <a:latin typeface="Lato"/>
                <a:ea typeface="Lato"/>
                <a:cs typeface="Lato"/>
                <a:sym typeface="Lato"/>
              </a:rPr>
              <a:t>Summer Student Researcher</a:t>
            </a:r>
            <a:endParaRPr sz="1100">
              <a:solidFill>
                <a:schemeClr val="lt1"/>
              </a:solidFill>
              <a:latin typeface="Lato"/>
              <a:ea typeface="Lato"/>
              <a:cs typeface="Lato"/>
              <a:sym typeface="Lato"/>
            </a:endParaRPr>
          </a:p>
          <a:p>
            <a:pPr marL="0" lvl="0" indent="0" algn="l" rtl="0">
              <a:spcBef>
                <a:spcPts val="0"/>
              </a:spcBef>
              <a:spcAft>
                <a:spcPts val="0"/>
              </a:spcAft>
              <a:buNone/>
            </a:pPr>
            <a:r>
              <a:rPr lang="en-CA" sz="1100">
                <a:solidFill>
                  <a:schemeClr val="lt1"/>
                </a:solidFill>
                <a:latin typeface="Lato"/>
                <a:ea typeface="Lato"/>
                <a:cs typeface="Lato"/>
                <a:sym typeface="Lato"/>
              </a:rPr>
              <a:t>Queen’s University, NEWS-G</a:t>
            </a:r>
            <a:endParaRPr sz="11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35"/>
                                        </p:tgtEl>
                                        <p:attrNameLst>
                                          <p:attrName>style.visibility</p:attrName>
                                        </p:attrNameLst>
                                      </p:cBhvr>
                                      <p:to>
                                        <p:strVal val="visible"/>
                                      </p:to>
                                    </p:set>
                                    <p:animEffect transition="in" filter="fade">
                                      <p:cBhvr>
                                        <p:cTn id="9" dur="100"/>
                                        <p:tgtEl>
                                          <p:spTgt spid="135"/>
                                        </p:tgtEl>
                                      </p:cBhvr>
                                    </p:animEffect>
                                  </p:childTnLst>
                                </p:cTn>
                              </p:par>
                            </p:childTnLst>
                          </p:cTn>
                        </p:par>
                        <p:par>
                          <p:cTn id="10" fill="hold">
                            <p:stCondLst>
                              <p:cond delay="100"/>
                            </p:stCondLst>
                            <p:childTnLst>
                              <p:par>
                                <p:cTn id="11" presetID="1" presetClass="exit" presetSubtype="0" fill="hold" nodeType="afterEffect">
                                  <p:stCondLst>
                                    <p:cond delay="0"/>
                                  </p:stCondLst>
                                  <p:childTnLst>
                                    <p:set>
                                      <p:cBhvr>
                                        <p:cTn id="12" dur="1" fill="hold">
                                          <p:stCondLst>
                                            <p:cond delay="0"/>
                                          </p:stCondLst>
                                        </p:cTn>
                                        <p:tgtEl>
                                          <p:spTgt spid="13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36"/>
                                        </p:tgtEl>
                                        <p:attrNameLst>
                                          <p:attrName>style.visibility</p:attrName>
                                        </p:attrNameLst>
                                      </p:cBhvr>
                                      <p:to>
                                        <p:strVal val="visible"/>
                                      </p:to>
                                    </p:set>
                                  </p:childTnLst>
                                </p:cTn>
                              </p:par>
                              <p:par>
                                <p:cTn id="15" presetID="10" presetClass="exit" presetSubtype="0" fill="hold" nodeType="withEffect">
                                  <p:stCondLst>
                                    <p:cond delay="0"/>
                                  </p:stCondLst>
                                  <p:childTnLst>
                                    <p:animEffect transition="out" filter="fade">
                                      <p:cBhvr>
                                        <p:cTn id="16" dur="100"/>
                                        <p:tgtEl>
                                          <p:spTgt spid="135"/>
                                        </p:tgtEl>
                                      </p:cBhvr>
                                    </p:animEffect>
                                    <p:set>
                                      <p:cBhvr>
                                        <p:cTn id="17" dur="1" fill="hold">
                                          <p:stCondLst>
                                            <p:cond delay="100"/>
                                          </p:stCondLst>
                                        </p:cTn>
                                        <p:tgtEl>
                                          <p:spTgt spid="135"/>
                                        </p:tgtEl>
                                        <p:attrNameLst>
                                          <p:attrName>style.visibility</p:attrName>
                                        </p:attrNameLst>
                                      </p:cBhvr>
                                      <p:to>
                                        <p:strVal val="hidden"/>
                                      </p:to>
                                    </p:set>
                                  </p:childTnLst>
                                </p:cTn>
                              </p:par>
                            </p:childTnLst>
                          </p:cTn>
                        </p:par>
                        <p:par>
                          <p:cTn id="18" fill="hold">
                            <p:stCondLst>
                              <p:cond delay="200"/>
                            </p:stCondLst>
                            <p:childTnLst>
                              <p:par>
                                <p:cTn id="19" presetID="1" presetClass="exit" presetSubtype="0" fill="hold" nodeType="afterEffect">
                                  <p:stCondLst>
                                    <p:cond delay="0"/>
                                  </p:stCondLst>
                                  <p:childTnLst>
                                    <p:set>
                                      <p:cBhvr>
                                        <p:cTn id="20" dur="1" fill="hold">
                                          <p:stCondLst>
                                            <p:cond delay="0"/>
                                          </p:stCondLst>
                                        </p:cTn>
                                        <p:tgtEl>
                                          <p:spTgt spid="136"/>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37"/>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135"/>
                                        </p:tgtEl>
                                        <p:attrNameLst>
                                          <p:attrName>style.visibility</p:attrName>
                                        </p:attrNameLst>
                                      </p:cBhvr>
                                      <p:to>
                                        <p:strVal val="visible"/>
                                      </p:to>
                                    </p:set>
                                    <p:animEffect transition="in" filter="fade">
                                      <p:cBhvr>
                                        <p:cTn id="25" dur="100"/>
                                        <p:tgtEl>
                                          <p:spTgt spid="135"/>
                                        </p:tgtEl>
                                      </p:cBhvr>
                                    </p:animEffect>
                                  </p:childTnLst>
                                </p:cTn>
                              </p:par>
                            </p:childTnLst>
                          </p:cTn>
                        </p:par>
                        <p:par>
                          <p:cTn id="26" fill="hold">
                            <p:stCondLst>
                              <p:cond delay="300"/>
                            </p:stCondLst>
                            <p:childTnLst>
                              <p:par>
                                <p:cTn id="27" presetID="1" presetClass="exit" presetSubtype="0" fill="hold" nodeType="afterEffect">
                                  <p:stCondLst>
                                    <p:cond delay="0"/>
                                  </p:stCondLst>
                                  <p:childTnLst>
                                    <p:set>
                                      <p:cBhvr>
                                        <p:cTn id="28" dur="1" fill="hold">
                                          <p:stCondLst>
                                            <p:cond delay="0"/>
                                          </p:stCondLst>
                                        </p:cTn>
                                        <p:tgtEl>
                                          <p:spTgt spid="137"/>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38"/>
                                        </p:tgtEl>
                                        <p:attrNameLst>
                                          <p:attrName>style.visibility</p:attrName>
                                        </p:attrNameLst>
                                      </p:cBhvr>
                                      <p:to>
                                        <p:strVal val="visible"/>
                                      </p:to>
                                    </p:set>
                                  </p:childTnLst>
                                </p:cTn>
                              </p:par>
                              <p:par>
                                <p:cTn id="31" presetID="10" presetClass="exit" presetSubtype="0" fill="hold" nodeType="withEffect">
                                  <p:stCondLst>
                                    <p:cond delay="0"/>
                                  </p:stCondLst>
                                  <p:childTnLst>
                                    <p:animEffect transition="out" filter="fade">
                                      <p:cBhvr>
                                        <p:cTn id="32" dur="100"/>
                                        <p:tgtEl>
                                          <p:spTgt spid="135"/>
                                        </p:tgtEl>
                                      </p:cBhvr>
                                    </p:animEffect>
                                    <p:set>
                                      <p:cBhvr>
                                        <p:cTn id="33" dur="1" fill="hold">
                                          <p:stCondLst>
                                            <p:cond delay="100"/>
                                          </p:stCondLst>
                                        </p:cTn>
                                        <p:tgtEl>
                                          <p:spTgt spid="135"/>
                                        </p:tgtEl>
                                        <p:attrNameLst>
                                          <p:attrName>style.visibility</p:attrName>
                                        </p:attrNameLst>
                                      </p:cBhvr>
                                      <p:to>
                                        <p:strVal val="hidden"/>
                                      </p:to>
                                    </p:set>
                                  </p:childTnLst>
                                </p:cTn>
                              </p:par>
                            </p:childTnLst>
                          </p:cTn>
                        </p:par>
                        <p:par>
                          <p:cTn id="34" fill="hold">
                            <p:stCondLst>
                              <p:cond delay="400"/>
                            </p:stCondLst>
                            <p:childTnLst>
                              <p:par>
                                <p:cTn id="35" presetID="1" presetClass="exit" presetSubtype="0" fill="hold" nodeType="afterEffect">
                                  <p:stCondLst>
                                    <p:cond delay="0"/>
                                  </p:stCondLst>
                                  <p:childTnLst>
                                    <p:set>
                                      <p:cBhvr>
                                        <p:cTn id="36" dur="1" fill="hold">
                                          <p:stCondLst>
                                            <p:cond delay="0"/>
                                          </p:stCondLst>
                                        </p:cTn>
                                        <p:tgtEl>
                                          <p:spTgt spid="138"/>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39"/>
                                        </p:tgtEl>
                                        <p:attrNameLst>
                                          <p:attrName>style.visibility</p:attrName>
                                        </p:attrNameLst>
                                      </p:cBhvr>
                                      <p:to>
                                        <p:strVal val="visible"/>
                                      </p:to>
                                    </p:set>
                                  </p:childTnLst>
                                </p:cTn>
                              </p:par>
                              <p:par>
                                <p:cTn id="39" presetID="10" presetClass="entr" presetSubtype="0" fill="hold" nodeType="withEffect">
                                  <p:stCondLst>
                                    <p:cond delay="0"/>
                                  </p:stCondLst>
                                  <p:childTnLst>
                                    <p:set>
                                      <p:cBhvr>
                                        <p:cTn id="40" dur="1" fill="hold">
                                          <p:stCondLst>
                                            <p:cond delay="0"/>
                                          </p:stCondLst>
                                        </p:cTn>
                                        <p:tgtEl>
                                          <p:spTgt spid="135"/>
                                        </p:tgtEl>
                                        <p:attrNameLst>
                                          <p:attrName>style.visibility</p:attrName>
                                        </p:attrNameLst>
                                      </p:cBhvr>
                                      <p:to>
                                        <p:strVal val="visible"/>
                                      </p:to>
                                    </p:set>
                                    <p:animEffect transition="in" filter="fade">
                                      <p:cBhvr>
                                        <p:cTn id="41" dur="100"/>
                                        <p:tgtEl>
                                          <p:spTgt spid="135"/>
                                        </p:tgtEl>
                                      </p:cBhvr>
                                    </p:animEffect>
                                  </p:childTnLst>
                                </p:cTn>
                              </p:par>
                            </p:childTnLst>
                          </p:cTn>
                        </p:par>
                        <p:par>
                          <p:cTn id="42" fill="hold">
                            <p:stCondLst>
                              <p:cond delay="500"/>
                            </p:stCondLst>
                            <p:childTnLst>
                              <p:par>
                                <p:cTn id="43" presetID="1" presetClass="exit" presetSubtype="0" fill="hold" nodeType="afterEffect">
                                  <p:stCondLst>
                                    <p:cond delay="0"/>
                                  </p:stCondLst>
                                  <p:childTnLst>
                                    <p:set>
                                      <p:cBhvr>
                                        <p:cTn id="44" dur="1" fill="hold">
                                          <p:stCondLst>
                                            <p:cond delay="0"/>
                                          </p:stCondLst>
                                        </p:cTn>
                                        <p:tgtEl>
                                          <p:spTgt spid="139"/>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140"/>
                                        </p:tgtEl>
                                        <p:attrNameLst>
                                          <p:attrName>style.visibility</p:attrName>
                                        </p:attrNameLst>
                                      </p:cBhvr>
                                      <p:to>
                                        <p:strVal val="visible"/>
                                      </p:to>
                                    </p:set>
                                  </p:childTnLst>
                                </p:cTn>
                              </p:par>
                              <p:par>
                                <p:cTn id="47" presetID="10" presetClass="exit" presetSubtype="0" fill="hold" nodeType="withEffect">
                                  <p:stCondLst>
                                    <p:cond delay="0"/>
                                  </p:stCondLst>
                                  <p:childTnLst>
                                    <p:animEffect transition="out" filter="fade">
                                      <p:cBhvr>
                                        <p:cTn id="48" dur="100"/>
                                        <p:tgtEl>
                                          <p:spTgt spid="135"/>
                                        </p:tgtEl>
                                      </p:cBhvr>
                                    </p:animEffect>
                                    <p:set>
                                      <p:cBhvr>
                                        <p:cTn id="49" dur="1" fill="hold">
                                          <p:stCondLst>
                                            <p:cond delay="100"/>
                                          </p:stCondLst>
                                        </p:cTn>
                                        <p:tgtEl>
                                          <p:spTgt spid="135"/>
                                        </p:tgtEl>
                                        <p:attrNameLst>
                                          <p:attrName>style.visibility</p:attrName>
                                        </p:attrNameLst>
                                      </p:cBhvr>
                                      <p:to>
                                        <p:strVal val="hidden"/>
                                      </p:to>
                                    </p:set>
                                  </p:childTnLst>
                                </p:cTn>
                              </p:par>
                            </p:childTnLst>
                          </p:cTn>
                        </p:par>
                        <p:par>
                          <p:cTn id="50" fill="hold">
                            <p:stCondLst>
                              <p:cond delay="600"/>
                            </p:stCondLst>
                            <p:childTnLst>
                              <p:par>
                                <p:cTn id="51" presetID="1" presetClass="exit" presetSubtype="0" fill="hold" nodeType="afterEffect">
                                  <p:stCondLst>
                                    <p:cond delay="0"/>
                                  </p:stCondLst>
                                  <p:childTnLst>
                                    <p:set>
                                      <p:cBhvr>
                                        <p:cTn id="52" dur="1" fill="hold">
                                          <p:stCondLst>
                                            <p:cond delay="0"/>
                                          </p:stCondLst>
                                        </p:cTn>
                                        <p:tgtEl>
                                          <p:spTgt spid="140"/>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141"/>
                                        </p:tgtEl>
                                        <p:attrNameLst>
                                          <p:attrName>style.visibility</p:attrName>
                                        </p:attrNameLst>
                                      </p:cBhvr>
                                      <p:to>
                                        <p:strVal val="visible"/>
                                      </p:to>
                                    </p:set>
                                  </p:childTnLst>
                                </p:cTn>
                              </p:par>
                              <p:par>
                                <p:cTn id="55" presetID="10" presetClass="exit" presetSubtype="0" fill="hold" nodeType="withEffect">
                                  <p:stCondLst>
                                    <p:cond delay="0"/>
                                  </p:stCondLst>
                                  <p:childTnLst>
                                    <p:animEffect transition="out" filter="fade">
                                      <p:cBhvr>
                                        <p:cTn id="56" dur="100"/>
                                        <p:tgtEl>
                                          <p:spTgt spid="135"/>
                                        </p:tgtEl>
                                      </p:cBhvr>
                                    </p:animEffect>
                                    <p:set>
                                      <p:cBhvr>
                                        <p:cTn id="57" dur="1" fill="hold">
                                          <p:stCondLst>
                                            <p:cond delay="100"/>
                                          </p:stCondLst>
                                        </p:cTn>
                                        <p:tgtEl>
                                          <p:spTgt spid="135"/>
                                        </p:tgtEl>
                                        <p:attrNameLst>
                                          <p:attrName>style.visibility</p:attrName>
                                        </p:attrNameLst>
                                      </p:cBhvr>
                                      <p:to>
                                        <p:strVal val="hidden"/>
                                      </p:to>
                                    </p:set>
                                  </p:childTnLst>
                                </p:cTn>
                              </p:par>
                            </p:childTnLst>
                          </p:cTn>
                        </p:par>
                        <p:par>
                          <p:cTn id="58" fill="hold">
                            <p:stCondLst>
                              <p:cond delay="700"/>
                            </p:stCondLst>
                            <p:childTnLst>
                              <p:par>
                                <p:cTn id="59" presetID="1" presetClass="exit" presetSubtype="0" fill="hold" nodeType="afterEffect">
                                  <p:stCondLst>
                                    <p:cond delay="0"/>
                                  </p:stCondLst>
                                  <p:childTnLst>
                                    <p:set>
                                      <p:cBhvr>
                                        <p:cTn id="60" dur="1" fill="hold">
                                          <p:stCondLst>
                                            <p:cond delay="0"/>
                                          </p:stCondLst>
                                        </p:cTn>
                                        <p:tgtEl>
                                          <p:spTgt spid="141"/>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142"/>
                                        </p:tgtEl>
                                        <p:attrNameLst>
                                          <p:attrName>style.visibility</p:attrName>
                                        </p:attrNameLst>
                                      </p:cBhvr>
                                      <p:to>
                                        <p:strVal val="visible"/>
                                      </p:to>
                                    </p:set>
                                  </p:childTnLst>
                                </p:cTn>
                              </p:par>
                              <p:par>
                                <p:cTn id="63" presetID="10" presetClass="entr" presetSubtype="0" fill="hold" nodeType="withEffect">
                                  <p:stCondLst>
                                    <p:cond delay="0"/>
                                  </p:stCondLst>
                                  <p:childTnLst>
                                    <p:set>
                                      <p:cBhvr>
                                        <p:cTn id="64" dur="1" fill="hold">
                                          <p:stCondLst>
                                            <p:cond delay="0"/>
                                          </p:stCondLst>
                                        </p:cTn>
                                        <p:tgtEl>
                                          <p:spTgt spid="135"/>
                                        </p:tgtEl>
                                        <p:attrNameLst>
                                          <p:attrName>style.visibility</p:attrName>
                                        </p:attrNameLst>
                                      </p:cBhvr>
                                      <p:to>
                                        <p:strVal val="visible"/>
                                      </p:to>
                                    </p:set>
                                    <p:animEffect transition="in" filter="fade">
                                      <p:cBhvr>
                                        <p:cTn id="65" dur="100"/>
                                        <p:tgtEl>
                                          <p:spTgt spid="135"/>
                                        </p:tgtEl>
                                      </p:cBhvr>
                                    </p:animEffect>
                                  </p:childTnLst>
                                </p:cTn>
                              </p:par>
                            </p:childTnLst>
                          </p:cTn>
                        </p:par>
                        <p:par>
                          <p:cTn id="66" fill="hold">
                            <p:stCondLst>
                              <p:cond delay="800"/>
                            </p:stCondLst>
                            <p:childTnLst>
                              <p:par>
                                <p:cTn id="67" presetID="1" presetClass="exit" presetSubtype="0" fill="hold" nodeType="afterEffect">
                                  <p:stCondLst>
                                    <p:cond delay="0"/>
                                  </p:stCondLst>
                                  <p:childTnLst>
                                    <p:set>
                                      <p:cBhvr>
                                        <p:cTn id="68" dur="1" fill="hold">
                                          <p:stCondLst>
                                            <p:cond delay="0"/>
                                          </p:stCondLst>
                                        </p:cTn>
                                        <p:tgtEl>
                                          <p:spTgt spid="142"/>
                                        </p:tgtEl>
                                        <p:attrNameLst>
                                          <p:attrName>style.visibility</p:attrName>
                                        </p:attrNameLst>
                                      </p:cBhvr>
                                      <p:to>
                                        <p:strVal val="hidden"/>
                                      </p:to>
                                    </p:set>
                                  </p:childTnLst>
                                </p:cTn>
                              </p:par>
                              <p:par>
                                <p:cTn id="69" presetID="1" presetClass="entr" presetSubtype="0" fill="hold" nodeType="withEffect">
                                  <p:stCondLst>
                                    <p:cond delay="0"/>
                                  </p:stCondLst>
                                  <p:childTnLst>
                                    <p:set>
                                      <p:cBhvr>
                                        <p:cTn id="70" dur="1" fill="hold">
                                          <p:stCondLst>
                                            <p:cond delay="0"/>
                                          </p:stCondLst>
                                        </p:cTn>
                                        <p:tgtEl>
                                          <p:spTgt spid="143"/>
                                        </p:tgtEl>
                                        <p:attrNameLst>
                                          <p:attrName>style.visibility</p:attrName>
                                        </p:attrNameLst>
                                      </p:cBhvr>
                                      <p:to>
                                        <p:strVal val="visible"/>
                                      </p:to>
                                    </p:set>
                                  </p:childTnLst>
                                </p:cTn>
                              </p:par>
                              <p:par>
                                <p:cTn id="71" presetID="10" presetClass="exit" presetSubtype="0" fill="hold" nodeType="withEffect">
                                  <p:stCondLst>
                                    <p:cond delay="0"/>
                                  </p:stCondLst>
                                  <p:childTnLst>
                                    <p:animEffect transition="out" filter="fade">
                                      <p:cBhvr>
                                        <p:cTn id="72" dur="100"/>
                                        <p:tgtEl>
                                          <p:spTgt spid="135"/>
                                        </p:tgtEl>
                                      </p:cBhvr>
                                    </p:animEffect>
                                    <p:set>
                                      <p:cBhvr>
                                        <p:cTn id="73" dur="1" fill="hold">
                                          <p:stCondLst>
                                            <p:cond delay="100"/>
                                          </p:stCondLst>
                                        </p:cTn>
                                        <p:tgtEl>
                                          <p:spTgt spid="135"/>
                                        </p:tgtEl>
                                        <p:attrNameLst>
                                          <p:attrName>style.visibility</p:attrName>
                                        </p:attrNameLst>
                                      </p:cBhvr>
                                      <p:to>
                                        <p:strVal val="hidden"/>
                                      </p:to>
                                    </p:set>
                                  </p:childTnLst>
                                </p:cTn>
                              </p:par>
                            </p:childTnLst>
                          </p:cTn>
                        </p:par>
                        <p:par>
                          <p:cTn id="74" fill="hold">
                            <p:stCondLst>
                              <p:cond delay="900"/>
                            </p:stCondLst>
                            <p:childTnLst>
                              <p:par>
                                <p:cTn id="75" presetID="1" presetClass="exit" presetSubtype="0" fill="hold" nodeType="afterEffect">
                                  <p:stCondLst>
                                    <p:cond delay="0"/>
                                  </p:stCondLst>
                                  <p:childTnLst>
                                    <p:set>
                                      <p:cBhvr>
                                        <p:cTn id="76" dur="1" fill="hold">
                                          <p:stCondLst>
                                            <p:cond delay="0"/>
                                          </p:stCondLst>
                                        </p:cTn>
                                        <p:tgtEl>
                                          <p:spTgt spid="143"/>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144"/>
                                        </p:tgtEl>
                                        <p:attrNameLst>
                                          <p:attrName>style.visibility</p:attrName>
                                        </p:attrNameLst>
                                      </p:cBhvr>
                                      <p:to>
                                        <p:strVal val="visible"/>
                                      </p:to>
                                    </p:set>
                                  </p:childTnLst>
                                </p:cTn>
                              </p:par>
                              <p:par>
                                <p:cTn id="79" presetID="10" presetClass="entr" presetSubtype="0" fill="hold" nodeType="withEffect">
                                  <p:stCondLst>
                                    <p:cond delay="0"/>
                                  </p:stCondLst>
                                  <p:childTnLst>
                                    <p:set>
                                      <p:cBhvr>
                                        <p:cTn id="80" dur="1" fill="hold">
                                          <p:stCondLst>
                                            <p:cond delay="0"/>
                                          </p:stCondLst>
                                        </p:cTn>
                                        <p:tgtEl>
                                          <p:spTgt spid="135"/>
                                        </p:tgtEl>
                                        <p:attrNameLst>
                                          <p:attrName>style.visibility</p:attrName>
                                        </p:attrNameLst>
                                      </p:cBhvr>
                                      <p:to>
                                        <p:strVal val="visible"/>
                                      </p:to>
                                    </p:set>
                                    <p:animEffect transition="in" filter="fade">
                                      <p:cBhvr>
                                        <p:cTn id="81" dur="100"/>
                                        <p:tgtEl>
                                          <p:spTgt spid="135"/>
                                        </p:tgtEl>
                                      </p:cBhvr>
                                    </p:animEffect>
                                  </p:childTnLst>
                                </p:cTn>
                              </p:par>
                            </p:childTnLst>
                          </p:cTn>
                        </p:par>
                        <p:par>
                          <p:cTn id="82" fill="hold">
                            <p:stCondLst>
                              <p:cond delay="1000"/>
                            </p:stCondLst>
                            <p:childTnLst>
                              <p:par>
                                <p:cTn id="83" presetID="1" presetClass="exit" presetSubtype="0" fill="hold" nodeType="afterEffect">
                                  <p:stCondLst>
                                    <p:cond delay="0"/>
                                  </p:stCondLst>
                                  <p:childTnLst>
                                    <p:set>
                                      <p:cBhvr>
                                        <p:cTn id="84" dur="1" fill="hold">
                                          <p:stCondLst>
                                            <p:cond delay="0"/>
                                          </p:stCondLst>
                                        </p:cTn>
                                        <p:tgtEl>
                                          <p:spTgt spid="144"/>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145"/>
                                        </p:tgtEl>
                                        <p:attrNameLst>
                                          <p:attrName>style.visibility</p:attrName>
                                        </p:attrNameLst>
                                      </p:cBhvr>
                                      <p:to>
                                        <p:strVal val="visible"/>
                                      </p:to>
                                    </p:set>
                                  </p:childTnLst>
                                </p:cTn>
                              </p:par>
                              <p:par>
                                <p:cTn id="87" presetID="10" presetClass="exit" presetSubtype="0" fill="hold" nodeType="withEffect">
                                  <p:stCondLst>
                                    <p:cond delay="0"/>
                                  </p:stCondLst>
                                  <p:childTnLst>
                                    <p:animEffect transition="out" filter="fade">
                                      <p:cBhvr>
                                        <p:cTn id="88" dur="100"/>
                                        <p:tgtEl>
                                          <p:spTgt spid="135"/>
                                        </p:tgtEl>
                                      </p:cBhvr>
                                    </p:animEffect>
                                    <p:set>
                                      <p:cBhvr>
                                        <p:cTn id="89" dur="1" fill="hold">
                                          <p:stCondLst>
                                            <p:cond delay="100"/>
                                          </p:stCondLst>
                                        </p:cTn>
                                        <p:tgtEl>
                                          <p:spTgt spid="135"/>
                                        </p:tgtEl>
                                        <p:attrNameLst>
                                          <p:attrName>style.visibility</p:attrName>
                                        </p:attrNameLst>
                                      </p:cBhvr>
                                      <p:to>
                                        <p:strVal val="hidden"/>
                                      </p:to>
                                    </p:set>
                                  </p:childTnLst>
                                </p:cTn>
                              </p:par>
                            </p:childTnLst>
                          </p:cTn>
                        </p:par>
                        <p:par>
                          <p:cTn id="90" fill="hold">
                            <p:stCondLst>
                              <p:cond delay="1100"/>
                            </p:stCondLst>
                            <p:childTnLst>
                              <p:par>
                                <p:cTn id="91" presetID="1" presetClass="exit" presetSubtype="0" fill="hold" nodeType="afterEffect">
                                  <p:stCondLst>
                                    <p:cond delay="0"/>
                                  </p:stCondLst>
                                  <p:childTnLst>
                                    <p:set>
                                      <p:cBhvr>
                                        <p:cTn id="92" dur="1" fill="hold">
                                          <p:stCondLst>
                                            <p:cond delay="0"/>
                                          </p:stCondLst>
                                        </p:cTn>
                                        <p:tgtEl>
                                          <p:spTgt spid="145"/>
                                        </p:tgtEl>
                                        <p:attrNameLst>
                                          <p:attrName>style.visibility</p:attrName>
                                        </p:attrNameLst>
                                      </p:cBhvr>
                                      <p:to>
                                        <p:strVal val="hidden"/>
                                      </p:to>
                                    </p:set>
                                  </p:childTnLst>
                                </p:cTn>
                              </p:par>
                              <p:par>
                                <p:cTn id="93" presetID="1" presetClass="entr" presetSubtype="0" fill="hold" nodeType="withEffect">
                                  <p:stCondLst>
                                    <p:cond delay="0"/>
                                  </p:stCondLst>
                                  <p:childTnLst>
                                    <p:set>
                                      <p:cBhvr>
                                        <p:cTn id="94" dur="1" fill="hold">
                                          <p:stCondLst>
                                            <p:cond delay="0"/>
                                          </p:stCondLst>
                                        </p:cTn>
                                        <p:tgtEl>
                                          <p:spTgt spid="146"/>
                                        </p:tgtEl>
                                        <p:attrNameLst>
                                          <p:attrName>style.visibility</p:attrName>
                                        </p:attrNameLst>
                                      </p:cBhvr>
                                      <p:to>
                                        <p:strVal val="visible"/>
                                      </p:to>
                                    </p:set>
                                  </p:childTnLst>
                                </p:cTn>
                              </p:par>
                              <p:par>
                                <p:cTn id="95" presetID="10" presetClass="entr" presetSubtype="0" fill="hold" nodeType="withEffect">
                                  <p:stCondLst>
                                    <p:cond delay="0"/>
                                  </p:stCondLst>
                                  <p:childTnLst>
                                    <p:set>
                                      <p:cBhvr>
                                        <p:cTn id="96" dur="1" fill="hold">
                                          <p:stCondLst>
                                            <p:cond delay="0"/>
                                          </p:stCondLst>
                                        </p:cTn>
                                        <p:tgtEl>
                                          <p:spTgt spid="135"/>
                                        </p:tgtEl>
                                        <p:attrNameLst>
                                          <p:attrName>style.visibility</p:attrName>
                                        </p:attrNameLst>
                                      </p:cBhvr>
                                      <p:to>
                                        <p:strVal val="visible"/>
                                      </p:to>
                                    </p:set>
                                    <p:animEffect transition="in" filter="fade">
                                      <p:cBhvr>
                                        <p:cTn id="97" dur="100"/>
                                        <p:tgtEl>
                                          <p:spTgt spid="135"/>
                                        </p:tgtEl>
                                      </p:cBhvr>
                                    </p:animEffect>
                                  </p:childTnLst>
                                </p:cTn>
                              </p:par>
                            </p:childTnLst>
                          </p:cTn>
                        </p:par>
                        <p:par>
                          <p:cTn id="98" fill="hold">
                            <p:stCondLst>
                              <p:cond delay="1200"/>
                            </p:stCondLst>
                            <p:childTnLst>
                              <p:par>
                                <p:cTn id="99" presetID="1" presetClass="exit" presetSubtype="0" fill="hold" nodeType="afterEffect">
                                  <p:stCondLst>
                                    <p:cond delay="0"/>
                                  </p:stCondLst>
                                  <p:childTnLst>
                                    <p:set>
                                      <p:cBhvr>
                                        <p:cTn id="100" dur="1" fill="hold">
                                          <p:stCondLst>
                                            <p:cond delay="0"/>
                                          </p:stCondLst>
                                        </p:cTn>
                                        <p:tgtEl>
                                          <p:spTgt spid="146"/>
                                        </p:tgtEl>
                                        <p:attrNameLst>
                                          <p:attrName>style.visibility</p:attrName>
                                        </p:attrNameLst>
                                      </p:cBhvr>
                                      <p:to>
                                        <p:strVal val="hidden"/>
                                      </p:to>
                                    </p:set>
                                  </p:childTnLst>
                                </p:cTn>
                              </p:par>
                              <p:par>
                                <p:cTn id="101" presetID="1" presetClass="entr" presetSubtype="0" fill="hold" nodeType="withEffect">
                                  <p:stCondLst>
                                    <p:cond delay="0"/>
                                  </p:stCondLst>
                                  <p:childTnLst>
                                    <p:set>
                                      <p:cBhvr>
                                        <p:cTn id="102" dur="1" fill="hold">
                                          <p:stCondLst>
                                            <p:cond delay="0"/>
                                          </p:stCondLst>
                                        </p:cTn>
                                        <p:tgtEl>
                                          <p:spTgt spid="147"/>
                                        </p:tgtEl>
                                        <p:attrNameLst>
                                          <p:attrName>style.visibility</p:attrName>
                                        </p:attrNameLst>
                                      </p:cBhvr>
                                      <p:to>
                                        <p:strVal val="visible"/>
                                      </p:to>
                                    </p:set>
                                  </p:childTnLst>
                                </p:cTn>
                              </p:par>
                              <p:par>
                                <p:cTn id="103" presetID="10" presetClass="exit" presetSubtype="0" fill="hold" nodeType="withEffect">
                                  <p:stCondLst>
                                    <p:cond delay="0"/>
                                  </p:stCondLst>
                                  <p:childTnLst>
                                    <p:animEffect transition="out" filter="fade">
                                      <p:cBhvr>
                                        <p:cTn id="104" dur="100"/>
                                        <p:tgtEl>
                                          <p:spTgt spid="135"/>
                                        </p:tgtEl>
                                      </p:cBhvr>
                                    </p:animEffect>
                                    <p:set>
                                      <p:cBhvr>
                                        <p:cTn id="105" dur="1" fill="hold">
                                          <p:stCondLst>
                                            <p:cond delay="100"/>
                                          </p:stCondLst>
                                        </p:cTn>
                                        <p:tgtEl>
                                          <p:spTgt spid="135"/>
                                        </p:tgtEl>
                                        <p:attrNameLst>
                                          <p:attrName>style.visibility</p:attrName>
                                        </p:attrNameLst>
                                      </p:cBhvr>
                                      <p:to>
                                        <p:strVal val="hidden"/>
                                      </p:to>
                                    </p:set>
                                  </p:childTnLst>
                                </p:cTn>
                              </p:par>
                            </p:childTnLst>
                          </p:cTn>
                        </p:par>
                        <p:par>
                          <p:cTn id="106" fill="hold">
                            <p:stCondLst>
                              <p:cond delay="1300"/>
                            </p:stCondLst>
                            <p:childTnLst>
                              <p:par>
                                <p:cTn id="107" presetID="1" presetClass="exit" presetSubtype="0" fill="hold" nodeType="afterEffect">
                                  <p:stCondLst>
                                    <p:cond delay="0"/>
                                  </p:stCondLst>
                                  <p:childTnLst>
                                    <p:set>
                                      <p:cBhvr>
                                        <p:cTn id="108" dur="1" fill="hold">
                                          <p:stCondLst>
                                            <p:cond delay="0"/>
                                          </p:stCondLst>
                                        </p:cTn>
                                        <p:tgtEl>
                                          <p:spTgt spid="147"/>
                                        </p:tgtEl>
                                        <p:attrNameLst>
                                          <p:attrName>style.visibility</p:attrName>
                                        </p:attrNameLst>
                                      </p:cBhvr>
                                      <p:to>
                                        <p:strVal val="hidden"/>
                                      </p:to>
                                    </p:set>
                                  </p:childTnLst>
                                </p:cTn>
                              </p:par>
                              <p:par>
                                <p:cTn id="109" presetID="1" presetClass="entr" presetSubtype="0" fill="hold" nodeType="withEffect">
                                  <p:stCondLst>
                                    <p:cond delay="0"/>
                                  </p:stCondLst>
                                  <p:childTnLst>
                                    <p:set>
                                      <p:cBhvr>
                                        <p:cTn id="110" dur="1" fill="hold">
                                          <p:stCondLst>
                                            <p:cond delay="0"/>
                                          </p:stCondLst>
                                        </p:cTn>
                                        <p:tgtEl>
                                          <p:spTgt spid="148"/>
                                        </p:tgtEl>
                                        <p:attrNameLst>
                                          <p:attrName>style.visibility</p:attrName>
                                        </p:attrNameLst>
                                      </p:cBhvr>
                                      <p:to>
                                        <p:strVal val="visible"/>
                                      </p:to>
                                    </p:set>
                                  </p:childTnLst>
                                </p:cTn>
                              </p:par>
                              <p:par>
                                <p:cTn id="111" presetID="10" presetClass="entr" presetSubtype="0" fill="hold" nodeType="withEffect">
                                  <p:stCondLst>
                                    <p:cond delay="0"/>
                                  </p:stCondLst>
                                  <p:childTnLst>
                                    <p:set>
                                      <p:cBhvr>
                                        <p:cTn id="112" dur="1" fill="hold">
                                          <p:stCondLst>
                                            <p:cond delay="0"/>
                                          </p:stCondLst>
                                        </p:cTn>
                                        <p:tgtEl>
                                          <p:spTgt spid="135"/>
                                        </p:tgtEl>
                                        <p:attrNameLst>
                                          <p:attrName>style.visibility</p:attrName>
                                        </p:attrNameLst>
                                      </p:cBhvr>
                                      <p:to>
                                        <p:strVal val="visible"/>
                                      </p:to>
                                    </p:set>
                                    <p:animEffect transition="in" filter="fade">
                                      <p:cBhvr>
                                        <p:cTn id="113" dur="100"/>
                                        <p:tgtEl>
                                          <p:spTgt spid="135"/>
                                        </p:tgtEl>
                                      </p:cBhvr>
                                    </p:animEffect>
                                  </p:childTnLst>
                                </p:cTn>
                              </p:par>
                            </p:childTnLst>
                          </p:cTn>
                        </p:par>
                        <p:par>
                          <p:cTn id="114" fill="hold">
                            <p:stCondLst>
                              <p:cond delay="1400"/>
                            </p:stCondLst>
                            <p:childTnLst>
                              <p:par>
                                <p:cTn id="115" presetID="1" presetClass="exit" presetSubtype="0" fill="hold" nodeType="afterEffect">
                                  <p:stCondLst>
                                    <p:cond delay="0"/>
                                  </p:stCondLst>
                                  <p:childTnLst>
                                    <p:set>
                                      <p:cBhvr>
                                        <p:cTn id="116" dur="1" fill="hold">
                                          <p:stCondLst>
                                            <p:cond delay="0"/>
                                          </p:stCondLst>
                                        </p:cTn>
                                        <p:tgtEl>
                                          <p:spTgt spid="148"/>
                                        </p:tgtEl>
                                        <p:attrNameLst>
                                          <p:attrName>style.visibility</p:attrName>
                                        </p:attrNameLst>
                                      </p:cBhvr>
                                      <p:to>
                                        <p:strVal val="hidden"/>
                                      </p:to>
                                    </p:set>
                                  </p:childTnLst>
                                </p:cTn>
                              </p:par>
                              <p:par>
                                <p:cTn id="117" presetID="1" presetClass="entr" presetSubtype="0" fill="hold" nodeType="withEffect">
                                  <p:stCondLst>
                                    <p:cond delay="0"/>
                                  </p:stCondLst>
                                  <p:childTnLst>
                                    <p:set>
                                      <p:cBhvr>
                                        <p:cTn id="118" dur="1" fill="hold">
                                          <p:stCondLst>
                                            <p:cond delay="0"/>
                                          </p:stCondLst>
                                        </p:cTn>
                                        <p:tgtEl>
                                          <p:spTgt spid="149"/>
                                        </p:tgtEl>
                                        <p:attrNameLst>
                                          <p:attrName>style.visibility</p:attrName>
                                        </p:attrNameLst>
                                      </p:cBhvr>
                                      <p:to>
                                        <p:strVal val="visible"/>
                                      </p:to>
                                    </p:set>
                                  </p:childTnLst>
                                </p:cTn>
                              </p:par>
                              <p:par>
                                <p:cTn id="119" presetID="10" presetClass="exit" presetSubtype="0" fill="hold" nodeType="withEffect">
                                  <p:stCondLst>
                                    <p:cond delay="0"/>
                                  </p:stCondLst>
                                  <p:childTnLst>
                                    <p:animEffect transition="out" filter="fade">
                                      <p:cBhvr>
                                        <p:cTn id="120" dur="100"/>
                                        <p:tgtEl>
                                          <p:spTgt spid="135"/>
                                        </p:tgtEl>
                                      </p:cBhvr>
                                    </p:animEffect>
                                    <p:set>
                                      <p:cBhvr>
                                        <p:cTn id="121" dur="1" fill="hold">
                                          <p:stCondLst>
                                            <p:cond delay="100"/>
                                          </p:stCondLst>
                                        </p:cTn>
                                        <p:tgtEl>
                                          <p:spTgt spid="135"/>
                                        </p:tgtEl>
                                        <p:attrNameLst>
                                          <p:attrName>style.visibility</p:attrName>
                                        </p:attrNameLst>
                                      </p:cBhvr>
                                      <p:to>
                                        <p:strVal val="hidden"/>
                                      </p:to>
                                    </p:set>
                                  </p:childTnLst>
                                </p:cTn>
                              </p:par>
                            </p:childTnLst>
                          </p:cTn>
                        </p:par>
                        <p:par>
                          <p:cTn id="122" fill="hold">
                            <p:stCondLst>
                              <p:cond delay="1500"/>
                            </p:stCondLst>
                            <p:childTnLst>
                              <p:par>
                                <p:cTn id="123" presetID="1" presetClass="exit" presetSubtype="0" fill="hold" nodeType="afterEffect">
                                  <p:stCondLst>
                                    <p:cond delay="0"/>
                                  </p:stCondLst>
                                  <p:childTnLst>
                                    <p:set>
                                      <p:cBhvr>
                                        <p:cTn id="124" dur="1" fill="hold">
                                          <p:stCondLst>
                                            <p:cond delay="0"/>
                                          </p:stCondLst>
                                        </p:cTn>
                                        <p:tgtEl>
                                          <p:spTgt spid="149"/>
                                        </p:tgtEl>
                                        <p:attrNameLst>
                                          <p:attrName>style.visibility</p:attrName>
                                        </p:attrNameLst>
                                      </p:cBhvr>
                                      <p:to>
                                        <p:strVal val="hidden"/>
                                      </p:to>
                                    </p:set>
                                  </p:childTnLst>
                                </p:cTn>
                              </p:par>
                              <p:par>
                                <p:cTn id="125" presetID="1" presetClass="entr" presetSubtype="0" fill="hold" nodeType="withEffect">
                                  <p:stCondLst>
                                    <p:cond delay="0"/>
                                  </p:stCondLst>
                                  <p:childTnLst>
                                    <p:set>
                                      <p:cBhvr>
                                        <p:cTn id="126" dur="1" fill="hold">
                                          <p:stCondLst>
                                            <p:cond delay="0"/>
                                          </p:stCondLst>
                                        </p:cTn>
                                        <p:tgtEl>
                                          <p:spTgt spid="150"/>
                                        </p:tgtEl>
                                        <p:attrNameLst>
                                          <p:attrName>style.visibility</p:attrName>
                                        </p:attrNameLst>
                                      </p:cBhvr>
                                      <p:to>
                                        <p:strVal val="visible"/>
                                      </p:to>
                                    </p:set>
                                  </p:childTnLst>
                                </p:cTn>
                              </p:par>
                              <p:par>
                                <p:cTn id="127" presetID="10" presetClass="entr" presetSubtype="0" fill="hold" nodeType="withEffect">
                                  <p:stCondLst>
                                    <p:cond delay="0"/>
                                  </p:stCondLst>
                                  <p:childTnLst>
                                    <p:set>
                                      <p:cBhvr>
                                        <p:cTn id="128" dur="1" fill="hold">
                                          <p:stCondLst>
                                            <p:cond delay="0"/>
                                          </p:stCondLst>
                                        </p:cTn>
                                        <p:tgtEl>
                                          <p:spTgt spid="135"/>
                                        </p:tgtEl>
                                        <p:attrNameLst>
                                          <p:attrName>style.visibility</p:attrName>
                                        </p:attrNameLst>
                                      </p:cBhvr>
                                      <p:to>
                                        <p:strVal val="visible"/>
                                      </p:to>
                                    </p:set>
                                    <p:animEffect transition="in" filter="fade">
                                      <p:cBhvr>
                                        <p:cTn id="129" dur="100"/>
                                        <p:tgtEl>
                                          <p:spTgt spid="135"/>
                                        </p:tgtEl>
                                      </p:cBhvr>
                                    </p:animEffect>
                                  </p:childTnLst>
                                </p:cTn>
                              </p:par>
                            </p:childTnLst>
                          </p:cTn>
                        </p:par>
                        <p:par>
                          <p:cTn id="130" fill="hold">
                            <p:stCondLst>
                              <p:cond delay="1600"/>
                            </p:stCondLst>
                            <p:childTnLst>
                              <p:par>
                                <p:cTn id="131" presetID="1" presetClass="exit" presetSubtype="0" fill="hold" nodeType="afterEffect">
                                  <p:stCondLst>
                                    <p:cond delay="0"/>
                                  </p:stCondLst>
                                  <p:childTnLst>
                                    <p:set>
                                      <p:cBhvr>
                                        <p:cTn id="132" dur="1" fill="hold">
                                          <p:stCondLst>
                                            <p:cond delay="0"/>
                                          </p:stCondLst>
                                        </p:cTn>
                                        <p:tgtEl>
                                          <p:spTgt spid="150"/>
                                        </p:tgtEl>
                                        <p:attrNameLst>
                                          <p:attrName>style.visibility</p:attrName>
                                        </p:attrNameLst>
                                      </p:cBhvr>
                                      <p:to>
                                        <p:strVal val="hidden"/>
                                      </p:to>
                                    </p:set>
                                  </p:childTnLst>
                                </p:cTn>
                              </p:par>
                              <p:par>
                                <p:cTn id="133" presetID="1" presetClass="entr" presetSubtype="0" fill="hold" nodeType="withEffect">
                                  <p:stCondLst>
                                    <p:cond delay="0"/>
                                  </p:stCondLst>
                                  <p:childTnLst>
                                    <p:set>
                                      <p:cBhvr>
                                        <p:cTn id="134" dur="1" fill="hold">
                                          <p:stCondLst>
                                            <p:cond delay="0"/>
                                          </p:stCondLst>
                                        </p:cTn>
                                        <p:tgtEl>
                                          <p:spTgt spid="151"/>
                                        </p:tgtEl>
                                        <p:attrNameLst>
                                          <p:attrName>style.visibility</p:attrName>
                                        </p:attrNameLst>
                                      </p:cBhvr>
                                      <p:to>
                                        <p:strVal val="visible"/>
                                      </p:to>
                                    </p:set>
                                  </p:childTnLst>
                                </p:cTn>
                              </p:par>
                              <p:par>
                                <p:cTn id="135" presetID="10" presetClass="exit" presetSubtype="0" fill="hold" nodeType="withEffect">
                                  <p:stCondLst>
                                    <p:cond delay="0"/>
                                  </p:stCondLst>
                                  <p:childTnLst>
                                    <p:animEffect transition="out" filter="fade">
                                      <p:cBhvr>
                                        <p:cTn id="136" dur="100"/>
                                        <p:tgtEl>
                                          <p:spTgt spid="135"/>
                                        </p:tgtEl>
                                      </p:cBhvr>
                                    </p:animEffect>
                                    <p:set>
                                      <p:cBhvr>
                                        <p:cTn id="137" dur="1" fill="hold">
                                          <p:stCondLst>
                                            <p:cond delay="100"/>
                                          </p:stCondLst>
                                        </p:cTn>
                                        <p:tgtEl>
                                          <p:spTgt spid="135"/>
                                        </p:tgtEl>
                                        <p:attrNameLst>
                                          <p:attrName>style.visibility</p:attrName>
                                        </p:attrNameLst>
                                      </p:cBhvr>
                                      <p:to>
                                        <p:strVal val="hidden"/>
                                      </p:to>
                                    </p:set>
                                  </p:childTnLst>
                                </p:cTn>
                              </p:par>
                            </p:childTnLst>
                          </p:cTn>
                        </p:par>
                        <p:par>
                          <p:cTn id="138" fill="hold">
                            <p:stCondLst>
                              <p:cond delay="1700"/>
                            </p:stCondLst>
                            <p:childTnLst>
                              <p:par>
                                <p:cTn id="139" presetID="1" presetClass="exit" presetSubtype="0" fill="hold" nodeType="afterEffect">
                                  <p:stCondLst>
                                    <p:cond delay="0"/>
                                  </p:stCondLst>
                                  <p:childTnLst>
                                    <p:set>
                                      <p:cBhvr>
                                        <p:cTn id="140" dur="1" fill="hold">
                                          <p:stCondLst>
                                            <p:cond delay="0"/>
                                          </p:stCondLst>
                                        </p:cTn>
                                        <p:tgtEl>
                                          <p:spTgt spid="151"/>
                                        </p:tgtEl>
                                        <p:attrNameLst>
                                          <p:attrName>style.visibility</p:attrName>
                                        </p:attrNameLst>
                                      </p:cBhvr>
                                      <p:to>
                                        <p:strVal val="hidden"/>
                                      </p:to>
                                    </p:set>
                                  </p:childTnLst>
                                </p:cTn>
                              </p:par>
                              <p:par>
                                <p:cTn id="141" presetID="1" presetClass="entr" presetSubtype="0" fill="hold" nodeType="withEffect">
                                  <p:stCondLst>
                                    <p:cond delay="0"/>
                                  </p:stCondLst>
                                  <p:childTnLst>
                                    <p:set>
                                      <p:cBhvr>
                                        <p:cTn id="142"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2"/>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COMSOL Multiphysics</a:t>
            </a:r>
            <a:endParaRPr/>
          </a:p>
          <a:p>
            <a:pPr marL="0" lvl="0" indent="0" algn="l" rtl="0">
              <a:spcBef>
                <a:spcPts val="0"/>
              </a:spcBef>
              <a:spcAft>
                <a:spcPts val="0"/>
              </a:spcAft>
              <a:buNone/>
            </a:pPr>
            <a:r>
              <a:rPr lang="en-CA" sz="1700"/>
              <a:t>Final 19-anode sensor designs</a:t>
            </a:r>
            <a:endParaRPr sz="1700"/>
          </a:p>
        </p:txBody>
      </p:sp>
      <p:pic>
        <p:nvPicPr>
          <p:cNvPr id="268" name="Google Shape;268;p22" title="Screenshot 2026-08-07 111017.png"/>
          <p:cNvPicPr preferRelativeResize="0"/>
          <p:nvPr/>
        </p:nvPicPr>
        <p:blipFill rotWithShape="1">
          <a:blip r:embed="rId3">
            <a:alphaModFix/>
          </a:blip>
          <a:srcRect t="515" b="515"/>
          <a:stretch/>
        </p:blipFill>
        <p:spPr>
          <a:xfrm rot="-718342">
            <a:off x="226276" y="1549740"/>
            <a:ext cx="2602506" cy="2255779"/>
          </a:xfrm>
          <a:prstGeom prst="rect">
            <a:avLst/>
          </a:prstGeom>
          <a:noFill/>
          <a:ln w="19050" cap="flat" cmpd="sng">
            <a:solidFill>
              <a:schemeClr val="lt1"/>
            </a:solidFill>
            <a:prstDash val="solid"/>
            <a:round/>
            <a:headEnd type="none" w="sm" len="sm"/>
            <a:tailEnd type="none" w="sm" len="sm"/>
          </a:ln>
        </p:spPr>
      </p:pic>
      <p:pic>
        <p:nvPicPr>
          <p:cNvPr id="269" name="Google Shape;269;p22" title="Screenshot 2026-08-07 111117.png"/>
          <p:cNvPicPr preferRelativeResize="0"/>
          <p:nvPr/>
        </p:nvPicPr>
        <p:blipFill rotWithShape="1">
          <a:blip r:embed="rId4">
            <a:alphaModFix/>
          </a:blip>
          <a:srcRect l="1029" r="1019"/>
          <a:stretch/>
        </p:blipFill>
        <p:spPr>
          <a:xfrm>
            <a:off x="3183000" y="1202450"/>
            <a:ext cx="2688952" cy="2255775"/>
          </a:xfrm>
          <a:prstGeom prst="rect">
            <a:avLst/>
          </a:prstGeom>
          <a:noFill/>
          <a:ln w="19050" cap="flat" cmpd="sng">
            <a:solidFill>
              <a:schemeClr val="lt1"/>
            </a:solidFill>
            <a:prstDash val="solid"/>
            <a:round/>
            <a:headEnd type="none" w="sm" len="sm"/>
            <a:tailEnd type="none" w="sm" len="sm"/>
          </a:ln>
        </p:spPr>
      </p:pic>
      <p:pic>
        <p:nvPicPr>
          <p:cNvPr id="270" name="Google Shape;270;p22" title="Screenshot 2026-08-07 111229.png"/>
          <p:cNvPicPr preferRelativeResize="0"/>
          <p:nvPr/>
        </p:nvPicPr>
        <p:blipFill rotWithShape="1">
          <a:blip r:embed="rId5">
            <a:alphaModFix/>
          </a:blip>
          <a:srcRect l="593" r="593"/>
          <a:stretch/>
        </p:blipFill>
        <p:spPr>
          <a:xfrm rot="719984">
            <a:off x="6221475" y="1557725"/>
            <a:ext cx="2700950" cy="2239802"/>
          </a:xfrm>
          <a:prstGeom prst="rect">
            <a:avLst/>
          </a:prstGeom>
          <a:noFill/>
          <a:ln w="19050" cap="flat" cmpd="sng">
            <a:solidFill>
              <a:schemeClr val="lt1"/>
            </a:solidFill>
            <a:prstDash val="solid"/>
            <a:round/>
            <a:headEnd type="none" w="sm" len="sm"/>
            <a:tailEnd type="none" w="sm" len="sm"/>
          </a:ln>
        </p:spPr>
      </p:pic>
      <p:sp>
        <p:nvSpPr>
          <p:cNvPr id="271" name="Google Shape;271;p22"/>
          <p:cNvSpPr txBox="1"/>
          <p:nvPr/>
        </p:nvSpPr>
        <p:spPr>
          <a:xfrm rot="-719530">
            <a:off x="865055" y="3818688"/>
            <a:ext cx="2001174" cy="38274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a:solidFill>
                  <a:schemeClr val="lt1"/>
                </a:solidFill>
                <a:latin typeface="Lato"/>
                <a:ea typeface="Lato"/>
                <a:cs typeface="Lato"/>
                <a:sym typeface="Lato"/>
              </a:rPr>
              <a:t>4 Row Tetrahedral</a:t>
            </a:r>
            <a:endParaRPr>
              <a:solidFill>
                <a:schemeClr val="lt1"/>
              </a:solidFill>
              <a:latin typeface="Lato"/>
              <a:ea typeface="Lato"/>
              <a:cs typeface="Lato"/>
              <a:sym typeface="Lato"/>
            </a:endParaRPr>
          </a:p>
        </p:txBody>
      </p:sp>
      <p:sp>
        <p:nvSpPr>
          <p:cNvPr id="272" name="Google Shape;272;p22"/>
          <p:cNvSpPr txBox="1"/>
          <p:nvPr/>
        </p:nvSpPr>
        <p:spPr>
          <a:xfrm>
            <a:off x="3314724" y="3504726"/>
            <a:ext cx="2425500" cy="38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a:solidFill>
                  <a:schemeClr val="lt1"/>
                </a:solidFill>
                <a:latin typeface="Lato"/>
                <a:ea typeface="Lato"/>
                <a:cs typeface="Lato"/>
                <a:sym typeface="Lato"/>
              </a:rPr>
              <a:t>Canonical Fibonacci Lattice</a:t>
            </a:r>
            <a:endParaRPr>
              <a:solidFill>
                <a:schemeClr val="lt1"/>
              </a:solidFill>
              <a:latin typeface="Lato"/>
              <a:ea typeface="Lato"/>
              <a:cs typeface="Lato"/>
              <a:sym typeface="Lato"/>
            </a:endParaRPr>
          </a:p>
        </p:txBody>
      </p:sp>
      <p:sp>
        <p:nvSpPr>
          <p:cNvPr id="273" name="Google Shape;273;p22"/>
          <p:cNvSpPr txBox="1"/>
          <p:nvPr/>
        </p:nvSpPr>
        <p:spPr>
          <a:xfrm rot="717407">
            <a:off x="6317294" y="3818711"/>
            <a:ext cx="2001218" cy="38268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a:solidFill>
                  <a:schemeClr val="lt1"/>
                </a:solidFill>
                <a:latin typeface="Lato"/>
                <a:ea typeface="Lato"/>
                <a:cs typeface="Lato"/>
                <a:sym typeface="Lato"/>
              </a:rPr>
              <a:t>Regular Dodecahedron</a:t>
            </a:r>
            <a:endParaRPr>
              <a:solidFill>
                <a:schemeClr val="lt1"/>
              </a:solidFill>
              <a:latin typeface="Lato"/>
              <a:ea typeface="Lato"/>
              <a:cs typeface="Lato"/>
              <a:sym typeface="Lato"/>
            </a:endParaRPr>
          </a:p>
        </p:txBody>
      </p:sp>
      <p:sp>
        <p:nvSpPr>
          <p:cNvPr id="274" name="Google Shape;274;p22"/>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10</a:t>
            </a:r>
            <a:endParaRPr sz="13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1"/>
                                        </p:tgtEl>
                                        <p:attrNameLst>
                                          <p:attrName>style.visibility</p:attrName>
                                        </p:attrNameLst>
                                      </p:cBhvr>
                                      <p:to>
                                        <p:strVal val="visible"/>
                                      </p:to>
                                    </p:set>
                                    <p:anim calcmode="lin" valueType="num">
                                      <p:cBhvr additive="base">
                                        <p:cTn id="7" dur="400"/>
                                        <p:tgtEl>
                                          <p:spTgt spid="271"/>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268"/>
                                        </p:tgtEl>
                                        <p:attrNameLst>
                                          <p:attrName>style.visibility</p:attrName>
                                        </p:attrNameLst>
                                      </p:cBhvr>
                                      <p:to>
                                        <p:strVal val="visible"/>
                                      </p:to>
                                    </p:set>
                                    <p:anim calcmode="lin" valueType="num">
                                      <p:cBhvr additive="base">
                                        <p:cTn id="10" dur="400"/>
                                        <p:tgtEl>
                                          <p:spTgt spid="268"/>
                                        </p:tgtEl>
                                        <p:attrNameLst>
                                          <p:attrName>ppt_y</p:attrName>
                                        </p:attrNameLst>
                                      </p:cBhvr>
                                      <p:tavLst>
                                        <p:tav tm="0">
                                          <p:val>
                                            <p:strVal val="#ppt_y+1"/>
                                          </p:val>
                                        </p:tav>
                                        <p:tav tm="100000">
                                          <p:val>
                                            <p:strVal val="#ppt_y"/>
                                          </p:val>
                                        </p:tav>
                                      </p:tavLst>
                                    </p:anim>
                                  </p:childTnLst>
                                </p:cTn>
                              </p:par>
                            </p:childTnLst>
                          </p:cTn>
                        </p:par>
                        <p:par>
                          <p:cTn id="11" fill="hold">
                            <p:stCondLst>
                              <p:cond delay="400"/>
                            </p:stCondLst>
                            <p:childTnLst>
                              <p:par>
                                <p:cTn id="12" presetID="2" presetClass="entr" presetSubtype="4" fill="hold" nodeType="afterEffect">
                                  <p:stCondLst>
                                    <p:cond delay="0"/>
                                  </p:stCondLst>
                                  <p:childTnLst>
                                    <p:set>
                                      <p:cBhvr>
                                        <p:cTn id="13" dur="1" fill="hold">
                                          <p:stCondLst>
                                            <p:cond delay="0"/>
                                          </p:stCondLst>
                                        </p:cTn>
                                        <p:tgtEl>
                                          <p:spTgt spid="269"/>
                                        </p:tgtEl>
                                        <p:attrNameLst>
                                          <p:attrName>style.visibility</p:attrName>
                                        </p:attrNameLst>
                                      </p:cBhvr>
                                      <p:to>
                                        <p:strVal val="visible"/>
                                      </p:to>
                                    </p:set>
                                    <p:anim calcmode="lin" valueType="num">
                                      <p:cBhvr additive="base">
                                        <p:cTn id="14" dur="400"/>
                                        <p:tgtEl>
                                          <p:spTgt spid="269"/>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72"/>
                                        </p:tgtEl>
                                        <p:attrNameLst>
                                          <p:attrName>style.visibility</p:attrName>
                                        </p:attrNameLst>
                                      </p:cBhvr>
                                      <p:to>
                                        <p:strVal val="visible"/>
                                      </p:to>
                                    </p:set>
                                    <p:anim calcmode="lin" valueType="num">
                                      <p:cBhvr additive="base">
                                        <p:cTn id="17" dur="400"/>
                                        <p:tgtEl>
                                          <p:spTgt spid="272"/>
                                        </p:tgtEl>
                                        <p:attrNameLst>
                                          <p:attrName>ppt_y</p:attrName>
                                        </p:attrNameLst>
                                      </p:cBhvr>
                                      <p:tavLst>
                                        <p:tav tm="0">
                                          <p:val>
                                            <p:strVal val="#ppt_y+1"/>
                                          </p:val>
                                        </p:tav>
                                        <p:tav tm="100000">
                                          <p:val>
                                            <p:strVal val="#ppt_y"/>
                                          </p:val>
                                        </p:tav>
                                      </p:tavLst>
                                    </p:anim>
                                  </p:childTnLst>
                                </p:cTn>
                              </p:par>
                            </p:childTnLst>
                          </p:cTn>
                        </p:par>
                        <p:par>
                          <p:cTn id="18" fill="hold">
                            <p:stCondLst>
                              <p:cond delay="800"/>
                            </p:stCondLst>
                            <p:childTnLst>
                              <p:par>
                                <p:cTn id="19" presetID="2" presetClass="entr" presetSubtype="4" fill="hold" nodeType="afterEffect">
                                  <p:stCondLst>
                                    <p:cond delay="0"/>
                                  </p:stCondLst>
                                  <p:childTnLst>
                                    <p:set>
                                      <p:cBhvr>
                                        <p:cTn id="20" dur="1" fill="hold">
                                          <p:stCondLst>
                                            <p:cond delay="0"/>
                                          </p:stCondLst>
                                        </p:cTn>
                                        <p:tgtEl>
                                          <p:spTgt spid="270"/>
                                        </p:tgtEl>
                                        <p:attrNameLst>
                                          <p:attrName>style.visibility</p:attrName>
                                        </p:attrNameLst>
                                      </p:cBhvr>
                                      <p:to>
                                        <p:strVal val="visible"/>
                                      </p:to>
                                    </p:set>
                                    <p:anim calcmode="lin" valueType="num">
                                      <p:cBhvr additive="base">
                                        <p:cTn id="21" dur="400"/>
                                        <p:tgtEl>
                                          <p:spTgt spid="270"/>
                                        </p:tgtEl>
                                        <p:attrNameLst>
                                          <p:attrName>ppt_y</p:attrName>
                                        </p:attrNameLst>
                                      </p:cBhvr>
                                      <p:tavLst>
                                        <p:tav tm="0">
                                          <p:val>
                                            <p:strVal val="#ppt_y+1"/>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73"/>
                                        </p:tgtEl>
                                        <p:attrNameLst>
                                          <p:attrName>style.visibility</p:attrName>
                                        </p:attrNameLst>
                                      </p:cBhvr>
                                      <p:to>
                                        <p:strVal val="visible"/>
                                      </p:to>
                                    </p:set>
                                    <p:anim calcmode="lin" valueType="num">
                                      <p:cBhvr additive="base">
                                        <p:cTn id="24" dur="400"/>
                                        <p:tgtEl>
                                          <p:spTgt spid="2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3"/>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COMSOL Multiphysics</a:t>
            </a:r>
            <a:endParaRPr/>
          </a:p>
        </p:txBody>
      </p:sp>
      <p:sp>
        <p:nvSpPr>
          <p:cNvPr id="280" name="Google Shape;280;p23"/>
          <p:cNvSpPr txBox="1">
            <a:spLocks noGrp="1"/>
          </p:cNvSpPr>
          <p:nvPr>
            <p:ph type="body" idx="1"/>
          </p:nvPr>
        </p:nvSpPr>
        <p:spPr>
          <a:xfrm>
            <a:off x="1052550" y="1307850"/>
            <a:ext cx="4248900" cy="15495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CA"/>
              <a:t>I completely </a:t>
            </a:r>
            <a:r>
              <a:rPr lang="en-CA" b="1"/>
              <a:t>refurbished</a:t>
            </a:r>
            <a:r>
              <a:rPr lang="en-CA"/>
              <a:t> the dedicated COMSOL computer with a new SSD, put the hard drive array into </a:t>
            </a:r>
            <a:r>
              <a:rPr lang="en-CA" b="1"/>
              <a:t>RAID 10</a:t>
            </a:r>
            <a:r>
              <a:rPr lang="en-CA"/>
              <a:t> (faster with data loss redundancy), and a fresh install of all necessary software with several other optimizations implemented.</a:t>
            </a:r>
            <a:endParaRPr/>
          </a:p>
          <a:p>
            <a:pPr marL="0" lvl="0" indent="0" algn="l" rtl="0">
              <a:spcBef>
                <a:spcPts val="0"/>
              </a:spcBef>
              <a:spcAft>
                <a:spcPts val="1200"/>
              </a:spcAft>
              <a:buNone/>
            </a:pPr>
            <a:endParaRPr/>
          </a:p>
        </p:txBody>
      </p:sp>
      <p:pic>
        <p:nvPicPr>
          <p:cNvPr id="281" name="Google Shape;281;p23"/>
          <p:cNvPicPr preferRelativeResize="0"/>
          <p:nvPr/>
        </p:nvPicPr>
        <p:blipFill rotWithShape="1">
          <a:blip r:embed="rId3">
            <a:alphaModFix/>
          </a:blip>
          <a:srcRect l="14839" r="15591"/>
          <a:stretch/>
        </p:blipFill>
        <p:spPr>
          <a:xfrm>
            <a:off x="6555656" y="130615"/>
            <a:ext cx="2448370" cy="1981349"/>
          </a:xfrm>
          <a:prstGeom prst="rect">
            <a:avLst/>
          </a:prstGeom>
          <a:noFill/>
          <a:ln w="19050" cap="flat" cmpd="sng">
            <a:solidFill>
              <a:schemeClr val="lt1"/>
            </a:solidFill>
            <a:prstDash val="solid"/>
            <a:round/>
            <a:headEnd type="none" w="sm" len="sm"/>
            <a:tailEnd type="none" w="sm" len="sm"/>
          </a:ln>
        </p:spPr>
      </p:pic>
      <p:pic>
        <p:nvPicPr>
          <p:cNvPr id="282" name="Google Shape;282;p23"/>
          <p:cNvPicPr preferRelativeResize="0"/>
          <p:nvPr/>
        </p:nvPicPr>
        <p:blipFill rotWithShape="1">
          <a:blip r:embed="rId4">
            <a:alphaModFix/>
          </a:blip>
          <a:srcRect l="28667" t="29797" r="21303" b="22112"/>
          <a:stretch/>
        </p:blipFill>
        <p:spPr>
          <a:xfrm>
            <a:off x="7555375" y="2543898"/>
            <a:ext cx="1448650" cy="2473700"/>
          </a:xfrm>
          <a:prstGeom prst="rect">
            <a:avLst/>
          </a:prstGeom>
          <a:noFill/>
          <a:ln w="19050" cap="flat" cmpd="sng">
            <a:solidFill>
              <a:schemeClr val="lt1"/>
            </a:solidFill>
            <a:prstDash val="solid"/>
            <a:round/>
            <a:headEnd type="none" w="sm" len="sm"/>
            <a:tailEnd type="none" w="sm" len="sm"/>
          </a:ln>
        </p:spPr>
      </p:pic>
      <p:sp>
        <p:nvSpPr>
          <p:cNvPr id="283" name="Google Shape;283;p23"/>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11</a:t>
            </a:r>
            <a:endParaRPr sz="1300">
              <a:solidFill>
                <a:schemeClr val="lt1"/>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COMSOL Multiphysics</a:t>
            </a:r>
            <a:endParaRPr/>
          </a:p>
        </p:txBody>
      </p:sp>
      <p:sp>
        <p:nvSpPr>
          <p:cNvPr id="289" name="Google Shape;289;p24"/>
          <p:cNvSpPr txBox="1">
            <a:spLocks noGrp="1"/>
          </p:cNvSpPr>
          <p:nvPr>
            <p:ph type="body" idx="1"/>
          </p:nvPr>
        </p:nvSpPr>
        <p:spPr>
          <a:xfrm>
            <a:off x="1297500" y="1567550"/>
            <a:ext cx="7038900" cy="24276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CA"/>
              <a:t>Ran a batch simulation to find where the electric field’s </a:t>
            </a:r>
            <a:r>
              <a:rPr lang="en-CA" b="1"/>
              <a:t>E</a:t>
            </a:r>
            <a:r>
              <a:rPr lang="en-CA" b="1" baseline="-25000"/>
              <a:t>norm</a:t>
            </a:r>
            <a:r>
              <a:rPr lang="en-CA"/>
              <a:t> in a </a:t>
            </a:r>
            <a:r>
              <a:rPr lang="en-CA" b="1"/>
              <a:t>multi-anode</a:t>
            </a:r>
            <a:r>
              <a:rPr lang="en-CA"/>
              <a:t> sensor looks like a </a:t>
            </a:r>
            <a:r>
              <a:rPr lang="en-CA" b="1"/>
              <a:t>single anode</a:t>
            </a:r>
            <a:r>
              <a:rPr lang="en-CA"/>
              <a:t> sensor. Has 120 combinations of parameters.</a:t>
            </a:r>
            <a:endParaRPr/>
          </a:p>
          <a:p>
            <a:pPr marL="0" lvl="0" indent="0" algn="l" rtl="0">
              <a:spcBef>
                <a:spcPts val="0"/>
              </a:spcBef>
              <a:spcAft>
                <a:spcPts val="0"/>
              </a:spcAft>
              <a:buNone/>
            </a:pPr>
            <a:endParaRPr/>
          </a:p>
          <a:p>
            <a:pPr marL="457200" lvl="0" indent="-311150" algn="l" rtl="0">
              <a:spcBef>
                <a:spcPts val="0"/>
              </a:spcBef>
              <a:spcAft>
                <a:spcPts val="0"/>
              </a:spcAft>
              <a:buSzPts val="1300"/>
              <a:buChar char="-"/>
            </a:pPr>
            <a:r>
              <a:rPr lang="en-CA"/>
              <a:t>Wrote a program to analyze the data. Finds</a:t>
            </a:r>
            <a:br>
              <a:rPr lang="en-CA"/>
            </a:br>
            <a:r>
              <a:rPr lang="en-CA"/>
              <a:t>distance from center that E</a:t>
            </a:r>
            <a:r>
              <a:rPr lang="en-CA" baseline="-25000"/>
              <a:t>norm</a:t>
            </a:r>
            <a:r>
              <a:rPr lang="en-CA"/>
              <a:t> ~ A/r</a:t>
            </a:r>
            <a:r>
              <a:rPr lang="en-CA" baseline="30000"/>
              <a:t>2</a:t>
            </a:r>
            <a:r>
              <a:rPr lang="en-CA"/>
              <a:t> where</a:t>
            </a:r>
            <a:br>
              <a:rPr lang="en-CA"/>
            </a:br>
            <a:r>
              <a:rPr lang="en-CA"/>
              <a:t>A is a real number. Found at R</a:t>
            </a:r>
            <a:r>
              <a:rPr lang="en-CA" baseline="30000"/>
              <a:t>2</a:t>
            </a:r>
            <a:r>
              <a:rPr lang="en-CA"/>
              <a:t> of 0.9, 0.95,</a:t>
            </a:r>
            <a:br>
              <a:rPr lang="en-CA"/>
            </a:br>
            <a:r>
              <a:rPr lang="en-CA"/>
              <a:t>0.98, and 0.99. By comparing the calculated</a:t>
            </a:r>
            <a:br>
              <a:rPr lang="en-CA"/>
            </a:br>
            <a:r>
              <a:rPr lang="en-CA"/>
              <a:t>distances given each parameter combination</a:t>
            </a:r>
            <a:br>
              <a:rPr lang="en-CA"/>
            </a:br>
            <a:r>
              <a:rPr lang="en-CA"/>
              <a:t>a law can be formed to give us an approximate</a:t>
            </a:r>
            <a:br>
              <a:rPr lang="en-CA"/>
            </a:br>
            <a:r>
              <a:rPr lang="en-CA"/>
              <a:t>answer.</a:t>
            </a:r>
            <a:endParaRPr/>
          </a:p>
        </p:txBody>
      </p:sp>
      <p:pic>
        <p:nvPicPr>
          <p:cNvPr id="290" name="Google Shape;290;p24"/>
          <p:cNvPicPr preferRelativeResize="0"/>
          <p:nvPr/>
        </p:nvPicPr>
        <p:blipFill>
          <a:blip r:embed="rId3">
            <a:alphaModFix/>
          </a:blip>
          <a:stretch>
            <a:fillRect/>
          </a:stretch>
        </p:blipFill>
        <p:spPr>
          <a:xfrm>
            <a:off x="6376448" y="69183"/>
            <a:ext cx="2697549" cy="1495498"/>
          </a:xfrm>
          <a:prstGeom prst="rect">
            <a:avLst/>
          </a:prstGeom>
          <a:noFill/>
          <a:ln w="19050" cap="flat" cmpd="sng">
            <a:solidFill>
              <a:schemeClr val="lt1"/>
            </a:solidFill>
            <a:prstDash val="solid"/>
            <a:round/>
            <a:headEnd type="none" w="sm" len="sm"/>
            <a:tailEnd type="none" w="sm" len="sm"/>
          </a:ln>
        </p:spPr>
      </p:pic>
      <p:pic>
        <p:nvPicPr>
          <p:cNvPr id="291" name="Google Shape;291;p24"/>
          <p:cNvPicPr preferRelativeResize="0"/>
          <p:nvPr/>
        </p:nvPicPr>
        <p:blipFill>
          <a:blip r:embed="rId4">
            <a:alphaModFix/>
          </a:blip>
          <a:stretch>
            <a:fillRect/>
          </a:stretch>
        </p:blipFill>
        <p:spPr>
          <a:xfrm>
            <a:off x="5313082" y="2166525"/>
            <a:ext cx="3760918" cy="2911200"/>
          </a:xfrm>
          <a:prstGeom prst="rect">
            <a:avLst/>
          </a:prstGeom>
          <a:noFill/>
          <a:ln w="19050" cap="flat" cmpd="sng">
            <a:solidFill>
              <a:schemeClr val="lt1"/>
            </a:solidFill>
            <a:prstDash val="solid"/>
            <a:round/>
            <a:headEnd type="none" w="sm" len="sm"/>
            <a:tailEnd type="none" w="sm" len="sm"/>
          </a:ln>
        </p:spPr>
      </p:pic>
      <p:sp>
        <p:nvSpPr>
          <p:cNvPr id="292" name="Google Shape;292;p24"/>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12</a:t>
            </a:r>
            <a:endParaRPr sz="1300">
              <a:solidFill>
                <a:schemeClr val="lt1"/>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b="1"/>
              <a:t>Servers</a:t>
            </a:r>
            <a:endParaRPr b="1"/>
          </a:p>
        </p:txBody>
      </p:sp>
      <p:sp>
        <p:nvSpPr>
          <p:cNvPr id="298" name="Google Shape;298;p25"/>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299" name="Google Shape;299;p25"/>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13</a:t>
            </a:r>
            <a:endParaRPr sz="1300">
              <a:solidFill>
                <a:schemeClr val="lt1"/>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Background</a:t>
            </a:r>
            <a:endParaRPr/>
          </a:p>
          <a:p>
            <a:pPr marL="0" lvl="0" indent="0" algn="l" rtl="0">
              <a:spcBef>
                <a:spcPts val="0"/>
              </a:spcBef>
              <a:spcAft>
                <a:spcPts val="0"/>
              </a:spcAft>
              <a:buNone/>
            </a:pPr>
            <a:endParaRPr sz="1400"/>
          </a:p>
        </p:txBody>
      </p:sp>
      <p:sp>
        <p:nvSpPr>
          <p:cNvPr id="305" name="Google Shape;305;p26"/>
          <p:cNvSpPr txBox="1"/>
          <p:nvPr/>
        </p:nvSpPr>
        <p:spPr>
          <a:xfrm>
            <a:off x="1325872" y="871579"/>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a:solidFill>
                  <a:schemeClr val="lt1"/>
                </a:solidFill>
                <a:latin typeface="Montserrat"/>
                <a:ea typeface="Montserrat"/>
                <a:cs typeface="Montserrat"/>
                <a:sym typeface="Montserrat"/>
              </a:rPr>
              <a:t>What was</a:t>
            </a:r>
            <a:endParaRPr/>
          </a:p>
        </p:txBody>
      </p:sp>
      <p:pic>
        <p:nvPicPr>
          <p:cNvPr id="306" name="Google Shape;306;p26"/>
          <p:cNvPicPr preferRelativeResize="0"/>
          <p:nvPr/>
        </p:nvPicPr>
        <p:blipFill>
          <a:blip r:embed="rId3">
            <a:alphaModFix/>
          </a:blip>
          <a:stretch>
            <a:fillRect/>
          </a:stretch>
        </p:blipFill>
        <p:spPr>
          <a:xfrm>
            <a:off x="2784650" y="1777050"/>
            <a:ext cx="6264098" cy="3269074"/>
          </a:xfrm>
          <a:prstGeom prst="rect">
            <a:avLst/>
          </a:prstGeom>
          <a:noFill/>
          <a:ln w="19050" cap="flat" cmpd="sng">
            <a:solidFill>
              <a:schemeClr val="lt1"/>
            </a:solidFill>
            <a:prstDash val="solid"/>
            <a:round/>
            <a:headEnd type="none" w="sm" len="sm"/>
            <a:tailEnd type="none" w="sm" len="sm"/>
          </a:ln>
        </p:spPr>
      </p:pic>
      <p:sp>
        <p:nvSpPr>
          <p:cNvPr id="307" name="Google Shape;307;p26"/>
          <p:cNvSpPr txBox="1"/>
          <p:nvPr/>
        </p:nvSpPr>
        <p:spPr>
          <a:xfrm>
            <a:off x="101500" y="1777038"/>
            <a:ext cx="2537400" cy="3269100"/>
          </a:xfrm>
          <a:prstGeom prst="rect">
            <a:avLst/>
          </a:prstGeom>
          <a:noFill/>
          <a:ln>
            <a:noFill/>
          </a:ln>
        </p:spPr>
        <p:txBody>
          <a:bodyPr spcFirstLastPara="1" wrap="square" lIns="91425" tIns="91425" rIns="91425" bIns="91425" anchor="t" anchorCtr="0">
            <a:noAutofit/>
          </a:bodyPr>
          <a:lstStyle/>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Used HTTP (all network traffic visible to malicious actors.)</a:t>
            </a:r>
            <a:endParaRPr sz="1300">
              <a:solidFill>
                <a:schemeClr val="lt1"/>
              </a:solidFill>
              <a:latin typeface="Lato"/>
              <a:ea typeface="Lato"/>
              <a:cs typeface="Lato"/>
              <a:sym typeface="Lato"/>
            </a:endParaRPr>
          </a:p>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Comments not functional.</a:t>
            </a:r>
            <a:endParaRPr sz="1300">
              <a:solidFill>
                <a:schemeClr val="lt1"/>
              </a:solidFill>
              <a:latin typeface="Lato"/>
              <a:ea typeface="Lato"/>
              <a:cs typeface="Lato"/>
              <a:sym typeface="Lato"/>
            </a:endParaRPr>
          </a:p>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Plots open in new tabs one at a time.</a:t>
            </a:r>
            <a:endParaRPr sz="1300">
              <a:solidFill>
                <a:schemeClr val="lt1"/>
              </a:solidFill>
              <a:latin typeface="Lato"/>
              <a:ea typeface="Lato"/>
              <a:cs typeface="Lato"/>
              <a:sym typeface="Lato"/>
            </a:endParaRPr>
          </a:p>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Rigid headers (what you see is what you get.)</a:t>
            </a:r>
            <a:endParaRPr sz="1300">
              <a:solidFill>
                <a:schemeClr val="lt1"/>
              </a:solidFill>
              <a:latin typeface="Lato"/>
              <a:ea typeface="Lato"/>
              <a:cs typeface="Lato"/>
              <a:sym typeface="Lato"/>
            </a:endParaRPr>
          </a:p>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No filtering or searching (aside from using CTRL-F to search for terms that are loaded in the page.)</a:t>
            </a:r>
            <a:endParaRPr sz="1300">
              <a:solidFill>
                <a:schemeClr val="lt1"/>
              </a:solidFill>
              <a:latin typeface="Lato"/>
              <a:ea typeface="Lato"/>
              <a:cs typeface="Lato"/>
              <a:sym typeface="Lato"/>
            </a:endParaRPr>
          </a:p>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Can only view one sphere’s runs at a time.</a:t>
            </a:r>
            <a:endParaRPr sz="1300">
              <a:solidFill>
                <a:schemeClr val="lt1"/>
              </a:solidFill>
              <a:latin typeface="Lato"/>
              <a:ea typeface="Lato"/>
              <a:cs typeface="Lato"/>
              <a:sym typeface="Lato"/>
            </a:endParaRPr>
          </a:p>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Etc.</a:t>
            </a:r>
            <a:endParaRPr sz="1300">
              <a:solidFill>
                <a:schemeClr val="lt1"/>
              </a:solidFill>
              <a:latin typeface="Lato"/>
              <a:ea typeface="Lato"/>
              <a:cs typeface="Lato"/>
              <a:sym typeface="Lato"/>
            </a:endParaRPr>
          </a:p>
        </p:txBody>
      </p:sp>
      <p:sp>
        <p:nvSpPr>
          <p:cNvPr id="308" name="Google Shape;308;p26"/>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14</a:t>
            </a:r>
            <a:endParaRPr sz="1300">
              <a:solidFill>
                <a:schemeClr val="lt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7"/>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Background</a:t>
            </a:r>
            <a:endParaRPr sz="1400"/>
          </a:p>
        </p:txBody>
      </p:sp>
      <p:sp>
        <p:nvSpPr>
          <p:cNvPr id="314" name="Google Shape;314;p27"/>
          <p:cNvSpPr txBox="1"/>
          <p:nvPr/>
        </p:nvSpPr>
        <p:spPr>
          <a:xfrm>
            <a:off x="1325872" y="871579"/>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a:solidFill>
                  <a:schemeClr val="lt1"/>
                </a:solidFill>
                <a:latin typeface="Montserrat"/>
                <a:ea typeface="Montserrat"/>
                <a:cs typeface="Montserrat"/>
                <a:sym typeface="Montserrat"/>
              </a:rPr>
              <a:t>Comparison</a:t>
            </a:r>
            <a:endParaRPr/>
          </a:p>
        </p:txBody>
      </p:sp>
      <p:pic>
        <p:nvPicPr>
          <p:cNvPr id="315" name="Google Shape;315;p27"/>
          <p:cNvPicPr preferRelativeResize="0"/>
          <p:nvPr/>
        </p:nvPicPr>
        <p:blipFill>
          <a:blip r:embed="rId3">
            <a:alphaModFix/>
          </a:blip>
          <a:stretch>
            <a:fillRect/>
          </a:stretch>
        </p:blipFill>
        <p:spPr>
          <a:xfrm>
            <a:off x="2784650" y="1777050"/>
            <a:ext cx="6264098" cy="3269074"/>
          </a:xfrm>
          <a:prstGeom prst="rect">
            <a:avLst/>
          </a:prstGeom>
          <a:noFill/>
          <a:ln w="19050" cap="flat" cmpd="sng">
            <a:solidFill>
              <a:schemeClr val="lt1"/>
            </a:solidFill>
            <a:prstDash val="solid"/>
            <a:round/>
            <a:headEnd type="none" w="sm" len="sm"/>
            <a:tailEnd type="none" w="sm" len="sm"/>
          </a:ln>
        </p:spPr>
      </p:pic>
      <p:sp>
        <p:nvSpPr>
          <p:cNvPr id="316" name="Google Shape;316;p27"/>
          <p:cNvSpPr/>
          <p:nvPr/>
        </p:nvSpPr>
        <p:spPr>
          <a:xfrm>
            <a:off x="55375" y="-531625"/>
            <a:ext cx="1783200" cy="476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a:latin typeface="Lato"/>
                <a:ea typeface="Lato"/>
                <a:cs typeface="Lato"/>
                <a:sym typeface="Lato"/>
              </a:rPr>
              <a:t>Time</a:t>
            </a:r>
            <a:endParaRPr>
              <a:latin typeface="Lato"/>
              <a:ea typeface="Lato"/>
              <a:cs typeface="Lato"/>
              <a:sym typeface="Lato"/>
            </a:endParaRPr>
          </a:p>
        </p:txBody>
      </p:sp>
      <p:pic>
        <p:nvPicPr>
          <p:cNvPr id="317" name="Google Shape;317;p27"/>
          <p:cNvPicPr preferRelativeResize="0"/>
          <p:nvPr/>
        </p:nvPicPr>
        <p:blipFill>
          <a:blip r:embed="rId3">
            <a:alphaModFix/>
          </a:blip>
          <a:stretch>
            <a:fillRect/>
          </a:stretch>
        </p:blipFill>
        <p:spPr>
          <a:xfrm>
            <a:off x="4325875" y="66801"/>
            <a:ext cx="4722876" cy="2464724"/>
          </a:xfrm>
          <a:prstGeom prst="rect">
            <a:avLst/>
          </a:prstGeom>
          <a:noFill/>
          <a:ln w="19050" cap="flat" cmpd="sng">
            <a:solidFill>
              <a:schemeClr val="lt1"/>
            </a:solidFill>
            <a:prstDash val="solid"/>
            <a:round/>
            <a:headEnd type="none" w="sm" len="sm"/>
            <a:tailEnd type="none" w="sm" len="sm"/>
          </a:ln>
        </p:spPr>
      </p:pic>
      <p:pic>
        <p:nvPicPr>
          <p:cNvPr id="318" name="Google Shape;318;p27"/>
          <p:cNvPicPr preferRelativeResize="0"/>
          <p:nvPr/>
        </p:nvPicPr>
        <p:blipFill>
          <a:blip r:embed="rId4">
            <a:alphaModFix/>
          </a:blip>
          <a:stretch>
            <a:fillRect/>
          </a:stretch>
        </p:blipFill>
        <p:spPr>
          <a:xfrm>
            <a:off x="55375" y="2905008"/>
            <a:ext cx="5104151" cy="2141117"/>
          </a:xfrm>
          <a:prstGeom prst="rect">
            <a:avLst/>
          </a:prstGeom>
          <a:noFill/>
          <a:ln w="19050" cap="flat" cmpd="sng">
            <a:solidFill>
              <a:schemeClr val="lt1"/>
            </a:solidFill>
            <a:prstDash val="solid"/>
            <a:round/>
            <a:headEnd type="none" w="sm" len="sm"/>
            <a:tailEnd type="none" w="sm" len="sm"/>
          </a:ln>
          <a:effectLst>
            <a:outerShdw blurRad="142875" algn="bl" rotWithShape="0">
              <a:schemeClr val="accent2">
                <a:alpha val="60000"/>
              </a:schemeClr>
            </a:outerShdw>
          </a:effectLst>
        </p:spPr>
      </p:pic>
      <p:sp>
        <p:nvSpPr>
          <p:cNvPr id="319" name="Google Shape;319;p27"/>
          <p:cNvSpPr txBox="1"/>
          <p:nvPr/>
        </p:nvSpPr>
        <p:spPr>
          <a:xfrm>
            <a:off x="55375" y="2601100"/>
            <a:ext cx="1486200" cy="303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New design:</a:t>
            </a:r>
            <a:endParaRPr sz="1300">
              <a:solidFill>
                <a:schemeClr val="lt1"/>
              </a:solidFill>
              <a:latin typeface="Lato"/>
              <a:ea typeface="Lato"/>
              <a:cs typeface="Lato"/>
              <a:sym typeface="Lato"/>
            </a:endParaRPr>
          </a:p>
        </p:txBody>
      </p:sp>
      <p:sp>
        <p:nvSpPr>
          <p:cNvPr id="320" name="Google Shape;320;p27"/>
          <p:cNvSpPr txBox="1"/>
          <p:nvPr/>
        </p:nvSpPr>
        <p:spPr>
          <a:xfrm>
            <a:off x="3302575" y="62400"/>
            <a:ext cx="1023300" cy="303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Old design:</a:t>
            </a:r>
            <a:endParaRPr sz="1300">
              <a:solidFill>
                <a:schemeClr val="lt1"/>
              </a:solidFill>
              <a:latin typeface="Lato"/>
              <a:ea typeface="Lato"/>
              <a:cs typeface="Lato"/>
              <a:sym typeface="Lato"/>
            </a:endParaRPr>
          </a:p>
        </p:txBody>
      </p:sp>
      <p:pic>
        <p:nvPicPr>
          <p:cNvPr id="321" name="Google Shape;321;p27" title="Globie Amazed.png"/>
          <p:cNvPicPr preferRelativeResize="0"/>
          <p:nvPr/>
        </p:nvPicPr>
        <p:blipFill>
          <a:blip r:embed="rId5">
            <a:alphaModFix/>
          </a:blip>
          <a:stretch>
            <a:fillRect/>
          </a:stretch>
        </p:blipFill>
        <p:spPr>
          <a:xfrm rot="-210362">
            <a:off x="6238250" y="3164050"/>
            <a:ext cx="1979450" cy="1979450"/>
          </a:xfrm>
          <a:prstGeom prst="rect">
            <a:avLst/>
          </a:prstGeom>
          <a:noFill/>
          <a:ln>
            <a:noFill/>
          </a:ln>
        </p:spPr>
      </p:pic>
      <p:sp>
        <p:nvSpPr>
          <p:cNvPr id="322" name="Google Shape;322;p27"/>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15</a:t>
            </a:r>
            <a:endParaRPr sz="1300">
              <a:solidFill>
                <a:schemeClr val="lt1"/>
              </a:solidFill>
              <a:latin typeface="Lato"/>
              <a:ea typeface="Lato"/>
              <a:cs typeface="Lato"/>
              <a:sym typeface="Lat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afterEffect">
                                  <p:stCondLst>
                                    <p:cond delay="0"/>
                                  </p:stCondLst>
                                  <p:childTnLst>
                                    <p:anim calcmode="lin" valueType="num">
                                      <p:cBhvr additive="base">
                                        <p:cTn id="6" dur="500"/>
                                        <p:tgtEl>
                                          <p:spTgt spid="315"/>
                                        </p:tgtEl>
                                        <p:attrNameLst>
                                          <p:attrName>ppt_x</p:attrName>
                                        </p:attrNameLst>
                                      </p:cBhvr>
                                      <p:tavLst>
                                        <p:tav tm="0">
                                          <p:val>
                                            <p:strVal val="#ppt_x"/>
                                          </p:val>
                                        </p:tav>
                                        <p:tav tm="100000">
                                          <p:val>
                                            <p:strVal val="#ppt_x+1"/>
                                          </p:val>
                                        </p:tav>
                                      </p:tavLst>
                                    </p:anim>
                                    <p:set>
                                      <p:cBhvr>
                                        <p:cTn id="7" dur="1" fill="hold">
                                          <p:stCondLst>
                                            <p:cond delay="500"/>
                                          </p:stCondLst>
                                        </p:cTn>
                                        <p:tgtEl>
                                          <p:spTgt spid="31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6"/>
                                        </p:tgtEl>
                                        <p:attrNameLst>
                                          <p:attrName>style.visibility</p:attrName>
                                        </p:attrNameLst>
                                      </p:cBhvr>
                                      <p:to>
                                        <p:strVal val="visible"/>
                                      </p:to>
                                    </p:set>
                                    <p:animEffect transition="in" filter="fade">
                                      <p:cBhvr>
                                        <p:cTn id="11" dur="300"/>
                                        <p:tgtEl>
                                          <p:spTgt spid="316"/>
                                        </p:tgtEl>
                                      </p:cBhvr>
                                    </p:animEffect>
                                  </p:childTnLst>
                                </p:cTn>
                              </p:par>
                            </p:childTnLst>
                          </p:cTn>
                        </p:par>
                        <p:par>
                          <p:cTn id="12" fill="hold">
                            <p:stCondLst>
                              <p:cond delay="800"/>
                            </p:stCondLst>
                            <p:childTnLst>
                              <p:par>
                                <p:cTn id="13" presetID="2" presetClass="entr" presetSubtype="2" fill="hold" nodeType="afterEffect">
                                  <p:stCondLst>
                                    <p:cond delay="0"/>
                                  </p:stCondLst>
                                  <p:childTnLst>
                                    <p:set>
                                      <p:cBhvr>
                                        <p:cTn id="14" dur="1" fill="hold">
                                          <p:stCondLst>
                                            <p:cond delay="0"/>
                                          </p:stCondLst>
                                        </p:cTn>
                                        <p:tgtEl>
                                          <p:spTgt spid="317"/>
                                        </p:tgtEl>
                                        <p:attrNameLst>
                                          <p:attrName>style.visibility</p:attrName>
                                        </p:attrNameLst>
                                      </p:cBhvr>
                                      <p:to>
                                        <p:strVal val="visible"/>
                                      </p:to>
                                    </p:set>
                                    <p:anim calcmode="lin" valueType="num">
                                      <p:cBhvr additive="base">
                                        <p:cTn id="15" dur="500"/>
                                        <p:tgtEl>
                                          <p:spTgt spid="317"/>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0"/>
                                  </p:stCondLst>
                                  <p:childTnLst>
                                    <p:set>
                                      <p:cBhvr>
                                        <p:cTn id="17" dur="1" fill="hold">
                                          <p:stCondLst>
                                            <p:cond delay="0"/>
                                          </p:stCondLst>
                                        </p:cTn>
                                        <p:tgtEl>
                                          <p:spTgt spid="320"/>
                                        </p:tgtEl>
                                        <p:attrNameLst>
                                          <p:attrName>style.visibility</p:attrName>
                                        </p:attrNameLst>
                                      </p:cBhvr>
                                      <p:to>
                                        <p:strVal val="visible"/>
                                      </p:to>
                                    </p:set>
                                    <p:anim calcmode="lin" valueType="num">
                                      <p:cBhvr additive="base">
                                        <p:cTn id="18" dur="500"/>
                                        <p:tgtEl>
                                          <p:spTgt spid="320"/>
                                        </p:tgtEl>
                                        <p:attrNameLst>
                                          <p:attrName>ppt_x</p:attrName>
                                        </p:attrNameLst>
                                      </p:cBhvr>
                                      <p:tavLst>
                                        <p:tav tm="0">
                                          <p:val>
                                            <p:strVal val="#ppt_x+1"/>
                                          </p:val>
                                        </p:tav>
                                        <p:tav tm="100000">
                                          <p:val>
                                            <p:strVal val="#ppt_x"/>
                                          </p:val>
                                        </p:tav>
                                      </p:tavLst>
                                    </p:anim>
                                  </p:childTnLst>
                                </p:cTn>
                              </p:par>
                            </p:childTnLst>
                          </p:cTn>
                        </p:par>
                        <p:par>
                          <p:cTn id="19" fill="hold">
                            <p:stCondLst>
                              <p:cond delay="1300"/>
                            </p:stCondLst>
                            <p:childTnLst>
                              <p:par>
                                <p:cTn id="20" presetID="2" presetClass="entr" presetSubtype="8" fill="hold" nodeType="afterEffect">
                                  <p:stCondLst>
                                    <p:cond delay="0"/>
                                  </p:stCondLst>
                                  <p:childTnLst>
                                    <p:set>
                                      <p:cBhvr>
                                        <p:cTn id="21" dur="1" fill="hold">
                                          <p:stCondLst>
                                            <p:cond delay="0"/>
                                          </p:stCondLst>
                                        </p:cTn>
                                        <p:tgtEl>
                                          <p:spTgt spid="318"/>
                                        </p:tgtEl>
                                        <p:attrNameLst>
                                          <p:attrName>style.visibility</p:attrName>
                                        </p:attrNameLst>
                                      </p:cBhvr>
                                      <p:to>
                                        <p:strVal val="visible"/>
                                      </p:to>
                                    </p:set>
                                    <p:anim calcmode="lin" valueType="num">
                                      <p:cBhvr additive="base">
                                        <p:cTn id="22" dur="500"/>
                                        <p:tgtEl>
                                          <p:spTgt spid="318"/>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319"/>
                                        </p:tgtEl>
                                        <p:attrNameLst>
                                          <p:attrName>style.visibility</p:attrName>
                                        </p:attrNameLst>
                                      </p:cBhvr>
                                      <p:to>
                                        <p:strVal val="visible"/>
                                      </p:to>
                                    </p:set>
                                    <p:anim calcmode="lin" valueType="num">
                                      <p:cBhvr additive="base">
                                        <p:cTn id="25" dur="500"/>
                                        <p:tgtEl>
                                          <p:spTgt spid="319"/>
                                        </p:tgtEl>
                                        <p:attrNameLst>
                                          <p:attrName>ppt_x</p:attrName>
                                        </p:attrNameLst>
                                      </p:cBhvr>
                                      <p:tavLst>
                                        <p:tav tm="0">
                                          <p:val>
                                            <p:strVal val="#ppt_x-1"/>
                                          </p:val>
                                        </p:tav>
                                        <p:tav tm="100000">
                                          <p:val>
                                            <p:strVal val="#ppt_x"/>
                                          </p:val>
                                        </p:tav>
                                      </p:tavLst>
                                    </p:anim>
                                  </p:childTnLst>
                                </p:cTn>
                              </p:par>
                            </p:childTnLst>
                          </p:cTn>
                        </p:par>
                        <p:par>
                          <p:cTn id="26" fill="hold">
                            <p:stCondLst>
                              <p:cond delay="1800"/>
                            </p:stCondLst>
                            <p:childTnLst>
                              <p:par>
                                <p:cTn id="27" presetID="2" presetClass="entr" presetSubtype="4" fill="hold" nodeType="afterEffect">
                                  <p:stCondLst>
                                    <p:cond delay="0"/>
                                  </p:stCondLst>
                                  <p:childTnLst>
                                    <p:set>
                                      <p:cBhvr>
                                        <p:cTn id="28" dur="1" fill="hold">
                                          <p:stCondLst>
                                            <p:cond delay="0"/>
                                          </p:stCondLst>
                                        </p:cTn>
                                        <p:tgtEl>
                                          <p:spTgt spid="321"/>
                                        </p:tgtEl>
                                        <p:attrNameLst>
                                          <p:attrName>style.visibility</p:attrName>
                                        </p:attrNameLst>
                                      </p:cBhvr>
                                      <p:to>
                                        <p:strVal val="visible"/>
                                      </p:to>
                                    </p:set>
                                    <p:anim calcmode="lin" valueType="num">
                                      <p:cBhvr additive="base">
                                        <p:cTn id="29" dur="3000"/>
                                        <p:tgtEl>
                                          <p:spTgt spid="3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8"/>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Structure</a:t>
            </a:r>
            <a:endParaRPr/>
          </a:p>
          <a:p>
            <a:pPr marL="0" lvl="0" indent="0" algn="l" rtl="0">
              <a:spcBef>
                <a:spcPts val="0"/>
              </a:spcBef>
              <a:spcAft>
                <a:spcPts val="0"/>
              </a:spcAft>
              <a:buNone/>
            </a:pPr>
            <a:r>
              <a:rPr lang="en-CA" sz="1400"/>
              <a:t>New design</a:t>
            </a:r>
            <a:endParaRPr sz="1400"/>
          </a:p>
        </p:txBody>
      </p:sp>
      <p:pic>
        <p:nvPicPr>
          <p:cNvPr id="328" name="Google Shape;328;p28"/>
          <p:cNvPicPr preferRelativeResize="0"/>
          <p:nvPr/>
        </p:nvPicPr>
        <p:blipFill>
          <a:blip r:embed="rId3">
            <a:alphaModFix/>
          </a:blip>
          <a:stretch>
            <a:fillRect/>
          </a:stretch>
        </p:blipFill>
        <p:spPr>
          <a:xfrm>
            <a:off x="1084900" y="992100"/>
            <a:ext cx="1253775" cy="1253775"/>
          </a:xfrm>
          <a:prstGeom prst="rect">
            <a:avLst/>
          </a:prstGeom>
          <a:noFill/>
          <a:ln>
            <a:noFill/>
          </a:ln>
        </p:spPr>
      </p:pic>
      <p:sp>
        <p:nvSpPr>
          <p:cNvPr id="329" name="Google Shape;329;p28"/>
          <p:cNvSpPr txBox="1"/>
          <p:nvPr/>
        </p:nvSpPr>
        <p:spPr>
          <a:xfrm>
            <a:off x="2282350" y="1120050"/>
            <a:ext cx="3069000" cy="91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Docker - Lets groups of functions run inside containers, which are </a:t>
            </a:r>
            <a:r>
              <a:rPr lang="en-CA" sz="1300" b="1">
                <a:solidFill>
                  <a:schemeClr val="lt1"/>
                </a:solidFill>
                <a:latin typeface="Lato"/>
                <a:ea typeface="Lato"/>
                <a:cs typeface="Lato"/>
                <a:sym typeface="Lato"/>
              </a:rPr>
              <a:t>separate</a:t>
            </a:r>
            <a:r>
              <a:rPr lang="en-CA" sz="1300">
                <a:solidFill>
                  <a:schemeClr val="lt1"/>
                </a:solidFill>
                <a:latin typeface="Lato"/>
                <a:ea typeface="Lato"/>
                <a:cs typeface="Lato"/>
                <a:sym typeface="Lato"/>
              </a:rPr>
              <a:t> simplified </a:t>
            </a:r>
            <a:r>
              <a:rPr lang="en-CA" sz="1300" b="1">
                <a:solidFill>
                  <a:schemeClr val="lt1"/>
                </a:solidFill>
                <a:latin typeface="Lato"/>
                <a:ea typeface="Lato"/>
                <a:cs typeface="Lato"/>
                <a:sym typeface="Lato"/>
              </a:rPr>
              <a:t>virtual machines</a:t>
            </a:r>
            <a:r>
              <a:rPr lang="en-CA" sz="1300">
                <a:solidFill>
                  <a:schemeClr val="lt1"/>
                </a:solidFill>
                <a:latin typeface="Lato"/>
                <a:ea typeface="Lato"/>
                <a:cs typeface="Lato"/>
                <a:sym typeface="Lato"/>
              </a:rPr>
              <a:t> for </a:t>
            </a:r>
            <a:r>
              <a:rPr lang="en-CA" sz="1300" b="1">
                <a:solidFill>
                  <a:schemeClr val="lt1"/>
                </a:solidFill>
                <a:latin typeface="Lato"/>
                <a:ea typeface="Lato"/>
                <a:cs typeface="Lato"/>
                <a:sym typeface="Lato"/>
              </a:rPr>
              <a:t>enhanced security</a:t>
            </a:r>
            <a:r>
              <a:rPr lang="en-CA" sz="1300">
                <a:solidFill>
                  <a:schemeClr val="lt1"/>
                </a:solidFill>
                <a:latin typeface="Lato"/>
                <a:ea typeface="Lato"/>
                <a:cs typeface="Lato"/>
                <a:sym typeface="Lato"/>
              </a:rPr>
              <a:t> and </a:t>
            </a:r>
            <a:r>
              <a:rPr lang="en-CA" sz="1300" b="1">
                <a:solidFill>
                  <a:schemeClr val="lt1"/>
                </a:solidFill>
                <a:latin typeface="Lato"/>
                <a:ea typeface="Lato"/>
                <a:cs typeface="Lato"/>
                <a:sym typeface="Lato"/>
              </a:rPr>
              <a:t>faster updates.</a:t>
            </a:r>
            <a:endParaRPr sz="1300" b="1">
              <a:solidFill>
                <a:schemeClr val="lt1"/>
              </a:solidFill>
              <a:latin typeface="Lato"/>
              <a:ea typeface="Lato"/>
              <a:cs typeface="Lato"/>
              <a:sym typeface="Lato"/>
            </a:endParaRPr>
          </a:p>
        </p:txBody>
      </p:sp>
      <p:sp>
        <p:nvSpPr>
          <p:cNvPr id="330" name="Google Shape;330;p28"/>
          <p:cNvSpPr/>
          <p:nvPr/>
        </p:nvSpPr>
        <p:spPr>
          <a:xfrm>
            <a:off x="595950" y="2644650"/>
            <a:ext cx="2571900" cy="17373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31" name="Google Shape;331;p28"/>
          <p:cNvSpPr txBox="1"/>
          <p:nvPr/>
        </p:nvSpPr>
        <p:spPr>
          <a:xfrm>
            <a:off x="596025" y="2306025"/>
            <a:ext cx="2571900" cy="207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Front-end 	</a:t>
            </a:r>
            <a:r>
              <a:rPr lang="en-CA" sz="800">
                <a:solidFill>
                  <a:schemeClr val="lt1"/>
                </a:solidFill>
                <a:latin typeface="Lato"/>
                <a:ea typeface="Lato"/>
                <a:cs typeface="Lato"/>
                <a:sym typeface="Lato"/>
              </a:rPr>
              <a:t>(what the user sees/the website)</a:t>
            </a:r>
            <a:endParaRPr sz="800">
              <a:solidFill>
                <a:schemeClr val="lt1"/>
              </a:solidFill>
              <a:latin typeface="Lato"/>
              <a:ea typeface="Lato"/>
              <a:cs typeface="Lato"/>
              <a:sym typeface="Lato"/>
            </a:endParaRPr>
          </a:p>
        </p:txBody>
      </p:sp>
      <p:sp>
        <p:nvSpPr>
          <p:cNvPr id="332" name="Google Shape;332;p28"/>
          <p:cNvSpPr/>
          <p:nvPr/>
        </p:nvSpPr>
        <p:spPr>
          <a:xfrm>
            <a:off x="3286050" y="2644638"/>
            <a:ext cx="2571900" cy="1737300"/>
          </a:xfrm>
          <a:prstGeom prst="rect">
            <a:avLst/>
          </a:prstGeom>
          <a:noFill/>
          <a:ln w="2857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33" name="Google Shape;333;p28"/>
          <p:cNvSpPr txBox="1"/>
          <p:nvPr/>
        </p:nvSpPr>
        <p:spPr>
          <a:xfrm>
            <a:off x="3286050" y="2306025"/>
            <a:ext cx="2571900" cy="207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Back-end</a:t>
            </a:r>
            <a:endParaRPr sz="800">
              <a:solidFill>
                <a:schemeClr val="lt1"/>
              </a:solidFill>
              <a:latin typeface="Lato"/>
              <a:ea typeface="Lato"/>
              <a:cs typeface="Lato"/>
              <a:sym typeface="Lato"/>
            </a:endParaRPr>
          </a:p>
        </p:txBody>
      </p:sp>
      <p:sp>
        <p:nvSpPr>
          <p:cNvPr id="334" name="Google Shape;334;p28"/>
          <p:cNvSpPr/>
          <p:nvPr/>
        </p:nvSpPr>
        <p:spPr>
          <a:xfrm>
            <a:off x="5985975" y="2644650"/>
            <a:ext cx="2571900" cy="17373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35" name="Google Shape;335;p28"/>
          <p:cNvSpPr txBox="1"/>
          <p:nvPr/>
        </p:nvSpPr>
        <p:spPr>
          <a:xfrm>
            <a:off x="5986050" y="2306025"/>
            <a:ext cx="2814951" cy="2076000"/>
          </a:xfrm>
          <a:prstGeom prst="rect">
            <a:avLst/>
          </a:prstGeom>
          <a:noFill/>
          <a:ln>
            <a:noFill/>
          </a:ln>
        </p:spPr>
        <p:txBody>
          <a:bodyPr spcFirstLastPara="1" wrap="square" lIns="91425" tIns="91425" rIns="91425" bIns="91425" anchor="t" anchorCtr="0">
            <a:noAutofit/>
          </a:bodyPr>
          <a:lstStyle/>
          <a:p>
            <a:r>
              <a:rPr lang="en-CA" sz="1300">
                <a:solidFill>
                  <a:schemeClr val="lt1"/>
                </a:solidFill>
                <a:latin typeface="Lato"/>
                <a:ea typeface="Lato"/>
                <a:cs typeface="Lato"/>
                <a:sym typeface="Lato"/>
              </a:rPr>
              <a:t>Database</a:t>
            </a:r>
            <a:r>
              <a:rPr lang="en-CA" sz="800">
                <a:solidFill>
                  <a:schemeClr val="lt1"/>
                </a:solidFill>
                <a:latin typeface="Lato"/>
                <a:ea typeface="Lato"/>
                <a:cs typeface="Lato"/>
                <a:sym typeface="Lato"/>
              </a:rPr>
              <a:t>      (Holds run </a:t>
            </a:r>
            <a:r>
              <a:rPr lang="en-CA" sz="800" dirty="0">
                <a:solidFill>
                  <a:schemeClr val="lt1"/>
                </a:solidFill>
                <a:latin typeface="Lato"/>
                <a:ea typeface="Lato"/>
                <a:cs typeface="Lato"/>
                <a:sym typeface="Lato"/>
              </a:rPr>
              <a:t>data)</a:t>
            </a:r>
            <a:endParaRPr lang="en-US" sz="800">
              <a:solidFill>
                <a:schemeClr val="lt1"/>
              </a:solidFill>
              <a:latin typeface="Lato"/>
              <a:ea typeface="Lato"/>
              <a:cs typeface="Lato"/>
            </a:endParaRPr>
          </a:p>
        </p:txBody>
      </p:sp>
      <p:sp>
        <p:nvSpPr>
          <p:cNvPr id="336" name="Google Shape;336;p28"/>
          <p:cNvSpPr txBox="1"/>
          <p:nvPr/>
        </p:nvSpPr>
        <p:spPr>
          <a:xfrm>
            <a:off x="3285925" y="2245875"/>
            <a:ext cx="3241934" cy="2136000"/>
          </a:xfrm>
          <a:prstGeom prst="rect">
            <a:avLst/>
          </a:prstGeom>
          <a:noFill/>
          <a:ln>
            <a:noFill/>
          </a:ln>
        </p:spPr>
        <p:txBody>
          <a:bodyPr spcFirstLastPara="1" wrap="square" lIns="91425" tIns="91425" rIns="91425" bIns="91425" anchor="t" anchorCtr="0">
            <a:noAutofit/>
          </a:bodyPr>
          <a:lstStyle/>
          <a:p>
            <a:pPr marL="457200"/>
            <a:r>
              <a:rPr lang="en-CA" sz="800">
                <a:solidFill>
                  <a:schemeClr val="lt1"/>
                </a:solidFill>
                <a:latin typeface="Lato"/>
                <a:ea typeface="Lato"/>
                <a:cs typeface="Lato"/>
                <a:sym typeface="Lato"/>
              </a:rPr>
              <a:t>    (Abstracted interface</a:t>
            </a:r>
            <a:endParaRPr sz="800">
              <a:solidFill>
                <a:schemeClr val="lt1"/>
              </a:solidFill>
              <a:latin typeface="Lato"/>
              <a:ea typeface="Lato"/>
              <a:cs typeface="Lato"/>
              <a:sym typeface="Lato"/>
            </a:endParaRPr>
          </a:p>
          <a:p>
            <a:pPr marL="457200"/>
            <a:r>
              <a:rPr lang="en-CA" sz="800">
                <a:solidFill>
                  <a:schemeClr val="lt1"/>
                </a:solidFill>
                <a:latin typeface="Lato"/>
                <a:ea typeface="Lato"/>
                <a:cs typeface="Lato"/>
                <a:sym typeface="Lato"/>
              </a:rPr>
              <a:t>               between front-end and database)</a:t>
            </a:r>
            <a:endParaRPr sz="800">
              <a:solidFill>
                <a:schemeClr val="lt1"/>
              </a:solidFill>
              <a:latin typeface="Lato"/>
              <a:ea typeface="Lato"/>
              <a:cs typeface="Lato"/>
              <a:sym typeface="Lato"/>
            </a:endParaRPr>
          </a:p>
        </p:txBody>
      </p:sp>
      <p:sp>
        <p:nvSpPr>
          <p:cNvPr id="337" name="Google Shape;337;p28"/>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16</a:t>
            </a:r>
            <a:endParaRPr sz="13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28"/>
                                        </p:tgtEl>
                                        <p:attrNameLst>
                                          <p:attrName>style.visibility</p:attrName>
                                        </p:attrNameLst>
                                      </p:cBhvr>
                                      <p:to>
                                        <p:strVal val="visible"/>
                                      </p:to>
                                    </p:set>
                                    <p:anim calcmode="lin" valueType="num">
                                      <p:cBhvr additive="base">
                                        <p:cTn id="7" dur="500"/>
                                        <p:tgtEl>
                                          <p:spTgt spid="32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29"/>
                                        </p:tgtEl>
                                        <p:attrNameLst>
                                          <p:attrName>style.visibility</p:attrName>
                                        </p:attrNameLst>
                                      </p:cBhvr>
                                      <p:to>
                                        <p:strVal val="visible"/>
                                      </p:to>
                                    </p:set>
                                    <p:anim calcmode="lin" valueType="num">
                                      <p:cBhvr additive="base">
                                        <p:cTn id="10" dur="500"/>
                                        <p:tgtEl>
                                          <p:spTgt spid="329"/>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330"/>
                                        </p:tgtEl>
                                        <p:attrNameLst>
                                          <p:attrName>style.visibility</p:attrName>
                                        </p:attrNameLst>
                                      </p:cBhvr>
                                      <p:to>
                                        <p:strVal val="visible"/>
                                      </p:to>
                                    </p:set>
                                    <p:anim calcmode="lin" valueType="num">
                                      <p:cBhvr additive="base">
                                        <p:cTn id="15" dur="300"/>
                                        <p:tgtEl>
                                          <p:spTgt spid="330"/>
                                        </p:tgtEl>
                                        <p:attrNameLst>
                                          <p:attrName>ppt_w</p:attrName>
                                        </p:attrNameLst>
                                      </p:cBhvr>
                                      <p:tavLst>
                                        <p:tav tm="0">
                                          <p:val>
                                            <p:strVal val="0"/>
                                          </p:val>
                                        </p:tav>
                                        <p:tav tm="100000">
                                          <p:val>
                                            <p:strVal val="#ppt_w"/>
                                          </p:val>
                                        </p:tav>
                                      </p:tavLst>
                                    </p:anim>
                                    <p:anim calcmode="lin" valueType="num">
                                      <p:cBhvr additive="base">
                                        <p:cTn id="16" dur="300"/>
                                        <p:tgtEl>
                                          <p:spTgt spid="330"/>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31"/>
                                        </p:tgtEl>
                                        <p:attrNameLst>
                                          <p:attrName>style.visibility</p:attrName>
                                        </p:attrNameLst>
                                      </p:cBhvr>
                                      <p:to>
                                        <p:strVal val="visible"/>
                                      </p:to>
                                    </p:set>
                                    <p:anim calcmode="lin" valueType="num">
                                      <p:cBhvr additive="base">
                                        <p:cTn id="19" dur="300"/>
                                        <p:tgtEl>
                                          <p:spTgt spid="331"/>
                                        </p:tgtEl>
                                        <p:attrNameLst>
                                          <p:attrName>ppt_w</p:attrName>
                                        </p:attrNameLst>
                                      </p:cBhvr>
                                      <p:tavLst>
                                        <p:tav tm="0">
                                          <p:val>
                                            <p:strVal val="0"/>
                                          </p:val>
                                        </p:tav>
                                        <p:tav tm="100000">
                                          <p:val>
                                            <p:strVal val="#ppt_w"/>
                                          </p:val>
                                        </p:tav>
                                      </p:tavLst>
                                    </p:anim>
                                    <p:anim calcmode="lin" valueType="num">
                                      <p:cBhvr additive="base">
                                        <p:cTn id="20" dur="300"/>
                                        <p:tgtEl>
                                          <p:spTgt spid="331"/>
                                        </p:tgtEl>
                                        <p:attrNameLst>
                                          <p:attrName>ppt_h</p:attrName>
                                        </p:attrNameLst>
                                      </p:cBhvr>
                                      <p:tavLst>
                                        <p:tav tm="0">
                                          <p:val>
                                            <p:str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32"/>
                                        </p:tgtEl>
                                        <p:attrNameLst>
                                          <p:attrName>style.visibility</p:attrName>
                                        </p:attrNameLst>
                                      </p:cBhvr>
                                      <p:to>
                                        <p:strVal val="visible"/>
                                      </p:to>
                                    </p:set>
                                    <p:anim calcmode="lin" valueType="num">
                                      <p:cBhvr additive="base">
                                        <p:cTn id="25" dur="300"/>
                                        <p:tgtEl>
                                          <p:spTgt spid="332"/>
                                        </p:tgtEl>
                                        <p:attrNameLst>
                                          <p:attrName>ppt_w</p:attrName>
                                        </p:attrNameLst>
                                      </p:cBhvr>
                                      <p:tavLst>
                                        <p:tav tm="0">
                                          <p:val>
                                            <p:strVal val="0"/>
                                          </p:val>
                                        </p:tav>
                                        <p:tav tm="100000">
                                          <p:val>
                                            <p:strVal val="#ppt_w"/>
                                          </p:val>
                                        </p:tav>
                                      </p:tavLst>
                                    </p:anim>
                                    <p:anim calcmode="lin" valueType="num">
                                      <p:cBhvr additive="base">
                                        <p:cTn id="26" dur="300"/>
                                        <p:tgtEl>
                                          <p:spTgt spid="332"/>
                                        </p:tgtEl>
                                        <p:attrNameLst>
                                          <p:attrName>ppt_h</p:attrName>
                                        </p:attrNameLst>
                                      </p:cBhvr>
                                      <p:tavLst>
                                        <p:tav tm="0">
                                          <p:val>
                                            <p:str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333"/>
                                        </p:tgtEl>
                                        <p:attrNameLst>
                                          <p:attrName>style.visibility</p:attrName>
                                        </p:attrNameLst>
                                      </p:cBhvr>
                                      <p:to>
                                        <p:strVal val="visible"/>
                                      </p:to>
                                    </p:set>
                                    <p:anim calcmode="lin" valueType="num">
                                      <p:cBhvr additive="base">
                                        <p:cTn id="29" dur="300"/>
                                        <p:tgtEl>
                                          <p:spTgt spid="333"/>
                                        </p:tgtEl>
                                        <p:attrNameLst>
                                          <p:attrName>ppt_w</p:attrName>
                                        </p:attrNameLst>
                                      </p:cBhvr>
                                      <p:tavLst>
                                        <p:tav tm="0">
                                          <p:val>
                                            <p:strVal val="0"/>
                                          </p:val>
                                        </p:tav>
                                        <p:tav tm="100000">
                                          <p:val>
                                            <p:strVal val="#ppt_w"/>
                                          </p:val>
                                        </p:tav>
                                      </p:tavLst>
                                    </p:anim>
                                    <p:anim calcmode="lin" valueType="num">
                                      <p:cBhvr additive="base">
                                        <p:cTn id="30" dur="300"/>
                                        <p:tgtEl>
                                          <p:spTgt spid="333"/>
                                        </p:tgtEl>
                                        <p:attrNameLst>
                                          <p:attrName>ppt_h</p:attrName>
                                        </p:attrNameLst>
                                      </p:cBhvr>
                                      <p:tavLst>
                                        <p:tav tm="0">
                                          <p:val>
                                            <p:str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336"/>
                                        </p:tgtEl>
                                        <p:attrNameLst>
                                          <p:attrName>style.visibility</p:attrName>
                                        </p:attrNameLst>
                                      </p:cBhvr>
                                      <p:to>
                                        <p:strVal val="visible"/>
                                      </p:to>
                                    </p:set>
                                    <p:anim calcmode="lin" valueType="num">
                                      <p:cBhvr additive="base">
                                        <p:cTn id="33" dur="300"/>
                                        <p:tgtEl>
                                          <p:spTgt spid="336"/>
                                        </p:tgtEl>
                                        <p:attrNameLst>
                                          <p:attrName>ppt_w</p:attrName>
                                        </p:attrNameLst>
                                      </p:cBhvr>
                                      <p:tavLst>
                                        <p:tav tm="0">
                                          <p:val>
                                            <p:strVal val="0"/>
                                          </p:val>
                                        </p:tav>
                                        <p:tav tm="100000">
                                          <p:val>
                                            <p:strVal val="#ppt_w"/>
                                          </p:val>
                                        </p:tav>
                                      </p:tavLst>
                                    </p:anim>
                                    <p:anim calcmode="lin" valueType="num">
                                      <p:cBhvr additive="base">
                                        <p:cTn id="34" dur="300"/>
                                        <p:tgtEl>
                                          <p:spTgt spid="336"/>
                                        </p:tgtEl>
                                        <p:attrNameLst>
                                          <p:attrName>ppt_h</p:attrName>
                                        </p:attrNameLst>
                                      </p:cBhvr>
                                      <p:tavLst>
                                        <p:tav tm="0">
                                          <p:val>
                                            <p:str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334"/>
                                        </p:tgtEl>
                                        <p:attrNameLst>
                                          <p:attrName>style.visibility</p:attrName>
                                        </p:attrNameLst>
                                      </p:cBhvr>
                                      <p:to>
                                        <p:strVal val="visible"/>
                                      </p:to>
                                    </p:set>
                                    <p:anim calcmode="lin" valueType="num">
                                      <p:cBhvr additive="base">
                                        <p:cTn id="39" dur="300"/>
                                        <p:tgtEl>
                                          <p:spTgt spid="334"/>
                                        </p:tgtEl>
                                        <p:attrNameLst>
                                          <p:attrName>ppt_w</p:attrName>
                                        </p:attrNameLst>
                                      </p:cBhvr>
                                      <p:tavLst>
                                        <p:tav tm="0">
                                          <p:val>
                                            <p:strVal val="0"/>
                                          </p:val>
                                        </p:tav>
                                        <p:tav tm="100000">
                                          <p:val>
                                            <p:strVal val="#ppt_w"/>
                                          </p:val>
                                        </p:tav>
                                      </p:tavLst>
                                    </p:anim>
                                    <p:anim calcmode="lin" valueType="num">
                                      <p:cBhvr additive="base">
                                        <p:cTn id="40" dur="300"/>
                                        <p:tgtEl>
                                          <p:spTgt spid="334"/>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335"/>
                                        </p:tgtEl>
                                        <p:attrNameLst>
                                          <p:attrName>style.visibility</p:attrName>
                                        </p:attrNameLst>
                                      </p:cBhvr>
                                      <p:to>
                                        <p:strVal val="visible"/>
                                      </p:to>
                                    </p:set>
                                    <p:anim calcmode="lin" valueType="num">
                                      <p:cBhvr additive="base">
                                        <p:cTn id="43" dur="300"/>
                                        <p:tgtEl>
                                          <p:spTgt spid="335"/>
                                        </p:tgtEl>
                                        <p:attrNameLst>
                                          <p:attrName>ppt_w</p:attrName>
                                        </p:attrNameLst>
                                      </p:cBhvr>
                                      <p:tavLst>
                                        <p:tav tm="0">
                                          <p:val>
                                            <p:strVal val="0"/>
                                          </p:val>
                                        </p:tav>
                                        <p:tav tm="100000">
                                          <p:val>
                                            <p:strVal val="#ppt_w"/>
                                          </p:val>
                                        </p:tav>
                                      </p:tavLst>
                                    </p:anim>
                                    <p:anim calcmode="lin" valueType="num">
                                      <p:cBhvr additive="base">
                                        <p:cTn id="44" dur="300"/>
                                        <p:tgtEl>
                                          <p:spTgt spid="33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9"/>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Structure</a:t>
            </a:r>
            <a:endParaRPr/>
          </a:p>
        </p:txBody>
      </p:sp>
      <p:pic>
        <p:nvPicPr>
          <p:cNvPr id="343" name="Google Shape;343;p29"/>
          <p:cNvPicPr preferRelativeResize="0"/>
          <p:nvPr/>
        </p:nvPicPr>
        <p:blipFill>
          <a:blip r:embed="rId3">
            <a:alphaModFix/>
          </a:blip>
          <a:stretch>
            <a:fillRect/>
          </a:stretch>
        </p:blipFill>
        <p:spPr>
          <a:xfrm>
            <a:off x="4055971" y="258425"/>
            <a:ext cx="1032017" cy="1184748"/>
          </a:xfrm>
          <a:prstGeom prst="rect">
            <a:avLst/>
          </a:prstGeom>
          <a:noFill/>
          <a:ln>
            <a:noFill/>
          </a:ln>
        </p:spPr>
      </p:pic>
      <p:sp>
        <p:nvSpPr>
          <p:cNvPr id="344" name="Google Shape;344;p29"/>
          <p:cNvSpPr/>
          <p:nvPr/>
        </p:nvSpPr>
        <p:spPr>
          <a:xfrm>
            <a:off x="81850" y="2229725"/>
            <a:ext cx="2966400" cy="27231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45" name="Google Shape;345;p29"/>
          <p:cNvSpPr txBox="1"/>
          <p:nvPr/>
        </p:nvSpPr>
        <p:spPr>
          <a:xfrm>
            <a:off x="81850" y="1874225"/>
            <a:ext cx="2966400" cy="38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Front-end 	         </a:t>
            </a:r>
            <a:r>
              <a:rPr lang="en-CA" sz="800">
                <a:solidFill>
                  <a:schemeClr val="lt1"/>
                </a:solidFill>
                <a:latin typeface="Lato"/>
                <a:ea typeface="Lato"/>
                <a:cs typeface="Lato"/>
                <a:sym typeface="Lato"/>
              </a:rPr>
              <a:t>(what the user sees/the website)</a:t>
            </a:r>
            <a:endParaRPr sz="800">
              <a:solidFill>
                <a:schemeClr val="lt1"/>
              </a:solidFill>
              <a:latin typeface="Lato"/>
              <a:ea typeface="Lato"/>
              <a:cs typeface="Lato"/>
              <a:sym typeface="Lato"/>
            </a:endParaRPr>
          </a:p>
        </p:txBody>
      </p:sp>
      <p:sp>
        <p:nvSpPr>
          <p:cNvPr id="346" name="Google Shape;346;p29"/>
          <p:cNvSpPr txBox="1"/>
          <p:nvPr/>
        </p:nvSpPr>
        <p:spPr>
          <a:xfrm>
            <a:off x="3088875" y="1874225"/>
            <a:ext cx="2571900" cy="35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Back-end</a:t>
            </a:r>
            <a:endParaRPr sz="800">
              <a:solidFill>
                <a:schemeClr val="lt1"/>
              </a:solidFill>
              <a:latin typeface="Lato"/>
              <a:ea typeface="Lato"/>
              <a:cs typeface="Lato"/>
              <a:sym typeface="Lato"/>
            </a:endParaRPr>
          </a:p>
        </p:txBody>
      </p:sp>
      <p:sp>
        <p:nvSpPr>
          <p:cNvPr id="347" name="Google Shape;347;p29"/>
          <p:cNvSpPr txBox="1"/>
          <p:nvPr/>
        </p:nvSpPr>
        <p:spPr>
          <a:xfrm>
            <a:off x="6095900" y="1874225"/>
            <a:ext cx="2966400" cy="355500"/>
          </a:xfrm>
          <a:prstGeom prst="rect">
            <a:avLst/>
          </a:prstGeom>
          <a:noFill/>
          <a:ln>
            <a:noFill/>
          </a:ln>
        </p:spPr>
        <p:txBody>
          <a:bodyPr spcFirstLastPara="1" wrap="square" lIns="91425" tIns="91425" rIns="91425" bIns="91425" anchor="t" anchorCtr="0">
            <a:noAutofit/>
          </a:bodyPr>
          <a:lstStyle/>
          <a:p>
            <a:r>
              <a:rPr lang="en-CA" sz="1300">
                <a:solidFill>
                  <a:schemeClr val="lt1"/>
                </a:solidFill>
                <a:latin typeface="Lato"/>
                <a:ea typeface="Lato"/>
                <a:cs typeface="Lato"/>
                <a:sym typeface="Lato"/>
              </a:rPr>
              <a:t>Database</a:t>
            </a:r>
            <a:r>
              <a:rPr lang="en-CA" sz="800">
                <a:solidFill>
                  <a:schemeClr val="lt1"/>
                </a:solidFill>
                <a:latin typeface="Lato"/>
                <a:ea typeface="Lato"/>
                <a:cs typeface="Lato"/>
                <a:sym typeface="Lato"/>
              </a:rPr>
              <a:t>             (Holds run data)</a:t>
            </a:r>
            <a:endParaRPr sz="800">
              <a:solidFill>
                <a:schemeClr val="lt1"/>
              </a:solidFill>
              <a:latin typeface="Lato"/>
              <a:ea typeface="Lato"/>
              <a:cs typeface="Lato"/>
              <a:sym typeface="Lato"/>
            </a:endParaRPr>
          </a:p>
        </p:txBody>
      </p:sp>
      <p:sp>
        <p:nvSpPr>
          <p:cNvPr id="348" name="Google Shape;348;p29"/>
          <p:cNvSpPr txBox="1"/>
          <p:nvPr/>
        </p:nvSpPr>
        <p:spPr>
          <a:xfrm>
            <a:off x="3088800" y="1837475"/>
            <a:ext cx="2966400" cy="429000"/>
          </a:xfrm>
          <a:prstGeom prst="rect">
            <a:avLst/>
          </a:prstGeom>
          <a:noFill/>
          <a:ln>
            <a:noFill/>
          </a:ln>
        </p:spPr>
        <p:txBody>
          <a:bodyPr spcFirstLastPara="1" wrap="square" lIns="91425" tIns="91425" rIns="91425" bIns="91425" anchor="t" anchorCtr="0">
            <a:noAutofit/>
          </a:bodyPr>
          <a:lstStyle/>
          <a:p>
            <a:pPr marL="914400" lvl="0" indent="0" algn="l" rtl="0">
              <a:spcBef>
                <a:spcPts val="0"/>
              </a:spcBef>
              <a:spcAft>
                <a:spcPts val="0"/>
              </a:spcAft>
              <a:buNone/>
            </a:pPr>
            <a:r>
              <a:rPr lang="en-CA" sz="800">
                <a:solidFill>
                  <a:schemeClr val="lt1"/>
                </a:solidFill>
                <a:latin typeface="Lato"/>
                <a:ea typeface="Lato"/>
                <a:cs typeface="Lato"/>
                <a:sym typeface="Lato"/>
              </a:rPr>
              <a:t>(Abstracted interface</a:t>
            </a:r>
            <a:endParaRPr sz="800">
              <a:solidFill>
                <a:schemeClr val="lt1"/>
              </a:solidFill>
              <a:latin typeface="Lato"/>
              <a:ea typeface="Lato"/>
              <a:cs typeface="Lato"/>
              <a:sym typeface="Lato"/>
            </a:endParaRPr>
          </a:p>
          <a:p>
            <a:pPr marL="914400" lvl="0" indent="0" algn="l" rtl="0">
              <a:spcBef>
                <a:spcPts val="0"/>
              </a:spcBef>
              <a:spcAft>
                <a:spcPts val="0"/>
              </a:spcAft>
              <a:buNone/>
            </a:pPr>
            <a:r>
              <a:rPr lang="en-CA" sz="800">
                <a:solidFill>
                  <a:schemeClr val="lt1"/>
                </a:solidFill>
                <a:latin typeface="Lato"/>
                <a:ea typeface="Lato"/>
                <a:cs typeface="Lato"/>
                <a:sym typeface="Lato"/>
              </a:rPr>
              <a:t>between front-end and database)</a:t>
            </a:r>
            <a:endParaRPr sz="800">
              <a:solidFill>
                <a:schemeClr val="lt1"/>
              </a:solidFill>
              <a:latin typeface="Lato"/>
              <a:ea typeface="Lato"/>
              <a:cs typeface="Lato"/>
              <a:sym typeface="Lato"/>
            </a:endParaRPr>
          </a:p>
        </p:txBody>
      </p:sp>
      <p:sp>
        <p:nvSpPr>
          <p:cNvPr id="349" name="Google Shape;349;p29"/>
          <p:cNvSpPr/>
          <p:nvPr/>
        </p:nvSpPr>
        <p:spPr>
          <a:xfrm>
            <a:off x="3088803" y="2229725"/>
            <a:ext cx="2966400" cy="2723100"/>
          </a:xfrm>
          <a:prstGeom prst="rect">
            <a:avLst/>
          </a:prstGeom>
          <a:noFill/>
          <a:ln w="2857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50" name="Google Shape;350;p29"/>
          <p:cNvSpPr/>
          <p:nvPr/>
        </p:nvSpPr>
        <p:spPr>
          <a:xfrm>
            <a:off x="6095757" y="2229725"/>
            <a:ext cx="2966400" cy="27231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51" name="Google Shape;351;p29"/>
          <p:cNvSpPr/>
          <p:nvPr/>
        </p:nvSpPr>
        <p:spPr>
          <a:xfrm>
            <a:off x="6095757" y="2229725"/>
            <a:ext cx="2966400" cy="2723100"/>
          </a:xfrm>
          <a:prstGeom prst="rect">
            <a:avLst/>
          </a:prstGeom>
          <a:solidFill>
            <a:srgbClr val="F8EC1F"/>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52" name="Google Shape;352;p29"/>
          <p:cNvSpPr/>
          <p:nvPr/>
        </p:nvSpPr>
        <p:spPr>
          <a:xfrm>
            <a:off x="6095757" y="2229725"/>
            <a:ext cx="2966400" cy="2723100"/>
          </a:xfrm>
          <a:prstGeom prst="rect">
            <a:avLst/>
          </a:prstGeom>
          <a:solidFill>
            <a:schemeClr val="dk2"/>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353" name="Google Shape;353;p29"/>
          <p:cNvPicPr preferRelativeResize="0"/>
          <p:nvPr/>
        </p:nvPicPr>
        <p:blipFill>
          <a:blip r:embed="rId4">
            <a:alphaModFix/>
          </a:blip>
          <a:stretch>
            <a:fillRect/>
          </a:stretch>
        </p:blipFill>
        <p:spPr>
          <a:xfrm>
            <a:off x="7086568" y="2929025"/>
            <a:ext cx="984750" cy="1324500"/>
          </a:xfrm>
          <a:prstGeom prst="rect">
            <a:avLst/>
          </a:prstGeom>
          <a:noFill/>
          <a:ln>
            <a:noFill/>
          </a:ln>
        </p:spPr>
      </p:pic>
      <p:sp>
        <p:nvSpPr>
          <p:cNvPr id="354" name="Google Shape;354;p29"/>
          <p:cNvSpPr txBox="1"/>
          <p:nvPr/>
        </p:nvSpPr>
        <p:spPr>
          <a:xfrm>
            <a:off x="6167000" y="4175550"/>
            <a:ext cx="2823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100">
                <a:solidFill>
                  <a:schemeClr val="dk1"/>
                </a:solidFill>
                <a:latin typeface="Lato"/>
                <a:ea typeface="Lato"/>
                <a:cs typeface="Lato"/>
                <a:sym typeface="Lato"/>
              </a:rPr>
              <a:t>Uses JSON files for each data point/run. Allows for different fields in future if they change.</a:t>
            </a:r>
            <a:endParaRPr sz="1100">
              <a:solidFill>
                <a:schemeClr val="dk1"/>
              </a:solidFill>
              <a:latin typeface="Lato"/>
              <a:ea typeface="Lato"/>
              <a:cs typeface="Lato"/>
              <a:sym typeface="Lato"/>
            </a:endParaRPr>
          </a:p>
        </p:txBody>
      </p:sp>
      <p:sp>
        <p:nvSpPr>
          <p:cNvPr id="355" name="Google Shape;355;p29"/>
          <p:cNvSpPr/>
          <p:nvPr/>
        </p:nvSpPr>
        <p:spPr>
          <a:xfrm>
            <a:off x="6167000" y="4255200"/>
            <a:ext cx="165651" cy="590691"/>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sp>
        <p:nvSpPr>
          <p:cNvPr id="356" name="Google Shape;356;p29"/>
          <p:cNvSpPr/>
          <p:nvPr/>
        </p:nvSpPr>
        <p:spPr>
          <a:xfrm flipH="1">
            <a:off x="8825250" y="4255200"/>
            <a:ext cx="165651" cy="590691"/>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sp>
        <p:nvSpPr>
          <p:cNvPr id="357" name="Google Shape;357;p29"/>
          <p:cNvSpPr/>
          <p:nvPr/>
        </p:nvSpPr>
        <p:spPr>
          <a:xfrm>
            <a:off x="3088807" y="2229725"/>
            <a:ext cx="2966400" cy="2723100"/>
          </a:xfrm>
          <a:prstGeom prst="rect">
            <a:avLst/>
          </a:prstGeom>
          <a:solidFill>
            <a:srgbClr val="F8EC1F"/>
          </a:solidFill>
          <a:ln w="2857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58" name="Google Shape;358;p29"/>
          <p:cNvSpPr/>
          <p:nvPr/>
        </p:nvSpPr>
        <p:spPr>
          <a:xfrm>
            <a:off x="3088882" y="2229725"/>
            <a:ext cx="2966400" cy="2723100"/>
          </a:xfrm>
          <a:prstGeom prst="rect">
            <a:avLst/>
          </a:prstGeom>
          <a:solidFill>
            <a:schemeClr val="dk2"/>
          </a:solidFill>
          <a:ln w="2857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359" name="Google Shape;359;p29"/>
          <p:cNvPicPr preferRelativeResize="0"/>
          <p:nvPr/>
        </p:nvPicPr>
        <p:blipFill>
          <a:blip r:embed="rId5">
            <a:alphaModFix/>
          </a:blip>
          <a:stretch>
            <a:fillRect/>
          </a:stretch>
        </p:blipFill>
        <p:spPr>
          <a:xfrm>
            <a:off x="3653575" y="2998900"/>
            <a:ext cx="1836826" cy="1184750"/>
          </a:xfrm>
          <a:prstGeom prst="rect">
            <a:avLst/>
          </a:prstGeom>
          <a:noFill/>
          <a:ln>
            <a:noFill/>
          </a:ln>
        </p:spPr>
      </p:pic>
      <p:sp>
        <p:nvSpPr>
          <p:cNvPr id="360" name="Google Shape;360;p29"/>
          <p:cNvSpPr txBox="1"/>
          <p:nvPr/>
        </p:nvSpPr>
        <p:spPr>
          <a:xfrm>
            <a:off x="3526350" y="4201500"/>
            <a:ext cx="2091300" cy="698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100">
                <a:solidFill>
                  <a:schemeClr val="dk1"/>
                </a:solidFill>
                <a:latin typeface="Lato"/>
                <a:ea typeface="Lato"/>
                <a:cs typeface="Lato"/>
                <a:sym typeface="Lato"/>
              </a:rPr>
              <a:t>Enables fast routing and prevents malicious injection into the database.</a:t>
            </a:r>
            <a:endParaRPr sz="1100">
              <a:solidFill>
                <a:schemeClr val="dk1"/>
              </a:solidFill>
              <a:latin typeface="Lato"/>
              <a:ea typeface="Lato"/>
              <a:cs typeface="Lato"/>
              <a:sym typeface="Lato"/>
            </a:endParaRPr>
          </a:p>
        </p:txBody>
      </p:sp>
      <p:sp>
        <p:nvSpPr>
          <p:cNvPr id="361" name="Google Shape;361;p29"/>
          <p:cNvSpPr/>
          <p:nvPr/>
        </p:nvSpPr>
        <p:spPr>
          <a:xfrm>
            <a:off x="3526350" y="4255200"/>
            <a:ext cx="165651" cy="590691"/>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sp>
        <p:nvSpPr>
          <p:cNvPr id="362" name="Google Shape;362;p29"/>
          <p:cNvSpPr/>
          <p:nvPr/>
        </p:nvSpPr>
        <p:spPr>
          <a:xfrm flipH="1">
            <a:off x="5452000" y="4255200"/>
            <a:ext cx="165651" cy="590691"/>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sp>
        <p:nvSpPr>
          <p:cNvPr id="363" name="Google Shape;363;p29"/>
          <p:cNvSpPr/>
          <p:nvPr/>
        </p:nvSpPr>
        <p:spPr>
          <a:xfrm>
            <a:off x="81850" y="2229725"/>
            <a:ext cx="2966400" cy="2723100"/>
          </a:xfrm>
          <a:prstGeom prst="rect">
            <a:avLst/>
          </a:prstGeom>
          <a:solidFill>
            <a:srgbClr val="F8EC1F"/>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64" name="Google Shape;364;p29"/>
          <p:cNvSpPr/>
          <p:nvPr/>
        </p:nvSpPr>
        <p:spPr>
          <a:xfrm>
            <a:off x="81850" y="2229713"/>
            <a:ext cx="2966400" cy="2723100"/>
          </a:xfrm>
          <a:prstGeom prst="rect">
            <a:avLst/>
          </a:prstGeom>
          <a:solidFill>
            <a:schemeClr val="dk2"/>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365" name="Google Shape;365;p29"/>
          <p:cNvPicPr preferRelativeResize="0"/>
          <p:nvPr/>
        </p:nvPicPr>
        <p:blipFill>
          <a:blip r:embed="rId6">
            <a:alphaModFix/>
          </a:blip>
          <a:stretch>
            <a:fillRect/>
          </a:stretch>
        </p:blipFill>
        <p:spPr>
          <a:xfrm>
            <a:off x="207600" y="3132111"/>
            <a:ext cx="1032026" cy="918330"/>
          </a:xfrm>
          <a:prstGeom prst="rect">
            <a:avLst/>
          </a:prstGeom>
          <a:noFill/>
          <a:ln>
            <a:noFill/>
          </a:ln>
        </p:spPr>
      </p:pic>
      <p:pic>
        <p:nvPicPr>
          <p:cNvPr id="366" name="Google Shape;366;p29"/>
          <p:cNvPicPr preferRelativeResize="0"/>
          <p:nvPr/>
        </p:nvPicPr>
        <p:blipFill>
          <a:blip r:embed="rId6">
            <a:alphaModFix/>
          </a:blip>
          <a:stretch>
            <a:fillRect/>
          </a:stretch>
        </p:blipFill>
        <p:spPr>
          <a:xfrm>
            <a:off x="1197297" y="3264023"/>
            <a:ext cx="735501" cy="654501"/>
          </a:xfrm>
          <a:prstGeom prst="rect">
            <a:avLst/>
          </a:prstGeom>
          <a:noFill/>
          <a:ln>
            <a:noFill/>
          </a:ln>
        </p:spPr>
      </p:pic>
      <p:pic>
        <p:nvPicPr>
          <p:cNvPr id="367" name="Google Shape;367;p29"/>
          <p:cNvPicPr preferRelativeResize="0"/>
          <p:nvPr/>
        </p:nvPicPr>
        <p:blipFill>
          <a:blip r:embed="rId6">
            <a:alphaModFix/>
          </a:blip>
          <a:stretch>
            <a:fillRect/>
          </a:stretch>
        </p:blipFill>
        <p:spPr>
          <a:xfrm>
            <a:off x="1061775" y="3253125"/>
            <a:ext cx="760003" cy="676301"/>
          </a:xfrm>
          <a:prstGeom prst="rect">
            <a:avLst/>
          </a:prstGeom>
          <a:noFill/>
          <a:ln>
            <a:noFill/>
          </a:ln>
        </p:spPr>
      </p:pic>
      <p:pic>
        <p:nvPicPr>
          <p:cNvPr id="368" name="Google Shape;368;p29"/>
          <p:cNvPicPr preferRelativeResize="0"/>
          <p:nvPr/>
        </p:nvPicPr>
        <p:blipFill>
          <a:blip r:embed="rId6">
            <a:alphaModFix/>
          </a:blip>
          <a:stretch>
            <a:fillRect/>
          </a:stretch>
        </p:blipFill>
        <p:spPr>
          <a:xfrm>
            <a:off x="942700" y="3230088"/>
            <a:ext cx="811802" cy="722374"/>
          </a:xfrm>
          <a:prstGeom prst="rect">
            <a:avLst/>
          </a:prstGeom>
          <a:noFill/>
          <a:ln>
            <a:noFill/>
          </a:ln>
        </p:spPr>
      </p:pic>
      <p:pic>
        <p:nvPicPr>
          <p:cNvPr id="369" name="Google Shape;369;p29"/>
          <p:cNvPicPr preferRelativeResize="0"/>
          <p:nvPr/>
        </p:nvPicPr>
        <p:blipFill>
          <a:blip r:embed="rId6">
            <a:alphaModFix/>
          </a:blip>
          <a:stretch>
            <a:fillRect/>
          </a:stretch>
        </p:blipFill>
        <p:spPr>
          <a:xfrm>
            <a:off x="743225" y="3196837"/>
            <a:ext cx="886525" cy="788874"/>
          </a:xfrm>
          <a:prstGeom prst="rect">
            <a:avLst/>
          </a:prstGeom>
          <a:noFill/>
          <a:ln>
            <a:noFill/>
          </a:ln>
        </p:spPr>
      </p:pic>
      <p:pic>
        <p:nvPicPr>
          <p:cNvPr id="370" name="Google Shape;370;p29"/>
          <p:cNvPicPr preferRelativeResize="0"/>
          <p:nvPr/>
        </p:nvPicPr>
        <p:blipFill>
          <a:blip r:embed="rId6">
            <a:alphaModFix/>
          </a:blip>
          <a:stretch>
            <a:fillRect/>
          </a:stretch>
        </p:blipFill>
        <p:spPr>
          <a:xfrm>
            <a:off x="507875" y="3164012"/>
            <a:ext cx="960275" cy="854526"/>
          </a:xfrm>
          <a:prstGeom prst="rect">
            <a:avLst/>
          </a:prstGeom>
          <a:noFill/>
          <a:ln>
            <a:noFill/>
          </a:ln>
        </p:spPr>
      </p:pic>
      <p:pic>
        <p:nvPicPr>
          <p:cNvPr id="371" name="Google Shape;371;p29"/>
          <p:cNvPicPr preferRelativeResize="0"/>
          <p:nvPr/>
        </p:nvPicPr>
        <p:blipFill>
          <a:blip r:embed="rId6">
            <a:alphaModFix/>
          </a:blip>
          <a:stretch>
            <a:fillRect/>
          </a:stretch>
        </p:blipFill>
        <p:spPr>
          <a:xfrm>
            <a:off x="324000" y="3150367"/>
            <a:ext cx="990925" cy="881782"/>
          </a:xfrm>
          <a:prstGeom prst="rect">
            <a:avLst/>
          </a:prstGeom>
          <a:noFill/>
          <a:ln>
            <a:noFill/>
          </a:ln>
        </p:spPr>
      </p:pic>
      <p:sp>
        <p:nvSpPr>
          <p:cNvPr id="372" name="Google Shape;372;p29"/>
          <p:cNvSpPr/>
          <p:nvPr/>
        </p:nvSpPr>
        <p:spPr>
          <a:xfrm>
            <a:off x="130775" y="-469350"/>
            <a:ext cx="902400" cy="319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a:latin typeface="Lato"/>
                <a:ea typeface="Lato"/>
                <a:cs typeface="Lato"/>
                <a:sym typeface="Lato"/>
              </a:rPr>
              <a:t>Time</a:t>
            </a:r>
            <a:endParaRPr>
              <a:latin typeface="Lato"/>
              <a:ea typeface="Lato"/>
              <a:cs typeface="Lato"/>
              <a:sym typeface="Lato"/>
            </a:endParaRPr>
          </a:p>
        </p:txBody>
      </p:sp>
      <p:pic>
        <p:nvPicPr>
          <p:cNvPr id="373" name="Google Shape;373;p29"/>
          <p:cNvPicPr preferRelativeResize="0"/>
          <p:nvPr/>
        </p:nvPicPr>
        <p:blipFill>
          <a:blip r:embed="rId7">
            <a:alphaModFix/>
          </a:blip>
          <a:stretch>
            <a:fillRect/>
          </a:stretch>
        </p:blipFill>
        <p:spPr>
          <a:xfrm>
            <a:off x="1245350" y="3396463"/>
            <a:ext cx="639402" cy="389626"/>
          </a:xfrm>
          <a:prstGeom prst="rect">
            <a:avLst/>
          </a:prstGeom>
          <a:noFill/>
          <a:ln>
            <a:noFill/>
          </a:ln>
        </p:spPr>
      </p:pic>
      <p:pic>
        <p:nvPicPr>
          <p:cNvPr id="374" name="Google Shape;374;p29"/>
          <p:cNvPicPr preferRelativeResize="0"/>
          <p:nvPr/>
        </p:nvPicPr>
        <p:blipFill>
          <a:blip r:embed="rId7">
            <a:alphaModFix/>
          </a:blip>
          <a:stretch>
            <a:fillRect/>
          </a:stretch>
        </p:blipFill>
        <p:spPr>
          <a:xfrm>
            <a:off x="1297500" y="3376788"/>
            <a:ext cx="704016" cy="429000"/>
          </a:xfrm>
          <a:prstGeom prst="rect">
            <a:avLst/>
          </a:prstGeom>
          <a:noFill/>
          <a:ln>
            <a:noFill/>
          </a:ln>
        </p:spPr>
      </p:pic>
      <p:pic>
        <p:nvPicPr>
          <p:cNvPr id="375" name="Google Shape;375;p29"/>
          <p:cNvPicPr preferRelativeResize="0"/>
          <p:nvPr/>
        </p:nvPicPr>
        <p:blipFill>
          <a:blip r:embed="rId7">
            <a:alphaModFix/>
          </a:blip>
          <a:stretch>
            <a:fillRect/>
          </a:stretch>
        </p:blipFill>
        <p:spPr>
          <a:xfrm>
            <a:off x="1362275" y="3367171"/>
            <a:ext cx="735501" cy="448180"/>
          </a:xfrm>
          <a:prstGeom prst="rect">
            <a:avLst/>
          </a:prstGeom>
          <a:noFill/>
          <a:ln>
            <a:noFill/>
          </a:ln>
        </p:spPr>
      </p:pic>
      <p:pic>
        <p:nvPicPr>
          <p:cNvPr id="376" name="Google Shape;376;p29"/>
          <p:cNvPicPr preferRelativeResize="0"/>
          <p:nvPr/>
        </p:nvPicPr>
        <p:blipFill>
          <a:blip r:embed="rId7">
            <a:alphaModFix/>
          </a:blip>
          <a:stretch>
            <a:fillRect/>
          </a:stretch>
        </p:blipFill>
        <p:spPr>
          <a:xfrm>
            <a:off x="1426050" y="3343924"/>
            <a:ext cx="811798" cy="494664"/>
          </a:xfrm>
          <a:prstGeom prst="rect">
            <a:avLst/>
          </a:prstGeom>
          <a:noFill/>
          <a:ln>
            <a:noFill/>
          </a:ln>
        </p:spPr>
      </p:pic>
      <p:pic>
        <p:nvPicPr>
          <p:cNvPr id="377" name="Google Shape;377;p29"/>
          <p:cNvPicPr preferRelativeResize="0"/>
          <p:nvPr/>
        </p:nvPicPr>
        <p:blipFill>
          <a:blip r:embed="rId7">
            <a:alphaModFix/>
          </a:blip>
          <a:stretch>
            <a:fillRect/>
          </a:stretch>
        </p:blipFill>
        <p:spPr>
          <a:xfrm>
            <a:off x="1499150" y="3328138"/>
            <a:ext cx="863626" cy="526250"/>
          </a:xfrm>
          <a:prstGeom prst="rect">
            <a:avLst/>
          </a:prstGeom>
          <a:noFill/>
          <a:ln>
            <a:noFill/>
          </a:ln>
        </p:spPr>
      </p:pic>
      <p:pic>
        <p:nvPicPr>
          <p:cNvPr id="378" name="Google Shape;378;p29"/>
          <p:cNvPicPr preferRelativeResize="0"/>
          <p:nvPr/>
        </p:nvPicPr>
        <p:blipFill>
          <a:blip r:embed="rId7">
            <a:alphaModFix/>
          </a:blip>
          <a:stretch>
            <a:fillRect/>
          </a:stretch>
        </p:blipFill>
        <p:spPr>
          <a:xfrm>
            <a:off x="1576225" y="3305726"/>
            <a:ext cx="937174" cy="571075"/>
          </a:xfrm>
          <a:prstGeom prst="rect">
            <a:avLst/>
          </a:prstGeom>
          <a:noFill/>
          <a:ln>
            <a:noFill/>
          </a:ln>
        </p:spPr>
      </p:pic>
      <p:pic>
        <p:nvPicPr>
          <p:cNvPr id="379" name="Google Shape;379;p29"/>
          <p:cNvPicPr preferRelativeResize="0"/>
          <p:nvPr/>
        </p:nvPicPr>
        <p:blipFill>
          <a:blip r:embed="rId7">
            <a:alphaModFix/>
          </a:blip>
          <a:stretch>
            <a:fillRect/>
          </a:stretch>
        </p:blipFill>
        <p:spPr>
          <a:xfrm>
            <a:off x="1664825" y="3264050"/>
            <a:ext cx="1074077" cy="654500"/>
          </a:xfrm>
          <a:prstGeom prst="rect">
            <a:avLst/>
          </a:prstGeom>
          <a:noFill/>
          <a:ln>
            <a:noFill/>
          </a:ln>
        </p:spPr>
      </p:pic>
      <p:pic>
        <p:nvPicPr>
          <p:cNvPr id="380" name="Google Shape;380;p29"/>
          <p:cNvPicPr preferRelativeResize="0"/>
          <p:nvPr/>
        </p:nvPicPr>
        <p:blipFill>
          <a:blip r:embed="rId7">
            <a:alphaModFix/>
          </a:blip>
          <a:stretch>
            <a:fillRect/>
          </a:stretch>
        </p:blipFill>
        <p:spPr>
          <a:xfrm>
            <a:off x="1691626" y="3216247"/>
            <a:ext cx="1230851" cy="750042"/>
          </a:xfrm>
          <a:prstGeom prst="rect">
            <a:avLst/>
          </a:prstGeom>
          <a:noFill/>
          <a:ln>
            <a:noFill/>
          </a:ln>
        </p:spPr>
      </p:pic>
      <p:sp>
        <p:nvSpPr>
          <p:cNvPr id="381" name="Google Shape;381;p29"/>
          <p:cNvSpPr txBox="1"/>
          <p:nvPr/>
        </p:nvSpPr>
        <p:spPr>
          <a:xfrm>
            <a:off x="164413" y="2812600"/>
            <a:ext cx="1118400" cy="319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rgbClr val="61DAFB"/>
                </a:solidFill>
                <a:latin typeface="Lato"/>
                <a:ea typeface="Lato"/>
                <a:cs typeface="Lato"/>
                <a:sym typeface="Lato"/>
              </a:rPr>
              <a:t>React</a:t>
            </a:r>
            <a:endParaRPr sz="1300">
              <a:solidFill>
                <a:srgbClr val="61DAFB"/>
              </a:solidFill>
              <a:latin typeface="Lato"/>
              <a:ea typeface="Lato"/>
              <a:cs typeface="Lato"/>
              <a:sym typeface="Lato"/>
            </a:endParaRPr>
          </a:p>
        </p:txBody>
      </p:sp>
      <p:sp>
        <p:nvSpPr>
          <p:cNvPr id="382" name="Google Shape;382;p29"/>
          <p:cNvSpPr txBox="1"/>
          <p:nvPr/>
        </p:nvSpPr>
        <p:spPr>
          <a:xfrm>
            <a:off x="1747838" y="2812600"/>
            <a:ext cx="1118400" cy="319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rgbClr val="9654FF"/>
                </a:solidFill>
                <a:latin typeface="Lato"/>
                <a:ea typeface="Lato"/>
                <a:cs typeface="Lato"/>
                <a:sym typeface="Lato"/>
              </a:rPr>
              <a:t>Vite</a:t>
            </a:r>
            <a:endParaRPr sz="1300">
              <a:solidFill>
                <a:srgbClr val="9654FF"/>
              </a:solidFill>
              <a:latin typeface="Lato"/>
              <a:ea typeface="Lato"/>
              <a:cs typeface="Lato"/>
              <a:sym typeface="Lato"/>
            </a:endParaRPr>
          </a:p>
        </p:txBody>
      </p:sp>
      <p:sp>
        <p:nvSpPr>
          <p:cNvPr id="383" name="Google Shape;383;p29"/>
          <p:cNvSpPr txBox="1"/>
          <p:nvPr/>
        </p:nvSpPr>
        <p:spPr>
          <a:xfrm>
            <a:off x="1522175" y="4018550"/>
            <a:ext cx="1512600" cy="827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1000">
                <a:solidFill>
                  <a:schemeClr val="dk1"/>
                </a:solidFill>
                <a:latin typeface="Lato"/>
                <a:ea typeface="Lato"/>
                <a:cs typeface="Lato"/>
                <a:sym typeface="Lato"/>
              </a:rPr>
              <a:t>Bundles, optimizes, and quickly builds/deploys javascript and css files.</a:t>
            </a:r>
            <a:endParaRPr sz="1000">
              <a:solidFill>
                <a:schemeClr val="dk1"/>
              </a:solidFill>
              <a:latin typeface="Lato"/>
              <a:ea typeface="Lato"/>
              <a:cs typeface="Lato"/>
              <a:sym typeface="Lato"/>
            </a:endParaRPr>
          </a:p>
        </p:txBody>
      </p:sp>
      <p:sp>
        <p:nvSpPr>
          <p:cNvPr id="384" name="Google Shape;384;p29"/>
          <p:cNvSpPr txBox="1"/>
          <p:nvPr/>
        </p:nvSpPr>
        <p:spPr>
          <a:xfrm>
            <a:off x="50100" y="4018550"/>
            <a:ext cx="1538700" cy="9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1000">
                <a:solidFill>
                  <a:schemeClr val="dk1"/>
                </a:solidFill>
                <a:latin typeface="Lato"/>
                <a:ea typeface="Lato"/>
                <a:cs typeface="Lato"/>
                <a:sym typeface="Lato"/>
              </a:rPr>
              <a:t>To create interactive websites that load and change elements without the page reloading/changing.</a:t>
            </a:r>
            <a:endParaRPr sz="1000">
              <a:solidFill>
                <a:schemeClr val="dk1"/>
              </a:solidFill>
              <a:latin typeface="Lato"/>
              <a:ea typeface="Lato"/>
              <a:cs typeface="Lato"/>
              <a:sym typeface="Lato"/>
            </a:endParaRPr>
          </a:p>
        </p:txBody>
      </p:sp>
      <p:sp>
        <p:nvSpPr>
          <p:cNvPr id="385" name="Google Shape;385;p29"/>
          <p:cNvSpPr/>
          <p:nvPr/>
        </p:nvSpPr>
        <p:spPr>
          <a:xfrm>
            <a:off x="1563051" y="4050450"/>
            <a:ext cx="124781" cy="590691"/>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sp>
        <p:nvSpPr>
          <p:cNvPr id="386" name="Google Shape;386;p29"/>
          <p:cNvSpPr/>
          <p:nvPr/>
        </p:nvSpPr>
        <p:spPr>
          <a:xfrm flipH="1">
            <a:off x="2882594" y="4050450"/>
            <a:ext cx="124781" cy="590691"/>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sp>
        <p:nvSpPr>
          <p:cNvPr id="387" name="Google Shape;387;p29"/>
          <p:cNvSpPr/>
          <p:nvPr/>
        </p:nvSpPr>
        <p:spPr>
          <a:xfrm>
            <a:off x="130775" y="4063850"/>
            <a:ext cx="124781" cy="827710"/>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sp>
        <p:nvSpPr>
          <p:cNvPr id="388" name="Google Shape;388;p29"/>
          <p:cNvSpPr/>
          <p:nvPr/>
        </p:nvSpPr>
        <p:spPr>
          <a:xfrm flipH="1">
            <a:off x="1379382" y="4063850"/>
            <a:ext cx="124781" cy="827710"/>
          </a:xfrm>
          <a:custGeom>
            <a:avLst/>
            <a:gdLst/>
            <a:ahLst/>
            <a:cxnLst/>
            <a:rect l="l" t="t" r="r" b="b"/>
            <a:pathLst>
              <a:path w="5289" h="21835" extrusionOk="0">
                <a:moveTo>
                  <a:pt x="5290" y="0"/>
                </a:moveTo>
                <a:cubicBezTo>
                  <a:pt x="-1473" y="2707"/>
                  <a:pt x="-1666" y="17801"/>
                  <a:pt x="4399" y="21835"/>
                </a:cubicBezTo>
              </a:path>
            </a:pathLst>
          </a:custGeom>
          <a:noFill/>
          <a:ln w="9525" cap="flat" cmpd="sng">
            <a:solidFill>
              <a:schemeClr val="dk1"/>
            </a:solidFill>
            <a:prstDash val="solid"/>
            <a:round/>
            <a:headEnd type="none" w="med" len="med"/>
            <a:tailEnd type="none" w="med" len="med"/>
          </a:ln>
        </p:spPr>
      </p:sp>
      <p:grpSp>
        <p:nvGrpSpPr>
          <p:cNvPr id="389" name="Google Shape;389;p29"/>
          <p:cNvGrpSpPr/>
          <p:nvPr/>
        </p:nvGrpSpPr>
        <p:grpSpPr>
          <a:xfrm>
            <a:off x="1556925" y="1418925"/>
            <a:ext cx="6027000" cy="532850"/>
            <a:chOff x="1556925" y="1418925"/>
            <a:chExt cx="6027000" cy="532850"/>
          </a:xfrm>
        </p:grpSpPr>
        <p:cxnSp>
          <p:nvCxnSpPr>
            <p:cNvPr id="390" name="Google Shape;390;p29"/>
            <p:cNvCxnSpPr/>
            <p:nvPr/>
          </p:nvCxnSpPr>
          <p:spPr>
            <a:xfrm>
              <a:off x="4571325" y="1418925"/>
              <a:ext cx="5100" cy="225900"/>
            </a:xfrm>
            <a:prstGeom prst="straightConnector1">
              <a:avLst/>
            </a:prstGeom>
            <a:noFill/>
            <a:ln w="19050" cap="flat" cmpd="sng">
              <a:solidFill>
                <a:srgbClr val="009900"/>
              </a:solidFill>
              <a:prstDash val="solid"/>
              <a:round/>
              <a:headEnd type="none" w="med" len="med"/>
              <a:tailEnd type="none" w="med" len="med"/>
            </a:ln>
          </p:spPr>
        </p:cxnSp>
        <p:cxnSp>
          <p:nvCxnSpPr>
            <p:cNvPr id="391" name="Google Shape;391;p29"/>
            <p:cNvCxnSpPr/>
            <p:nvPr/>
          </p:nvCxnSpPr>
          <p:spPr>
            <a:xfrm>
              <a:off x="4576425" y="1633650"/>
              <a:ext cx="5100" cy="225900"/>
            </a:xfrm>
            <a:prstGeom prst="straightConnector1">
              <a:avLst/>
            </a:prstGeom>
            <a:noFill/>
            <a:ln w="19050" cap="flat" cmpd="sng">
              <a:solidFill>
                <a:srgbClr val="009900"/>
              </a:solidFill>
              <a:prstDash val="solid"/>
              <a:round/>
              <a:headEnd type="none" w="med" len="med"/>
              <a:tailEnd type="triangle" w="med" len="med"/>
            </a:ln>
          </p:spPr>
        </p:cxnSp>
        <p:cxnSp>
          <p:nvCxnSpPr>
            <p:cNvPr id="392" name="Google Shape;392;p29"/>
            <p:cNvCxnSpPr/>
            <p:nvPr/>
          </p:nvCxnSpPr>
          <p:spPr>
            <a:xfrm rot="10800000" flipH="1">
              <a:off x="1565725" y="1729775"/>
              <a:ext cx="600" cy="222000"/>
            </a:xfrm>
            <a:prstGeom prst="straightConnector1">
              <a:avLst/>
            </a:prstGeom>
            <a:noFill/>
            <a:ln w="19050" cap="flat" cmpd="sng">
              <a:solidFill>
                <a:srgbClr val="009900"/>
              </a:solidFill>
              <a:prstDash val="solid"/>
              <a:round/>
              <a:headEnd type="triangle" w="med" len="med"/>
              <a:tailEnd type="none" w="med" len="med"/>
            </a:ln>
          </p:spPr>
        </p:cxnSp>
        <p:cxnSp>
          <p:nvCxnSpPr>
            <p:cNvPr id="393" name="Google Shape;393;p29"/>
            <p:cNvCxnSpPr/>
            <p:nvPr/>
          </p:nvCxnSpPr>
          <p:spPr>
            <a:xfrm flipH="1">
              <a:off x="1556925" y="1625925"/>
              <a:ext cx="3013500" cy="112200"/>
            </a:xfrm>
            <a:prstGeom prst="straightConnector1">
              <a:avLst/>
            </a:prstGeom>
            <a:noFill/>
            <a:ln w="19050" cap="flat" cmpd="sng">
              <a:solidFill>
                <a:srgbClr val="009900"/>
              </a:solidFill>
              <a:prstDash val="solid"/>
              <a:round/>
              <a:headEnd type="none" w="med" len="med"/>
              <a:tailEnd type="none" w="med" len="med"/>
            </a:ln>
          </p:spPr>
        </p:cxnSp>
        <p:cxnSp>
          <p:nvCxnSpPr>
            <p:cNvPr id="394" name="Google Shape;394;p29"/>
            <p:cNvCxnSpPr/>
            <p:nvPr/>
          </p:nvCxnSpPr>
          <p:spPr>
            <a:xfrm rot="10800000">
              <a:off x="7574525" y="1729763"/>
              <a:ext cx="600" cy="222000"/>
            </a:xfrm>
            <a:prstGeom prst="straightConnector1">
              <a:avLst/>
            </a:prstGeom>
            <a:noFill/>
            <a:ln w="19050" cap="flat" cmpd="sng">
              <a:solidFill>
                <a:srgbClr val="009900"/>
              </a:solidFill>
              <a:prstDash val="solid"/>
              <a:round/>
              <a:headEnd type="triangle" w="med" len="med"/>
              <a:tailEnd type="none" w="med" len="med"/>
            </a:ln>
          </p:spPr>
        </p:cxnSp>
        <p:cxnSp>
          <p:nvCxnSpPr>
            <p:cNvPr id="395" name="Google Shape;395;p29"/>
            <p:cNvCxnSpPr/>
            <p:nvPr/>
          </p:nvCxnSpPr>
          <p:spPr>
            <a:xfrm>
              <a:off x="4570425" y="1625913"/>
              <a:ext cx="3013500" cy="112200"/>
            </a:xfrm>
            <a:prstGeom prst="straightConnector1">
              <a:avLst/>
            </a:prstGeom>
            <a:noFill/>
            <a:ln w="19050" cap="flat" cmpd="sng">
              <a:solidFill>
                <a:srgbClr val="009900"/>
              </a:solidFill>
              <a:prstDash val="solid"/>
              <a:round/>
              <a:headEnd type="none" w="med" len="med"/>
              <a:tailEnd type="none" w="med" len="med"/>
            </a:ln>
          </p:spPr>
        </p:cxnSp>
      </p:grpSp>
      <p:sp>
        <p:nvSpPr>
          <p:cNvPr id="396" name="Google Shape;396;p29"/>
          <p:cNvSpPr txBox="1"/>
          <p:nvPr/>
        </p:nvSpPr>
        <p:spPr>
          <a:xfrm>
            <a:off x="5116975" y="679625"/>
            <a:ext cx="1674900" cy="31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rgbClr val="009900"/>
                </a:solidFill>
                <a:latin typeface="Lato"/>
                <a:ea typeface="Lato"/>
                <a:cs typeface="Lato"/>
                <a:sym typeface="Lato"/>
              </a:rPr>
              <a:t>NGINX (Engine X)</a:t>
            </a:r>
            <a:endParaRPr sz="1300">
              <a:solidFill>
                <a:srgbClr val="009900"/>
              </a:solidFill>
              <a:latin typeface="Lato"/>
              <a:ea typeface="Lato"/>
              <a:cs typeface="Lato"/>
              <a:sym typeface="Lato"/>
            </a:endParaRPr>
          </a:p>
        </p:txBody>
      </p:sp>
      <p:sp>
        <p:nvSpPr>
          <p:cNvPr id="397" name="Google Shape;397;p29"/>
          <p:cNvSpPr txBox="1"/>
          <p:nvPr/>
        </p:nvSpPr>
        <p:spPr>
          <a:xfrm>
            <a:off x="5354475" y="974500"/>
            <a:ext cx="1557300" cy="55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900">
                <a:solidFill>
                  <a:schemeClr val="lt1"/>
                </a:solidFill>
                <a:latin typeface="Lato"/>
                <a:ea typeface="Lato"/>
                <a:cs typeface="Lato"/>
                <a:sym typeface="Lato"/>
              </a:rPr>
              <a:t>Exposes website to internet and manages</a:t>
            </a:r>
            <a:endParaRPr sz="900">
              <a:solidFill>
                <a:schemeClr val="lt1"/>
              </a:solidFill>
              <a:latin typeface="Lato"/>
              <a:ea typeface="Lato"/>
              <a:cs typeface="Lato"/>
              <a:sym typeface="Lato"/>
            </a:endParaRPr>
          </a:p>
          <a:p>
            <a:pPr marL="0" lvl="0" indent="0" algn="l" rtl="0">
              <a:spcBef>
                <a:spcPts val="0"/>
              </a:spcBef>
              <a:spcAft>
                <a:spcPts val="0"/>
              </a:spcAft>
              <a:buNone/>
            </a:pPr>
            <a:r>
              <a:rPr lang="en-CA" sz="900">
                <a:solidFill>
                  <a:schemeClr val="lt1"/>
                </a:solidFill>
                <a:latin typeface="Lato"/>
                <a:ea typeface="Lato"/>
                <a:cs typeface="Lato"/>
                <a:sym typeface="Lato"/>
              </a:rPr>
              <a:t>web traffic (sending and receiving data.)</a:t>
            </a:r>
            <a:endParaRPr sz="900">
              <a:solidFill>
                <a:schemeClr val="lt1"/>
              </a:solidFill>
              <a:latin typeface="Lato"/>
              <a:ea typeface="Lato"/>
              <a:cs typeface="Lato"/>
              <a:sym typeface="Lato"/>
            </a:endParaRPr>
          </a:p>
        </p:txBody>
      </p:sp>
      <p:pic>
        <p:nvPicPr>
          <p:cNvPr id="398" name="Google Shape;398;p29"/>
          <p:cNvPicPr preferRelativeResize="0"/>
          <p:nvPr/>
        </p:nvPicPr>
        <p:blipFill rotWithShape="1">
          <a:blip r:embed="rId8">
            <a:alphaModFix/>
          </a:blip>
          <a:srcRect l="50" t="349"/>
          <a:stretch/>
        </p:blipFill>
        <p:spPr>
          <a:xfrm>
            <a:off x="0" y="0"/>
            <a:ext cx="5088000" cy="1585251"/>
          </a:xfrm>
          <a:prstGeom prst="rect">
            <a:avLst/>
          </a:prstGeom>
          <a:noFill/>
          <a:ln>
            <a:noFill/>
          </a:ln>
        </p:spPr>
      </p:pic>
      <p:sp>
        <p:nvSpPr>
          <p:cNvPr id="399" name="Google Shape;399;p29"/>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17</a:t>
            </a:r>
            <a:endParaRPr sz="1300">
              <a:solidFill>
                <a:schemeClr val="lt1"/>
              </a:solidFill>
              <a:latin typeface="Lato"/>
              <a:ea typeface="Lato"/>
              <a:cs typeface="Lato"/>
              <a:sym typeface="Lato"/>
            </a:endParaRPr>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400"/>
                                        <p:tgtEl>
                                          <p:spTgt spid="35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5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5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5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5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52"/>
                                        </p:tgtEl>
                                        <p:attrNameLst>
                                          <p:attrName>style.visibility</p:attrName>
                                        </p:attrNameLst>
                                      </p:cBhvr>
                                      <p:to>
                                        <p:strVal val="visible"/>
                                      </p:to>
                                    </p:set>
                                    <p:animEffect transition="in" filter="fade">
                                      <p:cBhvr>
                                        <p:cTn id="24" dur="400"/>
                                        <p:tgtEl>
                                          <p:spTgt spid="352"/>
                                        </p:tgtEl>
                                      </p:cBhvr>
                                    </p:animEffect>
                                  </p:childTnLst>
                                </p:cTn>
                              </p:par>
                              <p:par>
                                <p:cTn id="25" presetID="10" presetClass="entr" presetSubtype="0" fill="hold" nodeType="withEffect">
                                  <p:stCondLst>
                                    <p:cond delay="0"/>
                                  </p:stCondLst>
                                  <p:childTnLst>
                                    <p:set>
                                      <p:cBhvr>
                                        <p:cTn id="26" dur="1" fill="hold">
                                          <p:stCondLst>
                                            <p:cond delay="0"/>
                                          </p:stCondLst>
                                        </p:cTn>
                                        <p:tgtEl>
                                          <p:spTgt spid="357"/>
                                        </p:tgtEl>
                                        <p:attrNameLst>
                                          <p:attrName>style.visibility</p:attrName>
                                        </p:attrNameLst>
                                      </p:cBhvr>
                                      <p:to>
                                        <p:strVal val="visible"/>
                                      </p:to>
                                    </p:set>
                                    <p:animEffect transition="in" filter="fade">
                                      <p:cBhvr>
                                        <p:cTn id="27" dur="400"/>
                                        <p:tgtEl>
                                          <p:spTgt spid="357"/>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5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6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62"/>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6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58"/>
                                        </p:tgtEl>
                                        <p:attrNameLst>
                                          <p:attrName>style.visibility</p:attrName>
                                        </p:attrNameLst>
                                      </p:cBhvr>
                                      <p:to>
                                        <p:strVal val="visible"/>
                                      </p:to>
                                    </p:set>
                                    <p:animEffect transition="in" filter="fade">
                                      <p:cBhvr>
                                        <p:cTn id="44" dur="400"/>
                                        <p:tgtEl>
                                          <p:spTgt spid="358"/>
                                        </p:tgtEl>
                                      </p:cBhvr>
                                    </p:animEffect>
                                  </p:childTnLst>
                                </p:cTn>
                              </p:par>
                              <p:par>
                                <p:cTn id="45" presetID="10" presetClass="entr" presetSubtype="0" fill="hold" nodeType="withEffect">
                                  <p:stCondLst>
                                    <p:cond delay="0"/>
                                  </p:stCondLst>
                                  <p:childTnLst>
                                    <p:set>
                                      <p:cBhvr>
                                        <p:cTn id="46" dur="1" fill="hold">
                                          <p:stCondLst>
                                            <p:cond delay="0"/>
                                          </p:stCondLst>
                                        </p:cTn>
                                        <p:tgtEl>
                                          <p:spTgt spid="363"/>
                                        </p:tgtEl>
                                        <p:attrNameLst>
                                          <p:attrName>style.visibility</p:attrName>
                                        </p:attrNameLst>
                                      </p:cBhvr>
                                      <p:to>
                                        <p:strVal val="visible"/>
                                      </p:to>
                                    </p:set>
                                    <p:animEffect transition="in" filter="fade">
                                      <p:cBhvr>
                                        <p:cTn id="47" dur="400"/>
                                        <p:tgtEl>
                                          <p:spTgt spid="363"/>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16" fill="hold" nodeType="clickEffect">
                                  <p:stCondLst>
                                    <p:cond delay="0"/>
                                  </p:stCondLst>
                                  <p:childTnLst>
                                    <p:set>
                                      <p:cBhvr>
                                        <p:cTn id="51" dur="1" fill="hold">
                                          <p:stCondLst>
                                            <p:cond delay="0"/>
                                          </p:stCondLst>
                                        </p:cTn>
                                        <p:tgtEl>
                                          <p:spTgt spid="366"/>
                                        </p:tgtEl>
                                        <p:attrNameLst>
                                          <p:attrName>style.visibility</p:attrName>
                                        </p:attrNameLst>
                                      </p:cBhvr>
                                      <p:to>
                                        <p:strVal val="visible"/>
                                      </p:to>
                                    </p:set>
                                    <p:anim calcmode="lin" valueType="num">
                                      <p:cBhvr additive="base">
                                        <p:cTn id="52" dur="500"/>
                                        <p:tgtEl>
                                          <p:spTgt spid="366"/>
                                        </p:tgtEl>
                                        <p:attrNameLst>
                                          <p:attrName>ppt_w</p:attrName>
                                        </p:attrNameLst>
                                      </p:cBhvr>
                                      <p:tavLst>
                                        <p:tav tm="0">
                                          <p:val>
                                            <p:strVal val="0"/>
                                          </p:val>
                                        </p:tav>
                                        <p:tav tm="100000">
                                          <p:val>
                                            <p:strVal val="#ppt_w"/>
                                          </p:val>
                                        </p:tav>
                                      </p:tavLst>
                                    </p:anim>
                                    <p:anim calcmode="lin" valueType="num">
                                      <p:cBhvr additive="base">
                                        <p:cTn id="53" dur="500"/>
                                        <p:tgtEl>
                                          <p:spTgt spid="366"/>
                                        </p:tgtEl>
                                        <p:attrNameLst>
                                          <p:attrName>ppt_h</p:attrName>
                                        </p:attrNameLst>
                                      </p:cBhvr>
                                      <p:tavLst>
                                        <p:tav tm="0">
                                          <p:val>
                                            <p:str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366"/>
                                        </p:tgtEl>
                                        <p:attrNameLst>
                                          <p:attrName>style.visibility</p:attrName>
                                        </p:attrNameLst>
                                      </p:cBhvr>
                                      <p:to>
                                        <p:strVal val="hidden"/>
                                      </p:to>
                                    </p:set>
                                  </p:childTnLst>
                                </p:cTn>
                              </p:par>
                              <p:par>
                                <p:cTn id="58" presetID="1" presetClass="entr" presetSubtype="0" fill="hold" nodeType="withEffect">
                                  <p:stCondLst>
                                    <p:cond delay="0"/>
                                  </p:stCondLst>
                                  <p:childTnLst>
                                    <p:set>
                                      <p:cBhvr>
                                        <p:cTn id="59" dur="1" fill="hold">
                                          <p:stCondLst>
                                            <p:cond delay="0"/>
                                          </p:stCondLst>
                                        </p:cTn>
                                        <p:tgtEl>
                                          <p:spTgt spid="367"/>
                                        </p:tgtEl>
                                        <p:attrNameLst>
                                          <p:attrName>style.visibility</p:attrName>
                                        </p:attrNameLst>
                                      </p:cBhvr>
                                      <p:to>
                                        <p:strVal val="visible"/>
                                      </p:to>
                                    </p:set>
                                  </p:childTnLst>
                                </p:cTn>
                              </p:par>
                            </p:childTnLst>
                          </p:cTn>
                        </p:par>
                        <p:par>
                          <p:cTn id="60" fill="hold">
                            <p:stCondLst>
                              <p:cond delay="0"/>
                            </p:stCondLst>
                            <p:childTnLst>
                              <p:par>
                                <p:cTn id="61" presetID="10" presetClass="entr" presetSubtype="0" fill="hold" nodeType="afterEffect">
                                  <p:stCondLst>
                                    <p:cond delay="0"/>
                                  </p:stCondLst>
                                  <p:childTnLst>
                                    <p:set>
                                      <p:cBhvr>
                                        <p:cTn id="62" dur="1" fill="hold">
                                          <p:stCondLst>
                                            <p:cond delay="0"/>
                                          </p:stCondLst>
                                        </p:cTn>
                                        <p:tgtEl>
                                          <p:spTgt spid="372"/>
                                        </p:tgtEl>
                                        <p:attrNameLst>
                                          <p:attrName>style.visibility</p:attrName>
                                        </p:attrNameLst>
                                      </p:cBhvr>
                                      <p:to>
                                        <p:strVal val="visible"/>
                                      </p:to>
                                    </p:set>
                                    <p:animEffect transition="in" filter="fade">
                                      <p:cBhvr>
                                        <p:cTn id="63" dur="100"/>
                                        <p:tgtEl>
                                          <p:spTgt spid="372"/>
                                        </p:tgtEl>
                                      </p:cBhvr>
                                    </p:animEffect>
                                  </p:childTnLst>
                                </p:cTn>
                              </p:par>
                              <p:par>
                                <p:cTn id="64" presetID="1" presetClass="exit" presetSubtype="0" fill="hold" nodeType="withEffect">
                                  <p:stCondLst>
                                    <p:cond delay="0"/>
                                  </p:stCondLst>
                                  <p:childTnLst>
                                    <p:set>
                                      <p:cBhvr>
                                        <p:cTn id="65" dur="1" fill="hold">
                                          <p:stCondLst>
                                            <p:cond delay="0"/>
                                          </p:stCondLst>
                                        </p:cTn>
                                        <p:tgtEl>
                                          <p:spTgt spid="367"/>
                                        </p:tgtEl>
                                        <p:attrNameLst>
                                          <p:attrName>style.visibility</p:attrName>
                                        </p:attrNameLst>
                                      </p:cBhvr>
                                      <p:to>
                                        <p:strVal val="hidden"/>
                                      </p:to>
                                    </p:set>
                                  </p:childTnLst>
                                </p:cTn>
                              </p:par>
                              <p:par>
                                <p:cTn id="66" presetID="1" presetClass="entr" presetSubtype="0" fill="hold" nodeType="withEffect">
                                  <p:stCondLst>
                                    <p:cond delay="0"/>
                                  </p:stCondLst>
                                  <p:childTnLst>
                                    <p:set>
                                      <p:cBhvr>
                                        <p:cTn id="67" dur="1" fill="hold">
                                          <p:stCondLst>
                                            <p:cond delay="0"/>
                                          </p:stCondLst>
                                        </p:cTn>
                                        <p:tgtEl>
                                          <p:spTgt spid="368"/>
                                        </p:tgtEl>
                                        <p:attrNameLst>
                                          <p:attrName>style.visibility</p:attrName>
                                        </p:attrNameLst>
                                      </p:cBhvr>
                                      <p:to>
                                        <p:strVal val="visible"/>
                                      </p:to>
                                    </p:set>
                                  </p:childTnLst>
                                </p:cTn>
                              </p:par>
                            </p:childTnLst>
                          </p:cTn>
                        </p:par>
                        <p:par>
                          <p:cTn id="68" fill="hold">
                            <p:stCondLst>
                              <p:cond delay="100"/>
                            </p:stCondLst>
                            <p:childTnLst>
                              <p:par>
                                <p:cTn id="69" presetID="10" presetClass="exit" presetSubtype="0" fill="hold" nodeType="afterEffect">
                                  <p:stCondLst>
                                    <p:cond delay="0"/>
                                  </p:stCondLst>
                                  <p:childTnLst>
                                    <p:animEffect transition="out" filter="fade">
                                      <p:cBhvr>
                                        <p:cTn id="70" dur="100"/>
                                        <p:tgtEl>
                                          <p:spTgt spid="372"/>
                                        </p:tgtEl>
                                      </p:cBhvr>
                                    </p:animEffect>
                                    <p:set>
                                      <p:cBhvr>
                                        <p:cTn id="71" dur="1" fill="hold">
                                          <p:stCondLst>
                                            <p:cond delay="100"/>
                                          </p:stCondLst>
                                        </p:cTn>
                                        <p:tgtEl>
                                          <p:spTgt spid="372"/>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368"/>
                                        </p:tgtEl>
                                        <p:attrNameLst>
                                          <p:attrName>style.visibility</p:attrName>
                                        </p:attrNameLst>
                                      </p:cBhvr>
                                      <p:to>
                                        <p:strVal val="hidden"/>
                                      </p:to>
                                    </p:set>
                                  </p:childTnLst>
                                </p:cTn>
                              </p:par>
                              <p:par>
                                <p:cTn id="74" presetID="1" presetClass="entr" presetSubtype="0" fill="hold" nodeType="withEffect">
                                  <p:stCondLst>
                                    <p:cond delay="0"/>
                                  </p:stCondLst>
                                  <p:childTnLst>
                                    <p:set>
                                      <p:cBhvr>
                                        <p:cTn id="75" dur="1" fill="hold">
                                          <p:stCondLst>
                                            <p:cond delay="0"/>
                                          </p:stCondLst>
                                        </p:cTn>
                                        <p:tgtEl>
                                          <p:spTgt spid="369"/>
                                        </p:tgtEl>
                                        <p:attrNameLst>
                                          <p:attrName>style.visibility</p:attrName>
                                        </p:attrNameLst>
                                      </p:cBhvr>
                                      <p:to>
                                        <p:strVal val="visible"/>
                                      </p:to>
                                    </p:set>
                                  </p:childTnLst>
                                </p:cTn>
                              </p:par>
                            </p:childTnLst>
                          </p:cTn>
                        </p:par>
                        <p:par>
                          <p:cTn id="76" fill="hold">
                            <p:stCondLst>
                              <p:cond delay="200"/>
                            </p:stCondLst>
                            <p:childTnLst>
                              <p:par>
                                <p:cTn id="77" presetID="10" presetClass="entr" presetSubtype="0" fill="hold" nodeType="afterEffect">
                                  <p:stCondLst>
                                    <p:cond delay="0"/>
                                  </p:stCondLst>
                                  <p:childTnLst>
                                    <p:set>
                                      <p:cBhvr>
                                        <p:cTn id="78" dur="1" fill="hold">
                                          <p:stCondLst>
                                            <p:cond delay="0"/>
                                          </p:stCondLst>
                                        </p:cTn>
                                        <p:tgtEl>
                                          <p:spTgt spid="372"/>
                                        </p:tgtEl>
                                        <p:attrNameLst>
                                          <p:attrName>style.visibility</p:attrName>
                                        </p:attrNameLst>
                                      </p:cBhvr>
                                      <p:to>
                                        <p:strVal val="visible"/>
                                      </p:to>
                                    </p:set>
                                    <p:animEffect transition="in" filter="fade">
                                      <p:cBhvr>
                                        <p:cTn id="79" dur="100"/>
                                        <p:tgtEl>
                                          <p:spTgt spid="372"/>
                                        </p:tgtEl>
                                      </p:cBhvr>
                                    </p:animEffect>
                                  </p:childTnLst>
                                </p:cTn>
                              </p:par>
                              <p:par>
                                <p:cTn id="80" presetID="1" presetClass="exit" presetSubtype="0" fill="hold" nodeType="withEffect">
                                  <p:stCondLst>
                                    <p:cond delay="0"/>
                                  </p:stCondLst>
                                  <p:childTnLst>
                                    <p:set>
                                      <p:cBhvr>
                                        <p:cTn id="81" dur="1" fill="hold">
                                          <p:stCondLst>
                                            <p:cond delay="0"/>
                                          </p:stCondLst>
                                        </p:cTn>
                                        <p:tgtEl>
                                          <p:spTgt spid="369"/>
                                        </p:tgtEl>
                                        <p:attrNameLst>
                                          <p:attrName>style.visibility</p:attrName>
                                        </p:attrNameLst>
                                      </p:cBhvr>
                                      <p:to>
                                        <p:strVal val="hidden"/>
                                      </p:to>
                                    </p:set>
                                  </p:childTnLst>
                                </p:cTn>
                              </p:par>
                              <p:par>
                                <p:cTn id="82" presetID="1" presetClass="entr" presetSubtype="0" fill="hold" nodeType="withEffect">
                                  <p:stCondLst>
                                    <p:cond delay="0"/>
                                  </p:stCondLst>
                                  <p:childTnLst>
                                    <p:set>
                                      <p:cBhvr>
                                        <p:cTn id="83" dur="1" fill="hold">
                                          <p:stCondLst>
                                            <p:cond delay="0"/>
                                          </p:stCondLst>
                                        </p:cTn>
                                        <p:tgtEl>
                                          <p:spTgt spid="370"/>
                                        </p:tgtEl>
                                        <p:attrNameLst>
                                          <p:attrName>style.visibility</p:attrName>
                                        </p:attrNameLst>
                                      </p:cBhvr>
                                      <p:to>
                                        <p:strVal val="visible"/>
                                      </p:to>
                                    </p:set>
                                  </p:childTnLst>
                                </p:cTn>
                              </p:par>
                            </p:childTnLst>
                          </p:cTn>
                        </p:par>
                        <p:par>
                          <p:cTn id="84" fill="hold">
                            <p:stCondLst>
                              <p:cond delay="300"/>
                            </p:stCondLst>
                            <p:childTnLst>
                              <p:par>
                                <p:cTn id="85" presetID="10" presetClass="exit" presetSubtype="0" fill="hold" nodeType="afterEffect">
                                  <p:stCondLst>
                                    <p:cond delay="0"/>
                                  </p:stCondLst>
                                  <p:childTnLst>
                                    <p:animEffect transition="out" filter="fade">
                                      <p:cBhvr>
                                        <p:cTn id="86" dur="100"/>
                                        <p:tgtEl>
                                          <p:spTgt spid="372"/>
                                        </p:tgtEl>
                                      </p:cBhvr>
                                    </p:animEffect>
                                    <p:set>
                                      <p:cBhvr>
                                        <p:cTn id="87" dur="1" fill="hold">
                                          <p:stCondLst>
                                            <p:cond delay="100"/>
                                          </p:stCondLst>
                                        </p:cTn>
                                        <p:tgtEl>
                                          <p:spTgt spid="372"/>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370"/>
                                        </p:tgtEl>
                                        <p:attrNameLst>
                                          <p:attrName>style.visibility</p:attrName>
                                        </p:attrNameLst>
                                      </p:cBhvr>
                                      <p:to>
                                        <p:strVal val="hidden"/>
                                      </p:to>
                                    </p:set>
                                  </p:childTnLst>
                                </p:cTn>
                              </p:par>
                              <p:par>
                                <p:cTn id="90" presetID="1" presetClass="entr" presetSubtype="0" fill="hold" nodeType="withEffect">
                                  <p:stCondLst>
                                    <p:cond delay="0"/>
                                  </p:stCondLst>
                                  <p:childTnLst>
                                    <p:set>
                                      <p:cBhvr>
                                        <p:cTn id="91" dur="1" fill="hold">
                                          <p:stCondLst>
                                            <p:cond delay="0"/>
                                          </p:stCondLst>
                                        </p:cTn>
                                        <p:tgtEl>
                                          <p:spTgt spid="371"/>
                                        </p:tgtEl>
                                        <p:attrNameLst>
                                          <p:attrName>style.visibility</p:attrName>
                                        </p:attrNameLst>
                                      </p:cBhvr>
                                      <p:to>
                                        <p:strVal val="visible"/>
                                      </p:to>
                                    </p:set>
                                  </p:childTnLst>
                                </p:cTn>
                              </p:par>
                            </p:childTnLst>
                          </p:cTn>
                        </p:par>
                        <p:par>
                          <p:cTn id="92" fill="hold">
                            <p:stCondLst>
                              <p:cond delay="400"/>
                            </p:stCondLst>
                            <p:childTnLst>
                              <p:par>
                                <p:cTn id="93" presetID="10" presetClass="entr" presetSubtype="0" fill="hold" nodeType="afterEffect">
                                  <p:stCondLst>
                                    <p:cond delay="0"/>
                                  </p:stCondLst>
                                  <p:childTnLst>
                                    <p:set>
                                      <p:cBhvr>
                                        <p:cTn id="94" dur="1" fill="hold">
                                          <p:stCondLst>
                                            <p:cond delay="0"/>
                                          </p:stCondLst>
                                        </p:cTn>
                                        <p:tgtEl>
                                          <p:spTgt spid="372"/>
                                        </p:tgtEl>
                                        <p:attrNameLst>
                                          <p:attrName>style.visibility</p:attrName>
                                        </p:attrNameLst>
                                      </p:cBhvr>
                                      <p:to>
                                        <p:strVal val="visible"/>
                                      </p:to>
                                    </p:set>
                                    <p:animEffect transition="in" filter="fade">
                                      <p:cBhvr>
                                        <p:cTn id="95" dur="100"/>
                                        <p:tgtEl>
                                          <p:spTgt spid="372"/>
                                        </p:tgtEl>
                                      </p:cBhvr>
                                    </p:animEffect>
                                  </p:childTnLst>
                                </p:cTn>
                              </p:par>
                              <p:par>
                                <p:cTn id="96" presetID="1" presetClass="exit" presetSubtype="0" fill="hold" nodeType="withEffect">
                                  <p:stCondLst>
                                    <p:cond delay="0"/>
                                  </p:stCondLst>
                                  <p:childTnLst>
                                    <p:set>
                                      <p:cBhvr>
                                        <p:cTn id="97" dur="1" fill="hold">
                                          <p:stCondLst>
                                            <p:cond delay="0"/>
                                          </p:stCondLst>
                                        </p:cTn>
                                        <p:tgtEl>
                                          <p:spTgt spid="371"/>
                                        </p:tgtEl>
                                        <p:attrNameLst>
                                          <p:attrName>style.visibility</p:attrName>
                                        </p:attrNameLst>
                                      </p:cBhvr>
                                      <p:to>
                                        <p:strVal val="hidden"/>
                                      </p:to>
                                    </p:set>
                                  </p:childTnLst>
                                </p:cTn>
                              </p:par>
                              <p:par>
                                <p:cTn id="98" presetID="1" presetClass="entr" presetSubtype="0" fill="hold" nodeType="withEffect">
                                  <p:stCondLst>
                                    <p:cond delay="0"/>
                                  </p:stCondLst>
                                  <p:childTnLst>
                                    <p:set>
                                      <p:cBhvr>
                                        <p:cTn id="99" dur="1" fill="hold">
                                          <p:stCondLst>
                                            <p:cond delay="0"/>
                                          </p:stCondLst>
                                        </p:cTn>
                                        <p:tgtEl>
                                          <p:spTgt spid="365"/>
                                        </p:tgtEl>
                                        <p:attrNameLst>
                                          <p:attrName>style.visibility</p:attrName>
                                        </p:attrNameLst>
                                      </p:cBhvr>
                                      <p:to>
                                        <p:strVal val="visible"/>
                                      </p:to>
                                    </p:set>
                                  </p:childTnLst>
                                </p:cTn>
                              </p:par>
                            </p:childTnLst>
                          </p:cTn>
                        </p:par>
                      </p:childTnLst>
                    </p:cTn>
                  </p:par>
                  <p:par>
                    <p:cTn id="100" fill="hold">
                      <p:stCondLst>
                        <p:cond delay="indefinite"/>
                      </p:stCondLst>
                      <p:childTnLst>
                        <p:par>
                          <p:cTn id="101" fill="hold">
                            <p:stCondLst>
                              <p:cond delay="0"/>
                            </p:stCondLst>
                            <p:childTnLst>
                              <p:par>
                                <p:cTn id="102" presetID="23" presetClass="entr" presetSubtype="16" fill="hold" nodeType="clickEffect">
                                  <p:stCondLst>
                                    <p:cond delay="0"/>
                                  </p:stCondLst>
                                  <p:childTnLst>
                                    <p:set>
                                      <p:cBhvr>
                                        <p:cTn id="103" dur="1" fill="hold">
                                          <p:stCondLst>
                                            <p:cond delay="0"/>
                                          </p:stCondLst>
                                        </p:cTn>
                                        <p:tgtEl>
                                          <p:spTgt spid="373"/>
                                        </p:tgtEl>
                                        <p:attrNameLst>
                                          <p:attrName>style.visibility</p:attrName>
                                        </p:attrNameLst>
                                      </p:cBhvr>
                                      <p:to>
                                        <p:strVal val="visible"/>
                                      </p:to>
                                    </p:set>
                                    <p:anim calcmode="lin" valueType="num">
                                      <p:cBhvr additive="base">
                                        <p:cTn id="104" dur="400"/>
                                        <p:tgtEl>
                                          <p:spTgt spid="373"/>
                                        </p:tgtEl>
                                        <p:attrNameLst>
                                          <p:attrName>ppt_w</p:attrName>
                                        </p:attrNameLst>
                                      </p:cBhvr>
                                      <p:tavLst>
                                        <p:tav tm="0">
                                          <p:val>
                                            <p:strVal val="0"/>
                                          </p:val>
                                        </p:tav>
                                        <p:tav tm="100000">
                                          <p:val>
                                            <p:strVal val="#ppt_w"/>
                                          </p:val>
                                        </p:tav>
                                      </p:tavLst>
                                    </p:anim>
                                    <p:anim calcmode="lin" valueType="num">
                                      <p:cBhvr additive="base">
                                        <p:cTn id="105" dur="400"/>
                                        <p:tgtEl>
                                          <p:spTgt spid="373"/>
                                        </p:tgtEl>
                                        <p:attrNameLst>
                                          <p:attrName>ppt_h</p:attrName>
                                        </p:attrNameLst>
                                      </p:cBhvr>
                                      <p:tavLst>
                                        <p:tav tm="0">
                                          <p:val>
                                            <p:strVal val="0"/>
                                          </p:val>
                                        </p:tav>
                                        <p:tav tm="100000">
                                          <p:val>
                                            <p:strVal val="#ppt_h"/>
                                          </p:val>
                                        </p:tav>
                                      </p:tavLst>
                                    </p:anim>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nodeType="clickEffect">
                                  <p:stCondLst>
                                    <p:cond delay="0"/>
                                  </p:stCondLst>
                                  <p:childTnLst>
                                    <p:set>
                                      <p:cBhvr>
                                        <p:cTn id="109" dur="1" fill="hold">
                                          <p:stCondLst>
                                            <p:cond delay="0"/>
                                          </p:stCondLst>
                                        </p:cTn>
                                        <p:tgtEl>
                                          <p:spTgt spid="373"/>
                                        </p:tgtEl>
                                        <p:attrNameLst>
                                          <p:attrName>style.visibility</p:attrName>
                                        </p:attrNameLst>
                                      </p:cBhvr>
                                      <p:to>
                                        <p:strVal val="hidden"/>
                                      </p:to>
                                    </p:set>
                                  </p:childTnLst>
                                </p:cTn>
                              </p:par>
                              <p:par>
                                <p:cTn id="110" presetID="1" presetClass="entr" presetSubtype="0" fill="hold" nodeType="withEffect">
                                  <p:stCondLst>
                                    <p:cond delay="0"/>
                                  </p:stCondLst>
                                  <p:childTnLst>
                                    <p:set>
                                      <p:cBhvr>
                                        <p:cTn id="111" dur="1" fill="hold">
                                          <p:stCondLst>
                                            <p:cond delay="0"/>
                                          </p:stCondLst>
                                        </p:cTn>
                                        <p:tgtEl>
                                          <p:spTgt spid="374"/>
                                        </p:tgtEl>
                                        <p:attrNameLst>
                                          <p:attrName>style.visibility</p:attrName>
                                        </p:attrNameLst>
                                      </p:cBhvr>
                                      <p:to>
                                        <p:strVal val="visible"/>
                                      </p:to>
                                    </p:set>
                                  </p:childTnLst>
                                </p:cTn>
                              </p:par>
                            </p:childTnLst>
                          </p:cTn>
                        </p:par>
                        <p:par>
                          <p:cTn id="112" fill="hold">
                            <p:stCondLst>
                              <p:cond delay="0"/>
                            </p:stCondLst>
                            <p:childTnLst>
                              <p:par>
                                <p:cTn id="113" presetID="10" presetClass="exit" presetSubtype="0" fill="hold" nodeType="afterEffect">
                                  <p:stCondLst>
                                    <p:cond delay="0"/>
                                  </p:stCondLst>
                                  <p:childTnLst>
                                    <p:animEffect transition="out" filter="fade">
                                      <p:cBhvr>
                                        <p:cTn id="114" dur="100"/>
                                        <p:tgtEl>
                                          <p:spTgt spid="372"/>
                                        </p:tgtEl>
                                      </p:cBhvr>
                                    </p:animEffect>
                                    <p:set>
                                      <p:cBhvr>
                                        <p:cTn id="115" dur="1" fill="hold">
                                          <p:stCondLst>
                                            <p:cond delay="100"/>
                                          </p:stCondLst>
                                        </p:cTn>
                                        <p:tgtEl>
                                          <p:spTgt spid="372"/>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374"/>
                                        </p:tgtEl>
                                        <p:attrNameLst>
                                          <p:attrName>style.visibility</p:attrName>
                                        </p:attrNameLst>
                                      </p:cBhvr>
                                      <p:to>
                                        <p:strVal val="hidden"/>
                                      </p:to>
                                    </p:set>
                                  </p:childTnLst>
                                </p:cTn>
                              </p:par>
                              <p:par>
                                <p:cTn id="118" presetID="1" presetClass="entr" presetSubtype="0" fill="hold" nodeType="withEffect">
                                  <p:stCondLst>
                                    <p:cond delay="0"/>
                                  </p:stCondLst>
                                  <p:childTnLst>
                                    <p:set>
                                      <p:cBhvr>
                                        <p:cTn id="119" dur="1" fill="hold">
                                          <p:stCondLst>
                                            <p:cond delay="0"/>
                                          </p:stCondLst>
                                        </p:cTn>
                                        <p:tgtEl>
                                          <p:spTgt spid="375"/>
                                        </p:tgtEl>
                                        <p:attrNameLst>
                                          <p:attrName>style.visibility</p:attrName>
                                        </p:attrNameLst>
                                      </p:cBhvr>
                                      <p:to>
                                        <p:strVal val="visible"/>
                                      </p:to>
                                    </p:set>
                                  </p:childTnLst>
                                </p:cTn>
                              </p:par>
                            </p:childTnLst>
                          </p:cTn>
                        </p:par>
                        <p:par>
                          <p:cTn id="120" fill="hold">
                            <p:stCondLst>
                              <p:cond delay="100"/>
                            </p:stCondLst>
                            <p:childTnLst>
                              <p:par>
                                <p:cTn id="121" presetID="10" presetClass="entr" presetSubtype="0" fill="hold" nodeType="afterEffect">
                                  <p:stCondLst>
                                    <p:cond delay="0"/>
                                  </p:stCondLst>
                                  <p:childTnLst>
                                    <p:set>
                                      <p:cBhvr>
                                        <p:cTn id="122" dur="1" fill="hold">
                                          <p:stCondLst>
                                            <p:cond delay="0"/>
                                          </p:stCondLst>
                                        </p:cTn>
                                        <p:tgtEl>
                                          <p:spTgt spid="372"/>
                                        </p:tgtEl>
                                        <p:attrNameLst>
                                          <p:attrName>style.visibility</p:attrName>
                                        </p:attrNameLst>
                                      </p:cBhvr>
                                      <p:to>
                                        <p:strVal val="visible"/>
                                      </p:to>
                                    </p:set>
                                    <p:animEffect transition="in" filter="fade">
                                      <p:cBhvr>
                                        <p:cTn id="123" dur="100"/>
                                        <p:tgtEl>
                                          <p:spTgt spid="372"/>
                                        </p:tgtEl>
                                      </p:cBhvr>
                                    </p:animEffect>
                                  </p:childTnLst>
                                </p:cTn>
                              </p:par>
                              <p:par>
                                <p:cTn id="124" presetID="1" presetClass="exit" presetSubtype="0" fill="hold" nodeType="withEffect">
                                  <p:stCondLst>
                                    <p:cond delay="0"/>
                                  </p:stCondLst>
                                  <p:childTnLst>
                                    <p:set>
                                      <p:cBhvr>
                                        <p:cTn id="125" dur="1" fill="hold">
                                          <p:stCondLst>
                                            <p:cond delay="0"/>
                                          </p:stCondLst>
                                        </p:cTn>
                                        <p:tgtEl>
                                          <p:spTgt spid="375"/>
                                        </p:tgtEl>
                                        <p:attrNameLst>
                                          <p:attrName>style.visibility</p:attrName>
                                        </p:attrNameLst>
                                      </p:cBhvr>
                                      <p:to>
                                        <p:strVal val="hidden"/>
                                      </p:to>
                                    </p:set>
                                  </p:childTnLst>
                                </p:cTn>
                              </p:par>
                              <p:par>
                                <p:cTn id="126" presetID="1" presetClass="entr" presetSubtype="0" fill="hold" nodeType="withEffect">
                                  <p:stCondLst>
                                    <p:cond delay="0"/>
                                  </p:stCondLst>
                                  <p:childTnLst>
                                    <p:set>
                                      <p:cBhvr>
                                        <p:cTn id="127" dur="1" fill="hold">
                                          <p:stCondLst>
                                            <p:cond delay="0"/>
                                          </p:stCondLst>
                                        </p:cTn>
                                        <p:tgtEl>
                                          <p:spTgt spid="376"/>
                                        </p:tgtEl>
                                        <p:attrNameLst>
                                          <p:attrName>style.visibility</p:attrName>
                                        </p:attrNameLst>
                                      </p:cBhvr>
                                      <p:to>
                                        <p:strVal val="visible"/>
                                      </p:to>
                                    </p:set>
                                  </p:childTnLst>
                                </p:cTn>
                              </p:par>
                            </p:childTnLst>
                          </p:cTn>
                        </p:par>
                        <p:par>
                          <p:cTn id="128" fill="hold">
                            <p:stCondLst>
                              <p:cond delay="200"/>
                            </p:stCondLst>
                            <p:childTnLst>
                              <p:par>
                                <p:cTn id="129" presetID="10" presetClass="exit" presetSubtype="0" fill="hold" nodeType="afterEffect">
                                  <p:stCondLst>
                                    <p:cond delay="0"/>
                                  </p:stCondLst>
                                  <p:childTnLst>
                                    <p:animEffect transition="out" filter="fade">
                                      <p:cBhvr>
                                        <p:cTn id="130" dur="100"/>
                                        <p:tgtEl>
                                          <p:spTgt spid="372"/>
                                        </p:tgtEl>
                                      </p:cBhvr>
                                    </p:animEffect>
                                    <p:set>
                                      <p:cBhvr>
                                        <p:cTn id="131" dur="1" fill="hold">
                                          <p:stCondLst>
                                            <p:cond delay="100"/>
                                          </p:stCondLst>
                                        </p:cTn>
                                        <p:tgtEl>
                                          <p:spTgt spid="372"/>
                                        </p:tgtEl>
                                        <p:attrNameLst>
                                          <p:attrName>style.visibility</p:attrName>
                                        </p:attrNameLst>
                                      </p:cBhvr>
                                      <p:to>
                                        <p:strVal val="hidden"/>
                                      </p:to>
                                    </p:set>
                                  </p:childTnLst>
                                </p:cTn>
                              </p:par>
                              <p:par>
                                <p:cTn id="132" presetID="1" presetClass="exit" presetSubtype="0" fill="hold" nodeType="withEffect">
                                  <p:stCondLst>
                                    <p:cond delay="0"/>
                                  </p:stCondLst>
                                  <p:childTnLst>
                                    <p:set>
                                      <p:cBhvr>
                                        <p:cTn id="133" dur="1" fill="hold">
                                          <p:stCondLst>
                                            <p:cond delay="0"/>
                                          </p:stCondLst>
                                        </p:cTn>
                                        <p:tgtEl>
                                          <p:spTgt spid="376"/>
                                        </p:tgtEl>
                                        <p:attrNameLst>
                                          <p:attrName>style.visibility</p:attrName>
                                        </p:attrNameLst>
                                      </p:cBhvr>
                                      <p:to>
                                        <p:strVal val="hidden"/>
                                      </p:to>
                                    </p:set>
                                  </p:childTnLst>
                                </p:cTn>
                              </p:par>
                              <p:par>
                                <p:cTn id="134" presetID="1" presetClass="entr" presetSubtype="0" fill="hold" nodeType="withEffect">
                                  <p:stCondLst>
                                    <p:cond delay="0"/>
                                  </p:stCondLst>
                                  <p:childTnLst>
                                    <p:set>
                                      <p:cBhvr>
                                        <p:cTn id="135" dur="1" fill="hold">
                                          <p:stCondLst>
                                            <p:cond delay="0"/>
                                          </p:stCondLst>
                                        </p:cTn>
                                        <p:tgtEl>
                                          <p:spTgt spid="377"/>
                                        </p:tgtEl>
                                        <p:attrNameLst>
                                          <p:attrName>style.visibility</p:attrName>
                                        </p:attrNameLst>
                                      </p:cBhvr>
                                      <p:to>
                                        <p:strVal val="visible"/>
                                      </p:to>
                                    </p:set>
                                  </p:childTnLst>
                                </p:cTn>
                              </p:par>
                            </p:childTnLst>
                          </p:cTn>
                        </p:par>
                        <p:par>
                          <p:cTn id="136" fill="hold">
                            <p:stCondLst>
                              <p:cond delay="300"/>
                            </p:stCondLst>
                            <p:childTnLst>
                              <p:par>
                                <p:cTn id="137" presetID="10" presetClass="entr" presetSubtype="0" fill="hold" nodeType="afterEffect">
                                  <p:stCondLst>
                                    <p:cond delay="0"/>
                                  </p:stCondLst>
                                  <p:childTnLst>
                                    <p:set>
                                      <p:cBhvr>
                                        <p:cTn id="138" dur="1" fill="hold">
                                          <p:stCondLst>
                                            <p:cond delay="0"/>
                                          </p:stCondLst>
                                        </p:cTn>
                                        <p:tgtEl>
                                          <p:spTgt spid="372"/>
                                        </p:tgtEl>
                                        <p:attrNameLst>
                                          <p:attrName>style.visibility</p:attrName>
                                        </p:attrNameLst>
                                      </p:cBhvr>
                                      <p:to>
                                        <p:strVal val="visible"/>
                                      </p:to>
                                    </p:set>
                                    <p:animEffect transition="in" filter="fade">
                                      <p:cBhvr>
                                        <p:cTn id="139" dur="100"/>
                                        <p:tgtEl>
                                          <p:spTgt spid="372"/>
                                        </p:tgtEl>
                                      </p:cBhvr>
                                    </p:animEffect>
                                  </p:childTnLst>
                                </p:cTn>
                              </p:par>
                              <p:par>
                                <p:cTn id="140" presetID="1" presetClass="exit" presetSubtype="0" fill="hold" nodeType="withEffect">
                                  <p:stCondLst>
                                    <p:cond delay="0"/>
                                  </p:stCondLst>
                                  <p:childTnLst>
                                    <p:set>
                                      <p:cBhvr>
                                        <p:cTn id="141" dur="1" fill="hold">
                                          <p:stCondLst>
                                            <p:cond delay="0"/>
                                          </p:stCondLst>
                                        </p:cTn>
                                        <p:tgtEl>
                                          <p:spTgt spid="377"/>
                                        </p:tgtEl>
                                        <p:attrNameLst>
                                          <p:attrName>style.visibility</p:attrName>
                                        </p:attrNameLst>
                                      </p:cBhvr>
                                      <p:to>
                                        <p:strVal val="hidden"/>
                                      </p:to>
                                    </p:set>
                                  </p:childTnLst>
                                </p:cTn>
                              </p:par>
                              <p:par>
                                <p:cTn id="142" presetID="1" presetClass="entr" presetSubtype="0" fill="hold" nodeType="withEffect">
                                  <p:stCondLst>
                                    <p:cond delay="0"/>
                                  </p:stCondLst>
                                  <p:childTnLst>
                                    <p:set>
                                      <p:cBhvr>
                                        <p:cTn id="143" dur="1" fill="hold">
                                          <p:stCondLst>
                                            <p:cond delay="0"/>
                                          </p:stCondLst>
                                        </p:cTn>
                                        <p:tgtEl>
                                          <p:spTgt spid="378"/>
                                        </p:tgtEl>
                                        <p:attrNameLst>
                                          <p:attrName>style.visibility</p:attrName>
                                        </p:attrNameLst>
                                      </p:cBhvr>
                                      <p:to>
                                        <p:strVal val="visible"/>
                                      </p:to>
                                    </p:set>
                                  </p:childTnLst>
                                </p:cTn>
                              </p:par>
                            </p:childTnLst>
                          </p:cTn>
                        </p:par>
                        <p:par>
                          <p:cTn id="144" fill="hold">
                            <p:stCondLst>
                              <p:cond delay="400"/>
                            </p:stCondLst>
                            <p:childTnLst>
                              <p:par>
                                <p:cTn id="145" presetID="10" presetClass="exit" presetSubtype="0" fill="hold" nodeType="afterEffect">
                                  <p:stCondLst>
                                    <p:cond delay="0"/>
                                  </p:stCondLst>
                                  <p:childTnLst>
                                    <p:animEffect transition="out" filter="fade">
                                      <p:cBhvr>
                                        <p:cTn id="146" dur="100"/>
                                        <p:tgtEl>
                                          <p:spTgt spid="372"/>
                                        </p:tgtEl>
                                      </p:cBhvr>
                                    </p:animEffect>
                                    <p:set>
                                      <p:cBhvr>
                                        <p:cTn id="147" dur="1" fill="hold">
                                          <p:stCondLst>
                                            <p:cond delay="100"/>
                                          </p:stCondLst>
                                        </p:cTn>
                                        <p:tgtEl>
                                          <p:spTgt spid="372"/>
                                        </p:tgtEl>
                                        <p:attrNameLst>
                                          <p:attrName>style.visibility</p:attrName>
                                        </p:attrNameLst>
                                      </p:cBhvr>
                                      <p:to>
                                        <p:strVal val="hidden"/>
                                      </p:to>
                                    </p:set>
                                  </p:childTnLst>
                                </p:cTn>
                              </p:par>
                              <p:par>
                                <p:cTn id="148" presetID="1" presetClass="exit" presetSubtype="0" fill="hold" nodeType="withEffect">
                                  <p:stCondLst>
                                    <p:cond delay="0"/>
                                  </p:stCondLst>
                                  <p:childTnLst>
                                    <p:set>
                                      <p:cBhvr>
                                        <p:cTn id="149" dur="1" fill="hold">
                                          <p:stCondLst>
                                            <p:cond delay="0"/>
                                          </p:stCondLst>
                                        </p:cTn>
                                        <p:tgtEl>
                                          <p:spTgt spid="378"/>
                                        </p:tgtEl>
                                        <p:attrNameLst>
                                          <p:attrName>style.visibility</p:attrName>
                                        </p:attrNameLst>
                                      </p:cBhvr>
                                      <p:to>
                                        <p:strVal val="hidden"/>
                                      </p:to>
                                    </p:set>
                                  </p:childTnLst>
                                </p:cTn>
                              </p:par>
                              <p:par>
                                <p:cTn id="150" presetID="1" presetClass="entr" presetSubtype="0" fill="hold" nodeType="withEffect">
                                  <p:stCondLst>
                                    <p:cond delay="0"/>
                                  </p:stCondLst>
                                  <p:childTnLst>
                                    <p:set>
                                      <p:cBhvr>
                                        <p:cTn id="151" dur="1" fill="hold">
                                          <p:stCondLst>
                                            <p:cond delay="0"/>
                                          </p:stCondLst>
                                        </p:cTn>
                                        <p:tgtEl>
                                          <p:spTgt spid="379"/>
                                        </p:tgtEl>
                                        <p:attrNameLst>
                                          <p:attrName>style.visibility</p:attrName>
                                        </p:attrNameLst>
                                      </p:cBhvr>
                                      <p:to>
                                        <p:strVal val="visible"/>
                                      </p:to>
                                    </p:set>
                                  </p:childTnLst>
                                </p:cTn>
                              </p:par>
                            </p:childTnLst>
                          </p:cTn>
                        </p:par>
                        <p:par>
                          <p:cTn id="152" fill="hold">
                            <p:stCondLst>
                              <p:cond delay="500"/>
                            </p:stCondLst>
                            <p:childTnLst>
                              <p:par>
                                <p:cTn id="153" presetID="10" presetClass="entr" presetSubtype="0" fill="hold" nodeType="afterEffect">
                                  <p:stCondLst>
                                    <p:cond delay="0"/>
                                  </p:stCondLst>
                                  <p:childTnLst>
                                    <p:set>
                                      <p:cBhvr>
                                        <p:cTn id="154" dur="1" fill="hold">
                                          <p:stCondLst>
                                            <p:cond delay="0"/>
                                          </p:stCondLst>
                                        </p:cTn>
                                        <p:tgtEl>
                                          <p:spTgt spid="372"/>
                                        </p:tgtEl>
                                        <p:attrNameLst>
                                          <p:attrName>style.visibility</p:attrName>
                                        </p:attrNameLst>
                                      </p:cBhvr>
                                      <p:to>
                                        <p:strVal val="visible"/>
                                      </p:to>
                                    </p:set>
                                    <p:animEffect transition="in" filter="fade">
                                      <p:cBhvr>
                                        <p:cTn id="155" dur="100"/>
                                        <p:tgtEl>
                                          <p:spTgt spid="372"/>
                                        </p:tgtEl>
                                      </p:cBhvr>
                                    </p:animEffect>
                                  </p:childTnLst>
                                </p:cTn>
                              </p:par>
                              <p:par>
                                <p:cTn id="156" presetID="1" presetClass="exit" presetSubtype="0" fill="hold" nodeType="withEffect">
                                  <p:stCondLst>
                                    <p:cond delay="0"/>
                                  </p:stCondLst>
                                  <p:childTnLst>
                                    <p:set>
                                      <p:cBhvr>
                                        <p:cTn id="157" dur="1" fill="hold">
                                          <p:stCondLst>
                                            <p:cond delay="0"/>
                                          </p:stCondLst>
                                        </p:cTn>
                                        <p:tgtEl>
                                          <p:spTgt spid="379"/>
                                        </p:tgtEl>
                                        <p:attrNameLst>
                                          <p:attrName>style.visibility</p:attrName>
                                        </p:attrNameLst>
                                      </p:cBhvr>
                                      <p:to>
                                        <p:strVal val="hidden"/>
                                      </p:to>
                                    </p:set>
                                  </p:childTnLst>
                                </p:cTn>
                              </p:par>
                              <p:par>
                                <p:cTn id="158" presetID="1" presetClass="entr" presetSubtype="0" fill="hold" nodeType="withEffect">
                                  <p:stCondLst>
                                    <p:cond delay="0"/>
                                  </p:stCondLst>
                                  <p:childTnLst>
                                    <p:set>
                                      <p:cBhvr>
                                        <p:cTn id="159" dur="1" fill="hold">
                                          <p:stCondLst>
                                            <p:cond delay="0"/>
                                          </p:stCondLst>
                                        </p:cTn>
                                        <p:tgtEl>
                                          <p:spTgt spid="380"/>
                                        </p:tgtEl>
                                        <p:attrNameLst>
                                          <p:attrName>style.visibility</p:attrName>
                                        </p:attrNameLst>
                                      </p:cBhvr>
                                      <p:to>
                                        <p:strVal val="visible"/>
                                      </p:to>
                                    </p:set>
                                  </p:childTnLst>
                                </p:cTn>
                              </p:par>
                            </p:childTnLst>
                          </p:cTn>
                        </p:par>
                        <p:par>
                          <p:cTn id="160" fill="hold">
                            <p:stCondLst>
                              <p:cond delay="600"/>
                            </p:stCondLst>
                            <p:childTnLst>
                              <p:par>
                                <p:cTn id="161" presetID="10" presetClass="entr" presetSubtype="0" fill="hold" nodeType="afterEffect">
                                  <p:stCondLst>
                                    <p:cond delay="0"/>
                                  </p:stCondLst>
                                  <p:childTnLst>
                                    <p:set>
                                      <p:cBhvr>
                                        <p:cTn id="162" dur="1" fill="hold">
                                          <p:stCondLst>
                                            <p:cond delay="0"/>
                                          </p:stCondLst>
                                        </p:cTn>
                                        <p:tgtEl>
                                          <p:spTgt spid="382"/>
                                        </p:tgtEl>
                                        <p:attrNameLst>
                                          <p:attrName>style.visibility</p:attrName>
                                        </p:attrNameLst>
                                      </p:cBhvr>
                                      <p:to>
                                        <p:strVal val="visible"/>
                                      </p:to>
                                    </p:set>
                                    <p:animEffect transition="in" filter="fade">
                                      <p:cBhvr>
                                        <p:cTn id="163" dur="200"/>
                                        <p:tgtEl>
                                          <p:spTgt spid="382"/>
                                        </p:tgtEl>
                                      </p:cBhvr>
                                    </p:animEffect>
                                  </p:childTnLst>
                                </p:cTn>
                              </p:par>
                              <p:par>
                                <p:cTn id="164" presetID="10" presetClass="entr" presetSubtype="0" fill="hold" nodeType="withEffect">
                                  <p:stCondLst>
                                    <p:cond delay="0"/>
                                  </p:stCondLst>
                                  <p:childTnLst>
                                    <p:set>
                                      <p:cBhvr>
                                        <p:cTn id="165" dur="1" fill="hold">
                                          <p:stCondLst>
                                            <p:cond delay="0"/>
                                          </p:stCondLst>
                                        </p:cTn>
                                        <p:tgtEl>
                                          <p:spTgt spid="381"/>
                                        </p:tgtEl>
                                        <p:attrNameLst>
                                          <p:attrName>style.visibility</p:attrName>
                                        </p:attrNameLst>
                                      </p:cBhvr>
                                      <p:to>
                                        <p:strVal val="visible"/>
                                      </p:to>
                                    </p:set>
                                    <p:animEffect transition="in" filter="fade">
                                      <p:cBhvr>
                                        <p:cTn id="166" dur="200"/>
                                        <p:tgtEl>
                                          <p:spTgt spid="381"/>
                                        </p:tgtEl>
                                      </p:cBhvr>
                                    </p:animEffec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nodeType="clickEffect">
                                  <p:stCondLst>
                                    <p:cond delay="0"/>
                                  </p:stCondLst>
                                  <p:childTnLst>
                                    <p:set>
                                      <p:cBhvr>
                                        <p:cTn id="170" dur="1" fill="hold">
                                          <p:stCondLst>
                                            <p:cond delay="0"/>
                                          </p:stCondLst>
                                        </p:cTn>
                                        <p:tgtEl>
                                          <p:spTgt spid="383"/>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384"/>
                                        </p:tgtEl>
                                        <p:attrNameLst>
                                          <p:attrName>style.visibility</p:attrName>
                                        </p:attrNameLst>
                                      </p:cBhvr>
                                      <p:to>
                                        <p:strVal val="visible"/>
                                      </p:to>
                                    </p:set>
                                  </p:childTnLst>
                                </p:cTn>
                              </p:par>
                              <p:par>
                                <p:cTn id="173" presetID="1" presetClass="entr" presetSubtype="0" fill="hold" nodeType="withEffect">
                                  <p:stCondLst>
                                    <p:cond delay="0"/>
                                  </p:stCondLst>
                                  <p:childTnLst>
                                    <p:set>
                                      <p:cBhvr>
                                        <p:cTn id="174" dur="1" fill="hold">
                                          <p:stCondLst>
                                            <p:cond delay="0"/>
                                          </p:stCondLst>
                                        </p:cTn>
                                        <p:tgtEl>
                                          <p:spTgt spid="385"/>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386"/>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388"/>
                                        </p:tgtEl>
                                        <p:attrNameLst>
                                          <p:attrName>style.visibility</p:attrName>
                                        </p:attrNameLst>
                                      </p:cBhvr>
                                      <p:to>
                                        <p:strVal val="visible"/>
                                      </p:to>
                                    </p:set>
                                  </p:childTnLst>
                                </p:cTn>
                              </p:par>
                              <p:par>
                                <p:cTn id="179" presetID="1" presetClass="entr" presetSubtype="0" fill="hold" nodeType="withEffect">
                                  <p:stCondLst>
                                    <p:cond delay="0"/>
                                  </p:stCondLst>
                                  <p:childTnLst>
                                    <p:set>
                                      <p:cBhvr>
                                        <p:cTn id="180" dur="1" fill="hold">
                                          <p:stCondLst>
                                            <p:cond delay="0"/>
                                          </p:stCondLst>
                                        </p:cTn>
                                        <p:tgtEl>
                                          <p:spTgt spid="387"/>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0" presetClass="entr" presetSubtype="0" fill="hold" nodeType="clickEffect">
                                  <p:stCondLst>
                                    <p:cond delay="0"/>
                                  </p:stCondLst>
                                  <p:childTnLst>
                                    <p:set>
                                      <p:cBhvr>
                                        <p:cTn id="184" dur="1" fill="hold">
                                          <p:stCondLst>
                                            <p:cond delay="0"/>
                                          </p:stCondLst>
                                        </p:cTn>
                                        <p:tgtEl>
                                          <p:spTgt spid="364"/>
                                        </p:tgtEl>
                                        <p:attrNameLst>
                                          <p:attrName>style.visibility</p:attrName>
                                        </p:attrNameLst>
                                      </p:cBhvr>
                                      <p:to>
                                        <p:strVal val="visible"/>
                                      </p:to>
                                    </p:set>
                                    <p:animEffect transition="in" filter="fade">
                                      <p:cBhvr>
                                        <p:cTn id="185" dur="400"/>
                                        <p:tgtEl>
                                          <p:spTgt spid="364"/>
                                        </p:tgtEl>
                                      </p:cBhvr>
                                    </p:animEffect>
                                  </p:childTnLst>
                                </p:cTn>
                              </p:par>
                            </p:childTnLst>
                          </p:cTn>
                        </p:par>
                        <p:par>
                          <p:cTn id="186" fill="hold">
                            <p:stCondLst>
                              <p:cond delay="400"/>
                            </p:stCondLst>
                            <p:childTnLst>
                              <p:par>
                                <p:cTn id="187" presetID="2" presetClass="entr" presetSubtype="1" fill="hold" nodeType="afterEffect">
                                  <p:stCondLst>
                                    <p:cond delay="0"/>
                                  </p:stCondLst>
                                  <p:childTnLst>
                                    <p:set>
                                      <p:cBhvr>
                                        <p:cTn id="188" dur="1" fill="hold">
                                          <p:stCondLst>
                                            <p:cond delay="0"/>
                                          </p:stCondLst>
                                        </p:cTn>
                                        <p:tgtEl>
                                          <p:spTgt spid="343"/>
                                        </p:tgtEl>
                                        <p:attrNameLst>
                                          <p:attrName>style.visibility</p:attrName>
                                        </p:attrNameLst>
                                      </p:cBhvr>
                                      <p:to>
                                        <p:strVal val="visible"/>
                                      </p:to>
                                    </p:set>
                                    <p:anim calcmode="lin" valueType="num">
                                      <p:cBhvr additive="base">
                                        <p:cTn id="189" dur="200"/>
                                        <p:tgtEl>
                                          <p:spTgt spid="343"/>
                                        </p:tgtEl>
                                        <p:attrNameLst>
                                          <p:attrName>ppt_y</p:attrName>
                                        </p:attrNameLst>
                                      </p:cBhvr>
                                      <p:tavLst>
                                        <p:tav tm="0">
                                          <p:val>
                                            <p:strVal val="#ppt_y-1"/>
                                          </p:val>
                                        </p:tav>
                                        <p:tav tm="100000">
                                          <p:val>
                                            <p:strVal val="#ppt_y"/>
                                          </p:val>
                                        </p:tav>
                                      </p:tavLst>
                                    </p:anim>
                                  </p:childTnLst>
                                </p:cTn>
                              </p:par>
                            </p:childTnLst>
                          </p:cTn>
                        </p:par>
                      </p:childTnLst>
                    </p:cTn>
                  </p:par>
                  <p:par>
                    <p:cTn id="190" fill="hold">
                      <p:stCondLst>
                        <p:cond delay="indefinite"/>
                      </p:stCondLst>
                      <p:childTnLst>
                        <p:par>
                          <p:cTn id="191" fill="hold">
                            <p:stCondLst>
                              <p:cond delay="0"/>
                            </p:stCondLst>
                            <p:childTnLst>
                              <p:par>
                                <p:cTn id="192" presetID="23" presetClass="entr" presetSubtype="16" fill="hold" nodeType="clickEffect">
                                  <p:stCondLst>
                                    <p:cond delay="0"/>
                                  </p:stCondLst>
                                  <p:childTnLst>
                                    <p:set>
                                      <p:cBhvr>
                                        <p:cTn id="193" dur="1" fill="hold">
                                          <p:stCondLst>
                                            <p:cond delay="0"/>
                                          </p:stCondLst>
                                        </p:cTn>
                                        <p:tgtEl>
                                          <p:spTgt spid="389"/>
                                        </p:tgtEl>
                                        <p:attrNameLst>
                                          <p:attrName>style.visibility</p:attrName>
                                        </p:attrNameLst>
                                      </p:cBhvr>
                                      <p:to>
                                        <p:strVal val="visible"/>
                                      </p:to>
                                    </p:set>
                                    <p:anim calcmode="lin" valueType="num">
                                      <p:cBhvr additive="base">
                                        <p:cTn id="194" dur="400"/>
                                        <p:tgtEl>
                                          <p:spTgt spid="389"/>
                                        </p:tgtEl>
                                        <p:attrNameLst>
                                          <p:attrName>ppt_w</p:attrName>
                                        </p:attrNameLst>
                                      </p:cBhvr>
                                      <p:tavLst>
                                        <p:tav tm="0">
                                          <p:val>
                                            <p:strVal val="0"/>
                                          </p:val>
                                        </p:tav>
                                        <p:tav tm="100000">
                                          <p:val>
                                            <p:strVal val="#ppt_w"/>
                                          </p:val>
                                        </p:tav>
                                      </p:tavLst>
                                    </p:anim>
                                    <p:anim calcmode="lin" valueType="num">
                                      <p:cBhvr additive="base">
                                        <p:cTn id="195" dur="400"/>
                                        <p:tgtEl>
                                          <p:spTgt spid="389"/>
                                        </p:tgtEl>
                                        <p:attrNameLst>
                                          <p:attrName>ppt_h</p:attrName>
                                        </p:attrNameLst>
                                      </p:cBhvr>
                                      <p:tavLst>
                                        <p:tav tm="0">
                                          <p:val>
                                            <p:strVal val="0"/>
                                          </p:val>
                                        </p:tav>
                                        <p:tav tm="100000">
                                          <p:val>
                                            <p:strVal val="#ppt_h"/>
                                          </p:val>
                                        </p:tav>
                                      </p:tavLst>
                                    </p:anim>
                                  </p:childTnLst>
                                </p:cTn>
                              </p:par>
                            </p:childTnLst>
                          </p:cTn>
                        </p:par>
                        <p:par>
                          <p:cTn id="196" fill="hold">
                            <p:stCondLst>
                              <p:cond delay="400"/>
                            </p:stCondLst>
                            <p:childTnLst>
                              <p:par>
                                <p:cTn id="197" presetID="10" presetClass="entr" presetSubtype="0" fill="hold" nodeType="afterEffect">
                                  <p:stCondLst>
                                    <p:cond delay="0"/>
                                  </p:stCondLst>
                                  <p:childTnLst>
                                    <p:set>
                                      <p:cBhvr>
                                        <p:cTn id="198" dur="1" fill="hold">
                                          <p:stCondLst>
                                            <p:cond delay="0"/>
                                          </p:stCondLst>
                                        </p:cTn>
                                        <p:tgtEl>
                                          <p:spTgt spid="398"/>
                                        </p:tgtEl>
                                        <p:attrNameLst>
                                          <p:attrName>style.visibility</p:attrName>
                                        </p:attrNameLst>
                                      </p:cBhvr>
                                      <p:to>
                                        <p:strVal val="visible"/>
                                      </p:to>
                                    </p:set>
                                    <p:animEffect transition="in" filter="fade">
                                      <p:cBhvr>
                                        <p:cTn id="199" dur="100"/>
                                        <p:tgtEl>
                                          <p:spTgt spid="398"/>
                                        </p:tgtEl>
                                      </p:cBhvr>
                                    </p:animEffect>
                                  </p:childTnLst>
                                </p:cTn>
                              </p:par>
                            </p:childTnLst>
                          </p:cTn>
                        </p:par>
                      </p:childTnLst>
                    </p:cTn>
                  </p:par>
                  <p:par>
                    <p:cTn id="200" fill="hold">
                      <p:stCondLst>
                        <p:cond delay="indefinite"/>
                      </p:stCondLst>
                      <p:childTnLst>
                        <p:par>
                          <p:cTn id="201" fill="hold">
                            <p:stCondLst>
                              <p:cond delay="0"/>
                            </p:stCondLst>
                            <p:childTnLst>
                              <p:par>
                                <p:cTn id="202" presetID="1" presetClass="entr" presetSubtype="0" fill="hold" nodeType="clickEffect">
                                  <p:stCondLst>
                                    <p:cond delay="0"/>
                                  </p:stCondLst>
                                  <p:childTnLst>
                                    <p:set>
                                      <p:cBhvr>
                                        <p:cTn id="203" dur="1" fill="hold">
                                          <p:stCondLst>
                                            <p:cond delay="0"/>
                                          </p:stCondLst>
                                        </p:cTn>
                                        <p:tgtEl>
                                          <p:spTgt spid="397"/>
                                        </p:tgtEl>
                                        <p:attrNameLst>
                                          <p:attrName>style.visibility</p:attrName>
                                        </p:attrNameLst>
                                      </p:cBhvr>
                                      <p:to>
                                        <p:strVal val="visible"/>
                                      </p:to>
                                    </p:set>
                                  </p:childTnLst>
                                </p:cTn>
                              </p:par>
                            </p:childTnLst>
                          </p:cTn>
                        </p:par>
                        <p:par>
                          <p:cTn id="204" fill="hold">
                            <p:stCondLst>
                              <p:cond delay="0"/>
                            </p:stCondLst>
                            <p:childTnLst>
                              <p:par>
                                <p:cTn id="205" presetID="2" presetClass="entr" presetSubtype="8" fill="hold" nodeType="afterEffect">
                                  <p:stCondLst>
                                    <p:cond delay="0"/>
                                  </p:stCondLst>
                                  <p:childTnLst>
                                    <p:set>
                                      <p:cBhvr>
                                        <p:cTn id="206" dur="1" fill="hold">
                                          <p:stCondLst>
                                            <p:cond delay="0"/>
                                          </p:stCondLst>
                                        </p:cTn>
                                        <p:tgtEl>
                                          <p:spTgt spid="396"/>
                                        </p:tgtEl>
                                        <p:attrNameLst>
                                          <p:attrName>style.visibility</p:attrName>
                                        </p:attrNameLst>
                                      </p:cBhvr>
                                      <p:to>
                                        <p:strVal val="visible"/>
                                      </p:to>
                                    </p:set>
                                    <p:anim calcmode="lin" valueType="num">
                                      <p:cBhvr additive="base">
                                        <p:cTn id="207" dur="900"/>
                                        <p:tgtEl>
                                          <p:spTgt spid="396"/>
                                        </p:tgtEl>
                                        <p:attrNameLst>
                                          <p:attrName>ppt_x</p:attrName>
                                        </p:attrNameLst>
                                      </p:cBhvr>
                                      <p:tavLst>
                                        <p:tav tm="0">
                                          <p:val>
                                            <p:strVal val="#ppt_x-1"/>
                                          </p:val>
                                        </p:tav>
                                        <p:tav tm="100000">
                                          <p:val>
                                            <p:strVal val="#ppt_x"/>
                                          </p:val>
                                        </p:tav>
                                      </p:tavLst>
                                    </p:anim>
                                  </p:childTnLst>
                                </p:cTn>
                              </p:par>
                              <p:par>
                                <p:cTn id="208" presetID="2" presetClass="entr" presetSubtype="8" fill="hold" nodeType="withEffect">
                                  <p:stCondLst>
                                    <p:cond delay="0"/>
                                  </p:stCondLst>
                                  <p:childTnLst>
                                    <p:set>
                                      <p:cBhvr>
                                        <p:cTn id="209" dur="1" fill="hold">
                                          <p:stCondLst>
                                            <p:cond delay="0"/>
                                          </p:stCondLst>
                                        </p:cTn>
                                        <p:tgtEl>
                                          <p:spTgt spid="397"/>
                                        </p:tgtEl>
                                        <p:attrNameLst>
                                          <p:attrName>style.visibility</p:attrName>
                                        </p:attrNameLst>
                                      </p:cBhvr>
                                      <p:to>
                                        <p:strVal val="visible"/>
                                      </p:to>
                                    </p:set>
                                    <p:anim calcmode="lin" valueType="num">
                                      <p:cBhvr additive="base">
                                        <p:cTn id="210" dur="900"/>
                                        <p:tgtEl>
                                          <p:spTgt spid="39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30"/>
          <p:cNvPicPr preferRelativeResize="0"/>
          <p:nvPr/>
        </p:nvPicPr>
        <p:blipFill>
          <a:blip r:embed="rId3">
            <a:alphaModFix/>
          </a:blip>
          <a:stretch>
            <a:fillRect/>
          </a:stretch>
        </p:blipFill>
        <p:spPr>
          <a:xfrm>
            <a:off x="0" y="2122778"/>
            <a:ext cx="9144000" cy="2555394"/>
          </a:xfrm>
          <a:prstGeom prst="rect">
            <a:avLst/>
          </a:prstGeom>
          <a:noFill/>
          <a:ln>
            <a:noFill/>
          </a:ln>
        </p:spPr>
      </p:pic>
      <p:pic>
        <p:nvPicPr>
          <p:cNvPr id="405" name="Google Shape;405;p30"/>
          <p:cNvPicPr preferRelativeResize="0"/>
          <p:nvPr/>
        </p:nvPicPr>
        <p:blipFill rotWithShape="1">
          <a:blip r:embed="rId4">
            <a:alphaModFix/>
          </a:blip>
          <a:srcRect b="2629"/>
          <a:stretch/>
        </p:blipFill>
        <p:spPr>
          <a:xfrm>
            <a:off x="0" y="2122171"/>
            <a:ext cx="9144000" cy="2555400"/>
          </a:xfrm>
          <a:prstGeom prst="rect">
            <a:avLst/>
          </a:prstGeom>
          <a:noFill/>
          <a:ln>
            <a:noFill/>
          </a:ln>
        </p:spPr>
      </p:pic>
      <p:pic>
        <p:nvPicPr>
          <p:cNvPr id="406" name="Google Shape;406;p30"/>
          <p:cNvPicPr preferRelativeResize="0"/>
          <p:nvPr/>
        </p:nvPicPr>
        <p:blipFill rotWithShape="1">
          <a:blip r:embed="rId5">
            <a:alphaModFix/>
          </a:blip>
          <a:srcRect b="2353"/>
          <a:stretch/>
        </p:blipFill>
        <p:spPr>
          <a:xfrm>
            <a:off x="0" y="2116019"/>
            <a:ext cx="9144000" cy="2555400"/>
          </a:xfrm>
          <a:prstGeom prst="rect">
            <a:avLst/>
          </a:prstGeom>
          <a:noFill/>
          <a:ln>
            <a:noFill/>
          </a:ln>
        </p:spPr>
      </p:pic>
      <p:pic>
        <p:nvPicPr>
          <p:cNvPr id="407" name="Google Shape;407;p30"/>
          <p:cNvPicPr preferRelativeResize="0"/>
          <p:nvPr/>
        </p:nvPicPr>
        <p:blipFill>
          <a:blip r:embed="rId3">
            <a:alphaModFix/>
          </a:blip>
          <a:stretch>
            <a:fillRect/>
          </a:stretch>
        </p:blipFill>
        <p:spPr>
          <a:xfrm>
            <a:off x="0" y="2122778"/>
            <a:ext cx="9144000" cy="2555394"/>
          </a:xfrm>
          <a:prstGeom prst="rect">
            <a:avLst/>
          </a:prstGeom>
          <a:noFill/>
          <a:ln>
            <a:noFill/>
          </a:ln>
        </p:spPr>
      </p:pic>
      <p:sp>
        <p:nvSpPr>
          <p:cNvPr id="408" name="Google Shape;408;p30"/>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End Result</a:t>
            </a:r>
            <a:endParaRPr/>
          </a:p>
        </p:txBody>
      </p:sp>
      <p:sp>
        <p:nvSpPr>
          <p:cNvPr id="409" name="Google Shape;409;p30"/>
          <p:cNvSpPr txBox="1">
            <a:spLocks noGrp="1"/>
          </p:cNvSpPr>
          <p:nvPr>
            <p:ph type="body" idx="1"/>
          </p:nvPr>
        </p:nvSpPr>
        <p:spPr>
          <a:xfrm>
            <a:off x="1297500" y="1567550"/>
            <a:ext cx="7038900" cy="486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CA"/>
              <a:t>Login Page for basic security:</a:t>
            </a:r>
            <a:endParaRPr/>
          </a:p>
        </p:txBody>
      </p:sp>
      <p:sp>
        <p:nvSpPr>
          <p:cNvPr id="410" name="Google Shape;410;p30"/>
          <p:cNvSpPr txBox="1"/>
          <p:nvPr/>
        </p:nvSpPr>
        <p:spPr>
          <a:xfrm>
            <a:off x="3538975" y="2764575"/>
            <a:ext cx="936900" cy="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lt1"/>
              </a:solidFill>
              <a:latin typeface="Lato"/>
              <a:ea typeface="Lato"/>
              <a:cs typeface="Lato"/>
              <a:sym typeface="Lato"/>
            </a:endParaRPr>
          </a:p>
        </p:txBody>
      </p:sp>
      <p:sp>
        <p:nvSpPr>
          <p:cNvPr id="411" name="Google Shape;411;p30"/>
          <p:cNvSpPr txBox="1"/>
          <p:nvPr/>
        </p:nvSpPr>
        <p:spPr>
          <a:xfrm>
            <a:off x="2862025" y="3246382"/>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a:t>
            </a:r>
            <a:endParaRPr sz="1300">
              <a:solidFill>
                <a:schemeClr val="lt1"/>
              </a:solidFill>
              <a:latin typeface="Lato"/>
              <a:ea typeface="Lato"/>
              <a:cs typeface="Lato"/>
              <a:sym typeface="Lato"/>
            </a:endParaRPr>
          </a:p>
        </p:txBody>
      </p:sp>
      <p:sp>
        <p:nvSpPr>
          <p:cNvPr id="412" name="Google Shape;412;p30"/>
          <p:cNvSpPr txBox="1"/>
          <p:nvPr/>
        </p:nvSpPr>
        <p:spPr>
          <a:xfrm>
            <a:off x="2862025" y="3246407"/>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13" name="Google Shape;413;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14" name="Google Shape;414;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15" name="Google Shape;415;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16" name="Google Shape;416;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17" name="Google Shape;417;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18" name="Google Shape;418;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19" name="Google Shape;419;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0" name="Google Shape;420;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1" name="Google Shape;421;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2" name="Google Shape;422;p30"/>
          <p:cNvSpPr txBox="1"/>
          <p:nvPr/>
        </p:nvSpPr>
        <p:spPr>
          <a:xfrm>
            <a:off x="286202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3" name="Google Shape;423;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a:t>
            </a:r>
            <a:endParaRPr sz="1300">
              <a:solidFill>
                <a:schemeClr val="lt1"/>
              </a:solidFill>
              <a:latin typeface="Lato"/>
              <a:ea typeface="Lato"/>
              <a:cs typeface="Lato"/>
              <a:sym typeface="Lato"/>
            </a:endParaRPr>
          </a:p>
        </p:txBody>
      </p:sp>
      <p:sp>
        <p:nvSpPr>
          <p:cNvPr id="424" name="Google Shape;424;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5" name="Google Shape;425;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6" name="Google Shape;426;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7" name="Google Shape;427;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8" name="Google Shape;428;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29" name="Google Shape;429;p30"/>
          <p:cNvSpPr txBox="1"/>
          <p:nvPr/>
        </p:nvSpPr>
        <p:spPr>
          <a:xfrm>
            <a:off x="4996175" y="3246369"/>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0" name="Google Shape;430;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1" name="Google Shape;431;p30"/>
          <p:cNvSpPr txBox="1"/>
          <p:nvPr/>
        </p:nvSpPr>
        <p:spPr>
          <a:xfrm>
            <a:off x="4996175" y="3246369"/>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2" name="Google Shape;432;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3" name="Google Shape;433;p30"/>
          <p:cNvSpPr txBox="1"/>
          <p:nvPr/>
        </p:nvSpPr>
        <p:spPr>
          <a:xfrm>
            <a:off x="4996175" y="3246369"/>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4" name="Google Shape;434;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5" name="Google Shape;435;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6" name="Google Shape;436;p30"/>
          <p:cNvSpPr txBox="1"/>
          <p:nvPr/>
        </p:nvSpPr>
        <p:spPr>
          <a:xfrm>
            <a:off x="4996175" y="3246394"/>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7" name="Google Shape;437;p30"/>
          <p:cNvSpPr txBox="1"/>
          <p:nvPr/>
        </p:nvSpPr>
        <p:spPr>
          <a:xfrm>
            <a:off x="4996175" y="3246369"/>
            <a:ext cx="1512300" cy="13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438" name="Google Shape;438;p30"/>
          <p:cNvSpPr/>
          <p:nvPr/>
        </p:nvSpPr>
        <p:spPr>
          <a:xfrm>
            <a:off x="130775" y="-469350"/>
            <a:ext cx="902400" cy="319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a:latin typeface="Lato"/>
                <a:ea typeface="Lato"/>
                <a:cs typeface="Lato"/>
                <a:sym typeface="Lato"/>
              </a:rPr>
              <a:t>Time</a:t>
            </a:r>
            <a:endParaRPr>
              <a:latin typeface="Lato"/>
              <a:ea typeface="Lato"/>
              <a:cs typeface="Lato"/>
              <a:sym typeface="Lato"/>
            </a:endParaRPr>
          </a:p>
        </p:txBody>
      </p:sp>
      <p:pic>
        <p:nvPicPr>
          <p:cNvPr id="439" name="Google Shape;439;p30"/>
          <p:cNvPicPr preferRelativeResize="0"/>
          <p:nvPr/>
        </p:nvPicPr>
        <p:blipFill>
          <a:blip r:embed="rId6">
            <a:alphaModFix/>
          </a:blip>
          <a:stretch>
            <a:fillRect/>
          </a:stretch>
        </p:blipFill>
        <p:spPr>
          <a:xfrm>
            <a:off x="7499925" y="5056575"/>
            <a:ext cx="127275" cy="193125"/>
          </a:xfrm>
          <a:prstGeom prst="rect">
            <a:avLst/>
          </a:prstGeom>
          <a:noFill/>
          <a:ln>
            <a:noFill/>
          </a:ln>
        </p:spPr>
      </p:pic>
      <p:pic>
        <p:nvPicPr>
          <p:cNvPr id="440" name="Google Shape;440;p30"/>
          <p:cNvPicPr preferRelativeResize="0"/>
          <p:nvPr/>
        </p:nvPicPr>
        <p:blipFill>
          <a:blip r:embed="rId6">
            <a:alphaModFix/>
          </a:blip>
          <a:stretch>
            <a:fillRect/>
          </a:stretch>
        </p:blipFill>
        <p:spPr>
          <a:xfrm>
            <a:off x="7462750" y="4950375"/>
            <a:ext cx="127275" cy="193125"/>
          </a:xfrm>
          <a:prstGeom prst="rect">
            <a:avLst/>
          </a:prstGeom>
          <a:noFill/>
          <a:ln>
            <a:noFill/>
          </a:ln>
        </p:spPr>
      </p:pic>
      <p:pic>
        <p:nvPicPr>
          <p:cNvPr id="441" name="Google Shape;441;p30"/>
          <p:cNvPicPr preferRelativeResize="0"/>
          <p:nvPr/>
        </p:nvPicPr>
        <p:blipFill>
          <a:blip r:embed="rId6">
            <a:alphaModFix/>
          </a:blip>
          <a:stretch>
            <a:fillRect/>
          </a:stretch>
        </p:blipFill>
        <p:spPr>
          <a:xfrm>
            <a:off x="7420875" y="4820775"/>
            <a:ext cx="127275" cy="193125"/>
          </a:xfrm>
          <a:prstGeom prst="rect">
            <a:avLst/>
          </a:prstGeom>
          <a:noFill/>
          <a:ln>
            <a:noFill/>
          </a:ln>
        </p:spPr>
      </p:pic>
      <p:pic>
        <p:nvPicPr>
          <p:cNvPr id="442" name="Google Shape;442;p30"/>
          <p:cNvPicPr preferRelativeResize="0"/>
          <p:nvPr/>
        </p:nvPicPr>
        <p:blipFill>
          <a:blip r:embed="rId6">
            <a:alphaModFix/>
          </a:blip>
          <a:stretch>
            <a:fillRect/>
          </a:stretch>
        </p:blipFill>
        <p:spPr>
          <a:xfrm>
            <a:off x="7372650" y="4671425"/>
            <a:ext cx="127275" cy="193125"/>
          </a:xfrm>
          <a:prstGeom prst="rect">
            <a:avLst/>
          </a:prstGeom>
          <a:noFill/>
          <a:ln>
            <a:noFill/>
          </a:ln>
        </p:spPr>
      </p:pic>
      <p:pic>
        <p:nvPicPr>
          <p:cNvPr id="443" name="Google Shape;443;p30"/>
          <p:cNvPicPr preferRelativeResize="0"/>
          <p:nvPr/>
        </p:nvPicPr>
        <p:blipFill>
          <a:blip r:embed="rId6">
            <a:alphaModFix/>
          </a:blip>
          <a:stretch>
            <a:fillRect/>
          </a:stretch>
        </p:blipFill>
        <p:spPr>
          <a:xfrm>
            <a:off x="7307505" y="4496638"/>
            <a:ext cx="127275" cy="193125"/>
          </a:xfrm>
          <a:prstGeom prst="rect">
            <a:avLst/>
          </a:prstGeom>
          <a:noFill/>
          <a:ln>
            <a:noFill/>
          </a:ln>
        </p:spPr>
      </p:pic>
      <p:pic>
        <p:nvPicPr>
          <p:cNvPr id="444" name="Google Shape;444;p30"/>
          <p:cNvPicPr preferRelativeResize="0"/>
          <p:nvPr/>
        </p:nvPicPr>
        <p:blipFill>
          <a:blip r:embed="rId6">
            <a:alphaModFix/>
          </a:blip>
          <a:stretch>
            <a:fillRect/>
          </a:stretch>
        </p:blipFill>
        <p:spPr>
          <a:xfrm>
            <a:off x="7245380" y="4326463"/>
            <a:ext cx="127275" cy="193125"/>
          </a:xfrm>
          <a:prstGeom prst="rect">
            <a:avLst/>
          </a:prstGeom>
          <a:noFill/>
          <a:ln>
            <a:noFill/>
          </a:ln>
        </p:spPr>
      </p:pic>
      <p:pic>
        <p:nvPicPr>
          <p:cNvPr id="445" name="Google Shape;445;p30"/>
          <p:cNvPicPr preferRelativeResize="0"/>
          <p:nvPr/>
        </p:nvPicPr>
        <p:blipFill>
          <a:blip r:embed="rId6">
            <a:alphaModFix/>
          </a:blip>
          <a:stretch>
            <a:fillRect/>
          </a:stretch>
        </p:blipFill>
        <p:spPr>
          <a:xfrm>
            <a:off x="7173811" y="4141900"/>
            <a:ext cx="127275" cy="193125"/>
          </a:xfrm>
          <a:prstGeom prst="rect">
            <a:avLst/>
          </a:prstGeom>
          <a:noFill/>
          <a:ln>
            <a:noFill/>
          </a:ln>
        </p:spPr>
      </p:pic>
      <p:pic>
        <p:nvPicPr>
          <p:cNvPr id="446" name="Google Shape;446;p30"/>
          <p:cNvPicPr preferRelativeResize="0"/>
          <p:nvPr/>
        </p:nvPicPr>
        <p:blipFill>
          <a:blip r:embed="rId6">
            <a:alphaModFix/>
          </a:blip>
          <a:stretch>
            <a:fillRect/>
          </a:stretch>
        </p:blipFill>
        <p:spPr>
          <a:xfrm>
            <a:off x="7097168" y="3957229"/>
            <a:ext cx="127275" cy="193125"/>
          </a:xfrm>
          <a:prstGeom prst="rect">
            <a:avLst/>
          </a:prstGeom>
          <a:noFill/>
          <a:ln>
            <a:noFill/>
          </a:ln>
        </p:spPr>
      </p:pic>
      <p:pic>
        <p:nvPicPr>
          <p:cNvPr id="447" name="Google Shape;447;p30"/>
          <p:cNvPicPr preferRelativeResize="0"/>
          <p:nvPr/>
        </p:nvPicPr>
        <p:blipFill>
          <a:blip r:embed="rId6">
            <a:alphaModFix/>
          </a:blip>
          <a:stretch>
            <a:fillRect/>
          </a:stretch>
        </p:blipFill>
        <p:spPr>
          <a:xfrm>
            <a:off x="7020829" y="3785834"/>
            <a:ext cx="127275" cy="193125"/>
          </a:xfrm>
          <a:prstGeom prst="rect">
            <a:avLst/>
          </a:prstGeom>
          <a:noFill/>
          <a:ln>
            <a:noFill/>
          </a:ln>
        </p:spPr>
      </p:pic>
      <p:pic>
        <p:nvPicPr>
          <p:cNvPr id="448" name="Google Shape;448;p30"/>
          <p:cNvPicPr preferRelativeResize="0"/>
          <p:nvPr/>
        </p:nvPicPr>
        <p:blipFill>
          <a:blip r:embed="rId6">
            <a:alphaModFix/>
          </a:blip>
          <a:stretch>
            <a:fillRect/>
          </a:stretch>
        </p:blipFill>
        <p:spPr>
          <a:xfrm>
            <a:off x="6937054" y="3621584"/>
            <a:ext cx="127275" cy="193125"/>
          </a:xfrm>
          <a:prstGeom prst="rect">
            <a:avLst/>
          </a:prstGeom>
          <a:noFill/>
          <a:ln>
            <a:noFill/>
          </a:ln>
        </p:spPr>
      </p:pic>
      <p:pic>
        <p:nvPicPr>
          <p:cNvPr id="449" name="Google Shape;449;p30"/>
          <p:cNvPicPr preferRelativeResize="0"/>
          <p:nvPr/>
        </p:nvPicPr>
        <p:blipFill>
          <a:blip r:embed="rId6">
            <a:alphaModFix/>
          </a:blip>
          <a:stretch>
            <a:fillRect/>
          </a:stretch>
        </p:blipFill>
        <p:spPr>
          <a:xfrm>
            <a:off x="6869629" y="3474559"/>
            <a:ext cx="127275" cy="193125"/>
          </a:xfrm>
          <a:prstGeom prst="rect">
            <a:avLst/>
          </a:prstGeom>
          <a:noFill/>
          <a:ln>
            <a:noFill/>
          </a:ln>
        </p:spPr>
      </p:pic>
      <p:pic>
        <p:nvPicPr>
          <p:cNvPr id="450" name="Google Shape;450;p30"/>
          <p:cNvPicPr preferRelativeResize="0"/>
          <p:nvPr/>
        </p:nvPicPr>
        <p:blipFill>
          <a:blip r:embed="rId6">
            <a:alphaModFix/>
          </a:blip>
          <a:stretch>
            <a:fillRect/>
          </a:stretch>
        </p:blipFill>
        <p:spPr>
          <a:xfrm>
            <a:off x="6823954" y="3345559"/>
            <a:ext cx="127275" cy="193125"/>
          </a:xfrm>
          <a:prstGeom prst="rect">
            <a:avLst/>
          </a:prstGeom>
          <a:noFill/>
          <a:ln>
            <a:noFill/>
          </a:ln>
        </p:spPr>
      </p:pic>
      <p:pic>
        <p:nvPicPr>
          <p:cNvPr id="451" name="Google Shape;451;p30"/>
          <p:cNvPicPr preferRelativeResize="0"/>
          <p:nvPr/>
        </p:nvPicPr>
        <p:blipFill>
          <a:blip r:embed="rId6">
            <a:alphaModFix/>
          </a:blip>
          <a:stretch>
            <a:fillRect/>
          </a:stretch>
        </p:blipFill>
        <p:spPr>
          <a:xfrm>
            <a:off x="6809779" y="3303321"/>
            <a:ext cx="127275" cy="193125"/>
          </a:xfrm>
          <a:prstGeom prst="rect">
            <a:avLst/>
          </a:prstGeom>
          <a:noFill/>
          <a:ln>
            <a:noFill/>
          </a:ln>
        </p:spPr>
      </p:pic>
      <p:sp>
        <p:nvSpPr>
          <p:cNvPr id="452" name="Google Shape;452;p30"/>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18</a:t>
            </a:r>
            <a:endParaRPr sz="13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1"/>
                                        </p:tgtEl>
                                        <p:attrNameLst>
                                          <p:attrName>style.visibility</p:attrName>
                                        </p:attrNameLst>
                                      </p:cBhvr>
                                      <p:to>
                                        <p:strVal val="visible"/>
                                      </p:to>
                                    </p:set>
                                    <p:animEffect transition="in" filter="fade">
                                      <p:cBhvr>
                                        <p:cTn id="7" dur="100"/>
                                        <p:tgtEl>
                                          <p:spTgt spid="411"/>
                                        </p:tgtEl>
                                      </p:cBhvr>
                                    </p:animEffect>
                                  </p:childTnLst>
                                </p:cTn>
                              </p:par>
                            </p:childTnLst>
                          </p:cTn>
                        </p:par>
                        <p:par>
                          <p:cTn id="8" fill="hold">
                            <p:stCondLst>
                              <p:cond delay="100"/>
                            </p:stCondLst>
                            <p:childTnLst>
                              <p:par>
                                <p:cTn id="9" presetID="10" presetClass="entr" presetSubtype="0" fill="hold" nodeType="afterEffect">
                                  <p:stCondLst>
                                    <p:cond delay="0"/>
                                  </p:stCondLst>
                                  <p:childTnLst>
                                    <p:set>
                                      <p:cBhvr>
                                        <p:cTn id="10" dur="1" fill="hold">
                                          <p:stCondLst>
                                            <p:cond delay="0"/>
                                          </p:stCondLst>
                                        </p:cTn>
                                        <p:tgtEl>
                                          <p:spTgt spid="412"/>
                                        </p:tgtEl>
                                        <p:attrNameLst>
                                          <p:attrName>style.visibility</p:attrName>
                                        </p:attrNameLst>
                                      </p:cBhvr>
                                      <p:to>
                                        <p:strVal val="visible"/>
                                      </p:to>
                                    </p:set>
                                    <p:animEffect transition="in" filter="fade">
                                      <p:cBhvr>
                                        <p:cTn id="11" dur="100"/>
                                        <p:tgtEl>
                                          <p:spTgt spid="412"/>
                                        </p:tgtEl>
                                      </p:cBhvr>
                                    </p:animEffect>
                                  </p:childTnLst>
                                </p:cTn>
                              </p:par>
                            </p:childTnLst>
                          </p:cTn>
                        </p:par>
                        <p:par>
                          <p:cTn id="12" fill="hold">
                            <p:stCondLst>
                              <p:cond delay="200"/>
                            </p:stCondLst>
                            <p:childTnLst>
                              <p:par>
                                <p:cTn id="13" presetID="10" presetClass="entr" presetSubtype="0" fill="hold" nodeType="afterEffect">
                                  <p:stCondLst>
                                    <p:cond delay="0"/>
                                  </p:stCondLst>
                                  <p:childTnLst>
                                    <p:set>
                                      <p:cBhvr>
                                        <p:cTn id="14" dur="1" fill="hold">
                                          <p:stCondLst>
                                            <p:cond delay="0"/>
                                          </p:stCondLst>
                                        </p:cTn>
                                        <p:tgtEl>
                                          <p:spTgt spid="413"/>
                                        </p:tgtEl>
                                        <p:attrNameLst>
                                          <p:attrName>style.visibility</p:attrName>
                                        </p:attrNameLst>
                                      </p:cBhvr>
                                      <p:to>
                                        <p:strVal val="visible"/>
                                      </p:to>
                                    </p:set>
                                    <p:animEffect transition="in" filter="fade">
                                      <p:cBhvr>
                                        <p:cTn id="15" dur="100"/>
                                        <p:tgtEl>
                                          <p:spTgt spid="413"/>
                                        </p:tgtEl>
                                      </p:cBhvr>
                                    </p:animEffect>
                                  </p:childTnLst>
                                </p:cTn>
                              </p:par>
                            </p:childTnLst>
                          </p:cTn>
                        </p:par>
                        <p:par>
                          <p:cTn id="16" fill="hold">
                            <p:stCondLst>
                              <p:cond delay="300"/>
                            </p:stCondLst>
                            <p:childTnLst>
                              <p:par>
                                <p:cTn id="17" presetID="10" presetClass="entr" presetSubtype="0" fill="hold" nodeType="afterEffect">
                                  <p:stCondLst>
                                    <p:cond delay="0"/>
                                  </p:stCondLst>
                                  <p:childTnLst>
                                    <p:set>
                                      <p:cBhvr>
                                        <p:cTn id="18" dur="1" fill="hold">
                                          <p:stCondLst>
                                            <p:cond delay="0"/>
                                          </p:stCondLst>
                                        </p:cTn>
                                        <p:tgtEl>
                                          <p:spTgt spid="414"/>
                                        </p:tgtEl>
                                        <p:attrNameLst>
                                          <p:attrName>style.visibility</p:attrName>
                                        </p:attrNameLst>
                                      </p:cBhvr>
                                      <p:to>
                                        <p:strVal val="visible"/>
                                      </p:to>
                                    </p:set>
                                    <p:animEffect transition="in" filter="fade">
                                      <p:cBhvr>
                                        <p:cTn id="19" dur="100"/>
                                        <p:tgtEl>
                                          <p:spTgt spid="414"/>
                                        </p:tgtEl>
                                      </p:cBhvr>
                                    </p:animEffect>
                                  </p:childTnLst>
                                </p:cTn>
                              </p:par>
                            </p:childTnLst>
                          </p:cTn>
                        </p:par>
                        <p:par>
                          <p:cTn id="20" fill="hold">
                            <p:stCondLst>
                              <p:cond delay="400"/>
                            </p:stCondLst>
                            <p:childTnLst>
                              <p:par>
                                <p:cTn id="21" presetID="10" presetClass="entr" presetSubtype="0" fill="hold" nodeType="afterEffect">
                                  <p:stCondLst>
                                    <p:cond delay="0"/>
                                  </p:stCondLst>
                                  <p:childTnLst>
                                    <p:set>
                                      <p:cBhvr>
                                        <p:cTn id="22" dur="1" fill="hold">
                                          <p:stCondLst>
                                            <p:cond delay="0"/>
                                          </p:stCondLst>
                                        </p:cTn>
                                        <p:tgtEl>
                                          <p:spTgt spid="415"/>
                                        </p:tgtEl>
                                        <p:attrNameLst>
                                          <p:attrName>style.visibility</p:attrName>
                                        </p:attrNameLst>
                                      </p:cBhvr>
                                      <p:to>
                                        <p:strVal val="visible"/>
                                      </p:to>
                                    </p:set>
                                    <p:animEffect transition="in" filter="fade">
                                      <p:cBhvr>
                                        <p:cTn id="23" dur="100"/>
                                        <p:tgtEl>
                                          <p:spTgt spid="415"/>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416"/>
                                        </p:tgtEl>
                                        <p:attrNameLst>
                                          <p:attrName>style.visibility</p:attrName>
                                        </p:attrNameLst>
                                      </p:cBhvr>
                                      <p:to>
                                        <p:strVal val="visible"/>
                                      </p:to>
                                    </p:set>
                                    <p:animEffect transition="in" filter="fade">
                                      <p:cBhvr>
                                        <p:cTn id="27" dur="100"/>
                                        <p:tgtEl>
                                          <p:spTgt spid="416"/>
                                        </p:tgtEl>
                                      </p:cBhvr>
                                    </p:animEffect>
                                  </p:childTnLst>
                                </p:cTn>
                              </p:par>
                            </p:childTnLst>
                          </p:cTn>
                        </p:par>
                        <p:par>
                          <p:cTn id="28" fill="hold">
                            <p:stCondLst>
                              <p:cond delay="600"/>
                            </p:stCondLst>
                            <p:childTnLst>
                              <p:par>
                                <p:cTn id="29" presetID="10" presetClass="entr" presetSubtype="0" fill="hold" nodeType="afterEffect">
                                  <p:stCondLst>
                                    <p:cond delay="0"/>
                                  </p:stCondLst>
                                  <p:childTnLst>
                                    <p:set>
                                      <p:cBhvr>
                                        <p:cTn id="30" dur="1" fill="hold">
                                          <p:stCondLst>
                                            <p:cond delay="0"/>
                                          </p:stCondLst>
                                        </p:cTn>
                                        <p:tgtEl>
                                          <p:spTgt spid="417"/>
                                        </p:tgtEl>
                                        <p:attrNameLst>
                                          <p:attrName>style.visibility</p:attrName>
                                        </p:attrNameLst>
                                      </p:cBhvr>
                                      <p:to>
                                        <p:strVal val="visible"/>
                                      </p:to>
                                    </p:set>
                                    <p:animEffect transition="in" filter="fade">
                                      <p:cBhvr>
                                        <p:cTn id="31" dur="100"/>
                                        <p:tgtEl>
                                          <p:spTgt spid="417"/>
                                        </p:tgtEl>
                                      </p:cBhvr>
                                    </p:animEffect>
                                  </p:childTnLst>
                                </p:cTn>
                              </p:par>
                            </p:childTnLst>
                          </p:cTn>
                        </p:par>
                        <p:par>
                          <p:cTn id="32" fill="hold">
                            <p:stCondLst>
                              <p:cond delay="700"/>
                            </p:stCondLst>
                            <p:childTnLst>
                              <p:par>
                                <p:cTn id="33" presetID="10" presetClass="entr" presetSubtype="0" fill="hold" nodeType="afterEffect">
                                  <p:stCondLst>
                                    <p:cond delay="0"/>
                                  </p:stCondLst>
                                  <p:childTnLst>
                                    <p:set>
                                      <p:cBhvr>
                                        <p:cTn id="34" dur="1" fill="hold">
                                          <p:stCondLst>
                                            <p:cond delay="0"/>
                                          </p:stCondLst>
                                        </p:cTn>
                                        <p:tgtEl>
                                          <p:spTgt spid="418"/>
                                        </p:tgtEl>
                                        <p:attrNameLst>
                                          <p:attrName>style.visibility</p:attrName>
                                        </p:attrNameLst>
                                      </p:cBhvr>
                                      <p:to>
                                        <p:strVal val="visible"/>
                                      </p:to>
                                    </p:set>
                                    <p:animEffect transition="in" filter="fade">
                                      <p:cBhvr>
                                        <p:cTn id="35" dur="100"/>
                                        <p:tgtEl>
                                          <p:spTgt spid="418"/>
                                        </p:tgtEl>
                                      </p:cBhvr>
                                    </p:animEffect>
                                  </p:childTnLst>
                                </p:cTn>
                              </p:par>
                            </p:childTnLst>
                          </p:cTn>
                        </p:par>
                        <p:par>
                          <p:cTn id="36" fill="hold">
                            <p:stCondLst>
                              <p:cond delay="800"/>
                            </p:stCondLst>
                            <p:childTnLst>
                              <p:par>
                                <p:cTn id="37" presetID="10" presetClass="entr" presetSubtype="0" fill="hold" nodeType="afterEffect">
                                  <p:stCondLst>
                                    <p:cond delay="0"/>
                                  </p:stCondLst>
                                  <p:childTnLst>
                                    <p:set>
                                      <p:cBhvr>
                                        <p:cTn id="38" dur="1" fill="hold">
                                          <p:stCondLst>
                                            <p:cond delay="0"/>
                                          </p:stCondLst>
                                        </p:cTn>
                                        <p:tgtEl>
                                          <p:spTgt spid="419"/>
                                        </p:tgtEl>
                                        <p:attrNameLst>
                                          <p:attrName>style.visibility</p:attrName>
                                        </p:attrNameLst>
                                      </p:cBhvr>
                                      <p:to>
                                        <p:strVal val="visible"/>
                                      </p:to>
                                    </p:set>
                                    <p:animEffect transition="in" filter="fade">
                                      <p:cBhvr>
                                        <p:cTn id="39" dur="100"/>
                                        <p:tgtEl>
                                          <p:spTgt spid="419"/>
                                        </p:tgtEl>
                                      </p:cBhvr>
                                    </p:animEffect>
                                  </p:childTnLst>
                                </p:cTn>
                              </p:par>
                            </p:childTnLst>
                          </p:cTn>
                        </p:par>
                        <p:par>
                          <p:cTn id="40" fill="hold">
                            <p:stCondLst>
                              <p:cond delay="900"/>
                            </p:stCondLst>
                            <p:childTnLst>
                              <p:par>
                                <p:cTn id="41" presetID="10" presetClass="entr" presetSubtype="0" fill="hold" nodeType="afterEffect">
                                  <p:stCondLst>
                                    <p:cond delay="0"/>
                                  </p:stCondLst>
                                  <p:childTnLst>
                                    <p:set>
                                      <p:cBhvr>
                                        <p:cTn id="42" dur="1" fill="hold">
                                          <p:stCondLst>
                                            <p:cond delay="0"/>
                                          </p:stCondLst>
                                        </p:cTn>
                                        <p:tgtEl>
                                          <p:spTgt spid="420"/>
                                        </p:tgtEl>
                                        <p:attrNameLst>
                                          <p:attrName>style.visibility</p:attrName>
                                        </p:attrNameLst>
                                      </p:cBhvr>
                                      <p:to>
                                        <p:strVal val="visible"/>
                                      </p:to>
                                    </p:set>
                                    <p:animEffect transition="in" filter="fade">
                                      <p:cBhvr>
                                        <p:cTn id="43" dur="100"/>
                                        <p:tgtEl>
                                          <p:spTgt spid="420"/>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421"/>
                                        </p:tgtEl>
                                        <p:attrNameLst>
                                          <p:attrName>style.visibility</p:attrName>
                                        </p:attrNameLst>
                                      </p:cBhvr>
                                      <p:to>
                                        <p:strVal val="visible"/>
                                      </p:to>
                                    </p:set>
                                    <p:animEffect transition="in" filter="fade">
                                      <p:cBhvr>
                                        <p:cTn id="47" dur="100"/>
                                        <p:tgtEl>
                                          <p:spTgt spid="421"/>
                                        </p:tgtEl>
                                      </p:cBhvr>
                                    </p:animEffect>
                                  </p:childTnLst>
                                </p:cTn>
                              </p:par>
                            </p:childTnLst>
                          </p:cTn>
                        </p:par>
                        <p:par>
                          <p:cTn id="48" fill="hold">
                            <p:stCondLst>
                              <p:cond delay="1100"/>
                            </p:stCondLst>
                            <p:childTnLst>
                              <p:par>
                                <p:cTn id="49" presetID="10" presetClass="entr" presetSubtype="0" fill="hold" nodeType="afterEffect">
                                  <p:stCondLst>
                                    <p:cond delay="0"/>
                                  </p:stCondLst>
                                  <p:childTnLst>
                                    <p:set>
                                      <p:cBhvr>
                                        <p:cTn id="50" dur="1" fill="hold">
                                          <p:stCondLst>
                                            <p:cond delay="0"/>
                                          </p:stCondLst>
                                        </p:cTn>
                                        <p:tgtEl>
                                          <p:spTgt spid="422"/>
                                        </p:tgtEl>
                                        <p:attrNameLst>
                                          <p:attrName>style.visibility</p:attrName>
                                        </p:attrNameLst>
                                      </p:cBhvr>
                                      <p:to>
                                        <p:strVal val="visible"/>
                                      </p:to>
                                    </p:set>
                                    <p:animEffect transition="in" filter="fade">
                                      <p:cBhvr>
                                        <p:cTn id="51" dur="100"/>
                                        <p:tgtEl>
                                          <p:spTgt spid="422"/>
                                        </p:tgtEl>
                                      </p:cBhvr>
                                    </p:animEffect>
                                  </p:childTnLst>
                                </p:cTn>
                              </p:par>
                            </p:childTnLst>
                          </p:cTn>
                        </p:par>
                        <p:par>
                          <p:cTn id="52" fill="hold">
                            <p:stCondLst>
                              <p:cond delay="1200"/>
                            </p:stCondLst>
                            <p:childTnLst>
                              <p:par>
                                <p:cTn id="53" presetID="10" presetClass="entr" presetSubtype="0" fill="hold" nodeType="afterEffect">
                                  <p:stCondLst>
                                    <p:cond delay="0"/>
                                  </p:stCondLst>
                                  <p:childTnLst>
                                    <p:set>
                                      <p:cBhvr>
                                        <p:cTn id="54" dur="1" fill="hold">
                                          <p:stCondLst>
                                            <p:cond delay="0"/>
                                          </p:stCondLst>
                                        </p:cTn>
                                        <p:tgtEl>
                                          <p:spTgt spid="423"/>
                                        </p:tgtEl>
                                        <p:attrNameLst>
                                          <p:attrName>style.visibility</p:attrName>
                                        </p:attrNameLst>
                                      </p:cBhvr>
                                      <p:to>
                                        <p:strVal val="visible"/>
                                      </p:to>
                                    </p:set>
                                    <p:animEffect transition="in" filter="fade">
                                      <p:cBhvr>
                                        <p:cTn id="55" dur="100"/>
                                        <p:tgtEl>
                                          <p:spTgt spid="423"/>
                                        </p:tgtEl>
                                      </p:cBhvr>
                                    </p:animEffect>
                                  </p:childTnLst>
                                </p:cTn>
                              </p:par>
                            </p:childTnLst>
                          </p:cTn>
                        </p:par>
                        <p:par>
                          <p:cTn id="56" fill="hold">
                            <p:stCondLst>
                              <p:cond delay="1300"/>
                            </p:stCondLst>
                            <p:childTnLst>
                              <p:par>
                                <p:cTn id="57" presetID="10" presetClass="entr" presetSubtype="0" fill="hold" nodeType="afterEffect">
                                  <p:stCondLst>
                                    <p:cond delay="0"/>
                                  </p:stCondLst>
                                  <p:childTnLst>
                                    <p:set>
                                      <p:cBhvr>
                                        <p:cTn id="58" dur="1" fill="hold">
                                          <p:stCondLst>
                                            <p:cond delay="0"/>
                                          </p:stCondLst>
                                        </p:cTn>
                                        <p:tgtEl>
                                          <p:spTgt spid="424"/>
                                        </p:tgtEl>
                                        <p:attrNameLst>
                                          <p:attrName>style.visibility</p:attrName>
                                        </p:attrNameLst>
                                      </p:cBhvr>
                                      <p:to>
                                        <p:strVal val="visible"/>
                                      </p:to>
                                    </p:set>
                                    <p:animEffect transition="in" filter="fade">
                                      <p:cBhvr>
                                        <p:cTn id="59" dur="100"/>
                                        <p:tgtEl>
                                          <p:spTgt spid="424"/>
                                        </p:tgtEl>
                                      </p:cBhvr>
                                    </p:animEffect>
                                  </p:childTnLst>
                                </p:cTn>
                              </p:par>
                            </p:childTnLst>
                          </p:cTn>
                        </p:par>
                        <p:par>
                          <p:cTn id="60" fill="hold">
                            <p:stCondLst>
                              <p:cond delay="1400"/>
                            </p:stCondLst>
                            <p:childTnLst>
                              <p:par>
                                <p:cTn id="61" presetID="10" presetClass="entr" presetSubtype="0" fill="hold" nodeType="afterEffect">
                                  <p:stCondLst>
                                    <p:cond delay="0"/>
                                  </p:stCondLst>
                                  <p:childTnLst>
                                    <p:set>
                                      <p:cBhvr>
                                        <p:cTn id="62" dur="1" fill="hold">
                                          <p:stCondLst>
                                            <p:cond delay="0"/>
                                          </p:stCondLst>
                                        </p:cTn>
                                        <p:tgtEl>
                                          <p:spTgt spid="425"/>
                                        </p:tgtEl>
                                        <p:attrNameLst>
                                          <p:attrName>style.visibility</p:attrName>
                                        </p:attrNameLst>
                                      </p:cBhvr>
                                      <p:to>
                                        <p:strVal val="visible"/>
                                      </p:to>
                                    </p:set>
                                    <p:animEffect transition="in" filter="fade">
                                      <p:cBhvr>
                                        <p:cTn id="63" dur="100"/>
                                        <p:tgtEl>
                                          <p:spTgt spid="425"/>
                                        </p:tgtEl>
                                      </p:cBhvr>
                                    </p:animEffect>
                                  </p:childTnLst>
                                </p:cTn>
                              </p:par>
                            </p:childTnLst>
                          </p:cTn>
                        </p:par>
                        <p:par>
                          <p:cTn id="64" fill="hold">
                            <p:stCondLst>
                              <p:cond delay="1500"/>
                            </p:stCondLst>
                            <p:childTnLst>
                              <p:par>
                                <p:cTn id="65" presetID="10" presetClass="entr" presetSubtype="0" fill="hold" nodeType="afterEffect">
                                  <p:stCondLst>
                                    <p:cond delay="0"/>
                                  </p:stCondLst>
                                  <p:childTnLst>
                                    <p:set>
                                      <p:cBhvr>
                                        <p:cTn id="66" dur="1" fill="hold">
                                          <p:stCondLst>
                                            <p:cond delay="0"/>
                                          </p:stCondLst>
                                        </p:cTn>
                                        <p:tgtEl>
                                          <p:spTgt spid="426"/>
                                        </p:tgtEl>
                                        <p:attrNameLst>
                                          <p:attrName>style.visibility</p:attrName>
                                        </p:attrNameLst>
                                      </p:cBhvr>
                                      <p:to>
                                        <p:strVal val="visible"/>
                                      </p:to>
                                    </p:set>
                                    <p:animEffect transition="in" filter="fade">
                                      <p:cBhvr>
                                        <p:cTn id="67" dur="100"/>
                                        <p:tgtEl>
                                          <p:spTgt spid="426"/>
                                        </p:tgtEl>
                                      </p:cBhvr>
                                    </p:animEffect>
                                  </p:childTnLst>
                                </p:cTn>
                              </p:par>
                            </p:childTnLst>
                          </p:cTn>
                        </p:par>
                        <p:par>
                          <p:cTn id="68" fill="hold">
                            <p:stCondLst>
                              <p:cond delay="1600"/>
                            </p:stCondLst>
                            <p:childTnLst>
                              <p:par>
                                <p:cTn id="69" presetID="10" presetClass="entr" presetSubtype="0" fill="hold" nodeType="afterEffect">
                                  <p:stCondLst>
                                    <p:cond delay="0"/>
                                  </p:stCondLst>
                                  <p:childTnLst>
                                    <p:set>
                                      <p:cBhvr>
                                        <p:cTn id="70" dur="1" fill="hold">
                                          <p:stCondLst>
                                            <p:cond delay="0"/>
                                          </p:stCondLst>
                                        </p:cTn>
                                        <p:tgtEl>
                                          <p:spTgt spid="427"/>
                                        </p:tgtEl>
                                        <p:attrNameLst>
                                          <p:attrName>style.visibility</p:attrName>
                                        </p:attrNameLst>
                                      </p:cBhvr>
                                      <p:to>
                                        <p:strVal val="visible"/>
                                      </p:to>
                                    </p:set>
                                    <p:animEffect transition="in" filter="fade">
                                      <p:cBhvr>
                                        <p:cTn id="71" dur="100"/>
                                        <p:tgtEl>
                                          <p:spTgt spid="427"/>
                                        </p:tgtEl>
                                      </p:cBhvr>
                                    </p:animEffect>
                                  </p:childTnLst>
                                </p:cTn>
                              </p:par>
                            </p:childTnLst>
                          </p:cTn>
                        </p:par>
                        <p:par>
                          <p:cTn id="72" fill="hold">
                            <p:stCondLst>
                              <p:cond delay="1700"/>
                            </p:stCondLst>
                            <p:childTnLst>
                              <p:par>
                                <p:cTn id="73" presetID="10" presetClass="entr" presetSubtype="0" fill="hold" nodeType="afterEffect">
                                  <p:stCondLst>
                                    <p:cond delay="0"/>
                                  </p:stCondLst>
                                  <p:childTnLst>
                                    <p:set>
                                      <p:cBhvr>
                                        <p:cTn id="74" dur="1" fill="hold">
                                          <p:stCondLst>
                                            <p:cond delay="0"/>
                                          </p:stCondLst>
                                        </p:cTn>
                                        <p:tgtEl>
                                          <p:spTgt spid="428"/>
                                        </p:tgtEl>
                                        <p:attrNameLst>
                                          <p:attrName>style.visibility</p:attrName>
                                        </p:attrNameLst>
                                      </p:cBhvr>
                                      <p:to>
                                        <p:strVal val="visible"/>
                                      </p:to>
                                    </p:set>
                                    <p:animEffect transition="in" filter="fade">
                                      <p:cBhvr>
                                        <p:cTn id="75" dur="100"/>
                                        <p:tgtEl>
                                          <p:spTgt spid="428"/>
                                        </p:tgtEl>
                                      </p:cBhvr>
                                    </p:animEffect>
                                  </p:childTnLst>
                                </p:cTn>
                              </p:par>
                            </p:childTnLst>
                          </p:cTn>
                        </p:par>
                        <p:par>
                          <p:cTn id="76" fill="hold">
                            <p:stCondLst>
                              <p:cond delay="1800"/>
                            </p:stCondLst>
                            <p:childTnLst>
                              <p:par>
                                <p:cTn id="77" presetID="10" presetClass="entr" presetSubtype="0" fill="hold" nodeType="afterEffect">
                                  <p:stCondLst>
                                    <p:cond delay="0"/>
                                  </p:stCondLst>
                                  <p:childTnLst>
                                    <p:set>
                                      <p:cBhvr>
                                        <p:cTn id="78" dur="1" fill="hold">
                                          <p:stCondLst>
                                            <p:cond delay="0"/>
                                          </p:stCondLst>
                                        </p:cTn>
                                        <p:tgtEl>
                                          <p:spTgt spid="429"/>
                                        </p:tgtEl>
                                        <p:attrNameLst>
                                          <p:attrName>style.visibility</p:attrName>
                                        </p:attrNameLst>
                                      </p:cBhvr>
                                      <p:to>
                                        <p:strVal val="visible"/>
                                      </p:to>
                                    </p:set>
                                    <p:animEffect transition="in" filter="fade">
                                      <p:cBhvr>
                                        <p:cTn id="79" dur="100"/>
                                        <p:tgtEl>
                                          <p:spTgt spid="429"/>
                                        </p:tgtEl>
                                      </p:cBhvr>
                                    </p:animEffect>
                                  </p:childTnLst>
                                </p:cTn>
                              </p:par>
                            </p:childTnLst>
                          </p:cTn>
                        </p:par>
                        <p:par>
                          <p:cTn id="80" fill="hold">
                            <p:stCondLst>
                              <p:cond delay="1900"/>
                            </p:stCondLst>
                            <p:childTnLst>
                              <p:par>
                                <p:cTn id="81" presetID="10" presetClass="entr" presetSubtype="0" fill="hold" nodeType="afterEffect">
                                  <p:stCondLst>
                                    <p:cond delay="0"/>
                                  </p:stCondLst>
                                  <p:childTnLst>
                                    <p:set>
                                      <p:cBhvr>
                                        <p:cTn id="82" dur="1" fill="hold">
                                          <p:stCondLst>
                                            <p:cond delay="0"/>
                                          </p:stCondLst>
                                        </p:cTn>
                                        <p:tgtEl>
                                          <p:spTgt spid="430"/>
                                        </p:tgtEl>
                                        <p:attrNameLst>
                                          <p:attrName>style.visibility</p:attrName>
                                        </p:attrNameLst>
                                      </p:cBhvr>
                                      <p:to>
                                        <p:strVal val="visible"/>
                                      </p:to>
                                    </p:set>
                                    <p:animEffect transition="in" filter="fade">
                                      <p:cBhvr>
                                        <p:cTn id="83" dur="100"/>
                                        <p:tgtEl>
                                          <p:spTgt spid="430"/>
                                        </p:tgtEl>
                                      </p:cBhvr>
                                    </p:animEffect>
                                  </p:childTnLst>
                                </p:cTn>
                              </p:par>
                            </p:childTnLst>
                          </p:cTn>
                        </p:par>
                        <p:par>
                          <p:cTn id="84" fill="hold">
                            <p:stCondLst>
                              <p:cond delay="2000"/>
                            </p:stCondLst>
                            <p:childTnLst>
                              <p:par>
                                <p:cTn id="85" presetID="10" presetClass="entr" presetSubtype="0" fill="hold" nodeType="afterEffect">
                                  <p:stCondLst>
                                    <p:cond delay="0"/>
                                  </p:stCondLst>
                                  <p:childTnLst>
                                    <p:set>
                                      <p:cBhvr>
                                        <p:cTn id="86" dur="1" fill="hold">
                                          <p:stCondLst>
                                            <p:cond delay="0"/>
                                          </p:stCondLst>
                                        </p:cTn>
                                        <p:tgtEl>
                                          <p:spTgt spid="431"/>
                                        </p:tgtEl>
                                        <p:attrNameLst>
                                          <p:attrName>style.visibility</p:attrName>
                                        </p:attrNameLst>
                                      </p:cBhvr>
                                      <p:to>
                                        <p:strVal val="visible"/>
                                      </p:to>
                                    </p:set>
                                    <p:animEffect transition="in" filter="fade">
                                      <p:cBhvr>
                                        <p:cTn id="87" dur="100"/>
                                        <p:tgtEl>
                                          <p:spTgt spid="431"/>
                                        </p:tgtEl>
                                      </p:cBhvr>
                                    </p:animEffect>
                                  </p:childTnLst>
                                </p:cTn>
                              </p:par>
                            </p:childTnLst>
                          </p:cTn>
                        </p:par>
                        <p:par>
                          <p:cTn id="88" fill="hold">
                            <p:stCondLst>
                              <p:cond delay="2100"/>
                            </p:stCondLst>
                            <p:childTnLst>
                              <p:par>
                                <p:cTn id="89" presetID="10" presetClass="entr" presetSubtype="0" fill="hold" nodeType="afterEffect">
                                  <p:stCondLst>
                                    <p:cond delay="0"/>
                                  </p:stCondLst>
                                  <p:childTnLst>
                                    <p:set>
                                      <p:cBhvr>
                                        <p:cTn id="90" dur="1" fill="hold">
                                          <p:stCondLst>
                                            <p:cond delay="0"/>
                                          </p:stCondLst>
                                        </p:cTn>
                                        <p:tgtEl>
                                          <p:spTgt spid="432"/>
                                        </p:tgtEl>
                                        <p:attrNameLst>
                                          <p:attrName>style.visibility</p:attrName>
                                        </p:attrNameLst>
                                      </p:cBhvr>
                                      <p:to>
                                        <p:strVal val="visible"/>
                                      </p:to>
                                    </p:set>
                                    <p:animEffect transition="in" filter="fade">
                                      <p:cBhvr>
                                        <p:cTn id="91" dur="100"/>
                                        <p:tgtEl>
                                          <p:spTgt spid="432"/>
                                        </p:tgtEl>
                                      </p:cBhvr>
                                    </p:animEffect>
                                  </p:childTnLst>
                                </p:cTn>
                              </p:par>
                            </p:childTnLst>
                          </p:cTn>
                        </p:par>
                        <p:par>
                          <p:cTn id="92" fill="hold">
                            <p:stCondLst>
                              <p:cond delay="2200"/>
                            </p:stCondLst>
                            <p:childTnLst>
                              <p:par>
                                <p:cTn id="93" presetID="10" presetClass="entr" presetSubtype="0" fill="hold" nodeType="afterEffect">
                                  <p:stCondLst>
                                    <p:cond delay="0"/>
                                  </p:stCondLst>
                                  <p:childTnLst>
                                    <p:set>
                                      <p:cBhvr>
                                        <p:cTn id="94" dur="1" fill="hold">
                                          <p:stCondLst>
                                            <p:cond delay="0"/>
                                          </p:stCondLst>
                                        </p:cTn>
                                        <p:tgtEl>
                                          <p:spTgt spid="433"/>
                                        </p:tgtEl>
                                        <p:attrNameLst>
                                          <p:attrName>style.visibility</p:attrName>
                                        </p:attrNameLst>
                                      </p:cBhvr>
                                      <p:to>
                                        <p:strVal val="visible"/>
                                      </p:to>
                                    </p:set>
                                    <p:animEffect transition="in" filter="fade">
                                      <p:cBhvr>
                                        <p:cTn id="95" dur="100"/>
                                        <p:tgtEl>
                                          <p:spTgt spid="433"/>
                                        </p:tgtEl>
                                      </p:cBhvr>
                                    </p:animEffect>
                                  </p:childTnLst>
                                </p:cTn>
                              </p:par>
                            </p:childTnLst>
                          </p:cTn>
                        </p:par>
                        <p:par>
                          <p:cTn id="96" fill="hold">
                            <p:stCondLst>
                              <p:cond delay="2300"/>
                            </p:stCondLst>
                            <p:childTnLst>
                              <p:par>
                                <p:cTn id="97" presetID="10" presetClass="entr" presetSubtype="0" fill="hold" nodeType="afterEffect">
                                  <p:stCondLst>
                                    <p:cond delay="0"/>
                                  </p:stCondLst>
                                  <p:childTnLst>
                                    <p:set>
                                      <p:cBhvr>
                                        <p:cTn id="98" dur="1" fill="hold">
                                          <p:stCondLst>
                                            <p:cond delay="0"/>
                                          </p:stCondLst>
                                        </p:cTn>
                                        <p:tgtEl>
                                          <p:spTgt spid="434"/>
                                        </p:tgtEl>
                                        <p:attrNameLst>
                                          <p:attrName>style.visibility</p:attrName>
                                        </p:attrNameLst>
                                      </p:cBhvr>
                                      <p:to>
                                        <p:strVal val="visible"/>
                                      </p:to>
                                    </p:set>
                                    <p:animEffect transition="in" filter="fade">
                                      <p:cBhvr>
                                        <p:cTn id="99" dur="100"/>
                                        <p:tgtEl>
                                          <p:spTgt spid="434"/>
                                        </p:tgtEl>
                                      </p:cBhvr>
                                    </p:animEffect>
                                  </p:childTnLst>
                                </p:cTn>
                              </p:par>
                            </p:childTnLst>
                          </p:cTn>
                        </p:par>
                        <p:par>
                          <p:cTn id="100" fill="hold">
                            <p:stCondLst>
                              <p:cond delay="2400"/>
                            </p:stCondLst>
                            <p:childTnLst>
                              <p:par>
                                <p:cTn id="101" presetID="10" presetClass="entr" presetSubtype="0" fill="hold" nodeType="afterEffect">
                                  <p:stCondLst>
                                    <p:cond delay="0"/>
                                  </p:stCondLst>
                                  <p:childTnLst>
                                    <p:set>
                                      <p:cBhvr>
                                        <p:cTn id="102" dur="1" fill="hold">
                                          <p:stCondLst>
                                            <p:cond delay="0"/>
                                          </p:stCondLst>
                                        </p:cTn>
                                        <p:tgtEl>
                                          <p:spTgt spid="435"/>
                                        </p:tgtEl>
                                        <p:attrNameLst>
                                          <p:attrName>style.visibility</p:attrName>
                                        </p:attrNameLst>
                                      </p:cBhvr>
                                      <p:to>
                                        <p:strVal val="visible"/>
                                      </p:to>
                                    </p:set>
                                    <p:animEffect transition="in" filter="fade">
                                      <p:cBhvr>
                                        <p:cTn id="103" dur="100"/>
                                        <p:tgtEl>
                                          <p:spTgt spid="435"/>
                                        </p:tgtEl>
                                      </p:cBhvr>
                                    </p:animEffect>
                                  </p:childTnLst>
                                </p:cTn>
                              </p:par>
                            </p:childTnLst>
                          </p:cTn>
                        </p:par>
                        <p:par>
                          <p:cTn id="104" fill="hold">
                            <p:stCondLst>
                              <p:cond delay="2500"/>
                            </p:stCondLst>
                            <p:childTnLst>
                              <p:par>
                                <p:cTn id="105" presetID="10" presetClass="entr" presetSubtype="0" fill="hold" nodeType="afterEffect">
                                  <p:stCondLst>
                                    <p:cond delay="0"/>
                                  </p:stCondLst>
                                  <p:childTnLst>
                                    <p:set>
                                      <p:cBhvr>
                                        <p:cTn id="106" dur="1" fill="hold">
                                          <p:stCondLst>
                                            <p:cond delay="0"/>
                                          </p:stCondLst>
                                        </p:cTn>
                                        <p:tgtEl>
                                          <p:spTgt spid="436"/>
                                        </p:tgtEl>
                                        <p:attrNameLst>
                                          <p:attrName>style.visibility</p:attrName>
                                        </p:attrNameLst>
                                      </p:cBhvr>
                                      <p:to>
                                        <p:strVal val="visible"/>
                                      </p:to>
                                    </p:set>
                                    <p:animEffect transition="in" filter="fade">
                                      <p:cBhvr>
                                        <p:cTn id="107" dur="100"/>
                                        <p:tgtEl>
                                          <p:spTgt spid="436"/>
                                        </p:tgtEl>
                                      </p:cBhvr>
                                    </p:animEffect>
                                  </p:childTnLst>
                                </p:cTn>
                              </p:par>
                            </p:childTnLst>
                          </p:cTn>
                        </p:par>
                        <p:par>
                          <p:cTn id="108" fill="hold">
                            <p:stCondLst>
                              <p:cond delay="2600"/>
                            </p:stCondLst>
                            <p:childTnLst>
                              <p:par>
                                <p:cTn id="109" presetID="10" presetClass="entr" presetSubtype="0" fill="hold" nodeType="afterEffect">
                                  <p:stCondLst>
                                    <p:cond delay="0"/>
                                  </p:stCondLst>
                                  <p:childTnLst>
                                    <p:set>
                                      <p:cBhvr>
                                        <p:cTn id="110" dur="1" fill="hold">
                                          <p:stCondLst>
                                            <p:cond delay="0"/>
                                          </p:stCondLst>
                                        </p:cTn>
                                        <p:tgtEl>
                                          <p:spTgt spid="437"/>
                                        </p:tgtEl>
                                        <p:attrNameLst>
                                          <p:attrName>style.visibility</p:attrName>
                                        </p:attrNameLst>
                                      </p:cBhvr>
                                      <p:to>
                                        <p:strVal val="visible"/>
                                      </p:to>
                                    </p:set>
                                    <p:animEffect transition="in" filter="fade">
                                      <p:cBhvr>
                                        <p:cTn id="111" dur="100"/>
                                        <p:tgtEl>
                                          <p:spTgt spid="437"/>
                                        </p:tgtEl>
                                      </p:cBhvr>
                                    </p:animEffec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nodeType="clickEffect">
                                  <p:stCondLst>
                                    <p:cond delay="0"/>
                                  </p:stCondLst>
                                  <p:childTnLst>
                                    <p:set>
                                      <p:cBhvr>
                                        <p:cTn id="115" dur="1" fill="hold">
                                          <p:stCondLst>
                                            <p:cond delay="0"/>
                                          </p:stCondLst>
                                        </p:cTn>
                                        <p:tgtEl>
                                          <p:spTgt spid="439"/>
                                        </p:tgtEl>
                                        <p:attrNameLst>
                                          <p:attrName>style.visibility</p:attrName>
                                        </p:attrNameLst>
                                      </p:cBhvr>
                                      <p:to>
                                        <p:strVal val="visible"/>
                                      </p:to>
                                    </p:set>
                                  </p:childTnLst>
                                </p:cTn>
                              </p:par>
                              <p:par>
                                <p:cTn id="116" presetID="10" presetClass="entr" presetSubtype="0" fill="hold" nodeType="withEffect">
                                  <p:stCondLst>
                                    <p:cond delay="0"/>
                                  </p:stCondLst>
                                  <p:childTnLst>
                                    <p:set>
                                      <p:cBhvr>
                                        <p:cTn id="117" dur="1" fill="hold">
                                          <p:stCondLst>
                                            <p:cond delay="0"/>
                                          </p:stCondLst>
                                        </p:cTn>
                                        <p:tgtEl>
                                          <p:spTgt spid="438"/>
                                        </p:tgtEl>
                                        <p:attrNameLst>
                                          <p:attrName>style.visibility</p:attrName>
                                        </p:attrNameLst>
                                      </p:cBhvr>
                                      <p:to>
                                        <p:strVal val="visible"/>
                                      </p:to>
                                    </p:set>
                                    <p:animEffect transition="in" filter="fade">
                                      <p:cBhvr>
                                        <p:cTn id="118" dur="100"/>
                                        <p:tgtEl>
                                          <p:spTgt spid="438"/>
                                        </p:tgtEl>
                                      </p:cBhvr>
                                    </p:animEffect>
                                  </p:childTnLst>
                                </p:cTn>
                              </p:par>
                            </p:childTnLst>
                          </p:cTn>
                        </p:par>
                        <p:par>
                          <p:cTn id="119" fill="hold">
                            <p:stCondLst>
                              <p:cond delay="100"/>
                            </p:stCondLst>
                            <p:childTnLst>
                              <p:par>
                                <p:cTn id="120" presetID="1" presetClass="exit" presetSubtype="0" fill="hold" nodeType="afterEffect">
                                  <p:stCondLst>
                                    <p:cond delay="0"/>
                                  </p:stCondLst>
                                  <p:childTnLst>
                                    <p:set>
                                      <p:cBhvr>
                                        <p:cTn id="121" dur="1" fill="hold">
                                          <p:stCondLst>
                                            <p:cond delay="0"/>
                                          </p:stCondLst>
                                        </p:cTn>
                                        <p:tgtEl>
                                          <p:spTgt spid="439"/>
                                        </p:tgtEl>
                                        <p:attrNameLst>
                                          <p:attrName>style.visibility</p:attrName>
                                        </p:attrNameLst>
                                      </p:cBhvr>
                                      <p:to>
                                        <p:strVal val="hidden"/>
                                      </p:to>
                                    </p:set>
                                  </p:childTnLst>
                                </p:cTn>
                              </p:par>
                              <p:par>
                                <p:cTn id="122" presetID="1" presetClass="entr" presetSubtype="0" fill="hold" nodeType="withEffect">
                                  <p:stCondLst>
                                    <p:cond delay="0"/>
                                  </p:stCondLst>
                                  <p:childTnLst>
                                    <p:set>
                                      <p:cBhvr>
                                        <p:cTn id="123" dur="1" fill="hold">
                                          <p:stCondLst>
                                            <p:cond delay="0"/>
                                          </p:stCondLst>
                                        </p:cTn>
                                        <p:tgtEl>
                                          <p:spTgt spid="440"/>
                                        </p:tgtEl>
                                        <p:attrNameLst>
                                          <p:attrName>style.visibility</p:attrName>
                                        </p:attrNameLst>
                                      </p:cBhvr>
                                      <p:to>
                                        <p:strVal val="visible"/>
                                      </p:to>
                                    </p:set>
                                  </p:childTnLst>
                                </p:cTn>
                              </p:par>
                              <p:par>
                                <p:cTn id="124" presetID="10" presetClass="exit" presetSubtype="0" fill="hold" nodeType="withEffect">
                                  <p:stCondLst>
                                    <p:cond delay="0"/>
                                  </p:stCondLst>
                                  <p:childTnLst>
                                    <p:animEffect transition="out" filter="fade">
                                      <p:cBhvr>
                                        <p:cTn id="125" dur="100"/>
                                        <p:tgtEl>
                                          <p:spTgt spid="438"/>
                                        </p:tgtEl>
                                      </p:cBhvr>
                                    </p:animEffect>
                                    <p:set>
                                      <p:cBhvr>
                                        <p:cTn id="126" dur="1" fill="hold">
                                          <p:stCondLst>
                                            <p:cond delay="100"/>
                                          </p:stCondLst>
                                        </p:cTn>
                                        <p:tgtEl>
                                          <p:spTgt spid="438"/>
                                        </p:tgtEl>
                                        <p:attrNameLst>
                                          <p:attrName>style.visibility</p:attrName>
                                        </p:attrNameLst>
                                      </p:cBhvr>
                                      <p:to>
                                        <p:strVal val="hidden"/>
                                      </p:to>
                                    </p:set>
                                  </p:childTnLst>
                                </p:cTn>
                              </p:par>
                            </p:childTnLst>
                          </p:cTn>
                        </p:par>
                        <p:par>
                          <p:cTn id="127" fill="hold">
                            <p:stCondLst>
                              <p:cond delay="200"/>
                            </p:stCondLst>
                            <p:childTnLst>
                              <p:par>
                                <p:cTn id="128" presetID="1" presetClass="exit" presetSubtype="0" fill="hold" nodeType="afterEffect">
                                  <p:stCondLst>
                                    <p:cond delay="0"/>
                                  </p:stCondLst>
                                  <p:childTnLst>
                                    <p:set>
                                      <p:cBhvr>
                                        <p:cTn id="129" dur="1" fill="hold">
                                          <p:stCondLst>
                                            <p:cond delay="0"/>
                                          </p:stCondLst>
                                        </p:cTn>
                                        <p:tgtEl>
                                          <p:spTgt spid="440"/>
                                        </p:tgtEl>
                                        <p:attrNameLst>
                                          <p:attrName>style.visibility</p:attrName>
                                        </p:attrNameLst>
                                      </p:cBhvr>
                                      <p:to>
                                        <p:strVal val="hidden"/>
                                      </p:to>
                                    </p:set>
                                  </p:childTnLst>
                                </p:cTn>
                              </p:par>
                              <p:par>
                                <p:cTn id="130" presetID="1" presetClass="entr" presetSubtype="0" fill="hold" nodeType="withEffect">
                                  <p:stCondLst>
                                    <p:cond delay="0"/>
                                  </p:stCondLst>
                                  <p:childTnLst>
                                    <p:set>
                                      <p:cBhvr>
                                        <p:cTn id="131" dur="1" fill="hold">
                                          <p:stCondLst>
                                            <p:cond delay="0"/>
                                          </p:stCondLst>
                                        </p:cTn>
                                        <p:tgtEl>
                                          <p:spTgt spid="441"/>
                                        </p:tgtEl>
                                        <p:attrNameLst>
                                          <p:attrName>style.visibility</p:attrName>
                                        </p:attrNameLst>
                                      </p:cBhvr>
                                      <p:to>
                                        <p:strVal val="visible"/>
                                      </p:to>
                                    </p:set>
                                  </p:childTnLst>
                                </p:cTn>
                              </p:par>
                              <p:par>
                                <p:cTn id="132" presetID="10" presetClass="entr" presetSubtype="0" fill="hold" nodeType="withEffect">
                                  <p:stCondLst>
                                    <p:cond delay="0"/>
                                  </p:stCondLst>
                                  <p:childTnLst>
                                    <p:set>
                                      <p:cBhvr>
                                        <p:cTn id="133" dur="1" fill="hold">
                                          <p:stCondLst>
                                            <p:cond delay="0"/>
                                          </p:stCondLst>
                                        </p:cTn>
                                        <p:tgtEl>
                                          <p:spTgt spid="438"/>
                                        </p:tgtEl>
                                        <p:attrNameLst>
                                          <p:attrName>style.visibility</p:attrName>
                                        </p:attrNameLst>
                                      </p:cBhvr>
                                      <p:to>
                                        <p:strVal val="visible"/>
                                      </p:to>
                                    </p:set>
                                    <p:animEffect transition="in" filter="fade">
                                      <p:cBhvr>
                                        <p:cTn id="134" dur="100"/>
                                        <p:tgtEl>
                                          <p:spTgt spid="438"/>
                                        </p:tgtEl>
                                      </p:cBhvr>
                                    </p:animEffect>
                                  </p:childTnLst>
                                </p:cTn>
                              </p:par>
                            </p:childTnLst>
                          </p:cTn>
                        </p:par>
                        <p:par>
                          <p:cTn id="135" fill="hold">
                            <p:stCondLst>
                              <p:cond delay="300"/>
                            </p:stCondLst>
                            <p:childTnLst>
                              <p:par>
                                <p:cTn id="136" presetID="1" presetClass="exit" presetSubtype="0" fill="hold" nodeType="afterEffect">
                                  <p:stCondLst>
                                    <p:cond delay="0"/>
                                  </p:stCondLst>
                                  <p:childTnLst>
                                    <p:set>
                                      <p:cBhvr>
                                        <p:cTn id="137" dur="1" fill="hold">
                                          <p:stCondLst>
                                            <p:cond delay="0"/>
                                          </p:stCondLst>
                                        </p:cTn>
                                        <p:tgtEl>
                                          <p:spTgt spid="441"/>
                                        </p:tgtEl>
                                        <p:attrNameLst>
                                          <p:attrName>style.visibility</p:attrName>
                                        </p:attrNameLst>
                                      </p:cBhvr>
                                      <p:to>
                                        <p:strVal val="hidden"/>
                                      </p:to>
                                    </p:set>
                                  </p:childTnLst>
                                </p:cTn>
                              </p:par>
                              <p:par>
                                <p:cTn id="138" presetID="1" presetClass="entr" presetSubtype="0" fill="hold" nodeType="withEffect">
                                  <p:stCondLst>
                                    <p:cond delay="0"/>
                                  </p:stCondLst>
                                  <p:childTnLst>
                                    <p:set>
                                      <p:cBhvr>
                                        <p:cTn id="139" dur="1" fill="hold">
                                          <p:stCondLst>
                                            <p:cond delay="0"/>
                                          </p:stCondLst>
                                        </p:cTn>
                                        <p:tgtEl>
                                          <p:spTgt spid="442"/>
                                        </p:tgtEl>
                                        <p:attrNameLst>
                                          <p:attrName>style.visibility</p:attrName>
                                        </p:attrNameLst>
                                      </p:cBhvr>
                                      <p:to>
                                        <p:strVal val="visible"/>
                                      </p:to>
                                    </p:set>
                                  </p:childTnLst>
                                </p:cTn>
                              </p:par>
                              <p:par>
                                <p:cTn id="140" presetID="10" presetClass="exit" presetSubtype="0" fill="hold" nodeType="withEffect">
                                  <p:stCondLst>
                                    <p:cond delay="0"/>
                                  </p:stCondLst>
                                  <p:childTnLst>
                                    <p:animEffect transition="out" filter="fade">
                                      <p:cBhvr>
                                        <p:cTn id="141" dur="100"/>
                                        <p:tgtEl>
                                          <p:spTgt spid="438"/>
                                        </p:tgtEl>
                                      </p:cBhvr>
                                    </p:animEffect>
                                    <p:set>
                                      <p:cBhvr>
                                        <p:cTn id="142" dur="1" fill="hold">
                                          <p:stCondLst>
                                            <p:cond delay="100"/>
                                          </p:stCondLst>
                                        </p:cTn>
                                        <p:tgtEl>
                                          <p:spTgt spid="438"/>
                                        </p:tgtEl>
                                        <p:attrNameLst>
                                          <p:attrName>style.visibility</p:attrName>
                                        </p:attrNameLst>
                                      </p:cBhvr>
                                      <p:to>
                                        <p:strVal val="hidden"/>
                                      </p:to>
                                    </p:set>
                                  </p:childTnLst>
                                </p:cTn>
                              </p:par>
                            </p:childTnLst>
                          </p:cTn>
                        </p:par>
                        <p:par>
                          <p:cTn id="143" fill="hold">
                            <p:stCondLst>
                              <p:cond delay="400"/>
                            </p:stCondLst>
                            <p:childTnLst>
                              <p:par>
                                <p:cTn id="144" presetID="1" presetClass="exit" presetSubtype="0" fill="hold" nodeType="afterEffect">
                                  <p:stCondLst>
                                    <p:cond delay="0"/>
                                  </p:stCondLst>
                                  <p:childTnLst>
                                    <p:set>
                                      <p:cBhvr>
                                        <p:cTn id="145" dur="1" fill="hold">
                                          <p:stCondLst>
                                            <p:cond delay="0"/>
                                          </p:stCondLst>
                                        </p:cTn>
                                        <p:tgtEl>
                                          <p:spTgt spid="442"/>
                                        </p:tgtEl>
                                        <p:attrNameLst>
                                          <p:attrName>style.visibility</p:attrName>
                                        </p:attrNameLst>
                                      </p:cBhvr>
                                      <p:to>
                                        <p:strVal val="hidden"/>
                                      </p:to>
                                    </p:set>
                                  </p:childTnLst>
                                </p:cTn>
                              </p:par>
                              <p:par>
                                <p:cTn id="146" presetID="1" presetClass="entr" presetSubtype="0" fill="hold" nodeType="withEffect">
                                  <p:stCondLst>
                                    <p:cond delay="0"/>
                                  </p:stCondLst>
                                  <p:childTnLst>
                                    <p:set>
                                      <p:cBhvr>
                                        <p:cTn id="147" dur="1" fill="hold">
                                          <p:stCondLst>
                                            <p:cond delay="0"/>
                                          </p:stCondLst>
                                        </p:cTn>
                                        <p:tgtEl>
                                          <p:spTgt spid="443"/>
                                        </p:tgtEl>
                                        <p:attrNameLst>
                                          <p:attrName>style.visibility</p:attrName>
                                        </p:attrNameLst>
                                      </p:cBhvr>
                                      <p:to>
                                        <p:strVal val="visible"/>
                                      </p:to>
                                    </p:set>
                                  </p:childTnLst>
                                </p:cTn>
                              </p:par>
                              <p:par>
                                <p:cTn id="148" presetID="10" presetClass="entr" presetSubtype="0" fill="hold" nodeType="withEffect">
                                  <p:stCondLst>
                                    <p:cond delay="0"/>
                                  </p:stCondLst>
                                  <p:childTnLst>
                                    <p:set>
                                      <p:cBhvr>
                                        <p:cTn id="149" dur="1" fill="hold">
                                          <p:stCondLst>
                                            <p:cond delay="0"/>
                                          </p:stCondLst>
                                        </p:cTn>
                                        <p:tgtEl>
                                          <p:spTgt spid="438"/>
                                        </p:tgtEl>
                                        <p:attrNameLst>
                                          <p:attrName>style.visibility</p:attrName>
                                        </p:attrNameLst>
                                      </p:cBhvr>
                                      <p:to>
                                        <p:strVal val="visible"/>
                                      </p:to>
                                    </p:set>
                                    <p:animEffect transition="in" filter="fade">
                                      <p:cBhvr>
                                        <p:cTn id="150" dur="100"/>
                                        <p:tgtEl>
                                          <p:spTgt spid="438"/>
                                        </p:tgtEl>
                                      </p:cBhvr>
                                    </p:animEffect>
                                  </p:childTnLst>
                                </p:cTn>
                              </p:par>
                            </p:childTnLst>
                          </p:cTn>
                        </p:par>
                        <p:par>
                          <p:cTn id="151" fill="hold">
                            <p:stCondLst>
                              <p:cond delay="500"/>
                            </p:stCondLst>
                            <p:childTnLst>
                              <p:par>
                                <p:cTn id="152" presetID="1" presetClass="exit" presetSubtype="0" fill="hold" nodeType="afterEffect">
                                  <p:stCondLst>
                                    <p:cond delay="0"/>
                                  </p:stCondLst>
                                  <p:childTnLst>
                                    <p:set>
                                      <p:cBhvr>
                                        <p:cTn id="153" dur="1" fill="hold">
                                          <p:stCondLst>
                                            <p:cond delay="0"/>
                                          </p:stCondLst>
                                        </p:cTn>
                                        <p:tgtEl>
                                          <p:spTgt spid="443"/>
                                        </p:tgtEl>
                                        <p:attrNameLst>
                                          <p:attrName>style.visibility</p:attrName>
                                        </p:attrNameLst>
                                      </p:cBhvr>
                                      <p:to>
                                        <p:strVal val="hidden"/>
                                      </p:to>
                                    </p:set>
                                  </p:childTnLst>
                                </p:cTn>
                              </p:par>
                              <p:par>
                                <p:cTn id="154" presetID="1" presetClass="entr" presetSubtype="0" fill="hold" nodeType="withEffect">
                                  <p:stCondLst>
                                    <p:cond delay="0"/>
                                  </p:stCondLst>
                                  <p:childTnLst>
                                    <p:set>
                                      <p:cBhvr>
                                        <p:cTn id="155" dur="1" fill="hold">
                                          <p:stCondLst>
                                            <p:cond delay="0"/>
                                          </p:stCondLst>
                                        </p:cTn>
                                        <p:tgtEl>
                                          <p:spTgt spid="444"/>
                                        </p:tgtEl>
                                        <p:attrNameLst>
                                          <p:attrName>style.visibility</p:attrName>
                                        </p:attrNameLst>
                                      </p:cBhvr>
                                      <p:to>
                                        <p:strVal val="visible"/>
                                      </p:to>
                                    </p:set>
                                  </p:childTnLst>
                                </p:cTn>
                              </p:par>
                              <p:par>
                                <p:cTn id="156" presetID="10" presetClass="exit" presetSubtype="0" fill="hold" nodeType="withEffect">
                                  <p:stCondLst>
                                    <p:cond delay="0"/>
                                  </p:stCondLst>
                                  <p:childTnLst>
                                    <p:animEffect transition="out" filter="fade">
                                      <p:cBhvr>
                                        <p:cTn id="157" dur="100"/>
                                        <p:tgtEl>
                                          <p:spTgt spid="438"/>
                                        </p:tgtEl>
                                      </p:cBhvr>
                                    </p:animEffect>
                                    <p:set>
                                      <p:cBhvr>
                                        <p:cTn id="158" dur="1" fill="hold">
                                          <p:stCondLst>
                                            <p:cond delay="100"/>
                                          </p:stCondLst>
                                        </p:cTn>
                                        <p:tgtEl>
                                          <p:spTgt spid="438"/>
                                        </p:tgtEl>
                                        <p:attrNameLst>
                                          <p:attrName>style.visibility</p:attrName>
                                        </p:attrNameLst>
                                      </p:cBhvr>
                                      <p:to>
                                        <p:strVal val="hidden"/>
                                      </p:to>
                                    </p:set>
                                  </p:childTnLst>
                                </p:cTn>
                              </p:par>
                            </p:childTnLst>
                          </p:cTn>
                        </p:par>
                        <p:par>
                          <p:cTn id="159" fill="hold">
                            <p:stCondLst>
                              <p:cond delay="600"/>
                            </p:stCondLst>
                            <p:childTnLst>
                              <p:par>
                                <p:cTn id="160" presetID="1" presetClass="exit" presetSubtype="0" fill="hold" nodeType="afterEffect">
                                  <p:stCondLst>
                                    <p:cond delay="0"/>
                                  </p:stCondLst>
                                  <p:childTnLst>
                                    <p:set>
                                      <p:cBhvr>
                                        <p:cTn id="161" dur="1" fill="hold">
                                          <p:stCondLst>
                                            <p:cond delay="0"/>
                                          </p:stCondLst>
                                        </p:cTn>
                                        <p:tgtEl>
                                          <p:spTgt spid="444"/>
                                        </p:tgtEl>
                                        <p:attrNameLst>
                                          <p:attrName>style.visibility</p:attrName>
                                        </p:attrNameLst>
                                      </p:cBhvr>
                                      <p:to>
                                        <p:strVal val="hidden"/>
                                      </p:to>
                                    </p:set>
                                  </p:childTnLst>
                                </p:cTn>
                              </p:par>
                              <p:par>
                                <p:cTn id="162" presetID="1" presetClass="entr" presetSubtype="0" fill="hold" nodeType="withEffect">
                                  <p:stCondLst>
                                    <p:cond delay="0"/>
                                  </p:stCondLst>
                                  <p:childTnLst>
                                    <p:set>
                                      <p:cBhvr>
                                        <p:cTn id="163" dur="1" fill="hold">
                                          <p:stCondLst>
                                            <p:cond delay="0"/>
                                          </p:stCondLst>
                                        </p:cTn>
                                        <p:tgtEl>
                                          <p:spTgt spid="445"/>
                                        </p:tgtEl>
                                        <p:attrNameLst>
                                          <p:attrName>style.visibility</p:attrName>
                                        </p:attrNameLst>
                                      </p:cBhvr>
                                      <p:to>
                                        <p:strVal val="visible"/>
                                      </p:to>
                                    </p:set>
                                  </p:childTnLst>
                                </p:cTn>
                              </p:par>
                              <p:par>
                                <p:cTn id="164" presetID="10" presetClass="entr" presetSubtype="0" fill="hold" nodeType="withEffect">
                                  <p:stCondLst>
                                    <p:cond delay="0"/>
                                  </p:stCondLst>
                                  <p:childTnLst>
                                    <p:set>
                                      <p:cBhvr>
                                        <p:cTn id="165" dur="1" fill="hold">
                                          <p:stCondLst>
                                            <p:cond delay="0"/>
                                          </p:stCondLst>
                                        </p:cTn>
                                        <p:tgtEl>
                                          <p:spTgt spid="438"/>
                                        </p:tgtEl>
                                        <p:attrNameLst>
                                          <p:attrName>style.visibility</p:attrName>
                                        </p:attrNameLst>
                                      </p:cBhvr>
                                      <p:to>
                                        <p:strVal val="visible"/>
                                      </p:to>
                                    </p:set>
                                    <p:animEffect transition="in" filter="fade">
                                      <p:cBhvr>
                                        <p:cTn id="166" dur="100"/>
                                        <p:tgtEl>
                                          <p:spTgt spid="438"/>
                                        </p:tgtEl>
                                      </p:cBhvr>
                                    </p:animEffect>
                                  </p:childTnLst>
                                </p:cTn>
                              </p:par>
                            </p:childTnLst>
                          </p:cTn>
                        </p:par>
                        <p:par>
                          <p:cTn id="167" fill="hold">
                            <p:stCondLst>
                              <p:cond delay="700"/>
                            </p:stCondLst>
                            <p:childTnLst>
                              <p:par>
                                <p:cTn id="168" presetID="1" presetClass="exit" presetSubtype="0" fill="hold" nodeType="afterEffect">
                                  <p:stCondLst>
                                    <p:cond delay="0"/>
                                  </p:stCondLst>
                                  <p:childTnLst>
                                    <p:set>
                                      <p:cBhvr>
                                        <p:cTn id="169" dur="1" fill="hold">
                                          <p:stCondLst>
                                            <p:cond delay="0"/>
                                          </p:stCondLst>
                                        </p:cTn>
                                        <p:tgtEl>
                                          <p:spTgt spid="445"/>
                                        </p:tgtEl>
                                        <p:attrNameLst>
                                          <p:attrName>style.visibility</p:attrName>
                                        </p:attrNameLst>
                                      </p:cBhvr>
                                      <p:to>
                                        <p:strVal val="hidden"/>
                                      </p:to>
                                    </p:set>
                                  </p:childTnLst>
                                </p:cTn>
                              </p:par>
                              <p:par>
                                <p:cTn id="170" presetID="1" presetClass="entr" presetSubtype="0" fill="hold" nodeType="withEffect">
                                  <p:stCondLst>
                                    <p:cond delay="0"/>
                                  </p:stCondLst>
                                  <p:childTnLst>
                                    <p:set>
                                      <p:cBhvr>
                                        <p:cTn id="171" dur="1" fill="hold">
                                          <p:stCondLst>
                                            <p:cond delay="0"/>
                                          </p:stCondLst>
                                        </p:cTn>
                                        <p:tgtEl>
                                          <p:spTgt spid="446"/>
                                        </p:tgtEl>
                                        <p:attrNameLst>
                                          <p:attrName>style.visibility</p:attrName>
                                        </p:attrNameLst>
                                      </p:cBhvr>
                                      <p:to>
                                        <p:strVal val="visible"/>
                                      </p:to>
                                    </p:set>
                                  </p:childTnLst>
                                </p:cTn>
                              </p:par>
                              <p:par>
                                <p:cTn id="172" presetID="10" presetClass="exit" presetSubtype="0" fill="hold" nodeType="withEffect">
                                  <p:stCondLst>
                                    <p:cond delay="0"/>
                                  </p:stCondLst>
                                  <p:childTnLst>
                                    <p:animEffect transition="out" filter="fade">
                                      <p:cBhvr>
                                        <p:cTn id="173" dur="100"/>
                                        <p:tgtEl>
                                          <p:spTgt spid="438"/>
                                        </p:tgtEl>
                                      </p:cBhvr>
                                    </p:animEffect>
                                    <p:set>
                                      <p:cBhvr>
                                        <p:cTn id="174" dur="1" fill="hold">
                                          <p:stCondLst>
                                            <p:cond delay="100"/>
                                          </p:stCondLst>
                                        </p:cTn>
                                        <p:tgtEl>
                                          <p:spTgt spid="438"/>
                                        </p:tgtEl>
                                        <p:attrNameLst>
                                          <p:attrName>style.visibility</p:attrName>
                                        </p:attrNameLst>
                                      </p:cBhvr>
                                      <p:to>
                                        <p:strVal val="hidden"/>
                                      </p:to>
                                    </p:set>
                                  </p:childTnLst>
                                </p:cTn>
                              </p:par>
                            </p:childTnLst>
                          </p:cTn>
                        </p:par>
                        <p:par>
                          <p:cTn id="175" fill="hold">
                            <p:stCondLst>
                              <p:cond delay="800"/>
                            </p:stCondLst>
                            <p:childTnLst>
                              <p:par>
                                <p:cTn id="176" presetID="1" presetClass="exit" presetSubtype="0" fill="hold" nodeType="afterEffect">
                                  <p:stCondLst>
                                    <p:cond delay="0"/>
                                  </p:stCondLst>
                                  <p:childTnLst>
                                    <p:set>
                                      <p:cBhvr>
                                        <p:cTn id="177" dur="1" fill="hold">
                                          <p:stCondLst>
                                            <p:cond delay="0"/>
                                          </p:stCondLst>
                                        </p:cTn>
                                        <p:tgtEl>
                                          <p:spTgt spid="446"/>
                                        </p:tgtEl>
                                        <p:attrNameLst>
                                          <p:attrName>style.visibility</p:attrName>
                                        </p:attrNameLst>
                                      </p:cBhvr>
                                      <p:to>
                                        <p:strVal val="hidden"/>
                                      </p:to>
                                    </p:set>
                                  </p:childTnLst>
                                </p:cTn>
                              </p:par>
                              <p:par>
                                <p:cTn id="178" presetID="1" presetClass="entr" presetSubtype="0" fill="hold" nodeType="withEffect">
                                  <p:stCondLst>
                                    <p:cond delay="0"/>
                                  </p:stCondLst>
                                  <p:childTnLst>
                                    <p:set>
                                      <p:cBhvr>
                                        <p:cTn id="179" dur="1" fill="hold">
                                          <p:stCondLst>
                                            <p:cond delay="0"/>
                                          </p:stCondLst>
                                        </p:cTn>
                                        <p:tgtEl>
                                          <p:spTgt spid="447"/>
                                        </p:tgtEl>
                                        <p:attrNameLst>
                                          <p:attrName>style.visibility</p:attrName>
                                        </p:attrNameLst>
                                      </p:cBhvr>
                                      <p:to>
                                        <p:strVal val="visible"/>
                                      </p:to>
                                    </p:set>
                                  </p:childTnLst>
                                </p:cTn>
                              </p:par>
                              <p:par>
                                <p:cTn id="180" presetID="10" presetClass="entr" presetSubtype="0" fill="hold" nodeType="withEffect">
                                  <p:stCondLst>
                                    <p:cond delay="0"/>
                                  </p:stCondLst>
                                  <p:childTnLst>
                                    <p:set>
                                      <p:cBhvr>
                                        <p:cTn id="181" dur="1" fill="hold">
                                          <p:stCondLst>
                                            <p:cond delay="0"/>
                                          </p:stCondLst>
                                        </p:cTn>
                                        <p:tgtEl>
                                          <p:spTgt spid="438"/>
                                        </p:tgtEl>
                                        <p:attrNameLst>
                                          <p:attrName>style.visibility</p:attrName>
                                        </p:attrNameLst>
                                      </p:cBhvr>
                                      <p:to>
                                        <p:strVal val="visible"/>
                                      </p:to>
                                    </p:set>
                                    <p:animEffect transition="in" filter="fade">
                                      <p:cBhvr>
                                        <p:cTn id="182" dur="100"/>
                                        <p:tgtEl>
                                          <p:spTgt spid="438"/>
                                        </p:tgtEl>
                                      </p:cBhvr>
                                    </p:animEffect>
                                  </p:childTnLst>
                                </p:cTn>
                              </p:par>
                            </p:childTnLst>
                          </p:cTn>
                        </p:par>
                        <p:par>
                          <p:cTn id="183" fill="hold">
                            <p:stCondLst>
                              <p:cond delay="900"/>
                            </p:stCondLst>
                            <p:childTnLst>
                              <p:par>
                                <p:cTn id="184" presetID="1" presetClass="exit" presetSubtype="0" fill="hold" nodeType="afterEffect">
                                  <p:stCondLst>
                                    <p:cond delay="0"/>
                                  </p:stCondLst>
                                  <p:childTnLst>
                                    <p:set>
                                      <p:cBhvr>
                                        <p:cTn id="185" dur="1" fill="hold">
                                          <p:stCondLst>
                                            <p:cond delay="0"/>
                                          </p:stCondLst>
                                        </p:cTn>
                                        <p:tgtEl>
                                          <p:spTgt spid="447"/>
                                        </p:tgtEl>
                                        <p:attrNameLst>
                                          <p:attrName>style.visibility</p:attrName>
                                        </p:attrNameLst>
                                      </p:cBhvr>
                                      <p:to>
                                        <p:strVal val="hidden"/>
                                      </p:to>
                                    </p:set>
                                  </p:childTnLst>
                                </p:cTn>
                              </p:par>
                              <p:par>
                                <p:cTn id="186" presetID="1" presetClass="entr" presetSubtype="0" fill="hold" nodeType="withEffect">
                                  <p:stCondLst>
                                    <p:cond delay="0"/>
                                  </p:stCondLst>
                                  <p:childTnLst>
                                    <p:set>
                                      <p:cBhvr>
                                        <p:cTn id="187" dur="1" fill="hold">
                                          <p:stCondLst>
                                            <p:cond delay="0"/>
                                          </p:stCondLst>
                                        </p:cTn>
                                        <p:tgtEl>
                                          <p:spTgt spid="448"/>
                                        </p:tgtEl>
                                        <p:attrNameLst>
                                          <p:attrName>style.visibility</p:attrName>
                                        </p:attrNameLst>
                                      </p:cBhvr>
                                      <p:to>
                                        <p:strVal val="visible"/>
                                      </p:to>
                                    </p:set>
                                  </p:childTnLst>
                                </p:cTn>
                              </p:par>
                              <p:par>
                                <p:cTn id="188" presetID="10" presetClass="exit" presetSubtype="0" fill="hold" nodeType="withEffect">
                                  <p:stCondLst>
                                    <p:cond delay="0"/>
                                  </p:stCondLst>
                                  <p:childTnLst>
                                    <p:animEffect transition="out" filter="fade">
                                      <p:cBhvr>
                                        <p:cTn id="189" dur="100"/>
                                        <p:tgtEl>
                                          <p:spTgt spid="438"/>
                                        </p:tgtEl>
                                      </p:cBhvr>
                                    </p:animEffect>
                                    <p:set>
                                      <p:cBhvr>
                                        <p:cTn id="190" dur="1" fill="hold">
                                          <p:stCondLst>
                                            <p:cond delay="100"/>
                                          </p:stCondLst>
                                        </p:cTn>
                                        <p:tgtEl>
                                          <p:spTgt spid="438"/>
                                        </p:tgtEl>
                                        <p:attrNameLst>
                                          <p:attrName>style.visibility</p:attrName>
                                        </p:attrNameLst>
                                      </p:cBhvr>
                                      <p:to>
                                        <p:strVal val="hidden"/>
                                      </p:to>
                                    </p:set>
                                  </p:childTnLst>
                                </p:cTn>
                              </p:par>
                            </p:childTnLst>
                          </p:cTn>
                        </p:par>
                        <p:par>
                          <p:cTn id="191" fill="hold">
                            <p:stCondLst>
                              <p:cond delay="1000"/>
                            </p:stCondLst>
                            <p:childTnLst>
                              <p:par>
                                <p:cTn id="192" presetID="1" presetClass="exit" presetSubtype="0" fill="hold" nodeType="afterEffect">
                                  <p:stCondLst>
                                    <p:cond delay="0"/>
                                  </p:stCondLst>
                                  <p:childTnLst>
                                    <p:set>
                                      <p:cBhvr>
                                        <p:cTn id="193" dur="1" fill="hold">
                                          <p:stCondLst>
                                            <p:cond delay="0"/>
                                          </p:stCondLst>
                                        </p:cTn>
                                        <p:tgtEl>
                                          <p:spTgt spid="448"/>
                                        </p:tgtEl>
                                        <p:attrNameLst>
                                          <p:attrName>style.visibility</p:attrName>
                                        </p:attrNameLst>
                                      </p:cBhvr>
                                      <p:to>
                                        <p:strVal val="hidden"/>
                                      </p:to>
                                    </p:set>
                                  </p:childTnLst>
                                </p:cTn>
                              </p:par>
                              <p:par>
                                <p:cTn id="194" presetID="1" presetClass="entr" presetSubtype="0" fill="hold" nodeType="withEffect">
                                  <p:stCondLst>
                                    <p:cond delay="0"/>
                                  </p:stCondLst>
                                  <p:childTnLst>
                                    <p:set>
                                      <p:cBhvr>
                                        <p:cTn id="195" dur="1" fill="hold">
                                          <p:stCondLst>
                                            <p:cond delay="0"/>
                                          </p:stCondLst>
                                        </p:cTn>
                                        <p:tgtEl>
                                          <p:spTgt spid="449"/>
                                        </p:tgtEl>
                                        <p:attrNameLst>
                                          <p:attrName>style.visibility</p:attrName>
                                        </p:attrNameLst>
                                      </p:cBhvr>
                                      <p:to>
                                        <p:strVal val="visible"/>
                                      </p:to>
                                    </p:set>
                                  </p:childTnLst>
                                </p:cTn>
                              </p:par>
                              <p:par>
                                <p:cTn id="196" presetID="10" presetClass="entr" presetSubtype="0" fill="hold" nodeType="withEffect">
                                  <p:stCondLst>
                                    <p:cond delay="0"/>
                                  </p:stCondLst>
                                  <p:childTnLst>
                                    <p:set>
                                      <p:cBhvr>
                                        <p:cTn id="197" dur="1" fill="hold">
                                          <p:stCondLst>
                                            <p:cond delay="0"/>
                                          </p:stCondLst>
                                        </p:cTn>
                                        <p:tgtEl>
                                          <p:spTgt spid="438"/>
                                        </p:tgtEl>
                                        <p:attrNameLst>
                                          <p:attrName>style.visibility</p:attrName>
                                        </p:attrNameLst>
                                      </p:cBhvr>
                                      <p:to>
                                        <p:strVal val="visible"/>
                                      </p:to>
                                    </p:set>
                                    <p:animEffect transition="in" filter="fade">
                                      <p:cBhvr>
                                        <p:cTn id="198" dur="100"/>
                                        <p:tgtEl>
                                          <p:spTgt spid="438"/>
                                        </p:tgtEl>
                                      </p:cBhvr>
                                    </p:animEffect>
                                  </p:childTnLst>
                                </p:cTn>
                              </p:par>
                            </p:childTnLst>
                          </p:cTn>
                        </p:par>
                        <p:par>
                          <p:cTn id="199" fill="hold">
                            <p:stCondLst>
                              <p:cond delay="1100"/>
                            </p:stCondLst>
                            <p:childTnLst>
                              <p:par>
                                <p:cTn id="200" presetID="1" presetClass="exit" presetSubtype="0" fill="hold" nodeType="afterEffect">
                                  <p:stCondLst>
                                    <p:cond delay="0"/>
                                  </p:stCondLst>
                                  <p:childTnLst>
                                    <p:set>
                                      <p:cBhvr>
                                        <p:cTn id="201" dur="1" fill="hold">
                                          <p:stCondLst>
                                            <p:cond delay="0"/>
                                          </p:stCondLst>
                                        </p:cTn>
                                        <p:tgtEl>
                                          <p:spTgt spid="449"/>
                                        </p:tgtEl>
                                        <p:attrNameLst>
                                          <p:attrName>style.visibility</p:attrName>
                                        </p:attrNameLst>
                                      </p:cBhvr>
                                      <p:to>
                                        <p:strVal val="hidden"/>
                                      </p:to>
                                    </p:set>
                                  </p:childTnLst>
                                </p:cTn>
                              </p:par>
                              <p:par>
                                <p:cTn id="202" presetID="1" presetClass="entr" presetSubtype="0" fill="hold" nodeType="withEffect">
                                  <p:stCondLst>
                                    <p:cond delay="0"/>
                                  </p:stCondLst>
                                  <p:childTnLst>
                                    <p:set>
                                      <p:cBhvr>
                                        <p:cTn id="203" dur="1" fill="hold">
                                          <p:stCondLst>
                                            <p:cond delay="0"/>
                                          </p:stCondLst>
                                        </p:cTn>
                                        <p:tgtEl>
                                          <p:spTgt spid="450"/>
                                        </p:tgtEl>
                                        <p:attrNameLst>
                                          <p:attrName>style.visibility</p:attrName>
                                        </p:attrNameLst>
                                      </p:cBhvr>
                                      <p:to>
                                        <p:strVal val="visible"/>
                                      </p:to>
                                    </p:set>
                                  </p:childTnLst>
                                </p:cTn>
                              </p:par>
                              <p:par>
                                <p:cTn id="204" presetID="1" presetClass="entr" presetSubtype="0" fill="hold" nodeType="withEffect">
                                  <p:stCondLst>
                                    <p:cond delay="0"/>
                                  </p:stCondLst>
                                  <p:childTnLst>
                                    <p:set>
                                      <p:cBhvr>
                                        <p:cTn id="205" dur="1" fill="hold">
                                          <p:stCondLst>
                                            <p:cond delay="0"/>
                                          </p:stCondLst>
                                        </p:cTn>
                                        <p:tgtEl>
                                          <p:spTgt spid="405"/>
                                        </p:tgtEl>
                                        <p:attrNameLst>
                                          <p:attrName>style.visibility</p:attrName>
                                        </p:attrNameLst>
                                      </p:cBhvr>
                                      <p:to>
                                        <p:strVal val="visible"/>
                                      </p:to>
                                    </p:set>
                                  </p:childTnLst>
                                </p:cTn>
                              </p:par>
                              <p:par>
                                <p:cTn id="206" presetID="1" presetClass="exit" presetSubtype="0" fill="hold" nodeType="withEffect">
                                  <p:stCondLst>
                                    <p:cond delay="0"/>
                                  </p:stCondLst>
                                  <p:childTnLst>
                                    <p:set>
                                      <p:cBhvr>
                                        <p:cTn id="207" dur="1" fill="hold">
                                          <p:stCondLst>
                                            <p:cond delay="0"/>
                                          </p:stCondLst>
                                        </p:cTn>
                                        <p:tgtEl>
                                          <p:spTgt spid="404"/>
                                        </p:tgtEl>
                                        <p:attrNameLst>
                                          <p:attrName>style.visibility</p:attrName>
                                        </p:attrNameLst>
                                      </p:cBhvr>
                                      <p:to>
                                        <p:strVal val="hidden"/>
                                      </p:to>
                                    </p:set>
                                  </p:childTnLst>
                                </p:cTn>
                              </p:par>
                              <p:par>
                                <p:cTn id="208" presetID="10" presetClass="exit" presetSubtype="0" fill="hold" nodeType="withEffect">
                                  <p:stCondLst>
                                    <p:cond delay="0"/>
                                  </p:stCondLst>
                                  <p:childTnLst>
                                    <p:animEffect transition="out" filter="fade">
                                      <p:cBhvr>
                                        <p:cTn id="209" dur="100"/>
                                        <p:tgtEl>
                                          <p:spTgt spid="438"/>
                                        </p:tgtEl>
                                      </p:cBhvr>
                                    </p:animEffect>
                                    <p:set>
                                      <p:cBhvr>
                                        <p:cTn id="210" dur="1" fill="hold">
                                          <p:stCondLst>
                                            <p:cond delay="100"/>
                                          </p:stCondLst>
                                        </p:cTn>
                                        <p:tgtEl>
                                          <p:spTgt spid="438"/>
                                        </p:tgtEl>
                                        <p:attrNameLst>
                                          <p:attrName>style.visibility</p:attrName>
                                        </p:attrNameLst>
                                      </p:cBhvr>
                                      <p:to>
                                        <p:strVal val="hidden"/>
                                      </p:to>
                                    </p:set>
                                  </p:childTnLst>
                                </p:cTn>
                              </p:par>
                            </p:childTnLst>
                          </p:cTn>
                        </p:par>
                        <p:par>
                          <p:cTn id="211" fill="hold">
                            <p:stCondLst>
                              <p:cond delay="1200"/>
                            </p:stCondLst>
                            <p:childTnLst>
                              <p:par>
                                <p:cTn id="212" presetID="1" presetClass="exit" presetSubtype="0" fill="hold" nodeType="afterEffect">
                                  <p:stCondLst>
                                    <p:cond delay="0"/>
                                  </p:stCondLst>
                                  <p:childTnLst>
                                    <p:set>
                                      <p:cBhvr>
                                        <p:cTn id="213" dur="1" fill="hold">
                                          <p:stCondLst>
                                            <p:cond delay="0"/>
                                          </p:stCondLst>
                                        </p:cTn>
                                        <p:tgtEl>
                                          <p:spTgt spid="450"/>
                                        </p:tgtEl>
                                        <p:attrNameLst>
                                          <p:attrName>style.visibility</p:attrName>
                                        </p:attrNameLst>
                                      </p:cBhvr>
                                      <p:to>
                                        <p:strVal val="hidden"/>
                                      </p:to>
                                    </p:set>
                                  </p:childTnLst>
                                </p:cTn>
                              </p:par>
                              <p:par>
                                <p:cTn id="214" presetID="1" presetClass="entr" presetSubtype="0" fill="hold" nodeType="withEffect">
                                  <p:stCondLst>
                                    <p:cond delay="0"/>
                                  </p:stCondLst>
                                  <p:childTnLst>
                                    <p:set>
                                      <p:cBhvr>
                                        <p:cTn id="215" dur="1" fill="hold">
                                          <p:stCondLst>
                                            <p:cond delay="0"/>
                                          </p:stCondLst>
                                        </p:cTn>
                                        <p:tgtEl>
                                          <p:spTgt spid="451"/>
                                        </p:tgtEl>
                                        <p:attrNameLst>
                                          <p:attrName>style.visibility</p:attrName>
                                        </p:attrNameLst>
                                      </p:cBhvr>
                                      <p:to>
                                        <p:strVal val="visible"/>
                                      </p:to>
                                    </p:set>
                                  </p:childTnLst>
                                </p:cTn>
                              </p:par>
                            </p:childTnLst>
                          </p:cTn>
                        </p:par>
                        <p:par>
                          <p:cTn id="216" fill="hold">
                            <p:stCondLst>
                              <p:cond delay="1200"/>
                            </p:stCondLst>
                            <p:childTnLst>
                              <p:par>
                                <p:cTn id="217" presetID="10" presetClass="entr" presetSubtype="0" fill="hold" nodeType="afterEffect">
                                  <p:stCondLst>
                                    <p:cond delay="0"/>
                                  </p:stCondLst>
                                  <p:childTnLst>
                                    <p:set>
                                      <p:cBhvr>
                                        <p:cTn id="218" dur="1" fill="hold">
                                          <p:stCondLst>
                                            <p:cond delay="0"/>
                                          </p:stCondLst>
                                        </p:cTn>
                                        <p:tgtEl>
                                          <p:spTgt spid="438"/>
                                        </p:tgtEl>
                                        <p:attrNameLst>
                                          <p:attrName>style.visibility</p:attrName>
                                        </p:attrNameLst>
                                      </p:cBhvr>
                                      <p:to>
                                        <p:strVal val="visible"/>
                                      </p:to>
                                    </p:set>
                                    <p:animEffect transition="in" filter="fade">
                                      <p:cBhvr>
                                        <p:cTn id="219" dur="200"/>
                                        <p:tgtEl>
                                          <p:spTgt spid="438"/>
                                        </p:tgtEl>
                                      </p:cBhvr>
                                    </p:animEffect>
                                  </p:childTnLst>
                                </p:cTn>
                              </p:par>
                            </p:childTnLst>
                          </p:cTn>
                        </p:par>
                        <p:par>
                          <p:cTn id="220" fill="hold">
                            <p:stCondLst>
                              <p:cond delay="1400"/>
                            </p:stCondLst>
                            <p:childTnLst>
                              <p:par>
                                <p:cTn id="221" presetID="1" presetClass="entr" presetSubtype="0" fill="hold" nodeType="afterEffect">
                                  <p:stCondLst>
                                    <p:cond delay="0"/>
                                  </p:stCondLst>
                                  <p:childTnLst>
                                    <p:set>
                                      <p:cBhvr>
                                        <p:cTn id="222" dur="1" fill="hold">
                                          <p:stCondLst>
                                            <p:cond delay="0"/>
                                          </p:stCondLst>
                                        </p:cTn>
                                        <p:tgtEl>
                                          <p:spTgt spid="406"/>
                                        </p:tgtEl>
                                        <p:attrNameLst>
                                          <p:attrName>style.visibility</p:attrName>
                                        </p:attrNameLst>
                                      </p:cBhvr>
                                      <p:to>
                                        <p:strVal val="visible"/>
                                      </p:to>
                                    </p:set>
                                  </p:childTnLst>
                                </p:cTn>
                              </p:par>
                              <p:par>
                                <p:cTn id="223" presetID="1" presetClass="exit" presetSubtype="0" fill="hold" nodeType="withEffect">
                                  <p:stCondLst>
                                    <p:cond delay="0"/>
                                  </p:stCondLst>
                                  <p:childTnLst>
                                    <p:set>
                                      <p:cBhvr>
                                        <p:cTn id="224" dur="1" fill="hold">
                                          <p:stCondLst>
                                            <p:cond delay="0"/>
                                          </p:stCondLst>
                                        </p:cTn>
                                        <p:tgtEl>
                                          <p:spTgt spid="405"/>
                                        </p:tgtEl>
                                        <p:attrNameLst>
                                          <p:attrName>style.visibility</p:attrName>
                                        </p:attrNameLst>
                                      </p:cBhvr>
                                      <p:to>
                                        <p:strVal val="hidden"/>
                                      </p:to>
                                    </p:set>
                                  </p:childTnLst>
                                </p:cTn>
                              </p:par>
                            </p:childTnLst>
                          </p:cTn>
                        </p:par>
                        <p:par>
                          <p:cTn id="225" fill="hold">
                            <p:stCondLst>
                              <p:cond delay="1400"/>
                            </p:stCondLst>
                            <p:childTnLst>
                              <p:par>
                                <p:cTn id="226" presetID="10" presetClass="exit" presetSubtype="0" fill="hold" nodeType="afterEffect">
                                  <p:stCondLst>
                                    <p:cond delay="0"/>
                                  </p:stCondLst>
                                  <p:childTnLst>
                                    <p:animEffect transition="out" filter="fade">
                                      <p:cBhvr>
                                        <p:cTn id="227" dur="500"/>
                                        <p:tgtEl>
                                          <p:spTgt spid="438"/>
                                        </p:tgtEl>
                                      </p:cBhvr>
                                    </p:animEffect>
                                    <p:set>
                                      <p:cBhvr>
                                        <p:cTn id="228" dur="1" fill="hold">
                                          <p:stCondLst>
                                            <p:cond delay="500"/>
                                          </p:stCondLst>
                                        </p:cTn>
                                        <p:tgtEl>
                                          <p:spTgt spid="438"/>
                                        </p:tgtEl>
                                        <p:attrNameLst>
                                          <p:attrName>style.visibility</p:attrName>
                                        </p:attrNameLst>
                                      </p:cBhvr>
                                      <p:to>
                                        <p:strVal val="hidden"/>
                                      </p:to>
                                    </p:set>
                                  </p:childTnLst>
                                </p:cTn>
                              </p:par>
                            </p:childTnLst>
                          </p:cTn>
                        </p:par>
                        <p:par>
                          <p:cTn id="229" fill="hold">
                            <p:stCondLst>
                              <p:cond delay="1900"/>
                            </p:stCondLst>
                            <p:childTnLst>
                              <p:par>
                                <p:cTn id="230" presetID="1" presetClass="entr" presetSubtype="0" fill="hold" nodeType="afterEffect">
                                  <p:stCondLst>
                                    <p:cond delay="0"/>
                                  </p:stCondLst>
                                  <p:childTnLst>
                                    <p:set>
                                      <p:cBhvr>
                                        <p:cTn id="231" dur="1" fill="hold">
                                          <p:stCondLst>
                                            <p:cond delay="0"/>
                                          </p:stCondLst>
                                        </p:cTn>
                                        <p:tgtEl>
                                          <p:spTgt spid="407"/>
                                        </p:tgtEl>
                                        <p:attrNameLst>
                                          <p:attrName>style.visibility</p:attrName>
                                        </p:attrNameLst>
                                      </p:cBhvr>
                                      <p:to>
                                        <p:strVal val="visible"/>
                                      </p:to>
                                    </p:set>
                                  </p:childTnLst>
                                </p:cTn>
                              </p:par>
                              <p:par>
                                <p:cTn id="232" presetID="1" presetClass="exit" presetSubtype="0" fill="hold" nodeType="withEffect">
                                  <p:stCondLst>
                                    <p:cond delay="0"/>
                                  </p:stCondLst>
                                  <p:childTnLst>
                                    <p:set>
                                      <p:cBhvr>
                                        <p:cTn id="233" dur="1" fill="hold">
                                          <p:stCondLst>
                                            <p:cond delay="0"/>
                                          </p:stCondLst>
                                        </p:cTn>
                                        <p:tgtEl>
                                          <p:spTgt spid="4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1"/>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End Result</a:t>
            </a:r>
            <a:endParaRPr/>
          </a:p>
        </p:txBody>
      </p:sp>
      <p:sp>
        <p:nvSpPr>
          <p:cNvPr id="458" name="Google Shape;458;p31"/>
          <p:cNvSpPr txBox="1">
            <a:spLocks noGrp="1"/>
          </p:cNvSpPr>
          <p:nvPr>
            <p:ph type="body" idx="1"/>
          </p:nvPr>
        </p:nvSpPr>
        <p:spPr>
          <a:xfrm>
            <a:off x="1318950" y="932817"/>
            <a:ext cx="7038900" cy="554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CA"/>
              <a:t>Live Demo!</a:t>
            </a:r>
            <a:endParaRPr/>
          </a:p>
        </p:txBody>
      </p:sp>
      <p:sp>
        <p:nvSpPr>
          <p:cNvPr id="459" name="Google Shape;459;p31"/>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19</a:t>
            </a:r>
            <a:endParaRPr sz="1300">
              <a:solidFill>
                <a:schemeClr val="l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latin typeface="Audiowide"/>
                <a:ea typeface="Audiowide"/>
                <a:cs typeface="Audiowide"/>
                <a:sym typeface="Audiowide"/>
              </a:rPr>
              <a:t>Simulations</a:t>
            </a:r>
            <a:endParaRPr>
              <a:latin typeface="Audiowide"/>
              <a:ea typeface="Audiowide"/>
              <a:cs typeface="Audiowide"/>
              <a:sym typeface="Audiowide"/>
            </a:endParaRPr>
          </a:p>
        </p:txBody>
      </p:sp>
      <p:sp>
        <p:nvSpPr>
          <p:cNvPr id="159" name="Google Shape;159;p1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CA"/>
              <a:t>Initial goal: Replicate our current NEWS-G sphere setup given a 3D modeling software, CADQuery, that uses programming to make objects, and COMSOL Multiphysics to setup the electrostatics and run simulations to answer questions like what is the best 19-anode sensor design.</a:t>
            </a:r>
            <a:endParaRPr/>
          </a:p>
        </p:txBody>
      </p:sp>
      <p:sp>
        <p:nvSpPr>
          <p:cNvPr id="160" name="Google Shape;160;p14"/>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2</a:t>
            </a:r>
            <a:endParaRPr sz="1300">
              <a:solidFill>
                <a:schemeClr val="lt1"/>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32"/>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Thank you!</a:t>
            </a:r>
            <a:endParaRPr/>
          </a:p>
        </p:txBody>
      </p:sp>
      <p:pic>
        <p:nvPicPr>
          <p:cNvPr id="465" name="Google Shape;465;p32" title="Globie.png"/>
          <p:cNvPicPr preferRelativeResize="0"/>
          <p:nvPr/>
        </p:nvPicPr>
        <p:blipFill>
          <a:blip r:embed="rId3">
            <a:alphaModFix/>
          </a:blip>
          <a:stretch>
            <a:fillRect/>
          </a:stretch>
        </p:blipFill>
        <p:spPr>
          <a:xfrm>
            <a:off x="7153200" y="2965500"/>
            <a:ext cx="1990800" cy="1990800"/>
          </a:xfrm>
          <a:prstGeom prst="rect">
            <a:avLst/>
          </a:prstGeom>
          <a:noFill/>
          <a:ln>
            <a:noFill/>
          </a:ln>
        </p:spPr>
      </p:pic>
      <p:sp>
        <p:nvSpPr>
          <p:cNvPr id="466" name="Google Shape;466;p32"/>
          <p:cNvSpPr txBox="1"/>
          <p:nvPr/>
        </p:nvSpPr>
        <p:spPr>
          <a:xfrm>
            <a:off x="3072000" y="2294700"/>
            <a:ext cx="30000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2400">
                <a:solidFill>
                  <a:schemeClr val="lt1"/>
                </a:solidFill>
                <a:latin typeface="Montserrat SemiBold"/>
                <a:ea typeface="Montserrat SemiBold"/>
                <a:cs typeface="Montserrat SemiBold"/>
                <a:sym typeface="Montserrat SemiBold"/>
              </a:rPr>
              <a:t>Questions?</a:t>
            </a:r>
            <a:endParaRPr sz="2400">
              <a:latin typeface="Montserrat SemiBold"/>
              <a:ea typeface="Montserrat SemiBold"/>
              <a:cs typeface="Montserrat SemiBold"/>
              <a:sym typeface="Montserrat SemiBold"/>
            </a:endParaRPr>
          </a:p>
        </p:txBody>
      </p:sp>
      <p:sp>
        <p:nvSpPr>
          <p:cNvPr id="467" name="Google Shape;467;p32"/>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20</a:t>
            </a:r>
            <a:endParaRPr sz="1300">
              <a:solidFill>
                <a:schemeClr val="lt1"/>
              </a:solidFill>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3"/>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Extra Slides</a:t>
            </a:r>
            <a:endParaRPr/>
          </a:p>
        </p:txBody>
      </p:sp>
      <p:sp>
        <p:nvSpPr>
          <p:cNvPr id="473" name="Google Shape;473;p33"/>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21</a:t>
            </a:r>
            <a:endParaRPr sz="1300">
              <a:solidFill>
                <a:schemeClr val="lt1"/>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CADQuery -- Diagram/Legend</a:t>
            </a:r>
            <a:endParaRPr/>
          </a:p>
        </p:txBody>
      </p:sp>
      <p:pic>
        <p:nvPicPr>
          <p:cNvPr id="479" name="Google Shape;479;p34"/>
          <p:cNvPicPr preferRelativeResize="0"/>
          <p:nvPr/>
        </p:nvPicPr>
        <p:blipFill rotWithShape="1">
          <a:blip r:embed="rId3">
            <a:alphaModFix/>
          </a:blip>
          <a:srcRect l="11471" t="15806" r="12211" b="7354"/>
          <a:stretch/>
        </p:blipFill>
        <p:spPr>
          <a:xfrm>
            <a:off x="2775025" y="1583436"/>
            <a:ext cx="2987484" cy="2732188"/>
          </a:xfrm>
          <a:prstGeom prst="rect">
            <a:avLst/>
          </a:prstGeom>
          <a:noFill/>
          <a:ln w="29750" cap="flat" cmpd="sng">
            <a:solidFill>
              <a:schemeClr val="lt1"/>
            </a:solidFill>
            <a:prstDash val="solid"/>
            <a:round/>
            <a:headEnd type="none" w="sm" len="sm"/>
            <a:tailEnd type="none" w="sm" len="sm"/>
          </a:ln>
        </p:spPr>
      </p:pic>
      <p:sp>
        <p:nvSpPr>
          <p:cNvPr id="480" name="Google Shape;480;p34"/>
          <p:cNvSpPr txBox="1"/>
          <p:nvPr/>
        </p:nvSpPr>
        <p:spPr>
          <a:xfrm>
            <a:off x="2772625" y="1530688"/>
            <a:ext cx="958800" cy="607200"/>
          </a:xfrm>
          <a:prstGeom prst="rect">
            <a:avLst/>
          </a:prstGeom>
          <a:noFill/>
          <a:ln>
            <a:noFill/>
          </a:ln>
        </p:spPr>
        <p:txBody>
          <a:bodyPr spcFirstLastPara="1" wrap="square" lIns="142825" tIns="142825" rIns="142825" bIns="142825" anchor="ctr" anchorCtr="0">
            <a:noAutofit/>
          </a:bodyPr>
          <a:lstStyle/>
          <a:p>
            <a:pPr marL="0" lvl="0" indent="0" algn="ctr" rtl="0">
              <a:spcBef>
                <a:spcPts val="0"/>
              </a:spcBef>
              <a:spcAft>
                <a:spcPts val="0"/>
              </a:spcAft>
              <a:buNone/>
            </a:pPr>
            <a:r>
              <a:rPr lang="en-CA" sz="1718">
                <a:solidFill>
                  <a:schemeClr val="lt1"/>
                </a:solidFill>
                <a:latin typeface="Lato"/>
                <a:ea typeface="Lato"/>
                <a:cs typeface="Lato"/>
                <a:sym typeface="Lato"/>
              </a:rPr>
              <a:t>Node</a:t>
            </a:r>
            <a:endParaRPr sz="1718">
              <a:solidFill>
                <a:schemeClr val="lt1"/>
              </a:solidFill>
              <a:latin typeface="Lato"/>
              <a:ea typeface="Lato"/>
              <a:cs typeface="Lato"/>
              <a:sym typeface="Lato"/>
            </a:endParaRPr>
          </a:p>
        </p:txBody>
      </p:sp>
      <p:cxnSp>
        <p:nvCxnSpPr>
          <p:cNvPr id="481" name="Google Shape;481;p34"/>
          <p:cNvCxnSpPr/>
          <p:nvPr/>
        </p:nvCxnSpPr>
        <p:spPr>
          <a:xfrm>
            <a:off x="3251579" y="2009095"/>
            <a:ext cx="900" cy="228600"/>
          </a:xfrm>
          <a:prstGeom prst="straightConnector1">
            <a:avLst/>
          </a:prstGeom>
          <a:noFill/>
          <a:ln w="14900" cap="flat" cmpd="sng">
            <a:solidFill>
              <a:schemeClr val="lt1"/>
            </a:solidFill>
            <a:prstDash val="solid"/>
            <a:round/>
            <a:headEnd type="none" w="med" len="med"/>
            <a:tailEnd type="none" w="med" len="med"/>
          </a:ln>
        </p:spPr>
      </p:cxnSp>
      <p:cxnSp>
        <p:nvCxnSpPr>
          <p:cNvPr id="482" name="Google Shape;482;p34"/>
          <p:cNvCxnSpPr/>
          <p:nvPr/>
        </p:nvCxnSpPr>
        <p:spPr>
          <a:xfrm rot="10800000" flipH="1">
            <a:off x="3245057" y="2230441"/>
            <a:ext cx="860400" cy="900"/>
          </a:xfrm>
          <a:prstGeom prst="straightConnector1">
            <a:avLst/>
          </a:prstGeom>
          <a:noFill/>
          <a:ln w="14900" cap="flat" cmpd="sng">
            <a:solidFill>
              <a:schemeClr val="lt1"/>
            </a:solidFill>
            <a:prstDash val="solid"/>
            <a:round/>
            <a:headEnd type="none" w="med" len="med"/>
            <a:tailEnd type="stealth" w="med" len="med"/>
          </a:ln>
        </p:spPr>
      </p:cxnSp>
      <p:sp>
        <p:nvSpPr>
          <p:cNvPr id="483" name="Google Shape;483;p34"/>
          <p:cNvSpPr txBox="1"/>
          <p:nvPr/>
        </p:nvSpPr>
        <p:spPr>
          <a:xfrm>
            <a:off x="2775025" y="3692052"/>
            <a:ext cx="1375200" cy="539100"/>
          </a:xfrm>
          <a:prstGeom prst="rect">
            <a:avLst/>
          </a:prstGeom>
          <a:noFill/>
          <a:ln>
            <a:noFill/>
          </a:ln>
        </p:spPr>
        <p:txBody>
          <a:bodyPr spcFirstLastPara="1" wrap="square" lIns="142825" tIns="142825" rIns="142825" bIns="142825" anchor="ctr" anchorCtr="0">
            <a:noAutofit/>
          </a:bodyPr>
          <a:lstStyle/>
          <a:p>
            <a:pPr marL="0" lvl="0" indent="0" algn="ctr" rtl="0">
              <a:spcBef>
                <a:spcPts val="0"/>
              </a:spcBef>
              <a:spcAft>
                <a:spcPts val="0"/>
              </a:spcAft>
              <a:buNone/>
            </a:pPr>
            <a:r>
              <a:rPr lang="en-CA" sz="1718">
                <a:solidFill>
                  <a:schemeClr val="lt1"/>
                </a:solidFill>
                <a:latin typeface="Lato"/>
                <a:ea typeface="Lato"/>
                <a:cs typeface="Lato"/>
                <a:sym typeface="Lato"/>
              </a:rPr>
              <a:t>Extrusion</a:t>
            </a:r>
            <a:endParaRPr sz="1718">
              <a:solidFill>
                <a:schemeClr val="lt1"/>
              </a:solidFill>
              <a:latin typeface="Lato"/>
              <a:ea typeface="Lato"/>
              <a:cs typeface="Lato"/>
              <a:sym typeface="Lato"/>
            </a:endParaRPr>
          </a:p>
        </p:txBody>
      </p:sp>
      <p:cxnSp>
        <p:nvCxnSpPr>
          <p:cNvPr id="484" name="Google Shape;484;p34"/>
          <p:cNvCxnSpPr/>
          <p:nvPr/>
        </p:nvCxnSpPr>
        <p:spPr>
          <a:xfrm rot="10800000" flipH="1">
            <a:off x="3933000" y="3804898"/>
            <a:ext cx="316500" cy="184800"/>
          </a:xfrm>
          <a:prstGeom prst="straightConnector1">
            <a:avLst/>
          </a:prstGeom>
          <a:noFill/>
          <a:ln w="14900" cap="flat" cmpd="sng">
            <a:solidFill>
              <a:schemeClr val="lt1"/>
            </a:solidFill>
            <a:prstDash val="solid"/>
            <a:round/>
            <a:headEnd type="none" w="med" len="med"/>
            <a:tailEnd type="stealth" w="med" len="med"/>
          </a:ln>
        </p:spPr>
      </p:cxnSp>
      <p:sp>
        <p:nvSpPr>
          <p:cNvPr id="485" name="Google Shape;485;p34"/>
          <p:cNvSpPr txBox="1"/>
          <p:nvPr/>
        </p:nvSpPr>
        <p:spPr>
          <a:xfrm flipH="1">
            <a:off x="5851150" y="2732775"/>
            <a:ext cx="2553900" cy="433500"/>
          </a:xfrm>
          <a:prstGeom prst="rect">
            <a:avLst/>
          </a:prstGeom>
          <a:noFill/>
          <a:ln>
            <a:noFill/>
          </a:ln>
        </p:spPr>
        <p:txBody>
          <a:bodyPr spcFirstLastPara="1" wrap="square" lIns="50600" tIns="50600" rIns="50600" bIns="50600" anchor="t" anchorCtr="0">
            <a:noAutofit/>
          </a:bodyPr>
          <a:lstStyle/>
          <a:p>
            <a:pPr marL="0" lvl="0" indent="0" algn="l" rtl="0">
              <a:spcBef>
                <a:spcPts val="0"/>
              </a:spcBef>
              <a:spcAft>
                <a:spcPts val="0"/>
              </a:spcAft>
              <a:buNone/>
            </a:pPr>
            <a:r>
              <a:rPr lang="en-CA" sz="1768">
                <a:solidFill>
                  <a:schemeClr val="lt1"/>
                </a:solidFill>
                <a:latin typeface="Lato"/>
                <a:ea typeface="Lato"/>
                <a:cs typeface="Lato"/>
                <a:sym typeface="Lato"/>
              </a:rPr>
              <a:t>Sensor Head/Umbrella</a:t>
            </a:r>
            <a:endParaRPr sz="1768">
              <a:solidFill>
                <a:schemeClr val="lt1"/>
              </a:solidFill>
              <a:latin typeface="Lato"/>
              <a:ea typeface="Lato"/>
              <a:cs typeface="Lato"/>
              <a:sym typeface="Lato"/>
            </a:endParaRPr>
          </a:p>
        </p:txBody>
      </p:sp>
      <p:sp>
        <p:nvSpPr>
          <p:cNvPr id="486" name="Google Shape;486;p34"/>
          <p:cNvSpPr/>
          <p:nvPr/>
        </p:nvSpPr>
        <p:spPr>
          <a:xfrm>
            <a:off x="-1316975" y="3027050"/>
            <a:ext cx="867350" cy="2002692"/>
          </a:xfrm>
          <a:custGeom>
            <a:avLst/>
            <a:gdLst/>
            <a:ahLst/>
            <a:cxnLst/>
            <a:rect l="l" t="t" r="r" b="b"/>
            <a:pathLst>
              <a:path w="34694" h="73669" extrusionOk="0">
                <a:moveTo>
                  <a:pt x="2323" y="0"/>
                </a:moveTo>
                <a:cubicBezTo>
                  <a:pt x="10407" y="0"/>
                  <a:pt x="22303" y="1782"/>
                  <a:pt x="24626" y="9525"/>
                </a:cubicBezTo>
                <a:cubicBezTo>
                  <a:pt x="26861" y="16973"/>
                  <a:pt x="15368" y="24980"/>
                  <a:pt x="18586" y="32059"/>
                </a:cubicBezTo>
                <a:cubicBezTo>
                  <a:pt x="19849" y="34836"/>
                  <a:pt x="23913" y="35473"/>
                  <a:pt x="26949" y="35776"/>
                </a:cubicBezTo>
                <a:cubicBezTo>
                  <a:pt x="28877" y="35968"/>
                  <a:pt x="34695" y="36009"/>
                  <a:pt x="32757" y="36009"/>
                </a:cubicBezTo>
                <a:cubicBezTo>
                  <a:pt x="28002" y="36009"/>
                  <a:pt x="20341" y="39963"/>
                  <a:pt x="21373" y="44604"/>
                </a:cubicBezTo>
                <a:cubicBezTo>
                  <a:pt x="23007" y="51950"/>
                  <a:pt x="32011" y="57923"/>
                  <a:pt x="30434" y="65281"/>
                </a:cubicBezTo>
                <a:cubicBezTo>
                  <a:pt x="28276" y="75352"/>
                  <a:pt x="9210" y="75234"/>
                  <a:pt x="0" y="70624"/>
                </a:cubicBezTo>
              </a:path>
            </a:pathLst>
          </a:custGeom>
          <a:noFill/>
          <a:ln w="19050" cap="flat" cmpd="sng">
            <a:solidFill>
              <a:schemeClr val="dk2"/>
            </a:solidFill>
            <a:prstDash val="solid"/>
            <a:round/>
            <a:headEnd type="none" w="med" len="med"/>
            <a:tailEnd type="none" w="med" len="med"/>
          </a:ln>
        </p:spPr>
      </p:sp>
      <p:sp>
        <p:nvSpPr>
          <p:cNvPr id="487" name="Google Shape;487;p34"/>
          <p:cNvSpPr/>
          <p:nvPr/>
        </p:nvSpPr>
        <p:spPr>
          <a:xfrm>
            <a:off x="5044613" y="1945187"/>
            <a:ext cx="847950" cy="2008700"/>
          </a:xfrm>
          <a:custGeom>
            <a:avLst/>
            <a:gdLst/>
            <a:ahLst/>
            <a:cxnLst/>
            <a:rect l="l" t="t" r="r" b="b"/>
            <a:pathLst>
              <a:path w="33918" h="80348" extrusionOk="0">
                <a:moveTo>
                  <a:pt x="0" y="0"/>
                </a:moveTo>
                <a:cubicBezTo>
                  <a:pt x="7657" y="765"/>
                  <a:pt x="20098" y="585"/>
                  <a:pt x="21605" y="8131"/>
                </a:cubicBezTo>
                <a:cubicBezTo>
                  <a:pt x="23456" y="17396"/>
                  <a:pt x="10445" y="28752"/>
                  <a:pt x="16494" y="36009"/>
                </a:cubicBezTo>
                <a:cubicBezTo>
                  <a:pt x="18708" y="38665"/>
                  <a:pt x="23048" y="38416"/>
                  <a:pt x="26484" y="38797"/>
                </a:cubicBezTo>
                <a:cubicBezTo>
                  <a:pt x="28333" y="39002"/>
                  <a:pt x="33919" y="39029"/>
                  <a:pt x="32059" y="39029"/>
                </a:cubicBezTo>
                <a:cubicBezTo>
                  <a:pt x="25790" y="39029"/>
                  <a:pt x="16112" y="41405"/>
                  <a:pt x="15332" y="47625"/>
                </a:cubicBezTo>
                <a:cubicBezTo>
                  <a:pt x="14426" y="54852"/>
                  <a:pt x="26972" y="58287"/>
                  <a:pt x="27878" y="65514"/>
                </a:cubicBezTo>
                <a:cubicBezTo>
                  <a:pt x="29054" y="74898"/>
                  <a:pt x="10659" y="83997"/>
                  <a:pt x="2787" y="78756"/>
                </a:cubicBezTo>
              </a:path>
            </a:pathLst>
          </a:custGeom>
          <a:noFill/>
          <a:ln w="19050" cap="flat" cmpd="sng">
            <a:solidFill>
              <a:schemeClr val="lt1"/>
            </a:solidFill>
            <a:prstDash val="solid"/>
            <a:round/>
            <a:headEnd type="none" w="med" len="med"/>
            <a:tailEnd type="none" w="med" len="med"/>
          </a:ln>
        </p:spPr>
      </p:sp>
      <p:sp>
        <p:nvSpPr>
          <p:cNvPr id="488" name="Google Shape;488;p34"/>
          <p:cNvSpPr/>
          <p:nvPr/>
        </p:nvSpPr>
        <p:spPr>
          <a:xfrm rot="-269271">
            <a:off x="4174759" y="2185241"/>
            <a:ext cx="103517" cy="27680"/>
          </a:xfrm>
          <a:prstGeom prst="ellipse">
            <a:avLst/>
          </a:prstGeom>
          <a:solidFill>
            <a:srgbClr val="FF99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89" name="Google Shape;489;p34"/>
          <p:cNvSpPr/>
          <p:nvPr/>
        </p:nvSpPr>
        <p:spPr>
          <a:xfrm rot="-260090">
            <a:off x="4165625" y="1955606"/>
            <a:ext cx="103195" cy="245506"/>
          </a:xfrm>
          <a:prstGeom prst="rect">
            <a:avLst/>
          </a:prstGeom>
          <a:solidFill>
            <a:srgbClr val="FF99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90" name="Google Shape;490;p34"/>
          <p:cNvSpPr/>
          <p:nvPr/>
        </p:nvSpPr>
        <p:spPr>
          <a:xfrm>
            <a:off x="4115175" y="1813876"/>
            <a:ext cx="177000" cy="173100"/>
          </a:xfrm>
          <a:prstGeom prst="ellipse">
            <a:avLst/>
          </a:prstGeom>
          <a:solidFill>
            <a:srgbClr val="EDEDE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91" name="Google Shape;491;p34"/>
          <p:cNvSpPr txBox="1"/>
          <p:nvPr/>
        </p:nvSpPr>
        <p:spPr>
          <a:xfrm>
            <a:off x="4551225" y="1160325"/>
            <a:ext cx="795900" cy="28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700">
                <a:solidFill>
                  <a:schemeClr val="lt1"/>
                </a:solidFill>
                <a:latin typeface="Lato"/>
                <a:ea typeface="Lato"/>
                <a:cs typeface="Lato"/>
                <a:sym typeface="Lato"/>
              </a:rPr>
              <a:t>Wire</a:t>
            </a:r>
            <a:endParaRPr sz="1700">
              <a:solidFill>
                <a:schemeClr val="lt1"/>
              </a:solidFill>
              <a:latin typeface="Lato"/>
              <a:ea typeface="Lato"/>
              <a:cs typeface="Lato"/>
              <a:sym typeface="Lato"/>
            </a:endParaRPr>
          </a:p>
        </p:txBody>
      </p:sp>
      <p:cxnSp>
        <p:nvCxnSpPr>
          <p:cNvPr id="492" name="Google Shape;492;p34"/>
          <p:cNvCxnSpPr>
            <a:endCxn id="489" idx="3"/>
          </p:cNvCxnSpPr>
          <p:nvPr/>
        </p:nvCxnSpPr>
        <p:spPr>
          <a:xfrm flipH="1">
            <a:off x="4268672" y="1438459"/>
            <a:ext cx="628500" cy="636000"/>
          </a:xfrm>
          <a:prstGeom prst="straightConnector1">
            <a:avLst/>
          </a:prstGeom>
          <a:noFill/>
          <a:ln w="9525" cap="flat" cmpd="sng">
            <a:solidFill>
              <a:schemeClr val="lt1"/>
            </a:solidFill>
            <a:prstDash val="solid"/>
            <a:round/>
            <a:headEnd type="none" w="med" len="med"/>
            <a:tailEnd type="stealth" w="med" len="med"/>
          </a:ln>
        </p:spPr>
      </p:cxnSp>
      <p:sp>
        <p:nvSpPr>
          <p:cNvPr id="493" name="Google Shape;493;p34"/>
          <p:cNvSpPr txBox="1"/>
          <p:nvPr/>
        </p:nvSpPr>
        <p:spPr>
          <a:xfrm>
            <a:off x="3385900" y="1160325"/>
            <a:ext cx="748800" cy="277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Anode</a:t>
            </a:r>
            <a:endParaRPr sz="1300">
              <a:solidFill>
                <a:schemeClr val="lt1"/>
              </a:solidFill>
              <a:latin typeface="Lato"/>
              <a:ea typeface="Lato"/>
              <a:cs typeface="Lato"/>
              <a:sym typeface="Lato"/>
            </a:endParaRPr>
          </a:p>
        </p:txBody>
      </p:sp>
      <p:cxnSp>
        <p:nvCxnSpPr>
          <p:cNvPr id="494" name="Google Shape;494;p34"/>
          <p:cNvCxnSpPr>
            <a:stCxn id="490" idx="1"/>
          </p:cNvCxnSpPr>
          <p:nvPr/>
        </p:nvCxnSpPr>
        <p:spPr>
          <a:xfrm rot="10800000">
            <a:off x="3777196" y="1420426"/>
            <a:ext cx="363900" cy="418800"/>
          </a:xfrm>
          <a:prstGeom prst="straightConnector1">
            <a:avLst/>
          </a:prstGeom>
          <a:noFill/>
          <a:ln w="9525" cap="flat" cmpd="sng">
            <a:solidFill>
              <a:schemeClr val="lt1"/>
            </a:solidFill>
            <a:prstDash val="solid"/>
            <a:round/>
            <a:headEnd type="stealth" w="med" len="med"/>
            <a:tailEnd type="none" w="med" len="med"/>
          </a:ln>
        </p:spPr>
      </p:cxnSp>
      <p:sp>
        <p:nvSpPr>
          <p:cNvPr id="495" name="Google Shape;495;p34"/>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22</a:t>
            </a:r>
            <a:endParaRPr sz="13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85"/>
                                        </p:tgtEl>
                                        <p:attrNameLst>
                                          <p:attrName>style.visibility</p:attrName>
                                        </p:attrNameLst>
                                      </p:cBhvr>
                                      <p:to>
                                        <p:strVal val="visible"/>
                                      </p:to>
                                    </p:set>
                                    <p:anim calcmode="lin" valueType="num">
                                      <p:cBhvr additive="base">
                                        <p:cTn id="7" dur="400"/>
                                        <p:tgtEl>
                                          <p:spTgt spid="485"/>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487"/>
                                        </p:tgtEl>
                                        <p:attrNameLst>
                                          <p:attrName>style.visibility</p:attrName>
                                        </p:attrNameLst>
                                      </p:cBhvr>
                                      <p:to>
                                        <p:strVal val="visible"/>
                                      </p:to>
                                    </p:set>
                                    <p:anim calcmode="lin" valueType="num">
                                      <p:cBhvr additive="base">
                                        <p:cTn id="10" dur="400"/>
                                        <p:tgtEl>
                                          <p:spTgt spid="487"/>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84"/>
                                        </p:tgtEl>
                                        <p:attrNameLst>
                                          <p:attrName>style.visibility</p:attrName>
                                        </p:attrNameLst>
                                      </p:cBhvr>
                                      <p:to>
                                        <p:strVal val="visible"/>
                                      </p:to>
                                    </p:set>
                                    <p:anim calcmode="lin" valueType="num">
                                      <p:cBhvr additive="base">
                                        <p:cTn id="15" dur="400"/>
                                        <p:tgtEl>
                                          <p:spTgt spid="484"/>
                                        </p:tgtEl>
                                        <p:attrNameLst>
                                          <p:attrName>ppt_y</p:attrName>
                                        </p:attrNameLst>
                                      </p:cBhvr>
                                      <p:tavLst>
                                        <p:tav tm="0">
                                          <p:val>
                                            <p:strVal val="#ppt_y+1"/>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83"/>
                                        </p:tgtEl>
                                        <p:attrNameLst>
                                          <p:attrName>style.visibility</p:attrName>
                                        </p:attrNameLst>
                                      </p:cBhvr>
                                      <p:to>
                                        <p:strVal val="visible"/>
                                      </p:to>
                                    </p:set>
                                    <p:anim calcmode="lin" valueType="num">
                                      <p:cBhvr additive="base">
                                        <p:cTn id="18" dur="400"/>
                                        <p:tgtEl>
                                          <p:spTgt spid="48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nodeType="clickEffect">
                                  <p:stCondLst>
                                    <p:cond delay="0"/>
                                  </p:stCondLst>
                                  <p:childTnLst>
                                    <p:set>
                                      <p:cBhvr>
                                        <p:cTn id="22" dur="1" fill="hold">
                                          <p:stCondLst>
                                            <p:cond delay="0"/>
                                          </p:stCondLst>
                                        </p:cTn>
                                        <p:tgtEl>
                                          <p:spTgt spid="481"/>
                                        </p:tgtEl>
                                        <p:attrNameLst>
                                          <p:attrName>style.visibility</p:attrName>
                                        </p:attrNameLst>
                                      </p:cBhvr>
                                      <p:to>
                                        <p:strVal val="visible"/>
                                      </p:to>
                                    </p:set>
                                    <p:anim calcmode="lin" valueType="num">
                                      <p:cBhvr additive="base">
                                        <p:cTn id="23" dur="400"/>
                                        <p:tgtEl>
                                          <p:spTgt spid="481"/>
                                        </p:tgtEl>
                                        <p:attrNameLst>
                                          <p:attrName>ppt_y</p:attrName>
                                        </p:attrNameLst>
                                      </p:cBhvr>
                                      <p:tavLst>
                                        <p:tav tm="0">
                                          <p:val>
                                            <p:strVal val="#ppt_y-1"/>
                                          </p:val>
                                        </p:tav>
                                        <p:tav tm="100000">
                                          <p:val>
                                            <p:strVal val="#ppt_y"/>
                                          </p:val>
                                        </p:tav>
                                      </p:tavLst>
                                    </p:anim>
                                  </p:childTnLst>
                                </p:cTn>
                              </p:par>
                              <p:par>
                                <p:cTn id="24" presetID="2" presetClass="entr" presetSubtype="1" fill="hold" nodeType="withEffect">
                                  <p:stCondLst>
                                    <p:cond delay="0"/>
                                  </p:stCondLst>
                                  <p:childTnLst>
                                    <p:set>
                                      <p:cBhvr>
                                        <p:cTn id="25" dur="1" fill="hold">
                                          <p:stCondLst>
                                            <p:cond delay="0"/>
                                          </p:stCondLst>
                                        </p:cTn>
                                        <p:tgtEl>
                                          <p:spTgt spid="482"/>
                                        </p:tgtEl>
                                        <p:attrNameLst>
                                          <p:attrName>style.visibility</p:attrName>
                                        </p:attrNameLst>
                                      </p:cBhvr>
                                      <p:to>
                                        <p:strVal val="visible"/>
                                      </p:to>
                                    </p:set>
                                    <p:anim calcmode="lin" valueType="num">
                                      <p:cBhvr additive="base">
                                        <p:cTn id="26" dur="400"/>
                                        <p:tgtEl>
                                          <p:spTgt spid="482"/>
                                        </p:tgtEl>
                                        <p:attrNameLst>
                                          <p:attrName>ppt_y</p:attrName>
                                        </p:attrNameLst>
                                      </p:cBhvr>
                                      <p:tavLst>
                                        <p:tav tm="0">
                                          <p:val>
                                            <p:strVal val="#ppt_y-1"/>
                                          </p:val>
                                        </p:tav>
                                        <p:tav tm="100000">
                                          <p:val>
                                            <p:strVal val="#ppt_y"/>
                                          </p:val>
                                        </p:tav>
                                      </p:tavLst>
                                    </p:anim>
                                  </p:childTnLst>
                                </p:cTn>
                              </p:par>
                              <p:par>
                                <p:cTn id="27" presetID="2" presetClass="entr" presetSubtype="1" fill="hold" nodeType="withEffect">
                                  <p:stCondLst>
                                    <p:cond delay="0"/>
                                  </p:stCondLst>
                                  <p:childTnLst>
                                    <p:set>
                                      <p:cBhvr>
                                        <p:cTn id="28" dur="1" fill="hold">
                                          <p:stCondLst>
                                            <p:cond delay="0"/>
                                          </p:stCondLst>
                                        </p:cTn>
                                        <p:tgtEl>
                                          <p:spTgt spid="480"/>
                                        </p:tgtEl>
                                        <p:attrNameLst>
                                          <p:attrName>style.visibility</p:attrName>
                                        </p:attrNameLst>
                                      </p:cBhvr>
                                      <p:to>
                                        <p:strVal val="visible"/>
                                      </p:to>
                                    </p:set>
                                    <p:anim calcmode="lin" valueType="num">
                                      <p:cBhvr additive="base">
                                        <p:cTn id="29" dur="400"/>
                                        <p:tgtEl>
                                          <p:spTgt spid="48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1" fill="hold" nodeType="clickEffect">
                                  <p:stCondLst>
                                    <p:cond delay="0"/>
                                  </p:stCondLst>
                                  <p:childTnLst>
                                    <p:set>
                                      <p:cBhvr>
                                        <p:cTn id="33" dur="1" fill="hold">
                                          <p:stCondLst>
                                            <p:cond delay="0"/>
                                          </p:stCondLst>
                                        </p:cTn>
                                        <p:tgtEl>
                                          <p:spTgt spid="488"/>
                                        </p:tgtEl>
                                        <p:attrNameLst>
                                          <p:attrName>style.visibility</p:attrName>
                                        </p:attrNameLst>
                                      </p:cBhvr>
                                      <p:to>
                                        <p:strVal val="visible"/>
                                      </p:to>
                                    </p:set>
                                    <p:anim calcmode="lin" valueType="num">
                                      <p:cBhvr additive="base">
                                        <p:cTn id="34" dur="500"/>
                                        <p:tgtEl>
                                          <p:spTgt spid="488"/>
                                        </p:tgtEl>
                                        <p:attrNameLst>
                                          <p:attrName>ppt_y</p:attrName>
                                        </p:attrNameLst>
                                      </p:cBhvr>
                                      <p:tavLst>
                                        <p:tav tm="0">
                                          <p:val>
                                            <p:strVal val="#ppt_y-1"/>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489"/>
                                        </p:tgtEl>
                                        <p:attrNameLst>
                                          <p:attrName>style.visibility</p:attrName>
                                        </p:attrNameLst>
                                      </p:cBhvr>
                                      <p:to>
                                        <p:strVal val="visible"/>
                                      </p:to>
                                    </p:set>
                                    <p:anim calcmode="lin" valueType="num">
                                      <p:cBhvr additive="base">
                                        <p:cTn id="37" dur="500"/>
                                        <p:tgtEl>
                                          <p:spTgt spid="489"/>
                                        </p:tgtEl>
                                        <p:attrNameLst>
                                          <p:attrName>ppt_y</p:attrName>
                                        </p:attrNameLst>
                                      </p:cBhvr>
                                      <p:tavLst>
                                        <p:tav tm="0">
                                          <p:val>
                                            <p:strVal val="#ppt_y-1"/>
                                          </p:val>
                                        </p:tav>
                                        <p:tav tm="100000">
                                          <p:val>
                                            <p:strVal val="#ppt_y"/>
                                          </p:val>
                                        </p:tav>
                                      </p:tavLst>
                                    </p:anim>
                                  </p:childTnLst>
                                </p:cTn>
                              </p:par>
                              <p:par>
                                <p:cTn id="38" presetID="2" presetClass="entr" presetSubtype="1" fill="hold" nodeType="withEffect">
                                  <p:stCondLst>
                                    <p:cond delay="0"/>
                                  </p:stCondLst>
                                  <p:childTnLst>
                                    <p:set>
                                      <p:cBhvr>
                                        <p:cTn id="39" dur="1" fill="hold">
                                          <p:stCondLst>
                                            <p:cond delay="0"/>
                                          </p:stCondLst>
                                        </p:cTn>
                                        <p:tgtEl>
                                          <p:spTgt spid="490"/>
                                        </p:tgtEl>
                                        <p:attrNameLst>
                                          <p:attrName>style.visibility</p:attrName>
                                        </p:attrNameLst>
                                      </p:cBhvr>
                                      <p:to>
                                        <p:strVal val="visible"/>
                                      </p:to>
                                    </p:set>
                                    <p:anim calcmode="lin" valueType="num">
                                      <p:cBhvr additive="base">
                                        <p:cTn id="40" dur="500"/>
                                        <p:tgtEl>
                                          <p:spTgt spid="490"/>
                                        </p:tgtEl>
                                        <p:attrNameLst>
                                          <p:attrName>ppt_y</p:attrName>
                                        </p:attrNameLst>
                                      </p:cBhvr>
                                      <p:tavLst>
                                        <p:tav tm="0">
                                          <p:val>
                                            <p:strVal val="#ppt_y-1"/>
                                          </p:val>
                                        </p:tav>
                                        <p:tav tm="100000">
                                          <p:val>
                                            <p:strVal val="#ppt_y"/>
                                          </p:val>
                                        </p:tav>
                                      </p:tavLst>
                                    </p:anim>
                                  </p:childTnLst>
                                </p:cTn>
                              </p:par>
                            </p:childTnLst>
                          </p:cTn>
                        </p:par>
                        <p:par>
                          <p:cTn id="41" fill="hold">
                            <p:stCondLst>
                              <p:cond delay="500"/>
                            </p:stCondLst>
                            <p:childTnLst>
                              <p:par>
                                <p:cTn id="42" presetID="2" presetClass="entr" presetSubtype="2" fill="hold" nodeType="afterEffect">
                                  <p:stCondLst>
                                    <p:cond delay="0"/>
                                  </p:stCondLst>
                                  <p:childTnLst>
                                    <p:set>
                                      <p:cBhvr>
                                        <p:cTn id="43" dur="1" fill="hold">
                                          <p:stCondLst>
                                            <p:cond delay="0"/>
                                          </p:stCondLst>
                                        </p:cTn>
                                        <p:tgtEl>
                                          <p:spTgt spid="492"/>
                                        </p:tgtEl>
                                        <p:attrNameLst>
                                          <p:attrName>style.visibility</p:attrName>
                                        </p:attrNameLst>
                                      </p:cBhvr>
                                      <p:to>
                                        <p:strVal val="visible"/>
                                      </p:to>
                                    </p:set>
                                    <p:anim calcmode="lin" valueType="num">
                                      <p:cBhvr additive="base">
                                        <p:cTn id="44" dur="400"/>
                                        <p:tgtEl>
                                          <p:spTgt spid="492"/>
                                        </p:tgtEl>
                                        <p:attrNameLst>
                                          <p:attrName>ppt_x</p:attrName>
                                        </p:attrNameLst>
                                      </p:cBhvr>
                                      <p:tavLst>
                                        <p:tav tm="0">
                                          <p:val>
                                            <p:strVal val="#ppt_x+1"/>
                                          </p:val>
                                        </p:tav>
                                        <p:tav tm="100000">
                                          <p:val>
                                            <p:strVal val="#ppt_x"/>
                                          </p:val>
                                        </p:tav>
                                      </p:tavLst>
                                    </p:anim>
                                  </p:childTnLst>
                                </p:cTn>
                              </p:par>
                              <p:par>
                                <p:cTn id="45" presetID="2" presetClass="entr" presetSubtype="8" fill="hold" nodeType="withEffect">
                                  <p:stCondLst>
                                    <p:cond delay="0"/>
                                  </p:stCondLst>
                                  <p:childTnLst>
                                    <p:set>
                                      <p:cBhvr>
                                        <p:cTn id="46" dur="1" fill="hold">
                                          <p:stCondLst>
                                            <p:cond delay="0"/>
                                          </p:stCondLst>
                                        </p:cTn>
                                        <p:tgtEl>
                                          <p:spTgt spid="493"/>
                                        </p:tgtEl>
                                        <p:attrNameLst>
                                          <p:attrName>style.visibility</p:attrName>
                                        </p:attrNameLst>
                                      </p:cBhvr>
                                      <p:to>
                                        <p:strVal val="visible"/>
                                      </p:to>
                                    </p:set>
                                    <p:anim calcmode="lin" valueType="num">
                                      <p:cBhvr additive="base">
                                        <p:cTn id="47" dur="400"/>
                                        <p:tgtEl>
                                          <p:spTgt spid="493"/>
                                        </p:tgtEl>
                                        <p:attrNameLst>
                                          <p:attrName>ppt_x</p:attrName>
                                        </p:attrNameLst>
                                      </p:cBhvr>
                                      <p:tavLst>
                                        <p:tav tm="0">
                                          <p:val>
                                            <p:strVal val="#ppt_x-1"/>
                                          </p:val>
                                        </p:tav>
                                        <p:tav tm="100000">
                                          <p:val>
                                            <p:strVal val="#ppt_x"/>
                                          </p:val>
                                        </p:tav>
                                      </p:tavLst>
                                    </p:anim>
                                  </p:childTnLst>
                                </p:cTn>
                              </p:par>
                              <p:par>
                                <p:cTn id="48" presetID="2" presetClass="entr" presetSubtype="8" fill="hold" nodeType="withEffect">
                                  <p:stCondLst>
                                    <p:cond delay="0"/>
                                  </p:stCondLst>
                                  <p:childTnLst>
                                    <p:set>
                                      <p:cBhvr>
                                        <p:cTn id="49" dur="1" fill="hold">
                                          <p:stCondLst>
                                            <p:cond delay="0"/>
                                          </p:stCondLst>
                                        </p:cTn>
                                        <p:tgtEl>
                                          <p:spTgt spid="494"/>
                                        </p:tgtEl>
                                        <p:attrNameLst>
                                          <p:attrName>style.visibility</p:attrName>
                                        </p:attrNameLst>
                                      </p:cBhvr>
                                      <p:to>
                                        <p:strVal val="visible"/>
                                      </p:to>
                                    </p:set>
                                    <p:anim calcmode="lin" valueType="num">
                                      <p:cBhvr additive="base">
                                        <p:cTn id="50" dur="400"/>
                                        <p:tgtEl>
                                          <p:spTgt spid="494"/>
                                        </p:tgtEl>
                                        <p:attrNameLst>
                                          <p:attrName>ppt_x</p:attrName>
                                        </p:attrNameLst>
                                      </p:cBhvr>
                                      <p:tavLst>
                                        <p:tav tm="0">
                                          <p:val>
                                            <p:strVal val="#ppt_x-1"/>
                                          </p:val>
                                        </p:tav>
                                        <p:tav tm="100000">
                                          <p:val>
                                            <p:strVal val="#ppt_x"/>
                                          </p:val>
                                        </p:tav>
                                      </p:tavLst>
                                    </p:anim>
                                  </p:childTnLst>
                                </p:cTn>
                              </p:par>
                              <p:par>
                                <p:cTn id="51" presetID="2" presetClass="entr" presetSubtype="2" fill="hold" nodeType="withEffect">
                                  <p:stCondLst>
                                    <p:cond delay="0"/>
                                  </p:stCondLst>
                                  <p:childTnLst>
                                    <p:set>
                                      <p:cBhvr>
                                        <p:cTn id="52" dur="1" fill="hold">
                                          <p:stCondLst>
                                            <p:cond delay="0"/>
                                          </p:stCondLst>
                                        </p:cTn>
                                        <p:tgtEl>
                                          <p:spTgt spid="491"/>
                                        </p:tgtEl>
                                        <p:attrNameLst>
                                          <p:attrName>style.visibility</p:attrName>
                                        </p:attrNameLst>
                                      </p:cBhvr>
                                      <p:to>
                                        <p:strVal val="visible"/>
                                      </p:to>
                                    </p:set>
                                    <p:anim calcmode="lin" valueType="num">
                                      <p:cBhvr additive="base">
                                        <p:cTn id="53" dur="400"/>
                                        <p:tgtEl>
                                          <p:spTgt spid="49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5"/>
          <p:cNvSpPr txBox="1">
            <a:spLocks noGrp="1"/>
          </p:cNvSpPr>
          <p:nvPr>
            <p:ph type="title"/>
          </p:nvPr>
        </p:nvSpPr>
        <p:spPr>
          <a:xfrm>
            <a:off x="1297500" y="393750"/>
            <a:ext cx="7038900" cy="914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CA"/>
              <a:t>CADQuery -- Start</a:t>
            </a:r>
            <a:endParaRPr/>
          </a:p>
        </p:txBody>
      </p:sp>
      <p:sp>
        <p:nvSpPr>
          <p:cNvPr id="166" name="Google Shape;166;p15"/>
          <p:cNvSpPr txBox="1">
            <a:spLocks noGrp="1"/>
          </p:cNvSpPr>
          <p:nvPr>
            <p:ph type="body" idx="1"/>
          </p:nvPr>
        </p:nvSpPr>
        <p:spPr>
          <a:xfrm>
            <a:off x="1297500" y="1567550"/>
            <a:ext cx="7038900" cy="4137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CA"/>
              <a:t>Software that uses Python code to procedurally create 3D objects.</a:t>
            </a:r>
            <a:endParaRPr/>
          </a:p>
        </p:txBody>
      </p:sp>
      <p:pic>
        <p:nvPicPr>
          <p:cNvPr id="167" name="Google Shape;167;p15"/>
          <p:cNvPicPr preferRelativeResize="0"/>
          <p:nvPr/>
        </p:nvPicPr>
        <p:blipFill>
          <a:blip r:embed="rId3">
            <a:alphaModFix/>
          </a:blip>
          <a:stretch>
            <a:fillRect/>
          </a:stretch>
        </p:blipFill>
        <p:spPr>
          <a:xfrm>
            <a:off x="242148" y="5793275"/>
            <a:ext cx="4120975" cy="2319799"/>
          </a:xfrm>
          <a:prstGeom prst="rect">
            <a:avLst/>
          </a:prstGeom>
          <a:noFill/>
          <a:ln>
            <a:noFill/>
          </a:ln>
        </p:spPr>
      </p:pic>
      <p:pic>
        <p:nvPicPr>
          <p:cNvPr id="168" name="Google Shape;168;p15"/>
          <p:cNvPicPr preferRelativeResize="0"/>
          <p:nvPr/>
        </p:nvPicPr>
        <p:blipFill rotWithShape="1">
          <a:blip r:embed="rId4">
            <a:alphaModFix/>
          </a:blip>
          <a:srcRect l="27736" t="17134" r="34045" b="20785"/>
          <a:stretch/>
        </p:blipFill>
        <p:spPr>
          <a:xfrm>
            <a:off x="6220675" y="2571750"/>
            <a:ext cx="2115720" cy="1934924"/>
          </a:xfrm>
          <a:prstGeom prst="rect">
            <a:avLst/>
          </a:prstGeom>
          <a:noFill/>
          <a:ln w="19050" cap="flat" cmpd="sng">
            <a:solidFill>
              <a:schemeClr val="lt1"/>
            </a:solidFill>
            <a:prstDash val="solid"/>
            <a:round/>
            <a:headEnd type="none" w="sm" len="sm"/>
            <a:tailEnd type="none" w="sm" len="sm"/>
          </a:ln>
        </p:spPr>
      </p:pic>
      <p:pic>
        <p:nvPicPr>
          <p:cNvPr id="169" name="Google Shape;169;p15"/>
          <p:cNvPicPr preferRelativeResize="0"/>
          <p:nvPr/>
        </p:nvPicPr>
        <p:blipFill rotWithShape="1">
          <a:blip r:embed="rId5">
            <a:alphaModFix/>
          </a:blip>
          <a:srcRect l="11471" t="15806" r="12211" b="7354"/>
          <a:stretch/>
        </p:blipFill>
        <p:spPr>
          <a:xfrm>
            <a:off x="6220675" y="2571750"/>
            <a:ext cx="2115724" cy="1934913"/>
          </a:xfrm>
          <a:prstGeom prst="rect">
            <a:avLst/>
          </a:prstGeom>
          <a:noFill/>
          <a:ln w="19050" cap="flat" cmpd="sng">
            <a:solidFill>
              <a:schemeClr val="lt1"/>
            </a:solidFill>
            <a:prstDash val="solid"/>
            <a:round/>
            <a:headEnd type="none" w="sm" len="sm"/>
            <a:tailEnd type="none" w="sm" len="sm"/>
          </a:ln>
        </p:spPr>
      </p:pic>
      <p:sp>
        <p:nvSpPr>
          <p:cNvPr id="170" name="Google Shape;170;p15"/>
          <p:cNvSpPr txBox="1"/>
          <p:nvPr/>
        </p:nvSpPr>
        <p:spPr>
          <a:xfrm>
            <a:off x="1297500" y="2252150"/>
            <a:ext cx="8017200" cy="384900"/>
          </a:xfrm>
          <a:prstGeom prst="rect">
            <a:avLst/>
          </a:prstGeom>
          <a:noFill/>
          <a:ln>
            <a:noFill/>
          </a:ln>
        </p:spPr>
        <p:txBody>
          <a:bodyPr spcFirstLastPara="1" wrap="square" lIns="91425" tIns="91425" rIns="91425" bIns="91425" anchor="t" anchorCtr="0">
            <a:spAutoFit/>
          </a:bodyPr>
          <a:lstStyle/>
          <a:p>
            <a:pPr marL="457200" lvl="0" indent="-311150" algn="l" rtl="0">
              <a:lnSpc>
                <a:spcPct val="115000"/>
              </a:lnSpc>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I then automated customizing three different designs.</a:t>
            </a:r>
            <a:endParaRPr/>
          </a:p>
        </p:txBody>
      </p:sp>
      <p:sp>
        <p:nvSpPr>
          <p:cNvPr id="171" name="Google Shape;171;p15"/>
          <p:cNvSpPr txBox="1"/>
          <p:nvPr/>
        </p:nvSpPr>
        <p:spPr>
          <a:xfrm>
            <a:off x="1297516" y="1794800"/>
            <a:ext cx="7038900" cy="615000"/>
          </a:xfrm>
          <a:prstGeom prst="rect">
            <a:avLst/>
          </a:prstGeom>
          <a:noFill/>
          <a:ln>
            <a:noFill/>
          </a:ln>
        </p:spPr>
        <p:txBody>
          <a:bodyPr spcFirstLastPara="1" wrap="square" lIns="91425" tIns="91425" rIns="91425" bIns="91425" anchor="t" anchorCtr="0">
            <a:spAutoFit/>
          </a:bodyPr>
          <a:lstStyle/>
          <a:p>
            <a:pPr marL="457200" lvl="0" indent="-311150" algn="l" rtl="0">
              <a:lnSpc>
                <a:spcPct val="115000"/>
              </a:lnSpc>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Used a printed model I found of an 11 Anode Tetrahedral Achinos sensor as reference to recreate in the software.</a:t>
            </a:r>
            <a:endParaRPr sz="1300">
              <a:solidFill>
                <a:schemeClr val="lt1"/>
              </a:solidFill>
              <a:latin typeface="Lato"/>
              <a:ea typeface="Lato"/>
              <a:cs typeface="Lato"/>
              <a:sym typeface="Lato"/>
            </a:endParaRPr>
          </a:p>
        </p:txBody>
      </p:sp>
      <p:sp>
        <p:nvSpPr>
          <p:cNvPr id="172" name="Google Shape;172;p15"/>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3</a:t>
            </a:r>
            <a:endParaRPr sz="13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9"/>
                                        </p:tgtEl>
                                        <p:attrNameLst>
                                          <p:attrName>style.visibility</p:attrName>
                                        </p:attrNameLst>
                                      </p:cBhvr>
                                      <p:to>
                                        <p:strVal val="visible"/>
                                      </p:to>
                                    </p:set>
                                    <p:animEffect transition="in" filter="fade">
                                      <p:cBhvr>
                                        <p:cTn id="17" dur="1200"/>
                                        <p:tgtEl>
                                          <p:spTgt spid="16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CADQuery -- Tetrahedral</a:t>
            </a:r>
            <a:endParaRPr/>
          </a:p>
        </p:txBody>
      </p:sp>
      <p:sp>
        <p:nvSpPr>
          <p:cNvPr id="178" name="Google Shape;178;p16"/>
          <p:cNvSpPr txBox="1">
            <a:spLocks noGrp="1"/>
          </p:cNvSpPr>
          <p:nvPr>
            <p:ph type="body" idx="1"/>
          </p:nvPr>
        </p:nvSpPr>
        <p:spPr>
          <a:xfrm>
            <a:off x="1297500" y="1241675"/>
            <a:ext cx="7038900" cy="355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500" b="1"/>
              <a:t>WHAT?</a:t>
            </a:r>
            <a:endParaRPr sz="1500" b="1"/>
          </a:p>
          <a:p>
            <a:pPr marL="457200" lvl="0" indent="-298450" algn="l" rtl="0">
              <a:spcBef>
                <a:spcPts val="1200"/>
              </a:spcBef>
              <a:spcAft>
                <a:spcPts val="0"/>
              </a:spcAft>
              <a:buSzPts val="1100"/>
              <a:buChar char="-"/>
            </a:pPr>
            <a:r>
              <a:rPr lang="en-CA"/>
              <a:t>Evenly spaced rows filled with nodes with one node on the bottom. Each row is offset to make a triangular configuration.</a:t>
            </a:r>
            <a:endParaRPr/>
          </a:p>
          <a:p>
            <a:pPr marL="0" lvl="0" indent="0" algn="l" rtl="0">
              <a:spcBef>
                <a:spcPts val="1200"/>
              </a:spcBef>
              <a:spcAft>
                <a:spcPts val="0"/>
              </a:spcAft>
              <a:buNone/>
            </a:pPr>
            <a:r>
              <a:rPr lang="en-CA" sz="1500" b="1"/>
              <a:t>HOW?</a:t>
            </a:r>
            <a:endParaRPr sz="1500" b="1"/>
          </a:p>
          <a:p>
            <a:pPr marL="457200" lvl="0" indent="-311150" algn="l" rtl="0">
              <a:spcBef>
                <a:spcPts val="1200"/>
              </a:spcBef>
              <a:spcAft>
                <a:spcPts val="0"/>
              </a:spcAft>
              <a:buSzPts val="1300"/>
              <a:buChar char="-"/>
            </a:pPr>
            <a:r>
              <a:rPr lang="en-CA"/>
              <a:t>Uses a set of polar arrays, one for the rows and one for</a:t>
            </a:r>
            <a:br>
              <a:rPr lang="en-CA"/>
            </a:br>
            <a:r>
              <a:rPr lang="en-CA"/>
              <a:t>each node within their respective rows.</a:t>
            </a:r>
            <a:endParaRPr/>
          </a:p>
          <a:p>
            <a:pPr marL="457200" lvl="0" indent="-311150" algn="l" rtl="0">
              <a:spcBef>
                <a:spcPts val="0"/>
              </a:spcBef>
              <a:spcAft>
                <a:spcPts val="0"/>
              </a:spcAft>
              <a:buSzPts val="1300"/>
              <a:buChar char="-"/>
            </a:pPr>
            <a:r>
              <a:rPr lang="en-CA"/>
              <a:t>Automatically determines how many nodes to put on each row based</a:t>
            </a:r>
            <a:br>
              <a:rPr lang="en-CA"/>
            </a:br>
            <a:r>
              <a:rPr lang="en-CA"/>
              <a:t>on the number of nodes and rows requested.</a:t>
            </a:r>
            <a:endParaRPr/>
          </a:p>
          <a:p>
            <a:pPr marL="0" lvl="0" indent="0" algn="l" rtl="0">
              <a:spcBef>
                <a:spcPts val="1200"/>
              </a:spcBef>
              <a:spcAft>
                <a:spcPts val="0"/>
              </a:spcAft>
              <a:buNone/>
            </a:pPr>
            <a:r>
              <a:rPr lang="en-CA" sz="1500" b="1"/>
              <a:t>CONFIG?</a:t>
            </a:r>
            <a:endParaRPr sz="1500" b="1"/>
          </a:p>
          <a:p>
            <a:pPr marL="457200" lvl="0" indent="-298450" algn="l" rtl="0">
              <a:spcBef>
                <a:spcPts val="1200"/>
              </a:spcBef>
              <a:spcAft>
                <a:spcPts val="0"/>
              </a:spcAft>
              <a:buSzPts val="1100"/>
              <a:buChar char="-"/>
            </a:pPr>
            <a:r>
              <a:rPr lang="en-CA"/>
              <a:t>Number of rows and total number of nodes can be customized.</a:t>
            </a:r>
            <a:endParaRPr/>
          </a:p>
        </p:txBody>
      </p:sp>
      <p:pic>
        <p:nvPicPr>
          <p:cNvPr id="179" name="Google Shape;179;p16"/>
          <p:cNvPicPr preferRelativeResize="0"/>
          <p:nvPr/>
        </p:nvPicPr>
        <p:blipFill>
          <a:blip r:embed="rId3">
            <a:alphaModFix/>
          </a:blip>
          <a:stretch>
            <a:fillRect/>
          </a:stretch>
        </p:blipFill>
        <p:spPr>
          <a:xfrm>
            <a:off x="7202600" y="3117950"/>
            <a:ext cx="1861475" cy="1934775"/>
          </a:xfrm>
          <a:prstGeom prst="rect">
            <a:avLst/>
          </a:prstGeom>
          <a:noFill/>
          <a:ln w="19050" cap="flat" cmpd="sng">
            <a:solidFill>
              <a:schemeClr val="lt1"/>
            </a:solidFill>
            <a:prstDash val="solid"/>
            <a:round/>
            <a:headEnd type="none" w="sm" len="sm"/>
            <a:tailEnd type="none" w="sm" len="sm"/>
          </a:ln>
        </p:spPr>
      </p:pic>
      <p:sp>
        <p:nvSpPr>
          <p:cNvPr id="180" name="Google Shape;180;p16"/>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4</a:t>
            </a:r>
            <a:endParaRPr sz="1300">
              <a:solidFill>
                <a:schemeClr val="l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CADQuery -- Canonical Fibonacci Lattice</a:t>
            </a:r>
            <a:endParaRPr/>
          </a:p>
        </p:txBody>
      </p:sp>
      <p:sp>
        <p:nvSpPr>
          <p:cNvPr id="186" name="Google Shape;186;p17"/>
          <p:cNvSpPr txBox="1">
            <a:spLocks noGrp="1"/>
          </p:cNvSpPr>
          <p:nvPr>
            <p:ph type="body" idx="1"/>
          </p:nvPr>
        </p:nvSpPr>
        <p:spPr>
          <a:xfrm>
            <a:off x="1297500" y="1241675"/>
            <a:ext cx="7038900" cy="355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500" b="1"/>
              <a:t>WHAT?</a:t>
            </a:r>
            <a:endParaRPr sz="1500" b="1"/>
          </a:p>
          <a:p>
            <a:pPr marL="457200" lvl="0" indent="-298450" algn="l" rtl="0">
              <a:spcBef>
                <a:spcPts val="1200"/>
              </a:spcBef>
              <a:spcAft>
                <a:spcPts val="0"/>
              </a:spcAft>
              <a:buSzPts val="1100"/>
              <a:buChar char="-"/>
            </a:pPr>
            <a:r>
              <a:rPr lang="en-CA"/>
              <a:t>A modified Fibonacci Lattice to improve packing (maximize the minimum distance between any two neighbouring nodes).</a:t>
            </a:r>
            <a:endParaRPr/>
          </a:p>
          <a:p>
            <a:pPr marL="0" lvl="0" indent="0" algn="l" rtl="0">
              <a:spcBef>
                <a:spcPts val="1200"/>
              </a:spcBef>
              <a:spcAft>
                <a:spcPts val="0"/>
              </a:spcAft>
              <a:buNone/>
            </a:pPr>
            <a:r>
              <a:rPr lang="en-CA" sz="1500" b="1"/>
              <a:t>HOW?</a:t>
            </a:r>
            <a:endParaRPr/>
          </a:p>
          <a:p>
            <a:pPr marL="457200" lvl="0" indent="-311150" algn="l" rtl="0">
              <a:spcBef>
                <a:spcPts val="1200"/>
              </a:spcBef>
              <a:spcAft>
                <a:spcPts val="0"/>
              </a:spcAft>
              <a:buSzPts val="1300"/>
              <a:buChar char="-"/>
            </a:pPr>
            <a:r>
              <a:rPr lang="en-CA"/>
              <a:t>Uses the following formulas to calculate the angles:</a:t>
            </a:r>
            <a:endParaRPr/>
          </a:p>
          <a:p>
            <a:pPr marL="457200" lvl="0" indent="-311150" algn="l" rtl="0">
              <a:spcBef>
                <a:spcPts val="0"/>
              </a:spcBef>
              <a:spcAft>
                <a:spcPts val="0"/>
              </a:spcAft>
              <a:buSzPts val="1300"/>
              <a:buChar char="-"/>
            </a:pPr>
            <a:r>
              <a:rPr lang="en-CA"/>
              <a:t>Uses quaternions and the vector V</a:t>
            </a:r>
            <a:r>
              <a:rPr lang="en-CA" baseline="-25000"/>
              <a:t>1</a:t>
            </a:r>
            <a:r>
              <a:rPr lang="en-CA"/>
              <a:t> × V</a:t>
            </a:r>
            <a:r>
              <a:rPr lang="en-CA" baseline="-25000"/>
              <a:t>2</a:t>
            </a:r>
            <a:r>
              <a:rPr lang="en-CA"/>
              <a:t> | V</a:t>
            </a:r>
            <a:r>
              <a:rPr lang="en-CA" baseline="-25000"/>
              <a:t>1</a:t>
            </a:r>
            <a:r>
              <a:rPr lang="en-CA"/>
              <a:t> = </a:t>
            </a:r>
            <a:br>
              <a:rPr lang="en-CA"/>
            </a:br>
            <a:r>
              <a:rPr lang="en-CA"/>
              <a:t>origin to node and V</a:t>
            </a:r>
            <a:r>
              <a:rPr lang="en-CA" baseline="-25000"/>
              <a:t>2</a:t>
            </a:r>
            <a:r>
              <a:rPr lang="en-CA"/>
              <a:t> = origin to -Z pole to rotate</a:t>
            </a:r>
            <a:br>
              <a:rPr lang="en-CA"/>
            </a:br>
            <a:r>
              <a:rPr lang="en-CA"/>
              <a:t>all nodes so there is one at the -Z pole when the config does not already put one there.</a:t>
            </a:r>
            <a:endParaRPr/>
          </a:p>
          <a:p>
            <a:pPr marL="0" lvl="0" indent="0" algn="l" rtl="0">
              <a:spcBef>
                <a:spcPts val="1200"/>
              </a:spcBef>
              <a:spcAft>
                <a:spcPts val="0"/>
              </a:spcAft>
              <a:buNone/>
            </a:pPr>
            <a:r>
              <a:rPr lang="en-CA" sz="1500" b="1"/>
              <a:t>CONFIG?</a:t>
            </a:r>
            <a:endParaRPr sz="1500" b="1"/>
          </a:p>
          <a:p>
            <a:pPr marL="457200" lvl="0" indent="-298450" algn="l" rtl="0">
              <a:spcBef>
                <a:spcPts val="1200"/>
              </a:spcBef>
              <a:spcAft>
                <a:spcPts val="0"/>
              </a:spcAft>
              <a:buSzPts val="1100"/>
              <a:buChar char="-"/>
            </a:pPr>
            <a:r>
              <a:rPr lang="en-CA"/>
              <a:t>Number of nodes, force bottom node (True/False).</a:t>
            </a:r>
            <a:endParaRPr/>
          </a:p>
        </p:txBody>
      </p:sp>
      <p:pic>
        <p:nvPicPr>
          <p:cNvPr id="187" name="Google Shape;187;p17"/>
          <p:cNvPicPr preferRelativeResize="0"/>
          <p:nvPr/>
        </p:nvPicPr>
        <p:blipFill>
          <a:blip r:embed="rId3">
            <a:alphaModFix/>
          </a:blip>
          <a:stretch>
            <a:fillRect/>
          </a:stretch>
        </p:blipFill>
        <p:spPr>
          <a:xfrm>
            <a:off x="5620724" y="2083623"/>
            <a:ext cx="3073326" cy="1288800"/>
          </a:xfrm>
          <a:prstGeom prst="rect">
            <a:avLst/>
          </a:prstGeom>
          <a:noFill/>
          <a:ln w="19050" cap="flat" cmpd="sng">
            <a:solidFill>
              <a:schemeClr val="accent3"/>
            </a:solidFill>
            <a:prstDash val="solid"/>
            <a:round/>
            <a:headEnd type="none" w="sm" len="sm"/>
            <a:tailEnd type="none" w="sm" len="sm"/>
          </a:ln>
        </p:spPr>
      </p:pic>
      <p:pic>
        <p:nvPicPr>
          <p:cNvPr id="188" name="Google Shape;188;p17"/>
          <p:cNvPicPr preferRelativeResize="0"/>
          <p:nvPr/>
        </p:nvPicPr>
        <p:blipFill>
          <a:blip r:embed="rId4">
            <a:alphaModFix/>
          </a:blip>
          <a:stretch>
            <a:fillRect/>
          </a:stretch>
        </p:blipFill>
        <p:spPr>
          <a:xfrm>
            <a:off x="7726674" y="70574"/>
            <a:ext cx="1356350" cy="1450075"/>
          </a:xfrm>
          <a:prstGeom prst="rect">
            <a:avLst/>
          </a:prstGeom>
          <a:noFill/>
          <a:ln w="19050" cap="flat" cmpd="sng">
            <a:solidFill>
              <a:schemeClr val="lt1"/>
            </a:solidFill>
            <a:prstDash val="solid"/>
            <a:round/>
            <a:headEnd type="none" w="sm" len="sm"/>
            <a:tailEnd type="none" w="sm" len="sm"/>
          </a:ln>
        </p:spPr>
      </p:pic>
      <p:sp>
        <p:nvSpPr>
          <p:cNvPr id="189" name="Google Shape;189;p17"/>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5</a:t>
            </a:r>
            <a:endParaRPr sz="1300">
              <a:solidFill>
                <a:schemeClr val="lt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8"/>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CADQuery -- Regular Dodecahedron</a:t>
            </a:r>
            <a:endParaRPr/>
          </a:p>
        </p:txBody>
      </p:sp>
      <p:sp>
        <p:nvSpPr>
          <p:cNvPr id="195" name="Google Shape;195;p18"/>
          <p:cNvSpPr txBox="1">
            <a:spLocks noGrp="1"/>
          </p:cNvSpPr>
          <p:nvPr>
            <p:ph type="body" idx="1"/>
          </p:nvPr>
        </p:nvSpPr>
        <p:spPr>
          <a:xfrm>
            <a:off x="1297500" y="1241675"/>
            <a:ext cx="7038900" cy="227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500" b="1"/>
              <a:t>WHAT?</a:t>
            </a:r>
            <a:endParaRPr sz="1500" b="1"/>
          </a:p>
          <a:p>
            <a:pPr marL="457200" lvl="0" indent="-298450" algn="l" rtl="0">
              <a:spcBef>
                <a:spcPts val="1200"/>
              </a:spcBef>
              <a:spcAft>
                <a:spcPts val="0"/>
              </a:spcAft>
              <a:buSzPts val="1100"/>
              <a:buChar char="-"/>
            </a:pPr>
            <a:r>
              <a:rPr lang="en-CA"/>
              <a:t>Largest platonic solid (identical faces with equal-length edges) in terms of vertices. Not as well packed as canonical lattice, but due to the uniform spread, likely to be better for us.</a:t>
            </a:r>
            <a:endParaRPr/>
          </a:p>
          <a:p>
            <a:pPr marL="0" lvl="0" indent="0" algn="l" rtl="0">
              <a:spcBef>
                <a:spcPts val="1200"/>
              </a:spcBef>
              <a:spcAft>
                <a:spcPts val="0"/>
              </a:spcAft>
              <a:buNone/>
            </a:pPr>
            <a:r>
              <a:rPr lang="en-CA" sz="1500" b="1"/>
              <a:t>HOW?</a:t>
            </a:r>
            <a:endParaRPr sz="1500" b="1"/>
          </a:p>
          <a:p>
            <a:pPr marL="457200" lvl="0" indent="-311150" algn="l" rtl="0">
              <a:spcBef>
                <a:spcPts val="1200"/>
              </a:spcBef>
              <a:spcAft>
                <a:spcPts val="0"/>
              </a:spcAft>
              <a:buSzPts val="1300"/>
              <a:buChar char="-"/>
            </a:pPr>
            <a:r>
              <a:rPr lang="en-CA"/>
              <a:t>Manually inputted x, y, z coordinates for each node position as it is a unique polyhedron.</a:t>
            </a:r>
            <a:endParaRPr/>
          </a:p>
        </p:txBody>
      </p:sp>
      <p:pic>
        <p:nvPicPr>
          <p:cNvPr id="196" name="Google Shape;196;p18"/>
          <p:cNvPicPr preferRelativeResize="0"/>
          <p:nvPr/>
        </p:nvPicPr>
        <p:blipFill>
          <a:blip r:embed="rId3">
            <a:alphaModFix/>
          </a:blip>
          <a:stretch>
            <a:fillRect/>
          </a:stretch>
        </p:blipFill>
        <p:spPr>
          <a:xfrm>
            <a:off x="66100" y="3512375"/>
            <a:ext cx="1707590" cy="1564150"/>
          </a:xfrm>
          <a:prstGeom prst="rect">
            <a:avLst/>
          </a:prstGeom>
          <a:noFill/>
          <a:ln w="19050" cap="flat" cmpd="sng">
            <a:solidFill>
              <a:schemeClr val="lt1"/>
            </a:solidFill>
            <a:prstDash val="solid"/>
            <a:round/>
            <a:headEnd type="none" w="sm" len="sm"/>
            <a:tailEnd type="none" w="sm" len="sm"/>
          </a:ln>
        </p:spPr>
      </p:pic>
      <p:sp>
        <p:nvSpPr>
          <p:cNvPr id="197" name="Google Shape;197;p18"/>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6</a:t>
            </a:r>
            <a:endParaRPr sz="1300">
              <a:solidFill>
                <a:schemeClr val="lt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19"/>
          <p:cNvPicPr preferRelativeResize="0"/>
          <p:nvPr/>
        </p:nvPicPr>
        <p:blipFill>
          <a:blip r:embed="rId3">
            <a:alphaModFix/>
          </a:blip>
          <a:stretch>
            <a:fillRect/>
          </a:stretch>
        </p:blipFill>
        <p:spPr>
          <a:xfrm rot="-1141677">
            <a:off x="3615750" y="1640825"/>
            <a:ext cx="1912499" cy="1861829"/>
          </a:xfrm>
          <a:prstGeom prst="rect">
            <a:avLst/>
          </a:prstGeom>
          <a:noFill/>
          <a:ln>
            <a:noFill/>
          </a:ln>
        </p:spPr>
      </p:pic>
      <p:pic>
        <p:nvPicPr>
          <p:cNvPr id="203" name="Google Shape;203;p19"/>
          <p:cNvPicPr preferRelativeResize="0"/>
          <p:nvPr/>
        </p:nvPicPr>
        <p:blipFill>
          <a:blip r:embed="rId4">
            <a:alphaModFix/>
          </a:blip>
          <a:stretch>
            <a:fillRect/>
          </a:stretch>
        </p:blipFill>
        <p:spPr>
          <a:xfrm rot="-827551">
            <a:off x="3497644" y="1644525"/>
            <a:ext cx="2148707" cy="1854450"/>
          </a:xfrm>
          <a:prstGeom prst="rect">
            <a:avLst/>
          </a:prstGeom>
          <a:noFill/>
          <a:ln>
            <a:noFill/>
          </a:ln>
        </p:spPr>
      </p:pic>
      <p:pic>
        <p:nvPicPr>
          <p:cNvPr id="204" name="Google Shape;204;p19"/>
          <p:cNvPicPr preferRelativeResize="0"/>
          <p:nvPr/>
        </p:nvPicPr>
        <p:blipFill>
          <a:blip r:embed="rId5">
            <a:alphaModFix/>
          </a:blip>
          <a:stretch>
            <a:fillRect/>
          </a:stretch>
        </p:blipFill>
        <p:spPr>
          <a:xfrm rot="-335291">
            <a:off x="3621866" y="1642063"/>
            <a:ext cx="1900274" cy="1859371"/>
          </a:xfrm>
          <a:prstGeom prst="rect">
            <a:avLst/>
          </a:prstGeom>
          <a:noFill/>
          <a:ln>
            <a:noFill/>
          </a:ln>
        </p:spPr>
      </p:pic>
      <p:pic>
        <p:nvPicPr>
          <p:cNvPr id="205" name="Google Shape;205;p19"/>
          <p:cNvPicPr preferRelativeResize="0"/>
          <p:nvPr/>
        </p:nvPicPr>
        <p:blipFill>
          <a:blip r:embed="rId6">
            <a:alphaModFix/>
          </a:blip>
          <a:stretch>
            <a:fillRect/>
          </a:stretch>
        </p:blipFill>
        <p:spPr>
          <a:xfrm rot="-355076">
            <a:off x="3615745" y="1636862"/>
            <a:ext cx="1912500" cy="1869787"/>
          </a:xfrm>
          <a:prstGeom prst="rect">
            <a:avLst/>
          </a:prstGeom>
          <a:noFill/>
          <a:ln>
            <a:noFill/>
          </a:ln>
        </p:spPr>
      </p:pic>
      <p:pic>
        <p:nvPicPr>
          <p:cNvPr id="206" name="Google Shape;206;p19" title="Screenshot 2026-06-18 160139.png"/>
          <p:cNvPicPr preferRelativeResize="0"/>
          <p:nvPr/>
        </p:nvPicPr>
        <p:blipFill>
          <a:blip r:embed="rId7">
            <a:alphaModFix/>
          </a:blip>
          <a:stretch>
            <a:fillRect/>
          </a:stretch>
        </p:blipFill>
        <p:spPr>
          <a:xfrm>
            <a:off x="3621863" y="1629335"/>
            <a:ext cx="1900275" cy="1884816"/>
          </a:xfrm>
          <a:prstGeom prst="rect">
            <a:avLst/>
          </a:prstGeom>
          <a:noFill/>
          <a:ln>
            <a:noFill/>
          </a:ln>
        </p:spPr>
      </p:pic>
      <p:pic>
        <p:nvPicPr>
          <p:cNvPr id="207" name="Google Shape;207;p19" title="Screenshot 2026-06-18 160128.png"/>
          <p:cNvPicPr preferRelativeResize="0"/>
          <p:nvPr/>
        </p:nvPicPr>
        <p:blipFill>
          <a:blip r:embed="rId8">
            <a:alphaModFix/>
          </a:blip>
          <a:stretch>
            <a:fillRect/>
          </a:stretch>
        </p:blipFill>
        <p:spPr>
          <a:xfrm>
            <a:off x="3615750" y="1593713"/>
            <a:ext cx="1912499" cy="1956063"/>
          </a:xfrm>
          <a:prstGeom prst="rect">
            <a:avLst/>
          </a:prstGeom>
          <a:noFill/>
          <a:ln>
            <a:noFill/>
          </a:ln>
        </p:spPr>
      </p:pic>
      <p:sp>
        <p:nvSpPr>
          <p:cNvPr id="208" name="Google Shape;208;p19"/>
          <p:cNvSpPr txBox="1"/>
          <p:nvPr/>
        </p:nvSpPr>
        <p:spPr>
          <a:xfrm>
            <a:off x="1045200" y="1829325"/>
            <a:ext cx="3316200" cy="1762500"/>
          </a:xfrm>
          <a:prstGeom prst="rect">
            <a:avLst/>
          </a:prstGeom>
          <a:noFill/>
          <a:ln>
            <a:noFill/>
          </a:ln>
        </p:spPr>
        <p:txBody>
          <a:bodyPr spcFirstLastPara="1" wrap="square" lIns="91425" tIns="91425" rIns="91425" bIns="91425" anchor="t" anchorCtr="0">
            <a:noAutofit/>
          </a:bodyPr>
          <a:lstStyle/>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Contains easy-to-modify parameters at the top to quickly tweak previous designs.</a:t>
            </a:r>
            <a:endParaRPr sz="1300">
              <a:solidFill>
                <a:schemeClr val="lt1"/>
              </a:solidFill>
              <a:latin typeface="Lato"/>
              <a:ea typeface="Lato"/>
              <a:cs typeface="Lato"/>
              <a:sym typeface="Lato"/>
            </a:endParaRPr>
          </a:p>
          <a:p>
            <a:pPr marL="457200" lvl="0" indent="-311150" algn="l" rtl="0">
              <a:spcBef>
                <a:spcPts val="0"/>
              </a:spcBef>
              <a:spcAft>
                <a:spcPts val="0"/>
              </a:spcAft>
              <a:buClr>
                <a:schemeClr val="lt1"/>
              </a:buClr>
              <a:buSzPts val="1300"/>
              <a:buFont typeface="Lato"/>
              <a:buChar char="-"/>
            </a:pPr>
            <a:r>
              <a:rPr lang="en-CA" sz="1300">
                <a:solidFill>
                  <a:schemeClr val="lt1"/>
                </a:solidFill>
                <a:latin typeface="Lato"/>
                <a:ea typeface="Lato"/>
                <a:cs typeface="Lato"/>
                <a:sym typeface="Lato"/>
              </a:rPr>
              <a:t>If a person wants to make an entirely new design, objects like the node and useful code are held within utility functions and, along with the rest of the code, are well documented.</a:t>
            </a:r>
            <a:endParaRPr sz="1300">
              <a:solidFill>
                <a:schemeClr val="lt1"/>
              </a:solidFill>
              <a:latin typeface="Lato"/>
              <a:ea typeface="Lato"/>
              <a:cs typeface="Lato"/>
              <a:sym typeface="Lato"/>
            </a:endParaRPr>
          </a:p>
        </p:txBody>
      </p:sp>
      <p:pic>
        <p:nvPicPr>
          <p:cNvPr id="209" name="Google Shape;209;p19"/>
          <p:cNvPicPr preferRelativeResize="0"/>
          <p:nvPr/>
        </p:nvPicPr>
        <p:blipFill>
          <a:blip r:embed="rId9">
            <a:alphaModFix/>
          </a:blip>
          <a:stretch>
            <a:fillRect/>
          </a:stretch>
        </p:blipFill>
        <p:spPr>
          <a:xfrm>
            <a:off x="5192675" y="1215688"/>
            <a:ext cx="3791251" cy="2989775"/>
          </a:xfrm>
          <a:prstGeom prst="rect">
            <a:avLst/>
          </a:prstGeom>
          <a:noFill/>
          <a:ln w="19050" cap="flat" cmpd="sng">
            <a:solidFill>
              <a:schemeClr val="lt1"/>
            </a:solidFill>
            <a:prstDash val="solid"/>
            <a:round/>
            <a:headEnd type="none" w="sm" len="sm"/>
            <a:tailEnd type="none" w="sm" len="sm"/>
          </a:ln>
        </p:spPr>
      </p:pic>
      <p:pic>
        <p:nvPicPr>
          <p:cNvPr id="210" name="Google Shape;210;p19"/>
          <p:cNvPicPr preferRelativeResize="0"/>
          <p:nvPr/>
        </p:nvPicPr>
        <p:blipFill rotWithShape="1">
          <a:blip r:embed="rId10">
            <a:alphaModFix/>
          </a:blip>
          <a:srcRect l="1000" t="5077" r="990" b="2442"/>
          <a:stretch/>
        </p:blipFill>
        <p:spPr>
          <a:xfrm>
            <a:off x="3293425" y="1353550"/>
            <a:ext cx="2557450" cy="2508224"/>
          </a:xfrm>
          <a:prstGeom prst="rect">
            <a:avLst/>
          </a:prstGeom>
          <a:noFill/>
          <a:ln>
            <a:noFill/>
          </a:ln>
        </p:spPr>
      </p:pic>
      <p:pic>
        <p:nvPicPr>
          <p:cNvPr id="211" name="Google Shape;211;p19"/>
          <p:cNvPicPr preferRelativeResize="0"/>
          <p:nvPr/>
        </p:nvPicPr>
        <p:blipFill rotWithShape="1">
          <a:blip r:embed="rId11">
            <a:alphaModFix/>
          </a:blip>
          <a:srcRect t="210"/>
          <a:stretch/>
        </p:blipFill>
        <p:spPr>
          <a:xfrm>
            <a:off x="3293275" y="1353550"/>
            <a:ext cx="2557450" cy="2508226"/>
          </a:xfrm>
          <a:prstGeom prst="rect">
            <a:avLst/>
          </a:prstGeom>
          <a:noFill/>
          <a:ln>
            <a:noFill/>
          </a:ln>
        </p:spPr>
      </p:pic>
      <p:pic>
        <p:nvPicPr>
          <p:cNvPr id="212" name="Google Shape;212;p19"/>
          <p:cNvPicPr preferRelativeResize="0"/>
          <p:nvPr/>
        </p:nvPicPr>
        <p:blipFill rotWithShape="1">
          <a:blip r:embed="rId12">
            <a:alphaModFix/>
          </a:blip>
          <a:srcRect l="-553" t="4422" b="3844"/>
          <a:stretch/>
        </p:blipFill>
        <p:spPr>
          <a:xfrm>
            <a:off x="3267325" y="1353550"/>
            <a:ext cx="2639425" cy="2508225"/>
          </a:xfrm>
          <a:prstGeom prst="rect">
            <a:avLst/>
          </a:prstGeom>
          <a:noFill/>
          <a:ln>
            <a:noFill/>
          </a:ln>
        </p:spPr>
      </p:pic>
      <p:pic>
        <p:nvPicPr>
          <p:cNvPr id="213" name="Google Shape;213;p19" title="Screenshot 2026-06-18 153812.png"/>
          <p:cNvPicPr preferRelativeResize="0"/>
          <p:nvPr/>
        </p:nvPicPr>
        <p:blipFill rotWithShape="1">
          <a:blip r:embed="rId13">
            <a:alphaModFix/>
          </a:blip>
          <a:srcRect l="7432" r="7440"/>
          <a:stretch/>
        </p:blipFill>
        <p:spPr>
          <a:xfrm>
            <a:off x="3398975" y="1317637"/>
            <a:ext cx="2346047" cy="2508225"/>
          </a:xfrm>
          <a:prstGeom prst="rect">
            <a:avLst/>
          </a:prstGeom>
          <a:noFill/>
          <a:ln>
            <a:noFill/>
          </a:ln>
        </p:spPr>
      </p:pic>
      <p:pic>
        <p:nvPicPr>
          <p:cNvPr id="214" name="Google Shape;214;p19"/>
          <p:cNvPicPr preferRelativeResize="0"/>
          <p:nvPr/>
        </p:nvPicPr>
        <p:blipFill>
          <a:blip r:embed="rId14">
            <a:alphaModFix/>
          </a:blip>
          <a:stretch>
            <a:fillRect/>
          </a:stretch>
        </p:blipFill>
        <p:spPr>
          <a:xfrm>
            <a:off x="3370425" y="1388488"/>
            <a:ext cx="2403149" cy="2366516"/>
          </a:xfrm>
          <a:prstGeom prst="rect">
            <a:avLst/>
          </a:prstGeom>
          <a:noFill/>
          <a:ln>
            <a:noFill/>
          </a:ln>
        </p:spPr>
      </p:pic>
      <p:pic>
        <p:nvPicPr>
          <p:cNvPr id="215" name="Google Shape;215;p19"/>
          <p:cNvPicPr preferRelativeResize="0"/>
          <p:nvPr/>
        </p:nvPicPr>
        <p:blipFill rotWithShape="1">
          <a:blip r:embed="rId15">
            <a:alphaModFix/>
          </a:blip>
          <a:srcRect l="600" r="-600" b="3698"/>
          <a:stretch/>
        </p:blipFill>
        <p:spPr>
          <a:xfrm>
            <a:off x="2889725" y="863900"/>
            <a:ext cx="3466476" cy="3179900"/>
          </a:xfrm>
          <a:prstGeom prst="rect">
            <a:avLst/>
          </a:prstGeom>
          <a:noFill/>
          <a:ln>
            <a:noFill/>
          </a:ln>
        </p:spPr>
      </p:pic>
      <p:pic>
        <p:nvPicPr>
          <p:cNvPr id="216" name="Google Shape;216;p19"/>
          <p:cNvPicPr preferRelativeResize="0"/>
          <p:nvPr/>
        </p:nvPicPr>
        <p:blipFill rotWithShape="1">
          <a:blip r:embed="rId16">
            <a:alphaModFix/>
          </a:blip>
          <a:srcRect l="-15871" t="-15858" r="-15621" b="-15964"/>
          <a:stretch/>
        </p:blipFill>
        <p:spPr>
          <a:xfrm rot="-9359793" flipH="1">
            <a:off x="3231932" y="1315199"/>
            <a:ext cx="2483935" cy="2451876"/>
          </a:xfrm>
          <a:prstGeom prst="rect">
            <a:avLst/>
          </a:prstGeom>
          <a:noFill/>
          <a:ln>
            <a:noFill/>
          </a:ln>
        </p:spPr>
      </p:pic>
      <p:pic>
        <p:nvPicPr>
          <p:cNvPr id="217" name="Google Shape;217;p19"/>
          <p:cNvPicPr preferRelativeResize="0"/>
          <p:nvPr/>
        </p:nvPicPr>
        <p:blipFill>
          <a:blip r:embed="rId17">
            <a:alphaModFix/>
          </a:blip>
          <a:stretch>
            <a:fillRect/>
          </a:stretch>
        </p:blipFill>
        <p:spPr>
          <a:xfrm rot="-1322141">
            <a:off x="3621862" y="1644525"/>
            <a:ext cx="1900276" cy="1854449"/>
          </a:xfrm>
          <a:prstGeom prst="rect">
            <a:avLst/>
          </a:prstGeom>
          <a:noFill/>
          <a:ln>
            <a:noFill/>
          </a:ln>
        </p:spPr>
      </p:pic>
      <p:sp>
        <p:nvSpPr>
          <p:cNvPr id="218" name="Google Shape;218;p19"/>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CADQuery -- Config</a:t>
            </a:r>
            <a:endParaRPr/>
          </a:p>
        </p:txBody>
      </p:sp>
      <p:sp>
        <p:nvSpPr>
          <p:cNvPr id="219" name="Google Shape;219;p19"/>
          <p:cNvSpPr txBox="1"/>
          <p:nvPr/>
        </p:nvSpPr>
        <p:spPr>
          <a:xfrm>
            <a:off x="1354825" y="1215700"/>
            <a:ext cx="19125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Tetrahedral:</a:t>
            </a:r>
            <a:endParaRPr sz="1300">
              <a:solidFill>
                <a:schemeClr val="lt1"/>
              </a:solidFill>
              <a:latin typeface="Lato"/>
              <a:ea typeface="Lato"/>
              <a:cs typeface="Lato"/>
              <a:sym typeface="Lato"/>
            </a:endParaRPr>
          </a:p>
        </p:txBody>
      </p:sp>
      <p:sp>
        <p:nvSpPr>
          <p:cNvPr id="220" name="Google Shape;220;p19"/>
          <p:cNvSpPr txBox="1"/>
          <p:nvPr/>
        </p:nvSpPr>
        <p:spPr>
          <a:xfrm>
            <a:off x="2707950" y="4008425"/>
            <a:ext cx="3728100" cy="49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800">
                <a:solidFill>
                  <a:schemeClr val="lt2"/>
                </a:solidFill>
                <a:latin typeface="Lato"/>
                <a:ea typeface="Lato"/>
                <a:cs typeface="Lato"/>
                <a:sym typeface="Lato"/>
              </a:rPr>
              <a:t>19 anodes 4 rows</a:t>
            </a:r>
            <a:endParaRPr sz="1800">
              <a:solidFill>
                <a:schemeClr val="lt2"/>
              </a:solidFill>
              <a:latin typeface="Lato"/>
              <a:ea typeface="Lato"/>
              <a:cs typeface="Lato"/>
              <a:sym typeface="Lato"/>
            </a:endParaRPr>
          </a:p>
        </p:txBody>
      </p:sp>
      <p:sp>
        <p:nvSpPr>
          <p:cNvPr id="221" name="Google Shape;221;p19"/>
          <p:cNvSpPr txBox="1"/>
          <p:nvPr/>
        </p:nvSpPr>
        <p:spPr>
          <a:xfrm>
            <a:off x="2707950" y="4008425"/>
            <a:ext cx="3728100" cy="49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800">
                <a:solidFill>
                  <a:schemeClr val="lt2"/>
                </a:solidFill>
                <a:latin typeface="Lato"/>
                <a:ea typeface="Lato"/>
                <a:cs typeface="Lato"/>
                <a:sym typeface="Lato"/>
              </a:rPr>
              <a:t>19 anodes 3 rows</a:t>
            </a:r>
            <a:endParaRPr sz="1800">
              <a:solidFill>
                <a:schemeClr val="lt2"/>
              </a:solidFill>
              <a:latin typeface="Lato"/>
              <a:ea typeface="Lato"/>
              <a:cs typeface="Lato"/>
              <a:sym typeface="Lato"/>
            </a:endParaRPr>
          </a:p>
        </p:txBody>
      </p:sp>
      <p:sp>
        <p:nvSpPr>
          <p:cNvPr id="222" name="Google Shape;222;p19"/>
          <p:cNvSpPr txBox="1"/>
          <p:nvPr/>
        </p:nvSpPr>
        <p:spPr>
          <a:xfrm>
            <a:off x="2707950" y="4008425"/>
            <a:ext cx="3728100" cy="49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800">
                <a:solidFill>
                  <a:schemeClr val="lt2"/>
                </a:solidFill>
                <a:latin typeface="Lato"/>
                <a:ea typeface="Lato"/>
                <a:cs typeface="Lato"/>
                <a:sym typeface="Lato"/>
              </a:rPr>
              <a:t>25 anodes 5 rows</a:t>
            </a:r>
            <a:endParaRPr sz="1800">
              <a:solidFill>
                <a:schemeClr val="lt2"/>
              </a:solidFill>
              <a:latin typeface="Lato"/>
              <a:ea typeface="Lato"/>
              <a:cs typeface="Lato"/>
              <a:sym typeface="Lato"/>
            </a:endParaRPr>
          </a:p>
        </p:txBody>
      </p:sp>
      <p:sp>
        <p:nvSpPr>
          <p:cNvPr id="223" name="Google Shape;223;p19"/>
          <p:cNvSpPr txBox="1"/>
          <p:nvPr/>
        </p:nvSpPr>
        <p:spPr>
          <a:xfrm>
            <a:off x="1354825" y="1215700"/>
            <a:ext cx="19125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Canonical Lattice:</a:t>
            </a:r>
            <a:endParaRPr sz="1300">
              <a:solidFill>
                <a:schemeClr val="lt1"/>
              </a:solidFill>
              <a:latin typeface="Lato"/>
              <a:ea typeface="Lato"/>
              <a:cs typeface="Lato"/>
              <a:sym typeface="Lato"/>
            </a:endParaRPr>
          </a:p>
        </p:txBody>
      </p:sp>
      <p:sp>
        <p:nvSpPr>
          <p:cNvPr id="224" name="Google Shape;224;p19"/>
          <p:cNvSpPr txBox="1"/>
          <p:nvPr/>
        </p:nvSpPr>
        <p:spPr>
          <a:xfrm>
            <a:off x="2707950" y="4008425"/>
            <a:ext cx="3728100" cy="49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800">
                <a:solidFill>
                  <a:schemeClr val="lt2"/>
                </a:solidFill>
                <a:latin typeface="Lato"/>
                <a:ea typeface="Lato"/>
                <a:cs typeface="Lato"/>
                <a:sym typeface="Lato"/>
              </a:rPr>
              <a:t>36 anodes</a:t>
            </a:r>
            <a:endParaRPr sz="1800">
              <a:solidFill>
                <a:schemeClr val="lt2"/>
              </a:solidFill>
              <a:latin typeface="Lato"/>
              <a:ea typeface="Lato"/>
              <a:cs typeface="Lato"/>
              <a:sym typeface="Lato"/>
            </a:endParaRPr>
          </a:p>
        </p:txBody>
      </p:sp>
      <p:sp>
        <p:nvSpPr>
          <p:cNvPr id="225" name="Google Shape;225;p19"/>
          <p:cNvSpPr txBox="1"/>
          <p:nvPr/>
        </p:nvSpPr>
        <p:spPr>
          <a:xfrm>
            <a:off x="2707950" y="4008425"/>
            <a:ext cx="3728100" cy="49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800">
                <a:solidFill>
                  <a:schemeClr val="lt2"/>
                </a:solidFill>
                <a:latin typeface="Lato"/>
                <a:ea typeface="Lato"/>
                <a:cs typeface="Lato"/>
                <a:sym typeface="Lato"/>
              </a:rPr>
              <a:t>90 anodes</a:t>
            </a:r>
            <a:endParaRPr sz="1800">
              <a:solidFill>
                <a:schemeClr val="lt2"/>
              </a:solidFill>
              <a:latin typeface="Lato"/>
              <a:ea typeface="Lato"/>
              <a:cs typeface="Lato"/>
              <a:sym typeface="Lato"/>
            </a:endParaRPr>
          </a:p>
        </p:txBody>
      </p:sp>
      <p:sp>
        <p:nvSpPr>
          <p:cNvPr id="226" name="Google Shape;226;p19"/>
          <p:cNvSpPr txBox="1"/>
          <p:nvPr/>
        </p:nvSpPr>
        <p:spPr>
          <a:xfrm>
            <a:off x="977225" y="1215700"/>
            <a:ext cx="19125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300">
                <a:solidFill>
                  <a:schemeClr val="lt1"/>
                </a:solidFill>
                <a:latin typeface="Lato"/>
                <a:ea typeface="Lato"/>
                <a:cs typeface="Lato"/>
                <a:sym typeface="Lato"/>
              </a:rPr>
              <a:t>Regular Dodecahedron:</a:t>
            </a:r>
            <a:endParaRPr sz="1300">
              <a:solidFill>
                <a:schemeClr val="lt1"/>
              </a:solidFill>
              <a:latin typeface="Lato"/>
              <a:ea typeface="Lato"/>
              <a:cs typeface="Lato"/>
              <a:sym typeface="Lato"/>
            </a:endParaRPr>
          </a:p>
        </p:txBody>
      </p:sp>
      <p:pic>
        <p:nvPicPr>
          <p:cNvPr id="227" name="Google Shape;227;p19"/>
          <p:cNvPicPr preferRelativeResize="0"/>
          <p:nvPr/>
        </p:nvPicPr>
        <p:blipFill>
          <a:blip r:embed="rId17">
            <a:alphaModFix/>
          </a:blip>
          <a:stretch>
            <a:fillRect/>
          </a:stretch>
        </p:blipFill>
        <p:spPr>
          <a:xfrm>
            <a:off x="2420650" y="11907500"/>
            <a:ext cx="1900275" cy="1854450"/>
          </a:xfrm>
          <a:prstGeom prst="rect">
            <a:avLst/>
          </a:prstGeom>
          <a:noFill/>
          <a:ln>
            <a:noFill/>
          </a:ln>
        </p:spPr>
      </p:pic>
      <p:sp>
        <p:nvSpPr>
          <p:cNvPr id="228" name="Google Shape;228;p19"/>
          <p:cNvSpPr txBox="1"/>
          <p:nvPr/>
        </p:nvSpPr>
        <p:spPr>
          <a:xfrm>
            <a:off x="2707950" y="4008425"/>
            <a:ext cx="3728100" cy="49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800">
                <a:solidFill>
                  <a:schemeClr val="lt2"/>
                </a:solidFill>
                <a:latin typeface="Lato"/>
                <a:ea typeface="Lato"/>
                <a:cs typeface="Lato"/>
                <a:sym typeface="Lato"/>
              </a:rPr>
              <a:t>19 anodes</a:t>
            </a:r>
            <a:endParaRPr sz="1800">
              <a:solidFill>
                <a:schemeClr val="lt2"/>
              </a:solidFill>
              <a:latin typeface="Lato"/>
              <a:ea typeface="Lato"/>
              <a:cs typeface="Lato"/>
              <a:sym typeface="Lato"/>
            </a:endParaRPr>
          </a:p>
        </p:txBody>
      </p:sp>
      <p:sp>
        <p:nvSpPr>
          <p:cNvPr id="229" name="Google Shape;229;p19"/>
          <p:cNvSpPr/>
          <p:nvPr/>
        </p:nvSpPr>
        <p:spPr>
          <a:xfrm>
            <a:off x="136075" y="-505400"/>
            <a:ext cx="1218900" cy="388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a:latin typeface="Lato"/>
                <a:ea typeface="Lato"/>
                <a:cs typeface="Lato"/>
                <a:sym typeface="Lato"/>
              </a:rPr>
              <a:t>Time</a:t>
            </a:r>
            <a:endParaRPr>
              <a:latin typeface="Lato"/>
              <a:ea typeface="Lato"/>
              <a:cs typeface="Lato"/>
              <a:sym typeface="Lato"/>
            </a:endParaRPr>
          </a:p>
        </p:txBody>
      </p:sp>
      <p:sp>
        <p:nvSpPr>
          <p:cNvPr id="230" name="Google Shape;230;p19"/>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7</a:t>
            </a:r>
            <a:endParaRPr sz="13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09"/>
                                        </p:tgtEl>
                                        <p:attrNameLst>
                                          <p:attrName>style.visibility</p:attrName>
                                        </p:attrNameLst>
                                      </p:cBhvr>
                                      <p:to>
                                        <p:strVal val="visible"/>
                                      </p:to>
                                    </p:set>
                                    <p:anim calcmode="lin" valueType="num">
                                      <p:cBhvr additive="base">
                                        <p:cTn id="7" dur="500"/>
                                        <p:tgtEl>
                                          <p:spTgt spid="20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08"/>
                                        </p:tgtEl>
                                        <p:attrNameLst>
                                          <p:attrName>style.visibility</p:attrName>
                                        </p:attrNameLst>
                                      </p:cBhvr>
                                      <p:to>
                                        <p:strVal val="visible"/>
                                      </p:to>
                                    </p:set>
                                    <p:anim calcmode="lin" valueType="num">
                                      <p:cBhvr additive="base">
                                        <p:cTn id="10" dur="500"/>
                                        <p:tgtEl>
                                          <p:spTgt spid="208"/>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xit" presetSubtype="2" fill="hold" nodeType="clickEffect">
                                  <p:stCondLst>
                                    <p:cond delay="0"/>
                                  </p:stCondLst>
                                  <p:childTnLst>
                                    <p:anim calcmode="lin" valueType="num">
                                      <p:cBhvr additive="base">
                                        <p:cTn id="14" dur="500"/>
                                        <p:tgtEl>
                                          <p:spTgt spid="209"/>
                                        </p:tgtEl>
                                        <p:attrNameLst>
                                          <p:attrName>ppt_x</p:attrName>
                                        </p:attrNameLst>
                                      </p:cBhvr>
                                      <p:tavLst>
                                        <p:tav tm="0">
                                          <p:val>
                                            <p:strVal val="#ppt_x"/>
                                          </p:val>
                                        </p:tav>
                                        <p:tav tm="100000">
                                          <p:val>
                                            <p:strVal val="#ppt_x+1"/>
                                          </p:val>
                                        </p:tav>
                                      </p:tavLst>
                                    </p:anim>
                                    <p:set>
                                      <p:cBhvr>
                                        <p:cTn id="15" dur="1" fill="hold">
                                          <p:stCondLst>
                                            <p:cond delay="500"/>
                                          </p:stCondLst>
                                        </p:cTn>
                                        <p:tgtEl>
                                          <p:spTgt spid="209"/>
                                        </p:tgtEl>
                                        <p:attrNameLst>
                                          <p:attrName>style.visibility</p:attrName>
                                        </p:attrNameLst>
                                      </p:cBhvr>
                                      <p:to>
                                        <p:strVal val="hidden"/>
                                      </p:to>
                                    </p:set>
                                  </p:childTnLst>
                                </p:cTn>
                              </p:par>
                              <p:par>
                                <p:cTn id="16" presetID="2" presetClass="exit" presetSubtype="8" fill="hold" nodeType="withEffect">
                                  <p:stCondLst>
                                    <p:cond delay="0"/>
                                  </p:stCondLst>
                                  <p:childTnLst>
                                    <p:anim calcmode="lin" valueType="num">
                                      <p:cBhvr additive="base">
                                        <p:cTn id="17" dur="500"/>
                                        <p:tgtEl>
                                          <p:spTgt spid="208"/>
                                        </p:tgtEl>
                                        <p:attrNameLst>
                                          <p:attrName>ppt_x</p:attrName>
                                        </p:attrNameLst>
                                      </p:cBhvr>
                                      <p:tavLst>
                                        <p:tav tm="0">
                                          <p:val>
                                            <p:strVal val="#ppt_x"/>
                                          </p:val>
                                        </p:tav>
                                        <p:tav tm="100000">
                                          <p:val>
                                            <p:strVal val="#ppt_x-1"/>
                                          </p:val>
                                        </p:tav>
                                      </p:tavLst>
                                    </p:anim>
                                    <p:set>
                                      <p:cBhvr>
                                        <p:cTn id="18" dur="1" fill="hold">
                                          <p:stCondLst>
                                            <p:cond delay="500"/>
                                          </p:stCondLst>
                                        </p:cTn>
                                        <p:tgtEl>
                                          <p:spTgt spid="208"/>
                                        </p:tgtEl>
                                        <p:attrNameLst>
                                          <p:attrName>style.visibility</p:attrName>
                                        </p:attrNameLst>
                                      </p:cBhvr>
                                      <p:to>
                                        <p:strVal val="hidden"/>
                                      </p:to>
                                    </p:se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2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1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2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1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21"/>
                                        </p:tgtEl>
                                        <p:attrNameLst>
                                          <p:attrName>style.visibility</p:attrName>
                                        </p:attrNameLst>
                                      </p:cBhvr>
                                      <p:to>
                                        <p:strVal val="visible"/>
                                      </p:to>
                                    </p:set>
                                  </p:childTnLst>
                                </p:cTn>
                              </p:par>
                              <p:par>
                                <p:cTn id="34" presetID="1" presetClass="exit" presetSubtype="0" fill="hold" nodeType="withEffect">
                                  <p:stCondLst>
                                    <p:cond delay="0"/>
                                  </p:stCondLst>
                                  <p:childTnLst>
                                    <p:set>
                                      <p:cBhvr>
                                        <p:cTn id="35" dur="1" fill="hold">
                                          <p:stCondLst>
                                            <p:cond delay="0"/>
                                          </p:stCondLst>
                                        </p:cTn>
                                        <p:tgtEl>
                                          <p:spTgt spid="220"/>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21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212"/>
                                        </p:tgtEl>
                                        <p:attrNameLst>
                                          <p:attrName>style.visibility</p:attrName>
                                        </p:attrNameLst>
                                      </p:cBhvr>
                                      <p:to>
                                        <p:strVal val="visible"/>
                                      </p:to>
                                    </p:set>
                                    <p:anim calcmode="lin" valueType="num">
                                      <p:cBhvr additive="base">
                                        <p:cTn id="42" dur="500"/>
                                        <p:tgtEl>
                                          <p:spTgt spid="212"/>
                                        </p:tgtEl>
                                        <p:attrNameLst>
                                          <p:attrName>ppt_x</p:attrName>
                                        </p:attrNameLst>
                                      </p:cBhvr>
                                      <p:tavLst>
                                        <p:tav tm="0">
                                          <p:val>
                                            <p:strVal val="#ppt_x-1"/>
                                          </p:val>
                                        </p:tav>
                                        <p:tav tm="100000">
                                          <p:val>
                                            <p:strVal val="#ppt_x"/>
                                          </p:val>
                                        </p:tav>
                                      </p:tavLst>
                                    </p:anim>
                                  </p:childTnLst>
                                </p:cTn>
                              </p:par>
                              <p:par>
                                <p:cTn id="43" presetID="2" presetClass="entr" presetSubtype="4" fill="hold" nodeType="withEffect">
                                  <p:stCondLst>
                                    <p:cond delay="0"/>
                                  </p:stCondLst>
                                  <p:childTnLst>
                                    <p:set>
                                      <p:cBhvr>
                                        <p:cTn id="44" dur="1" fill="hold">
                                          <p:stCondLst>
                                            <p:cond delay="0"/>
                                          </p:stCondLst>
                                        </p:cTn>
                                        <p:tgtEl>
                                          <p:spTgt spid="222"/>
                                        </p:tgtEl>
                                        <p:attrNameLst>
                                          <p:attrName>style.visibility</p:attrName>
                                        </p:attrNameLst>
                                      </p:cBhvr>
                                      <p:to>
                                        <p:strVal val="visible"/>
                                      </p:to>
                                    </p:set>
                                    <p:anim calcmode="lin" valueType="num">
                                      <p:cBhvr additive="base">
                                        <p:cTn id="45" dur="500"/>
                                        <p:tgtEl>
                                          <p:spTgt spid="222"/>
                                        </p:tgtEl>
                                        <p:attrNameLst>
                                          <p:attrName>ppt_y</p:attrName>
                                        </p:attrNameLst>
                                      </p:cBhvr>
                                      <p:tavLst>
                                        <p:tav tm="0">
                                          <p:val>
                                            <p:strVal val="#ppt_y+1"/>
                                          </p:val>
                                        </p:tav>
                                        <p:tav tm="100000">
                                          <p:val>
                                            <p:strVal val="#ppt_y"/>
                                          </p:val>
                                        </p:tav>
                                      </p:tavLst>
                                    </p:anim>
                                  </p:childTnLst>
                                </p:cTn>
                              </p:par>
                              <p:par>
                                <p:cTn id="46" presetID="10" presetClass="exit" presetSubtype="0" fill="hold" nodeType="withEffect">
                                  <p:stCondLst>
                                    <p:cond delay="0"/>
                                  </p:stCondLst>
                                  <p:childTnLst>
                                    <p:animEffect transition="out" filter="fade">
                                      <p:cBhvr>
                                        <p:cTn id="47" dur="500"/>
                                        <p:tgtEl>
                                          <p:spTgt spid="211"/>
                                        </p:tgtEl>
                                      </p:cBhvr>
                                    </p:animEffect>
                                    <p:set>
                                      <p:cBhvr>
                                        <p:cTn id="48" dur="1" fill="hold">
                                          <p:stCondLst>
                                            <p:cond delay="500"/>
                                          </p:stCondLst>
                                        </p:cTn>
                                        <p:tgtEl>
                                          <p:spTgt spid="211"/>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221"/>
                                        </p:tgtEl>
                                      </p:cBhvr>
                                    </p:animEffect>
                                    <p:set>
                                      <p:cBhvr>
                                        <p:cTn id="51" dur="1" fill="hold">
                                          <p:stCondLst>
                                            <p:cond delay="500"/>
                                          </p:stCondLst>
                                        </p:cTn>
                                        <p:tgtEl>
                                          <p:spTgt spid="221"/>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nodeType="clickEffect">
                                  <p:stCondLst>
                                    <p:cond delay="0"/>
                                  </p:stCondLst>
                                  <p:childTnLst>
                                    <p:set>
                                      <p:cBhvr>
                                        <p:cTn id="55" dur="1" fill="hold">
                                          <p:stCondLst>
                                            <p:cond delay="0"/>
                                          </p:stCondLst>
                                        </p:cTn>
                                        <p:tgtEl>
                                          <p:spTgt spid="213"/>
                                        </p:tgtEl>
                                        <p:attrNameLst>
                                          <p:attrName>style.visibility</p:attrName>
                                        </p:attrNameLst>
                                      </p:cBhvr>
                                      <p:to>
                                        <p:strVal val="visible"/>
                                      </p:to>
                                    </p:set>
                                    <p:anim calcmode="lin" valueType="num">
                                      <p:cBhvr additive="base">
                                        <p:cTn id="56" dur="200"/>
                                        <p:tgtEl>
                                          <p:spTgt spid="213"/>
                                        </p:tgtEl>
                                        <p:attrNameLst>
                                          <p:attrName>ppt_x</p:attrName>
                                        </p:attrNameLst>
                                      </p:cBhvr>
                                      <p:tavLst>
                                        <p:tav tm="0">
                                          <p:val>
                                            <p:strVal val="#ppt_x+1"/>
                                          </p:val>
                                        </p:tav>
                                        <p:tav tm="100000">
                                          <p:val>
                                            <p:strVal val="#ppt_x"/>
                                          </p:val>
                                        </p:tav>
                                      </p:tavLst>
                                    </p:anim>
                                  </p:childTnLst>
                                </p:cTn>
                              </p:par>
                              <p:par>
                                <p:cTn id="57" presetID="2" presetClass="entr" presetSubtype="1" fill="hold" nodeType="withEffect">
                                  <p:stCondLst>
                                    <p:cond delay="0"/>
                                  </p:stCondLst>
                                  <p:childTnLst>
                                    <p:set>
                                      <p:cBhvr>
                                        <p:cTn id="58" dur="1" fill="hold">
                                          <p:stCondLst>
                                            <p:cond delay="0"/>
                                          </p:stCondLst>
                                        </p:cTn>
                                        <p:tgtEl>
                                          <p:spTgt spid="224"/>
                                        </p:tgtEl>
                                        <p:attrNameLst>
                                          <p:attrName>style.visibility</p:attrName>
                                        </p:attrNameLst>
                                      </p:cBhvr>
                                      <p:to>
                                        <p:strVal val="visible"/>
                                      </p:to>
                                    </p:set>
                                    <p:anim calcmode="lin" valueType="num">
                                      <p:cBhvr additive="base">
                                        <p:cTn id="59" dur="300"/>
                                        <p:tgtEl>
                                          <p:spTgt spid="224"/>
                                        </p:tgtEl>
                                        <p:attrNameLst>
                                          <p:attrName>ppt_y</p:attrName>
                                        </p:attrNameLst>
                                      </p:cBhvr>
                                      <p:tavLst>
                                        <p:tav tm="0">
                                          <p:val>
                                            <p:strVal val="#ppt_y-1"/>
                                          </p:val>
                                        </p:tav>
                                        <p:tav tm="100000">
                                          <p:val>
                                            <p:strVal val="#ppt_y"/>
                                          </p:val>
                                        </p:tav>
                                      </p:tavLst>
                                    </p:anim>
                                  </p:childTnLst>
                                </p:cTn>
                              </p:par>
                              <p:par>
                                <p:cTn id="60" presetID="10" presetClass="exit" presetSubtype="0" fill="hold" nodeType="withEffect">
                                  <p:stCondLst>
                                    <p:cond delay="0"/>
                                  </p:stCondLst>
                                  <p:childTnLst>
                                    <p:animEffect transition="out" filter="fade">
                                      <p:cBhvr>
                                        <p:cTn id="61" dur="200"/>
                                        <p:tgtEl>
                                          <p:spTgt spid="222"/>
                                        </p:tgtEl>
                                      </p:cBhvr>
                                    </p:animEffect>
                                    <p:set>
                                      <p:cBhvr>
                                        <p:cTn id="62" dur="1" fill="hold">
                                          <p:stCondLst>
                                            <p:cond delay="200"/>
                                          </p:stCondLst>
                                        </p:cTn>
                                        <p:tgtEl>
                                          <p:spTgt spid="222"/>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219"/>
                                        </p:tgtEl>
                                        <p:attrNameLst>
                                          <p:attrName>style.visibility</p:attrName>
                                        </p:attrNameLst>
                                      </p:cBhvr>
                                      <p:to>
                                        <p:strVal val="hidden"/>
                                      </p:to>
                                    </p:set>
                                  </p:childTnLst>
                                </p:cTn>
                              </p:par>
                              <p:par>
                                <p:cTn id="65" presetID="2" presetClass="exit" presetSubtype="8" fill="hold" nodeType="withEffect">
                                  <p:stCondLst>
                                    <p:cond delay="0"/>
                                  </p:stCondLst>
                                  <p:childTnLst>
                                    <p:anim calcmode="lin" valueType="num">
                                      <p:cBhvr additive="base">
                                        <p:cTn id="66" dur="400"/>
                                        <p:tgtEl>
                                          <p:spTgt spid="212"/>
                                        </p:tgtEl>
                                        <p:attrNameLst>
                                          <p:attrName>ppt_x</p:attrName>
                                        </p:attrNameLst>
                                      </p:cBhvr>
                                      <p:tavLst>
                                        <p:tav tm="0">
                                          <p:val>
                                            <p:strVal val="#ppt_x"/>
                                          </p:val>
                                        </p:tav>
                                        <p:tav tm="100000">
                                          <p:val>
                                            <p:strVal val="#ppt_x-1"/>
                                          </p:val>
                                        </p:tav>
                                      </p:tavLst>
                                    </p:anim>
                                    <p:set>
                                      <p:cBhvr>
                                        <p:cTn id="67" dur="1" fill="hold">
                                          <p:stCondLst>
                                            <p:cond delay="400"/>
                                          </p:stCondLst>
                                        </p:cTn>
                                        <p:tgtEl>
                                          <p:spTgt spid="212"/>
                                        </p:tgtEl>
                                        <p:attrNameLst>
                                          <p:attrName>style.visibility</p:attrName>
                                        </p:attrNameLst>
                                      </p:cBhvr>
                                      <p:to>
                                        <p:strVal val="hidden"/>
                                      </p:to>
                                    </p:set>
                                  </p:childTnLst>
                                </p:cTn>
                              </p:par>
                              <p:par>
                                <p:cTn id="68" presetID="1" presetClass="entr" presetSubtype="0" fill="hold" nodeType="withEffect">
                                  <p:stCondLst>
                                    <p:cond delay="0"/>
                                  </p:stCondLst>
                                  <p:childTnLst>
                                    <p:set>
                                      <p:cBhvr>
                                        <p:cTn id="69" dur="1" fill="hold">
                                          <p:stCondLst>
                                            <p:cond delay="0"/>
                                          </p:stCondLst>
                                        </p:cTn>
                                        <p:tgtEl>
                                          <p:spTgt spid="2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 presetClass="exit" presetSubtype="8" fill="hold" nodeType="clickEffect">
                                  <p:stCondLst>
                                    <p:cond delay="0"/>
                                  </p:stCondLst>
                                  <p:childTnLst>
                                    <p:anim calcmode="lin" valueType="num">
                                      <p:cBhvr additive="base">
                                        <p:cTn id="73" dur="200"/>
                                        <p:tgtEl>
                                          <p:spTgt spid="213"/>
                                        </p:tgtEl>
                                        <p:attrNameLst>
                                          <p:attrName>ppt_x</p:attrName>
                                        </p:attrNameLst>
                                      </p:cBhvr>
                                      <p:tavLst>
                                        <p:tav tm="0">
                                          <p:val>
                                            <p:strVal val="#ppt_x"/>
                                          </p:val>
                                        </p:tav>
                                        <p:tav tm="100000">
                                          <p:val>
                                            <p:strVal val="#ppt_x-1"/>
                                          </p:val>
                                        </p:tav>
                                      </p:tavLst>
                                    </p:anim>
                                    <p:set>
                                      <p:cBhvr>
                                        <p:cTn id="74" dur="1" fill="hold">
                                          <p:stCondLst>
                                            <p:cond delay="200"/>
                                          </p:stCondLst>
                                        </p:cTn>
                                        <p:tgtEl>
                                          <p:spTgt spid="213"/>
                                        </p:tgtEl>
                                        <p:attrNameLst>
                                          <p:attrName>style.visibility</p:attrName>
                                        </p:attrNameLst>
                                      </p:cBhvr>
                                      <p:to>
                                        <p:strVal val="hidden"/>
                                      </p:to>
                                    </p:set>
                                  </p:childTnLst>
                                </p:cTn>
                              </p:par>
                              <p:par>
                                <p:cTn id="75" presetID="2" presetClass="exit" presetSubtype="8" fill="hold" nodeType="withEffect">
                                  <p:stCondLst>
                                    <p:cond delay="0"/>
                                  </p:stCondLst>
                                  <p:childTnLst>
                                    <p:anim calcmode="lin" valueType="num">
                                      <p:cBhvr additive="base">
                                        <p:cTn id="76" dur="200"/>
                                        <p:tgtEl>
                                          <p:spTgt spid="224"/>
                                        </p:tgtEl>
                                        <p:attrNameLst>
                                          <p:attrName>ppt_x</p:attrName>
                                        </p:attrNameLst>
                                      </p:cBhvr>
                                      <p:tavLst>
                                        <p:tav tm="0">
                                          <p:val>
                                            <p:strVal val="#ppt_x"/>
                                          </p:val>
                                        </p:tav>
                                        <p:tav tm="100000">
                                          <p:val>
                                            <p:strVal val="#ppt_x-1"/>
                                          </p:val>
                                        </p:tav>
                                      </p:tavLst>
                                    </p:anim>
                                    <p:set>
                                      <p:cBhvr>
                                        <p:cTn id="77" dur="1" fill="hold">
                                          <p:stCondLst>
                                            <p:cond delay="200"/>
                                          </p:stCondLst>
                                        </p:cTn>
                                        <p:tgtEl>
                                          <p:spTgt spid="224"/>
                                        </p:tgtEl>
                                        <p:attrNameLst>
                                          <p:attrName>style.visibility</p:attrName>
                                        </p:attrNameLst>
                                      </p:cBhvr>
                                      <p:to>
                                        <p:strVal val="hidden"/>
                                      </p:to>
                                    </p:set>
                                  </p:childTnLst>
                                </p:cTn>
                              </p:par>
                              <p:par>
                                <p:cTn id="78" presetID="2" presetClass="entr" presetSubtype="2" fill="hold" nodeType="withEffect">
                                  <p:stCondLst>
                                    <p:cond delay="0"/>
                                  </p:stCondLst>
                                  <p:childTnLst>
                                    <p:set>
                                      <p:cBhvr>
                                        <p:cTn id="79" dur="1" fill="hold">
                                          <p:stCondLst>
                                            <p:cond delay="0"/>
                                          </p:stCondLst>
                                        </p:cTn>
                                        <p:tgtEl>
                                          <p:spTgt spid="214"/>
                                        </p:tgtEl>
                                        <p:attrNameLst>
                                          <p:attrName>style.visibility</p:attrName>
                                        </p:attrNameLst>
                                      </p:cBhvr>
                                      <p:to>
                                        <p:strVal val="visible"/>
                                      </p:to>
                                    </p:set>
                                    <p:anim calcmode="lin" valueType="num">
                                      <p:cBhvr additive="base">
                                        <p:cTn id="80" dur="200"/>
                                        <p:tgtEl>
                                          <p:spTgt spid="214"/>
                                        </p:tgtEl>
                                        <p:attrNameLst>
                                          <p:attrName>ppt_x</p:attrName>
                                        </p:attrNameLst>
                                      </p:cBhvr>
                                      <p:tavLst>
                                        <p:tav tm="0">
                                          <p:val>
                                            <p:strVal val="#ppt_x+1"/>
                                          </p:val>
                                        </p:tav>
                                        <p:tav tm="100000">
                                          <p:val>
                                            <p:strVal val="#ppt_x"/>
                                          </p:val>
                                        </p:tav>
                                      </p:tavLst>
                                    </p:anim>
                                  </p:childTnLst>
                                </p:cTn>
                              </p:par>
                              <p:par>
                                <p:cTn id="81" presetID="2" presetClass="entr" presetSubtype="2" fill="hold" nodeType="withEffect">
                                  <p:stCondLst>
                                    <p:cond delay="0"/>
                                  </p:stCondLst>
                                  <p:childTnLst>
                                    <p:set>
                                      <p:cBhvr>
                                        <p:cTn id="82" dur="1" fill="hold">
                                          <p:stCondLst>
                                            <p:cond delay="0"/>
                                          </p:stCondLst>
                                        </p:cTn>
                                        <p:tgtEl>
                                          <p:spTgt spid="225"/>
                                        </p:tgtEl>
                                        <p:attrNameLst>
                                          <p:attrName>style.visibility</p:attrName>
                                        </p:attrNameLst>
                                      </p:cBhvr>
                                      <p:to>
                                        <p:strVal val="visible"/>
                                      </p:to>
                                    </p:set>
                                    <p:anim calcmode="lin" valueType="num">
                                      <p:cBhvr additive="base">
                                        <p:cTn id="83" dur="200"/>
                                        <p:tgtEl>
                                          <p:spTgt spid="225"/>
                                        </p:tgtEl>
                                        <p:attrNameLst>
                                          <p:attrName>ppt_x</p:attrName>
                                        </p:attrNameLst>
                                      </p:cBhvr>
                                      <p:tavLst>
                                        <p:tav tm="0">
                                          <p:val>
                                            <p:strVal val="#ppt_x+1"/>
                                          </p:val>
                                        </p:tav>
                                        <p:tav tm="100000">
                                          <p:val>
                                            <p:strVal val="#ppt_x"/>
                                          </p:val>
                                        </p:tav>
                                      </p:tavLst>
                                    </p:anim>
                                  </p:childTnLst>
                                </p:cTn>
                              </p:par>
                            </p:childTnLst>
                          </p:cTn>
                        </p:par>
                      </p:childTnLst>
                    </p:cTn>
                  </p:par>
                  <p:par>
                    <p:cTn id="84" fill="hold">
                      <p:stCondLst>
                        <p:cond delay="indefinite"/>
                      </p:stCondLst>
                      <p:childTnLst>
                        <p:par>
                          <p:cTn id="85" fill="hold">
                            <p:stCondLst>
                              <p:cond delay="0"/>
                            </p:stCondLst>
                            <p:childTnLst>
                              <p:par>
                                <p:cTn id="86" presetID="23" presetClass="exit" presetSubtype="32" fill="hold" nodeType="clickEffect">
                                  <p:stCondLst>
                                    <p:cond delay="0"/>
                                  </p:stCondLst>
                                  <p:childTnLst>
                                    <p:anim calcmode="lin" valueType="num">
                                      <p:cBhvr additive="base">
                                        <p:cTn id="87" dur="500"/>
                                        <p:tgtEl>
                                          <p:spTgt spid="214"/>
                                        </p:tgtEl>
                                        <p:attrNameLst>
                                          <p:attrName>ppt_w</p:attrName>
                                        </p:attrNameLst>
                                      </p:cBhvr>
                                      <p:tavLst>
                                        <p:tav tm="0">
                                          <p:val>
                                            <p:strVal val="#ppt_w"/>
                                          </p:val>
                                        </p:tav>
                                        <p:tav tm="100000">
                                          <p:val>
                                            <p:strVal val="0"/>
                                          </p:val>
                                        </p:tav>
                                      </p:tavLst>
                                    </p:anim>
                                    <p:anim calcmode="lin" valueType="num">
                                      <p:cBhvr additive="base">
                                        <p:cTn id="88" dur="500"/>
                                        <p:tgtEl>
                                          <p:spTgt spid="214"/>
                                        </p:tgtEl>
                                        <p:attrNameLst>
                                          <p:attrName>ppt_h</p:attrName>
                                        </p:attrNameLst>
                                      </p:cBhvr>
                                      <p:tavLst>
                                        <p:tav tm="0">
                                          <p:val>
                                            <p:strVal val="#ppt_h"/>
                                          </p:val>
                                        </p:tav>
                                        <p:tav tm="100000">
                                          <p:val>
                                            <p:strVal val="0"/>
                                          </p:val>
                                        </p:tav>
                                      </p:tavLst>
                                    </p:anim>
                                    <p:set>
                                      <p:cBhvr>
                                        <p:cTn id="89" dur="1" fill="hold">
                                          <p:stCondLst>
                                            <p:cond delay="500"/>
                                          </p:stCondLst>
                                        </p:cTn>
                                        <p:tgtEl>
                                          <p:spTgt spid="214"/>
                                        </p:tgtEl>
                                        <p:attrNameLst>
                                          <p:attrName>style.visibility</p:attrName>
                                        </p:attrNameLst>
                                      </p:cBhvr>
                                      <p:to>
                                        <p:strVal val="hidden"/>
                                      </p:to>
                                    </p:set>
                                  </p:childTnLst>
                                </p:cTn>
                              </p:par>
                              <p:par>
                                <p:cTn id="90" presetID="23" presetClass="exit" presetSubtype="32" fill="hold" nodeType="withEffect">
                                  <p:stCondLst>
                                    <p:cond delay="0"/>
                                  </p:stCondLst>
                                  <p:childTnLst>
                                    <p:anim calcmode="lin" valueType="num">
                                      <p:cBhvr additive="base">
                                        <p:cTn id="91" dur="500"/>
                                        <p:tgtEl>
                                          <p:spTgt spid="225"/>
                                        </p:tgtEl>
                                        <p:attrNameLst>
                                          <p:attrName>ppt_w</p:attrName>
                                        </p:attrNameLst>
                                      </p:cBhvr>
                                      <p:tavLst>
                                        <p:tav tm="0">
                                          <p:val>
                                            <p:strVal val="#ppt_w"/>
                                          </p:val>
                                        </p:tav>
                                        <p:tav tm="100000">
                                          <p:val>
                                            <p:strVal val="0"/>
                                          </p:val>
                                        </p:tav>
                                      </p:tavLst>
                                    </p:anim>
                                    <p:anim calcmode="lin" valueType="num">
                                      <p:cBhvr additive="base">
                                        <p:cTn id="92" dur="500"/>
                                        <p:tgtEl>
                                          <p:spTgt spid="225"/>
                                        </p:tgtEl>
                                        <p:attrNameLst>
                                          <p:attrName>ppt_h</p:attrName>
                                        </p:attrNameLst>
                                      </p:cBhvr>
                                      <p:tavLst>
                                        <p:tav tm="0">
                                          <p:val>
                                            <p:strVal val="#ppt_h"/>
                                          </p:val>
                                        </p:tav>
                                        <p:tav tm="100000">
                                          <p:val>
                                            <p:strVal val="0"/>
                                          </p:val>
                                        </p:tav>
                                      </p:tavLst>
                                    </p:anim>
                                    <p:set>
                                      <p:cBhvr>
                                        <p:cTn id="93" dur="1" fill="hold">
                                          <p:stCondLst>
                                            <p:cond delay="500"/>
                                          </p:stCondLst>
                                        </p:cTn>
                                        <p:tgtEl>
                                          <p:spTgt spid="225"/>
                                        </p:tgtEl>
                                        <p:attrNameLst>
                                          <p:attrName>style.visibility</p:attrName>
                                        </p:attrNameLst>
                                      </p:cBhvr>
                                      <p:to>
                                        <p:strVal val="hidden"/>
                                      </p:to>
                                    </p:set>
                                  </p:childTnLst>
                                </p:cTn>
                              </p:par>
                              <p:par>
                                <p:cTn id="94" presetID="1" presetClass="entr" presetSubtype="0" fill="hold" nodeType="withEffect">
                                  <p:stCondLst>
                                    <p:cond delay="0"/>
                                  </p:stCondLst>
                                  <p:childTnLst>
                                    <p:set>
                                      <p:cBhvr>
                                        <p:cTn id="95" dur="1" fill="hold">
                                          <p:stCondLst>
                                            <p:cond delay="0"/>
                                          </p:stCondLst>
                                        </p:cTn>
                                        <p:tgtEl>
                                          <p:spTgt spid="206"/>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228"/>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226"/>
                                        </p:tgtEl>
                                        <p:attrNameLst>
                                          <p:attrName>style.visibility</p:attrName>
                                        </p:attrNameLst>
                                      </p:cBhvr>
                                      <p:to>
                                        <p:strVal val="visible"/>
                                      </p:to>
                                    </p:set>
                                  </p:childTnLst>
                                </p:cTn>
                              </p:par>
                              <p:par>
                                <p:cTn id="100" presetID="1" presetClass="exit" presetSubtype="0" fill="hold" nodeType="withEffect">
                                  <p:stCondLst>
                                    <p:cond delay="0"/>
                                  </p:stCondLst>
                                  <p:childTnLst>
                                    <p:set>
                                      <p:cBhvr>
                                        <p:cTn id="101" dur="1" fill="hold">
                                          <p:stCondLst>
                                            <p:cond delay="0"/>
                                          </p:stCondLst>
                                        </p:cTn>
                                        <p:tgtEl>
                                          <p:spTgt spid="223"/>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229"/>
                                        </p:tgtEl>
                                        <p:attrNameLst>
                                          <p:attrName>style.visibility</p:attrName>
                                        </p:attrNameLst>
                                      </p:cBhvr>
                                      <p:to>
                                        <p:strVal val="visible"/>
                                      </p:to>
                                    </p:set>
                                    <p:animEffect transition="in" filter="fade">
                                      <p:cBhvr>
                                        <p:cTn id="106" dur="100"/>
                                        <p:tgtEl>
                                          <p:spTgt spid="229"/>
                                        </p:tgtEl>
                                      </p:cBhvr>
                                    </p:animEffect>
                                  </p:childTnLst>
                                </p:cTn>
                              </p:par>
                              <p:par>
                                <p:cTn id="107" presetID="1" presetClass="exit" presetSubtype="0" fill="hold" nodeType="withEffect">
                                  <p:stCondLst>
                                    <p:cond delay="0"/>
                                  </p:stCondLst>
                                  <p:childTnLst>
                                    <p:set>
                                      <p:cBhvr>
                                        <p:cTn id="108" dur="1" fill="hold">
                                          <p:stCondLst>
                                            <p:cond delay="0"/>
                                          </p:stCondLst>
                                        </p:cTn>
                                        <p:tgtEl>
                                          <p:spTgt spid="206"/>
                                        </p:tgtEl>
                                        <p:attrNameLst>
                                          <p:attrName>style.visibility</p:attrName>
                                        </p:attrNameLst>
                                      </p:cBhvr>
                                      <p:to>
                                        <p:strVal val="hidden"/>
                                      </p:to>
                                    </p:set>
                                  </p:childTnLst>
                                </p:cTn>
                              </p:par>
                              <p:par>
                                <p:cTn id="109" presetID="1" presetClass="entr" presetSubtype="0" fill="hold" nodeType="withEffect">
                                  <p:stCondLst>
                                    <p:cond delay="0"/>
                                  </p:stCondLst>
                                  <p:childTnLst>
                                    <p:set>
                                      <p:cBhvr>
                                        <p:cTn id="110" dur="1" fill="hold">
                                          <p:stCondLst>
                                            <p:cond delay="0"/>
                                          </p:stCondLst>
                                        </p:cTn>
                                        <p:tgtEl>
                                          <p:spTgt spid="207"/>
                                        </p:tgtEl>
                                        <p:attrNameLst>
                                          <p:attrName>style.visibility</p:attrName>
                                        </p:attrNameLst>
                                      </p:cBhvr>
                                      <p:to>
                                        <p:strVal val="visible"/>
                                      </p:to>
                                    </p:set>
                                  </p:childTnLst>
                                </p:cTn>
                              </p:par>
                            </p:childTnLst>
                          </p:cTn>
                        </p:par>
                        <p:par>
                          <p:cTn id="111" fill="hold">
                            <p:stCondLst>
                              <p:cond delay="100"/>
                            </p:stCondLst>
                            <p:childTnLst>
                              <p:par>
                                <p:cTn id="112" presetID="10" presetClass="exit" presetSubtype="0" fill="hold" nodeType="afterEffect">
                                  <p:stCondLst>
                                    <p:cond delay="0"/>
                                  </p:stCondLst>
                                  <p:childTnLst>
                                    <p:animEffect transition="out" filter="fade">
                                      <p:cBhvr>
                                        <p:cTn id="113" dur="100"/>
                                        <p:tgtEl>
                                          <p:spTgt spid="229"/>
                                        </p:tgtEl>
                                      </p:cBhvr>
                                    </p:animEffect>
                                    <p:set>
                                      <p:cBhvr>
                                        <p:cTn id="114" dur="1" fill="hold">
                                          <p:stCondLst>
                                            <p:cond delay="100"/>
                                          </p:stCondLst>
                                        </p:cTn>
                                        <p:tgtEl>
                                          <p:spTgt spid="229"/>
                                        </p:tgtEl>
                                        <p:attrNameLst>
                                          <p:attrName>style.visibility</p:attrName>
                                        </p:attrNameLst>
                                      </p:cBhvr>
                                      <p:to>
                                        <p:strVal val="hidden"/>
                                      </p:to>
                                    </p:set>
                                  </p:childTnLst>
                                </p:cTn>
                              </p:par>
                              <p:par>
                                <p:cTn id="115" presetID="1" presetClass="exit" presetSubtype="0" fill="hold" nodeType="withEffect">
                                  <p:stCondLst>
                                    <p:cond delay="0"/>
                                  </p:stCondLst>
                                  <p:childTnLst>
                                    <p:set>
                                      <p:cBhvr>
                                        <p:cTn id="116" dur="1" fill="hold">
                                          <p:stCondLst>
                                            <p:cond delay="0"/>
                                          </p:stCondLst>
                                        </p:cTn>
                                        <p:tgtEl>
                                          <p:spTgt spid="207"/>
                                        </p:tgtEl>
                                        <p:attrNameLst>
                                          <p:attrName>style.visibility</p:attrName>
                                        </p:attrNameLst>
                                      </p:cBhvr>
                                      <p:to>
                                        <p:strVal val="hidden"/>
                                      </p:to>
                                    </p:set>
                                  </p:childTnLst>
                                </p:cTn>
                              </p:par>
                              <p:par>
                                <p:cTn id="117" presetID="1" presetClass="entr" presetSubtype="0" fill="hold" nodeType="withEffect">
                                  <p:stCondLst>
                                    <p:cond delay="0"/>
                                  </p:stCondLst>
                                  <p:childTnLst>
                                    <p:set>
                                      <p:cBhvr>
                                        <p:cTn id="118" dur="1" fill="hold">
                                          <p:stCondLst>
                                            <p:cond delay="0"/>
                                          </p:stCondLst>
                                        </p:cTn>
                                        <p:tgtEl>
                                          <p:spTgt spid="205"/>
                                        </p:tgtEl>
                                        <p:attrNameLst>
                                          <p:attrName>style.visibility</p:attrName>
                                        </p:attrNameLst>
                                      </p:cBhvr>
                                      <p:to>
                                        <p:strVal val="visible"/>
                                      </p:to>
                                    </p:set>
                                  </p:childTnLst>
                                </p:cTn>
                              </p:par>
                            </p:childTnLst>
                          </p:cTn>
                        </p:par>
                        <p:par>
                          <p:cTn id="119" fill="hold">
                            <p:stCondLst>
                              <p:cond delay="200"/>
                            </p:stCondLst>
                            <p:childTnLst>
                              <p:par>
                                <p:cTn id="120" presetID="10" presetClass="entr" presetSubtype="0" fill="hold" nodeType="afterEffect">
                                  <p:stCondLst>
                                    <p:cond delay="0"/>
                                  </p:stCondLst>
                                  <p:childTnLst>
                                    <p:set>
                                      <p:cBhvr>
                                        <p:cTn id="121" dur="1" fill="hold">
                                          <p:stCondLst>
                                            <p:cond delay="0"/>
                                          </p:stCondLst>
                                        </p:cTn>
                                        <p:tgtEl>
                                          <p:spTgt spid="229"/>
                                        </p:tgtEl>
                                        <p:attrNameLst>
                                          <p:attrName>style.visibility</p:attrName>
                                        </p:attrNameLst>
                                      </p:cBhvr>
                                      <p:to>
                                        <p:strVal val="visible"/>
                                      </p:to>
                                    </p:set>
                                    <p:animEffect transition="in" filter="fade">
                                      <p:cBhvr>
                                        <p:cTn id="122" dur="100"/>
                                        <p:tgtEl>
                                          <p:spTgt spid="229"/>
                                        </p:tgtEl>
                                      </p:cBhvr>
                                    </p:animEffect>
                                  </p:childTnLst>
                                </p:cTn>
                              </p:par>
                              <p:par>
                                <p:cTn id="123" presetID="1" presetClass="exit" presetSubtype="0" fill="hold" nodeType="withEffect">
                                  <p:stCondLst>
                                    <p:cond delay="0"/>
                                  </p:stCondLst>
                                  <p:childTnLst>
                                    <p:set>
                                      <p:cBhvr>
                                        <p:cTn id="124" dur="1" fill="hold">
                                          <p:stCondLst>
                                            <p:cond delay="0"/>
                                          </p:stCondLst>
                                        </p:cTn>
                                        <p:tgtEl>
                                          <p:spTgt spid="205"/>
                                        </p:tgtEl>
                                        <p:attrNameLst>
                                          <p:attrName>style.visibility</p:attrName>
                                        </p:attrNameLst>
                                      </p:cBhvr>
                                      <p:to>
                                        <p:strVal val="hidden"/>
                                      </p:to>
                                    </p:set>
                                  </p:childTnLst>
                                </p:cTn>
                              </p:par>
                              <p:par>
                                <p:cTn id="125" presetID="1" presetClass="entr" presetSubtype="0" fill="hold" nodeType="withEffect">
                                  <p:stCondLst>
                                    <p:cond delay="0"/>
                                  </p:stCondLst>
                                  <p:childTnLst>
                                    <p:set>
                                      <p:cBhvr>
                                        <p:cTn id="126" dur="1" fill="hold">
                                          <p:stCondLst>
                                            <p:cond delay="0"/>
                                          </p:stCondLst>
                                        </p:cTn>
                                        <p:tgtEl>
                                          <p:spTgt spid="204"/>
                                        </p:tgtEl>
                                        <p:attrNameLst>
                                          <p:attrName>style.visibility</p:attrName>
                                        </p:attrNameLst>
                                      </p:cBhvr>
                                      <p:to>
                                        <p:strVal val="visible"/>
                                      </p:to>
                                    </p:set>
                                  </p:childTnLst>
                                </p:cTn>
                              </p:par>
                            </p:childTnLst>
                          </p:cTn>
                        </p:par>
                        <p:par>
                          <p:cTn id="127" fill="hold">
                            <p:stCondLst>
                              <p:cond delay="300"/>
                            </p:stCondLst>
                            <p:childTnLst>
                              <p:par>
                                <p:cTn id="128" presetID="10" presetClass="exit" presetSubtype="0" fill="hold" nodeType="afterEffect">
                                  <p:stCondLst>
                                    <p:cond delay="0"/>
                                  </p:stCondLst>
                                  <p:childTnLst>
                                    <p:animEffect transition="out" filter="fade">
                                      <p:cBhvr>
                                        <p:cTn id="129" dur="100"/>
                                        <p:tgtEl>
                                          <p:spTgt spid="229"/>
                                        </p:tgtEl>
                                      </p:cBhvr>
                                    </p:animEffect>
                                    <p:set>
                                      <p:cBhvr>
                                        <p:cTn id="130" dur="1" fill="hold">
                                          <p:stCondLst>
                                            <p:cond delay="100"/>
                                          </p:stCondLst>
                                        </p:cTn>
                                        <p:tgtEl>
                                          <p:spTgt spid="229"/>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204"/>
                                        </p:tgtEl>
                                        <p:attrNameLst>
                                          <p:attrName>style.visibility</p:attrName>
                                        </p:attrNameLst>
                                      </p:cBhvr>
                                      <p:to>
                                        <p:strVal val="hidden"/>
                                      </p:to>
                                    </p:set>
                                  </p:childTnLst>
                                </p:cTn>
                              </p:par>
                              <p:par>
                                <p:cTn id="133" presetID="1" presetClass="entr" presetSubtype="0" fill="hold" nodeType="withEffect">
                                  <p:stCondLst>
                                    <p:cond delay="0"/>
                                  </p:stCondLst>
                                  <p:childTnLst>
                                    <p:set>
                                      <p:cBhvr>
                                        <p:cTn id="134" dur="1" fill="hold">
                                          <p:stCondLst>
                                            <p:cond delay="0"/>
                                          </p:stCondLst>
                                        </p:cTn>
                                        <p:tgtEl>
                                          <p:spTgt spid="203"/>
                                        </p:tgtEl>
                                        <p:attrNameLst>
                                          <p:attrName>style.visibility</p:attrName>
                                        </p:attrNameLst>
                                      </p:cBhvr>
                                      <p:to>
                                        <p:strVal val="visible"/>
                                      </p:to>
                                    </p:set>
                                  </p:childTnLst>
                                </p:cTn>
                              </p:par>
                            </p:childTnLst>
                          </p:cTn>
                        </p:par>
                        <p:par>
                          <p:cTn id="135" fill="hold">
                            <p:stCondLst>
                              <p:cond delay="400"/>
                            </p:stCondLst>
                            <p:childTnLst>
                              <p:par>
                                <p:cTn id="136" presetID="10" presetClass="entr" presetSubtype="0" fill="hold" nodeType="afterEffect">
                                  <p:stCondLst>
                                    <p:cond delay="0"/>
                                  </p:stCondLst>
                                  <p:childTnLst>
                                    <p:set>
                                      <p:cBhvr>
                                        <p:cTn id="137" dur="1" fill="hold">
                                          <p:stCondLst>
                                            <p:cond delay="0"/>
                                          </p:stCondLst>
                                        </p:cTn>
                                        <p:tgtEl>
                                          <p:spTgt spid="229"/>
                                        </p:tgtEl>
                                        <p:attrNameLst>
                                          <p:attrName>style.visibility</p:attrName>
                                        </p:attrNameLst>
                                      </p:cBhvr>
                                      <p:to>
                                        <p:strVal val="visible"/>
                                      </p:to>
                                    </p:set>
                                    <p:animEffect transition="in" filter="fade">
                                      <p:cBhvr>
                                        <p:cTn id="138" dur="100"/>
                                        <p:tgtEl>
                                          <p:spTgt spid="229"/>
                                        </p:tgtEl>
                                      </p:cBhvr>
                                    </p:animEffect>
                                  </p:childTnLst>
                                </p:cTn>
                              </p:par>
                              <p:par>
                                <p:cTn id="139" presetID="1" presetClass="exit" presetSubtype="0" fill="hold" nodeType="withEffect">
                                  <p:stCondLst>
                                    <p:cond delay="0"/>
                                  </p:stCondLst>
                                  <p:childTnLst>
                                    <p:set>
                                      <p:cBhvr>
                                        <p:cTn id="140" dur="1" fill="hold">
                                          <p:stCondLst>
                                            <p:cond delay="0"/>
                                          </p:stCondLst>
                                        </p:cTn>
                                        <p:tgtEl>
                                          <p:spTgt spid="203"/>
                                        </p:tgtEl>
                                        <p:attrNameLst>
                                          <p:attrName>style.visibility</p:attrName>
                                        </p:attrNameLst>
                                      </p:cBhvr>
                                      <p:to>
                                        <p:strVal val="hidden"/>
                                      </p:to>
                                    </p:set>
                                  </p:childTnLst>
                                </p:cTn>
                              </p:par>
                              <p:par>
                                <p:cTn id="141" presetID="1" presetClass="entr" presetSubtype="0" fill="hold" nodeType="withEffect">
                                  <p:stCondLst>
                                    <p:cond delay="0"/>
                                  </p:stCondLst>
                                  <p:childTnLst>
                                    <p:set>
                                      <p:cBhvr>
                                        <p:cTn id="142" dur="1" fill="hold">
                                          <p:stCondLst>
                                            <p:cond delay="0"/>
                                          </p:stCondLst>
                                        </p:cTn>
                                        <p:tgtEl>
                                          <p:spTgt spid="202"/>
                                        </p:tgtEl>
                                        <p:attrNameLst>
                                          <p:attrName>style.visibility</p:attrName>
                                        </p:attrNameLst>
                                      </p:cBhvr>
                                      <p:to>
                                        <p:strVal val="visible"/>
                                      </p:to>
                                    </p:set>
                                  </p:childTnLst>
                                </p:cTn>
                              </p:par>
                            </p:childTnLst>
                          </p:cTn>
                        </p:par>
                        <p:par>
                          <p:cTn id="143" fill="hold">
                            <p:stCondLst>
                              <p:cond delay="500"/>
                            </p:stCondLst>
                            <p:childTnLst>
                              <p:par>
                                <p:cTn id="144" presetID="10" presetClass="exit" presetSubtype="0" fill="hold" nodeType="afterEffect">
                                  <p:stCondLst>
                                    <p:cond delay="0"/>
                                  </p:stCondLst>
                                  <p:childTnLst>
                                    <p:animEffect transition="out" filter="fade">
                                      <p:cBhvr>
                                        <p:cTn id="145" dur="100"/>
                                        <p:tgtEl>
                                          <p:spTgt spid="229"/>
                                        </p:tgtEl>
                                      </p:cBhvr>
                                    </p:animEffect>
                                    <p:set>
                                      <p:cBhvr>
                                        <p:cTn id="146" dur="1" fill="hold">
                                          <p:stCondLst>
                                            <p:cond delay="100"/>
                                          </p:stCondLst>
                                        </p:cTn>
                                        <p:tgtEl>
                                          <p:spTgt spid="229"/>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0"/>
                                          </p:stCondLst>
                                        </p:cTn>
                                        <p:tgtEl>
                                          <p:spTgt spid="202"/>
                                        </p:tgtEl>
                                        <p:attrNameLst>
                                          <p:attrName>style.visibility</p:attrName>
                                        </p:attrNameLst>
                                      </p:cBhvr>
                                      <p:to>
                                        <p:strVal val="hidden"/>
                                      </p:to>
                                    </p:set>
                                  </p:childTnLst>
                                </p:cTn>
                              </p:par>
                              <p:par>
                                <p:cTn id="149" presetID="1" presetClass="entr" presetSubtype="0" fill="hold" nodeType="withEffect">
                                  <p:stCondLst>
                                    <p:cond delay="0"/>
                                  </p:stCondLst>
                                  <p:childTnLst>
                                    <p:set>
                                      <p:cBhvr>
                                        <p:cTn id="150" dur="1" fill="hold">
                                          <p:stCondLst>
                                            <p:cond delay="0"/>
                                          </p:stCondLst>
                                        </p:cTn>
                                        <p:tgtEl>
                                          <p:spTgt spid="217"/>
                                        </p:tgtEl>
                                        <p:attrNameLst>
                                          <p:attrName>style.visibility</p:attrName>
                                        </p:attrNameLst>
                                      </p:cBhvr>
                                      <p:to>
                                        <p:strVal val="visible"/>
                                      </p:to>
                                    </p:set>
                                  </p:childTnLst>
                                </p:cTn>
                              </p:par>
                            </p:childTnLst>
                          </p:cTn>
                        </p:par>
                        <p:par>
                          <p:cTn id="151" fill="hold">
                            <p:stCondLst>
                              <p:cond delay="600"/>
                            </p:stCondLst>
                            <p:childTnLst>
                              <p:par>
                                <p:cTn id="152" presetID="10" presetClass="entr" presetSubtype="0" fill="hold" nodeType="afterEffect">
                                  <p:stCondLst>
                                    <p:cond delay="0"/>
                                  </p:stCondLst>
                                  <p:childTnLst>
                                    <p:set>
                                      <p:cBhvr>
                                        <p:cTn id="153" dur="1" fill="hold">
                                          <p:stCondLst>
                                            <p:cond delay="0"/>
                                          </p:stCondLst>
                                        </p:cTn>
                                        <p:tgtEl>
                                          <p:spTgt spid="229"/>
                                        </p:tgtEl>
                                        <p:attrNameLst>
                                          <p:attrName>style.visibility</p:attrName>
                                        </p:attrNameLst>
                                      </p:cBhvr>
                                      <p:to>
                                        <p:strVal val="visible"/>
                                      </p:to>
                                    </p:set>
                                    <p:animEffect transition="in" filter="fade">
                                      <p:cBhvr>
                                        <p:cTn id="154" dur="100"/>
                                        <p:tgtEl>
                                          <p:spTgt spid="229"/>
                                        </p:tgtEl>
                                      </p:cBhvr>
                                    </p:animEffect>
                                  </p:childTnLst>
                                </p:cTn>
                              </p:par>
                              <p:par>
                                <p:cTn id="155" presetID="1" presetClass="exit" presetSubtype="0" fill="hold" nodeType="withEffect">
                                  <p:stCondLst>
                                    <p:cond delay="0"/>
                                  </p:stCondLst>
                                  <p:childTnLst>
                                    <p:set>
                                      <p:cBhvr>
                                        <p:cTn id="156" dur="1" fill="hold">
                                          <p:stCondLst>
                                            <p:cond delay="0"/>
                                          </p:stCondLst>
                                        </p:cTn>
                                        <p:tgtEl>
                                          <p:spTgt spid="217"/>
                                        </p:tgtEl>
                                        <p:attrNameLst>
                                          <p:attrName>style.visibility</p:attrName>
                                        </p:attrNameLst>
                                      </p:cBhvr>
                                      <p:to>
                                        <p:strVal val="hidden"/>
                                      </p:to>
                                    </p:set>
                                  </p:childTnLst>
                                </p:cTn>
                              </p:par>
                              <p:par>
                                <p:cTn id="157" presetID="1" presetClass="entr" presetSubtype="0" fill="hold" nodeType="withEffect">
                                  <p:stCondLst>
                                    <p:cond delay="0"/>
                                  </p:stCondLst>
                                  <p:childTnLst>
                                    <p:set>
                                      <p:cBhvr>
                                        <p:cTn id="158" dur="1" fill="hold">
                                          <p:stCondLst>
                                            <p:cond delay="0"/>
                                          </p:stCondLst>
                                        </p:cTn>
                                        <p:tgtEl>
                                          <p:spTgt spid="216"/>
                                        </p:tgtEl>
                                        <p:attrNameLst>
                                          <p:attrName>style.visibility</p:attrName>
                                        </p:attrNameLst>
                                      </p:cBhvr>
                                      <p:to>
                                        <p:strVal val="visible"/>
                                      </p:to>
                                    </p:set>
                                  </p:childTnLst>
                                </p:cTn>
                              </p:par>
                            </p:childTnLst>
                          </p:cTn>
                        </p:par>
                        <p:par>
                          <p:cTn id="159" fill="hold">
                            <p:stCondLst>
                              <p:cond delay="700"/>
                            </p:stCondLst>
                            <p:childTnLst>
                              <p:par>
                                <p:cTn id="160" presetID="10" presetClass="exit" presetSubtype="0" fill="hold" nodeType="afterEffect">
                                  <p:stCondLst>
                                    <p:cond delay="0"/>
                                  </p:stCondLst>
                                  <p:childTnLst>
                                    <p:animEffect transition="out" filter="fade">
                                      <p:cBhvr>
                                        <p:cTn id="161" dur="500"/>
                                        <p:tgtEl>
                                          <p:spTgt spid="216"/>
                                        </p:tgtEl>
                                      </p:cBhvr>
                                    </p:animEffect>
                                    <p:set>
                                      <p:cBhvr>
                                        <p:cTn id="162" dur="1" fill="hold">
                                          <p:stCondLst>
                                            <p:cond delay="500"/>
                                          </p:stCondLst>
                                        </p:cTn>
                                        <p:tgtEl>
                                          <p:spTgt spid="216"/>
                                        </p:tgtEl>
                                        <p:attrNameLst>
                                          <p:attrName>style.visibility</p:attrName>
                                        </p:attrNameLst>
                                      </p:cBhvr>
                                      <p:to>
                                        <p:strVal val="hidden"/>
                                      </p:to>
                                    </p:set>
                                  </p:childTnLst>
                                </p:cTn>
                              </p:par>
                              <p:par>
                                <p:cTn id="163" presetID="10" presetClass="entr" presetSubtype="0" fill="hold" nodeType="withEffect">
                                  <p:stCondLst>
                                    <p:cond delay="0"/>
                                  </p:stCondLst>
                                  <p:childTnLst>
                                    <p:set>
                                      <p:cBhvr>
                                        <p:cTn id="164" dur="1" fill="hold">
                                          <p:stCondLst>
                                            <p:cond delay="0"/>
                                          </p:stCondLst>
                                        </p:cTn>
                                        <p:tgtEl>
                                          <p:spTgt spid="215"/>
                                        </p:tgtEl>
                                        <p:attrNameLst>
                                          <p:attrName>style.visibility</p:attrName>
                                        </p:attrNameLst>
                                      </p:cBhvr>
                                      <p:to>
                                        <p:strVal val="visible"/>
                                      </p:to>
                                    </p:set>
                                    <p:animEffect transition="in" filter="fade">
                                      <p:cBhvr>
                                        <p:cTn id="165" dur="5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0"/>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COMSOL Multiphysics</a:t>
            </a:r>
            <a:endParaRPr/>
          </a:p>
        </p:txBody>
      </p:sp>
      <p:pic>
        <p:nvPicPr>
          <p:cNvPr id="236" name="Google Shape;236;p20"/>
          <p:cNvPicPr preferRelativeResize="0"/>
          <p:nvPr/>
        </p:nvPicPr>
        <p:blipFill>
          <a:blip r:embed="rId3">
            <a:alphaModFix/>
          </a:blip>
          <a:stretch>
            <a:fillRect/>
          </a:stretch>
        </p:blipFill>
        <p:spPr>
          <a:xfrm>
            <a:off x="3430439" y="1063800"/>
            <a:ext cx="2283100" cy="3015900"/>
          </a:xfrm>
          <a:prstGeom prst="rect">
            <a:avLst/>
          </a:prstGeom>
          <a:noFill/>
          <a:ln>
            <a:noFill/>
          </a:ln>
        </p:spPr>
      </p:pic>
      <p:pic>
        <p:nvPicPr>
          <p:cNvPr id="237" name="Google Shape;237;p20"/>
          <p:cNvPicPr preferRelativeResize="0"/>
          <p:nvPr/>
        </p:nvPicPr>
        <p:blipFill rotWithShape="1">
          <a:blip r:embed="rId4">
            <a:alphaModFix/>
          </a:blip>
          <a:srcRect/>
          <a:stretch/>
        </p:blipFill>
        <p:spPr>
          <a:xfrm>
            <a:off x="2326688" y="903900"/>
            <a:ext cx="4490633" cy="4239601"/>
          </a:xfrm>
          <a:prstGeom prst="rect">
            <a:avLst/>
          </a:prstGeom>
          <a:noFill/>
          <a:ln>
            <a:noFill/>
          </a:ln>
        </p:spPr>
      </p:pic>
      <p:sp>
        <p:nvSpPr>
          <p:cNvPr id="238" name="Google Shape;238;p20"/>
          <p:cNvSpPr txBox="1"/>
          <p:nvPr/>
        </p:nvSpPr>
        <p:spPr>
          <a:xfrm>
            <a:off x="1560475" y="2826150"/>
            <a:ext cx="1489500" cy="395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CA" sz="1500">
                <a:solidFill>
                  <a:schemeClr val="lt1"/>
                </a:solidFill>
                <a:latin typeface="Lato"/>
                <a:ea typeface="Lato"/>
                <a:cs typeface="Lato"/>
                <a:sym typeface="Lato"/>
              </a:rPr>
              <a:t>Umbrella</a:t>
            </a:r>
            <a:endParaRPr sz="1500">
              <a:solidFill>
                <a:schemeClr val="lt1"/>
              </a:solidFill>
              <a:latin typeface="Lato"/>
              <a:ea typeface="Lato"/>
              <a:cs typeface="Lato"/>
              <a:sym typeface="Lato"/>
            </a:endParaRPr>
          </a:p>
        </p:txBody>
      </p:sp>
      <p:sp>
        <p:nvSpPr>
          <p:cNvPr id="239" name="Google Shape;239;p20"/>
          <p:cNvSpPr txBox="1"/>
          <p:nvPr/>
        </p:nvSpPr>
        <p:spPr>
          <a:xfrm>
            <a:off x="1560475" y="2176650"/>
            <a:ext cx="1489500" cy="395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CA" sz="1500">
                <a:solidFill>
                  <a:schemeClr val="lt1"/>
                </a:solidFill>
                <a:latin typeface="Lato"/>
                <a:ea typeface="Lato"/>
                <a:cs typeface="Lato"/>
                <a:sym typeface="Lato"/>
              </a:rPr>
              <a:t>Glass</a:t>
            </a:r>
            <a:endParaRPr sz="1500">
              <a:solidFill>
                <a:schemeClr val="lt1"/>
              </a:solidFill>
              <a:latin typeface="Lato"/>
              <a:ea typeface="Lato"/>
              <a:cs typeface="Lato"/>
              <a:sym typeface="Lato"/>
            </a:endParaRPr>
          </a:p>
        </p:txBody>
      </p:sp>
      <p:sp>
        <p:nvSpPr>
          <p:cNvPr id="240" name="Google Shape;240;p20"/>
          <p:cNvSpPr txBox="1"/>
          <p:nvPr/>
        </p:nvSpPr>
        <p:spPr>
          <a:xfrm>
            <a:off x="6094025" y="2826150"/>
            <a:ext cx="1489500" cy="3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500">
                <a:solidFill>
                  <a:schemeClr val="lt1"/>
                </a:solidFill>
                <a:latin typeface="Lato"/>
                <a:ea typeface="Lato"/>
                <a:cs typeface="Lato"/>
                <a:sym typeface="Lato"/>
              </a:rPr>
              <a:t>Anodes</a:t>
            </a:r>
            <a:endParaRPr sz="1500">
              <a:solidFill>
                <a:schemeClr val="lt1"/>
              </a:solidFill>
              <a:latin typeface="Lato"/>
              <a:ea typeface="Lato"/>
              <a:cs typeface="Lato"/>
              <a:sym typeface="Lato"/>
            </a:endParaRPr>
          </a:p>
        </p:txBody>
      </p:sp>
      <p:sp>
        <p:nvSpPr>
          <p:cNvPr id="241" name="Google Shape;241;p20"/>
          <p:cNvSpPr txBox="1"/>
          <p:nvPr/>
        </p:nvSpPr>
        <p:spPr>
          <a:xfrm>
            <a:off x="6094025" y="2176650"/>
            <a:ext cx="1489500" cy="3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500">
                <a:solidFill>
                  <a:schemeClr val="lt1"/>
                </a:solidFill>
                <a:latin typeface="Lato"/>
                <a:ea typeface="Lato"/>
                <a:cs typeface="Lato"/>
                <a:sym typeface="Lato"/>
              </a:rPr>
              <a:t>Copper Pipe</a:t>
            </a:r>
            <a:endParaRPr sz="1500">
              <a:solidFill>
                <a:schemeClr val="lt1"/>
              </a:solidFill>
              <a:latin typeface="Lato"/>
              <a:ea typeface="Lato"/>
              <a:cs typeface="Lato"/>
              <a:sym typeface="Lato"/>
            </a:endParaRPr>
          </a:p>
        </p:txBody>
      </p:sp>
      <p:cxnSp>
        <p:nvCxnSpPr>
          <p:cNvPr id="242" name="Google Shape;242;p20"/>
          <p:cNvCxnSpPr>
            <a:stCxn id="239" idx="3"/>
          </p:cNvCxnSpPr>
          <p:nvPr/>
        </p:nvCxnSpPr>
        <p:spPr>
          <a:xfrm>
            <a:off x="3049975" y="2374200"/>
            <a:ext cx="1195800" cy="412500"/>
          </a:xfrm>
          <a:prstGeom prst="bentConnector3">
            <a:avLst>
              <a:gd name="adj1" fmla="val 50000"/>
            </a:avLst>
          </a:prstGeom>
          <a:noFill/>
          <a:ln w="19050" cap="flat" cmpd="sng">
            <a:solidFill>
              <a:schemeClr val="lt1"/>
            </a:solidFill>
            <a:prstDash val="solid"/>
            <a:round/>
            <a:headEnd type="none" w="med" len="med"/>
            <a:tailEnd type="stealth" w="med" len="med"/>
          </a:ln>
        </p:spPr>
      </p:cxnSp>
      <p:cxnSp>
        <p:nvCxnSpPr>
          <p:cNvPr id="243" name="Google Shape;243;p20"/>
          <p:cNvCxnSpPr>
            <a:stCxn id="238" idx="3"/>
          </p:cNvCxnSpPr>
          <p:nvPr/>
        </p:nvCxnSpPr>
        <p:spPr>
          <a:xfrm>
            <a:off x="3049975" y="3023700"/>
            <a:ext cx="1297200" cy="127800"/>
          </a:xfrm>
          <a:prstGeom prst="bentConnector3">
            <a:avLst>
              <a:gd name="adj1" fmla="val 50000"/>
            </a:avLst>
          </a:prstGeom>
          <a:noFill/>
          <a:ln w="19050" cap="flat" cmpd="sng">
            <a:solidFill>
              <a:schemeClr val="lt1"/>
            </a:solidFill>
            <a:prstDash val="solid"/>
            <a:round/>
            <a:headEnd type="none" w="med" len="med"/>
            <a:tailEnd type="stealth" w="med" len="med"/>
          </a:ln>
        </p:spPr>
      </p:cxnSp>
      <p:cxnSp>
        <p:nvCxnSpPr>
          <p:cNvPr id="244" name="Google Shape;244;p20"/>
          <p:cNvCxnSpPr>
            <a:stCxn id="240" idx="1"/>
          </p:cNvCxnSpPr>
          <p:nvPr/>
        </p:nvCxnSpPr>
        <p:spPr>
          <a:xfrm flipH="1">
            <a:off x="5043425" y="3023700"/>
            <a:ext cx="1050600" cy="568800"/>
          </a:xfrm>
          <a:prstGeom prst="bentConnector3">
            <a:avLst>
              <a:gd name="adj1" fmla="val 50000"/>
            </a:avLst>
          </a:prstGeom>
          <a:noFill/>
          <a:ln w="19050" cap="flat" cmpd="sng">
            <a:solidFill>
              <a:schemeClr val="lt1"/>
            </a:solidFill>
            <a:prstDash val="solid"/>
            <a:round/>
            <a:headEnd type="none" w="med" len="med"/>
            <a:tailEnd type="stealth" w="med" len="med"/>
          </a:ln>
        </p:spPr>
      </p:cxnSp>
      <p:cxnSp>
        <p:nvCxnSpPr>
          <p:cNvPr id="245" name="Google Shape;245;p20"/>
          <p:cNvCxnSpPr>
            <a:stCxn id="241" idx="1"/>
          </p:cNvCxnSpPr>
          <p:nvPr/>
        </p:nvCxnSpPr>
        <p:spPr>
          <a:xfrm rot="10800000">
            <a:off x="4794425" y="2154300"/>
            <a:ext cx="1299600" cy="219900"/>
          </a:xfrm>
          <a:prstGeom prst="bentConnector3">
            <a:avLst>
              <a:gd name="adj1" fmla="val 50000"/>
            </a:avLst>
          </a:prstGeom>
          <a:noFill/>
          <a:ln w="19050" cap="flat" cmpd="sng">
            <a:solidFill>
              <a:schemeClr val="lt1"/>
            </a:solidFill>
            <a:prstDash val="solid"/>
            <a:round/>
            <a:headEnd type="none" w="med" len="med"/>
            <a:tailEnd type="stealth" w="med" len="med"/>
          </a:ln>
        </p:spPr>
      </p:cxnSp>
      <p:sp>
        <p:nvSpPr>
          <p:cNvPr id="246" name="Google Shape;246;p20"/>
          <p:cNvSpPr txBox="1"/>
          <p:nvPr/>
        </p:nvSpPr>
        <p:spPr>
          <a:xfrm>
            <a:off x="355975" y="2571750"/>
            <a:ext cx="1106400" cy="60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sz="1500">
                <a:solidFill>
                  <a:schemeClr val="lt1"/>
                </a:solidFill>
                <a:latin typeface="Lato"/>
                <a:ea typeface="Lato"/>
                <a:cs typeface="Lato"/>
                <a:sym typeface="Lato"/>
              </a:rPr>
              <a:t>Detector /Sphere</a:t>
            </a:r>
            <a:endParaRPr sz="1500">
              <a:solidFill>
                <a:schemeClr val="lt1"/>
              </a:solidFill>
              <a:latin typeface="Lato"/>
              <a:ea typeface="Lato"/>
              <a:cs typeface="Lato"/>
              <a:sym typeface="Lato"/>
            </a:endParaRPr>
          </a:p>
        </p:txBody>
      </p:sp>
      <p:sp>
        <p:nvSpPr>
          <p:cNvPr id="247" name="Google Shape;247;p20"/>
          <p:cNvSpPr/>
          <p:nvPr/>
        </p:nvSpPr>
        <p:spPr>
          <a:xfrm>
            <a:off x="1297500" y="903900"/>
            <a:ext cx="879325" cy="4239432"/>
          </a:xfrm>
          <a:custGeom>
            <a:avLst/>
            <a:gdLst/>
            <a:ahLst/>
            <a:cxnLst/>
            <a:rect l="l" t="t" r="r" b="b"/>
            <a:pathLst>
              <a:path w="35173" h="158173" extrusionOk="0">
                <a:moveTo>
                  <a:pt x="33249" y="0"/>
                </a:moveTo>
                <a:cubicBezTo>
                  <a:pt x="27615" y="7519"/>
                  <a:pt x="18929" y="13878"/>
                  <a:pt x="17085" y="23091"/>
                </a:cubicBezTo>
                <a:cubicBezTo>
                  <a:pt x="14912" y="33948"/>
                  <a:pt x="26972" y="45523"/>
                  <a:pt x="22858" y="55803"/>
                </a:cubicBezTo>
                <a:cubicBezTo>
                  <a:pt x="20296" y="62206"/>
                  <a:pt x="12726" y="65166"/>
                  <a:pt x="7849" y="70043"/>
                </a:cubicBezTo>
                <a:cubicBezTo>
                  <a:pt x="6386" y="71506"/>
                  <a:pt x="4529" y="73121"/>
                  <a:pt x="2461" y="73121"/>
                </a:cubicBezTo>
                <a:cubicBezTo>
                  <a:pt x="1600" y="73121"/>
                  <a:pt x="-457" y="73667"/>
                  <a:pt x="152" y="74276"/>
                </a:cubicBezTo>
                <a:cubicBezTo>
                  <a:pt x="2276" y="76400"/>
                  <a:pt x="5932" y="76013"/>
                  <a:pt x="8619" y="77355"/>
                </a:cubicBezTo>
                <a:cubicBezTo>
                  <a:pt x="14228" y="80156"/>
                  <a:pt x="17209" y="87333"/>
                  <a:pt x="18240" y="93518"/>
                </a:cubicBezTo>
                <a:cubicBezTo>
                  <a:pt x="20293" y="105829"/>
                  <a:pt x="8105" y="117768"/>
                  <a:pt x="10158" y="130079"/>
                </a:cubicBezTo>
                <a:cubicBezTo>
                  <a:pt x="12220" y="142447"/>
                  <a:pt x="23961" y="152560"/>
                  <a:pt x="35173" y="158173"/>
                </a:cubicBezTo>
              </a:path>
            </a:pathLst>
          </a:custGeom>
          <a:noFill/>
          <a:ln w="19050" cap="flat" cmpd="sng">
            <a:solidFill>
              <a:schemeClr val="lt1"/>
            </a:solidFill>
            <a:prstDash val="solid"/>
            <a:round/>
            <a:headEnd type="none" w="med" len="med"/>
            <a:tailEnd type="none" w="med" len="med"/>
          </a:ln>
        </p:spPr>
      </p:sp>
      <p:sp>
        <p:nvSpPr>
          <p:cNvPr id="248" name="Google Shape;248;p20"/>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8</a:t>
            </a:r>
            <a:endParaRPr sz="1300">
              <a:solidFill>
                <a:schemeClr val="lt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38"/>
                                        </p:tgtEl>
                                        <p:attrNameLst>
                                          <p:attrName>style.visibility</p:attrName>
                                        </p:attrNameLst>
                                      </p:cBhvr>
                                      <p:to>
                                        <p:strVal val="visible"/>
                                      </p:to>
                                    </p:set>
                                    <p:anim calcmode="lin" valueType="num">
                                      <p:cBhvr additive="base">
                                        <p:cTn id="7" dur="300"/>
                                        <p:tgtEl>
                                          <p:spTgt spid="23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39"/>
                                        </p:tgtEl>
                                        <p:attrNameLst>
                                          <p:attrName>style.visibility</p:attrName>
                                        </p:attrNameLst>
                                      </p:cBhvr>
                                      <p:to>
                                        <p:strVal val="visible"/>
                                      </p:to>
                                    </p:set>
                                    <p:anim calcmode="lin" valueType="num">
                                      <p:cBhvr additive="base">
                                        <p:cTn id="10" dur="300"/>
                                        <p:tgtEl>
                                          <p:spTgt spid="239"/>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42"/>
                                        </p:tgtEl>
                                        <p:attrNameLst>
                                          <p:attrName>style.visibility</p:attrName>
                                        </p:attrNameLst>
                                      </p:cBhvr>
                                      <p:to>
                                        <p:strVal val="visible"/>
                                      </p:to>
                                    </p:set>
                                    <p:anim calcmode="lin" valueType="num">
                                      <p:cBhvr additive="base">
                                        <p:cTn id="13" dur="300"/>
                                        <p:tgtEl>
                                          <p:spTgt spid="242"/>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43"/>
                                        </p:tgtEl>
                                        <p:attrNameLst>
                                          <p:attrName>style.visibility</p:attrName>
                                        </p:attrNameLst>
                                      </p:cBhvr>
                                      <p:to>
                                        <p:strVal val="visible"/>
                                      </p:to>
                                    </p:set>
                                    <p:anim calcmode="lin" valueType="num">
                                      <p:cBhvr additive="base">
                                        <p:cTn id="16" dur="300"/>
                                        <p:tgtEl>
                                          <p:spTgt spid="243"/>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240"/>
                                        </p:tgtEl>
                                        <p:attrNameLst>
                                          <p:attrName>style.visibility</p:attrName>
                                        </p:attrNameLst>
                                      </p:cBhvr>
                                      <p:to>
                                        <p:strVal val="visible"/>
                                      </p:to>
                                    </p:set>
                                    <p:anim calcmode="lin" valueType="num">
                                      <p:cBhvr additive="base">
                                        <p:cTn id="21" dur="300"/>
                                        <p:tgtEl>
                                          <p:spTgt spid="240"/>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244"/>
                                        </p:tgtEl>
                                        <p:attrNameLst>
                                          <p:attrName>style.visibility</p:attrName>
                                        </p:attrNameLst>
                                      </p:cBhvr>
                                      <p:to>
                                        <p:strVal val="visible"/>
                                      </p:to>
                                    </p:set>
                                    <p:anim calcmode="lin" valueType="num">
                                      <p:cBhvr additive="base">
                                        <p:cTn id="24" dur="300"/>
                                        <p:tgtEl>
                                          <p:spTgt spid="244"/>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241"/>
                                        </p:tgtEl>
                                        <p:attrNameLst>
                                          <p:attrName>style.visibility</p:attrName>
                                        </p:attrNameLst>
                                      </p:cBhvr>
                                      <p:to>
                                        <p:strVal val="visible"/>
                                      </p:to>
                                    </p:set>
                                    <p:anim calcmode="lin" valueType="num">
                                      <p:cBhvr additive="base">
                                        <p:cTn id="27" dur="300"/>
                                        <p:tgtEl>
                                          <p:spTgt spid="241"/>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245"/>
                                        </p:tgtEl>
                                        <p:attrNameLst>
                                          <p:attrName>style.visibility</p:attrName>
                                        </p:attrNameLst>
                                      </p:cBhvr>
                                      <p:to>
                                        <p:strVal val="visible"/>
                                      </p:to>
                                    </p:set>
                                    <p:anim calcmode="lin" valueType="num">
                                      <p:cBhvr additive="base">
                                        <p:cTn id="30" dur="300"/>
                                        <p:tgtEl>
                                          <p:spTgt spid="245"/>
                                        </p:tgtEl>
                                        <p:attrNameLst>
                                          <p:attrName>ppt_x</p:attrName>
                                        </p:attrNameLst>
                                      </p:cBhvr>
                                      <p:tavLst>
                                        <p:tav tm="0">
                                          <p:val>
                                            <p:strVal val="#ppt_x+1"/>
                                          </p:val>
                                        </p:tav>
                                        <p:tav tm="100000">
                                          <p:val>
                                            <p:strVal val="#ppt_x"/>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xit" presetSubtype="32" fill="hold" nodeType="clickEffect">
                                  <p:stCondLst>
                                    <p:cond delay="0"/>
                                  </p:stCondLst>
                                  <p:childTnLst>
                                    <p:anim calcmode="lin" valueType="num">
                                      <p:cBhvr additive="base">
                                        <p:cTn id="34" dur="400"/>
                                        <p:tgtEl>
                                          <p:spTgt spid="236"/>
                                        </p:tgtEl>
                                        <p:attrNameLst>
                                          <p:attrName>ppt_w</p:attrName>
                                        </p:attrNameLst>
                                      </p:cBhvr>
                                      <p:tavLst>
                                        <p:tav tm="0">
                                          <p:val>
                                            <p:strVal val="#ppt_w"/>
                                          </p:val>
                                        </p:tav>
                                        <p:tav tm="100000">
                                          <p:val>
                                            <p:strVal val="0"/>
                                          </p:val>
                                        </p:tav>
                                      </p:tavLst>
                                    </p:anim>
                                    <p:anim calcmode="lin" valueType="num">
                                      <p:cBhvr additive="base">
                                        <p:cTn id="35" dur="400"/>
                                        <p:tgtEl>
                                          <p:spTgt spid="236"/>
                                        </p:tgtEl>
                                        <p:attrNameLst>
                                          <p:attrName>ppt_h</p:attrName>
                                        </p:attrNameLst>
                                      </p:cBhvr>
                                      <p:tavLst>
                                        <p:tav tm="0">
                                          <p:val>
                                            <p:strVal val="#ppt_h"/>
                                          </p:val>
                                        </p:tav>
                                        <p:tav tm="100000">
                                          <p:val>
                                            <p:strVal val="0"/>
                                          </p:val>
                                        </p:tav>
                                      </p:tavLst>
                                    </p:anim>
                                    <p:set>
                                      <p:cBhvr>
                                        <p:cTn id="36" dur="1" fill="hold">
                                          <p:stCondLst>
                                            <p:cond delay="400"/>
                                          </p:stCondLst>
                                        </p:cTn>
                                        <p:tgtEl>
                                          <p:spTgt spid="236"/>
                                        </p:tgtEl>
                                        <p:attrNameLst>
                                          <p:attrName>style.visibility</p:attrName>
                                        </p:attrNameLst>
                                      </p:cBhvr>
                                      <p:to>
                                        <p:strVal val="hidden"/>
                                      </p:to>
                                    </p:set>
                                  </p:childTnLst>
                                </p:cTn>
                              </p:par>
                              <p:par>
                                <p:cTn id="37" presetID="23" presetClass="exit" presetSubtype="32" fill="hold" nodeType="withEffect">
                                  <p:stCondLst>
                                    <p:cond delay="0"/>
                                  </p:stCondLst>
                                  <p:childTnLst>
                                    <p:anim calcmode="lin" valueType="num">
                                      <p:cBhvr additive="base">
                                        <p:cTn id="38" dur="400"/>
                                        <p:tgtEl>
                                          <p:spTgt spid="238"/>
                                        </p:tgtEl>
                                        <p:attrNameLst>
                                          <p:attrName>ppt_w</p:attrName>
                                        </p:attrNameLst>
                                      </p:cBhvr>
                                      <p:tavLst>
                                        <p:tav tm="0">
                                          <p:val>
                                            <p:strVal val="#ppt_w"/>
                                          </p:val>
                                        </p:tav>
                                        <p:tav tm="100000">
                                          <p:val>
                                            <p:strVal val="0"/>
                                          </p:val>
                                        </p:tav>
                                      </p:tavLst>
                                    </p:anim>
                                    <p:anim calcmode="lin" valueType="num">
                                      <p:cBhvr additive="base">
                                        <p:cTn id="39" dur="400"/>
                                        <p:tgtEl>
                                          <p:spTgt spid="238"/>
                                        </p:tgtEl>
                                        <p:attrNameLst>
                                          <p:attrName>ppt_h</p:attrName>
                                        </p:attrNameLst>
                                      </p:cBhvr>
                                      <p:tavLst>
                                        <p:tav tm="0">
                                          <p:val>
                                            <p:strVal val="#ppt_h"/>
                                          </p:val>
                                        </p:tav>
                                        <p:tav tm="100000">
                                          <p:val>
                                            <p:strVal val="0"/>
                                          </p:val>
                                        </p:tav>
                                      </p:tavLst>
                                    </p:anim>
                                    <p:set>
                                      <p:cBhvr>
                                        <p:cTn id="40" dur="1" fill="hold">
                                          <p:stCondLst>
                                            <p:cond delay="400"/>
                                          </p:stCondLst>
                                        </p:cTn>
                                        <p:tgtEl>
                                          <p:spTgt spid="238"/>
                                        </p:tgtEl>
                                        <p:attrNameLst>
                                          <p:attrName>style.visibility</p:attrName>
                                        </p:attrNameLst>
                                      </p:cBhvr>
                                      <p:to>
                                        <p:strVal val="hidden"/>
                                      </p:to>
                                    </p:set>
                                  </p:childTnLst>
                                </p:cTn>
                              </p:par>
                              <p:par>
                                <p:cTn id="41" presetID="23" presetClass="exit" presetSubtype="32" fill="hold" nodeType="withEffect">
                                  <p:stCondLst>
                                    <p:cond delay="0"/>
                                  </p:stCondLst>
                                  <p:childTnLst>
                                    <p:anim calcmode="lin" valueType="num">
                                      <p:cBhvr additive="base">
                                        <p:cTn id="42" dur="400"/>
                                        <p:tgtEl>
                                          <p:spTgt spid="239"/>
                                        </p:tgtEl>
                                        <p:attrNameLst>
                                          <p:attrName>ppt_w</p:attrName>
                                        </p:attrNameLst>
                                      </p:cBhvr>
                                      <p:tavLst>
                                        <p:tav tm="0">
                                          <p:val>
                                            <p:strVal val="#ppt_w"/>
                                          </p:val>
                                        </p:tav>
                                        <p:tav tm="100000">
                                          <p:val>
                                            <p:strVal val="0"/>
                                          </p:val>
                                        </p:tav>
                                      </p:tavLst>
                                    </p:anim>
                                    <p:anim calcmode="lin" valueType="num">
                                      <p:cBhvr additive="base">
                                        <p:cTn id="43" dur="400"/>
                                        <p:tgtEl>
                                          <p:spTgt spid="239"/>
                                        </p:tgtEl>
                                        <p:attrNameLst>
                                          <p:attrName>ppt_h</p:attrName>
                                        </p:attrNameLst>
                                      </p:cBhvr>
                                      <p:tavLst>
                                        <p:tav tm="0">
                                          <p:val>
                                            <p:strVal val="#ppt_h"/>
                                          </p:val>
                                        </p:tav>
                                        <p:tav tm="100000">
                                          <p:val>
                                            <p:strVal val="0"/>
                                          </p:val>
                                        </p:tav>
                                      </p:tavLst>
                                    </p:anim>
                                    <p:set>
                                      <p:cBhvr>
                                        <p:cTn id="44" dur="1" fill="hold">
                                          <p:stCondLst>
                                            <p:cond delay="400"/>
                                          </p:stCondLst>
                                        </p:cTn>
                                        <p:tgtEl>
                                          <p:spTgt spid="239"/>
                                        </p:tgtEl>
                                        <p:attrNameLst>
                                          <p:attrName>style.visibility</p:attrName>
                                        </p:attrNameLst>
                                      </p:cBhvr>
                                      <p:to>
                                        <p:strVal val="hidden"/>
                                      </p:to>
                                    </p:set>
                                  </p:childTnLst>
                                </p:cTn>
                              </p:par>
                              <p:par>
                                <p:cTn id="45" presetID="23" presetClass="exit" presetSubtype="32" fill="hold" nodeType="withEffect">
                                  <p:stCondLst>
                                    <p:cond delay="0"/>
                                  </p:stCondLst>
                                  <p:childTnLst>
                                    <p:anim calcmode="lin" valueType="num">
                                      <p:cBhvr additive="base">
                                        <p:cTn id="46" dur="400"/>
                                        <p:tgtEl>
                                          <p:spTgt spid="241"/>
                                        </p:tgtEl>
                                        <p:attrNameLst>
                                          <p:attrName>ppt_w</p:attrName>
                                        </p:attrNameLst>
                                      </p:cBhvr>
                                      <p:tavLst>
                                        <p:tav tm="0">
                                          <p:val>
                                            <p:strVal val="#ppt_w"/>
                                          </p:val>
                                        </p:tav>
                                        <p:tav tm="100000">
                                          <p:val>
                                            <p:strVal val="0"/>
                                          </p:val>
                                        </p:tav>
                                      </p:tavLst>
                                    </p:anim>
                                    <p:anim calcmode="lin" valueType="num">
                                      <p:cBhvr additive="base">
                                        <p:cTn id="47" dur="400"/>
                                        <p:tgtEl>
                                          <p:spTgt spid="241"/>
                                        </p:tgtEl>
                                        <p:attrNameLst>
                                          <p:attrName>ppt_h</p:attrName>
                                        </p:attrNameLst>
                                      </p:cBhvr>
                                      <p:tavLst>
                                        <p:tav tm="0">
                                          <p:val>
                                            <p:strVal val="#ppt_h"/>
                                          </p:val>
                                        </p:tav>
                                        <p:tav tm="100000">
                                          <p:val>
                                            <p:strVal val="0"/>
                                          </p:val>
                                        </p:tav>
                                      </p:tavLst>
                                    </p:anim>
                                    <p:set>
                                      <p:cBhvr>
                                        <p:cTn id="48" dur="1" fill="hold">
                                          <p:stCondLst>
                                            <p:cond delay="400"/>
                                          </p:stCondLst>
                                        </p:cTn>
                                        <p:tgtEl>
                                          <p:spTgt spid="241"/>
                                        </p:tgtEl>
                                        <p:attrNameLst>
                                          <p:attrName>style.visibility</p:attrName>
                                        </p:attrNameLst>
                                      </p:cBhvr>
                                      <p:to>
                                        <p:strVal val="hidden"/>
                                      </p:to>
                                    </p:set>
                                  </p:childTnLst>
                                </p:cTn>
                              </p:par>
                              <p:par>
                                <p:cTn id="49" presetID="23" presetClass="exit" presetSubtype="32" fill="hold" nodeType="withEffect">
                                  <p:stCondLst>
                                    <p:cond delay="0"/>
                                  </p:stCondLst>
                                  <p:childTnLst>
                                    <p:anim calcmode="lin" valueType="num">
                                      <p:cBhvr additive="base">
                                        <p:cTn id="50" dur="400"/>
                                        <p:tgtEl>
                                          <p:spTgt spid="242"/>
                                        </p:tgtEl>
                                        <p:attrNameLst>
                                          <p:attrName>ppt_w</p:attrName>
                                        </p:attrNameLst>
                                      </p:cBhvr>
                                      <p:tavLst>
                                        <p:tav tm="0">
                                          <p:val>
                                            <p:strVal val="#ppt_w"/>
                                          </p:val>
                                        </p:tav>
                                        <p:tav tm="100000">
                                          <p:val>
                                            <p:strVal val="0"/>
                                          </p:val>
                                        </p:tav>
                                      </p:tavLst>
                                    </p:anim>
                                    <p:anim calcmode="lin" valueType="num">
                                      <p:cBhvr additive="base">
                                        <p:cTn id="51" dur="400"/>
                                        <p:tgtEl>
                                          <p:spTgt spid="242"/>
                                        </p:tgtEl>
                                        <p:attrNameLst>
                                          <p:attrName>ppt_h</p:attrName>
                                        </p:attrNameLst>
                                      </p:cBhvr>
                                      <p:tavLst>
                                        <p:tav tm="0">
                                          <p:val>
                                            <p:strVal val="#ppt_h"/>
                                          </p:val>
                                        </p:tav>
                                        <p:tav tm="100000">
                                          <p:val>
                                            <p:strVal val="0"/>
                                          </p:val>
                                        </p:tav>
                                      </p:tavLst>
                                    </p:anim>
                                    <p:set>
                                      <p:cBhvr>
                                        <p:cTn id="52" dur="1" fill="hold">
                                          <p:stCondLst>
                                            <p:cond delay="400"/>
                                          </p:stCondLst>
                                        </p:cTn>
                                        <p:tgtEl>
                                          <p:spTgt spid="242"/>
                                        </p:tgtEl>
                                        <p:attrNameLst>
                                          <p:attrName>style.visibility</p:attrName>
                                        </p:attrNameLst>
                                      </p:cBhvr>
                                      <p:to>
                                        <p:strVal val="hidden"/>
                                      </p:to>
                                    </p:set>
                                  </p:childTnLst>
                                </p:cTn>
                              </p:par>
                              <p:par>
                                <p:cTn id="53" presetID="23" presetClass="exit" presetSubtype="32" fill="hold" nodeType="withEffect">
                                  <p:stCondLst>
                                    <p:cond delay="0"/>
                                  </p:stCondLst>
                                  <p:childTnLst>
                                    <p:anim calcmode="lin" valueType="num">
                                      <p:cBhvr additive="base">
                                        <p:cTn id="54" dur="400"/>
                                        <p:tgtEl>
                                          <p:spTgt spid="243"/>
                                        </p:tgtEl>
                                        <p:attrNameLst>
                                          <p:attrName>ppt_w</p:attrName>
                                        </p:attrNameLst>
                                      </p:cBhvr>
                                      <p:tavLst>
                                        <p:tav tm="0">
                                          <p:val>
                                            <p:strVal val="#ppt_w"/>
                                          </p:val>
                                        </p:tav>
                                        <p:tav tm="100000">
                                          <p:val>
                                            <p:strVal val="0"/>
                                          </p:val>
                                        </p:tav>
                                      </p:tavLst>
                                    </p:anim>
                                    <p:anim calcmode="lin" valueType="num">
                                      <p:cBhvr additive="base">
                                        <p:cTn id="55" dur="400"/>
                                        <p:tgtEl>
                                          <p:spTgt spid="243"/>
                                        </p:tgtEl>
                                        <p:attrNameLst>
                                          <p:attrName>ppt_h</p:attrName>
                                        </p:attrNameLst>
                                      </p:cBhvr>
                                      <p:tavLst>
                                        <p:tav tm="0">
                                          <p:val>
                                            <p:strVal val="#ppt_h"/>
                                          </p:val>
                                        </p:tav>
                                        <p:tav tm="100000">
                                          <p:val>
                                            <p:strVal val="0"/>
                                          </p:val>
                                        </p:tav>
                                      </p:tavLst>
                                    </p:anim>
                                    <p:set>
                                      <p:cBhvr>
                                        <p:cTn id="56" dur="1" fill="hold">
                                          <p:stCondLst>
                                            <p:cond delay="400"/>
                                          </p:stCondLst>
                                        </p:cTn>
                                        <p:tgtEl>
                                          <p:spTgt spid="243"/>
                                        </p:tgtEl>
                                        <p:attrNameLst>
                                          <p:attrName>style.visibility</p:attrName>
                                        </p:attrNameLst>
                                      </p:cBhvr>
                                      <p:to>
                                        <p:strVal val="hidden"/>
                                      </p:to>
                                    </p:set>
                                  </p:childTnLst>
                                </p:cTn>
                              </p:par>
                              <p:par>
                                <p:cTn id="57" presetID="23" presetClass="exit" presetSubtype="32" fill="hold" nodeType="withEffect">
                                  <p:stCondLst>
                                    <p:cond delay="0"/>
                                  </p:stCondLst>
                                  <p:childTnLst>
                                    <p:anim calcmode="lin" valueType="num">
                                      <p:cBhvr additive="base">
                                        <p:cTn id="58" dur="400"/>
                                        <p:tgtEl>
                                          <p:spTgt spid="244"/>
                                        </p:tgtEl>
                                        <p:attrNameLst>
                                          <p:attrName>ppt_w</p:attrName>
                                        </p:attrNameLst>
                                      </p:cBhvr>
                                      <p:tavLst>
                                        <p:tav tm="0">
                                          <p:val>
                                            <p:strVal val="#ppt_w"/>
                                          </p:val>
                                        </p:tav>
                                        <p:tav tm="100000">
                                          <p:val>
                                            <p:strVal val="0"/>
                                          </p:val>
                                        </p:tav>
                                      </p:tavLst>
                                    </p:anim>
                                    <p:anim calcmode="lin" valueType="num">
                                      <p:cBhvr additive="base">
                                        <p:cTn id="59" dur="400"/>
                                        <p:tgtEl>
                                          <p:spTgt spid="244"/>
                                        </p:tgtEl>
                                        <p:attrNameLst>
                                          <p:attrName>ppt_h</p:attrName>
                                        </p:attrNameLst>
                                      </p:cBhvr>
                                      <p:tavLst>
                                        <p:tav tm="0">
                                          <p:val>
                                            <p:strVal val="#ppt_h"/>
                                          </p:val>
                                        </p:tav>
                                        <p:tav tm="100000">
                                          <p:val>
                                            <p:strVal val="0"/>
                                          </p:val>
                                        </p:tav>
                                      </p:tavLst>
                                    </p:anim>
                                    <p:set>
                                      <p:cBhvr>
                                        <p:cTn id="60" dur="1" fill="hold">
                                          <p:stCondLst>
                                            <p:cond delay="400"/>
                                          </p:stCondLst>
                                        </p:cTn>
                                        <p:tgtEl>
                                          <p:spTgt spid="244"/>
                                        </p:tgtEl>
                                        <p:attrNameLst>
                                          <p:attrName>style.visibility</p:attrName>
                                        </p:attrNameLst>
                                      </p:cBhvr>
                                      <p:to>
                                        <p:strVal val="hidden"/>
                                      </p:to>
                                    </p:set>
                                  </p:childTnLst>
                                </p:cTn>
                              </p:par>
                              <p:par>
                                <p:cTn id="61" presetID="23" presetClass="exit" presetSubtype="32" fill="hold" nodeType="withEffect">
                                  <p:stCondLst>
                                    <p:cond delay="0"/>
                                  </p:stCondLst>
                                  <p:childTnLst>
                                    <p:anim calcmode="lin" valueType="num">
                                      <p:cBhvr additive="base">
                                        <p:cTn id="62" dur="400"/>
                                        <p:tgtEl>
                                          <p:spTgt spid="245"/>
                                        </p:tgtEl>
                                        <p:attrNameLst>
                                          <p:attrName>ppt_w</p:attrName>
                                        </p:attrNameLst>
                                      </p:cBhvr>
                                      <p:tavLst>
                                        <p:tav tm="0">
                                          <p:val>
                                            <p:strVal val="#ppt_w"/>
                                          </p:val>
                                        </p:tav>
                                        <p:tav tm="100000">
                                          <p:val>
                                            <p:strVal val="0"/>
                                          </p:val>
                                        </p:tav>
                                      </p:tavLst>
                                    </p:anim>
                                    <p:anim calcmode="lin" valueType="num">
                                      <p:cBhvr additive="base">
                                        <p:cTn id="63" dur="400"/>
                                        <p:tgtEl>
                                          <p:spTgt spid="245"/>
                                        </p:tgtEl>
                                        <p:attrNameLst>
                                          <p:attrName>ppt_h</p:attrName>
                                        </p:attrNameLst>
                                      </p:cBhvr>
                                      <p:tavLst>
                                        <p:tav tm="0">
                                          <p:val>
                                            <p:strVal val="#ppt_h"/>
                                          </p:val>
                                        </p:tav>
                                        <p:tav tm="100000">
                                          <p:val>
                                            <p:strVal val="0"/>
                                          </p:val>
                                        </p:tav>
                                      </p:tavLst>
                                    </p:anim>
                                    <p:set>
                                      <p:cBhvr>
                                        <p:cTn id="64" dur="1" fill="hold">
                                          <p:stCondLst>
                                            <p:cond delay="400"/>
                                          </p:stCondLst>
                                        </p:cTn>
                                        <p:tgtEl>
                                          <p:spTgt spid="245"/>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additive="base">
                                        <p:cTn id="66" dur="400"/>
                                        <p:tgtEl>
                                          <p:spTgt spid="240"/>
                                        </p:tgtEl>
                                        <p:attrNameLst>
                                          <p:attrName>ppt_w</p:attrName>
                                        </p:attrNameLst>
                                      </p:cBhvr>
                                      <p:tavLst>
                                        <p:tav tm="0">
                                          <p:val>
                                            <p:strVal val="#ppt_w"/>
                                          </p:val>
                                        </p:tav>
                                        <p:tav tm="100000">
                                          <p:val>
                                            <p:strVal val="0"/>
                                          </p:val>
                                        </p:tav>
                                      </p:tavLst>
                                    </p:anim>
                                    <p:anim calcmode="lin" valueType="num">
                                      <p:cBhvr additive="base">
                                        <p:cTn id="67" dur="400"/>
                                        <p:tgtEl>
                                          <p:spTgt spid="240"/>
                                        </p:tgtEl>
                                        <p:attrNameLst>
                                          <p:attrName>ppt_h</p:attrName>
                                        </p:attrNameLst>
                                      </p:cBhvr>
                                      <p:tavLst>
                                        <p:tav tm="0">
                                          <p:val>
                                            <p:strVal val="#ppt_h"/>
                                          </p:val>
                                        </p:tav>
                                        <p:tav tm="100000">
                                          <p:val>
                                            <p:strVal val="0"/>
                                          </p:val>
                                        </p:tav>
                                      </p:tavLst>
                                    </p:anim>
                                    <p:set>
                                      <p:cBhvr>
                                        <p:cTn id="68" dur="1" fill="hold">
                                          <p:stCondLst>
                                            <p:cond delay="400"/>
                                          </p:stCondLst>
                                        </p:cTn>
                                        <p:tgtEl>
                                          <p:spTgt spid="240"/>
                                        </p:tgtEl>
                                        <p:attrNameLst>
                                          <p:attrName>style.visibility</p:attrName>
                                        </p:attrNameLst>
                                      </p:cBhvr>
                                      <p:to>
                                        <p:strVal val="hidden"/>
                                      </p:to>
                                    </p:set>
                                  </p:childTnLst>
                                </p:cTn>
                              </p:par>
                            </p:childTnLst>
                          </p:cTn>
                        </p:par>
                        <p:par>
                          <p:cTn id="69" fill="hold">
                            <p:stCondLst>
                              <p:cond delay="400"/>
                            </p:stCondLst>
                            <p:childTnLst>
                              <p:par>
                                <p:cTn id="70" presetID="23" presetClass="entr" presetSubtype="16" fill="hold" nodeType="afterEffect">
                                  <p:stCondLst>
                                    <p:cond delay="0"/>
                                  </p:stCondLst>
                                  <p:childTnLst>
                                    <p:set>
                                      <p:cBhvr>
                                        <p:cTn id="71" dur="1" fill="hold">
                                          <p:stCondLst>
                                            <p:cond delay="0"/>
                                          </p:stCondLst>
                                        </p:cTn>
                                        <p:tgtEl>
                                          <p:spTgt spid="237"/>
                                        </p:tgtEl>
                                        <p:attrNameLst>
                                          <p:attrName>style.visibility</p:attrName>
                                        </p:attrNameLst>
                                      </p:cBhvr>
                                      <p:to>
                                        <p:strVal val="visible"/>
                                      </p:to>
                                    </p:set>
                                    <p:anim calcmode="lin" valueType="num">
                                      <p:cBhvr additive="base">
                                        <p:cTn id="72" dur="700"/>
                                        <p:tgtEl>
                                          <p:spTgt spid="237"/>
                                        </p:tgtEl>
                                        <p:attrNameLst>
                                          <p:attrName>ppt_w</p:attrName>
                                        </p:attrNameLst>
                                      </p:cBhvr>
                                      <p:tavLst>
                                        <p:tav tm="0">
                                          <p:val>
                                            <p:strVal val="0"/>
                                          </p:val>
                                        </p:tav>
                                        <p:tav tm="100000">
                                          <p:val>
                                            <p:strVal val="#ppt_w"/>
                                          </p:val>
                                        </p:tav>
                                      </p:tavLst>
                                    </p:anim>
                                    <p:anim calcmode="lin" valueType="num">
                                      <p:cBhvr additive="base">
                                        <p:cTn id="73" dur="700"/>
                                        <p:tgtEl>
                                          <p:spTgt spid="237"/>
                                        </p:tgtEl>
                                        <p:attrNameLst>
                                          <p:attrName>ppt_h</p:attrName>
                                        </p:attrNameLst>
                                      </p:cBhvr>
                                      <p:tavLst>
                                        <p:tav tm="0">
                                          <p:val>
                                            <p:strVal val="0"/>
                                          </p:val>
                                        </p:tav>
                                        <p:tav tm="100000">
                                          <p:val>
                                            <p:strVal val="#ppt_h"/>
                                          </p:val>
                                        </p:tav>
                                      </p:tavLst>
                                    </p:anim>
                                  </p:childTnLst>
                                </p:cTn>
                              </p:par>
                            </p:childTnLst>
                          </p:cTn>
                        </p:par>
                        <p:par>
                          <p:cTn id="74" fill="hold">
                            <p:stCondLst>
                              <p:cond delay="1100"/>
                            </p:stCondLst>
                            <p:childTnLst>
                              <p:par>
                                <p:cTn id="75" presetID="2" presetClass="entr" presetSubtype="8" fill="hold" nodeType="afterEffect">
                                  <p:stCondLst>
                                    <p:cond delay="0"/>
                                  </p:stCondLst>
                                  <p:childTnLst>
                                    <p:set>
                                      <p:cBhvr>
                                        <p:cTn id="76" dur="1" fill="hold">
                                          <p:stCondLst>
                                            <p:cond delay="0"/>
                                          </p:stCondLst>
                                        </p:cTn>
                                        <p:tgtEl>
                                          <p:spTgt spid="246"/>
                                        </p:tgtEl>
                                        <p:attrNameLst>
                                          <p:attrName>style.visibility</p:attrName>
                                        </p:attrNameLst>
                                      </p:cBhvr>
                                      <p:to>
                                        <p:strVal val="visible"/>
                                      </p:to>
                                    </p:set>
                                    <p:anim calcmode="lin" valueType="num">
                                      <p:cBhvr additive="base">
                                        <p:cTn id="77" dur="300"/>
                                        <p:tgtEl>
                                          <p:spTgt spid="246"/>
                                        </p:tgtEl>
                                        <p:attrNameLst>
                                          <p:attrName>ppt_x</p:attrName>
                                        </p:attrNameLst>
                                      </p:cBhvr>
                                      <p:tavLst>
                                        <p:tav tm="0">
                                          <p:val>
                                            <p:strVal val="#ppt_x-1"/>
                                          </p:val>
                                        </p:tav>
                                        <p:tav tm="100000">
                                          <p:val>
                                            <p:strVal val="#ppt_x"/>
                                          </p:val>
                                        </p:tav>
                                      </p:tavLst>
                                    </p:anim>
                                  </p:childTnLst>
                                </p:cTn>
                              </p:par>
                              <p:par>
                                <p:cTn id="78" presetID="2" presetClass="entr" presetSubtype="8" fill="hold" nodeType="withEffect">
                                  <p:stCondLst>
                                    <p:cond delay="0"/>
                                  </p:stCondLst>
                                  <p:childTnLst>
                                    <p:set>
                                      <p:cBhvr>
                                        <p:cTn id="79" dur="1" fill="hold">
                                          <p:stCondLst>
                                            <p:cond delay="0"/>
                                          </p:stCondLst>
                                        </p:cTn>
                                        <p:tgtEl>
                                          <p:spTgt spid="247"/>
                                        </p:tgtEl>
                                        <p:attrNameLst>
                                          <p:attrName>style.visibility</p:attrName>
                                        </p:attrNameLst>
                                      </p:cBhvr>
                                      <p:to>
                                        <p:strVal val="visible"/>
                                      </p:to>
                                    </p:set>
                                    <p:anim calcmode="lin" valueType="num">
                                      <p:cBhvr additive="base">
                                        <p:cTn id="80" dur="300"/>
                                        <p:tgtEl>
                                          <p:spTgt spid="24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1"/>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a:t>COMSOL Multiphysics</a:t>
            </a:r>
            <a:endParaRPr/>
          </a:p>
        </p:txBody>
      </p:sp>
      <p:sp>
        <p:nvSpPr>
          <p:cNvPr id="254" name="Google Shape;254;p21"/>
          <p:cNvSpPr txBox="1">
            <a:spLocks noGrp="1"/>
          </p:cNvSpPr>
          <p:nvPr>
            <p:ph type="body" idx="1"/>
          </p:nvPr>
        </p:nvSpPr>
        <p:spPr>
          <a:xfrm>
            <a:off x="1037050" y="998850"/>
            <a:ext cx="4523700" cy="15729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CA"/>
              <a:t>Designed a single COMSOL file that contains all the infrastructure needed to switch between and build off of sensor types imported from CADQuery.</a:t>
            </a:r>
            <a:endParaRPr/>
          </a:p>
          <a:p>
            <a:pPr marL="0" lvl="0" indent="0" algn="l" rtl="0">
              <a:spcBef>
                <a:spcPts val="0"/>
              </a:spcBef>
              <a:spcAft>
                <a:spcPts val="0"/>
              </a:spcAft>
              <a:buNone/>
            </a:pPr>
            <a:endParaRPr/>
          </a:p>
          <a:p>
            <a:pPr marL="457200" lvl="0" indent="-311150" algn="l" rtl="0">
              <a:spcBef>
                <a:spcPts val="0"/>
              </a:spcBef>
              <a:spcAft>
                <a:spcPts val="0"/>
              </a:spcAft>
              <a:buSzPts val="1300"/>
              <a:buChar char="-"/>
            </a:pPr>
            <a:r>
              <a:rPr lang="en-CA"/>
              <a:t>Various other easily modifiable parameters to change the sensor and detector as a whole.</a:t>
            </a:r>
            <a:endParaRPr/>
          </a:p>
        </p:txBody>
      </p:sp>
      <p:pic>
        <p:nvPicPr>
          <p:cNvPr id="255" name="Google Shape;255;p21"/>
          <p:cNvPicPr preferRelativeResize="0"/>
          <p:nvPr/>
        </p:nvPicPr>
        <p:blipFill>
          <a:blip r:embed="rId3">
            <a:alphaModFix/>
          </a:blip>
          <a:stretch>
            <a:fillRect/>
          </a:stretch>
        </p:blipFill>
        <p:spPr>
          <a:xfrm>
            <a:off x="7473800" y="57600"/>
            <a:ext cx="1613400" cy="3610496"/>
          </a:xfrm>
          <a:prstGeom prst="rect">
            <a:avLst/>
          </a:prstGeom>
          <a:noFill/>
          <a:ln w="19050" cap="flat" cmpd="sng">
            <a:solidFill>
              <a:schemeClr val="lt1"/>
            </a:solidFill>
            <a:prstDash val="solid"/>
            <a:round/>
            <a:headEnd type="none" w="sm" len="sm"/>
            <a:tailEnd type="none" w="sm" len="sm"/>
          </a:ln>
        </p:spPr>
      </p:pic>
      <p:pic>
        <p:nvPicPr>
          <p:cNvPr id="256" name="Google Shape;256;p21"/>
          <p:cNvPicPr preferRelativeResize="0"/>
          <p:nvPr/>
        </p:nvPicPr>
        <p:blipFill>
          <a:blip r:embed="rId4">
            <a:alphaModFix/>
          </a:blip>
          <a:stretch>
            <a:fillRect/>
          </a:stretch>
        </p:blipFill>
        <p:spPr>
          <a:xfrm>
            <a:off x="6912525" y="3689300"/>
            <a:ext cx="2174675" cy="1424800"/>
          </a:xfrm>
          <a:prstGeom prst="rect">
            <a:avLst/>
          </a:prstGeom>
          <a:noFill/>
          <a:ln w="19050" cap="flat" cmpd="sng">
            <a:solidFill>
              <a:schemeClr val="lt1"/>
            </a:solidFill>
            <a:prstDash val="solid"/>
            <a:round/>
            <a:headEnd type="none" w="sm" len="sm"/>
            <a:tailEnd type="none" w="sm" len="sm"/>
          </a:ln>
        </p:spPr>
      </p:pic>
      <p:pic>
        <p:nvPicPr>
          <p:cNvPr id="257" name="Google Shape;257;p21" title="Screenshot 2026-08-07 110028.png"/>
          <p:cNvPicPr preferRelativeResize="0"/>
          <p:nvPr/>
        </p:nvPicPr>
        <p:blipFill>
          <a:blip r:embed="rId5">
            <a:alphaModFix/>
          </a:blip>
          <a:stretch>
            <a:fillRect/>
          </a:stretch>
        </p:blipFill>
        <p:spPr>
          <a:xfrm>
            <a:off x="70453" y="2945025"/>
            <a:ext cx="1355047" cy="2129400"/>
          </a:xfrm>
          <a:prstGeom prst="rect">
            <a:avLst/>
          </a:prstGeom>
          <a:noFill/>
          <a:ln w="19050" cap="flat" cmpd="sng">
            <a:solidFill>
              <a:schemeClr val="lt1"/>
            </a:solidFill>
            <a:prstDash val="solid"/>
            <a:round/>
            <a:headEnd type="none" w="sm" len="sm"/>
            <a:tailEnd type="none" w="sm" len="sm"/>
          </a:ln>
        </p:spPr>
      </p:pic>
      <p:pic>
        <p:nvPicPr>
          <p:cNvPr id="258" name="Google Shape;258;p21" title="Screenshot 2026-08-07 110041.png"/>
          <p:cNvPicPr preferRelativeResize="0"/>
          <p:nvPr/>
        </p:nvPicPr>
        <p:blipFill>
          <a:blip r:embed="rId6">
            <a:alphaModFix/>
          </a:blip>
          <a:stretch>
            <a:fillRect/>
          </a:stretch>
        </p:blipFill>
        <p:spPr>
          <a:xfrm>
            <a:off x="1577900" y="2945025"/>
            <a:ext cx="2025527" cy="2129400"/>
          </a:xfrm>
          <a:prstGeom prst="rect">
            <a:avLst/>
          </a:prstGeom>
          <a:noFill/>
          <a:ln w="19050" cap="flat" cmpd="sng">
            <a:solidFill>
              <a:schemeClr val="lt1"/>
            </a:solidFill>
            <a:prstDash val="solid"/>
            <a:round/>
            <a:headEnd type="none" w="sm" len="sm"/>
            <a:tailEnd type="none" w="sm" len="sm"/>
          </a:ln>
        </p:spPr>
      </p:pic>
      <p:pic>
        <p:nvPicPr>
          <p:cNvPr id="259" name="Google Shape;259;p21" title="Screenshot 2026-08-07 110055.png"/>
          <p:cNvPicPr preferRelativeResize="0"/>
          <p:nvPr/>
        </p:nvPicPr>
        <p:blipFill>
          <a:blip r:embed="rId7">
            <a:alphaModFix/>
          </a:blip>
          <a:stretch>
            <a:fillRect/>
          </a:stretch>
        </p:blipFill>
        <p:spPr>
          <a:xfrm>
            <a:off x="3755825" y="2945025"/>
            <a:ext cx="2001825" cy="2129400"/>
          </a:xfrm>
          <a:prstGeom prst="rect">
            <a:avLst/>
          </a:prstGeom>
          <a:noFill/>
          <a:ln w="19050" cap="flat" cmpd="sng">
            <a:solidFill>
              <a:schemeClr val="lt1"/>
            </a:solidFill>
            <a:prstDash val="solid"/>
            <a:round/>
            <a:headEnd type="none" w="sm" len="sm"/>
            <a:tailEnd type="none" w="sm" len="sm"/>
          </a:ln>
        </p:spPr>
      </p:pic>
      <p:cxnSp>
        <p:nvCxnSpPr>
          <p:cNvPr id="260" name="Google Shape;260;p21"/>
          <p:cNvCxnSpPr>
            <a:stCxn id="257" idx="0"/>
            <a:endCxn id="258" idx="0"/>
          </p:cNvCxnSpPr>
          <p:nvPr/>
        </p:nvCxnSpPr>
        <p:spPr>
          <a:xfrm rot="-5400000" flipH="1">
            <a:off x="1668976" y="2024025"/>
            <a:ext cx="600" cy="1842600"/>
          </a:xfrm>
          <a:prstGeom prst="curvedConnector3">
            <a:avLst>
              <a:gd name="adj1" fmla="val -56216668"/>
            </a:avLst>
          </a:prstGeom>
          <a:noFill/>
          <a:ln w="9525" cap="flat" cmpd="sng">
            <a:solidFill>
              <a:srgbClr val="3CFF9F"/>
            </a:solidFill>
            <a:prstDash val="solid"/>
            <a:round/>
            <a:headEnd type="none" w="med" len="med"/>
            <a:tailEnd type="stealth" w="med" len="med"/>
          </a:ln>
        </p:spPr>
      </p:cxnSp>
      <p:cxnSp>
        <p:nvCxnSpPr>
          <p:cNvPr id="261" name="Google Shape;261;p21"/>
          <p:cNvCxnSpPr>
            <a:stCxn id="258" idx="0"/>
            <a:endCxn id="259" idx="0"/>
          </p:cNvCxnSpPr>
          <p:nvPr/>
        </p:nvCxnSpPr>
        <p:spPr>
          <a:xfrm rot="-5400000" flipH="1">
            <a:off x="3673363" y="1862325"/>
            <a:ext cx="600" cy="2166000"/>
          </a:xfrm>
          <a:prstGeom prst="curvedConnector3">
            <a:avLst>
              <a:gd name="adj1" fmla="val -56216667"/>
            </a:avLst>
          </a:prstGeom>
          <a:noFill/>
          <a:ln w="9525" cap="flat" cmpd="sng">
            <a:solidFill>
              <a:srgbClr val="3CFF9F"/>
            </a:solidFill>
            <a:prstDash val="solid"/>
            <a:round/>
            <a:headEnd type="none" w="med" len="med"/>
            <a:tailEnd type="stealth" w="med" len="med"/>
          </a:ln>
        </p:spPr>
      </p:cxnSp>
      <p:sp>
        <p:nvSpPr>
          <p:cNvPr id="262" name="Google Shape;262;p21"/>
          <p:cNvSpPr txBox="1"/>
          <p:nvPr/>
        </p:nvSpPr>
        <p:spPr>
          <a:xfrm>
            <a:off x="0" y="0"/>
            <a:ext cx="395100" cy="4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1300">
                <a:solidFill>
                  <a:schemeClr val="lt1"/>
                </a:solidFill>
                <a:latin typeface="Lato"/>
                <a:ea typeface="Lato"/>
                <a:cs typeface="Lato"/>
                <a:sym typeface="Lato"/>
              </a:rPr>
              <a:t>9</a:t>
            </a:r>
            <a:endParaRPr sz="1300">
              <a:solidFill>
                <a:schemeClr val="lt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Focus</vt:lpstr>
      <vt:lpstr>PowerPoint Presentation</vt:lpstr>
      <vt:lpstr>Simulations</vt:lpstr>
      <vt:lpstr>CADQuery -- Start</vt:lpstr>
      <vt:lpstr>CADQuery -- Tetrahedral</vt:lpstr>
      <vt:lpstr>CADQuery -- Canonical Fibonacci Lattice</vt:lpstr>
      <vt:lpstr>CADQuery -- Regular Dodecahedron</vt:lpstr>
      <vt:lpstr>CADQuery -- Config</vt:lpstr>
      <vt:lpstr>COMSOL Multiphysics</vt:lpstr>
      <vt:lpstr>COMSOL Multiphysics</vt:lpstr>
      <vt:lpstr>COMSOL Multiphysics Final 19-anode sensor designs</vt:lpstr>
      <vt:lpstr>COMSOL Multiphysics</vt:lpstr>
      <vt:lpstr>COMSOL Multiphysics</vt:lpstr>
      <vt:lpstr>Servers</vt:lpstr>
      <vt:lpstr>Background </vt:lpstr>
      <vt:lpstr>Background</vt:lpstr>
      <vt:lpstr>Structure New design</vt:lpstr>
      <vt:lpstr>Structure</vt:lpstr>
      <vt:lpstr>End Result</vt:lpstr>
      <vt:lpstr>End Result</vt:lpstr>
      <vt:lpstr>Thank you!</vt:lpstr>
      <vt:lpstr>Extra Slides</vt:lpstr>
      <vt:lpstr>CADQuery -- Diagram/Legend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17</cp:revision>
  <dcterms:modified xsi:type="dcterms:W3CDTF">2026-08-13T01:55:46Z</dcterms:modified>
</cp:coreProperties>
</file>