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1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notesSlides/notesSlide2.xml" ContentType="application/vnd.openxmlformats-officedocument.presentationml.notesSlide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notesSlides/notesSlide5.xml" ContentType="application/vnd.openxmlformats-officedocument.presentationml.notesSlide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9"/>
  </p:notesMasterIdLst>
  <p:sldIdLst>
    <p:sldId id="313" r:id="rId2"/>
    <p:sldId id="320" r:id="rId3"/>
    <p:sldId id="314" r:id="rId4"/>
    <p:sldId id="655" r:id="rId5"/>
    <p:sldId id="682" r:id="rId6"/>
    <p:sldId id="704" r:id="rId7"/>
    <p:sldId id="703" r:id="rId8"/>
    <p:sldId id="312" r:id="rId9"/>
    <p:sldId id="713" r:id="rId10"/>
    <p:sldId id="729" r:id="rId11"/>
    <p:sldId id="317" r:id="rId12"/>
    <p:sldId id="714" r:id="rId13"/>
    <p:sldId id="256" r:id="rId14"/>
    <p:sldId id="322" r:id="rId15"/>
    <p:sldId id="325" r:id="rId16"/>
    <p:sldId id="326" r:id="rId17"/>
    <p:sldId id="330" r:id="rId18"/>
    <p:sldId id="332" r:id="rId19"/>
    <p:sldId id="705" r:id="rId20"/>
    <p:sldId id="706" r:id="rId21"/>
    <p:sldId id="329" r:id="rId22"/>
    <p:sldId id="333" r:id="rId23"/>
    <p:sldId id="334" r:id="rId24"/>
    <p:sldId id="712" r:id="rId25"/>
    <p:sldId id="708" r:id="rId26"/>
    <p:sldId id="709" r:id="rId27"/>
    <p:sldId id="654" r:id="rId28"/>
    <p:sldId id="727" r:id="rId29"/>
    <p:sldId id="728" r:id="rId30"/>
    <p:sldId id="720" r:id="rId31"/>
    <p:sldId id="724" r:id="rId32"/>
    <p:sldId id="721" r:id="rId33"/>
    <p:sldId id="722" r:id="rId34"/>
    <p:sldId id="715" r:id="rId35"/>
    <p:sldId id="718" r:id="rId36"/>
    <p:sldId id="315" r:id="rId37"/>
    <p:sldId id="725" r:id="rId38"/>
  </p:sldIdLst>
  <p:sldSz cx="9144000" cy="5143500" type="screen16x9"/>
  <p:notesSz cx="6858000" cy="9144000"/>
  <p:embeddedFontLst>
    <p:embeddedFont>
      <p:font typeface="Bellota Text" panose="020B0604020202020204" charset="0"/>
      <p:regular r:id="rId40"/>
      <p:bold r:id="rId41"/>
      <p:italic r:id="rId42"/>
      <p:boldItalic r:id="rId43"/>
    </p:embeddedFont>
    <p:embeddedFont>
      <p:font typeface="Playfair Display" panose="00000500000000000000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E7E7E7"/>
    <a:srgbClr val="ECECEC"/>
    <a:srgbClr val="2C42A0"/>
    <a:srgbClr val="5B5B5B"/>
    <a:srgbClr val="EBEBEB"/>
    <a:srgbClr val="0070C0"/>
    <a:srgbClr val="EAEAEA"/>
    <a:srgbClr val="F7F7F7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E09C7D-E5A5-4C4D-9CFB-A8C8703BAB67}">
  <a:tblStyle styleId="{0DE09C7D-E5A5-4C4D-9CFB-A8C8703BAB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BA25974-9062-4FF2-A25F-A546D1C0737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829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8:53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37 285 24575,'1'-28'0,"-1"8"0,-1-27 0,0 41 0,0 0 0,0 0 0,-1 0 0,1 1 0,-1-1 0,0 0 0,-1 1 0,-5-10 0,6 11 7,0 0 0,0 0 1,0 0-1,0-1 0,1 1 0,0 0 0,0-1 0,-1-8 0,1-38-427,2 32-589,-1 7-5817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11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1240 3 24575,'-9'-2'0,"9"2"0,-1 0 0,1 0 0,-1 0 0,1 0 0,-1-1 0,1 1 0,-1 0 0,1 0 0,-1 0 0,1 0 0,0 0 0,-1 0 0,1 0 0,-1 0 0,1 1 0,-1-1 0,1 0 0,-1 0 0,1 0 0,-1 0 0,1 1 0,0-1 0,-1 0 0,1 0 0,0 1 0,-1-1 0,1 0 0,0 1 0,-1-1 0,1 0 0,0 1 0,-1-1 0,1 0 0,0 1 0,-1 0 0,0 0 0,1 0 0,-1-1 0,0 1 0,1 0 0,-1-1 0,0 1 0,0-1 0,0 1 0,0-1 0,0 1 0,1-1 0,-1 1 0,0-1 0,0 0 0,-2 1 0,2-1 0,0 0 0,0 0 0,0 1 0,0-1 0,0 0 0,0 1 0,0-1 0,0 1 0,0-1 0,0 1 0,1 0 0,-1-1 0,-1 2 0,-10 12 0,3-4 0,-1 0 0,-12 11 0,19-19 0,0 1 0,-1-1 0,1 0 0,-1 0 0,0 0 0,0 0 0,1-1 0,-1 1 0,0-1 0,0 0 0,-8 1 0,4-1 0,0 0 0,1 1 0,-1 1 0,0-1 0,-11 6 0,10-4 0,0 0 0,0-1 0,-13 3 0,-5-1 0,-1-1 0,-41-1 0,17-2 0,-44-2 0,86-1 0,0 0 0,1 0 0,-1-1 0,1 0 0,-17-9 0,17 8 0,0 0 0,0 0 0,0 1 0,0 0 0,0 1 0,-13-2 0,0 1 0,1-1 0,-1-1 0,-23-8 0,17 4 0,11 4 0,-33-4 0,19 4 0,14 2 0,-30-1 0,-195 5-1365,232-1-5461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4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27 285 24575,'1'-22'0,"6"-39"0,-5 51 0,4-21 0,-3 20 0,-1-1 0,-1 1 0,1-13 0,-2 20 0,0 0 0,0 1 0,-1-1 0,1 0 0,-1 1 0,0-1 0,0 1 0,-1-1 0,1 1 0,-1-1 0,1 1 0,-1 0 0,-4-6 0,-7-4 0,10 11 0,1-1 0,-1 0 0,1 1 0,0-1 0,0 0 0,-3-4 0,5 7 0,0 0 0,0-1 0,0 1 0,0 0 0,0-1 0,0 1 0,0 0 0,0-1 0,0 1 0,0-1 0,0 1 0,0 0 0,0-1 0,0 1 0,0 0 0,0-1 0,0 1 0,0-1 0,0 1 0,1 0 0,-1-1 0,0 1 0,0 0 0,0-1 0,1 1 0,-1 0 0,0 0 0,0-1 0,1 1 0,-1 0 0,0 0 0,1-1 0,-1 1 0,0 0 0,1 0 0,-1 0 0,0 0 0,1-1 0,-1 1 0,0 0 0,1 0 0,-1 0 0,1 0 0,-1 0 0,0 0 0,1 0 0,-1 0 0,0 0 0,1 0 0,-1 0 0,1 0 0,-1 1 0,3-1 0,-1 0 0,1 0 0,-1 0 0,0 0 0,1 1 0,-1-1 0,3 2 0,16 9-1365,-11-6-5461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4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 24575,'0'1'0,"0"0"0,0 0 0,0 0 0,1 0 0,-1 0 0,0 0 0,0-1 0,1 1 0,-1 0 0,0 0 0,1 0 0,-1 0 0,1-1 0,-1 1 0,1 0 0,0 0 0,-1-1 0,1 1 0,0 0 0,-1-1 0,2 2 0,0-1 0,0 0 0,1 0 0,-1 0 0,0 0 0,1 0 0,-1-1 0,0 1 0,4 0 0,4-1 0,0 1 0,0-1 0,10-1 0,-20 1 0,3-1 0,0 1 0,-1-1 0,1 1 0,0-1 0,-1 0 0,1 0 0,-1 0 0,1 0 0,-1 0 0,1-1 0,-1 1 0,0-1 0,0 0 0,3-2 0,-1-1 0,1 0 0,-1 0 0,-1 0 0,7-11 0,-9 14-124,0 1 0,0-1 0,0 1 0,0-1 0,0 1 0,1 0-1,-1-1 1,0 1 0,1 0 0,1-1 0,7-3-6702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5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24575,'2'0'0,"5"0"0,4 0 0,0 2 0,0 1 0,0 0 0,-1 3 0,0 2 0,0-2 0,-2 2 0,0-2 0,4-1 0,-1 0 0,0 0 0,0-1 0,1-2 0,-2 0-8191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6.0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24575,'-1'38'0,"1"-17"0,-1 0 0,4 21 0,-1-33 0,1-1 0,-1 1 0,2 0 0,-1-1 0,7 10 0,-5-7 0,0 0 0,5 14 0,-1 4-341,-2 0 0,0 0-1,3 54 1,-10-72-6485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6.6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144 1 24575,'-2'0'0,"0"0"0,-1 0 0,1 1 0,0-1 0,0 1 0,0 0 0,0 0 0,0 0 0,0 0 0,0 0 0,0 0 0,0 0 0,0 0 0,-2 3 0,-23 26 0,14-14 0,11-14 0,1 0 0,-1 0 0,1 1 0,-1-1 0,1 0 0,0 1 0,0-1 0,0 1 0,0-1 0,0 1 0,0 0 0,1-1 0,-1 1 0,1 4 0,0 2 0,1 0 0,0 0 0,2 11 0,-1-13 0,-1 0 0,0 0 0,0 0 0,0 0 0,-1 0 0,-1 9 0,1-16-11,-2 9 38,1 0-1,-2 0 0,1 0 1,-5 9-1,6-16-40,0 0-1,1-1 0,-1 0 0,0 1 1,0-1-1,0 0 0,0 1 0,0-1 1,-1 0-1,1 0 0,0 0 0,-1 0 1,0 1-1,0-2-43,1 1 0,0-1-1,0 0 1,0 1 0,0-1 0,0 0 0,0 0-1,0 0 1,0 0 0,0 0 0,-1 0 0,1-1 0,0 1-1,0 0 1,0 0 0,0-1 0,0 1 0,0-1 0,0 1-1,0-1 1,-2-1 0,-5-3-6768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7.2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374 78 24575,'-62'0'0,"-66"-1"0,120 0 0,1-1 0,-1 0 0,1 0 0,-1-1 0,1 0 0,0 0 0,0-1 0,0 0 0,-8-6 0,5 3 0,0 1 0,-1 1 0,-12-6 0,-17-1-1365,31 10-5461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8.3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296 1 24575,'-5'1'0,"1"0"0,0 0 0,0 1 0,0-1 0,0 1 0,0 0 0,0 0 0,1 0 0,-6 4 0,-7 4 0,2-2 0,-6 2 0,1 1 0,-23 18 0,35-25 0,1 1 0,-1-2 0,0 1 0,-12 4 0,12-6 0,1 1 0,-1 0 0,1 1 0,-1-1 0,-10 9 0,13-8 0,0 0 0,0 1 0,0-1 0,1 1 0,-1 0 0,1 0 0,0 0 0,1 1 0,-1-1 0,1 0 0,0 1 0,0 0 0,1-1 0,-1 7 0,2-10 0,0 0 0,0 0 0,1 0 0,-1 0 0,1-1 0,-1 1 0,1 0 0,0 0 0,0-1 0,0 1 0,0 0 0,2 2 0,6 14 0,-7-6-80,0 1-1,0-1 1,-2 1-1,0 20 1,-1-17-883,1-2-5863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8.8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24575,'2'0'0,"0"0"0,0 0 0,0 0 0,0 0 0,0 1 0,0-1 0,0 1 0,0-1 0,0 1 0,0 0 0,0 0 0,0 0 0,-1 0 0,1 0 0,0 0 0,-1 1 0,3 1 0,-2-1 0,0 1 0,0-1 0,-1 1 0,1 0 0,-1-1 0,0 1 0,1 0 0,-1 0 0,-1 0 0,2 5 0,0 5 0,-1 0 0,-1 0 0,0 0 0,-3 17 0,3-27 0,-5 18 0,4-17 0,0 0 0,0 0 0,1 0 0,-1 0 0,1 0 0,-1 5 0,2-8 0,-1 0 0,0 0 0,0 0 0,0-1 0,1 1 0,-1 0 0,1 0 0,-1 0 0,0 0 0,1 0 0,0-1 0,-1 1 0,1 0 0,-1-1 0,1 1 0,0 0 0,-1-1 0,1 1 0,0-1 0,0 1 0,0-1 0,-1 1 0,1-1 0,0 1 0,0-1 0,0 0 0,0 0 0,0 1 0,0-1 0,0 0 0,1 0 0,8 1-87,0 0 0,17-2 0,-16 1-1017,3-1-5722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9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24575,'5'6'0,"0"-1"0,0 0 0,0 0 0,0 0 0,1-1 0,0 0 0,0 0 0,7 4 0,-13-8 0,56 29 0,-16-11 0,-37-16 5,0 0 0,1-1 0,-1 0 0,0 0 0,1 0 0,0 0 0,-1-1 0,1 1 0,-1-1 0,1 0 0,0 0 0,-1 0 0,1-1 0,0 1 0,-1-1 0,1 0 0,-1 0 0,1 0 0,-1 0 0,0-1 0,1 1 0,-1-1 0,3-2 0,1-1-170,0 0 0,-1-1 0,1 1 0,-1-1 0,0-1 0,-1 1 0,0-1 0,8-13 0,-8 11-6661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40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1 140 24575,'1'0'0,"1"-1"0,-1 0 0,1 0 0,-1 0 0,1 0 0,-1 0 0,0-1 0,0 1 0,2-2 0,2-2 0,69-65 0,-27 35 0,-28 22-1365,-11 9-5461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12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187 227 24575,'-10'7'0,"0"1"0,9-8 0,1 0 0,-1 0 0,1 0 0,0 0 0,-1 0 0,1 0 0,-1 0 0,1 0 0,0 0 0,-1 0 0,1 0 0,-1 0 0,1-1 0,0 1 0,-1 0 0,1 0 0,0 0 0,-1-1 0,1 1 0,0 0 0,0 0 0,-1-1 0,1 1 0,0 0 0,-1-1 0,1 1 0,0 0 0,0-1 0,0 1 0,0 0 0,-1-1 0,1 0 0,-14-31 0,11 24 0,0 1 0,0 0 0,0 0 0,-1 0 0,0 1 0,0-1 0,-8-7 0,-15-19 0,20 23 0,0 1 0,-11-10 0,12 12-195,0 1 0,0-1 0,1-1 0,0 1 0,0-1 0,-4-10 0,4 10-6631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40.4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24575,'2'0'0,"4"0"0,1 0 0,1 2 0,1 1 0,1 0 0,1-1 0,-1-2 0,-1-2 0,-1-3 0,0 0 0,-1-4 0,2 0 0,0-1 0,0 2 0,1 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44.6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412 176 24575,'-27'0'0,"-54"-2"0,71 1 0,0-1 0,0 0 0,0 0 0,1-1 0,-1 0 0,-10-6 0,-9-4 0,18 9 0,1-1 0,-1 0 0,-17-12 0,20 11 0,0 2 0,-1-1 0,1 1 0,-1 0 0,-10-2 0,11 3 0,-1 0 0,1-1 0,0 1 0,0-2 0,-11-6 0,17 10-52,1 0-1,0-1 1,0 1-1,0 0 1,0 0-1,0 0 1,0-1-1,1 1 1,-1 0-1,0-1 1,1 1-1,-1 0 1,1-1-1,-1 1 1,1-1-1,-1 1 1,1-1-1,0 1 1,0-1-1,0 1 0,0-1 1,0 0-1,0 1 1,0-1-1,1-1 1,2-8-6774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45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0 226 24575,'3'0'0,"-1"0"0,0 0 0,1 0 0,-1-1 0,0 1 0,1-1 0,-1 1 0,0-1 0,0 0 0,0 0 0,1 0 0,-1 0 0,0 0 0,0 0 0,0 0 0,-1-1 0,1 1 0,2-3 0,-2 1 0,1-1 0,-1 1 0,0 0 0,-1-1 0,1 0 0,0 1 0,-1-1 0,0 0 0,0 0 0,0-4 0,2-1 0,-1 1 0,1-1 0,1 1 0,5-10 0,-6 11 0,1 0 0,-1 0 0,-1 0 0,1 0 0,-1-1 0,2-13 0,-3 19-70,-1-1-48,0 0 1,1 0-1,-1 0 0,0 0 0,-1 0 1,1 0-1,0 0 0,-1 0 0,0 0 1,-1-5-1,-4-1-6708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46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246 0 24575,'-2'1'0,"0"0"0,0-1 0,1 1 0,-1 0 0,0 0 0,1 0 0,-1 1 0,1-1 0,-1 0 0,1 1 0,0-1 0,-2 2 0,-9 8 0,7-8 0,0-1 0,-1 0 0,1 0 0,-7 2 0,-18 6 0,24-7 0,0-1 0,0 0 0,-1 0 0,1 0 0,0-1 0,-1 0 0,0 0 0,-9-1 0,-24 4 0,39-4 6,-1 1 0,0-1 0,0 1 0,1 0 0,-1 0 0,0 0 0,1 0 0,-1 0 0,1 0 0,-1 0 0,1 0 0,-1 0 0,1 1 0,0-1 0,0 0 0,0 1 0,-1-1 0,2 1 0,-3 3 0,1 0-254,0 0 1,1 0-1,-1 0 1,1 0-1,-1 10 1,1-2-6579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4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0 24575,'-2'2'0,"0"0"0,1 0 0,-1 0 0,1 0 0,0 0 0,-1 0 0,1 0 0,0 1 0,0-1 0,-1 4 0,1-2 0,-1 1 0,0 0 0,1 1 0,-1-1 0,1 1 0,0 0 0,1-1 0,0 1 0,-1 0 0,2 0 0,-1-1 0,2 8 0,0-2 0,1-1 0,0 1 0,1-1 0,0 0 0,6 10 0,-8-16 0,0 0 0,0 0 0,-1 0 0,1 1 0,-1-1 0,0 1 0,-1-1 0,1 1 0,-1-1 0,0 1 0,0-1 0,0 1 0,0-1 0,-2 7 0,0-4 0,0-1 0,0 0 0,0 0 0,-1 0 0,0 0 0,0-1 0,-1 1 0,0-1 0,-6 8 0,-5 11 0,13-20 0,0 0 0,-1 0 0,1 0 0,-1-1 0,1 1 0,-7 5 0,2-4 0,2 0 0,0-1 0,0 1 0,0 0 0,1 0 0,-1 0 0,1 0 0,-4 8 0,-38 68 0,44-77 9,0 0 0,0-1 0,1 1 0,-1 0 0,1 0-1,0 1 1,0-1 0,0 7 0,0 35-622,1-33-219,1-1-5994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6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24575,'0'0'0,"-1"1"0,1-1 0,-1 0 0,1 1 0,-1-1 0,1 0 0,-1 1 0,1-1 0,-1 1 0,1-1 0,-1 1 0,1-1 0,0 1 0,-1-1 0,1 1 0,0-1 0,0 1 0,-1-1 0,1 1 0,0 0 0,0-1 0,0 1 0,0-1 0,0 1 0,0 0 0,0 0 0,-1 18 0,1-17 0,1 0 0,0 0 0,-1 0 0,1 0 0,0 0 0,0 0 0,0 0 0,0 0 0,1-1 0,-1 1 0,0 0 0,1-1 0,-1 1 0,1-1 0,-1 0 0,1 1 0,0-1 0,0 0 0,2 1 0,6 3 0,0 0 0,16 4 0,-14-5 0,-1 0 0,1-1 0,-1 0 0,1-1 0,22 1 0,50-3 0,-31-2 0,-49 2 0,0 0 0,0 0 0,0 0 0,0 1 0,0-1 0,1 1 0,-1 0 0,-1 0 0,1 1 0,7 2 0,-4 0 0,0-2 0,-1 1 0,1-1 0,0 0 0,0 0 0,0-1 0,14 1 0,54-2 0,-34-2 0,220 2 0,-258 0 0,-1 0 0,1 0 0,-1 0 0,1 0 0,-1 1 0,1-1 0,-1 1 0,1 0 0,-1-1 0,1 1 0,-1 0 0,0 1 0,0-1 0,0 0 0,4 3 0,-4-2 0,0 1 0,0 0 0,0-1 0,0 1 0,-1 0 0,1 0 0,-1 0 0,1 0 0,-1 0 0,0 1 0,0 4 0,1 0 0,7 22 0,-9-29 0,1 0 0,-1 0 0,1 0 0,-1 0 0,1 0 0,0-1 0,-1 1 0,1 0 0,0 0 0,-1 0 0,1-1 0,0 1 0,0 0 0,0-1 0,0 1 0,0 0 0,0-1 0,0 1 0,0-1 0,0 0 0,0 1 0,0-1 0,2 0 0,66-3-1365,-57 3-5461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8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1565 419 24575,'0'0'0,"0"1"0,0 0 0,-1 0 0,1 0 0,0 0 0,-1 0 0,1 0 0,-1 0 0,1 0 0,-1-1 0,1 1 0,-1 0 0,0 0 0,1-1 0,-1 1 0,0 0 0,0-1 0,1 1 0,-1-1 0,0 1 0,0-1 0,0 1 0,0-1 0,0 1 0,0-1 0,-1 1 0,-26 4 0,-17-2 0,-60-3 0,34-2 0,44 3 0,-1-1 0,1-2 0,-1-1 0,-45-10 0,-73-29 0,140 40 0,0 1 0,1-1 0,0 1 0,0-1 0,0 0 0,-7-4 0,2 1 0,1 0 0,-13-3 0,15 5 0,1 1 0,-1-1 0,1 0 0,0 0 0,0-1 0,0 1 0,-8-8 0,9 7 0,1 1 0,-1-1 0,1 1 0,-1 1 0,0-1 0,-7-2 0,7 3 0,1 1 0,-1-2 0,1 1 0,0 0 0,0-1 0,0 0 0,0 0 0,-5-5 0,-7-11 0,7 8 0,0 1 0,0 0 0,-21-16 0,19 17 0,-17-17 0,7 6 0,16 17 0,1 0 0,-1 0 0,1 1 0,-1-1 0,0 1 0,0 0 0,-8-2 0,-14-5 0,3-3 0,-1 1 0,-36-10 0,55 19 0,1 0 0,-1 0 0,-8-6 0,10 6 0,-1 0 0,1-1 0,-1 1 0,0 1 0,-9-3 0,-7-1 0,18 4 0,0 0 0,-1 0 0,1 0 0,-1 0 0,1 1 0,-1-1 0,1 1 0,-1 0 0,1 0 0,-1 1 0,1-1 0,-1 1 0,1-1 0,0 1 0,-5 2 0,1 0 0,0 0 0,0-1 0,0 0 0,0 0 0,0-1 0,-1 1 0,1-2 0,-14 1 0,-2-2 0,-35-6 0,21 1 0,30 5 0,1-1 0,0 1 0,0-1 0,-9-5 0,-9-2 0,14 5-1365,1-1-5461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45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1080 0 24575,'4'1'0,"0"0"0,0 0 0,0 0 0,0 0 0,-1 1 0,1 0 0,0-1 0,6 6 0,-3-3 0,-4-2 0,1-1 0,-1 2 0,0-1 0,0 0 0,0 1 0,0-1 0,0 1 0,3 4 0,-5-6 0,-1 0 0,1 0 0,-1 0 0,1 0 0,-1 0 0,1 0 0,-1 0 0,0 0 0,0 0 0,1 0 0,-1 1 0,0-1 0,0 0 0,0 0 0,0 0 0,0 0 0,-1 0 0,1 0 0,0 1 0,0-1 0,-1 0 0,1 0 0,-1 0 0,1 0 0,-1 0 0,1 0 0,-1 0 0,1 0 0,-1-1 0,0 1 0,0 0 0,1 0 0,-2 1 0,-62 50 0,56-45 0,0-1 0,0 1 0,0-2 0,-1 1 0,1-1 0,-17 6 0,-58 17 0,20-9 0,50-13 0,0 1 0,1 0 0,-1 1 0,-16 14 0,13-11 0,12-6 0,0-1 0,0 1 0,0 0 0,1 0 0,0 0 0,0 0 0,0 1 0,1-1 0,-1 1 0,-1 6 0,-2 6 0,1-9 0,1 1 0,-1-1 0,-1 0 0,0 0 0,0 0 0,-1-1 0,0 0 0,0 0 0,-1-1 0,0 0 0,-15 11 0,-125 87 0,125-88 0,14-10 0,1-1 0,-1 0 0,-14 7 0,15-9 0,0 1 0,0 0 0,0 1 0,1-1 0,-9 9 0,-7 6 0,16-15 0,-1 0 0,0-1 0,0 1 0,-15 4 0,13-5 0,0 0 0,-19 12 0,2-3 0,22-11 0,1 0 0,-1 0 0,1 0 0,-1 1 0,1 0 0,-5 4 0,3-3 0,0 0 0,0 0 0,0 0 0,0-1 0,0 0 0,-1 0 0,-12 3 0,11-4 0,0 1 0,0 0 0,1 0 0,-1 1 0,-8 6 0,-2 0 0,15-9 0,0 0 0,1 1 0,-1-1 0,1 1 0,-1 0 0,1-1 0,-4 4 0,4-2 0,-9 9 0,11-12 0,-1 1 0,1-1 0,0 0 0,0 0 0,0 0 0,-1 1 0,1-1 0,0 0 0,0 0 0,0 1 0,0-1 0,0 0 0,-1 1 0,1-1 0,0 0 0,0 0 0,0 1 0,0-1 0,0 0 0,0 1 0,0-1 0,0 0 0,0 1 0,0-1 0,0 0 0,0 0 0,0 1 0,1-1 0,-1 0 0,0 1 0,0-1 0,0 0 0,0 0 0,0 1 0,0-1 0,1 0 0,-1 0 0,0 1 0,0-1 0,1 0 0,-1 0-50,1 0-1,-1 0 1,0 1-1,1-1 0,-1 0 1,0 0-1,1 0 1,-1-1-1,1 1 1,-1 0-1,0 0 0,1 0 1,-1 0-1,0 0 1,1 0-1,-1 0 1,0-1-1,1 1 0,-1 0 1,0 0-1,1 0 1,-1-1-1,0 1 1,0 0-1,1-1 1,-1 1-1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48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1 655 24575,'0'2'0,"0"-1"0,1 1 0,-1-1 0,1 1 0,-1-1 0,1 1 0,-1-1 0,1 0 0,0 0 0,0 1 0,0-1 0,0 0 0,0 0 0,0 0 0,0 0 0,0 0 0,0 0 0,0 0 0,1 0 0,-1 0 0,0 0 0,1-1 0,-1 1 0,0-1 0,1 1 0,1 0 0,5 1 0,-1 0 0,1 0 0,13 1 0,63-2 0,-50-2 0,-28 1 0,-1-1 0,0 0 0,1-1 0,-1 1 0,0-1 0,0 0 0,0 0 0,10-6 0,16-6 0,16-2 0,-7 3 0,61-28 0,-85 32 0,0 0 0,27-20 0,-31 21 0,0 1 0,0 0 0,1 1 0,-1 0 0,2 1 0,13-4 0,-9 3 0,0-1 0,23-11 0,-8 0 0,55-19 0,-19 6 0,-37 13 0,-23 12 0,0 1 0,1 0 0,17-6 0,178-47 0,-182 52 0,1 1 0,0 1 0,0 1 0,26 0 0,-44 3 0,-1-1 0,0 0 0,0 0 0,0 0 0,0-1 0,0 0 0,7-2 0,-7 1 0,2 1 0,-1 0 0,0 0 0,11-2 0,-1 4 0,1 0 0,0 0 0,0 2 0,17 3 0,-14-2 0,11 0 0,1-1 0,-1-1 0,34-5 0,-48 2 0,1-2 0,-1 0 0,33-13 0,-44 14 0,1 0 0,-1-1 0,12-8 0,3-3 0,-17 12 0,-1 1 0,0-1 0,0 0 0,0 0 0,0 0 0,0-1 0,-1 1 0,1-1 0,-1 1 0,0-1 0,0 0 0,0 0 0,1-6 0,2-7 0,6-33 0,-10 46 0,3-37-1365,-4 29-5461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0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580 353 24575,'-16'1'0,"1"-2"0,-1 0 0,1-1 0,0 0 0,-1-1 0,-17-6 0,11 1 0,-1-1 0,1-1 0,1-1 0,0-1 0,-27-21 0,-9-6 0,29 22 0,23 15 0,1 0 0,0-1 0,0 1 0,0-1 0,0 0 0,1 0 0,-1 0 0,1 0 0,-5-5 0,1-3 0,-2 1 0,1 1 0,-1 0 0,-1 0 0,-14-10 0,15 12 0,0 1 0,-14-8 0,20 12 0,-1 0 0,0 0 0,1 0 0,0 0 0,-1-1 0,1 0 0,0 1 0,0-1 0,1 0 0,-1 0 0,1-1 0,-1 1 0,1 0 0,0-1 0,0 0 0,-1-4 0,-3-2-1365,0 2-5461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15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0 24575,'-2'0'0,"-3"0"0,-2 0 0,0 2 0,1 3 0,-1 0 0,2 2 0,0 3 0,3 3 0,-2-2 0,-4-2 0,0-1 0,-1-2 0,1 1 0,2 0 0,2 2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1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1 510 24575,'7'0'0,"-2"0"0,1 1 0,0-2 0,-1 1 0,1-1 0,0 1 0,-1-1 0,1-1 0,-1 1 0,7-4 0,1 0 0,-1 0 0,1 2 0,19-5 0,18-5 0,-1-2 0,98-16 0,-122 26 0,40-14 0,-10-7 0,39-9 0,-85 33 0,-1 0 0,1 1 0,-1 0 0,1 0 0,-1 1 0,12 0 0,-9 1 0,-1-1 0,0-1 0,1 0 0,9-2 0,1-1 0,40-2 0,-2 1 0,-28 1 0,-24 4 0,1-1 0,0 0 0,-1 0 0,1-1 0,-1 0 0,0 0 0,1-1 0,-1 0 0,10-5 0,113-66 0,-127 72 0,1-1 0,-1 0 0,0 0 0,0-1 0,0 1 0,0-1 0,0 1 0,-1-1 0,4-8 0,-3 7 0,-1 0 0,1 0 0,1 1 0,-1-1 0,6-5 0,0 1 0,-1-1 0,0-1 0,9-13 0,5-8 0,-12 14-3,-10 17-62,1-1 0,-1 0 0,1 1 0,-1-1 0,1 1 1,0-1-1,0 1 0,0 0 0,0-1 0,0 1 0,0 0 1,0-1-1,0 1 0,1 0 0,-1 0 0,0 0 0,1 0 0,-1 0 1,1 0-1,1 0 0,7 0-6761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3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24575,'0'2'0,"0"0"0,0 0 0,0 0 0,0 1 0,-1-1 0,1 0 0,-1 0 0,1 0 0,-1 0 0,0 0 0,0 0 0,0 0 0,0 0 0,0 0 0,0 0 0,0-1 0,-1 1 0,1 0 0,0-1 0,-1 1 0,0-1 0,1 1 0,-1-1 0,-2 2 0,4-3 0,-1 0 0,1 0 0,0 0 0,0 0 0,-1 0 0,1 1 0,0-1 0,0 0 0,0 0 0,-1 0 0,1 1 0,0-1 0,0 0 0,0 0 0,0 0 0,0 1 0,-1-1 0,1 0 0,0 0 0,0 1 0,0-1 0,0 0 0,0 1 0,0-1 0,0 0 0,0 0 0,0 1 0,0-1 0,0 0 0,0 0 0,0 1 0,0-1 0,0 0 0,0 1 0,0-1 0,0 0 0,1 0 0,-1 1 0,0-1 0,0 0 0,12 12 0,-11-12 0,1 1 0,-1 0 0,0-1 0,0 1 0,0 0 0,0 0 0,0 0 0,0 0 0,0 0 0,0 0 0,0 1 0,-1-1 0,1 0 0,0 0 0,-1 1 0,1-1 0,-1 0 0,1 3 0,-1-3 0,0 0 0,0 0 0,0 0 0,0 0 0,0 0 0,1 0 0,-1 0 0,0 0 0,1 0 0,-1 0 0,0-1 0,1 1 0,-1 0 0,1 0 0,-1 0 0,1-1 0,-1 1 0,1 0 0,0 0 0,-1-1 0,1 1 0,0 0 0,0-1 0,0 1 0,1 0 0,28 12 0,-6-3 0,-14-4 0,0-1 0,13 5 0,-14-6 0,0 0 0,-1 1 0,15 9 0,-17-11 0,-1 1 0,1-1 0,0 0 0,0-1 0,0 1 0,13 2 0,-10-3 0,-1 1 0,1 0 0,7 4 0,59 33-1365,-68-36-5461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4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1 362 24575,'80'1'0,"87"-2"0,-130-4 0,62-17 0,-57 12 0,62-17 0,-95 25 0,10-2 0,0 1 0,36-2 0,-46 6 0,0-1 0,0-1 0,1 0 0,-1 0 0,0 0 0,0-1 0,0-1 0,0 0 0,-1 0 0,1 0 0,-1-1 0,16-10 0,-15 8 0,0 1 0,0 0 0,17-6 0,-19 8 0,0 0 0,0 0 0,0-1 0,0 1 0,-1-1 0,0-1 0,0 1 0,10-10 0,-5 1 0,2 0 0,-1 1 0,27-19 0,-32 27 0,0 0 0,0 0 0,1 0 0,-1 1 0,1 0 0,-1 1 0,1 0 0,0 0 0,0 0 0,14 0 0,1 0 0,0 0 0,0-2 0,31-8 0,-46 9 0,-6 3 0,0 0 0,1-1 0,-1 0 0,0 1 0,0-1 0,1 0 0,-1 0 0,0-1 0,0 1 0,0 0 0,0-1 0,0 1 0,1-2 0,3-3-1,1 1 0,-1 0 0,1 1 1,8-6-1,2 0-1360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40:58.164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1847 1 24575,'-16'0'0,"5"-1"0,0 1 0,-14 2 0,22-1 0,-1 0 0,1-1 0,0 1 0,-1 1 0,1-1 0,0 0 0,0 1 0,0 0 0,0-1 0,0 1 0,-3 3 0,-5 3 0,0 0 0,0-2 0,-1 1 0,1-1 0,-1-1 0,-15 5 0,-26 12 0,47-19 0,1 0 0,0-1 0,0 1 0,0 0 0,0 0 0,-6 7 0,2-3 0,0-1 0,0 1 0,-1-2 0,0 1 0,0-1 0,-13 4 0,7-1 0,7-5 0,0 0 0,0-1 0,-18 3 0,19-4 0,1 0 0,-1 0 0,1 1 0,-1 0 0,1 1 0,0 0 0,-8 4 0,-8 7 0,10-5 0,-1 0 0,0-1 0,0-1 0,0 0 0,-24 7 0,30-12 0,-10 2 0,-21 4 0,11-5 0,-1 2 0,-26 8 0,1 11 0,-86 18 0,116-36 0,18-5 0,0 0 0,0 1 0,1-1 0,-1 1 0,0 0 0,0 1 0,1-1 0,0 1 0,-8 5 0,-1 3 0,-1-1 0,0 0 0,0-1 0,-1-1 0,-31 12 0,24-11 0,1 1 0,-25 16 0,28-16 0,1 0 0,-28 9 0,-19 11 0,19-5 0,-68 52 0,71-35 0,38-37 0,1-1 0,0 1 0,0 0 0,1 1 0,-4 5 0,3-4 0,0 0 0,-9 10 0,-2 1 0,0 0 0,2 0 0,-22 41 0,33-56 0,1-1 0,-1 1 0,1-1 0,0 1 0,0 0 0,0-1 0,1 1 0,-1 0 0,1 0 0,-1 0 0,1 0 0,0 0 0,0-1 0,0 1 0,1 0 0,-1 0 0,1 0 0,-1 0 0,1-1 0,0 1 0,0 0 0,0 0 0,1-1 0,-1 1 0,0-1 0,1 1 0,0-1 0,-1 0 0,1 0 0,4 4 0,5 2 0,-1 0 0,1-1 0,1-1 0,-1 0 0,21 8 0,4 2 0,-29-13 0,0 0 0,0-1 0,0 0 0,1 0 0,8 0 0,-7 0 0,0 0 0,15 4 0,-5 2 0,-10-6 0,-1 2 0,0-1 0,0 1 0,12 7 0,-11-5 0,0-1 0,0-1 0,0 1 0,1-2 0,11 4 0,50 10 0,-42-14 0,-1-1 0,57-2 0,-28-2 0,-47 3 0,1-2 0,-1 0 0,1 0 0,-1-1 0,0 0 0,0-1 0,0 0 0,0 0 0,18-10 0,-1-8 0,-22 16 0,1 1 0,-1 0 0,1 0 0,-1 0 0,1 1 0,8-4 0,-8 5 0,6-2 0,0 0 0,0-1 0,-1 0 0,0-1 0,0-1 0,14-10 0,-12 8 0,0 0 0,0 0 0,1 2 0,0-1 0,21-6 0,-15 5 0,36-19 0,2-11 0,-31 20 0,40-19 0,-63 35 0,1 0 0,0 0 0,0-1 0,0 0 0,5-5 0,-7 5 0,1 0 0,0 1 0,0 0 0,0 0 0,0 0 0,1 0 0,7-3 0,35-13 0,43-13 0,-83 30 0,1-1 0,-1 0 0,11-6 0,-11 5 0,0 0 0,1 1 0,12-5 0,18-2 0,27-7 0,-52 14 0,-1-1 0,0 0 0,20-11 0,-18 9 0,-5 1 0,-1-1 0,1 0 0,-1 0 0,9-9 0,-3 3 0,0 0 0,-7 8 0,-1-1 0,0 0 0,-1 0 0,1-1 0,-1 1 0,-1-1 0,1 0 0,-1-1 0,6-10 0,-3 2 0,-3 7 0,0 0 0,0 0 0,-1-1 0,0 0 0,-1 0 0,0 1 0,2-16 0,-4 21 0,0 1 0,1 0 0,-1 0 0,0 0 0,0 0 0,0 0 0,0 0 0,0 0 0,0 0 0,-1 1 0,1-1 0,0 0 0,-1 0 0,0 0 0,1 0 0,-1 1 0,0-1 0,0 0 0,0 1 0,0-1 0,0 0 0,-1 1 0,1-1 0,0 1 0,-2-2 0,-6-3 0,2 0 0,-1-1 0,1 0 0,0 0 0,-7-9 0,12 13 0,0 1 0,0-1 0,-1 1 0,1 0 0,-1 0 0,0 0 0,0 0 0,0 0 0,0 1 0,0-1 0,0 1 0,0 0 0,0 0 0,0 0 0,-1 0 0,1 1 0,-4-1 0,-8 0 0,1 1 0,-27 2 0,6 0 0,26-2 0,0 0 0,0 1 0,0 0 0,0 0 0,0 1 0,0 0 0,0 1 0,1 0 0,-1 1 0,1-1 0,0 1 0,0 1 0,-9 6 0,10-7 0,0 0 0,0 0 0,0-1 0,-10 4 0,8-3 0,0-1 0,-12 9 0,-13 6 0,25-14 0,1 1 0,-1-1 0,-11 11 0,2-1 0,0 0 0,-27 15 0,-38 26 0,51-32 0,22-16 0,-1-1 0,-19 7 0,-14 9 0,31-14 0,-74 40 0,16-6 0,62-37 0,0 0 0,-11 9 0,14-9 0,0 0 0,-1-1 0,0 0 0,0 0 0,-11 4 0,-101 39 0,100-40 0,-28 15 0,32-15 0,0 1 0,0-2 0,-22 6 0,-61 21 0,58-18 0,31-12 0,1 1 0,0 1 0,-11 7 0,-9 6 0,-8 1 0,35-19 0,1 0 0,0 0 0,0 0 0,0 0 0,0 0 0,-1 0 0,1 0 0,0 0 0,0 1 0,0-1 0,0 0 0,0 0 0,-1 0 0,1 0 0,0 0 0,0 0 0,0 1 0,0-1 0,0 0 0,0 0 0,0 0 0,0 0 0,0 1 0,0-1 0,0 0 0,-1 0 0,1 0 0,0 0 0,0 1 0,0-1 0,0 0 0,0 0 0,0 0 0,0 0 0,1 1 0,-1-1 0,0 0 0,0 0 0,0 0 0,0 0 0,0 1 0,0-1 0,0 0 0,9 4 0,13-2 0,131-3 0,-113-4 0,1-2 0,41-13 0,-69 17 0,109-37 0,42 0 0,-149 35 0,0-1 0,21-11 0,-22 10 0,0 0 0,26-7 0,57-20 0,-51 17 0,-25 8 0,-1 0 0,22-15 0,-19 11 0,26-11 0,-40 20 0,27-13 0,-33 16 0,-1-1 0,1 0 0,-1 0 0,1 0 0,-1 0 0,0 0 0,0 0 0,0-1 0,0 1 0,-1-1 0,3-2 0,-4 5 0,0-1 0,0 1 0,0 0 0,1-1 0,-1 1 0,0-1 0,0 1 0,0-1 0,0 1 0,0-1 0,0 1 0,0-1 0,0 1 0,0 0 0,0-1 0,0 1 0,0-1 0,0 1 0,0-1 0,0 1 0,0-1 0,0 1 0,-1-1 0,1 1 0,0 0 0,0-1 0,-1 1 0,1-1 0,-1 0 0,0 0 0,0 1 0,0-1 0,0 0 0,0 1 0,-1-1 0,1 1 0,0 0 0,0-1 0,0 1 0,-2 0 0,-5-1 0,0 0 0,-14 1 0,17 0 0,-5 2 0,1-1 0,-1 1 0,1 1 0,0-1 0,-18 9 0,4-2 0,-87 28 0,80-27 0,1 1 0,-46 23 0,50-22 0,-50 18 0,40-20 0,26-8 0,1 0 0,-1 1 0,1 0 0,-1 0 0,1 0 0,0 1 0,-13 9 0,9-5 0,-2 0 0,1-1 0,-1 0 0,-1-2 0,-16 6 0,14-6 0,13-5 0,0 2 0,-1-1 0,1 0 0,0 1 0,0 0 0,-7 4 0,11-6 0,0 1 0,0-1 0,1 0 0,-1 1 0,0-1 0,1 0 0,-1 0 0,0 1 0,1-1 0,-1 0 0,0 0 0,1 0 0,-1 0 0,1 1 0,-1-1 0,0 0 0,1 0 0,-1 0 0,1 0 0,-1 0 0,1 0 0,-1 0 0,0 0 0,1 0 0,0 0 0,16 1 0,-2-2 0,0-2 0,1 1 0,-1-2 0,0 0 0,0-1 0,23-11 0,-33 14 0,-1-1 0,0 1 0,0-1 0,0 0 0,4-4 0,15-10 0,-8 9 0,-10 7 0,-1-1 0,0 0 0,1-1 0,-1 1 0,0-1 0,-1 1 0,6-6 0,-8 8 0,-1 0 0,0-1 0,0 1 0,0 0 0,0 0 0,0 0 0,0 0 0,0 0 0,0 0 0,0 0 0,0-1 0,0 1 0,0 0 0,0 0 0,0 0 0,0 0 0,0 0 0,0 0 0,0-1 0,0 1 0,0 0 0,0 0 0,0 0 0,0 0 0,0 0 0,0 0 0,0-1 0,0 1 0,0 0 0,-1 0 0,1 0 0,0 0 0,0 0 0,0 0 0,0 0 0,0 0 0,0 0 0,0 0 0,0-1 0,-1 1 0,1 0 0,0 0 0,0 0 0,0 0 0,0 0 0,0 0 0,0 0 0,0 0 0,-1 0 0,1 0 0,0 0 0,0 0 0,0 0 0,0 0 0,0 0 0,0 0 0,-1 0 0,1 0 0,0 0 0,0 0 0,0 0 0,0 1 0,0-1 0,-10 0 0,3 2 0,0 0 0,0 0 0,0 0 0,1 1 0,-1 0 0,-11 7 0,-37 30 0,16-12 0,-114 80 0,140-100 0,8-5 0,0 0 0,1 0 0,-1 0 0,0 1 0,1 0 0,0 0 0,-5 6 0,-1-1 0,9-8 0,-1 0 0,1 0 0,0 0 0,0 0 0,0 0 0,0 0 0,0 1 0,0-1 0,0 0 0,-1 3 0,2-4 0,0 1 0,0-1 0,0 0 0,0 1 0,0-1 0,0 0 0,0 1 0,0-1 0,0 0 0,1 0 0,-1 1 0,0-1 0,0 0 0,0 0 0,1 1 0,-1-1 0,0 0 0,0 0 0,1 0 0,-1 1 0,0-1 0,0 0 0,1 0 0,-1 0 0,0 0 0,0 1 0,1-1 0,-1 0 0,0 0 0,1 0 0,-1 0 0,0 0 0,1 0 0,-1 0 0,1 0 0,14 1 0,-14-1 0,8 0 0,0-1 0,0-1 0,-1 0 0,1 0 0,0 0 0,-1-1 0,0 0 0,0-1 0,0 0 0,0 0 0,7-6 0,-15 10 0,1 0 0,-1 0 0,0 0 0,0 0 0,1 0 0,-1 0 0,0-1 0,0 1 0,0 0 0,1 0 0,-1 0 0,0 0 0,0-1 0,0 1 0,0 0 0,1 0 0,-1 0 0,0-1 0,0 1 0,0 0 0,0 0 0,0 0 0,0-1 0,0 1 0,1 0 0,-1 0 0,0-1 0,0 1 0,0 0 0,0 0 0,0-1 0,0 1 0,0 0 0,0 0 0,0-1 0,0 1 0,-1 0 0,1-1 0,0 1 0,0 0 0,-1 0 0,1 0 0,0-1 0,-1 1 0,1 0 0,-1 0 0,1 0 0,0 0 0,-1 0 0,1 0 0,0 0 0,-1 0 0,1 0 0,-1 0 0,1 0 0,0 0 0,-1 0 0,1 0 0,0 1 0,-1-1 0,1 0 0,0 0 0,-1 0 0,1 1 0,-57 24 0,35-17 0,-24 14 0,18-10 0,-1 0 0,29-12 0,-1 0 0,1 0 0,0 0 0,0 0 0,0 0 0,0 1 0,-1-1 0,1 0 0,0 0 0,0 0 0,0 0 0,0 0 0,0 0 0,0 0 0,-1 0 0,1 1 0,0-1 0,0 0 0,0 0 0,0 0 0,0 0 0,0 0 0,0 0 0,0 1 0,0-1 0,0 0 0,-1 0 0,1 0 0,0 0 0,0 1 0,0-1 0,0 0 0,0 0 0,0 0 0,0 0 0,0 1 0,0-1 0,0 0 0,1 0 0,-1 0 0,0 0 0,0 1 0,0-1 0,0 0 0,9 4 0,13-2 0,-10-3 0,0-1 0,0-1 0,0 0 0,15-6 0,10-2 0,44-8 0,-56 14 0,-16 3 0,1 0 0,13-1 0,-16 2 0,-1 0 0,1 0 0,0-1 0,-1 0 0,8-3 0,-7 2 0,-1 1 0,1 0 0,0 0 0,13-1 0,-7 3 0,-19 3 0,3-3 0,1 1 0,-1 0 0,0-1 0,0 0 0,0 0 0,-3 0 0,14-8 0,9 0 0,-1 0 0,23-17 0,14-9 0,5-2 0,-45 27 0,0 1 0,21-9 0,16-9 0,2-3 0,6-4 0,-52 29 0,0 1 0,0 0 0,8-3 0,-8 4 0,0 0 0,0-1 0,-1 0 0,7-4 0,10-8 0,0 1 0,0 1 0,1 2 0,1 0 0,29-9 0,-49 18 0,1-1 0,0 1 0,0-1 0,-1 0 0,1 0 0,6-6 0,-7 5 0,1 0 0,0 0 0,0 1 0,8-5 0,22-8 0,58-24 0,-88 38 0,-1-1 0,1 0 0,-1 1 0,0-1 0,1-1 0,5-5 0,-7 5 0,1 1 0,0 0 0,0 0 0,0 0 0,0 0 0,10-4 0,-12 7 0,-4 0 0,-9 4 0,-16 10 0,15-6 0,0-1 0,0 0 0,0-1 0,-20 7 0,-56 14 0,51-16 0,37-11 0,0 0 0,0 0 0,0 0 0,0 0 0,0 0 0,0-1 0,0 1 0,0 0 0,0 0 0,0 0 0,0 0 0,0 0 0,0 0 0,0 0 0,0 0 0,0 0 0,0 0 0,0 0 0,0 0 0,0 0 0,0 0 0,0 0 0,0-1 0,0 1 0,0 0 0,0 0 0,0 0 0,0 0 0,0 0 0,0 0 0,0 0 0,0 0 0,0 0 0,-1 0 0,1 0 0,0 0 0,0 0 0,0 0 0,0 0 0,0 0 0,0 0 0,0 0 0,0 0 0,0 0 0,0 0 0,0 0 0,0 0 0,0 0 0,0 0 0,0 0 0,-1 0 0,1 0 0,0 0 0,0 0 0,0 0 0,0 0 0,0 0 0,0 0 0,7-7 0,11-7 0,-7 7 0,1 0 0,-1-1 0,-1 0 0,11-11 0,-3 3 0,1 0 0,39-23 0,-38 26 0,-18 11 0,0 1 0,-1 0 0,1-1 0,-1 1 0,0-1 0,1 0 0,-1 1 0,0-1 0,0 0 0,0 0 0,0 0 0,0 0 0,0 0 0,0-2 0,-1 3 0,0 1 0,0-1 0,0 1 0,0 0 0,0-1 0,0 1 0,0-1 0,0 1 0,0 0 0,0-1 0,0 1 0,0-1 0,0 1 0,0 0 0,0-1 0,0 1 0,-1-1 0,1 1 0,0 0 0,0-1 0,0 1 0,-1 0 0,1-1 0,0 1 0,0 0 0,-1-1 0,0 1 0,0-1 0,0 1 0,0 0 0,0 0 0,0 0 0,0 0 0,0 0 0,0 0 0,0 0 0,0 0 0,0 0 0,0 1 0,1-1 0,-1 0 0,0 0 0,0 1 0,-1 0 0,-9 4 0,0 1 0,-17 12 0,-13 7 0,14-12 0,0 2 0,-42 32 0,58-40 0,0 0 0,-1-1 0,-24 10 0,8-5 0,24-9 0,-1 0 0,0 0 0,0-1 0,1 1 0,-1-1 0,-10 1 0,15-2 0,0 0 0,0 0 0,0 0 0,0 0 0,0 0 0,0 0 0,0 0 0,0 0 0,0 0 0,0 0 0,-1 0 0,1 0 0,0 0 0,0 0 0,0 0 0,0 0 0,0 0 0,0-1 0,0 1 0,0 0 0,0 0 0,0 0 0,0 0 0,-1 0 0,1 0 0,0 0 0,0 0 0,0 0 0,0 0 0,0 0 0,0 0 0,0 0 0,0 0 0,0 0 0,0 0 0,0-1 0,0 1 0,0 0 0,0 0 0,0 0 0,0 0 0,0 0 0,0 0 0,0 0 0,0 0 0,0 0 0,0 0 0,0-1 0,0 1 0,0 0 0,0 0 0,0 0 0,0 0 0,0 0 0,0 0 0,0 0 0,0 0 0,0 0 0,0 0 0,0 0 0,0-1 0,0 1 0,0 0 0,0 0 0,1 0 0,6-7 0,11-8 0,-12 11 0,-1-1 0,1-1 0,-1 1 0,5-7 0,-6 7 0,0-1 0,1 1 0,-1 1 0,1-1 0,0 1 0,8-5 0,89-60 0,-59 38 0,-23 14 0,-20 16 0,-1 3 0,-9 9 0,1-1 0,0 1 0,-2 1 0,-13 11 0,-1 0 0,18-16 0,1-1 0,-2 0 0,-12 10 0,-14 8 0,26-18 0,0 0 0,0-1 0,0 0 0,-11 5 0,19-10 0,-1 0 0,1 1 0,-1-1 0,1 0 0,0 0 0,-1 0 0,1 0 0,0 0 0,-1 0 0,1 0 0,-1 0 0,1 0 0,0 0 0,-1 0 0,1 0 0,0 0 0,-1 0 0,1 0 0,-1 0 0,1 0 0,0 0 0,-1 0 0,1 0 0,0-1 0,-1 1 0,1 0 0,0 0 0,-1-1 0,1 1 0,0 0 0,-1 0 0,1-1 0,-1 1 0,1-2 0,-1 1 0,1 0 0,0 0 0,-1-1 0,1 1 0,0 0 0,0 0 0,0-1 0,0 1 0,0-3 0,0 0 0,1 0 0,-1-1 0,1 1 0,0 0 0,4-8 0,-3 8 0,1 0 0,0 0 0,1 0 0,-1 0 0,1 0 0,0 1 0,0-1 0,0 1 0,0 0 0,1 0 0,-1 1 0,7-3 0,9-6 0,-13 6 0,-1-1 0,1 1 0,-1-1 0,6-6 0,-5 4 0,0 1 0,12-9 0,24-17 0,-29 21 0,0 1 0,0 1 0,24-12 0,-36 21 0,-1 0 0,1 0 0,-1 0 0,0 0 0,1 0 0,-1 0 0,0-1 0,0 1 0,0 0 0,0-1 0,0 1 0,0-1 0,0 1 0,0-1 0,0 1 0,-1-1 0,1 1 0,0-1 0,-1-3 0,2-2 0,-1-1 0,-1 0 0,0-10 0,0 11 0,0 0 0,0 0 0,2-8 0,1-7 0,-3 18 0,0 0 0,0 1 0,1-1 0,-1 1 0,1-1 0,0 0 0,0 1 0,0 0 0,1-1 0,2-5 0,-3 9 0,-1-1 0,1 1 0,-1-1 0,1 1 0,0 0 0,-1-1 0,1 1 0,0 0 0,0-1 0,-1 1 0,1 0 0,0 0 0,0 0 0,-1-1 0,1 1 0,0 0 0,0 0 0,-1 0 0,1 0 0,0 0 0,0 1 0,-1-1 0,1 0 0,0 0 0,0 0 0,-1 1 0,1-1 0,0 0 0,-1 1 0,1-1 0,0 1 0,-1-1 0,2 1 0,23 20 0,-18-15 0,23 32 0,-30-38 0,0 0 0,0 0 0,0 0 0,1 1 0,-1-1 0,0 0 0,0 0 0,0 0 0,0 1 0,1-1 0,-1 0 0,0 0 0,0 0 0,1 0 0,-1 0 0,0 0 0,0 0 0,0 1 0,1-1 0,-1 0 0,0 0 0,0 0 0,1 0 0,-1 0 0,0 0 0,0 0 0,1 0 0,-1 0 0,0 0 0,0 0 0,1-1 0,0-6 0,-7-12 0,-2 2 0,8 17 0,0 0 0,0 0 0,-1 0 0,1 0 0,0 0 0,0 0 0,0 0 0,0 0 0,0 0 0,0 0 0,0 0 0,0 0 0,0 0 0,0 0 0,0-1 0,0 1 0,0 0 0,-1 0 0,1 0 0,0 0 0,0 0 0,0 0 0,0 0 0,0 0 0,0 0 0,0 0 0,0 0 0,0 0 0,0 0 0,-1 0 0,1 0 0,0 0 0,0 0 0,0 0 0,0 1 0,0-1 0,0 0 0,0 0 0,0 0 0,0 0 0,0 0 0,0 0 0,0 0 0,0 0 0,-1 0 0,1 0 0,0 0 0,0 0 0,0 0 0,0 0 0,0 0 0,0 1 0,-2 10 0,2-5 0,-2 8 0,2-14 0,-1 0 0,1 0 0,-1 0 0,1 0 0,-1 0 0,1 0 0,-1 0 0,1 0 0,-1 0 0,1 0 0,-1 0 0,1 0 0,-1 0 0,1 0 0,-1 0 0,1 0 0,-1-1 0,1 1 0,-1 0 0,1 0 0,-1-1 0,1 1 0,0 0 0,-1-1 0,1 1 0,0-1 0,-1 1 0,1 0 0,-1-1 0,-32-34 0,54 63 0,-14-22 0,-3-2 0,1 0 0,-1 0 0,0 1 0,0-1 0,0 1 0,-1 0 0,4 6 0,9 18 0,2-1 0,41 49 0,-48-63 0,-56-78 0,36 52 0,1 0 0,1 0 0,-10-23 0,9 17 0,5 13 0,0 0 0,-1 0 0,1 0 0,-1 0 0,0 1 0,-6-5 0,5 4 0,-1-1 0,1 0 0,-5-6 0,6 5 0,0 1 0,0-1 0,0 1 0,-4-11 0,7 15 0,1 1 0,-1 0 0,1-1 0,-1 1 0,0 0 0,0 0 0,1 0 0,-1-1 0,0 1 0,0 0 0,0 0 0,0 0 0,0 1 0,-1-1 0,1 0 0,0 0 0,0 1 0,-3-2 0,2 1 0,-1 1 0,1-1 0,-1 1 0,1 0 0,-1-1 0,1 1 0,-1 0 0,1 1 0,-5 0 0,-4 1 0,1 1 0,0 1 0,-19 8 0,26-10 0,-12 6 0,-21 15 0,22-13 0,-25 12 0,17-13 0,-31 8 0,35-11 0,0 0 0,0 1 0,-20 11 0,25-12 0,-1-1 0,1 1 0,-1-2 0,-25 5 0,7-1 0,-2-2 0,25-5 0,1 1 0,-1 0 0,1 0 0,-9 3 0,-2 3 0,6-3 0,0 1 0,0 0 0,-18 12 0,16-9 0,0 0 0,-1-2 0,0 0 0,-21 7 0,9-4 0,4-2 0,16-6 0,1 0 0,0 1 0,0 0 0,1 0 0,-1 0 0,-7 6 0,6-4 0,0 0 0,0 0 0,0-1 0,0 0 0,-18 4 0,-47 9 0,47-12 0,-102 12 0,115-15 0,0 0 0,0 2 0,1 0 0,-1 0 0,1 1 0,-16 9 0,2-2 0,5-4 0,0-1 0,-32 7 0,30-9 0,1 1 0,-24 9 0,39-11 0,-1-1 0,1 1 0,0 1 0,0-1 0,0 1 0,1 0 0,-1 1 0,1-1 0,0 1 0,1 1 0,0-1 0,0 1 0,0 0 0,1 0 0,0 0 0,0 1 0,1-1 0,-4 11 0,3-5 0,0 1 0,-4 21 0,7-29 0,1 0 0,-1-1 0,1 1 0,0 0 0,1-1 0,-1 1 0,1 0 0,1-1 0,1 8 0,-2-11 0,0 0 0,1-1 0,-1 1 0,0-1 0,1 1 0,-1-1 0,1 1 0,-1-1 0,1 0 0,0 0 0,-1 0 0,1 0 0,0 0 0,0 0 0,0 0 0,0-1 0,0 1 0,0 0 0,0-1 0,0 0 0,0 0 0,0 1 0,0-1 0,2-1 0,4 2 0,1-1 0,-1-1 0,0 0 0,14-3 0,-17 2 0,1 0 0,-1-1 0,1 1 0,-1-1 0,0-1 0,0 1 0,0-1 0,5-4 0,20-14 0,14-1 0,-26 14 0,-1 0 0,-1-1 0,16-12 0,-18 12 0,0 1 0,22-12 0,-22 14 0,0-1 0,-1 0 0,14-12 0,-10 8 0,0 0 0,0 1 0,37-17 0,9-5 0,-34 12 0,-20 15 0,0-1 0,13-6 0,-9 6 0,-9 4 0,-1 1 0,1 0 0,0 0 0,0 1 0,0-1 0,7-1 0,-11 3 0,1 0 0,-1 0 0,0 0 0,0 0 0,0 0 0,0 0 0,0 0 0,0 0 0,0 0 0,0 0 0,0 0 0,0 0 0,0 0 0,1 0 0,-1 0 0,0 0 0,0 0 0,0 0 0,0 0 0,0 0 0,0 0 0,0 0 0,0 0 0,0 0 0,0 0 0,0 0 0,1 0 0,-1 0 0,0 0 0,0 0 0,0 0 0,0 0 0,0 0 0,0 0 0,0 0 0,0 0 0,0 0 0,0 1 0,0-1 0,0 0 0,0 0 0,0 0 0,0 0 0,0 0 0,0 0 0,0 0 0,0 0 0,0 0 0,0 0 0,0 0 0,0 1 0,0-1 0,0 0 0,0 0 0,-4 5 0,-7 4 0,-16 11 0,11-8 0,-28 15 0,-26 4 0,45-22 0,-30 17 0,32-14 0,-1-2 0,0-1 0,-50 12 0,16-5 0,-5 8 0,44-16 0,-1-1 0,-38 10 0,24-10 0,-31 4 0,93-28 0,2-1 0,-16 10 0,28-13 0,-33 18 0,117-42 0,-117 42 0,-1 0 0,1-1 0,-1 0 0,8-6 0,-7 5 0,0 0 0,0 0 0,10-3 0,103-27 0,-83 27 0,-30 7 0,-1-1 0,1 0 0,-1 0 0,10-5 0,-36 10 0,4 4 0,1 1 0,0 1 0,0 0 0,1 1 0,-12 11 0,14-10 0,-2-1 0,0-1 0,0 0 0,0-1 0,-21 11 0,19-12 0,0 0 0,-25 19 0,36-24 0,-7 4 0,-1 0 0,0 0 0,-24 7 0,-7 3 0,13-3 0,34-12 0,4-1 0,21-8 0,-1-1 0,0-1 0,-1-2 0,0-1 0,36-22 0,-54 29-276,1 1-1,14-4 0,15-8-112,125-52-1043,-123 55 1953,-23 8 74,0-1 0,34-16 0,-34 13-546,1 1 0,0 1 1,1 1-1,-1 1 1,1 1-1,40-5 0,3-1-49,-42 6 0,1 2 0,32-2 0,-53 5 0,1 0 0,0 0 0,-1 0 0,1 0 0,-1-1 0,1 1 0,0-1 0,-1 0 0,1 0 0,-1 0 0,1 0 0,-1 0 0,0 0 0,0-1 0,3-1 0,-33 10 0,-22 15 0,-80 47 0,114-60 0,1-1 0,-33 11 0,-63 26 0,93-38 0,-22 12 0,8-2 0,-22 3 0,63-29 0,20-16 0,-15 15 0,0-1 0,0 0 0,1 1 0,25-13 0,-22 14-210,-1-1-1,23-17 0,-23 15 3,1 1 1,23-12-1,-31 18 208,10-4 0,32-19 0,-33 17 0,1 1 0,41-15 0,-41 17 0,0 0 0,-1-1 0,25-15 0,-33 17 0,1 1 0,0 1 0,18-7 0,-14 6 0,21-11 0,-19 10 352,-15 6-255,-1 1 0,1-1 0,0-1 0,0 1 0,0 0 0,0-1 0,-1 0 0,5-3 0,-7 5-95,0-1-1,0 1 0,0 0 0,0 0 0,0 0 0,0-1 0,-1 1 0,1 0 0,0 0 0,0 0 0,0 0 1,0-1-1,-1 1 0,1 0 0,0 0 0,0 0 0,0 0 0,-1 0 0,1 0 0,0-1 0,0 1 1,-1 0-1,1 0 0,0 0 0,0 0 0,-1 0 0,1 0 0,0 0 0,0 0 0,-1 0 0,1 0 0,0 0 1,0 0-1,-11-1-9,2 1 8,0 1 0,-1-1 0,1 1 0,0 1 0,0 0 0,0 0 0,0 1 0,0 0 0,1 1 0,-1-1 0,1 2 0,0-1 0,-12 10 0,9-6 0,-33 23 0,-49 28 0,39-27 0,33-18 0,-30 14 0,33-20 0,0 1 0,0 1 0,-26 20 0,18-12 0,24-17 0,3-2 0,14-10 0,57-36 0,-26 19 0,-14 3 0,-24 18 0,0 1 0,0 0 0,12-7 0,133-66-2030,-71 41 1976,-49 24 700,50-30 0,-41 24-88,-32 15-480,0 1 0,15-11 0,-43 25-78,13-7 0,0 1 0,0-1 0,0 1 0,-7 7 0,2 1 0,-1 0 0,-1-1 0,0 0 0,0-1 0,-15 10 0,-11 10 0,29-22 0,0 0 0,-1 0 0,-12 6 0,9-6 0,1 1 0,0 0 0,-14 14 0,13-12 0,-25 19 0,26-24 0,18-12 0,18-14 0,15-8 0,75-60 0,-103 79 0,1 0 0,24-12 0,-20 12 0,18-12 0,-3-3 0,17-13 0,-61 65 0,-1-8 0,-1-1 0,0-1 0,-2 0 0,0-1 0,-26 20 0,9-17 0,29-18 0,0 1 0,0-1 0,0 1 0,0 0 0,0 1 0,1-1 0,-8 8 0,11-10 0,1 1 0,-1-1 0,0 1 0,1-1 0,-1 1 0,1 0 0,0-1 0,0 1 0,-1 0 0,1-1 0,0 1 0,1 2 0,-4 15 0,0-14 0,-1 1 0,1-1 0,-2 0 0,1 0 0,0 0 0,-1 0 0,0-1 0,0 0 0,0 0 0,-8 4 0,-17 15 0,17-12 0,0-1 0,-15 8 0,-3 3 0,-49 26 0,71-43 0,7-8 0,10-12 0,-1 8 0,1 1 0,15-12 0,8-8 0,-17 16 0,-13 11 0,-9 7 0,-7 3 0,0-1 0,-1 0 0,0-2 0,-27 11 0,-23 10 0,42-18 0,-36 13 0,21-10 0,-26 7 0,-20 8 0,53-11 0,26-13 0,0-1 0,-1 1 0,0-1 0,0 0 0,-7 2 0,-68 20 0,54-15 0,0-2 0,-40 8 0,55-14 0,0 2 0,0-1 0,-23 12 0,21-9 0,-30 9 0,31-12 0,3 0 0,-1-1 0,-17 8 0,27-8 0,-1-1 0,1 1 0,0-1 0,0 1 0,0 0 0,0 0 0,1 0 0,-1 0 0,0 0 0,1 0 0,0 1 0,-1-1 0,1 0 0,-1 5 0,1-5 0,0 1 0,-1 0 0,1-1 0,0 1 0,-1-1 0,1 0 0,-1 0 0,0 1 0,0-1 0,0 0 0,0 0 0,0-1 0,0 1 0,-3 1 0,-8 2 0,0 0 0,0-1 0,0 0 0,-19 2 0,13-5 0,0 0 0,-19-1 0,26 0 0,103 9 0,-66-7 0,29-1 0,-75-1 0,1 0 0,-1-2 0,1 0 0,0-1 0,-23-7 0,30 5 0,13 5 0,0-1 0,0 1 0,0 0 0,0 0 0,0 0 0,0 0 0,0 0 0,0 0 0,0 0 0,0 0 0,0 0 0,0 0 0,0 0 0,0 0 0,0 0 0,0-1 0,0 1 0,0 0 0,0 0 0,0 0 0,0 0 0,0 0 0,0 0 0,0 0 0,0 0 0,0 0 0,0 0 0,0 0 0,0 0 0,0-1 0,0 1 0,0 0 0,0 0 0,0 0 0,0 0 0,0 0 0,0 0 0,0 0 0,0 0 0,1 0 0,-1 0 0,0 0 0,0 0 0,0 0 0,0 0 0,0 0 0,0 0 0,0 0 0,0 0 0,0 0 0,0 0 0,0 0 0,0 0 0,1 0 0,-1 0 0,0 0 0,0 0 0,0 0 0,0 0 0,0 0 0,0 0 0,0 0 0,0 0 0,0 0 0,0 0 0,26 0 0,-17 0 0,19 0 0,-2 0 0,0 0 0,0 2 0,30 6 0,-67-18 0,-20-14 0,28 21 0,-3-1 0,0 1 0,0 0 0,0 0 0,-13-4 0,13 4 0,-1 1 0,0-1 0,-9-6 0,18 10 0,1-1 0,0 1 0,-1-1 0,1 1 0,0 0 0,-1 0 0,1 0 0,-1 1 0,1-1 0,4 4 0,-8-5 0,1 0 0,0 0 0,0 1 0,0-1 0,0 0 0,-1 0 0,1 0 0,0 1 0,0-1 0,0 0 0,-1 0 0,1 0 0,0 0 0,0 0 0,0 0 0,-1 0 0,1 1 0,0-1 0,0 0 0,-1 0 0,1 0 0,0 0 0,0 0 0,-1 0 0,1 0 0,0 0 0,0 0 0,-1 0 0,1 0 0,0-1 0,0 1 0,-1 0 0,1 0 0,0 0 0,0 0 0,-1 0 0,1-1 0,-12-1 0,-10-2 0,19 4 0,-1 0 0,1-1 0,-1 1 0,1-1 0,-1 0 0,1 0 0,0 0 0,-1 0 0,1-1 0,-4-2 0,34 11 0,6 11 0,-22-12 0,1 1 0,12 4 0,5 1 0,38 23 0,-37-14 0,-24-17 0,-1 0 0,0 0 0,1-1 0,0 1 0,0-1 0,0-1 0,11 4 0,17 2 0,-10-4 0,-1 2 0,24 9 0,-42-12 0,-14-3 0,-15-3 0,6 1 0,-25-2 0,26 4 0,-31-6 0,28 3 0,0 1 0,1 0 0,-38 4 0,-24-2 0,71-2 0,-1 0 0,1-1 0,-1 0 0,1-1 0,-17-8 0,-1 0 0,26 11 0,0 0 0,0 0 0,0-1 0,0 1 0,0-1 0,0 1 0,0-1 0,0 0 0,0 1 0,1-1 0,-1 0 0,1 0 0,0 0 0,-1 0 0,1-1 0,-2-3 0,-8-14 0,8 17 0,0 0 0,0 1 0,0-1 0,-1 0 0,1 1 0,-1 0 0,1 0 0,-8-3 0,7 4 0,1-1 0,-1 0 0,0 0 0,1-1 0,-1 1 0,1-1 0,-6-5 0,8 7 0,0 0 0,1 0 0,-1 0 0,1 0 0,-1 0 0,1 0 0,-1 0 0,1 0 0,0 0 0,0 0 0,-1 0 0,1 0 0,0 0 0,0-1 0,0 1 0,0 0 0,0 0 0,0 0 0,1-2 0,0 0 0,0 0 0,0 1 0,0-1 0,1 0 0,-1 1 0,1-1 0,2-3 0,2-1 0,1 1 0,-1-1 0,16-10 0,6-1 0,-27 18 0,0-1 0,0 1 0,0-1 0,0 1 0,0-1 0,0 1 0,0 0 0,0-1 0,0 1 0,1 0 0,-1 0 0,0 0 0,0 0 0,0 0 0,0 0 0,0 0 0,0 0 0,0 0 0,0 0 0,0 1 0,0-1 0,0 1 0,0-1 0,0 0 0,0 1 0,2 0 0,13 19 0,14 14 0,-24-28 0,-1 1 0,0-1 0,0 1 0,0 1 0,-1-1 0,-1 1 0,1-1 0,-1 1 0,0 0 0,2 10 0,5 12 0,-9-26 0,3 7 0,0 0 0,9 15 0,-10-22 0,-1-1 0,1 1 0,0-1 0,0 0 0,0 0 0,0 0 0,0 0 0,1 0 0,-1 0 0,6 1 0,9 6 0,-1 1 0,20 15 0,-35-25 0,0 1 0,0-1 0,0 0 0,1 0 0,-1 0 0,0 0 0,0 0 0,1-1 0,-1 1 0,0-1 0,1 1 0,-1-1 0,1 0 0,-1 0 0,0 0 0,1 0 0,-1 0 0,1-1 0,-1 1 0,0-1 0,5-1 0,3-2 0,0 0 0,0-1 0,14-10 0,-11 8 0,110-73 0,-108 71 0,0 1 0,27-12 0,-27 14 0,0-1 0,0 0 0,16-12 0,-13 6 0,0 2 0,1 0 0,1 1 0,30-12 0,-3 2 0,72-43 0,-88 46 0,-24 12 0,0 0 0,11-10 0,9-6 0,29-14 0,-55 35 0,0-1 0,-1 1 0,1 0 0,0-1 0,-1 1 0,1-1 0,-1 1 0,1-1 0,-1 1 0,1-1 0,-1 1 0,0-1 0,1 0 0,-1 1 0,0-1 0,1 0 0,-1 1 0,0-1 0,0 0 0,1 0 0,-1 0 0,-1 1 0,1-1 0,0 1 0,0-1 0,0 1 0,-1-1 0,1 1 0,0-1 0,0 1 0,-1-1 0,1 1 0,-1 0 0,1-1 0,0 1 0,-1 0 0,1-1 0,-1 1 0,1 0 0,0 0 0,-1-1 0,0 1 0,-2-2 0,-1 1 0,1 0 0,-1 0 0,0 0 0,1 0 0,-5 0 0,-141 0 0,76 2 0,50 1 0,-1 0 0,-39 10 0,27-4 0,-46 5 0,69-9 0,11-2 0,9-3 0,20-6 0,-2-2 0,1 0 0,27-16 0,14-5 0,-23 16 0,-34 12 0,-1 0 0,1-1 0,-1-1 0,15-7 0,-7 4 0,-14 7 0,-1-1 0,0 0 0,0 1 0,0-1 0,1 0 0,-1 0 0,0-1 0,0 1 0,0 0 0,-1-1 0,1 1 0,3-4 0,-13 8 0,-3 3 0,-21 19 0,7-5 0,-41 26 0,0-12 0,59-30 0,-1 0 0,1 1 0,0 0 0,-8 6 0,-10 8 0,14-14 0,10-5 0,1 0 0,0 0 0,0 0 0,0 0 0,0 0 0,0 0 0,-1-1 0,1 1 0,0 0 0,0 0 0,0 0 0,0 0 0,0 0 0,0 0 0,0 0 0,-1 0 0,1-1 0,0 1 0,0 0 0,0 0 0,0 0 0,0 0 0,0 0 0,0-1 0,0 1 0,0 0 0,0 0 0,0 0 0,0 0 0,0 0 0,0-1 0,0 1 0,0 0 0,0 0 0,0 0 0,0 0 0,0-1 0,0 1 0,0 0 0,1-2 0,0 0 0,0 0 0,-1 0 0,1 0 0,1 0 0,-1 0 0,0 0 0,3-2 0,13-14 0,31-24 0,-29 27 0,32-33 0,-45 41 0,0 1 0,0 1 0,1-1 0,0 1 0,10-6 0,-10 5 0,0 1 0,1-1 0,6-8 0,-9 8 0,0 1 0,1 0 0,0 0 0,0 0 0,0 1 0,7-4 0,2 0 0,0 0 0,19-15 0,-4 3 0,47-24 0,-54 32 0,-2-1 0,27-20 0,-11 12 0,-44 25 0,4-2 0,-1 1 0,1-1 0,0 1 0,-1-1 0,-2 5 0,-4 4 0,0 0 0,-1 0 0,0-1 0,-1 0 0,-23 14 0,30-20 0,0 0 0,0 0 0,-8 9 0,10-9 0,-1-1 0,1 1 0,-1-1 0,0 0 0,1 0 0,-1 0 0,-1-1 0,-6 4 0,-15 5 0,-1-3 0,-32 8 0,58-16 0,1 0 0,-1 0 0,0 1 0,1-1 0,-1 0 0,0 0 0,1 0 0,-1 0 0,1 0 0,-1 0 0,0 0 0,1 0 0,-1 0 0,0 0 0,1 0 0,-1-1 0,1 1 0,-1 0 0,-1-1 0,2 1 0,0-1 0,0 1 0,0-1 0,0 1 0,1 0 0,-1-1 0,0 1 0,0 0 0,0-1 0,0 1 0,0 0 0,1-1 0,-1 1 0,0 0 0,0-1 0,0 1 0,1 0 0,-1-1 0,0 1 0,1 0 0,-1 0 0,1-1 0,22-16 0,-6 7 0,18-12 0,-26 15 0,-2 3 0,-1 1 0,1-1 0,13-3 0,-13 5 0,-1-1 0,1 0 0,-1 0 0,11-6 0,-16 6 0,-8 4 0,5 0 0,0 0 0,0 0 0,0-1 0,1 1 0,-1 0 0,0 0 0,1 1 0,-3 0 0,-3 7 0,-3 4 0,-2-1 0,1 0 0,-17 13 0,21-20 0,5-4 0,0 0 0,0 1 0,-1-1 0,1 1 0,1 0 0,-1-1 0,0 1 0,0 0 0,1 0 0,-1 0 0,1 0 0,-3 4 0,4-5 0,0-1 0,0 0 0,1 0 0,-1 1 0,0-1 0,0 0 0,0 1 0,0-1 0,0 0 0,0 0 0,1 1 0,-1-1 0,0 0 0,0 0 0,0 0 0,0 1 0,1-1 0,-1 0 0,0 0 0,0 0 0,1 1 0,-1-1 0,0 0 0,0 0 0,1 0 0,-1 0 0,0 0 0,1 0 0,-1 0 0,0 0 0,0 0 0,1 0 0,-1 0 0,0 0 0,1 0 0,-1 0 0,0 0 0,1 0 0,-1 0 0,0 0 0,0 0 0,1 0 0,-1 0 0,0 0 0,1-1 0,14-3 0,5-5 0,-1-1 0,24-15 0,-9-1 0,-22 16 0,1 1 0,14-9 0,24-8 0,18-9 0,-50 24 0,1 1 0,0 2 0,0 0 0,1 1 0,0 0 0,38-5 0,-38 9 0,-5 0 0,0 0 0,19 0 0,-71 30 0,36-27 0,-1 1 0,0-1 0,1 1 0,-1-1 0,1 1 0,-1-1 0,1 1 0,-1-1 0,1 1 0,-1 0 0,1-1 0,0 1 0,-1 0 0,1-1 0,0 1 0,-1 0 0,1 0 0,0 0 0,0 0 0,0-1 0,0 0 0,0 1 0,0-1 0,1 0 0,-1 0 0,0 1 0,0-1 0,1 0 0,-1 0 0,0 1 0,0-1 0,1 0 0,-1 0 0,0 0 0,0 1 0,1-1 0,-1 0 0,0 0 0,1 0 0,-1 0 0,0 0 0,1 0 0,-1 0 0,0 1 0,1-1 0,-1 0 0,3 0 0,-1 0 0,1 0 0,-1 0 0,1 0 0,-1-1 0,1 1 0,-1 0 0,0-1 0,1 0 0,1-1 0,55-33 0,-45 26 0,-9 5 0,0 0 0,-1 0 0,1 0 0,4-7 0,9-9 0,4 1 0,-9 8 0,0 0 0,-1-1 0,18-23 0,-27 28 0,1 0 0,-2 0 0,1 0 0,-1-1 0,0 1 0,0-1 0,-1 0 0,0 1 0,-1-15 0,2 1 0,-2 19 0,0 1 0,0 0 0,1 0 0,-1-1 0,0 1 0,1 0 0,-1-1 0,1 1 0,-1 0 0,2-2 0,-2 3 0,0-1 0,1 1 0,-1 0 0,0-1 0,1 1 0,-1 0 0,0 0 0,1-1 0,-1 1 0,0 0 0,1 0 0,-1 0 0,1 0 0,-1-1 0,0 1 0,1 0 0,-1 0 0,1 0 0,-1 0 0,0 0 0,1 0 0,0 0 0,1 1 0,-1-1 0,1 1 0,0 0 0,-1 0 0,1-1 0,0 1 0,-1 0 0,1 1 0,-1-1 0,0 0 0,1 0 0,-1 1 0,2 1 0,7 10 0,0 0 0,0 0 0,-1 1 0,-1 1 0,0 0 0,-1 0 0,-1 0 0,6 19 0,-9-22 0,0 0 0,1 0 0,1 0 0,0 0 0,1-1 0,0 0 0,0 0 0,15 17 0,-18-24 19,-1 0 0,1 0 0,0 1 0,-1-1 0,0 0 0,2 6 0,3 6-1517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4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0 24575,'-1'1'0,"0"0"0,1 0 0,-1 0 0,1 0 0,-1 0 0,0 0 0,1 0 0,-1 0 0,1 0 0,-1 2 0,0-1 0,0 0 0,1 0 0,-1 1 0,0-1 0,1 1 0,-1 0 0,1-1 0,0 1 0,0 0 0,0 0 0,0-1 0,1 4 0,0-1 0,0 0 0,1 0 0,0 0 0,0 0 0,2 4 0,-3-7 0,0 0 0,0 0 0,0 0 0,0 0 0,-1 0 0,0 0 0,0 0 0,1 0 0,-1 0 0,0 1 0,0-1 0,0 0 0,0 0 0,-1 3 0,0-2 0,0 0 0,0 0 0,0 0 0,0-1 0,-1 1 0,1 0 0,-1-1 0,0 1 0,-2 3 0,-3 5 0,6-9 0,0 0 0,-1 0 0,1 0 0,0-1 0,0 1 0,-3 2 0,0-1 0,2-1 0,0 0 0,-1 0 0,1 1 0,0-1 0,0 0 0,0 1 0,-2 3 0,-17 32 0,20-36 9,0-1 0,0 1 0,0 0 0,0 0 0,1 0-1,-1 0 1,1 0 0,-1 3 0,1 16-622,0-14-219,0-2-5994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6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24575,'0'0'0,"0"0"0,0 0 0,-1 0 0,1 1 0,0-1 0,0 0 0,-1 0 0,1 0 0,0 1 0,0-1 0,-1 0 0,1 0 0,0 1 0,0-1 0,0 0 0,0 0 0,0 1 0,-1-1 0,1 0 0,0 1 0,0-1 0,0 0 0,0 0 0,0 1 0,0-1 0,0 1 0,0 7 0,0-7 0,0 0 0,1 0 0,-1 0 0,0 0 0,1 0 0,-1 0 0,1 0 0,-1 0 0,1-1 0,0 1 0,-1 0 0,1 0 0,0 0 0,0-1 0,-1 1 0,1 0 0,0-1 0,0 1 0,1-1 0,2 3 0,1-1 0,7 2 0,-6-2 0,-1 0 0,1 0 0,-1-1 0,1 0 0,9 0 0,25-1 0,-15-1 0,-23 1 0,0 0 0,-1 0 0,1 0 0,0 1 0,0-1 0,0 0 0,0 1 0,0-1 0,0 1 0,3 1 0,-2 0 0,0-1 0,0 0 0,0 0 0,1 0 0,-1 0 0,0 0 0,7 0 0,25-1 0,-15-1 0,102 1 0,-120 0 0,-1 0 0,0 0 0,0 0 0,0 0 0,0 0 0,1 0 0,-1 1 0,0-1 0,0 0 0,0 0 0,0 1 0,0 0 0,0-1 0,0 1 0,2 1 0,-2-1 0,0 0 0,0 0 0,0 0 0,0 1 0,-1-1 0,1 1 0,0-1 0,-1 0 0,1 1 0,-1 0 0,1 1 0,0 1 0,3 10 0,-4-13 0,1-1 0,-1 1 0,0-1 0,0 1 0,0-1 0,1 0 0,-1 1 0,0-1 0,1 1 0,-1-1 0,0 0 0,1 0 0,-1 1 0,1-1 0,-1 0 0,1 1 0,-1-1 0,1 0 0,-1 0 0,1 0 0,-1 1 0,1-1 0,0 0 0,31-2-1365,-26 2-5461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38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735 197 24575,'0'0'0,"0"0"0,0 1 0,0-1 0,0 1 0,0-1 0,-1 1 0,1-1 0,0 1 0,0-1 0,-1 0 0,1 0 0,0 1 0,-1-1 0,1 0 0,0 1 0,-1-1 0,1 0 0,0 1 0,-1-1 0,1 0 0,-1 0 0,1 1 0,-1-1 0,1 0 0,-1 0 0,1 1 0,-14 1 0,-7-1 0,-28-1 0,16 0 0,20 0 0,0 0 0,0-1 0,0 0 0,-21-5 0,-35-14 0,66 19 0,0 0 0,1 0 0,0 1 0,-1-1 0,1 0 0,-4-2 0,2 1 0,-1 0 0,-5-2 0,7 2 0,0 1 0,0 0 0,0 0 0,0-1 0,0 0 0,0 1 0,-3-4 0,4 3 0,0 1 0,-1-1 0,1 0 0,0 1 0,0 0 0,-4-1 0,4 1 0,0 0 0,0 0 0,0 0 0,0 0 0,0-1 0,0 1 0,0 0 0,-2-3 0,-4-5 0,4 4 0,0 0 0,0 0 0,-10-7 0,8 8 0,-7-8 0,3 2 0,8 9 0,0 0 0,0-1 0,0 1 0,0 0 0,-1 0 0,1 0 0,-4-1 0,-7-2 0,2-2 0,-1 1 0,-16-5 0,25 9 0,0 0 0,1 0 0,-5-2 0,5 2 0,0 0 0,0-1 0,0 1 0,-1 1 0,-3-2 0,-4 0 0,8 1 0,1 1 0,-1-1 0,1 1 0,-1-1 0,0 1 0,0 0 0,1 0 0,-1 0 0,1 0 0,-1 0 0,0 0 0,1 1 0,-1-1 0,1 0 0,-3 2 0,1-1 0,-1 0 0,1 0 0,0 0 0,0 0 0,-1 0 0,1 0 0,-1-1 0,-6 0 0,0 0 0,-18-4 0,11 2 0,14 1 0,0 0 0,0 1 0,0-1 0,-4-3 0,-4 0 0,6 2-1365,1 0-5461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45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507 0 24575,'2'0'0,"0"1"0,0-1 0,0 1 0,0-1 0,-1 1 0,1 0 0,0 0 0,2 2 0,0-1 0,-3-1 0,1-1 0,-1 2 0,1-1 0,-1 0 0,1 0 0,-1 0 0,0 0 0,2 3 0,-2-4 0,-1 1 0,0-1 0,0 0 0,1 1 0,-1-1 0,0 1 0,0-1 0,0 1 0,0-1 0,1 1 0,-1 0 0,0-1 0,0 1 0,0-1 0,0 1 0,0-1 0,-1 1 0,1-1 0,0 1 0,0-1 0,0 1 0,0-1 0,-1 1 0,1-1 0,0 1 0,0-1 0,-1 1 0,1-1 0,0 0 0,-1 1 0,1-1 0,0 1 0,-1 0 0,-29 23 0,26-21 0,0 0 0,1 0 0,-1 0 0,0-1 0,0 1 0,-8 2 0,-27 8 0,10-4 0,22-6 0,1 0 0,1 0 0,-1 1 0,-8 7 0,7-6 0,5-3 0,0 0 0,0 0 0,0 1 0,1-1 0,-1 0 0,1 1 0,-1 0 0,1-1 0,0 1 0,-1 2 0,-1 4 0,1-5 0,0 1 0,0-1 0,-1 0 0,0 0 0,0 1 0,0-2 0,0 1 0,-1 0 0,1-1 0,-1 0 0,-7 6 0,-58 40 0,58-41 0,7-5 0,0 0 0,0 0 0,-7 3 0,7-4 0,0 0 0,1 1 0,-1 0 0,0-1 0,-3 5 0,-4 2 0,8-7 0,-1 1 0,0-1 0,1 0 0,-8 2 0,6-2 0,0 0 0,-8 5 0,0-1 0,11-5 0,0 0 0,0 0 0,0 0 0,-1 1 0,1-1 0,-2 2 0,1-1 0,1 0 0,-1 0 0,0 0 0,0-1 0,0 1 0,0-1 0,-6 2 0,5-2 0,1 0 0,-1 1 0,1-1 0,-1 1 0,-4 3 0,0-1 0,6-3 0,1-1 0,0 1 0,0 0 0,0 0 0,-1 0 0,1-1 0,-1 2 0,1 0 0,-5 3 0,6-5 0,0 1 0,0-1 0,0 0 0,0 0 0,0 0 0,-1 0 0,1 0 0,0 0 0,0 0 0,0 1 0,0-1 0,0 0 0,0 0 0,0 0 0,0 0 0,0 0 0,0 1 0,0-1 0,0 0 0,0 0 0,0 0 0,0 0 0,0 1 0,0-1 0,0 0 0,0 0 0,0 0 0,0 0 0,0 0 0,0 1 0,0-1 0,0 0 0,0 0 0,0 0 0,0 0 0,1 0 0,-1 0 0,0 1 0,0-1 0,0 0 0,0 0-50,1 0-1,-1 0 1,0 0-1,0 0 0,0 0 1,0 0-1,1 0 1,-1 0-1,0 0 1,0 0-1,0 0 0,1 0 1,-1 0-1,0 0 1,0 0-1,0 0 1,0-1-1,1 1 0,-1 0 1,0 0-1,0 0 1,0 0-1,0 0 1,0 0-1,1-1 1,-1 1-1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48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1 308 24575,'0'1'0,"0"0"0,0-1 0,0 1 0,1 0 0,-1-1 0,0 1 0,0 0 0,1-1 0,-1 1 0,1 0 0,-1-1 0,1 1 0,-1-1 0,1 1 0,-1-1 0,1 0 0,-1 1 0,1-1 0,0 1 0,-1-1 0,0 1 0,1-1 0,0 0 0,-1 0 0,1 1 0,1-1 0,1 1 0,1 0 0,-1 0 0,7 0 0,30 0 0,-24-2 0,-13 1 0,-1 0 0,0 0 0,1-1 0,-1 0 0,1 0 0,-1 0 0,0 0 0,6-2 0,6-4 0,8-1 0,-3 2 0,28-13 0,-39 15 0,-1 0 0,14-10 0,-16 10 0,1 1 0,0 0 0,0 0 0,-1 0 0,2 1 0,6-3 0,-5 3 0,0-2 0,12-4 0,-5-1 0,27-8 0,-10 3 0,-17 5 0,-11 6 0,0 1 0,1 0 0,8-4 0,83-21 0,-85 24 0,0 1 0,0 0 0,1 1 0,11-1 0,-20 2 0,-1 0 0,1-1 0,-1 1 0,0-1 0,1 0 0,-1 1 0,4-2 0,-4 0 0,1 1 0,0 0 0,0 0 0,5 0 0,-1 1 0,1 0 0,0 0 0,0 0 0,8 3 0,-6-2 0,4 1 0,1-1 0,0-1 0,15-2 0,-22 1 0,1-1 0,-1 0 0,15-5 0,-20 5 0,0 1 0,0-1 0,6-4 0,1-1 0,-9 6 0,1 0 0,-1-1 0,1 1 0,-1 0 0,1-1 0,-1 0 0,0 1 0,0-1 0,0 1 0,0-1 0,0 0 0,0 0 0,0-3 0,2-3 0,2-15 0,-5 21 0,2-17-1365,-2 13-5461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0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272 166 24575,'-7'0'0,"0"0"0,-1-1 0,1 0 0,0 0 0,0 0 0,-9-3 0,6 0 0,-1 0 0,1-1 0,0 0 0,0-1 0,-13-9 0,-3-3 0,13 10 0,10 7 0,1 0 0,0-1 0,1 1 0,-1 0 0,0-1 0,0 1 0,1 0 0,-1-1 0,-2-2 0,1-1 0,-1 1 0,0-1 0,0 1 0,-1 0 0,-6-5 0,7 6 0,-1 0 0,-5-4 0,8 6 0,0 0 0,0 1 0,1-1 0,0 0 0,-1-1 0,0 1 0,1 0 0,0-1 0,0 1 0,-1 0 0,1-1 0,0 0 0,0 1 0,0-1 0,0 0 0,0-2 0,-2 0-1365,0 0-5461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74 24575,'0'-7'0,"0"2"0,0-7 0,-1 10 0,1 0 0,0 1 0,-1-1 0,1 1 0,-1-1 0,1 1 0,-1-1 0,-1-1 0,2 2 7,-1 0 0,1-1 1,-1 1-1,1 0 0,-1 0 0,1 0 0,0 0 0,-1-3 0,1-9-427,0 8-589,0 2-5817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1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1 240 24575,'3'0'0,"0"0"0,-1 1 0,1-2 0,0 1 0,-1 0 0,1 0 0,0-1 0,-1 0 0,1 1 0,2-3 0,2 1 0,-2 0 0,1 0 0,9-2 0,9-2 0,-1-1 0,46-7 0,-57 11 0,18-5 0,-4-5 0,18-3 0,-40 15 0,0 0 0,0 1 0,0-1 0,0 1 0,0 0 0,5 0 0,-3 0 0,-2 0 0,1 0 0,0-1 0,5 0 0,-1-1 0,20-1 0,-1 1 0,-14 0 0,-10 2 0,-1-1 0,1 1 0,-1-1 0,1 0 0,-1 0 0,1 1 0,-1-2 0,1 1 0,4-3 0,53-31 0,-60 34 0,1 0 0,-1-1 0,1 1 0,-1-1 0,1 1 0,-1-1 0,1 0 0,-2 1 0,3-5 0,-1 4 0,-1-1 0,0 1 0,1 0 0,-1 0 0,4-3 0,-1 1 0,0-1 0,-1 0 0,5-6 0,3-4 0,-7 6-3,-4 9-62,1-1 0,-1 0 0,0 0 0,0 0 0,1 1 1,-1-1-1,1 1 0,-1-1 0,1 0 0,-1 1 0,1-1 1,-1 0-1,0 1 0,1-1 0,0 1 0,-1-1 0,1 1 0,0-1 1,0 1-1,0-1 0,4 1-6761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3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24575,'0'1'0,"0"0"0,0 0 0,0 0 0,0 0 0,-1 0 0,1 0 0,0 0 0,0 0 0,-1 0 0,1 0 0,-1 0 0,1 0 0,-1 0 0,1 0 0,-1-1 0,1 1 0,-1 0 0,1 0 0,-1-1 0,0 1 0,0 0 0,1 0 0,-1-1 0,-1 2 0,2-2 0,-1 0 0,1 0 0,0 0 0,0 0 0,0 0 0,0 0 0,0 0 0,0 0 0,0 0 0,-1 0 0,1 0 0,0 0 0,0 0 0,0 0 0,0 0 0,0 1 0,0-1 0,0 0 0,0 0 0,0 0 0,0 0 0,0 0 0,0 1 0,0-1 0,0 0 0,0 0 0,0 0 0,0 0 0,0 0 0,0 0 0,0 1 0,0-1 0,0 0 0,0 0 0,0 0 0,0 0 0,0 0 0,0 1 0,0-1 0,0 0 0,6 5 0,-5-5 0,0 1 0,-1-1 0,0 0 0,1 1 0,-1-1 0,1 1 0,-1-1 0,1 1 0,-1-1 0,1 1 0,-1 0 0,0-1 0,1 1 0,-1-1 0,0 1 0,1-1 0,-1 1 0,0 1 0,0-2 0,0 1 0,0-1 0,0 1 0,0-1 0,0 1 0,1-1 0,-1 0 0,0 1 0,0-1 0,0 1 0,0-1 0,0 0 0,0 1 0,1-1 0,-1 1 0,0-1 0,0 0 0,1 1 0,-1-1 0,0 0 0,1 1 0,-1-1 0,1 0 0,-1 1 0,1-1 0,13 6 0,-2-1 0,-8-2 0,1-1 0,6 3 0,-7-3 0,0-1 0,0 2 0,7 3 0,-8-4 0,-1 0 0,1-1 0,0 1 0,-1-2 0,1 2 0,6 0 0,-5-1 0,0 1 0,0-1 0,4 2 0,27 16-1365,-32-17-5461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56:54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1 170 24575,'38'0'0,"40"0"0,-61-2 0,30-9 0,-27 7 0,28-9 0,-43 12 0,4-1 0,0 1 0,16-2 0,-20 4 0,-1-1 0,0-1 0,1 1 0,-1-1 0,0 1 0,0-1 0,1 0 0,-1-1 0,0 1 0,0-1 0,0 1 0,7-6 0,-7 4 0,0 1 0,1-1 0,7-2 0,-9 4 0,0-1 0,1 1 0,-1-1 0,0 1 0,0-1 0,0 0 0,0 0 0,4-5 0,-2 1 0,1 0 0,0 0 0,12-8 0,-14 12 0,-1 0 0,0 0 0,1 0 0,-1 1 0,1-1 0,-1 1 0,1 0 0,0 1 0,0-1 0,6 0 0,1 0 0,0 0 0,-1-1 0,16-4 0,-23 5 0,-2 1 0,0 0 0,1-1 0,-1 1 0,0 0 0,0-1 0,0 1 0,0-1 0,0 1 0,0-1 0,0 1 0,0-1 0,0 0 0,0 0 0,2-2-1,0 1 0,0-1 0,0 1 1,4-2-1,1-1-1360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54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24394,'516'-81'0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49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24575,'0'0'0,"0"0"0,0 1 0,0-1 0,0 0 0,0 0 0,1 0 0,-1 0 0,0 1 0,0-1 0,0 0 0,0 0 0,0 0 0,0 0 0,1 0 0,-1 1 0,0-1 0,0 0 0,0 0 0,0 0 0,1 0 0,-1 0 0,0 0 0,0 0 0,0 0 0,0 0 0,1 0 0,6 2 0,-5-2 0,15 5 0,-13-4 0,0 0 0,-1 0 0,1 0 0,5 0 0,-2 0 0,-1-1 0,0 0 0,1-1 0,-1 1 0,0-1 0,1-1 0,6-1 0,8-3 0,-15 5 0,0-1 0,-1 0 0,8-3 0,-8 3 0,1 0 0,-1 0 0,1 0 0,0 0 0,-1 1 0,1 0 0,0 0 0,0 1 0,7 0 0,-7 0 0,-3-1 0,1 1 0,-1 0 0,0 1 0,0-1 0,1 1 0,-1-1 0,0 1 0,0 0 0,5 2 0,27 13 0,-32-14 0,1 0 0,-1 0 0,0 1 0,0-1 0,5 6 0,-5-5 0,0 0 0,0 0 0,1 0 0,5 3 0,-2-2 0,12 11 0,-15-12 0,7 6 0,-8-6 0,1-1 0,-1 1 0,1 0 0,6 3 0,6 1-1365,-13-6-5461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50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24575,'1'0'0,"0"0"0,0 1 0,-1-1 0,1 0 0,0 1 0,-1-1 0,1 1 0,1 0 0,0 1 0,1-1 0,-1 1 0,1-1 0,0 0 0,-1 0 0,1 0 0,0 0 0,0-1 0,-1 1 0,1-1 0,0 0 0,0 1 0,4-2 0,0 1 0,1 0 0,0 1 0,7 1 0,-6-1 0,1 0 0,-1 0 0,1-1 0,11-1 0,-16 0 0,-1 0 0,1 0 0,-1 0 0,0-1 0,1 1 0,-1-1 0,7-4 0,-9 5 0,21-9 0,-15 7 0,0 0 0,10-2 0,8-2 0,0-4 0,12-3 0,-28 10 0,1 1 0,14-8 0,-11 1 0,-11 7 0,1 0 0,4-2 0,0 1 0,1-1 0,0 2 0,17-6 0,-23 8 0,0 0 0,0 0 0,0-1 0,0 1 0,3-3 0,-3 2 0,0 0 0,0 0 0,7-2 0,7-1 0,29-8 0,-23 8 0,-11 0 0,-10 4 0,0 0 0,0 1 0,0-1 0,0 0 0,0 1 0,3-1 0,45 0 70,-26 2-1505,-19-1-5391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52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24575,'0'0'0,"0"0"0,0 0 0,-1 0 0,1 0 0,0 0 0,0 0 0,-1 0 0,1 1 0,0-1 0,0 0 0,0 0 0,-1 0 0,1 0 0,0 0 0,0 0 0,0 0 0,-1 0 0,1 1 0,0-1 0,0 0 0,0 0 0,0 0 0,-1 0 0,1 1 0,0-1 0,0 0 0,0 0 0,0 0 0,0 1 0,0-1 0,0 0 0,-1 0 0,1 0 0,0 1 0,0-1 0,0 0 0,0 0 0,0 1 0,0-1 0,0 0 0,0 0 0,0 0 0,0 1 0,0-1 0,0 0 0,1 0 0,-1 1 0,0-1 0,0 0 0,0 1 0,1 0 0,-1 0 0,0 0 0,1 0 0,-1 0 0,1-1 0,-1 1 0,1 0 0,0 0 0,1 1 0,3 1 0,1 1 0,-1-1 0,1 0 0,0-1 0,1 1 0,-1-1 0,0 0 0,1-1 0,11 2 0,-15-2 0,0-1 0,0 1 0,0 0 0,0 0 0,5 3 0,-6-3 0,1 1 0,-1-1 0,1 0 0,0 0 0,0 0 0,4 0 0,39 5 0,-41-6 0,0 1 0,0 0 0,0 0 0,-1 1 0,1 0 0,5 2 0,-8-3 0,-1 0 0,1 0 0,-1 1 0,0-1 0,0 0 0,1 1 0,-1-1 0,0 0 0,1 4 0,-1-3 0,0-1 0,0 1 0,1-1 0,-1 1 0,0-1 0,0 1 0,1-1 0,2 2 0,1 0 0,0 0 0,0 1 0,-1 0 0,9 7 0,-12-9-79,1-1-1,-1 0 1,1 0-1,0 0 0,0 0 1,-1 0-1,1 0 1,0-1-1,0 1 1,0-1-1,0 1 0,3 0 1,-3-1-252,3 1-6495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57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85 109 24575,'-1'0'0,"0"0"0,0 0 0,1 0 0,-1 1 0,0-1 0,1 0 0,-1 1 0,0-1 0,1 0 0,-1 1 0,1-1 0,-1 1 0,0-1 0,1 1 0,-1-1 0,1 1 0,0 0 0,-2 1 0,2-1 0,-1 0 0,0-1 0,0 1 0,1 0 0,-1 0 0,0 0 0,-1 0 0,1 0 0,1-1 0,-1 0 0,0 1 0,1-1 0,-1 0 0,1 0 0,-1 0 0,1 0 0,-1 1 0,0-1 0,1 0 0,-1 0 0,0 0 0,1 0 0,-1 0 0,1-1 0,-1 1 0,0 0 0,1 0 0,-1 0 0,1 0 0,-1-1 0,1 1 0,-1 0 0,1-1 0,-1 1 0,1 0 0,-2-1 0,0-1 0,0-1 0,1 1 0,-1 0 0,0-1 0,-1-2 0,-3-6 0,4 9 0,0 0 0,1-1 0,-1 1 0,1-1 0,0 1 0,0-1 0,0 1 0,0-1 0,0 0 0,0-3 0,0-2 0,0 0 0,2-10 0,-1 10 0,0 7-54,0 0-1,0 0 0,-1 0 1,1 0-1,0 0 1,0 0-1,0 0 0,-1 0 1,1 0-1,-1 0 1,1 0-1,-1 0 0,1 0 1,-1 0-1,1 0 0,-1 0 1,0 1-1,1-1 1,-1 0-1,0 0 0,0 1 1,0-1-1,0 0 1,-1 0-1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3:59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9 24575,'-11'0'0,"0"-1"0,-12-1 0,8 0 0,0 1 0,-25 1 0,13 1 0,22-1 0,0 1 0,0 0 0,1 0 0,-1 0 0,0 0 0,1 1 0,-7 3 0,8-4 0,0 0 0,-1 0 0,1-1 0,0 1 0,-1-1 0,1 0 0,-7 0 0,-23-4 0,32 4-72,-1-1 1,1 1-1,0 0 0,-1-1 0,1 1 0,0-1 0,0 0 0,-1 1 1,1-1-1,0 0 0,0 0 0,0 1 0,0-1 0,0 0 0,0 0 1,0 0-1,0-1 0,-1-1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4:00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50 110 24575,'0'-2'0,"-1"0"0,1 0 0,0 0 0,-1 0 0,1 0 0,-1 0 0,0 0 0,1 0 0,-1 0 0,0 0 0,-2-2 0,0 0 0,1 1 0,-1-1 0,-1 1 0,-3-4 0,5 5 0,0-1 0,0 1 0,0-1 0,0 0 0,1 1 0,-1-1 0,-1-5 0,2 4 26,0 0-1,0 0 1,0-5 0,0-2-1494,0 6-5358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24575,'0'3'0,"0"-1"0,0 0 0,1 5 0,-1-6 0,0-1 0,0 1 0,1 0 0,-1 0 0,0 0 0,1-1 0,-1 1 0,1 0 0,-1 0 0,1-1 0,0 2 0,3 2 0,1 0 0,0 0 0,-1 0 0,1-1 0,6 4 0,-9-6 0,-1 0 0,0 0 0,0 0 0,0 0 0,0 0 0,0 0 0,1 1 0,-1 0 0,0-1 0,0 0 0,0 1 0,3 1 0,-1-1 0,0 0 0,-1 0 0,1 0 0,-1 1 0,1-1 0,1 3 0,0 1 0,-3-5 0,0-1 0,0 1 0,-1 0 0,1 0 0,0 0 0,-1 0 0,1 0 0,-1 0 0,1 0 0,-1 0 0,1 1 0,-1-1 0,0 1 0,1 22 0,-2-12 0,1-10 0,0-1 0,0 0 0,-1 1 0,1-1 0,-1 1 0,1-1 0,-1 0 0,0 2 0,0-1 0,0-1 0,1 0 0,-1 0 0,1 0 0,-1 0 0,1 1 0,0-1 0,-1 0 0,1 0 0,0 0 0,0 1 0,0 0 0,0-1-47,0-1 0,0 1 0,1 0 0,-1-1 0,0 0 0,0 1 0,1-1 0,-1 1 0,0-1-1,1 1 1,-1-1 0,0 0 0,1 1 0,-1-1 0,1 1 0,-1-1 0,1 0 0,-1 0 0,1 1 0,-1-1 0,1 0 0,-1 0-1,1 0 1,-1 1 0,1-1 0,-1 0 0,1 0 0,0 0 0,2 0-6779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4:06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19 24575,'-1'0'0,"0"0"0,0 0 0,1 0 0,-1 1 0,0-1 0,1 0 0,-1 1 0,0-1 0,1 0 0,-1 1 0,-1 0 0,-4 3 0,5-4 0,-1 0 0,1 1 0,-1-1 0,0 0 0,1 0 0,-1 0 0,1 0 0,-1 0 0,1 0 0,-1 0 0,-2-1 0,-1 0 0,1-1 0,-8-3 0,9 3 0,-1 0 0,-1 1 0,-5-3 0,-26-5-1365,32 8-5461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25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24575,'3'0'0,"-1"1"0,0-1 0,4 1 0,0 1 0,7 1 0,-7-2 0,-1 0 0,10 1 0,-13-1 0,0-1 0,0 0 0,0 1 0,0 0 0,3 0 0,-3 0 0,0 0 0,0-1 0,0 1 0,0 0 0,3-1 0,29 0 0,-15 0 0,-15 0 0,1-1 0,-1 0 0,0 0 0,1 0 0,-1 0 0,5-3 0,5-1 0,-3 1 0,16-4 0,-24 7 0,0 0 0,0 0 0,2-2 0,3 0 0,-2 1 0,1-1 0,0 2 0,0-1 0,0 1 0,10-1 0,-3 3 0,-10-1 0,0 0 0,0 0 0,0-1 0,6 0 0,-5 0 0,0 0 0,0 1 0,7-1 0,-6 1 0,-1 0 0,9-2 0,12-2-1365,-23 3-5461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31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24575,'2'0'0,"-1"1"0,0-1 0,1 0 0,-1 1 0,1-1 0,-1 1 0,0 0 0,1-1 0,-1 1 0,0 0 0,1 1 0,5 2 0,-4-2 0,-1-1 0,0 0 0,0 0 0,0 0 0,0 1 0,0-1 0,2 3 0,-3-3 0,1 0 0,-1 0 0,1 0 0,0 0 0,-1 0 0,1 0 0,0 0 0,-1-1 0,4 2 0,-2-2 0,0 1 0,4 3 0,5 2 0,-8-5 0,0 1 0,0 1 0,0-1 0,5 4 0,-7-4 0,0-1 0,0 1 0,0-1 0,1 0 0,-1 0 0,4 1 0,8 4 0,-13-5 0,5 2 0,9 7 0,-11-7 0,0-1 0,1 1 0,4 1 0,0 1 0,-8-5 0,0 1 0,0 0 0,0 0 0,1 0 0,-1 0 0,1 2 0,-1-2 0,0 1 0,0-1 0,1 0 0,-1 0 0,2 1 0,2 1 0,-1-1 0,0 1 0,0 0 0,0 0 0,-1 0 0,1 1 0,4 5 0,-3-3 0,-4-4 0,1 0 0,-1 0 0,1 0 0,-1 0 0,0 0 0,0 0 0,0 0 0,2 5 0,-3-6 0,0 0 0,1 1 0,-1-1 0,1 0 0,-1 1 0,1-1 0,-1 0 0,1 0 0,0 0 0,-1 0 0,1 0 0,0 0 0,0 0 0,0 0 0,0 0 0,0 0 0,0 0 0,0 0 0,2 0 0,-2 0-4,1 0-1,-1 0 1,2 3-1,0-2-1342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34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0 24575,'0'1'0,"0"-1"0,0 0 0,0 0 0,0 1 0,0-1 0,-1 0 0,1 1 0,0-1 0,0 0 0,0 0 0,0 1 0,-1-1 0,1 0 0,0 0 0,0 1 0,0-1 0,-1 0 0,1 0 0,0 0 0,0 1 0,-1-1 0,1 0 0,0 0 0,-1 0 0,-9 3 0,5-1 0,2-1 0,-1 0 0,0 0 0,-5 1 0,6-2 0,-1 1 0,0 0 0,-5 3 0,-5 0 0,12-3 0,1-1 0,-1 0 0,1 1 0,-1 0 0,1-1 0,-3 2 0,3-1 0,0 0 0,1-1 0,-1 1 0,0-1 0,1 1 0,-1 0 0,1 0 0,-1-1 0,1 1 0,-1 0 0,1 0 0,0-1 0,-1 2 0,0 1 0,0 0 0,0 1 0,0-1 0,-1 0 0,1 1 0,-4 4 0,3-6 0,1 0 0,-1-1 0,0 1 0,-3 2 0,2-2 0,1 0 0,-4 4 0,-2 2-1365,5-6-5461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36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317 162 24575,'-14'1'0,"-16"-2"0,26 1 0,-1-1 0,1 0 0,-8-3 0,-2-1 0,9 4 0,-1-1 0,1 0 0,0 0 0,1-1 0,-7-3 0,5 2 0,0 1 0,-8-3 0,8 4 0,0-1 0,-8-5 0,9 5 0,-4-4 0,-14-6 0,21 12 0,0 0 0,1 0 0,-1 0 0,0-1 0,1 1 0,-2-2 0,1 1 0,1 1 0,-1-1 0,1 1 0,-1 0 0,1 0 0,-4-2 0,3 2 0,0 0 0,1 0 0,-1 1 0,0-1 0,1-1 0,-1 1 0,1 0 0,-1 0 0,1-1 0,0 1 0,0 0 0,-1-1 0,1 0 0,0 1 0,-1-3 0,1 2 0,0 0 0,0 1 0,-1-1 0,1 0 0,-1 1 0,1-1 0,-1 1 0,-2-3 0,2 3 0,0-1 0,-1 0 0,1 0 0,-2-3 0,4 4 5,-1 1-1,0-1 0,1 0 0,-1 0 1,0 1-1,0-1 0,1 1 0,-1-1 1,0 0-1,-1 0 0,-10-2-259,6 1-902,3 1-5669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38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370 0 24575,'0'0'0,"0"1"0,0-1 0,0 0 0,0 0 0,0 1 0,0-1 0,0 0 0,0 1 0,-1-1 0,1 0 0,0 0 0,0 1 0,0-1 0,0 0 0,-1 0 0,1 1 0,0-1 0,-1 0 0,1 1 0,-1-1 0,0 1 0,0-1 0,1 1 0,-1-1 0,-1 1 0,-1-1 0,0 1 0,1 0 0,-5-1 0,-20 0 0,-2 1 0,18 0 0,7 0 0,-7 0 0,-40-1 0,25 0 0,20 0 0,-8-2 0,8 1 0,-8 0 0,-1 1 0,-25 1 0,37-1 0,0 0 0,0 1 0,0 0 0,-4 2 0,-5 1 0,8-3 0,-8 4 0,8-4 0,0 1 0,-7 1 0,7-2 60,-6 2 0,9-3-195,0 1 0,0-1 0,0 1 0,0-1 0,0 1 0,0 0 0,0-1 0,0 1 0,0 0 0,-1 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40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62 24575,'-6'0'0,"-12"-3"0,15 3 0,-10-2 0,8 2 0,-10-3 0,6 0 0,8 2 0,-1 1 0,1-1 0,-1 0 0,-2 0 0,-6-1 0,-1 1 0,-14 0 0,19 1 0,-8-2 0,8 1 0,-7 0 0,6 0 0,1 1 0,-11-4 0,3 2 0,8 0 0,1 1 0,0-1 0,0 1 0,0-2 0,0 1 0,0 0 0,-6-5 0,1 3 100,8 3-466,0 0-1,0 0 1,-4-2 0,4 1-6460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42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0 24575,'-122'0'0,"119"0"0,-1 1 0,-4 0 0,4 0 0,-7 0 0,-9 1 0,13-1 0,-9 0 0,8-1 0,5-1 0,0 1 0,0 0 0,0 0 0,0 0 0,1 1 0,-1-1 0,0 1 0,-4 1 0,3-1 0,1 1 0,-1-1 0,0 0 0,0 0 0,0 0 0,0 0 0,0-1 0,-5 0 0,3 0 0,1 0 0,-1 0 0,0 1 0,-7 0 0,-1 3 0,-18 5 0,23-4-1365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43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49 24575,'-1'0'0,"1"0"0,-1 0 0,1 0 0,0-1 0,-1 1 0,1 0 0,-1 0 0,1 0 0,-1-1 0,1 1 0,0 0 0,-1 0 0,1-1 0,-1 0 0,-5-6 0,3 4 0,-19-16 0,20 17 0,0 0 0,-1 0 0,1 0 0,-1 0 0,-5-2 0,5 2-1365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48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0 24575,'-7'0'0,"1"0"0,-13 2 0,12 0 0,-3 0 0,0 0 0,-13 5 0,21-6 0,1 0 0,-1-1 0,1 1 0,-1 0 0,-1 1 0,2-2 0,1 1 0,-1-1 0,1 1 0,-1-1 0,1 1 0,0-1 0,-1 1 0,1 0 0,-1-1 0,1 1 0,0 0 0,-1 1 0,-2 9 0,2-7 0,-2 7 0,2-9 0,0-1 0,1 0 0,-1 1 0,0-1 0,0 0 0,0 1 0,0-1 0,-2 2 0,-13 13 0,14-15 0,1 0 0,-1 0 0,1 0 0,-1 0 0,1 0 0,-1-1 0,1 1 0,-1-1 0,1 1 0,-3-1 0,-6 4 0,-6 5 0,15-9-136,0 0-1,0 1 1,0 0-1,0-1 1,0 1-1,0 0 1,0-1-1,0 1 0,0 1 1,-1 1-6690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 24575,'1'0'0,"-1"1"0,1-1 0,0 0 0,-1 1 0,1-1 0,0 1 0,-1-1 0,1 1 0,-1-1 0,1 1 0,-1-1 0,1 2 0,1-1 0,-1 0 0,1 0 0,-1 0 0,0 0 0,1 0 0,-1 0 0,1-1 0,-1 1 0,3 0 0,-2 0 0,0 0 0,0 0 0,3 1 0,-3-1 0,-1 0 0,0-1 0,1 1 0,-1-1 0,0 1 0,1-1 0,-1 0 0,1 0 0,-1 1 0,1-1 0,1 0 0,3-1 0,9-1 0,-10 1 0,8-1 0,12-3 0,-14 4 0,10-4 0,-3 1 0,-16 3 0,0 0 0,1 1 0,3-3 0,4-2 0,-8 5 0,0-1 0,-1 1 0,1-1 0,0 0 0,0 1 0,0-1 0,-1 0 0,1 0 0,-1 0 0,3-2 0,-3 2 0,0 0 0,0 1 0,1-1 0,-1 0 0,0 0 0,0 1 0,1-1 0,2 0 0,-3 1 0,1-1 0,0 0 0,-1 1 0,1-1 0,2-1 0,-2 0 0,1 1 0,-1 0 0,1-1 0,0 1 0,-1 1 0,5-2 0,2-1 0,8-1 0,-9 3 0,-1 0 0,1 0 0,10 0 0,49 1 0,-63 0 0,-1 1 0,4 0 0,-4-1 0,-1 1 0,0-1 0,1 0 0,-1 1 0,1-1 0,3-1 0,-4 1 0,0-1 0,-1 1 0,1-1 0,0 1 0,0-1 0,-1 0 0,1 0 0,0 0 0,-1 0 0,1 0 0,1-1 0,5-4-9,-7 6-66,-1-1 0,1 1-1,0-1 1,0 1 0,0-1-1,-1 1 1,1-1 0,0 0-1,-1 1 1,1-1-1,0 0 1,-1 0 0,1 1-1,-1-1 1,1 0 0,-1 0-1,1-1 1,0-1-6751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09:49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64 113 24575,'0'-2'0,"0"0"0,-1-1 0,1 1 0,0 0 0,-1 0 0,0 0 0,0-2 0,-8-13 0,6 11 0,-1-1 0,3 4 0,-1 0 0,-1-3 0,0 1 0,0 0 0,-2-6 0,-2-4 0,6 14 0,1 0 0,-1 1 0,0-1 0,1 0 0,-1 1 0,0-1 0,0 1 0,0-1 0,1 0 0,-3 0 0,2 1 0,0-1 0,0 1 0,0-1 0,0 0 0,-2-1 0,1-1-1365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24394,'516'-81'0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24575,'0'0'0,"0"0"0,0 1 0,0-1 0,0 0 0,0 0 0,1 0 0,-1 0 0,0 1 0,0-1 0,0 0 0,0 0 0,0 0 0,0 0 0,1 0 0,-1 1 0,0-1 0,0 0 0,0 0 0,0 0 0,1 0 0,-1 0 0,0 0 0,0 0 0,0 0 0,0 0 0,1 0 0,6 2 0,-5-2 0,15 5 0,-13-4 0,0 0 0,-1 0 0,1 0 0,5 0 0,-2 0 0,-1-1 0,0 0 0,1-1 0,-1 1 0,0-1 0,1-1 0,6-1 0,8-3 0,-15 5 0,0-1 0,-1 0 0,8-3 0,-8 3 0,1 0 0,-1 0 0,1 0 0,0 0 0,-1 1 0,1 0 0,0 0 0,0 1 0,7 0 0,-7 0 0,-3-1 0,1 1 0,-1 0 0,0 1 0,0-1 0,1 1 0,-1-1 0,0 1 0,0 0 0,5 2 0,27 13 0,-32-14 0,1 0 0,-1 0 0,0 1 0,0-1 0,5 6 0,-5-5 0,0 0 0,0 0 0,1 0 0,5 3 0,-2-2 0,12 11 0,-15-12 0,7 6 0,-8-6 0,1-1 0,-1 1 0,1 0 0,6 3 0,6 1-1365,-13-6-5461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24575,'1'0'0,"0"0"0,0 1 0,-1-1 0,1 0 0,0 1 0,-1-1 0,1 1 0,1 0 0,0 1 0,1-1 0,-1 1 0,1-1 0,0 0 0,-1 0 0,1 0 0,0 0 0,0-1 0,-1 1 0,1-1 0,0 0 0,0 1 0,4-2 0,0 1 0,1 0 0,0 1 0,7 1 0,-6-1 0,1 0 0,-1 0 0,1-1 0,11-1 0,-16 0 0,-1 0 0,1 0 0,-1 0 0,0-1 0,1 1 0,-1-1 0,7-4 0,-9 5 0,21-9 0,-15 7 0,0 0 0,10-2 0,8-2 0,0-4 0,12-3 0,-28 10 0,1 1 0,14-8 0,-11 1 0,-11 7 0,1 0 0,4-2 0,0 1 0,1-1 0,0 2 0,17-6 0,-23 8 0,0 0 0,0 0 0,0-1 0,0 1 0,3-3 0,-3 2 0,0 0 0,0 0 0,7-2 0,7-1 0,29-8 0,-23 8 0,-11 0 0,-10 4 0,0 0 0,0 1 0,0-1 0,0 0 0,0 1 0,3-1 0,45 0 70,-26 2-1505,-19-1-5391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24575,'0'0'0,"0"0"0,0 0 0,-1 0 0,1 0 0,0 0 0,0 0 0,-1 0 0,1 1 0,0-1 0,0 0 0,0 0 0,-1 0 0,1 0 0,0 0 0,0 0 0,0 0 0,-1 0 0,1 1 0,0-1 0,0 0 0,0 0 0,0 0 0,-1 0 0,1 1 0,0-1 0,0 0 0,0 0 0,0 0 0,0 1 0,0-1 0,0 0 0,-1 0 0,1 0 0,0 1 0,0-1 0,0 0 0,0 0 0,0 1 0,0-1 0,0 0 0,0 0 0,0 0 0,0 1 0,0-1 0,0 0 0,1 0 0,-1 1 0,0-1 0,0 0 0,0 1 0,1 0 0,-1 0 0,0 0 0,1 0 0,-1 0 0,1-1 0,-1 1 0,1 0 0,0 0 0,1 1 0,3 1 0,1 1 0,-1-1 0,1 0 0,0-1 0,1 1 0,-1-1 0,0 0 0,1-1 0,11 2 0,-15-2 0,0-1 0,0 1 0,0 0 0,0 0 0,5 3 0,-6-3 0,1 1 0,-1-1 0,1 0 0,0 0 0,0 0 0,4 0 0,39 5 0,-41-6 0,0 1 0,0 0 0,0 0 0,-1 1 0,1 0 0,5 2 0,-8-3 0,-1 0 0,1 0 0,-1 1 0,0-1 0,0 0 0,1 1 0,-1-1 0,0 0 0,1 4 0,-1-3 0,0-1 0,0 1 0,1-1 0,-1 1 0,0-1 0,0 1 0,1-1 0,2 2 0,1 0 0,0 0 0,0 1 0,-1 0 0,9 7 0,-12-9-79,1-1-1,-1 0 1,1 0-1,0 0 0,0 0 1,-1 0-1,1 0 1,0-1-1,0 1 1,0-1-1,0 1 0,3 0 1,-3-1-252,3 1-6495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85 109 24575,'-1'0'0,"0"0"0,0 0 0,1 0 0,-1 1 0,0-1 0,1 0 0,-1 1 0,0-1 0,1 0 0,-1 1 0,1-1 0,-1 1 0,0-1 0,1 1 0,-1-1 0,1 1 0,0 0 0,-2 1 0,2-1 0,-1 0 0,0-1 0,0 1 0,1 0 0,-1 0 0,0 0 0,-1 0 0,1 0 0,1-1 0,-1 0 0,0 1 0,1-1 0,-1 0 0,1 0 0,-1 0 0,1 0 0,-1 1 0,0-1 0,1 0 0,-1 0 0,0 0 0,1 0 0,-1 0 0,1-1 0,-1 1 0,0 0 0,1 0 0,-1 0 0,1 0 0,-1-1 0,1 1 0,-1 0 0,1-1 0,-1 1 0,1 0 0,-2-1 0,0-1 0,0-1 0,1 1 0,-1 0 0,0-1 0,-1-2 0,-3-6 0,4 9 0,0 0 0,1-1 0,-1 1 0,1-1 0,0 1 0,0-1 0,0 1 0,0-1 0,0 0 0,0-3 0,0-2 0,0 0 0,2-10 0,-1 10 0,0 7-54,0 0-1,0 0 0,-1 0 1,1 0-1,0 0 1,0 0-1,0 0 0,-1 0 1,1 0-1,-1 0 1,1 0-1,-1 0 0,1 0 1,-1 0-1,1 0 0,-1 0 1,0 1-1,1-1 1,-1 0-1,0 0 0,0 1 1,0-1-1,0 0 1,-1 0-1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9 24575,'-11'0'0,"0"-1"0,-12-1 0,8 0 0,0 1 0,-25 1 0,13 1 0,22-1 0,0 1 0,0 0 0,1 0 0,-1 0 0,0 0 0,1 1 0,-7 3 0,8-4 0,0 0 0,-1 0 0,1-1 0,0 1 0,-1-1 0,1 0 0,-7 0 0,-23-4 0,32 4-72,-1-1 1,1 1-1,0 0 0,-1-1 0,1 1 0,0-1 0,0 0 0,-1 1 1,1-1-1,0 0 0,0 0 0,0 1 0,0-1 0,0 0 0,0 0 1,0 0-1,0-1 0,-1-1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50 110 24575,'0'-2'0,"-1"0"0,1 0 0,0 0 0,-1 0 0,1 0 0,-1 0 0,0 0 0,1 0 0,-1 0 0,0 0 0,-2-2 0,0 0 0,1 1 0,-1-1 0,-1 1 0,-3-4 0,5 5 0,0-1 0,0 1 0,0-1 0,0 0 0,1 1 0,-1-1 0,-1-5 0,2 4 26,0 0-1,0 0 1,0-5 0,0-2-1494,0 6-5358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19 24575,'-1'0'0,"0"0"0,0 0 0,1 0 0,-1 1 0,0-1 0,1 0 0,-1 1 0,0-1 0,1 0 0,-1 1 0,-1 0 0,-4 3 0,5-4 0,-1 0 0,1 1 0,-1-1 0,0 0 0,1 0 0,-1 0 0,1 0 0,-1 0 0,1 0 0,-1 0 0,-2-1 0,-1 0 0,1-1 0,-8-3 0,9 3 0,-1 0 0,-1 1 0,-5-3 0,-26-5-1365,32 8-5461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24575,'3'0'0,"-1"1"0,0-1 0,4 1 0,0 1 0,7 1 0,-7-2 0,-1 0 0,10 1 0,-13-1 0,0-1 0,0 0 0,0 1 0,0 0 0,3 0 0,-3 0 0,0 0 0,0-1 0,0 1 0,0 0 0,3-1 0,29 0 0,-15 0 0,-15 0 0,1-1 0,-1 0 0,0 0 0,1 0 0,-1 0 0,5-3 0,5-1 0,-3 1 0,16-4 0,-24 7 0,0 0 0,0 0 0,2-2 0,3 0 0,-2 1 0,1-1 0,0 2 0,0-1 0,0 1 0,10-1 0,-3 3 0,-10-1 0,0 0 0,0 0 0,0-1 0,6 0 0,-5 0 0,0 0 0,0 1 0,7-1 0,-6 1 0,-1 0 0,9-2 0,12-2-1365,-23 3-5461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16 24575,'0'0'0,"0"1"0,0-1 0,0 1 0,0-1 0,0 1 0,0-1 0,-1 0 0,1 1 0,0-1 0,0 1 0,0-1 0,-1 1 0,1-1 0,0 1 0,0-1 0,-1 0 0,1 1 0,0-1 0,-1 0 0,1 1 0,0-1 0,-1 0 0,1 0 0,-1 1 0,1-1 0,-1 0 0,1 0 0,0 1 0,-1-1 0,0 0 0,0 0 0,0 0 0,0 0 0,0 1 0,0-1 0,0 0 0,0 0 0,1-1 0,-1 1 0,0 0 0,0 0 0,0 0 0,0-1 0,0 1 0,0 0 0,-1-1 0,-1-1 0,-1 0 0,0 1 0,0-1 0,0 1 0,-6-1 0,7 1 0,1 1 0,-2-1 0,0 0 0,-6-3 0,6 3 0,0-1 0,0 0 0,-7 0 0,11 1 0,-1 1 0,0 0 0,0 0 0,0 0 0,0 0 0,0 0 0,0 0 0,0 0 0,0 1 0,0-1 0,0 0 0,0 0 0,0 1 0,0-1 0,1 1 0,-1-1 0,-1 1 0,1 0 0,0 0 0,0 0 0,-1 1 0,1-1 0,0 0 0,1 0 0,-1 1 0,0-1 0,-1 3 0,1-1 0,0-1 0,-1 1 0,1 0 0,-1-1 0,1 0 0,-1 1 0,0-1 0,-3 4 0,4-6 0,0 1 0,0 0 0,1 0 0,-1 0 0,-1 1 0,0 2 0,1-3-1365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24575,'2'0'0,"-1"1"0,0-1 0,1 0 0,-1 1 0,1-1 0,-1 1 0,0 0 0,1-1 0,-1 1 0,0 0 0,1 1 0,5 2 0,-4-2 0,-1-1 0,0 0 0,0 0 0,0 0 0,0 1 0,0-1 0,2 3 0,-3-3 0,1 0 0,-1 0 0,1 0 0,0 0 0,-1 0 0,1 0 0,0 0 0,-1-1 0,4 2 0,-2-2 0,0 1 0,4 3 0,5 2 0,-8-5 0,0 1 0,0 1 0,0-1 0,5 4 0,-7-4 0,0-1 0,0 1 0,0-1 0,1 0 0,-1 0 0,4 1 0,8 4 0,-13-5 0,5 2 0,9 7 0,-11-7 0,0-1 0,1 1 0,4 1 0,0 1 0,-8-5 0,0 1 0,0 0 0,0 0 0,1 0 0,-1 0 0,1 2 0,-1-2 0,0 1 0,0-1 0,1 0 0,-1 0 0,2 1 0,2 1 0,-1-1 0,0 1 0,0 0 0,0 0 0,-1 0 0,1 1 0,4 5 0,-3-3 0,-4-4 0,1 0 0,-1 0 0,1 0 0,-1 0 0,0 0 0,0 0 0,0 0 0,2 5 0,-3-6 0,0 0 0,1 1 0,-1-1 0,1 0 0,-1 1 0,1-1 0,-1 0 0,1 0 0,0 0 0,-1 0 0,1 0 0,0 0 0,0 0 0,0 0 0,0 0 0,0 0 0,0 0 0,0 0 0,2 0 0,-2 0-4,1 0-1,-1 0 1,2 3-1,0-2-1342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0 24575,'0'1'0,"0"-1"0,0 0 0,0 0 0,0 1 0,0-1 0,-1 0 0,1 1 0,0-1 0,0 0 0,0 0 0,0 1 0,-1-1 0,1 0 0,0 0 0,0 1 0,0-1 0,-1 0 0,1 0 0,0 0 0,0 1 0,-1-1 0,1 0 0,0 0 0,-1 0 0,-9 3 0,5-1 0,2-1 0,-1 0 0,0 0 0,-5 1 0,6-2 0,-1 1 0,0 0 0,-5 3 0,-5 0 0,12-3 0,1-1 0,-1 0 0,1 1 0,-1 0 0,1-1 0,-3 2 0,3-1 0,0 0 0,1-1 0,-1 1 0,0-1 0,1 1 0,-1 0 0,1 0 0,-1-1 0,1 1 0,-1 0 0,1 0 0,0-1 0,-1 2 0,0 1 0,0 0 0,0 1 0,0-1 0,-1 0 0,1 1 0,-4 4 0,3-6 0,1 0 0,-1-1 0,0 1 0,-3 2 0,2-2 0,1 0 0,-4 4 0,-2 2-1365,5-6-5461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317 162 24575,'-14'1'0,"-16"-2"0,26 1 0,-1-1 0,1 0 0,-8-3 0,-2-1 0,9 4 0,-1-1 0,1 0 0,0 0 0,1-1 0,-7-3 0,5 2 0,0 1 0,-8-3 0,8 4 0,0-1 0,-8-5 0,9 5 0,-4-4 0,-14-6 0,21 12 0,0 0 0,1 0 0,-1 0 0,0-1 0,1 1 0,-2-2 0,1 1 0,1 1 0,-1-1 0,1 1 0,-1 0 0,1 0 0,-4-2 0,3 2 0,0 0 0,1 0 0,-1 1 0,0-1 0,1-1 0,-1 1 0,1 0 0,-1 0 0,1-1 0,0 1 0,0 0 0,-1-1 0,1 0 0,0 1 0,-1-3 0,1 2 0,0 0 0,0 1 0,-1-1 0,1 0 0,-1 1 0,1-1 0,-1 1 0,-2-3 0,2 3 0,0-1 0,-1 0 0,1 0 0,-2-3 0,4 4 5,-1 1-1,0-1 0,1 0 0,-1 0 1,0 1-1,0-1 0,1 1 0,-1-1 1,0 0-1,-1 0 0,-10-2-259,6 1-902,3 1-5669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370 0 24575,'0'0'0,"0"1"0,0-1 0,0 0 0,0 0 0,0 1 0,0-1 0,0 0 0,0 1 0,-1-1 0,1 0 0,0 0 0,0 1 0,0-1 0,0 0 0,-1 0 0,1 1 0,0-1 0,-1 0 0,1 1 0,-1-1 0,0 1 0,0-1 0,1 1 0,-1-1 0,-1 1 0,-1-1 0,0 1 0,1 0 0,-5-1 0,-20 0 0,-2 1 0,18 0 0,7 0 0,-7 0 0,-40-1 0,25 0 0,20 0 0,-8-2 0,8 1 0,-8 0 0,-1 1 0,-25 1 0,37-1 0,0 0 0,0 1 0,0 0 0,-4 2 0,-5 1 0,8-3 0,-8 4 0,8-4 0,0 1 0,-7 1 0,7-2 60,-6 2 0,9-3-195,0 1 0,0-1 0,0 1 0,0-1 0,0 1 0,0 0 0,0-1 0,0 1 0,0 0 0,-1 1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62 24575,'-6'0'0,"-12"-3"0,15 3 0,-10-2 0,8 2 0,-10-3 0,6 0 0,8 2 0,-1 1 0,1-1 0,-1 0 0,-2 0 0,-6-1 0,-1 1 0,-14 0 0,19 1 0,-8-2 0,8 1 0,-7 0 0,6 0 0,1 1 0,-11-4 0,3 2 0,8 0 0,1 1 0,0-1 0,0 1 0,0-2 0,0 1 0,0 0 0,-6-5 0,1 3 100,8 3-466,0 0-1,0 0 1,-4-2 0,4 1-6460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0 24575,'-122'0'0,"119"0"0,-1 1 0,-4 0 0,4 0 0,-7 0 0,-9 1 0,13-1 0,-9 0 0,8-1 0,5-1 0,0 1 0,0 0 0,0 0 0,0 0 0,1 1 0,-1-1 0,0 1 0,-4 1 0,3-1 0,1 1 0,-1-1 0,0 0 0,0 0 0,0 0 0,0 0 0,0-1 0,-5 0 0,3 0 0,1 0 0,-1 0 0,0 1 0,-7 0 0,-1 3 0,-18 5 0,23-4-1365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49 24575,'-1'0'0,"1"0"0,-1 0 0,1 0 0,0-1 0,-1 1 0,1 0 0,-1 0 0,1 0 0,-1-1 0,1 1 0,0 0 0,-1 0 0,1-1 0,-1 0 0,-5-6 0,3 4 0,-19-16 0,20 17 0,0 0 0,-1 0 0,1 0 0,-1 0 0,-5-2 0,5 2-1365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0 24575,'-7'0'0,"1"0"0,-13 2 0,12 0 0,-3 0 0,0 0 0,-13 5 0,21-6 0,1 0 0,-1-1 0,1 1 0,-1 0 0,-1 1 0,2-2 0,1 1 0,-1-1 0,1 1 0,-1-1 0,1 1 0,0-1 0,-1 1 0,1 0 0,-1-1 0,1 1 0,0 0 0,-1 1 0,-2 9 0,2-7 0,-2 7 0,2-9 0,0-1 0,1 0 0,-1 1 0,0-1 0,0 0 0,0 1 0,0-1 0,-2 2 0,-13 13 0,14-15 0,1 0 0,-1 0 0,1 0 0,-1 0 0,1 0 0,-1-1 0,1 1 0,-1-1 0,1 1 0,-3-1 0,-6 4 0,-6 5 0,15-9-136,0 0-1,0 1 1,0 0-1,0-1 1,0 1-1,0 0 1,0-1-1,0 1 0,0 1 1,-1 1-6690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2:55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64 113 24575,'0'-2'0,"0"0"0,-1-1 0,1 1 0,0 0 0,-1 0 0,0 0 0,0-2 0,-8-13 0,6 11 0,-1-1 0,3 4 0,-1 0 0,-1-3 0,0 1 0,0 0 0,-2-6 0,-2-4 0,6 14 0,1 0 0,-1 1 0,0-1 0,1 0 0,-1 1 0,0-1 0,0 1 0,0-1 0,1 0 0,-3 0 0,2 1 0,0-1 0,0 1 0,0-1 0,0 0 0,-2-1 0,1-1-1365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3:00:25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23 24575,'-5'3'0,"1"0"0,0 0 0,0 0 0,0 1 0,0 0 0,1-1 0,-1 1 0,1 1 0,0-1 0,0 0 0,0 1 0,-2 6 0,-16 23 0,4-12 0,-20 20 0,34-39 0,1 0 0,0 0 0,-1 0 0,2 0 0,-1 1 0,0-1 0,1 1 0,-1-1 0,1 1 0,-1 5 0,-5 40 0,6-33 0,-1 14 0,2 31 0,1-42 0,0-1 0,-2 0 0,0 0 0,-1 0 0,0 0 0,-7 21 0,6-28 0,0 1 0,1-1 0,1 1 0,-1 15 0,2-16 0,0-1 0,-1 0 0,-1 0 0,0 1 0,0-1 0,-5 11 0,1-4 0,0 1 0,1-1 0,1 1 0,-2 26 0,-1 74 0,8-58 0,-2 30 0,1-88 0,-1-1 0,1 1 0,-1 0 0,1-1 0,-1 1 0,0 0 0,0-1 0,1 1 0,-1-1 0,0 1 0,-1-1 0,1 0 0,0 1 0,0-1 0,0 0 0,-3 2 0,3-2 0,-1 0 0,1 1 0,-1-1 0,1 1 0,-1-1 0,1 1 0,0 0 0,0 0 0,0-1 0,0 1 0,0 0 0,0 0 0,0 4 0,-2 16 0,1 1 0,2 0 0,2 24 0,-1 4 0,-1 709 0,0-741 0,-6 25 0,3-25 0,0 24 0,4 354 0,-1-369 0,2 1 0,8 35 0,6-8 0,-3-13 0,-7-22 0,-2 1 0,0 0 0,-2 0 0,1 25 0,-4 22 0,1 129 0,6-144 0,-3-30 0,1 27 0,-5 383 0,2-418 0,0-1 0,1 1 0,1-1 0,0 1 0,1-1 0,1 0 0,0 0 0,1 0 0,9 13 0,8 21 0,-15-30 0,21 34 0,-27-51 0,0 0 0,0 0 0,0 0 0,0-1 0,0 1 0,0-1 0,1 1 0,-1-1 0,1 1 0,-1-1 0,1 0 0,-1 0 0,1-1 0,0 1 0,-1 0 0,1-1 0,0 0 0,0 1 0,3-1 0,-2 0 0,0 0 0,0-1 0,-1 1 0,1 0 0,0-1 0,0 0 0,-1 0 0,1 0 0,-1-1 0,1 1 0,-1-1 0,1 0 0,4-3 0,-2 0 0,0 0 0,0 0 0,0 1 0,0 0 0,1 0 0,0 1 0,0-1 0,0 2 0,0-1 0,0 1 0,0 0 0,1 0 0,-1 1 0,0 0 0,1 0 0,0 1 0,-1 0 0,1 1 0,-1-1 0,1 1 0,-1 1 0,1-1 0,-1 1 0,0 1 0,0-1 0,0 1 0,7 4 0,-7-4 0,1 0 0,-1 0 0,1 0 0,0-1 0,0 0 0,0-1 0,0 0 0,0 0 0,0-1 0,1 0 0,-1 0 0,0-1 0,0 0 0,0-1 0,10-2 0,-16 2 0,1 1 0,-1-1 0,0 0 0,0 0 0,0 0 0,0 0 0,0-1 0,0 1 0,0-1 0,-1 1 0,1-1 0,-1 1 0,2-6 0,4-5 0,16-18 0,-20 28 0,1-1 0,-1 0 0,0 0 0,0 0 0,-1 0 0,1 0 0,-1-1 0,0 1 0,0-1 0,0 1 0,-1-1 0,2-6 0,-1-4 0,1 0 0,0 0 0,1 0 0,1 0 0,0 1 0,1 0 0,0 0 0,1 1 0,13-20 0,-18 30 0,0 0 0,-1-1 0,1 0 0,-1 1 0,0-1 0,0 0 0,0 0 0,0 0 0,-1-5 0,-1-39 0,0 22 0,1-177 0,0 197 0,1 0 0,0 0 0,0 0 0,1 1 0,0-1 0,0 1 0,5-11 0,7-20 0,8-34 0,-13 46 0,7-36 0,-11 24 0,-2 0 0,-2 1 0,-3-37 0,1 5 0,0-29 0,2-103 0,5 133 0,0-56 0,-6-169 0,1 269 0,1-1 0,7-28 0,-4 28 0,-1 0 0,0-26 0,-4-259 0,-1 127 0,2 160 0,5-28 0,-1 10 0,12-54 0,-11 68 0,-1 0 0,3-50 0,-8 55 0,9-148 0,-5 121 0,-4-74 0,-2 49 0,2 41 0,-5-37 0,3 54 0,0 1 0,-1 0 0,-1 0 0,0 0 0,-9-17 0,10 23 0,1 1 0,0 0 0,0-1 0,-1-9 0,2 10 0,0 0 0,0-1 0,-1 1 0,0 0 0,-4-6 0,0-3 0,0 1 0,1-1 0,-4-16 0,-2-7 0,4 16 0,-17-33 0,12 30 0,5 9 0,-13-19 0,17 30 0,0 0 0,-1 1 0,0 0 0,0-1 0,0 1 0,0 0 0,0 1 0,-6-4 0,0 0 0,0 0 0,-11-12 0,16 14 0,0 0 0,0 0 0,0 1 0,-1 0 0,0 0 0,0 0 0,0 1 0,0 0 0,0 0 0,-1 0 0,-6-1 0,-14 0 0,-49-2 0,40 4 0,21 0 0,-1 0 0,-15-5 0,19 4 0,-1 0 0,-24-1 0,32 3 0,0 2 0,0-1 0,0 1 0,0-1 0,0 1 0,0 1 0,0-1 0,0 1 0,1 0 0,-10 4 0,12-4-76,0-1 1,0 0-1,0 0 0,0 1 0,0-1 0,0 1 0,0 0 0,0 0 1,1-1-1,-1 1 0,1 0 0,0 0 0,-1 1 0,1-1 1,0 0-1,0 0 0,-1 5 0,0 4-6750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292 104 24575,'0'-1'0,"0"1"0,0-1 0,-1 1 0,1-1 0,0 1 0,0-1 0,0 1 0,0 0 0,-1-1 0,1 1 0,0-1 0,0 1 0,-1 0 0,1-1 0,0 1 0,-1 0 0,1-1 0,0 1 0,-1 0 0,0-1 0,-1 0 0,0 0 0,-3-1 0,5 2 0,-3-2 0,0 1 0,-1 1 0,1-1 0,0 0 0,-3 0 0,-17 1 0,21 0 0,-1 0 0,0-1 0,0 1 0,1-1 0,-1 1 0,-5-3 0,5 2 0,-8-2 0,9 3 0,1-1 0,-1 1 0,-3-2 0,4 1 0,0 1 0,-1-1 0,1 1 0,-1-1 0,-2 0 0,-5 0 0,5 0 0,1 1 0,-4-1 0,5 1 0,1 1 0,0-1 0,0 0 0,0 0 0,-1 0 0,1 1 0,0-1 0,0 1 0,-2 0 0,1 0 0,1 0 0,0-1 0,-1 1 0,1 0 0,-1-1 0,1 1 0,-1-1 0,1 0 0,-1 1 0,1-1 0,-3 0 0,-70 0 0,73 0 0,0-1 0,0 1 0,1 0 0,-1 0 0,0 0 0,0-1 0,0 1 0,0 0 0,0-1 0,1 1 0,-1 0 0,0-1 0,0 0 0,-1 0 0,1 0 0,0-1 0,-1 1 0,1 0 0,-2-3 0,2 2 0,1 0 0,-1 1 0,-1-3 0,2 2 0,-1 0 0,-1-3 0,1 3 0,0 0 0,0 0 0,0-1 0,0 1 0,1 0 0,-1-1 0,1-2 0,-1 2 0,1 1 0,-1-1 0,1 1 0,-1 0 0,0-1 0,-1-2 0,1 3-1365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3:00:32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348 144 24575,'-1'3'0,"0"0"0,0-1 0,0 1 0,0-1 0,-1 1 0,1-1 0,-1 0 0,1 1 0,-1-1 0,0 0 0,-2 2 0,-1 2 0,-5 4 0,0-1 0,0 1 0,-1-2 0,0 1 0,-1-2 0,-19 11 0,-4 3 0,18-11 0,11-8 0,0 2 0,1-1 0,0 1 0,-7 5 0,4-2 0,-1 0 0,0-1 0,0 0 0,-13 6 0,-2 2 0,22-12 0,0-1 0,0 1 0,0 0 0,0-1 0,0 1 0,1 0 0,-1 0 0,1 0 0,-1 0 0,1 0 0,0 1 0,0-1 0,0 0 0,0 1 0,0-1 0,0 1 0,1-1 0,-1 5 0,0 4 0,0 0 0,1 1 0,2 11 0,-1 15 0,-2-25 0,-1 0 0,-1 0 0,-9 26 0,8-28 0,0 1 0,1 0 0,1 0 0,0 1 0,-1 12 0,3-17 0,0 0 0,1 1 0,0-1 0,1 0 0,0 0 0,0 0 0,0 0 0,1 0 0,0 0 0,1-1 0,0 0 0,0 1 0,1-1 0,-1-1 0,1 1 0,8 7 0,39 39 0,91 73 0,-3-3 0,-134-118 0,0 0 0,0-1 0,0 1 0,0-1 0,1-1 0,-1 1 0,1-1 0,0 0 0,0 0 0,1-1 0,-1 0 0,0 0 0,1-1 0,11 1 0,-9-2 0,0 0 0,-1-1 0,1 0 0,0 0 0,0-1 0,-1 0 0,1-1 0,-1 0 0,0-1 0,15-7 0,-7 1 0,33-19 0,-32 18 0,0 2 0,1 0 0,0 1 0,0 0 0,28-5 0,17-8 0,-8 1 0,79-18 0,-116 34 0,-11 3 0,1-1 0,-1 1 0,0-2 0,0 1 0,0-1 0,0 0 0,0-1 0,-1 1 0,0-2 0,1 1 0,6-7 0,4-5 0,-11 9 0,1 0 0,15-10 0,-20 15 0,1 0 0,-1 0 0,1 0 0,0 1 0,0-1 0,0 1 0,0 0 0,0 1 0,0-1 0,6 0 0,151 3 0,-149 0 0,0 0 0,0 1 0,0 0 0,0 0 0,0 2 0,20 9 0,-18-7 0,-5-5 0,-1 1 0,0-1 0,1-1 0,-1 1 0,1-1 0,0-1 0,-1 0 0,14-1 0,-10 0 0,-1 1 0,0 0 0,1 1 0,12 2 0,-2 1 0,1-1 0,0-1 0,45-3 0,-25 1 0,-40 0 0,0-1 0,1 1 0,-1-1 0,0 0 0,1 1 0,-1-1 0,0-1 0,0 1 0,0 0 0,3-3 0,28-20 0,-26 17 0,0 1 0,15-9 0,-4 5 0,-1-1 0,18-15 0,26-16 0,-56 39 0,1 0 0,-1 0 0,12-2 0,-14 4 0,0 0 0,0 0 0,0 0 0,-1 0 0,1-1 0,0 0 0,-1 1 0,1-2 0,-1 1 0,0 0 0,1-1 0,-1 1 0,0-1 0,2-3 0,2-2 0,-1 0 0,0-1 0,-1 1 0,0-1 0,0-1 0,4-10 0,-5 10 0,0 1 0,7-12 0,-7 13 0,1 0 0,-2 0 0,6-16 0,-8 21 0,0 1 0,-1-1 0,0 0 0,0 0 0,1 0 0,-2 0 0,1 0 0,0 0 0,0 0 0,-1 0 0,0 0 0,0 1 0,0-1 0,0 0 0,-2-5 0,-39-65 0,-27-49 0,62 104 0,0-1 0,-7-30 0,8 28 0,-11-31 0,13 45 0,1 0 0,-1 0 0,0 0 0,0 1 0,-1-1 0,0 1 0,-11-11 0,13 14 0,0 0 0,-1 0 0,0 0 0,0 0 0,0 0 0,0 1 0,0 0 0,0 0 0,-1 0 0,1 0 0,-1 1 0,0 0 0,1 0 0,-1 0 0,0 0 0,-7 0 0,2 1 0,0-2 0,0 1 0,1-2 0,-1 1 0,-15-7 0,16 5 0,-1 1 0,0 0 0,0 1 0,0-1 0,-15 0 0,10 3 0,-1 1 0,1 0 0,0 0 0,-18 6 0,25-5 0,0 0 0,1 1 0,-1 0 0,0 0 0,1 1 0,0 0 0,0 0 0,0 1 0,-9 7 0,6-4 0,-1 0 0,0-1 0,0 0 0,-1-1 0,0 0 0,-20 7 0,-11 5 0,22-7 0,16-8 0,-1 0 0,1 0 0,-1-1 0,0 1 0,0-1 0,-7 1 0,-37 8 0,31-7 0,0 0 0,0-1 0,-21 1 0,6-3 0,-90-3 0,116 1 0,0-1 0,0 0 0,-1 0 0,1-1 0,0 0 0,1 0 0,-1-1 0,1 0 0,-11-7 0,13 8 0,1 1 0,0 0 0,-1 0 0,1 1 0,-1-1 0,0 1 0,1 0 0,-1 1 0,-6-1 0,-8 0 0,-20 3 0,7-1 0,4-1 0,19-1 0,1 1 0,-1 0 0,0 0 0,1 1 0,-1 0 0,1 0 0,-1 1 0,-11 4 0,8-2 0,1 0 0,-1-1 0,0 0 0,-22 2 0,16-3 0,-23 7 0,20-5 0,1-1 0,-1 0 0,0-2 0,0 0 0,-26-3 0,-5 0 0,38 2 0,2 1 0,-23-4 0,31 3 0,0-1 0,0 0 0,0 0 0,0-1 0,1 1 0,-1-1 0,0 0 0,1 0 0,-6-4 0,7 6 0,0-1 0,0 0 0,0 1 0,0-1 0,0 1 0,0-1 0,0 1 0,0 0 0,0 0 0,0 0 0,0 0 0,0 0 0,0 0 0,0 1 0,0-1 0,0 1 0,0-1 0,0 1 0,-2 1 0,-15 3 0,-1-3-287,-31-1 0,42-1-504,-4 0-6035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20:36:38.1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1 169 24575,'0'1'0,"1"-1"0,0 1 0,-1-1 0,1 1 0,0 0 0,-1-1 0,1 1 0,-1 0 0,1 0 0,-1-1 0,1 1 0,-1 0 0,0 0 0,1 0 0,-1-1 0,0 1 0,0 0 0,1 0 0,-1 0 0,0 0 0,0 1 0,1 3 0,16 28 0,-13-27 0,-1 0 0,0 0 0,0 0 0,0 1 0,-1 0 0,3 11 0,24 114 0,-7-46 0,-7-27 0,1-24 0,-12-28 0,-1 0 0,1 0 0,2 10 0,3 16 0,34 132 0,-25-69 0,-6-67 0,-10-24 0,0 0 0,1 0 0,-2 0 0,3 5 0,34 180 0,-22-116 0,-4-2 0,-6-37 0,-3-19 0,-1 1 0,1 16 0,3 48 0,0 3 0,-6 122 0,0-199 0,1 0 0,1 0 0,-1 0 0,1 0 0,5 12 0,-4-10 0,-1-1 0,1 0 0,1 14 0,5 55 0,-5-41 0,-1 0 0,-4 60 0,0-31 0,1-45 0,0-9 0,1 0 0,-2 1 0,0-1 0,0 0 0,-1 0 0,-5 17 0,3-15 0,1 0 0,0 1 0,1-1 0,0 0 0,1 19 0,0-12 0,-5 22 0,0 4 0,5-23 0,-6 45 0,5-56 0,0-1 0,1 1 0,0 1 0,2 11 0,-1-18 0,1 0 0,0 1 0,0-1 0,1-1 0,0 1 0,0 0 0,0 0 0,0-1 0,7 10 0,50 71 0,-55-80 0,0-1 0,1 1 0,-1-1 0,1 0 0,0 0 0,1 0 0,-1-1 0,1 0 0,0 0 0,0 0 0,7 2 0,0 3 0,-1-1 0,-1 2 0,1 0 0,9 11 0,15 13 0,87 81 0,-115-108 0,1 0 0,0-1 0,13 8 0,-13-9 0,1 1 0,-1 1 0,10 8 0,-14-11 0,-1 0 0,1 0 0,1 0 0,-1-1 0,0 0 0,1 0 0,0-1 0,-1 1 0,1-1 0,0 0 0,12 1 0,-14-2 0,0 0 0,0-1 0,0 0 0,1 0 0,-1 0 0,0 0 0,0-1 0,0 0 0,0 0 0,0 0 0,0 0 0,0-1 0,0 1 0,0-1 0,0 0 0,-1 0 0,1 0 0,5-5 0,30-29 0,72-70 0,-90 83 0,29-41 0,-19 23 0,-20 29 0,-1-1 0,12-21 0,6-14 0,-17 31 0,-1-1 0,-1 0 0,0 0 0,-1 0 0,6-24 0,-7 1 0,3-64 0,-4 54 0,-3 29 0,1-24 0,-4 42 0,1-27 0,-2-1 0,-1 0 0,-11-57 0,-11-30 0,12 88 0,9 26 0,1-1 0,0 1 0,0 0 0,0-1 0,-1-9 0,-29-206 0,30 208 0,-28-150 0,26 140 0,0 5 0,1-1 0,0-24 0,2 38 0,1 0 0,-1 0 0,0 0 0,0 1 0,-1-1 0,0 0 0,-2-4 0,-7-24 0,0-40 0,-11-56 0,-21-33 0,34 134 0,-2 0 0,-15-27 0,21 42 0,-1 0 0,-4-24 0,5 21 0,-8-22 0,-1 0 0,11 29 0,0 0 0,0 1 0,-1 0 0,1 0 0,-11-16 0,-16-20 0,22 32 0,1 0 0,-1 1 0,-1 0 0,0 0 0,-13-11 0,6 8 0,-17-21 0,22 23 0,-1-1 0,0 2 0,-17-13 0,20 16 0,0 0 0,0 0 0,0-1 0,-8-13 0,-15-13 0,-78-75 0,98 98 0,-10-10 0,0-1 0,-32-45 0,44 55 0,0 0 0,-13-12 0,-6-5 0,-46-48 0,55 59 0,16 16 0,0 0 0,0 0 0,0 0 0,0 1 0,-1 0 0,1 0 0,-1 0 0,0 0 0,1 1 0,-1 0 0,-6-1 0,0 0 0,0 1 0,0 0 0,-21 2 0,26 0 0,-1 0 0,1 0 0,0 1 0,0 0 0,1 0 0,-1 0 0,0 1 0,1 0 0,-1 0 0,1 0 0,0 1 0,0-1 0,0 1 0,1 1 0,-1-1 0,1 1 0,0-1 0,0 1 0,-4 8 0,3-6 0,-1-1 0,0 0 0,-9 9 0,9-10 0,0 0 0,1 1 0,-1 0 0,-3 6 0,7-8-21,0-1-1,1 0 1,0 0-1,-1 1 1,0 6-1,0-1-1214,-2 4-5590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20:37:48.9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95 24575,'0'23'0,"-1"-1"0,-6 38 0,1-30 0,2-15 0,1 1 0,-2 20 0,-7 49 0,11-75 0,-1 0 0,0 0 0,-6 18 0,4-18 0,1 0 0,1 0 0,0 0 0,-1 11 0,4 10 0,1 0 0,1-1 0,2 1 0,12 40 0,-7-29 0,1 3 0,-5-25 0,5 31 0,-9-39 0,0-1 0,1 1 0,1-1 0,0 0 0,10 19 0,-9-20 0,12 19 0,17 43 0,-27-58 0,0-1 0,1 0 0,0 0 0,1 0 0,12 12 0,-1 0 0,-15-18 0,1 0 0,-1 0 0,0 1 0,-1-1 0,0 1 0,0 0 0,-1 1 0,4 11 0,2 10 0,-6-18 0,1 0 0,3 23 0,-6-26 0,1 0 0,0 0 0,1 0 0,0-1 0,4 9 0,-2-7 0,-2-1 0,1 1 0,-2-1 0,3 12 0,11 95 0,-14-101 0,9 30 0,-7-29 0,4 24 0,-4-7 0,1-2 0,-1 38 0,-4-40 0,2 0 0,6 34 0,-5-32 0,-1 0 0,-3 49 0,-1-20 0,2-19 0,1 48 0,0-78 0,1 1 0,1-1 0,0 0 0,0 0 0,1 0 0,8 17 0,-8-18 0,0 0 0,-1 1 0,0-1 0,1 18 0,7 22 0,4 23 0,-11-55 0,0 25 0,1 7 0,0-1 0,-3-30 0,4 22 0,0-15 0,-2 0 0,0 0 0,0 33 0,-4-50 0,0-3 0,-1-1 0,1 1 0,1-1 0,-1 1 0,1-1 0,0 0 0,0 1 0,1-1 0,3 8 0,-2-4 0,0 0 0,0 0 0,-1 0 0,0 0 0,0 0 0,-1 0 0,-1 0 0,1 14 0,-1-6 0,4 22 0,11 82 0,-12-99 0,1 24 0,-4-32 0,1 0 0,1 0 0,0 0 0,1 0 0,5 17 0,1-2 0,-6-20 0,0 1 0,0-1 0,1 1 0,7 11 0,-9-18 0,-1-1 0,1 0 0,0 1 0,0-1 0,0 0 0,0 0 0,1 0 0,-1-1 0,0 1 0,1 0 0,-1-1 0,1 1 0,0-1 0,-1 0 0,1 0 0,0 0 0,0-1 0,0 1 0,4 0 0,20 1 0,0-2 0,35-3 0,-55 2 0,0 0 0,-1 0 0,1-1 0,-1 0 0,0 0 0,1-1 0,-1 0 0,0 0 0,-1 0 0,1-1 0,0 0 0,-1 0 0,5-5 0,1-2 0,-1 0 0,0-1 0,-1 0 0,13-21 0,-11 16 0,0-2 0,-2 1 0,0-1 0,0-1 0,8-32 0,19-72 0,-35 120 0,1-1 0,0 0 0,0 1 0,5-9 0,-5 9 0,0 0 0,0 0 0,0 0 0,0-1 0,-1 1 0,2-5 0,4-33 0,-3-1 0,0-49 0,-4-202 0,-1 285 0,0-1 0,-1 1 0,0 0 0,0 0 0,-1 0 0,-5-11 0,3 9 0,1-1 0,-5-22 0,-14-115 0,10 30 0,0 5 0,8 81 0,-2 0 0,-15-46 0,15 53 0,-9-44 0,8 30 0,-4-44 0,5 18 0,1 2 0,3 41 0,1-34 0,2 36 0,-1 1 0,-6-30 0,0-11 0,1 11 0,2 33 0,0 0 0,-8-18 0,7 22 0,0-1 0,1 1 0,1-1 0,-3-21 0,5 1 0,0 13 0,-5-33 0,3 34 0,1 0 0,1-24 0,2 26 0,-2-1 0,0 1 0,-5-21 0,4 26 0,0-1 0,1 0 0,1-19 0,0 19 0,0 0 0,-1 0 0,-3-17 0,-3-5 0,4 17 0,-8-24 0,8 32 0,-1-2 0,0 0 0,-1 1 0,-13-24 0,6 14 0,0-1 0,-9-31 0,12 30 0,-1 0 0,-16-26 0,-13-1 0,23 26 0,0 2 0,-2 0 0,0 0 0,-30-27 0,6 17 0,-7-7 0,37 30 0,0 0 0,-1 1 0,0 1 0,-1 0 0,0 0 0,0 2 0,-18-6 0,21 7 0,0 1 0,0 1 0,-1 0 0,-18-2 0,25 4 0,1 1 0,0 0 0,-1 0 0,1 0 0,0 0 0,-1 1 0,1 0 0,0 0 0,0 0 0,0 0 0,0 0 0,0 1 0,0 0 0,0 0 0,0 0 0,-3 3 0,3 0 0,0 0 0,0 1 0,0-1 0,1 1 0,0 0 0,0 0 0,-4 11 0,1-1 0,3-9-109,-2 4-205,0 1 0,1-1 0,-5 21 0,7-20-6512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20:38:02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375 361 24575,'0'399'0,"-1"-393"0,1-1 0,-2 1 0,1 0 0,0-1 0,-1 0 0,-5 11 0,-3 10 0,-20 71 0,26-83 0,-13 64 0,6 8 0,-7 63 0,16-137 0,0-1 0,-1 1 0,0-1 0,-1 1 0,-7 13 0,-7 23 0,-34 128 0,32-104 0,17-64 0,-1 0 0,-6 12 0,6-12 0,1-1 0,-1 1 0,-2 8 0,-34 143 0,23-83 0,13-57 0,-1 0 0,-10 26 0,8-28 0,2 0 0,0 0 0,-3 24 0,1 0 0,4-26 0,0 1 0,1 15 0,2 321 0,1-342 0,0 0 0,0 0 0,1 0 0,1 0 0,-1-1 0,2 1 0,6 14 0,-6-14 0,5 14 0,7 33 0,-9-28 0,-1 1 0,-5-22 0,1-1 0,-1 1 0,1-1 0,6 14 0,13 39 0,-8-35 0,25 41 0,-19-30 0,-16-30 0,0 1 0,0-1 0,1 0 0,-1 0 0,1 0 0,1 0 0,-1 0 0,10 7 0,-4-4 0,-1 0 0,0 0 0,-1 1 0,10 13 0,-7-9 0,17 18 0,52 42 0,-39-42 0,-28-23 0,19 18 0,-11-2 0,-18-21 0,-1 1 0,2-1 0,-1-1 0,0 1 0,1 0 0,0-1 0,-1 0 0,1 0 0,6 4 0,10 2 0,-1 2 0,0 0 0,18 16 0,-19-14 0,0-1 0,0 0 0,1-2 0,1 0 0,-1-1 0,2-1 0,21 6 0,-38-13 0,3 1 0,0 0 0,-1 0 0,13 6 0,-13-5 0,1 0 0,0 0 0,0-1 0,0 0 0,0-1 0,1 1 0,11-1 0,56-1 0,-33-2 0,24 3 0,59-2 0,-115-1 0,1 1 0,-1-2 0,1 1 0,-1-1 0,17-8 0,46-28 0,-47 25 0,-19 8 0,1 0 0,-1 0 0,0 0 0,-1-1 0,1 0 0,8-13 0,1 0 0,-4 6 0,-1-1 0,0 0 0,-1 0 0,-1-1 0,-1-1 0,0 1 0,-1-1 0,0-1 0,5-24 0,-2-1 0,8-39 0,-11 42 0,-4 25 0,-1-1 0,1-17 0,-2 28 0,-1 0 0,1 0 0,1 0 0,-1 0 0,1 1 0,3-9 0,6-20 0,5-82 0,-3 28 0,-8 48 0,-2 15 0,2-32 0,-4 35 0,4-24 0,-2 24 0,1-24 0,-5-674 0,1 709 0,-1 0 0,-4-17 0,-2-14 0,5 19 0,-9-39 0,3 24 0,6 28 0,-1-1 0,-7-16 0,-4-11 0,-16-80 0,-2 10 0,25 85 0,-42-129 0,44 135 0,1 0 0,-3-23 0,-5-19 0,-33-82 0,26 98 0,11 25 0,-8-22 0,3-5 0,8 23 0,-1 1 0,-2-1 0,0 1 0,-12-22 0,-4 5 0,11 18 0,-15-27 0,18 23 0,-2 1 0,0 1 0,-19-25 0,26 40 0,1-1 0,0 0 0,1 0 0,-5-10 0,5 9 0,0 0 0,-9-13 0,10 18 0,0 1 0,0-1 0,-1 1 0,1-1 0,0 1 0,-1 0 0,1 0 0,-1 1 0,0-1 0,1 0 0,-6-1 0,-12-5 0,14 7 0,1-1 0,-1 0 0,1-1 0,0 1 0,0-1 0,0 0 0,0 0 0,0 0 0,-8-8 0,7 4 0,-1 1 0,0 0 0,0 1 0,-1 0 0,1 0 0,-12-5 0,8 5 0,-69-45 0,23 14 0,-11 2 0,8 4 0,57 29 0,0-1 0,0 1 0,0-1 0,0 1 0,0 0 0,0 0 0,0 0 0,0 1 0,0-1 0,-1 1 0,1 0 0,0 0 0,0 0 0,0 0 0,-1 0 0,1 1 0,0-1 0,0 1 0,0 0 0,-6 2 0,3 0 0,1 1 0,0-1 0,0 1 0,0 0 0,0 1 0,0-1 0,1 1 0,0 0 0,-6 8 0,7-8 0,-5 6 0,0 0 0,-1 0 0,0-1 0,-20 18 0,24-26 0,1 1 0,-1-1 0,0 0 0,1 0 0,-1-1 0,-7 2 0,8-2 0,1 0 0,-1 0 0,0 0 0,1 0 0,-1 1 0,1-1 0,-1 1 0,1 0 0,0 0 0,0 0 0,0 0 0,-5 5 0,4-2 0,0 1 0,1 0 0,0 0 0,-4 10 0,5-11 0,0 0 0,-1 0 0,1 0 0,-1-1 0,0 1 0,0-1 0,0 1 0,-6 4 0,3-4 11,1 1 0,-1 0 0,1 0 0,0 1 0,0-1 0,1 1-1,0 0 1,0 0 0,1 0 0,-4 10 0,3-4-259,1 0 1,0-1-1,1 1 1,0 1-1,1 18 1,1-20-6579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8:49:08.6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217 185 24575,'-1'1'0,"0"-1"0,0 0 0,0 0 0,0 1 0,0-1 0,0 1 0,0-1 0,0 1 0,0-1 0,1 1 0,-1 0 0,0-1 0,0 1 0,1 0 0,-1 0 0,0-1 0,1 1 0,-1 1 0,-12 20 0,8-13 0,-3 7 0,0 1 0,1 1 0,-10 35 0,9-20 0,-7 57 0,10-52 0,2-24 0,0 27 0,-3 39 0,0 3 0,5-75 0,0 0 0,0 0 0,0 0 0,-1-1 0,-4 10 0,3-8 0,1-1 0,-1 1 0,2 0 0,-2 10 0,-3 29 0,4-31 0,-2 24 0,4-26 0,0-1 0,-2 0 0,-3 18 0,2-15 0,-1 32 0,-1 2 0,-7 70 0,10-98 0,1 40 0,-1 1 0,-3-24 0,2-25 0,-1 25 0,-2 25 0,4-43 0,-2 25 0,5-46 0,-2 25 0,1-1 0,2 0 0,1 0 0,10 45 0,-6-39 0,-6-25 0,1 0 0,-1 0 0,1 0 0,0 0 0,0 0 0,1 0 0,0-1 0,0 1 0,4 6 0,28 33 0,-15-18 0,1 0 0,26 23 0,-37-40 0,1-1 0,23 16 0,-27-21 0,0-1 0,-1 0 0,1 0 0,0 0 0,0-1 0,0 0 0,12 1 0,-10-1 0,-1-1 0,1 0 0,0-1 0,-1 0 0,1 0 0,0-1 0,-1 0 0,1-1 0,-1 0 0,1 0 0,-1-1 0,0 0 0,0 0 0,9-5 0,4-4 0,-15 9 0,0 0 0,0 0 0,10-8 0,-6 2 0,1-1 0,-1 0 0,15-21 0,-16 19 0,-2-1 0,1 0 0,-2 0 0,1-1 0,-2 0 0,6-21 0,9-50 0,1-7 0,-17 76 0,3-24 0,2-11 0,1 26 0,-8 20 0,1 1 0,-1-1 0,-1 0 0,3-8 0,21-190 0,-24 58 0,-1 74 0,-1 57 0,-4-25 0,-1-4 0,5 38 0,0-1 0,0 0 0,-1 1 0,1-1 0,-5-8 0,3 8 0,1 0 0,0 0 0,0 0 0,-1-10 0,0-32 0,4-49 0,1 26 0,-1 18 0,-3-57 0,1 99 0,-1 1 0,0-1 0,-5-11 0,-4-17 0,7 15 0,-1 0 0,-1 0 0,-1 1 0,-1 0 0,-1 1 0,-1 0 0,-22-37 0,10 24 0,17 25 0,-1 1 0,0-1 0,-1 1 0,-11-13 0,10 15 0,-1 0 0,-1 1 0,1 0 0,-15-7 0,12 7 0,0-1 0,-17-13 0,16 9 0,-1 1 0,0 0 0,0 1 0,-1 1 0,-29-12 0,42 19 0,-1 0 0,0-1 0,-1 1 0,0 0 0,1 0 0,-1 0 0,0 1 0,-6-1 0,9 1 0,-1 0 0,1 1 0,0-1 0,0 1 0,-1-1 0,1 1 0,0-1 0,0 1 0,-1 0 0,1 0 0,0-1 0,0 1 0,0 0 0,0 0 0,0 0 0,0 0 0,1 0 0,-1 1 0,0-1 0,0 0 0,1 0 0,-1 0 0,1 1 0,-1-1 0,0 2 0,-2 6 0,1 0 0,0 0 0,-2 11 0,1 2 0,1-12-1365,0 0-5461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18:49:13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151 82 24575,'0'0'0,"-1"0"0,1 1 0,-1-1 0,1 0 0,-1 0 0,1 1 0,-1-1 0,1 0 0,0 1 0,-1-1 0,1 0 0,-1 1 0,1-1 0,0 1 0,-1-1 0,1 1 0,0-1 0,0 1 0,-1-1 0,1 1 0,0-1 0,0 1 0,0-1 0,-1 1 0,1-1 0,0 1 0,0-1 0,0 1 0,-2 20 0,1-15 0,-2 23 0,-2 1 0,1 38 0,3 18 0,3 82 0,-1-159 0,0-1 0,1 0 0,0 0 0,0 0 0,1 0 0,0-1 0,0 1 0,6 8 0,5 6 0,21 26 0,7 10 0,-36-49 0,1 0 0,1 0 0,-1-1 0,11 9 0,-9-8 0,0 0 0,0 0 0,7 11 0,-7-8 0,0-1 0,0-1 0,15 14 0,-15-15 0,-1 0 0,10 16 0,-13-18 0,0 0 0,1 0 0,0 0 0,0 0 0,1-1 0,7 7 0,-7-8 0,-1 0 0,0 1 0,0-1 0,-1 2 0,1-1 0,-1 1 0,-1-1 0,1 1 0,4 10 0,-1-1 0,52 86 0,-52-87 0,-1 1 0,7 23 0,9 19 0,-16-44 0,6 10 0,-2 0 0,-1 1 0,11 39 0,-16-40 0,-1 1 0,-1-1 0,-1 46 0,-3 460 0,2-285 0,0-233 0,0 1 0,4 16 0,0-1 0,-1 1 0,0-10 0,0 28 0,2 6 0,-3-38 0,0 25 0,-3-30 0,1 1 0,0-1 0,0 0 0,1 0 0,1 0 0,3 11 0,-3-10 0,0 1 0,-1 0 0,1 19 0,3 17 0,6 34 0,0 0 0,0 9 0,-7-36 0,2 2 0,-6-49 0,1 0 0,0 0 0,0 0 0,1-1 0,0 1 0,1-1 0,4 7 0,2 7 0,0 1 0,-1-1 0,-2 2 0,10 41 0,-11-41 0,2 13 0,-3-11 0,11 27 0,-10-34 0,-5-14 0,0 1 0,1-1 0,0 1 0,0-1 0,0 0 0,0 0 0,1 0 0,-1 0 0,1 0 0,6 6 0,11 8 0,32 20 0,-8-5 0,-28-21 0,3 3 0,0 0 0,16 19 0,-34-33 0,1 1 0,-1-1 0,0 0 0,1 1 0,-1-1 0,1 0 0,-1 0 0,1 0 0,0-1 0,-1 1 0,1 0 0,0 0 0,0-1 0,0 1 0,-1-1 0,1 0 0,0 0 0,0 1 0,0-1 0,0 0 0,0 0 0,-1-1 0,1 1 0,0 0 0,0-1 0,0 1 0,0-1 0,-1 1 0,1-1 0,0 0 0,1-1 0,5-3 0,-1 0 0,0 0 0,-1 0 0,1-1 0,7-9 0,-3 2 0,15-22 0,-5 5 0,1 4 0,-14 17 0,-1 1 0,1-2 0,-2 1 0,0-1 0,0 0 0,0 0 0,-1 0 0,4-15 0,6-22 0,-10 34 0,-1-1 0,0 1 0,-1-1 0,0 0 0,-1 0 0,0-16 0,-3-202 0,0 218 0,-1 0 0,0 0 0,-1 1 0,-6-20 0,-6-25 0,4-17 0,-3-5 0,4-5 0,-2 3 0,10 69 0,1 8 0,0 1 0,0-1 0,0 1 0,0-1 0,0 1 0,-1 0 0,-2-5 0,-3-5 0,1 0 0,1 0 0,0 0 0,-5-29 0,3 12 0,-23-77 0,4 13 0,2 41 0,16 25 0,-8-52 0,5 15 0,-20-56 0,12 69 0,12 36 0,-9-34 0,4-2 0,2 9 0,-5-49 0,9 56 0,4 22 0,-2-27 0,3 26 0,-4-22 0,2 22 0,0-23 0,3-465 0,-1 496 0,0 0 0,-1 1 0,0-1 0,0 1 0,-1 0 0,0-1 0,0 1 0,-9-13 0,-3-10 0,7 16 0,1 1 0,-1 0 0,-1 1 0,-20-22 0,-12-17 0,-7-11 0,40 53 0,-1 0 0,-14-11 0,15 14 0,0 0 0,0-1 0,1 0 0,-11-15 0,13 15 0,-1 1 0,1 0 0,-12-9 0,12 11 0,1-1 0,-1 1 0,1-1 0,-1 0 0,1 0 0,1 0 0,-7-11 0,5 6 0,0 0 0,0 1 0,-1-1 0,0 1 0,-1 0 0,0 1 0,-1 0 0,-12-11 0,16 14 0,1 1 0,-1-1 0,1 1 0,0-1 0,0 0 0,0 0 0,-2-9 0,-10-15 0,1 6 0,-2 0 0,-1 2 0,-25-27 0,15 17 0,21 23 0,-1-1 0,-11-9 0,12 13 0,-12-11 0,-27-30 0,40 41 0,0 1 0,-1 0 0,1 0 0,-1 1 0,0 0 0,1 0 0,-2 0 0,1 0 0,0 1 0,0 0 0,-1 1 0,-11-2 0,14 2 0,1 1 0,-1 0 0,1 1 0,0-1 0,-1 1 0,1-1 0,-1 1 0,1 0 0,0 0 0,0 1 0,-1-1 0,1 1 0,-5 3 0,1 1 0,0 0 0,0 0 0,-10 14 0,-13 12 0,16-17 0,0 1 0,2 0 0,0 0 0,-16 29 0,27-42 0,-10 14 0,-1 0 0,-1 0 0,-24 25 0,34-39 20,0 1 0,0-1 1,1 1-1,-1 0 0,-2 8 0,3-8-268,0 1 1,-1-1-1,1 0 0,-1 0 1,-4 5-1,-1-1-6578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24394,'516'-81'0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24575,'0'0'0,"0"0"0,0 1 0,0-1 0,0 0 0,0 0 0,1 0 0,-1 0 0,0 1 0,0-1 0,0 0 0,0 0 0,0 0 0,0 0 0,1 0 0,-1 1 0,0-1 0,0 0 0,0 0 0,0 0 0,1 0 0,-1 0 0,0 0 0,0 0 0,0 0 0,0 0 0,1 0 0,6 2 0,-5-2 0,15 5 0,-13-4 0,0 0 0,-1 0 0,1 0 0,5 0 0,-2 0 0,-1-1 0,0 0 0,1-1 0,-1 1 0,0-1 0,1-1 0,6-1 0,8-3 0,-15 5 0,0-1 0,-1 0 0,8-3 0,-8 3 0,1 0 0,-1 0 0,1 0 0,0 0 0,-1 1 0,1 0 0,0 0 0,0 1 0,7 0 0,-7 0 0,-3-1 0,1 1 0,-1 0 0,0 1 0,0-1 0,1 1 0,-1-1 0,0 1 0,0 0 0,5 2 0,27 13 0,-32-14 0,1 0 0,-1 0 0,0 1 0,0-1 0,5 6 0,-5-5 0,0 0 0,0 0 0,1 0 0,5 3 0,-2-2 0,12 11 0,-15-12 0,7 6 0,-8-6 0,1-1 0,-1 1 0,1 0 0,6 3 0,6 1-1365,-13-6-5461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24575,'1'0'0,"0"0"0,0 1 0,-1-1 0,1 0 0,0 1 0,-1-1 0,1 1 0,1 0 0,0 1 0,1-1 0,-1 1 0,1-1 0,0 0 0,-1 0 0,1 0 0,0 0 0,0-1 0,-1 1 0,1-1 0,0 0 0,0 1 0,4-2 0,0 1 0,1 0 0,0 1 0,7 1 0,-6-1 0,1 0 0,-1 0 0,1-1 0,11-1 0,-16 0 0,-1 0 0,1 0 0,-1 0 0,0-1 0,1 1 0,-1-1 0,7-4 0,-9 5 0,21-9 0,-15 7 0,0 0 0,10-2 0,8-2 0,0-4 0,12-3 0,-28 10 0,1 1 0,14-8 0,-11 1 0,-11 7 0,1 0 0,4-2 0,0 1 0,1-1 0,0 2 0,17-6 0,-23 8 0,0 0 0,0 0 0,0-1 0,0 1 0,3-3 0,-3 2 0,0 0 0,0 0 0,7-2 0,7-1 0,29-8 0,-23 8 0,-11 0 0,-10 4 0,0 0 0,0 1 0,0-1 0,0 0 0,0 1 0,3-1 0,45 0 70,-26 2-1505,-19-1-5391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24575,'0'0'0,"0"0"0,0 0 0,-1 0 0,1 0 0,0 0 0,0 0 0,-1 0 0,1 1 0,0-1 0,0 0 0,0 0 0,-1 0 0,1 0 0,0 0 0,0 0 0,0 0 0,-1 0 0,1 1 0,0-1 0,0 0 0,0 0 0,0 0 0,-1 0 0,1 1 0,0-1 0,0 0 0,0 0 0,0 0 0,0 1 0,0-1 0,0 0 0,-1 0 0,1 0 0,0 1 0,0-1 0,0 0 0,0 0 0,0 1 0,0-1 0,0 0 0,0 0 0,0 0 0,0 1 0,0-1 0,0 0 0,1 0 0,-1 1 0,0-1 0,0 0 0,0 1 0,1 0 0,-1 0 0,0 0 0,1 0 0,-1 0 0,1-1 0,-1 1 0,1 0 0,0 0 0,1 1 0,3 1 0,1 1 0,-1-1 0,1 0 0,0-1 0,1 1 0,-1-1 0,0 0 0,1-1 0,11 2 0,-15-2 0,0-1 0,0 1 0,0 0 0,0 0 0,5 3 0,-6-3 0,1 1 0,-1-1 0,1 0 0,0 0 0,0 0 0,4 0 0,39 5 0,-41-6 0,0 1 0,0 0 0,0 0 0,-1 1 0,1 0 0,5 2 0,-8-3 0,-1 0 0,1 0 0,-1 1 0,0-1 0,0 0 0,1 1 0,-1-1 0,0 0 0,1 4 0,-1-3 0,0-1 0,0 1 0,1-1 0,-1 1 0,0-1 0,0 1 0,1-1 0,2 2 0,1 0 0,0 0 0,0 1 0,-1 0 0,9 7 0,-12-9-79,1-1-1,-1 0 1,1 0-1,0 0 0,0 0 1,-1 0-1,1 0 1,0-1-1,0 1 1,0-1-1,0 1 0,3 0 1,-3-1-252,3 1-6495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0 24575,'-5'0'0,"1"0"0,0 0 0,0 0 0,0 1 0,0-1 0,0 1 0,-6 1 0,4 0 0,5-2 0,0 1 0,0-1 0,-1 0 0,1 0 0,0 1 0,0-1 0,0 1 0,-1 0 0,-3 3 0,4-3 0,0 0 0,-1-1 0,1 1 0,0 0 0,0 0 0,0 0 0,0 0 0,0 1 0,1-1 0,-1 0 0,0 0 0,-1 2 0,1 3 0,0-4 0,1-1 0,-1 1 0,1-1 0,-1 1 0,-1 2 0,2-4 0,-1 1 0,1-1 0,0 0 0,-1 1 0,1-1 0,0 0 0,-1 0 0,1 1 0,0-1 0,-1 0 0,1 0 0,-1 0 0,1 0 0,0 0 0,-1 1 0,0-1 0,-8 0 0,1 0 0,1 1 0,-9 0 0,6 0 0,3 0-1365,5-1-5461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85 109 24575,'-1'0'0,"0"0"0,0 0 0,1 0 0,-1 1 0,0-1 0,1 0 0,-1 1 0,0-1 0,1 0 0,-1 1 0,1-1 0,-1 1 0,0-1 0,1 1 0,-1-1 0,1 1 0,0 0 0,-2 1 0,2-1 0,-1 0 0,0-1 0,0 1 0,1 0 0,-1 0 0,0 0 0,-1 0 0,1 0 0,1-1 0,-1 0 0,0 1 0,1-1 0,-1 0 0,1 0 0,-1 0 0,1 0 0,-1 1 0,0-1 0,1 0 0,-1 0 0,0 0 0,1 0 0,-1 0 0,1-1 0,-1 1 0,0 0 0,1 0 0,-1 0 0,1 0 0,-1-1 0,1 1 0,-1 0 0,1-1 0,-1 1 0,1 0 0,-2-1 0,0-1 0,0-1 0,1 1 0,-1 0 0,0-1 0,-1-2 0,-3-6 0,4 9 0,0 0 0,1-1 0,-1 1 0,1-1 0,0 1 0,0-1 0,0 1 0,0-1 0,0 0 0,0-3 0,0-2 0,0 0 0,2-10 0,-1 10 0,0 7-54,0 0-1,0 0 0,-1 0 1,1 0-1,0 0 1,0 0-1,0 0 0,-1 0 1,1 0-1,-1 0 1,1 0-1,-1 0 0,1 0 1,-1 0-1,1 0 0,-1 0 1,0 1-1,1-1 1,-1 0-1,0 0 0,0 1 1,0-1-1,0 0 1,-1 0-1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9 24575,'-11'0'0,"0"-1"0,-12-1 0,8 0 0,0 1 0,-25 1 0,13 1 0,22-1 0,0 1 0,0 0 0,1 0 0,-1 0 0,0 0 0,1 1 0,-7 3 0,8-4 0,0 0 0,-1 0 0,1-1 0,0 1 0,-1-1 0,1 0 0,-7 0 0,-23-4 0,32 4-72,-1-1 1,1 1-1,0 0 0,-1-1 0,1 1 0,0-1 0,0 0 0,-1 1 1,1-1-1,0 0 0,0 0 0,0 1 0,0-1 0,0 0 0,0 0 1,0 0-1,0-1 0,-1-1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50 110 24575,'0'-2'0,"-1"0"0,1 0 0,0 0 0,-1 0 0,1 0 0,-1 0 0,0 0 0,1 0 0,-1 0 0,0 0 0,-2-2 0,0 0 0,1 1 0,-1-1 0,-1 1 0,-3-4 0,5 5 0,0-1 0,0 1 0,0-1 0,0 0 0,1 1 0,-1-1 0,-1-5 0,2 4 26,0 0-1,0 0 1,0-5 0,0-2-1494,0 6-5358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19 24575,'-1'0'0,"0"0"0,0 0 0,1 0 0,-1 1 0,0-1 0,1 0 0,-1 1 0,0-1 0,1 0 0,-1 1 0,-1 0 0,-4 3 0,5-4 0,-1 0 0,1 1 0,-1-1 0,0 0 0,1 0 0,-1 0 0,1 0 0,-1 0 0,1 0 0,-1 0 0,-2-1 0,-1 0 0,1-1 0,-8-3 0,9 3 0,-1 0 0,-1 1 0,-5-3 0,-26-5-1365,32 8-5461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24575,'3'0'0,"-1"1"0,0-1 0,4 1 0,0 1 0,7 1 0,-7-2 0,-1 0 0,10 1 0,-13-1 0,0-1 0,0 0 0,0 1 0,0 0 0,3 0 0,-3 0 0,0 0 0,0-1 0,0 1 0,0 0 0,3-1 0,29 0 0,-15 0 0,-15 0 0,1-1 0,-1 0 0,0 0 0,1 0 0,-1 0 0,5-3 0,5-1 0,-3 1 0,16-4 0,-24 7 0,0 0 0,0 0 0,2-2 0,3 0 0,-2 1 0,1-1 0,0 2 0,0-1 0,0 1 0,10-1 0,-3 3 0,-10-1 0,0 0 0,0 0 0,0-1 0,6 0 0,-5 0 0,0 0 0,0 1 0,7-1 0,-6 1 0,-1 0 0,9-2 0,12-2-1365,-23 3-5461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24575,'2'0'0,"-1"1"0,0-1 0,1 0 0,-1 1 0,1-1 0,-1 1 0,0 0 0,1-1 0,-1 1 0,0 0 0,1 1 0,5 2 0,-4-2 0,-1-1 0,0 0 0,0 0 0,0 0 0,0 1 0,0-1 0,2 3 0,-3-3 0,1 0 0,-1 0 0,1 0 0,0 0 0,-1 0 0,1 0 0,0 0 0,-1-1 0,4 2 0,-2-2 0,0 1 0,4 3 0,5 2 0,-8-5 0,0 1 0,0 1 0,0-1 0,5 4 0,-7-4 0,0-1 0,0 1 0,0-1 0,1 0 0,-1 0 0,4 1 0,8 4 0,-13-5 0,5 2 0,9 7 0,-11-7 0,0-1 0,1 1 0,4 1 0,0 1 0,-8-5 0,0 1 0,0 0 0,0 0 0,1 0 0,-1 0 0,1 2 0,-1-2 0,0 1 0,0-1 0,1 0 0,-1 0 0,2 1 0,2 1 0,-1-1 0,0 1 0,0 0 0,0 0 0,-1 0 0,1 1 0,4 5 0,-3-3 0,-4-4 0,1 0 0,-1 0 0,1 0 0,-1 0 0,0 0 0,0 0 0,0 0 0,2 5 0,-3-6 0,0 0 0,1 1 0,-1-1 0,1 0 0,-1 1 0,1-1 0,-1 0 0,1 0 0,0 0 0,-1 0 0,1 0 0,0 0 0,0 0 0,0 0 0,0 0 0,0 0 0,0 0 0,0 0 0,2 0 0,-2 0-4,1 0-1,-1 0 1,2 3-1,0-2-1342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0 24575,'0'1'0,"0"-1"0,0 0 0,0 0 0,0 1 0,0-1 0,-1 0 0,1 1 0,0-1 0,0 0 0,0 0 0,0 1 0,-1-1 0,1 0 0,0 0 0,0 1 0,0-1 0,-1 0 0,1 0 0,0 0 0,0 1 0,-1-1 0,1 0 0,0 0 0,-1 0 0,-9 3 0,5-1 0,2-1 0,-1 0 0,0 0 0,-5 1 0,6-2 0,-1 1 0,0 0 0,-5 3 0,-5 0 0,12-3 0,1-1 0,-1 0 0,1 1 0,-1 0 0,1-1 0,-3 2 0,3-1 0,0 0 0,1-1 0,-1 1 0,0-1 0,1 1 0,-1 0 0,1 0 0,-1-1 0,1 1 0,-1 0 0,1 0 0,0-1 0,-1 2 0,0 1 0,0 0 0,0 1 0,0-1 0,-1 0 0,1 1 0,-4 4 0,3-6 0,1 0 0,-1-1 0,0 1 0,-3 2 0,2-2 0,1 0 0,-4 4 0,-2 2-1365,5-6-5461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317 162 24575,'-14'1'0,"-16"-2"0,26 1 0,-1-1 0,1 0 0,-8-3 0,-2-1 0,9 4 0,-1-1 0,1 0 0,0 0 0,1-1 0,-7-3 0,5 2 0,0 1 0,-8-3 0,8 4 0,0-1 0,-8-5 0,9 5 0,-4-4 0,-14-6 0,21 12 0,0 0 0,1 0 0,-1 0 0,0-1 0,1 1 0,-2-2 0,1 1 0,1 1 0,-1-1 0,1 1 0,-1 0 0,1 0 0,-4-2 0,3 2 0,0 0 0,1 0 0,-1 1 0,0-1 0,1-1 0,-1 1 0,1 0 0,-1 0 0,1-1 0,0 1 0,0 0 0,-1-1 0,1 0 0,0 1 0,-1-3 0,1 2 0,0 0 0,0 1 0,-1-1 0,1 0 0,-1 1 0,1-1 0,-1 1 0,-2-3 0,2 3 0,0-1 0,-1 0 0,1 0 0,-2-3 0,4 4 5,-1 1-1,0-1 0,1 0 0,-1 0 1,0 1-1,0-1 0,1 1 0,-1-1 1,0 0-1,-1 0 0,-10-2-259,6 1-902,3 1-5669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370 0 24575,'0'0'0,"0"1"0,0-1 0,0 0 0,0 0 0,0 1 0,0-1 0,0 0 0,0 1 0,-1-1 0,1 0 0,0 0 0,0 1 0,0-1 0,0 0 0,-1 0 0,1 1 0,0-1 0,-1 0 0,1 1 0,-1-1 0,0 1 0,0-1 0,1 1 0,-1-1 0,-1 1 0,-1-1 0,0 1 0,1 0 0,-5-1 0,-20 0 0,-2 1 0,18 0 0,7 0 0,-7 0 0,-40-1 0,25 0 0,20 0 0,-8-2 0,8 1 0,-8 0 0,-1 1 0,-25 1 0,37-1 0,0 0 0,0 1 0,0 0 0,-4 2 0,-5 1 0,8-3 0,-8 4 0,8-4 0,0 1 0,-7 1 0,7-2 60,-6 2 0,9-3-195,0 1 0,0-1 0,0 1 0,0-1 0,0 1 0,0 0 0,0-1 0,0 1 0,0 0 0,-1 1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62 24575,'-6'0'0,"-12"-3"0,15 3 0,-10-2 0,8 2 0,-10-3 0,6 0 0,8 2 0,-1 1 0,1-1 0,-1 0 0,-2 0 0,-6-1 0,-1 1 0,-14 0 0,19 1 0,-8-2 0,8 1 0,-7 0 0,6 0 0,1 1 0,-11-4 0,3 2 0,8 0 0,1 1 0,0-1 0,0 1 0,0-2 0,0 1 0,0 0 0,-6-5 0,1 3 100,8 3-466,0 0-1,0 0 1,-4-2 0,4 1-6460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59 24575,'0'-1'0,"0"1"0,0 0 0,-1-1 0,1 1 0,0-1 0,0 1 0,0 0 0,-1-1 0,1 1 0,0 0 0,0-1 0,-1 1 0,1 0 0,0 0 0,-1-1 0,-5-3 0,4 3 0,0 0 0,0 1 0,1 0 0,-1-1 0,0 1 0,0 0 0,0-1 0,1 1 0,-1 0 0,0 1 0,-2-1 0,1 0 0,0 1 0,0-1 0,-4-1 0,5 1 0,0-1 0,1 1 0,-3-2 0,-2 0 0,2 1 0,1 0 0,-1 0 0,0 0 0,0 1 0,-5 0 0,1 0 0,-2 0 0,1 0 0,-14-2 0,20 2 0,-1-1 0,1 0 0,-1 0 0,1 0 0,0 0 0,-1 0 0,-4-3 0,6 2 0,0 1 0,0 0 0,0-1 0,0 1 0,0 0 0,-3-1 0,4 2 0,0 0 0,0-1 0,0 1 0,1-1 0,-1 0 0,0 1 0,0-1 0,0 1 0,1-1 0,-1 0 0,0-1 0,-3-2 0,4 4-106,-2-2 340,2 2-270,0 0-1,0 0 1,0 0 0,0 0-1,0 0 1,0 0-1,0 0 1,0 0 0,0 0-1,0 0 1,0 0-1,0 0 1,0 0-1,0 0 1,0 0 0,0 0-1,0 0 1,0 0-1,0-1 1,0 1-1,0 0 1,0 0 0,0 0-1,0 0 1,1 0-1,-1 0 1,0 0-1,0 0 1,0 0 0,0 0-1,0 0 1,0 0-1,0 0 1,0 0-1,0 0 1,0 0 0,0 0-1,0 0 1,0 0-1,0 0 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0 24575,'-122'0'0,"119"0"0,-1 1 0,-4 0 0,4 0 0,-7 0 0,-9 1 0,13-1 0,-9 0 0,8-1 0,5-1 0,0 1 0,0 0 0,0 0 0,0 0 0,1 1 0,-1-1 0,0 1 0,-4 1 0,3-1 0,1 1 0,-1-1 0,0 0 0,0 0 0,0 0 0,0 0 0,0-1 0,-5 0 0,3 0 0,1 0 0,-1 0 0,0 1 0,-7 0 0,-1 3 0,-18 5 0,23-4-1365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49 24575,'-1'0'0,"1"0"0,-1 0 0,1 0 0,0-1 0,-1 1 0,1 0 0,-1 0 0,1 0 0,-1-1 0,1 1 0,0 0 0,-1 0 0,1-1 0,-1 0 0,-5-6 0,3 4 0,-19-16 0,20 17 0,0 0 0,-1 0 0,1 0 0,-1 0 0,-5-2 0,5 2-1365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0 24575,'-7'0'0,"1"0"0,-13 2 0,12 0 0,-3 0 0,0 0 0,-13 5 0,21-6 0,1 0 0,-1-1 0,1 1 0,-1 0 0,-1 1 0,2-2 0,1 1 0,-1-1 0,1 1 0,-1-1 0,1 1 0,0-1 0,-1 1 0,1 0 0,-1-1 0,1 1 0,0 0 0,-1 1 0,-2 9 0,2-7 0,-2 7 0,2-9 0,0-1 0,1 0 0,-1 1 0,0-1 0,0 0 0,0 1 0,0-1 0,-2 2 0,-13 13 0,14-15 0,1 0 0,-1 0 0,1 0 0,-1 0 0,1 0 0,-1-1 0,1 1 0,-1-1 0,1 1 0,-3-1 0,-6 4 0,-6 5 0,15-9-136,0 0-1,0 1 1,0 0-1,0-1 1,0 1-1,0 0 1,0-1-1,0 1 0,0 1 1,-1 1-6690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13:06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64 113 24575,'0'-2'0,"0"0"0,-1-1 0,1 1 0,0 0 0,-1 0 0,0 0 0,0-2 0,-8-13 0,6 11 0,-1-1 0,3 4 0,-1 0 0,-1-3 0,0 1 0,0 0 0,-2-6 0,-2-4 0,6 14 0,1 0 0,-1 1 0,0-1 0,1 0 0,-1 1 0,0-1 0,0 1 0,0-1 0,1 0 0,-3 0 0,2 1 0,0-1 0,0 1 0,0-1 0,0 0 0,-2-1 0,1-1-1365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1T21:55:37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861 181 24575,'0'3'0,"-1"-1"0,1 1 0,-1-1 0,0 1 0,0-1 0,0 1 0,0-1 0,0 0 0,-3 4 0,-2 5 0,-179 440 0,144-342 0,-84 257 0,104-284 0,-10 94 0,16-89 0,-31 207-223,-49 243-332,10-228 1333,82-299-778,-46 148 0,41-124 0,1 1 0,-4 60 0,11 7 0,21 159 0,-11-164 0,27 426 0,-33-67 0,-4-397 0,-2-14 0,-2-1 0,-14 66 0,12-89 0,0-1 0,-11 23 0,1-1 0,-1 0 0,-37 64 0,13-28 0,39-71 0,-1-1 0,1 0 0,1 1 0,-1-1 0,1 1 0,-1 12 0,3 43 0,0-30 0,0 280 0,0-291 0,1 0 0,1 1 0,1-1 0,14 40 0,-16-54 0,4 14 0,2-1 0,17 35 0,-21-49 0,-1 0 0,1-1 0,0 0 0,0 0 0,1 0 0,-1 0 0,1 0 0,0-1 0,1 0 0,-1 0 0,1-1 0,0 1 0,9 3 0,1-1 0,0 0 0,1-1 0,0-1 0,0-1 0,0 0 0,1-1 0,-1-1 0,0-1 0,1 0 0,31-6 0,-29 4 0,-2-1 0,1-2 0,0 1 0,-1-2 0,0-1 0,20-9 0,-22 7 0,-9 6 0,1-1 0,-1 0 0,6-6 0,-8 6 0,7-5 0,-1 0 0,11-13 0,-18 18 0,-1 0 0,0 0 0,0 0 0,0-1 0,-1 1 0,0-1 0,1 0 0,-2 0 0,3-8 0,5-24 0,-3 0 0,-1 0 0,0-57 0,-6-324 0,3 400 0,1 0 0,0 0 0,1 1 0,1 0 0,12-31 0,-5 15 0,4-10 0,-10 29 0,0 0 0,-2 0 0,1-1 0,-2 0 0,0 0 0,0 0 0,0-24 0,-15-144 0,1-8 0,10 156 0,7-243 0,-2 250 0,2 0 0,16-48 0,-14 51 0,0 0 0,-2-1 0,6-46 0,-8-42 0,3-31 0,37-232 0,-12 128 0,-22 105 0,-2 9 0,-5 104 0,2 0 0,11-37 0,13-52 0,-19 68 0,19-49 0,130-275 0,-89 225 0,-26 32 0,-10 22 0,-25 74 0,-1-2 0,-1 1 0,-1-1 0,3-31 0,-3-102 0,-5 141 0,4-27 0,-2 26 0,0-24 0,-2 24 0,-1-1 0,-2 1 0,0-1 0,-4-19 0,-64-241 0,53 193 0,0-5 0,1 9 0,-4-12 0,16 80 0,-2-1 0,0 1 0,0 0 0,-1 1 0,-1-1 0,-1 1 0,-18-22 0,18 27 0,0 0 0,0 1 0,-1 0 0,-16-9 0,-12-8 0,35 22 0,0 0 0,0 0 0,0 1 0,0-1 0,0 1 0,0 0 0,0 0 0,0 0 0,0 0 0,-1 0 0,1 1 0,0 0 0,-1-1 0,1 1 0,0 1 0,0-1 0,-4 1 0,2 0 0,0 0 0,0 1 0,1-1 0,-1 1 0,1 0 0,-1 1 0,1-1 0,0 1 0,0 0 0,-7 6 0,-15 13 0,20-18 0,0 0 0,1 0 0,0 1 0,0 0 0,0 0 0,0 1 0,1-1 0,0 1 0,0 0 0,-5 10 0,-9 26-66,13-31-97,-1 0 1,2 1 0,0-1-1,0 1 1,1 0 0,1 0-1,-3 23 1,6-24-6664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1T21:56:38.377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860 766 24575,'-1'0'0,"-1"0"0,0 1 0,1-1 0,-1 1 0,1-1 0,-1 1 0,1 0 0,-1-1 0,1 1 0,0 0 0,-1 0 0,1 0 0,0 0 0,0 0 0,-1 0 0,1 1 0,-1 1 0,-19 28 0,15-19 0,-32 52 0,3 1 0,-39 103 0,-33 147 0,103-304 0,-50 210 0,17 3 0,24-75 0,0-6 0,-22 46 0,19-93 0,-33 212 0,27-156-48,-68 555-479,53-184 412,-11-91 115,25-312 0,-60 178 0,77-278 98,0 1 1,1 0 0,1 1-1,1-1 1,0 1 0,2 30-1,1-51-98,4 91 0,-2-77 0,0 0 0,1-1 0,1 1 0,5 16 0,-4-22 0,0 1 0,1-1 0,11 17 0,3 2 0,3 6 0,1-1 0,2-1 0,54 53 0,100 69 0,-163-140 0,-14-11 0,17 14 0,1-1 0,0-1 0,44 23 0,-39-24 0,-22-11 0,1-1 0,-1 1 0,1-1 0,0 0 0,0 0 0,0 0 0,0-1 0,0 1 0,7 0 0,107 0 0,-79-3 0,-1 2 0,56 8 0,-35 4 0,0 2 0,74 30 0,-119-40 0,0 0 0,1-2 0,-1 0 0,1 0 0,0-1 0,0-1 0,0-1 0,0 0 0,0-1 0,-1-1 0,1-1 0,0 0 0,29-10 0,6-7 0,-1-2 0,82-50 0,-31 16 0,-74 42 0,275-146 0,-258 139 0,-31 15 0,1-1 0,-1 0 0,0-1 0,16-12 0,-6 2 0,48-28 0,-38 26 0,-19 11 0,-2-1 0,22-22 0,-25 23 0,-5 5 0,0 0 0,-1-1 0,0 0 0,1 1 0,-1-1 0,-1-1 0,5-10 0,10-43 0,-8 26 0,-4 10 0,0 0 0,-1-1 0,1-33 0,-4-74 0,-3 67 0,2-12 0,-7-226 0,2 236 0,-4 0 0,-24-101 0,-5 51 0,-55-117 0,44 113 0,35 87 0,2 0 0,1-1 0,2-1 0,2 1 0,1-2 0,1 1 0,1-70 0,16-72 0,2-44 0,-14 69 0,-25-182 0,-54-211 0,45 270 0,18 1 0,14 245 0,-2-9 0,-1 0 0,-3 0 0,-19-60 0,5 19 0,-85-261 0,94 301 0,-64-161 0,38 103 0,21 52 0,-2 0 0,-2 1 0,-49-73 0,-43-35 0,104 141 0,-1 0 0,0 1 0,0 0 0,-18-11 0,-8-6 0,32 22 0,0 1 0,-1 1 0,0-1 0,1 1 0,-1 0 0,-1 1 0,1-1 0,0 1 0,-1 0 0,1 1 0,-1 0 0,1 0 0,-1 0 0,-12 1 0,9 0 0,0 2 0,0-1 0,0 1 0,1 1 0,-1 0 0,1 0 0,0 1 0,0 0 0,-14 9 0,-41 28 0,-73 61 0,128-94 0,-1 1 0,1-1 0,1 1 0,0 1 0,0 0 0,1 0 0,0 0 0,0 1 0,1 0 0,1 0 0,0 1 0,1-1 0,0 1 0,-4 17 0,-54 244 0,36-193 0,4-10 0,10-34 0,-10 53 0,19-62-1365,3-15-5461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1T21:56:51.74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920 230 24575,'-1'3'0,"1"0"0,-1 0 0,1 0 0,-1 0 0,0 0 0,-1 3 0,-3 6 0,-58 194 0,-105 391 0,117-365 0,47-204 0,-2 37 0,-1 11 0,-44 184 0,-2-88 0,1 0 0,0 91 0,42-203 0,-36 309 0,-10 56 0,53-408 0,-13 64 0,-33 100 0,20-76 0,19-64 0,-49 188 0,29-144 0,2-9 0,21-52 0,0-3 0,-7 36 0,-4 84 0,-2 244 0,22-342 0,2-1 0,2 1 0,15 56 0,18 22 0,-10-38 0,71 196 0,-85-246 0,-9-21 0,-1 1 0,8 24 0,-11-29 0,0-1 0,1 0 0,0 0 0,0 0 0,1 0 0,0-1 0,8 12 0,42 41 0,-24-27 0,-19-19 0,1 0 0,0-1 0,1 0 0,1-1 0,-1 0 0,2-1 0,24 13 0,-22-16 0,1 0 0,0-1 0,1-2 0,-1 0 0,35 4 0,-6-6 0,54-3 0,-85 0 0,0-2 0,0 0 0,0-1 0,19-8 0,6-1 0,346-91 0,36 9 0,-47 52 0,4 33 0,-378 10 0,9 1 0,1-1 0,0-1 0,-1 0 0,1 0 0,11-4 0,-19 4 0,-1 0 0,0 0 0,0-1 0,-1 1 0,1-1 0,0 0 0,0 1 0,-1-1 0,1 0 0,-1-1 0,1 1 0,-1 0 0,0-1 0,0 1 0,0-1 0,-1 0 0,1 0 0,0 1 0,-1-1 0,0 0 0,0 0 0,0 0 0,1-5 0,2-15 0,0 0 0,-1-26 0,-3 31 0,1 0 0,1 0 0,1 1 0,0-1 0,8-19 0,35-83 0,18-46 0,-55 135 0,9-55 0,-4 17 0,-3 9 0,-2-1 0,-3 0 0,-3 0 0,-5-78 0,-18-54 0,6 87 0,5 26 0,-7-78 0,-15-70 0,-19 2 0,-18-103 0,58 256 0,4-1 0,3-1 0,6-85 0,0 137 0,5-132 0,-9 133 0,0 1 0,-2-1 0,0 1 0,-1 0 0,-10-27 0,-39-87 0,2 6 0,-132-394 0,127 372 0,-20-59 0,25 63 0,20 60 0,-10-22 0,-5-17 0,12 24 0,24 79 0,0 0 0,-2 1 0,0 1 0,-26-34 0,9 12 0,19 30 0,0 1 0,0 1 0,-1 0 0,-18-14 0,0-1 0,16 16 0,1 0 0,-18-10 0,19 14 0,1-1 0,0 0 0,1-1 0,0 0 0,-11-11 0,2-4 0,10 12 0,-1 0 0,0 1 0,-10-10 0,-10-9 0,25 24 0,-1 0 0,1 0 0,-1 1 0,0 0 0,0-1 0,-1 1 0,1 1 0,-1-1 0,0 1 0,-7-3 0,-8 0 0,0 1 0,-1 0 0,0 2 0,0 0 0,0 1 0,0 2 0,-31 2 0,40 0 0,1 0 0,-1 1 0,-15 6 0,-2 0 0,24-7 0,0 0 0,0 0 0,0 0 0,0 1 0,1 0 0,-1 0 0,1 1 0,0-1 0,0 1 0,0 0 0,0 1 0,1-1 0,-8 10 0,-47 66 0,46-66 73,11-12-233,0 0 0,0-1 1,1 1-1,-1 0 0,1 0 0,-1 0 1,1 0-1,-2 4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1T21:57:28.5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682 75 24575,'-19'5'0,"10"-1"0,-192 71 0,195-72 0,0-1 0,1 1 0,-1 0 0,-8 6 0,12-7 0,0-1 0,0 1 0,0 0 0,1 0 0,-1 0 0,1 0 0,-1 0 0,1 1 0,0-1 0,-1 0 0,1 1 0,0-1 0,-1 5 0,-2 10 0,-2-1 0,0 0 0,0 0 0,-18 28 0,-43 56 0,50-76 0,-188 251 0,196-264 0,2 1 0,0 0 0,0 1 0,1-1 0,0 1 0,-5 22 0,9-29 0,1 0 0,0 1 0,0-1 0,1 1 0,0-1 0,0 1 0,0-1 0,1 1 0,0-1 0,0 0 0,1 1 0,0-1 0,0 0 0,0 0 0,1 0 0,4 8 0,-2-7 0,5 10 0,0-1 0,14 16 0,-10-16 0,-2 1 0,0 1 0,16 32 0,20 61 0,-31-70 0,24 39 0,-3-7 0,-33-62 0,0-1 0,1 1 0,14 17 0,-18-25 0,0 0 0,1 0 0,0 0 0,0 0 0,0-1 0,0 1 0,0-1 0,0 0 0,1 1 0,-1-2 0,1 1 0,-1 0 0,1-1 0,0 0 0,5 2 0,11 0 0,0 2 0,28 9 0,-24-6 0,-15-6 0,1 0 0,-1-1 0,0 0 0,1-1 0,11 0 0,-13-1 0,1 1 0,-1 1 0,0-1 0,0 1 0,1 0 0,-1 1 0,11 4 0,108 45 0,-121-49 0,1 0 0,0 0 0,0 0 0,0-1 0,0 0 0,0-1 0,0 1 0,0-2 0,0 1 0,0-1 0,0 1 0,0-2 0,7-1 0,1-2 0,-1 0 0,0-1 0,-1 0 0,1-1 0,13-10 0,0 2 0,-16 9 0,19-13 0,-27 17 0,-1-1 0,1 1 0,0-1 0,-1 1 0,1-1 0,-1 0 0,0 0 0,0 0 0,0-1 0,2-4 0,0-5 0,1-1 0,-2 1 0,0-1 0,2-18 0,-3-57 0,-3 27 0,2-108 0,3 144 0,0 0 0,9-26 0,5-33 0,2-42 0,-4 33 0,5-136 0,-22-49 0,1 272 0,0 0 0,-1 0 0,0 1 0,0-1 0,-1 0 0,0 0 0,0 1 0,0-1 0,-1 1 0,0-1 0,0 1 0,-1 0 0,0 1 0,0-1 0,0 0 0,-1 1 0,1 0 0,-1 0 0,-1 0 0,-6-4 0,-3-2 0,12 8 0,-1 0 0,1 1 0,-1-1 0,0 1 0,0-1 0,0 1 0,0 1 0,0-1 0,0 0 0,0 1 0,-1 0 0,1 0 0,-6 0 0,1 0 0,0 0 0,1 1 0,-1 0 0,0 1 0,0 0 0,1 0 0,-1 1 0,0 0 0,1 1 0,-11 4 0,6 0 0,7-3 0,-1 0 0,0-1 0,0 0 0,0 0 0,0 0 0,-1-1 0,1 0 0,0-1 0,-15 2 0,-31-4 0,-33 1 0,75 2-1365,2 0-5461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1:19:42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739 34 24575,'-36'-1'0,"17"1"0,1-1 0,-24 4 0,32 0 0,1-1 0,-1 2 0,1-1 0,0 1 0,-15 9 0,-9 4 0,-43 15 0,60-25 0,1 1 0,-22 15 0,5-2 0,-85 47 0,99-55 0,-18 15 0,2-1 0,23-17 0,0-1 0,1 1 0,0 1 0,1 0 0,0 0 0,1 1 0,-8 16 0,-5-2 0,18-23 0,0-1 0,0 1 0,1 0 0,-1 0 0,1 1 0,0-1 0,0 0 0,0 1 0,1-1 0,-1 1 0,1 0 0,-1 4 0,-1 15 0,1 1 0,1-1 0,3 27 0,0 4 0,-2-48 0,-1 0 0,2 0 0,-1 0 0,0 0 0,1 1 0,0-1 0,1 0 0,0-1 0,-1 1 0,2 0 0,3 8 0,25 46 0,-22-41 0,0-1 0,2 0 0,0 0 0,1 0 0,16 17 0,-1-6 0,1-1 0,2-1 0,1-2 0,38 25 0,-30-24 0,-24-16 0,0 0 0,19 9 0,6 1 0,32 13 0,-44-23 0,24 9 0,-39-17 0,25 3 0,7 1 0,-40-5 0,1 0 0,-1-1 0,1 0 0,-1 0 0,1 0 0,-1-1 0,1 1 0,-1-1 0,9-3 0,3-2 0,26-13 0,-7 2 0,78-36 0,-107 49 0,0 0 0,0-1 0,0 1 0,6-8 0,-6 6 0,0 1 0,0-1 0,11-5 0,-2 3 0,-1-1 0,1-1 0,-2 0 0,0-1 0,19-19 0,-14 12 0,-10 11 0,-2-1 0,12-13 0,-13 12 0,0-1 0,6-14 0,-9 18 0,0 0 0,0-1 0,0 1 0,1 0 0,0 1 0,0-1 0,1 1 0,9-10 0,-8 10 0,-1 0 0,0 0 0,-1-1 0,1 0 0,-1 0 0,0 0 0,0 0 0,-1-1 0,0 1 0,4-14 0,12-22 0,-5 12 0,-11 22 0,1 1 0,-1-1 0,8-10 0,-7 12 0,0 0 0,-1 0 0,0 0 0,0-1 0,0 1 0,-1-1 0,0 1 0,-1-1 0,2-10 0,-1-4 0,-2-37 0,0 30 0,-1 24 0,1 1 0,-1 0 0,1 0 0,-1-1 0,0 1 0,0 0 0,0 0 0,-1 0 0,1 0 0,-1 0 0,-3-6 0,-3-1 0,-17-17 0,4 5 0,9 9 0,0 0 0,-2 1 0,1 1 0,-1 0 0,-18-10 0,-1 2 0,-47-19 0,-14 7 0,49 16 0,32 11 0,0 0 0,-19-10 0,4 1 0,0 1 0,-43-11 0,-23-9 0,49 11 0,28 13 0,0 0 0,-1 1 0,0 0 0,-27-5 0,-50-10-1365,85 19-5461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2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1843 26 24575,'-25'9'0,"-6"-5"0,-1-2 0,-47-3 0,18-1 0,0 3 0,-68-2 0,90-5 0,24 4 0,-26-2 0,20 4 0,3 0 0,0 0 0,0-2 0,-20-3 0,21 2 0,-30-1 0,28 4 0,-21-5 0,6 1 0,0 1 0,-62 4 0,33 0 0,-791-1-1365,842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8:55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24575,'0'10'0,"0"-1"0,0 0 0,3 15 0,-2-20 0,-1-1 0,1 0 0,1 0 0,-1 0 0,0 0 0,1 0 0,-1 0 0,1 0 0,0 0 0,0-1 0,3 4 0,11 10 0,2 0 0,0-1 0,0-1 0,2 0 0,22 11 0,-38-21 0,1-1 0,-1 1 0,1-1 0,-1 1 0,0 1 0,-1-1 0,4 5 0,-3-3 0,1-1 0,-1 0 0,1 0 0,9 8 0,-3-6 0,-1 1 0,0 0 0,0 0 0,-1 1 0,0 1 0,8 10 0,0 1 0,-14-18 0,0 0 0,0 1 0,-1-1 0,1 1 0,-1 0 0,1-1 0,-1 1 0,0 0 0,-1 1 0,1-1 0,-1 0 0,0 0 0,1 7 0,-1 80 0,-2-45 0,0-41 0,1 1 0,-1-1 0,-1 1 0,1-1 0,-1 0 0,0 0 0,0 0 0,-5 8 0,4-9 0,1 0 0,0 0 0,0 1 0,0-1 0,1 1 0,-1 0 0,1-1 0,0 1 0,0 0 0,1 0 0,-1-1 0,1 7 0,1-9-47,0 0 0,-1 0 0,1 0 0,0 0 0,0-1 0,0 1 0,0 0 0,0 0 0,1-1-1,-1 1 1,0-1 0,1 1 0,-1-1 0,1 1 0,0-1 0,-1 0 0,1 0 0,0 0 0,0 0 0,0 0 0,0 0 0,0-1-1,0 1 1,0 0 0,0-1 0,0 0 0,0 1 0,3-1 0,5 1-6779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0 24575,'-1'0'0,"0"0"0,-1 1 0,1-1 0,-2 1 0,0 0 0,1 0 0,-1 0 0,0 1 0,1 0 0,-1-1 0,1 1 0,0-1 0,1 1 0,-1 0 0,0-1 0,0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3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0 175 24575,'1'-1'0,"0"-1"0,0 1 0,0 0 0,0-1 0,0 1 0,1 0 0,-1 0 0,0 0 0,1 0 0,-1 0 0,1 0 0,1-1 0,4-3 0,43-41 0,-44 41 0,0 0 0,1 0 0,11-5 0,-11 6 0,0-1 0,0 1 0,7-7 0,12-9 0,-19 16 0,0-1 0,9-9 0,-1-1-1365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4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24575,'0'4'0,"1"0"0,-1 0 0,1-1 0,0 1 0,0 0 0,0-1 0,0 1 0,1-1 0,0 1 0,1 2 0,26 34 0,-20-28 0,0-2 0,0-1 0,0 0 0,1-1 0,15 11 0,9 7 0,-21-15-69,-8-7-147,0 0 0,0 0 0,0 1 0,-1-1 0,5 8 0,-4-5-6610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1843 26 24575,'-25'9'0,"-6"-5"0,-1-2 0,-47-3 0,18-1 0,0 3 0,-68-2 0,90-5 0,24 4 0,-26-2 0,20 4 0,3 0 0,0 0 0,0-2 0,-20-3 0,21 2 0,-30-1 0,28 4 0,-21-5 0,6 1 0,0 1 0,-62 4 0,33 0 0,-791-1-1365,842 0-5461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0 175 24575,'1'-1'0,"0"-1"0,0 1 0,0 0 0,0-1 0,0 1 0,1 0 0,-1 0 0,0 0 0,1 0 0,-1 0 0,1 0 0,1-1 0,4-3 0,43-41 0,-44 41 0,0 0 0,1 0 0,11-5 0,-11 6 0,0-1 0,0 1 0,7-7 0,12-9 0,-19 16 0,0-1 0,9-9 0,-1-1-1365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24575,'0'4'0,"1"0"0,-1 0 0,1-1 0,0 1 0,0 0 0,0-1 0,0 1 0,1-1 0,0 1 0,1 2 0,26 34 0,-20-28 0,0-2 0,0-1 0,0 0 0,1-1 0,15 11 0,9 7 0,-21-15-69,-8-7-147,0 0 0,0 0 0,0 1 0,-1-1 0,5 8 0,-4-5-6610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2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1843 26 24575,'-25'9'0,"-6"-5"0,-1-2 0,-47-3 0,18-1 0,0 3 0,-68-2 0,90-5 0,24 4 0,-26-2 0,20 4 0,3 0 0,0 0 0,0-2 0,-20-3 0,21 2 0,-30-1 0,28 4 0,-21-5 0,6 1 0,0 1 0,-62 4 0,33 0 0,-791-1-1365,842 0-5461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3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0 175 24575,'1'-1'0,"0"-1"0,0 1 0,0 0 0,0-1 0,0 1 0,1 0 0,-1 0 0,0 0 0,1 0 0,-1 0 0,1 0 0,1-1 0,4-3 0,43-41 0,-44 41 0,0 0 0,1 0 0,11-5 0,-11 6 0,0-1 0,0 1 0,7-7 0,12-9 0,-19 16 0,0-1 0,9-9 0,-1-1-1365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1:04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24575,'0'4'0,"1"0"0,-1 0 0,1-1 0,0 1 0,0 0 0,0-1 0,0 1 0,1-1 0,0 1 0,1 2 0,26 34 0,-20-28 0,0-2 0,0-1 0,0 0 0,1-1 0,15 11 0,9 7 0,-21-15-69,-8-7-147,0 0 0,0 0 0,0 1 0,-1-1 0,5 8 0,-4-5-6610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1843 26 24575,'-25'9'0,"-6"-5"0,-1-2 0,-47-3 0,18-1 0,0 3 0,-68-2 0,90-5 0,24 4 0,-26-2 0,20 4 0,3 0 0,0 0 0,0-2 0,-20-3 0,21 2 0,-30-1 0,28 4 0,-21-5 0,6 1 0,0 1 0,-62 4 0,33 0 0,-791-1-1365,842 0-5461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0 175 24575,'1'-1'0,"0"-1"0,0 1 0,0 0 0,0-1 0,0 1 0,1 0 0,-1 0 0,0 0 0,1 0 0,-1 0 0,1 0 0,1-1 0,4-3 0,43-41 0,-44 41 0,0 0 0,1 0 0,11-5 0,-11 6 0,0-1 0,0 1 0,7-7 0,12-9 0,-19 16 0,0-1 0,9-9 0,-1-1-1365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24575,'0'0'0,"1"0"0,-1 0 0,0 0 0,0 0 0,0 0 0,1 0 0,-1 1 0,0-1 0,0 0 0,1 0 0,-1 0 0,0 0 0,0 0 0,0 1 0,1-1 0,-1 0 0,0 0 0,0 0 0,0 0 0,0 1 0,0-1 0,1 0 0,-1 1 0,2 6 0,0-2 0,1-1 0,0 1 0,0-1 0,5 6 0,-5-7 0,6 5 0,1 1 0,-5-5 0,-1 0 0,1-1 0,0 0 0,8 5 0,-8-6 0,4 5 0,-8-6 0,1 0 0,0 0 0,-1 1 0,1-1 0,3 1 0,23 10 0,-26-11 0,0 0 0,0 0 0,0 1 0,2 1 0,-2-1 0,0-1 0,4 3 0,-3-2 0,0-1 0,-1 1 0,1 0 0,-1-1 0,0 1 0,4 4 0,-3-3 0,5 4 0,-6-5 0,0 0 0,0 0 0,0 0 0,3 3 0,-3-2 0,6 5 0,-3-2 0,-3-4 0,0 1 0,1 2 0,-2-3 0,0-1 0,0 1 0,0-1 0,0 1 0,0-1 0,1 1 0,1 1 0,11 6 0,-9-7 0,-1 1 0,1 1 0,7 6 0,-5-4 0,-4-3-1365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4:14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24575,'0'4'0,"1"0"0,-1 0 0,1-1 0,0 1 0,0 0 0,0-1 0,0 1 0,1-1 0,0 1 0,1 2 0,26 34 0,-20-28 0,0-2 0,0-1 0,0 0 0,1-1 0,15 11 0,9 7 0,-21-15-69,-8-7-147,0 0 0,0 0 0,0 1 0,-1-1 0,5 8 0,-4-5-6610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9:10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12507 2554 24575,'0'-450'0,"0"437"0,2 1 0,2-16 0,-1 15 0,1-24 0,-3 28 0,0-1 0,1 0 0,0 0 0,1 1 0,0-1 0,0 1 0,8-15 0,-9 20 0,3-10 0,0 0 0,-2 0 0,1-1 0,-2 1 0,0-1 0,0-17 0,-1 12 0,5-30 0,-3 24 0,1-29 0,-5-872 0,1 921 0,0 1 0,0-1 0,1 0 0,0 1 0,0-1 0,0 1 0,1-1 0,-1 1 0,1 0 0,1-1 0,-1 1 0,1 0 0,0 0 0,0 1 0,0-1 0,1 1 0,0-1 0,-1 1 0,2 0 0,-1 0 0,9-5 0,-11 7 0,1 1 0,-1-1 0,1 0 0,-1 1 0,0-1 0,0 0 0,4-4 0,-6 5 0,0 1 0,1 0 0,-1-1 0,0 1 0,0-1 0,0 1 0,0 0 0,1-1 0,-1 1 0,0-1 0,0 1 0,0 0 0,0-1 0,0 1 0,0-1 0,0 1 0,0-1 0,0 1 0,0 0 0,0-1 0,0 1 0,-1-1 0,1 1 0,-1-1 0,1 0 0,-1 0 0,1 1 0,-1-1 0,0 0 0,0 1 0,1-1 0,-1 1 0,0-1 0,0 1 0,0 0 0,0-1 0,1 1 0,-1 0 0,-1-1 0,-10-1 0,1 0 0,-1 1 0,1 0 0,-1 1 0,-19 2 0,2-1 0,18 0 0,1 0 0,-15 3 0,-15 3 0,15-5 0,0 2 0,-32 9 0,31-6 0,-48 5 0,54-9 0,1 0 0,-1 2 0,1 0 0,-21 9 0,-6-2 0,1-1 0,-84 8 0,100-15 0,-15-1 0,27-2 0,-31 5 0,23-2 0,-1-2 0,1 0 0,-43-4 0,13 1 0,11 1-63,-12 1-254,-78-10 0,36 2 317,12 1 0,-40 1 0,-5 0 0,37-2-1182,-118 5 0,105 3 708,-329-1 2635,432 0-2057,-1-1-1,1 0 1,-1 0-1,1 0 1,-1 0-1,1-1 1,-7-3 0,6 3 32,-1-1 0,0 1 1,-8-2-1,-7 1-136,-20 0 0,-14-2 0,25 2 0,-42 0 0,43 3 0,-47-6 0,50 3 0,-46 0 0,-13-1 0,-3-3-428,-16-2-182,75 5 366,-33 1-1,-25-3-302,-32-7 547,76 9 0,34 4-7,-1 0-1,0-1 1,1 0 0,-1-1-1,-16-5 1,11 2-24,0 1 0,0 0 1,-1 2-1,1 0 0,-23 0 0,-16-3-4,21 2 53,-42 2 0,-8 0 6,33-5-24,30 3 0,-27-1 0,-318 5 2278,349-2-2278,-27-5 0,27 3 0,-27-1 0,-707 4 0,342 1 0,391-2 0,-28-5 0,-12-1 0,-1 1 0,0 0 0,43 5 0,-21-5 0,21 4 0,-22-2 0,28 3 0,-1 0 0,1 0 0,-1-1 0,1 0 0,-16-7 0,9 5 0,0 1 0,1 0 0,-20-1 0,-2 0 0,-95-9 0,61 7 0,-6 0 0,38 1 0,0 2 0,-60 4 0,29 1 0,-1051-2-1863,1040-7 1863,0 0 0,-998 8-990,995-8 990,2 0 0,3 8-49,-62-2-65,91-5 609,29 3-99,-27-1 0,-127 5 1175,167-2-1553,-1 0 0,1 0-1,0-1 1,0 0-1,-10-4 1,9 3-8,0 0 1,0 1-1,-1-1 1,-10 0-1,-113 3-10,59 1 0,59 0 0,-28 5 0,27-4 0,-27 2 0,-699-3 0,339-2 0,384 0 0,-27-5 0,26 3 0,-25 0 0,27 2 0,-6 2 0,1-2 0,-35-6 0,-61-6 0,84 9 0,1 1 0,-63 4 0,33 0 0,13 0 0,-57-2 0,32-12 0,20 2 0,39 6 0,0 2 0,0 0 0,-20-1 0,30 4 0,0-1 0,0 1 0,-1-2 0,1 1 0,-7-3 0,12 3 0,0 0 0,0 1 0,0-1 0,1 0 0,-1 0 0,0 0 0,1 0 0,-1-1 0,1 1 0,-3-3 0,3 3 0,1 0 0,-1 0 0,1 0 0,-1 0 0,1 0 0,0 0 0,-1 0 0,1 0 0,0 0 0,0 0 0,-1 0 0,1 0 0,0 0 0,0 0 0,0 0 0,0 0 0,1 0 0,-1 0 0,0 0 0,0 0 0,1-2 0,0 2 0,0-1 0,0 0 0,0 0 0,0 0 0,0 1 0,1-1 0,-1 1 0,1-1 0,-1 1 0,1-1 0,0 1 0,-1 0 0,1 0 0,0 0 0,2-2 0,35-12 0,-25 10 0,8-5 0,0 0 0,23-17 0,16-7 0,-3 0 0,-44 25 0,-11 7 0,6-4 0,0 1 0,0-1 0,1 2 0,19-8 0,-1 6-1365,-16 5-5461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39:11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24575,'0'1'0,"0"1"0,0 0 0,1 0 0,-1 0 0,1 0 0,-1-1 0,1 1 0,0 0 0,-1 0 0,1-1 0,0 1 0,0-1 0,3 3 0,19 19 0,-3-3 0,-16-16 0,0 0 0,1 0 0,-1-1 0,0 0 0,1 0 0,9 5 0,-7-4 0,-1-1 0,0 1 0,7 6 0,64 67 0,-51-50 0,-20-21 0,-1 0 0,-1 0 0,7 12 0,-8-12 0,1 0 0,0 0 0,0 0 0,9 8 0,-6-6-455,1-1 0,7 12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42:47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24575,'0'345'0,"1"-332"0,0 0 0,4 17 0,-2-16 0,1 25 0,-4 226 0,-1-252 0,0 1 0,-4 15 0,2-14 0,-1 23 0,4 8 0,1-25 0,-1-1 0,-2 0 0,-5 34 0,3-30 0,2 0 0,0 0 0,1 0 0,3 24 0,0 5 0,-2-23 0,-1 0 0,-7 34 0,4-26 0,1 1 0,4 63 0,0-33 0,-1 228-1365,0-284-5461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7:42:49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24575,'13'12'0,"-8"-7"0,5 2 0,1 0 0,-1-1 0,1 0 0,0-1 0,14 5 0,-7-3 0,19 11 0,-14-7 0,-18-9 0,0 0 0,0 1 0,0 0 0,0 0 0,0 0 0,5 6 0,3 2 0,-1 0 0,1-1 0,1 0 0,24 13 0,23 15-337,-39-24 138,24 13-1,78 38 200,-93-46-71,-24-14 46,1 0 1,-1 0 0,1-1-1,8 3 1,171 58 24,-166-57-201,23 12 0,-25-11-25,33 12 1,142 32 216,-180-49 229,1 1 1,17 9-1,11 4 165,-28-14-204,24 5-1,-24-7 12,26 9 0,-4 1-192,-19-7 0,19 9 0,-7-3 25,-20-7-314,-1-1 0,1 1 0,10 7 1,-1 0-819,0-1 0,39 14 0,44 9-1533,-61-21 2336,53 24 157,-51-19 103,21 3 3078,-42-15-1358,24 11 0,-30-11-1351,30 7 0,2 0 175,-31-5-483,0-1 0,23 14-1,-28-15-16,1 0 0,-1-1 0,1 0 0,-1-1 0,15 2 0,19 5 0,3 0 0,-32-7 0,35 11 0,-22-5 0,-21-6 0,-1-1 0,1 1 0,-1 0 0,13 8 0,-2-1 0,1 0 0,0-1 0,28 8 0,-30-11 0,127 36 0,-138-40 0,60 16 0,-59-15 0,-1 0 0,14 8 0,-15-7 0,1-1 0,0 0 0,13 5 0,46 8 0,37 10 0,-66-15 0,20 6 0,6 15 0,145 29 0,-167-50 0,-29-7 0,1 1 0,-1 0 0,13 9 0,21 8 0,-27-15 0,0 0 0,35 7 0,-37-11 0,31 12 0,-31-9 0,26 6 0,-34-10 0,0 0 0,-1 1 0,12 6 0,-12-6 0,0 1 0,0-1 0,16 3 0,131 21 0,-125-22 0,-16-2 0,1 0 0,19 0 0,6 0 0,-1 2 0,51 12 0,-9-2 0,-52-9 0,-23-4 0,0 0 0,1 0 0,-1-1 0,1 0 0,-1-1 0,1 1 0,0-1 0,-1-1 0,12-1 0,-17 2 0,0 0 0,0 0 0,0-1 0,-1 1 0,1 0 0,0 0 0,0-1 0,0 1 0,-1-1 0,1 1 0,0-1 0,-1 1 0,1-1 0,0 1 0,-1-1 0,1 1 0,0-1 0,-1 0 0,1 0 0,-1 1 0,0-1 0,1 0 0,-1 0 0,1 1 0,-1-1 0,0 0 0,0 0 0,1 0 0,-1 1 0,0-1 0,0 0 0,0 0 0,0 0 0,0 0 0,0 0 0,0 0 0,0 1 0,-1-1 0,1 0 0,0 0 0,0 0 0,-1 1 0,1-1 0,-1-1 0,-3-4 0,1 0 0,-1 0 0,0 0 0,-9-7 0,6 4 0,-33-38 0,-1 1 0,-56-47 0,65 69 0,21 16 0,0 0 0,-15-16 0,5 1 0,13 14 0,7 8 0,3 3 0,12 14 0,-9-10 0,1-1 0,-1 1 0,10 6 0,101 84 0,-68-53 0,-38-34 0,-1 1 0,0 1 0,14 21 0,4 6 0,-15-23 0,-1 1 0,-1 1 0,12 23 0,-20-35 0,1 0 0,1 1 0,0-1 0,0 0 0,0 0 0,1 0 0,-1 0 0,8 4 0,-9-5 0,-2-4 0,-1 0 0,0 0 0,1 0 0,-1 1 0,0-1 0,1 0 0,-1 0 0,0 0 0,0 1 0,1-1 0,-1 0 0,0 1 0,0-1 0,0 0 0,1 1 0,-1-1 0,0 0 0,0 0 0,0 1 0,0-1 0,0 1 0,0-1 0,0 0 0,0 1 0,0-1 0,0 0 0,0 1 0,0-1 0,0 0 0,0 1 0,0-1 0,0 0 0,0 1 0,-1 0 0,1-1 0,-1 1 0,0-1 0,0 1 0,1-1 0,-1 1 0,0-1 0,0 0 0,1 0 0,-1 1 0,0-1 0,0 0 0,-1 0 0,-34 2 0,33-2 0,-13-1 0,0 2 0,-24 3 0,35-3 0,0 0 0,0 0 0,0 1 0,1-1 0,-1 1 0,1 0 0,-1 0 0,1 1 0,0-1 0,0 1 0,0 0 0,-6 6 0,-2 2 0,-1-1 0,0 0 0,0-1 0,-1 0 0,0-1 0,-25 10 0,-23 14 0,50-24 164,6-4-546,-1 0 0,0 0-1,-11 4 1,6-4-6444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34:25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120 48 24575,'0'609'0,"-1"-596"0,-5 19 0,1 10 0,7 49 0,-4 35 0,-2-97 0,-3 5 0,3 9 0,1-30 0,-1 20 0,5 19 0,-1 39 0,-5-58 0,2-23 0,0 21 0,3-19 0,0 0 0,-1-2 0,-4 16 0,1 4 0,4-25 0,-1 1 0,0 0 0,0 0 0,-1 0 0,-2 6 0,-1 1 0,2 1 0,-1-2 0,1 2 0,0 24 0,0-7 0,-1-6 0,-5 89 0,8-98 0,-4 20 0,2-21 0,1 18 0,1-23 0,-4 18 0,0 8 0,5 215 0,0-122 0,1-113 0,4 19 0,-3-20 0,2 19 0,-5 410 0,1-440 0,0 0 0,1-1 0,-1 1 0,1-1 0,-1 1 0,3 5 0,-2-7 0,0 0 0,0-1 0,0 0 0,1 1 0,-2 0 0,1-1 0,1 1 0,-1-2 0,1 2 0,-1-1 0,1 0 0,-1 1 0,1-1 0,-1 0 0,4 0 0,1 2 0,-2 1 0,2-2 0,-2 2 0,1 0 0,-1-1 0,1 1 0,-1-1 0,3 6 0,-1-3 0,-2-2 0,2 2 0,-1-2 0,10 7 0,3 1 0,29 25 0,-44-36 0,66 49 0,-66-48 0,0-1 0,0 0 0,0 0 0,0 1 0,0-1 0,0 0 0,0 0 0,1 0 0,5 0 0,-5-1 0,-2 0 0,1 1 0,1-1 0,-2 1 0,1 0 0,0 0 0,0 0 0,0 1 0,0-1 0,-1 0 0,0 0 0,4 4 0,0-1 0,-2 1 0,2-1 0,-1 0 0,1 0 0,0 0 0,0-1 0,0 0 0,1 0 0,6 2 0,52 23 0,-53-23 0,-2-1 0,2 2 0,13 7 0,-17-8 0,1-2 0,0 1 0,0-1 0,-1 0 0,12 3 0,23 7 0,-30-7 0,0 1 0,-1 0 0,1 0 0,15 14 0,-23-18 0,0 0 0,2 0 0,-2-1 0,1 1 0,0-1 0,8 2 0,12 4 0,11 6 0,25 10 0,-46-17 0,34 10 0,-21-8 0,2 0 0,40 7 0,-13-4 0,-50-10 0,0 1 0,11 5 0,-13-5 0,0-1 0,1 0 0,-1 1 0,12 1 0,113 11 0,-19-2 0,-94-12 0,23 0 0,-25-1 0,-1 0 0,26 4 0,57 9 0,-68-11 0,38-2 0,16 0 0,-47 5 0,-25-3 0,25 1 0,-32-3 0,1 0 0,0 0 0,1 0 0,-1 1 0,0 0 0,0 0 0,0-1 0,8 4 0,-2 0 0,1-2 0,-1 1 0,1-1 0,-1 0 0,27-1 0,13 3 0,0 0-4,84-3 0,-63-2-797,-42 0 639,-8 1 122,-1 0 0,-1 1-1,29 4 1,-36-3 191,0 0-1,1-1 0,14-1 0,-13 0 27,-1 0 0,21 2 0,-20 1-177,11 1 0,42 12 0,-42-4 0,-21-9 0,-1 0 0,1-1 0,10 4 0,34 6 0,69 10 0,-76-13 0,-33-6 0,0-1 0,1 0 0,13 1 0,-17-2 0,-1 0 0,2 0 0,-2 0 0,0 1 0,0 1 0,8 2 0,-7-2 0,0 0 0,1-2 0,0 2 0,8 1 0,67 3 0,4 2 0,-2 1 0,2 0 0,-17-7 0,-48-2 0,32 4 0,-7-1 0,-33-4 0,27 6 0,-30-5 0,0 0 0,20 0 0,-22-1 0,-1 0 0,1 1 0,0 0 0,-1 0 0,14 3 0,-10 0 0,1-1 0,-1-2 0,1 1 0,23 1 0,-25-3 0,74 9 0,-46-5 0,-16-1 0,27 0 0,-31-3 0,21 4 0,-21-1 0,22-1 0,-20-1 0,21 3 0,19 1 0,-43-4 0,18 2 0,-17 0 0,18 0 0,-22-3 0,21 4 0,11 1 0,-41-4 0,2-1 0,-2 1 0,0 0 0,1 1 0,5 2 0,-5-2 0,1 0 0,0 0 0,9 2 0,114-4 0,-67 0 0,-16-1 0,50 2 0,-65 3 0,7 1 0,21 1 0,-23-2 0,23 5 0,-40-5 0,-1-1 0,22 0 0,16 2-535,4 0-55,-50-4 577,2 0 0,-2 1-1,1 0 1,19 6 0,-20-4-3,2-1 1,-1-1 0,26 4-1,22-6-299,-26 0-87,43 4 0,-28 1 199,85-4 0,-63-2 108,394 1 2968,-452 0-2873,23 4 0,9 2 0,51 3 0,-44-4 0,-34-3 0,20 1 0,50 3 0,-55-2 0,37 5 0,-35 0 0,-27-8 0,0 2 0,0-1 0,12 1 0,80 6 0,-46-7 0,14 3 0,-17-1 0,12 2 0,-42-4 0,41 1 0,-38-3 0,29 4 0,-13-1 0,1 0 0,42-4 0,-20 0 0,12-1 0,81 4 0,-98 7 0,-51-8 0,0 1 0,0 0 0,0-1 0,1 2 0,11 5 0,16 4 0,34 3 0,-27-7 0,43 6 0,-28-7 0,-11 5 0,-21-5 0,68 10 0,-78-14 0,59 6 0,35 8 0,-79-12-193,-1 0 0,58 1 0,-83-6 193,1 1 0,1 0 0,-1 0 0,-1 0 0,11 4 0,-9-3 0,0 0 0,0 0 0,11 1 0,56 6 185,-41-5 12,56 3 0,-73-6-197,21 2 0,13 3 0,-14-6 0,-8 0 0,49 5 0,9 5 0,-13-4 0,-10-1 0,-48-4 0,103 9 0,-111-9 0,0 0 0,0 0 0,-1 0 0,1 1 0,6 2 0,-6-2 0,1 0 0,-1 0 0,11 1 0,24 2 4,36 0-554,-48-4 550,42 5 0,-50-4 0,31 0 0,-33-3 0,1 2 0,23 3 0,-15-1 0,-2-1 0,54-2 0,-31-1 0,486 1-757,-521-1 757,26-3 0,-12-1 0,43-5 796,-41 2-600,-23 5-205,0 2-1,0-2 1,11 0 0,75-9 9,-52 5 0,55-11 348,12-6-348,-61 9 0,-33 9 0,-1 2 0,19-5 0,174-27 0,-115 26 0,-61 6 0,-16 3-319,19-7 0,-22 6 254,0-1 0,24-1 0,88-5-666,4-1 731,-86 5-1,-19 2 0,24 2 1,1236 1 982,-1267-1-759,28-5 0,-16 3-85,10-2-138,44-9 0,-32-4 0,-28 13 0,28-1 0,-18 2 0,-18 2 0,26-2 0,-26 3 0,21-2 0,-21 1 0,21-1 0,247 3 0,-269-1 0,24-3 0,10-1 0,5 1 0,-34 1 0,20 0 0,-25 3 0,0-1 0,0-1 0,-1 0 0,22-7 0,4-1 0,-21 7 0,21-1 0,-7 1 0,176-26 0,-171 24 0,49-14 0,-58 13 0,9-4 0,-15 4 0,-1-1 0,2 2 0,-1 0 0,40-3 0,25-1 0,-46 5 0,-17 1 0,25 1 0,-32 2 0,23-5 0,-22 2 0,19 2 0,30-5 0,3 2 0,-56 4 0,-5 1 0,1-1 0,0-1 0,-1 1 0,1-1 0,-1-1 0,14-3 0,-7 2 0,0-1 0,2 2 0,-1 0 0,-1 1 0,1 0 0,22 2 0,-15-1 0,-2 0 0,34-5 0,77-13 0,-45 7 0,11 2 0,-80 6 0,15-2 0,50-1 0,-76 5 0,0 1 0,-1-2 0,1 2 0,1-2 0,6-3 0,-7 3 0,1 1 0,0-1 0,0 0 0,9 0 0,35-2 0,20-2 0,-56 6 0,24-4 0,-23 1 0,20 1 0,-34 2 0,21 0 0,46-6 0,-51 4 0,29 0 0,-29 2 0,33-5 0,101-15 0,-129 18 0,-16 2 0,-1-1 0,0 0 0,0 0 0,-1-1 0,9-1 0,1-3 0,0 3 0,1-1 0,-1 1 0,23 0 0,-33 2 0,92-6 0,24-4 0,-36-2 0,-72 11 0,19-6 0,7 0 0,-33 6 0,1 1 0,-1-1 0,0-1 0,10-4 0,0 1 0,-3 1 0,-1 2 0,2-1 0,27-2 0,-2 0 0,33-4 0,-25 2 0,106-14 0,-150 21 0,1 0 0,-1 0 0,1 0 0,-1-1 0,7-2 0,-6 2 0,0 0 0,0 0 0,9-1 0,70-9 0,-57 9 0,40-12 0,10-1 0,-49 11 0,-1 0 0,0-2 0,32-12 0,-51 17 0,0 0 0,0 1 0,16-3 0,9 0 0,-5-2 0,24-5 0,-48 10 0,1-1 0,-1 0 0,1 0 0,0 0 0,-1 0 0,0-1 0,1 0 0,3-2 0,-5 0 0,2 2 0,-1-1 0,1 1 0,0 0 0,0 0 0,0 0 0,0 1 0,1-1 0,-1 1 0,1 0 0,-1 1 0,1-1 0,0 1 0,0-1 0,8 1 0,-1-1 0,0 1 0,-1-1 0,23-7 0,-10 3 0,19-9 0,-14 4 0,-19 7 0,-1 0 0,0 0 0,9-6 0,-12 5 0,1 1 0,0 0 0,0 1 0,0-1 0,13-2 0,99-13 0,-67 12 0,-21 3 0,-24 3 0,0 1 0,0-1 0,0 0 0,0-1 0,1 0 0,-2 0 0,12-5 0,-9 2 0,1 1 0,13-3 0,-14 4 0,20-9 0,-26 11 0,-1-1 0,1 0 0,-1 0 0,1 0 0,-1 0 0,-1-1 0,2 0 0,3-5 0,-2 4 0,-2-1 0,2 1 0,-1-1 0,2 2 0,9-7 0,-13 8 0,0 1 0,-1 0 0,0-1 0,1 1 0,-1 1 0,0-2 0,0 1 0,1 0 0,-2-1 0,1 1 0,0-1 0,0 1 0,-1 0 0,1-1 0,0 0 0,-1 1 0,1-1 0,-1 1 0,0-1 0,1 1 0,-1-1 0,0 0 0,0 1 0,0-1 0,-1 1 0,1-3 0,-3-3 0,1 0 0,0 0 0,-2 0 0,-5-9 0,-3-6 0,2-10 0,-10-37 0,5-29 0,13 88 0,0 1 0,0-1 0,-1 1 0,0 0 0,-9-15 0,-25-73 0,26 64 0,-17-36 0,13 42 0,4 1 0,0-2 0,-9-34 0,10 22 0,-6-30 0,11 44 0,4 13 0,-3-23 0,3 31 0,1 2 0,-1-2 0,0 2 0,0-1 0,0 0 0,-1 0 0,-2-3 0,2 2 0,1 1 0,-1-1 0,0 1 0,-1-9 0,-8-95 0,5 78 0,1-5 0,5-190 0,0 111 0,1 105 0,0 0 0,3-12 0,2-16 0,-6-296 0,-1 167 0,1 13 0,1 149 0,-1 2 0,0-2 0,1 1 0,0-1 0,1 1 0,-1 0 0,3-5 0,5-16 0,-6 5 0,-1-1 0,-2 1 0,-1-21 0,-1-2 0,2-143 0,0 176 0,-2-1 0,-1-11 0,-3-16 0,6 34 0,0-6 0,0 2 0,0-1 0,-2 1 0,-2-10 0,4 15 0,-1 1 0,0-1 0,1 1 0,-1 0 0,1-1 0,-1 1 0,0-1 0,0 1 0,0-1 0,0 2 0,0-1 0,-1-1 0,1 1 0,0 0 0,0 0 0,-1 0 0,1 0 0,-1 0 0,0 1 0,2 0 0,-2-1 0,0 0 0,0 1 0,1-1 0,-1 1 0,1-1 0,-4 1 0,-15-1 0,-1 0 0,-38 5 0,49-2 0,1 0 0,-1 1 0,-15 6 0,-17 4 0,-70 11 0,78-19 0,24-4 0,0 0 0,1 1 0,-1 0 0,1-1 0,-1 2 0,1 1 0,0-2 0,-9 7 0,1 0 0,0-1 0,-33 10 0,25-9 0,-19 4 0,31-9 0,-1-1 0,-18 10 0,16-6 0,-1 0 0,1 0 0,-1-1 0,-22 4 0,-51 10 0,-9 0 0,73-12 0,20-5 0,0-1 0,0 1 0,-11 0 0,-82 9 0,-57 7 0,75-10 0,-10 1 0,68-8 0,-27 5 0,-11 11 0,49-16 0,3 1 0,1-1 0,-1 0 0,-14-1 0,-1 2 0,0 0 0,-29 7 0,-4 0 0,-53 11 0,70-8 0,30-10 0,0 1 0,0-1 0,-19 3 0,-92 15 0,34-12 0,53-5 0,11-1 0,-28-1 0,32-2 0,-2 1 0,-24 4 0,0-2 0,35-3 0,1 0 0,-1 1 0,1 0 0,-1 1 0,-9 3 0,8-3 0,-1 1 0,0-1 0,1 0 0,-1-2 0,-16 1 0,6 0 0,-22 4 0,26-3 0,-19 0 0,-30 4 0,0-2 0,6 1 0,42-3 0,-24 1 0,13-2 0,-39 5 0,48-4 0,-26-1 0,29-2 0,0 2 0,-30 3 0,33-1 0,-24 0 0,23-3 0,-22 4 0,-26 4 0,13-1 0,36-5 0,1 2 0,-15 5 0,14-4 0,-22 4 0,-51 7 0,-46 8 0,122-20 0,-21 7 0,-8 3 0,18-8 0,-40 4 0,-31 4 0,5 1 0,74-14 0,1 2 0,-1 1 0,-26 8 0,27-8 0,2-1 0,-2-1 0,-24 3 0,19-3 0,-152 19 0,108-12 0,1-1 0,-33 4 0,59-8 0,-14 1 0,44-5 0,-1 1 0,0 0 0,1 1 0,0-1 0,-7 3 0,6-1 0,-1-1 0,1-1 0,-11 2 0,-105 8 0,81-7 0,-30 1 0,-21 1 0,52-2 0,2 0 0,-42 2 0,-142-7 0,214 2 0,-2-1 0,-12 4 0,-18 1 0,16-5 0,4 0 0,-42 5 0,32-1 0,0-3 0,-55-1 0,27-1 0,-333 1 0,388 0 0,-1 0 0,1 1 0,-1 0 0,2 0 0,-2 1 0,1-1 0,-5 2 0,4-1 0,0 0 0,0 0 0,0-1 0,-10 1 0,-27 1 0,-48-4 0,26 0 0,0 6 0,42-2 0,-23-1 0,-127-3 0,165 1 0,1-1 0,-1 1 0,0-1 0,1-1 0,-10-3 0,9 3 0,-1 0 0,1 0 0,0 0 0,-11 0 0,-112-8 0,128 9 0,-121-7-1257,81 3 1195,22 3 64,-22 0 1,-40-3-20,-4 0-757,-1041 6 2879,1114-2-2105,-23-4 0,24 3 0,-23 0 0,-223 2 0,251-1 0,0 1 0,0-1 0,1-1 0,-1 0 0,-9-2 0,9 2 0,0-1 0,0 2 0,-1 0 0,-10-2 0,2 3 0,-1-1 0,-27-3 0,15 1 0,1 1 0,-54 2 0,28 1 0,-141-1 0,191 1 0,-1-1 0,1 1 0,0 0 0,-1 0 0,1 0 0,0 0 0,-5 3 0,4-2 0,0 0 0,0-2 0,0 2 0,-9 1 0,-28-1 0,-14 2 0,4 0 0,36-3 0,-30 4 0,25-2 0,0-1 0,0-2 0,-37 0 0,12-1 0,-19 5 0,43-1 0,-22 0 0,3-3 0,-42 6 0,57-3 0,-44-3 0,-6 0 0,32 4 0,24-1 0,-26-1 0,-773-2 0,802 0 0,-23-5 0,24 2 0,-23 1 0,-7 3 0,13-1 0,2 0 0,-41-7 0,38 5 0,-1-1 0,-52 4 0,26 0 0,-659-1 0,703-1 0,-23-3 0,23 1 0,-21 1 0,29 2 0,-9 0 0,0 0 0,-29-6 0,31 5 0,1 0 0,-1 0 0,-25 2 0,22 0 0,1-1 0,-20-3 0,31 2 0,-1-1 0,-11-3 0,12 2 0,1 1 0,-1 1 0,-12-3 0,-117-7 0,104 7 0,-8-1 0,-27 1 0,-12-1 0,-1201 6 0,666-2 0,598 0 0,-23-3 0,22 2 0,-20-1 0,-34-1 0,-4-2 0,52 5 0,-21-2 0,-23-2 0,32 5 0,14 1 0,0-1 0,0-1 0,-34-4 0,42 2 0,-2 2 0,2 0 0,-1 1 0,-16 1 0,14 0 0,0-1 0,-20-2 0,29 1 0,0 0 0,-13-6 0,14 6 0,-2-2 0,2 1 0,-13-1 0,-104-7 0,51 1 0,34 4 0,-58-13 0,63 11 0,21 5 0,1 0 0,0 0 0,-18-8 0,-6-3 0,-61-15 0,1 0 0,68 17 0,23 8 0,-1 0 0,0 2 0,0-1 0,0 0 0,-1 0 0,-8-1 0,-91-16 0,-18-3 0,70 14 0,35 4 0,-35-2 0,47 5 0,1 0 0,0 0 0,0 1 0,0-2 0,-9-3 0,9 3 0,-2 0 0,1 0 0,-8-2 0,-84-6 0,12 1 0,42 4 0,-52-13 0,54 9 0,29 5 0,1 1 0,-16-7 0,-5-2 0,-60-10 0,16 4 0,-2-11 0,-41-7 0,67 24 0,37 10 0,1-1 0,-1-2 0,0 1 0,-18-9 0,21 8 0,-1 1 0,1-1 0,-1 1 0,-23-3 0,19 4 0,-8-3 0,18 4 0,-1 0 0,-1 0 0,-11-1 0,0 1 0,1 0 0,0-2 0,1 0 0,-1-1 0,1 0 0,-29-13 0,15 6 0,-60-13 0,43 13 0,42 10 0,1 0 0,0 0 0,0-1 0,0 0 0,-11-5 0,10 4 0,-1-1 0,0 3 0,-1-2 0,1 1 0,-1 2 0,0-2 0,1 2 0,-13-2 0,-15-2 0,-91-21 0,117 23 0,0 0 0,0 0 0,-11-6 0,14 7 0,1-1 0,0 2 0,-1-1 0,-14-1 0,2 0 0,2 1 0,-3-1 0,1-1 0,0 0 0,1-1 0,-22-8 0,30 8 0,-21-4 0,24 8 0,0-1 0,0-1 0,0 0 0,-1 0 0,-9-6 0,13 6 0,-2-1 0,1-1 0,-12-7 0,16 10 0,0-1 0,-1 0 0,1 1 0,1-1 0,-1 0 0,0 1 0,0-1 0,0-1 0,1-2 0,-4-8 0,-2-18 0,5 20 0,-1 1 0,-5-15 0,7 22 0,-1 0 0,0 0 0,0 0 0,-1 1 0,1-2 0,-1 3 0,0-2 0,0 0 0,0 2 0,-5-5 0,-43-30 0,44 34-105,1-1 0,0 1 0,0-1 0,-2 1 0,2 1 0,-1-1 0,0 1 0,-1 0 0,1 1 0,0 0 0,0 0 0,-15-1 0,12 3-6721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35:11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24575,'23'0'0,"1"-1"0,-1-1 0,37-7 0,-40 5 0,30-2 0,-35 5 0,21-3 0,-17 1 0,24 0 0,-38 3 0,1-1 0,-2 1 0,2-1 0,-1 1 0,0-1 0,0-1 0,0 1 0,0-1 0,5-2 0,-4 1 0,0 1 0,0 0 0,0 1 0,0 0 0,1 0 0,8-1 0,41 4 0,-22-1 0,1-2 0,39-6 0,-31 3 0,67 4 0,-44 1 0,81-1 0,-141 1 0,0 0 0,1 0 0,-1-1 0,0 2 0,9 4 0,-6-4 0,-2 1 0,0-1 0,10 1 0,30-1 0,-34-2 0,1 0 0,25 5 0,-16-2 0,0-1 0,1 0 0,34-4 0,-8 1 0,-29 1 0,0 1 0,23 5 0,65 4 0,2 1 0,-84-8 0,0-1 0,35-3 0,30 2 0,-60 4 0,9 0 0,44 6 0,-70-11 0,-10 0 0,0 0 0,1 0 0,0 0 0,0 1 0,-1 0 0,0 1 0,1-1 0,5 2 0,0 1 0,0 0 0,0-2 0,0 0 0,1 0 0,-1 0 0,1-1 0,-1-1 0,16-2 0,-10 2 0,-1 0 0,-1 1 0,25 3 0,11 2 0,-11-1 0,-13-1 0,-14-3 0,-1 1 0,1 1 0,16 5 0,-19-5 0,0-1 0,0 0 0,-1 0 0,12 0 0,20 3 0,-10 0 0,0-1 0,0-1 0,36-2 0,-47-2 0,-13 1 0,-2-1 0,1 1 0,1 0 0,-1 0 0,0 1 0,0 0 0,0 0 0,0 0 0,0 1 0,5 2 0,-4-2 0,0 1 0,-1 0 0,1-1 0,0-1 0,0 0 0,0 0 0,-1 0 0,1-1 0,11-1 0,-7 1 0,0 1 0,20 3 0,63 10 0,-62-8 0,-7-3 0,39 2 0,2 0 0,1 0 0,-3-5 0,69 0 0,-91 6 0,-25-3 0,22-1 0,-8-2 0,37 7 0,-23-4 0,85-1 0,-63-4 0,16 4 0,90-4 0,-132-3 0,-23 3 0,22-2 0,-28 4 0,0-1 0,1 1 0,12-5 0,49-6 0,-36 2 0,0 3 0,53-4 0,-82 9 0,0-1 0,0 1 0,0-1 0,11-4 0,20-4 0,-24 7 0,6 0 0,38-1 0,-3 5 0,68-2 0,-61-10 0,-41 7 0,-8 2 0,1-1 0,15 1 0,738 2 0,-758 1 0,0 0 0,11 2 0,19 3 0,31-6 0,26 0 0,-55 5 0,-26-2 0,22 1 0,705-5 0,-737 2 0,0-1 0,0 1 0,0 0 0,-1 1 0,11 3 0,-10-2 0,0 0 0,1-1 0,0-1 0,8 1 0,83-2 0,10 0 0,-73 6 0,-24-5 0,23 3 0,-30-4 0,15 0 0,0 1 0,26 4 0,-23-2 0,0 0 0,1-2 0,27-3 0,34 2 0,-45 5 0,-23-2 0,22 0 0,19-4 0,43 2 0,-68 4 0,7 0 0,-15-3 0,36 7 0,-37-4 0,-2-3 0,28 2 0,-45-4 0,-1 0 0,1 1 0,0-1 0,0 1 0,-1 0 0,1 1 0,-1-2 0,1 2 0,6 4 0,-4-5 0,-2 2 0,1-1 0,1-1 0,-2 1 0,1-1 0,11-1 0,39 0 0,-21-2 0,221 2 0,-240 1 0,24 4 0,-23-3 0,20 1 0,660-4 0,-693 1 0,1 0 0,0-1 0,-1 0 0,1-1 0,-1 1 0,9-4 0,17-5 0,-7 5 0,0 2 0,42-1 0,-47 3 0,24-3 0,-24 1 0,25 0 0,655 4 0,-687-2 0,25-4 0,-23 3 0,23-1 0,467 3 0,-494 0 0,2-1 0,13-3 0,17-2 0,44-4 0,-12-1 0,-68 10 0,0 0 0,0 0 0,-1 0 0,1 0 0,8-5 0,-7 4 0,-2 1 0,1-1 0,1 0 0,9-2 0,22 3 0,39 2 0,31-1 0,-65-5 0,-21 2 0,24 1 0,574 2 0,-613 1 0,1-1 0,-1 1 0,0 0 0,1 1 0,8 3 0,-8-2 0,0-1 0,1 1 0,10-1 0,51 0 0,-49-2 0,-1 0 0,34 6 0,47 4 0,-74-6 0,1-1 0,0-2 0,30-3 0,-4 1 0,23 0 0,78 2 0,-116 4 0,-25-3 0,23 2 0,513-4 0,-539-1 0,1 0 0,12-3 0,19-1 0,-22 4 0,37-4 0,-40 0 0,23-8 0,-27 9 0,-1-1 0,0 3 0,0-2 0,23 0 0,20-2 0,12 1 0,-43 4 0,23-4 0,-7-1 0,-9 2 0,10-2 0,26 1 0,12 0 0,551 5 0,-344 0 0,-270 0 0,24 6 0,-23-4 0,21 1 0,24-4 0,46 2 0,-35 9 0,-44-5 0,-4-3 0,32 3 0,833-6 0,-880 1 0,1-2 0,12-2 0,19-1 0,174 4 0,-104 2 0,-101-1 0,0-2 0,11-1 0,20-3 0,134 6 0,-83 0 0,-84 1 0,2 0 0,13 3 0,17 2 0,-29-6 0,15 0 0,33 5 0,49 9 0,-89-12 0,-13-2 0,-2 0 0,0 1 0,2-1 0,-2 1 0,1 1 0,8 3 0,-1-1 0,2 1 0,-1-1 0,1-1 0,-1 0 0,1-2 0,17 1 0,-13 0 0,21 2 0,-17-1 0,23 0 0,-31-3 0,0 0 0,0 2 0,18 2 0,36 9 0,35 7 0,-64-7 0,-19-6 0,1-1 0,24 3 0,27 3 0,-44-7 0,-19-4 0,1 1 0,12 0 0,23 3 0,-32-2 0,22 0 0,-32-2 0,16-2 0,0 2 0,27 4 0,34 7 0,18-2 0,-58-6 0,0-2 0,43-3 0,-19 0 0,363 1-1365,-418 0-5461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35:43.9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1051 109 6553,'-7'0'240,"1"0"-1,-2 1 0,2-1 0,-1 1 0,1 0 1,-1 1-1,1-1 0,0 1 0,0-1 0,-1 2 1,2-1-1,-1 0 0,0 1 0,1 0 0,-10 7 1,-146 110 5419,120-88-4635,-23 21 1390,50-40-1696,-1-1-1,-1-1 0,-26 15 1,-20 14 1151,-4 4-1476,-14 11-428,26-17 35,3-2 0,40-28 0,-17 9 0,18-10 0,-1-1 0,-9 10 0,-30 20 0,2-2 0,25-19 0,18-13 0,1 2 0,-1-1 0,1-1 0,0 2 0,-4 4 0,1-1 0,1-1 0,0 1 0,0-1 0,2 1 0,-1 0 0,-3 9 0,7-15 0,0 1 0,1-1 0,0 0 0,-1 1 0,1-1 0,0 1 0,0-1 0,0 0 0,0 1 0,1-1 0,-1 0 0,0 1 0,1-1 0,1 3 0,-1-3 0,0 1 0,-1-2 0,2 2 0,-1-2 0,1 2 0,-1-2 0,1 1 0,-1 0 0,1 0 0,0 0 0,-1 0 0,0-1 0,1 1 0,0 0 0,0-1 0,0 0 0,2 1 0,11 1 0,0-1 0,0 1 0,1-1 0,-2-1 0,18-2 0,6 1 0,12-1-528,-1-1 1,0-2-1,1-2 0,-2-1 0,58-16 0,20-6-2552,102-28-2372,17-15-138,-14 5 4857,-86 22 733,223-64 0,417-64 0,-780 173 21,448-73-43,-258 48 2648,65-9-3099,90-10 4414,-154 20-2827,33-3 1255,-173 22-1604,223-17 2612,35 15 548,-268 8-3581,45 1-309,-89-1-35,0 0 0,1 0 0,-1 0 0,-1 0 0,1 1 0,0-1 0,1 1 0,-1-1 0,0 0 0,-1 1 0,1 1 0,0-2 0,0 1 0,-1 0 0,1 0 0,0 0 0,1 2 0,-2-2 0,0 0 0,0 1 0,0-1 0,0 0 0,-1 0 0,1 1 0,-1-1 0,0 0 0,1 1 0,-1-1 0,0 0 0,0 1 0,0-1 0,0 1 0,-1-1 0,1 0 0,0 0 0,-1 1 0,1-1 0,-3 2 0,-3 9 0,-2-1 0,0 0 0,-1 1 0,-1-2 0,-11 11 0,-11 11 0,-23 21 0,17-19 0,-135 131 0,47-53 0,35-32 0,-116 112 0,97-102 0,-6 7 0,-66 58 0,112-99 0,-15 8 0,-107 62 0,80-55 0,53-35 0,-18 14 0,-39 23 0,90-55 0,-36 17 0,61-35 0,0 1 0,0-1 0,1 1 0,-1-1 0,0 0 0,0 0 0,1 1 0,-1 0 0,0-1 0,1 0 0,-1 1 0,1 0 0,-1-1 0,1 1 0,-1-1 0,1 1 0,0 0 0,-1-1 0,1 0 0,0 1 0,0 0 0,-1-1 0,1 1 0,0 0 0,0-1 0,0 1 0,0 0 0,0 0 0,1 0 0,0 0 0,-1-1 0,1 0 0,0 1 0,-1-1 0,1 1 0,0-1 0,0 0 0,-1 0 0,1 1 0,0-1 0,0 1 0,0-1 0,0 0 0,0 0 0,-1 0 0,0 0 0,1 0 0,0 0 0,0 0 0,0 0 0,0 0 0,0 0 0,0 0 0,0 0 0,0 0 0,0 0 0,0 0 0,0-1 0,20-3-584,0-2-1,0 0 1,-2 0 0,34-16-1,-35 15 68,173-67-2991,-153 60 2764,223-81-4575,-183 66 3705,284-105-1784,220-90 3398,-101 59 0,24 13 0,-378 114 0,207-59 0,-274 80 0,326-88 0,7 11 0,72-4 0,-361 78 0,53-12 0,181-31 2753,-273 54-1509,85-9 1492,-74 9-1283,-60 6-1120,1 1 0,-1 0 1,0 1-1,1 0 0,19 2 1,-35-1-309,0 0 1,0 0-1,0 0 0,-1 0 1,0 0-1,1 0 1,0 0-1,0 0 1,0 0-1,-1 1 0,1-1 1,0 0-1,0 1 1,-1-1-1,1 0 1,0 0-1,-1 1 1,1-1-1,0 1 0,-1-1 1,1 1-1,-1-1 1,1 1-1,-1-1 1,0 1-1,0 1 15,1-2-1,-1 1 1,0 0 0,0 0-1,0 1 1,0-2 0,-1 1-1,1 0 1,0 0 0,0 0-1,0 0 1,0 0 0,-1 0 0,0 1-1,-3 2 202,-1 1 1,2 0-1,-2-1 0,-5 5 0,0 0-9,-59 48 1835,35-27-467,-61 40-1,44-33-1723,-28 29 124,21-16 0,-22 13 0,-100 79 0,-21 16 0,73-56 0,-37 18 0,19-14 0,136-99 0,-138 102 0,-32 28 0,71-50 0,85-70 0,2 1 0,2 1 0,0 0 0,-22 31 0,31-38 0,-17 17 0,-7 7 0,32-32 0,0 1 0,0-1 0,0 1 0,1-1 0,0 1 0,-3 9 0,5-14 0,0 1 0,0-1 0,0 1 0,0-1 0,0 1 0,0-1 0,0 1 0,0-1 0,0 1 0,0-1 0,1 1 0,-1 0 0,0-1 0,0 0 0,1 1 0,-1 0 0,1-1 0,-1 0 0,0 1 0,1-1 0,-1 1 0,1-1 0,0 0 0,0 1 0,0 0 0,1-1 0,-1 1 0,1 0 0,0 0 0,0-1 0,0 0 0,-1 1 0,1-1 0,3 1 0,3-1 0,1 0 0,0 0 0,9-1 0,-5 0-198,1-2 0,0 1 1,-1 0-1,22-8 0,52-22-2232,-57 20 1624,327-121-8228,-220 85 5720,41-16 1865,108-56 1449,58-24 0,-143 61 0,19-8 0,231-96 0,-331 140 0,-20 10-77,151-39 0,115-7 2803,-285 67-2914,172-30 721,5 14 2551,69-8 731,-11 21 140,2 19-396,-138 1-2867,-162-1-692,0 0 0,2 0 0,25 4 0,-38-4 0,-2 2 0,1-1 0,-1 0 0,1 1 0,-1-1 0,1 1 0,0 0 0,-2 0 0,2 1 0,-2 0 0,10 5 0,-10-5 0,0 1 0,-2-2 0,2 2 0,-1-1 0,0 1 0,0-1 0,-2 1 0,2 0 0,-1 0 0,0 0 0,-1 0 0,1 0 0,-1-1 0,-1 2 0,0-1 0,1 0 0,-1 0 0,-1 0 0,1 0 0,0 1 0,-3 6 0,-4 6 0,0 0 0,-1-1 0,-21 30 0,14-21 0,-90 132 0,67-107 0,-48 49 0,-100 104 0,129-143 0,-73 60 0,9-9 0,-55 40 0,77-70 0,49-33 0,17-12 0,24-26 0,0 0 0,-13 21 0,14-17 0,8-14 0,-1 0 0,1 1 0,0 0 0,-1-1 0,1 0 0,0 1 0,-1-1 0,1 1 0,0-1 0,0 1 0,0-1 0,0 1 0,0-1 0,0 0 0,0 1 0,0 0 0,0 0 0,0-1 0,0 0 0,0 1 0,1 0 0,-1-1 0,0 0 0,0 1 0,1-1 0,-1 1 0,0-1 0,1 0 0,-1 1 0,1-1 0,-1 1 0,0-1 0,0 0 0,1 0 0,-1 1 0,1-1 0,0 1 0,-1-1 0,1 0 0,0 1 0,-1-1 0,1 0 0,0 0 0,-1 0 0,1 0 0,0 0 0,0 0 0,-1 0 0,1 0 0,0 0 0,7 1 0,-1 0 0,1-1 0,13-1 0,-12 0 0,7 1-147,0-2 0,0 1 0,-1-2 0,26-5 0,58-23-1818,-13 5 311,184-49-4309,-208 59 3829,61-25 1,41-18-786,49-20 2400,152-72 519,-215 88 0,101-32 0,-229 88 0,207-70 0,57-4-19,11 17 138,-167 37 237,99-15 2660,-86 17 108,-13 6-574,-4 2 87,-86 11-1559,0 0 1,44 0 0,-64 5-378,27 2 1,-47-2-675,1 1 0,-1 0 0,0 1 1,1-1-1,-1 0 0,1 0 0,-1 0 1,1 0-1,-1 0 0,0 0 0,1 0 1,-1 0-1,1 0 0,-1 0 0,0 0 1,1 1-1,-1-1 0,0 0 0,1 0 1,-1 1-1,0-1 0,1 0 0,-1 1 1,0-1-1,0 0 0,0 0 1,0 0-1,0 1 0,0 0 10,0-1 1,0 1-1,0 0 0,0-1 1,0 1-1,0 0 0,0-1 0,0 1 1,0-1-1,0 1 0,-1 0 1,1-1-1,-1 2 0,-3 2 77,0 0 0,-9 8 0,10-9-168,-29 24 54,17-14 0,-23 24 0,16-14 0,-1 0 0,-48 34 0,-20 19 0,22-5 0,-92 82 0,122-120 0,-51 55 0,-1 28 0,74-92 0,8-13 0,-9 17 0,15-24 0,2 0 0,0 0 0,-1 1 0,1-1 0,0 0 0,0 1 0,1 0 0,0 4 0,0-9 0,0 2 0,1-2 0,-1 1 0,0 0 0,1-1 0,-1 2 0,1-2 0,-1 1 0,1 0 0,0 0 0,-1-1 0,1 1 0,-1 0 0,1-1 0,0 1 0,0 0 0,-1-1 0,1 0 0,1 1 0,-1 0 0,0 0 0,0-1 0,0 0 0,0 0 0,0 1 0,0-1 0,0 0 0,0 1 0,0-1 0,1 0 0,0 0 0,6 0 0,0 1 0,0-1 0,12-1 0,-8 1 0,1-1-121,0 0-1,-1-1 0,1 0 1,0 0-1,-1-1 0,19-7 1,70-30-2863,-60 23 2008,63-25-1799,173-77-4934,-137 50 5021,76-40 2649,-35 14 39,-16 15 0,-40 21 0,-45 19 0,70-35 0,-26 11 0,-37 20 0,32-20 0,69-31 0,15 10 0,-119 51 0,71-25 263,3 6-1,236-55 0,-268 85 2137,-49 10-718,-31 2-660,-35 8-705,0-1 0,0 2 0,1-1 0,18 0 0,-14 1 143,-10 0-268,1 2 1,-2-1-1,2 1 0,9 0 1,-15 0-164,-1 0 1,1 0-1,0 0 1,0 0-1,-1 0 1,1 0-1,0 1 1,0-1 0,-1 0-1,1 0 1,0 0-1,0 0 1,-1 1-1,1-1 1,0 1-1,-1-1 1,1 0-1,0 0 1,-1 1-1,0 0 1,0-1-1,1 0 1,-1 1-1,1-1 1,-1 1-1,0 0 1,1-1 0,-1 0-1,0 1 1,0 0-1,1-1 1,-1 1-1,0 0 1,0-1-1,0 0 1,0 1-1,0 0 1,0-1-1,0 0 1,0 1-1,0 0 1,-1 0-1,-2 9 327,-1-1-1,-1 0 1,1 0-1,-9 11 1,-1 0 259,0 3 713,-22 25-1,-23 28 1281,11-11-2342,28-39-265,-56 61 0,-39 42 0,34-37 0,-141 174 0,145-146 0,-1 1 0,49-78 0,1 1 0,-27 68 0,52-103 0,0 0 0,0 1 0,2 0 0,-1-1 0,2 0 0,1 14 0,-1-21 0,0-2 0,0 2 0,1-1 0,-1 0 0,1 0 0,-1 1 0,1-2 0,0 2 0,-1-1 0,1 0 0,0 0 0,0 0 0,0 0 0,-1-1 0,2 2 0,-1-2 0,2 3 0,-1-3 0,1 2 0,-1-2 0,0 2 0,1-2 0,0 1 0,0 0 0,-1-1 0,1 1 0,3 0 0,1 0 0,0-1 0,0 0 0,0 0 0,0 0 0,-1 0 0,1 0 0,11-3 0,3-3-393,0-1-1,0 0 0,27-13 0,131-67-4628,-152 73 4401,183-99-5937,-152 78 4458,74-61-1,-14 10 2060,-91 66 37,141-117 4,-63 48 0,-65 59 0,4 2 0,47-25 0,-84 49 0,158-76 0,-110 55 0,-31 16 707,1 0-1,0 0 1,34-6 0,-15 4 584,-29 7-896,0 2 0,0 0 1,0 0-1,1 1 1,0 0-1,-1 1 1,29 2-1,-42-2-335,0 0-1,1 0 0,-1 1 0,-1-1 0,2 1 0,-1-1 0,0 0 1,0 1-1,0 0 0,0-1 0,0 1 0,0 0 0,-1 0 0,1 0 1,0 0-1,0 0 0,-1 0 0,0 1 0,3 1 0,-2 0 58,0-1-1,-1 1 0,1 0 1,-2-1-1,1 0 0,0 1 1,0 0-1,0 0 0,-1-1 0,0 6 1,-1 212 6451,-1-204-6136,0 1 0,-1 0 0,-10 24 1,1-2-452,-1 1 19,-32 58 0,14-30 0,-22 30 0,2-5 0,35-61 0,-33 46 0,21-28 0,21-34 0,-20 27 0,15-25 0,-12 22 0,-1 4 0,18-34 0,2-3 0,0 0 0,0 0 0,1 1 0,0-1 0,1 1 0,0 0 0,-2 13 0,5-19 0,0 1 0,0-1 0,0 0 0,0 1 0,0-1 0,1 0 0,0 0 0,-1 1 0,1-1 0,0 0 0,0 0 0,0 0 0,0 1 0,3 1 0,-2-3 0,-1 0 0,1 1 0,0-1 0,-1 0 0,1 0 0,0 0 0,0 0 0,1 0 0,-1 0 0,-1-1 0,2 2 0,-1-2 0,1 1 0,-1-1 0,0 0 0,0 1 0,1-1 0,3 1 0,6-1 0,0 0 0,0 0 0,0-1 0,0 0 0,-1-1 0,1 1 0,-1-2 0,1 1 0,11-5 0,56-22-705,-56 20 501,-17 5 57,1 1 0,-1-1 0,1 1 1,7-8-1,-7 6 147,-1 1 1,1-1-1,10-4 1,67-34-444,-75 37 448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36:12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395 208 24575,'-20'23'0,"17"-19"0,-1 1 0,1-1 0,-1 0 0,0 0 0,1-1 0,-2 1 0,1 0 0,-7 3 0,2-2 0,0 0 0,0 1 0,1 0 0,1 0 0,-1 2 0,0-2 0,2 1 0,-7 9 0,6-8 0,-1-1 0,0 0 0,-9 6 0,9-7 0,1-1 0,-1 2 0,1-1 0,-7 9 0,10-10 0,-2 1 0,1-1 0,-1 0 0,0-1 0,0 1 0,-7 4 0,-12 7 0,14-8 0,0 1 0,1 0 0,0 0 0,1 1 0,-11 13 0,20-23 0,0 1 0,-1 0 0,1-1 0,0 0 0,-1 0 0,1 1 0,0-1 0,0 1 0,-1 0 0,1-1 0,0 1 0,0 0 0,0-1 0,0 1 0,0 0 0,0-1 0,0 1 0,0 0 0,0-1 0,0 1 0,0-1 0,1 1 0,-1-1 0,0 0 0,0 1 0,1-1 0,-1 1 0,0 0 0,1-1 0,-1 1 0,0-1 0,1 1 0,-1-1 0,1 1 0,-1-1 0,1 0 0,-1 1 0,1-1 0,-1 0 0,1 1 0,-1-1 0,0 0 0,1 1 0,-1-1 0,1 0 0,0 0 0,-1 0 0,2 0 0,4 1 0,1 1 0,0 0 0,10 0 0,-7-1 0,71 7 0,-20-2 0,-27-4 0,-25-2 0,-1 0 0,0 1 0,0 0 0,0 0 0,14 4 0,-5 1 0,26 5 0,-12-5 0,-30-6 0,0 1 0,0-1 0,0 0 0,0 1 0,1-1 0,-1 1 0,0 0 0,0-1 0,0 1 0,0 0 0,-1 0 0,1-1 0,0 1 0,-1-1 0,1 1 0,0 0 0,0 0 0,-1 0 0,1 0 0,0 0 0,-1 0 0,1 1 0,-1-1 0,1 0 0,-1-1 0,0 1 0,0 1 0,1-1 0,-1 0 0,0 0 0,0 1 0,0-1 0,0 0 0,0-1 0,-1 1 0,1 1 0,0-1 0,-1 0 0,1 0 0,-1 2 0,-2 2 0,1 1 0,0-1 0,-1 1 0,0-2 0,0 2 0,-7 5 0,-1 4 0,0 1 0,-17 31 0,-48 76 0,21-30 0,20-33 0,15-24-143,12-20-59,-1 0-1,-20 26 0,19-30 248,2-1-1,1 1 1,-9 19 0,-9 15 517,16-33-561,2 0 0,-1 0 0,1 2 1,1-2-1,1 2 0,0 0 0,1-1 0,-4 25 0,8-36-1,-1 0 0,2 0 0,-1-1 0,0 1 0,0 0 0,1-1 0,-1 1 0,0 0 0,1-1 0,0 1 0,1-1 0,-1 1 0,0-1 0,3 3 0,-2-1 0,2 0 0,-1-1 0,0 1 0,1-1 0,0 0 0,-1 0 0,7 3 0,1 1 0,0-2 0,1 0 0,0-1 0,0 1 0,16 2 0,-2-1 0,-5-2 0,41 14 0,-50-14 0,0 0 0,1-1 0,-1-1 0,20 3 0,50-4 0,-76-1 0,-32 23 0,20-18 0,1 1 0,0 1 0,1-1 0,-1 1 0,1 0 0,-4 8 0,4-6 0,-1 1 0,-10 13 0,0-4 0,-21 40 0,15-14 0,14-30 0,0 0 0,0 0 0,-13 17 0,-2-4 0,10-12 0,0-1 0,1 1 0,-11 22 0,18-32 0,2 0 0,-2-1 0,0 0 0,-6 7 0,5-7 0,-1 2 0,2-1 0,-5 8 0,-2 9 0,-13 43 0,18-47 0,0-1 0,4-11 0,1 0 0,-2 0 0,0-2 0,0 1 0,-3 7 0,2-6 0,2 0 0,-1-1 0,0 1 0,1 0 0,1 0 0,-1 0 0,1 0 0,0 0 0,0 0 0,1 1 0,0-1 0,1 0 0,1 11 0,-1-16 0,-1 1 0,1 0 0,-1-1 0,1 0 0,0 1 0,0 0 0,1-1 0,-1 0 0,1 0 0,0 1 0,-1-1 0,0 0 0,1 0 0,0-1 0,1 1 0,-1 0 0,-1 0 0,2 0 0,-1-1 0,1 0 0,2 2 0,5 1 0,0-1 0,1 0 0,0 0 0,11 1 0,-10-3 0,0 2 0,11 3 0,18 6 0,-31-10 0,1 1 0,19 8 0,-9-2 0,31 7 0,11 7 0,-60-22 0,-1 0 0,1 1 0,-1 0 0,0-1 0,0 0 0,1 1 0,-1 0 0,-1 0 0,1 1 0,0-2 0,0 1 0,0 1 0,-1 0 0,0-1 0,0 0 0,1 1 0,-1-1 0,0 1 0,0-1 0,-1 1 0,2 4 0,-1 5 0,0 0 0,-1 0 0,-1 22 0,-1-6 0,2-14 0,1 5 0,-2 1 0,0-1 0,-2 0 0,-5 23 0,-1 0-213,6-26-26,-9 27-1,2-9 240,1 0 0,-8 65 0,12-65-121,-19 127-1258,17-134 1200,0-2-1,-11 25 0,9-25 923,2 0 0,-6 37 0,10-41-324,0-5-398,0 1 0,1 0 0,2 19-1,-1-35-20,1 0 0,1 1 0,-1-1 0,0 0 0,0 0 0,0 0 0,0 0 0,0 0 0,0 0 0,1 0 0,-1 0 0,1 0 0,-1 0 0,1 0 0,0 0 0,-1 0 0,1 0 0,0-1 0,0 1 0,0 0 0,1 1 0,-1-2 0,0 1 0,1-1 0,-1 1 0,1-1 0,-1 0 0,1 0 0,-1 1 0,0-1 0,0 0 0,1 0 0,-1-1 0,1 1 0,-1 0 0,2-1 0,7-2 0,-2 0 0,0-1 0,0 0 0,9-6 0,-13 8 0,4-2 0,1 0 0,-1 1 0,0 0 0,10-2 0,4-1 0,-10 3 0,1 0 0,-1 2 0,0-1 0,19 0 0,51 6 0,-77-4 0,-1 1 0,0-1 0,1 1 0,-1 0 0,0 1 0,0 0 0,0-1 0,1 2 0,-2-2 0,1 1 0,6 6 0,0 0 0,-1 1 0,14 16 0,-1 0 0,-16-19 0,0 2 0,-2 0 0,1-1 0,-1 1 0,6 14 0,9 14 0,-14-25 0,2 0 0,-3 1 0,1-1 0,-1 1 0,0 0 0,2 17 0,25 156 0,-27-159 0,-2-9 0,5 27 0,-6-43 0,-1 1 0,0-1 0,0 1 0,1-2 0,-1 2 0,1-1 0,-1 0 0,1 1 0,0-1 0,-1 0 0,0 0 0,1 1 0,0-2 0,0 1 0,0 0 0,0 0 0,0 0 0,1 0 0,-1 0 0,0 0 0,0-1 0,0 1 0,0 0 0,0-1 0,1 1 0,-1-1 0,0 0 0,1 0 0,-1 0 0,0 1 0,0-1 0,1 0 0,1 0 0,1-1 0,2 1 0,-2-2 0,1 1 0,0-1 0,-1 0 0,1 0 0,7-4 0,-2 0 0,1 1 0,0 0 0,0 2 0,1-1 0,0 1 0,0 1 0,13-1 0,87-1 0,-79 5 0,-23-1 0,0 1 0,0 1 0,1 0 0,-1 0 0,11 4 0,46 20 0,-58-21 0,3 0 0,-2 1 0,1 0 0,9 9 0,-9-7 0,1 0 0,12 7 0,-3-5 0,-1 2 0,-1 1 0,0 0 0,26 26 0,-12-12 0,10 9 0,-29-24 0,0-1 0,-1 0 0,20 10 0,1 1 0,-24-16 0,1 1 0,0-2 0,0 1 0,15 3 0,48 12 0,-54-18 0,-1-2 0,1 1 0,0-2 0,31-3 0,-35 2 0,-1-3 0,27-7 0,9-2 0,-42 11 0,1 0 0,11-6 0,13-3 0,220-32-554,-169 34 554,50-3 0,-95 8 310,68 4 0,-45 1-376,-54-1 66,-1 1 0,1 0 0,-1 1 0,0-1 0,0 1 0,0 1 0,0 0 0,0-1 0,-1 2 0,1 0 0,-1 0 0,0 1 0,12 9 0,-14-9 0,-1 0 0,-1 0 0,1 0 0,4 9 0,-5-7 0,0-2 0,1 1 0,7 8 0,51 55 0,-57-66 0,-1 1 0,1-1 0,0 0 0,0 0 0,0 0 0,1-1 0,-1 1 0,1-1 0,-1 0 0,1 0 0,-1-1 0,9 1 0,8 0 0,41 0 0,-56-2 0,21 0 0,-9 0 0,0 0 0,1-2 0,20-3 0,23-6 0,-37 5 0,-1 2 0,0 1 0,31 0 0,-49 3 0,0-1 0,0-1 0,0 2 0,-1-2 0,11-4 0,-10 4 0,0 0 0,2 0 0,-2 0 0,10-1 0,105 3 0,-55 1 0,-51 0 0,0 1 0,0 0 0,17 5 0,19 3 0,-27-5 0,-1 0 0,1 2 0,40 17 0,-57-19 0,0-2 0,0 3 0,-1-2 0,9 9 0,7 4 0,66 55 0,-44-35 0,-29-23 0,0-2 0,23 12 0,-31-19 0,-1-3 0,0 2 0,0-1 0,2 0 0,-2-2 0,1 1 0,0 0 0,14 0 0,44 3 0,17 1 0,397-6-812,-461 1 812,25 4 0,-9 0 0,61 10-355,-12 0 661,-72-12-260,0-1 0,20 8 0,11 4-53,57 8 721,-98-21-714,19 3 6,0 3-1,31 13 0,-22-2-5,-22-12 0,1-1 0,-1 0 0,12 5 0,-3-4 0,0 2 0,-1 0 0,0 2 0,-1-1 0,0 2 0,18 15 0,-23-19 0,0 1 0,1-2 0,0-1 0,0 1 0,0-1 0,20 6 0,-7-2 0,14 8 0,-30-13 0,1 1 0,-1-1 0,1-1 0,0 0 0,-1 0 0,1-1 0,17 2 0,135-5 0,-153 1 0,-1 0 0,0-1 0,1 0 0,-1 0 0,0-1 0,0 0 0,0 0 0,0-1 0,10-4 0,2-2 0,0 0 0,1 2 0,33-9 0,2 1 0,-3 0 0,8-1 0,-43 9 0,1 3 0,1-1 0,-1 1 0,35-1 0,-12 0 0,-23 3 0,21-1 0,-20 3 0,54 1 0,-64 0 0,0 1 0,1-1 0,-1 1 0,0 1 0,15 5 0,1 3 0,1-1 0,32 7 0,43 14 0,-89-27 0,-2 0 0,0 0 0,17 11 0,-18-10 0,0 1 0,1-2 0,13 6 0,-2-4 0,55 20 0,-62-19 0,25 10 0,43 13 0,44-1 0,-104-25 0,1-1 0,0-2 0,37-2 0,-56 1 0,0-1 0,0 0 0,0 0 0,1 0 0,-2-1 0,1 1 0,1 0 0,-2-1 0,1-1 0,5-3 0,0-2 0,0 0 0,11-12 0,8-7 0,-19 19 0,0 2 0,16-10 0,-14 11 0,0-1 0,9-9 0,-4 5 0,-1 0 0,1 1 0,0 1 0,1 0 0,25-7 0,-18 6 0,-14 5 0,-3 1 0,-1 1 0,0 0 0,1-2 0,-2 1 0,9-6 0,-4 4 0,0-1 0,1 2 0,-1-1 0,1 2 0,0-1 0,0 1 0,0 0 0,13 0 0,2 1 0,-1 0 0,27 3 0,-8 0 0,-36 0 0,1 1 0,-1 0 0,0-1 0,0 2 0,0 0 0,1 0 0,-2 0 0,1 1 0,11 9 0,9 1 0,5 6 0,-24-13 0,1-1 0,10 5 0,62 34 0,-27-14 0,-28-12 0,-23-16 0,1 1 0,0 0 0,0-2 0,0 2 0,8 3 0,12 2 0,89 28 0,-86-33 0,-23-4 0,-1 0 0,1 1 0,-1 0 0,2-1 0,-2 2 0,9 3 0,-6-2 0,1-1 0,0 1 0,-1-1 0,1 0 0,0-1 0,0-1 0,11 2 0,57-5 0,-73 3 0,-1 0 0,2-1 0,-1 0 0,-1 1 0,1-1 0,1 0 0,-1-1 0,-1 1 0,1-1 0,0 2 0,-1-2 0,0 0 0,1 0 0,0 0 0,-1 0 0,2-2 0,10-8 0,-11 10 0,0 0 0,1 1 0,-1 0 0,0 0 0,1 0 0,0 0 0,-1 0 0,1 0 0,-1 1 0,1-1 0,6 1 0,-4 0 0,-1 0 0,1-1 0,10-2 0,-5-1 0,1 1 0,-1 0 0,16-2 0,-2 1 0,-2 0 0,36-12 0,-40 13-95,1-1 0,-1 1 0,1 2 0,-1 0 1,32 3-1,1 0 22,328-2 715,-364 1-642,23 4 0,-23-3 0,23 1 0,-22-1 0,1 0 0,-2 0 0,34 12 0,0-1 0,9 3 0,-25-6 0,-26-7 0,0 1 0,16 8 0,-19-10 0,1 1 0,-1 0 0,1-1 0,0 0 0,-1 1 0,2-2 0,-2 1 0,14 1 0,-14-3 0,1-1 0,-2 1 0,2-1 0,-1 0 0,1-1 0,-2 1 0,2-1 0,-2 0 0,2 0 0,3-4 0,11-3 0,-2 3 0,21-6 0,-1 2 0,-22 5 0,0 3 0,2-1 0,-2 1 0,1 1 0,33 2 0,-13 0 0,-33-1 0,-1 0 0,1 0 0,0 1 0,-1-1 0,1 1 0,-1 0 0,0 0 0,1 0 0,0 0 0,-2 1 0,8 3 0,-3 0 0,-1 1 0,2 0 0,6 9 0,-10-10 0,2 1 0,1 1 0,1-2 0,-1 1 0,1-1 0,10 6 0,44 17 0,-40-19 0,8 7 0,-22-11 0,-1-2 0,0 1 0,13 4 0,16 4 0,-13-5 0,37 9 0,-38-14 0,-16-1 0,2 0 0,-2 0 0,0 0 0,1 1 0,-1 0 0,13 5 0,-11-3 0,-1-2 0,1 1 0,0-1 0,0 0 0,0 0 0,0-1 0,17-1 0,9 4 0,-29-4 0,-1 2 0,2-1 0,-1 0 0,1-1 0,-1 1 0,1-1 0,-1 0 0,1-1 0,-1 1 0,0-1 0,0-1 0,1 1 0,7-3 0,24-13 0,-24 12 0,0-2 0,17-9 0,3-1 0,-23 11 0,0 1 0,10-8 0,-10 6 0,0 1 0,1 0 0,-1 0 0,1 2 0,0-1 0,15-3 0,-4 2 0,-1 2 0,33-3 0,-14 3 0,46-2 0,309 6 0,-379 0 0,30 7 0,-22-4 0,140 27 0,-154-28 0,1 1 0,11 4 0,10 4 0,4-1 0,112 25 0,-104-25 0,-33-6 0,0-2 0,0 1 0,22 1 0,291-5 0,-310 1 0,27-6 0,-11 1 0,104-21 0,-123 23 0,0-1 0,0 1 0,-1-2 0,1 0 0,14-10 0,-11 9 0,-1-1 0,27-7 0,-7 2 0,80-39-1223,-88 39 1098,-5 4 125,0 1 0,23-5 0,-38 11 0,23-6 0,-2 1 0,41-16 0,-52 16 168,0 2 1,0 0-1,0 1 1,0 0 0,0 1-1,1 0 1,28 2-1,-4 0-168,-4 0 0,2 1 0,-2 2 0,41 9 0,-52-9 0,2 0 0,-1-1 0,49-3 0,-20 0 0,119 1 0,-169-1 0,1 0 0,-2 0 0,1 0 0,0 0 0,0-1 0,-1 0 0,1 0 0,6-4 0,14-5 0,-25 11 0,110-36 0,-101 33 0,0 0 0,0-1 0,-1 0 0,2-1 0,-2 0 0,0-1 0,11-8 0,-9 5 0,1 2 0,0 0 0,15-7 0,-23 12 0,7-1 0,0-2 0,-1 0 0,1 0 0,13-11 0,33-24 16,-36 28-128,24-21 0,-30 21-36,2 0-1,0 2 1,1-1-1,-1 2 1,1 1-1,34-12 1,34-16 148,-57 28 623,44-9 1,-8 2-624,33-5 0,-60 17 0,64 3 0,-41 1 0,-45-1 0,0 1 0,1 0 0,16 3 0,-9 0 0,1-2 0,-1 0 0,38-4 0,-11 1 0,-35 1 0,-5 0 0,0 0 0,11-2 0,-17 2 0,-1-1 0,1 0 0,-1 0 0,0 0 0,1 0 0,-2-1 0,1 1 0,1-1 0,-2 0 0,5-3 0,4-3 0,1-1 0,-1 1 0,1 1 0,0 0 0,1 0 0,0 2 0,0-1 0,19-4 0,69-19 0,-88 25 0,27 0 0,-8 0 0,69-7 0,-56 8 0,87 2 0,-61 2 0,-19-2 0,56 2 0,-98 1 0,-1-1 0,1 1 0,-1 1 0,15 6 0,-13-4 0,1-2 0,15 5 0,71 13 0,-73-16 0,13 0 0,3 2 0,4-2 0,-23-5 0,103-1 0,-116 0 0,1-1 0,0 0 0,0-1 0,0 0 0,-1-1 0,0 0 0,15-9 0,-3 2 0,4 0 0,0 2 0,27-8 0,-27 10 0,1 0-490,-18 6 355,1-2 1,-1 0-1,13-5 0,-13 4 135,0 2 0,15-5 0,-15 5 0,0 0 0,14-7 0,-9 4 122,0 0 1,0 1 0,1 0-1,-1 1 1,1 1-1,19-2 1,13-1 54,57-2-183,-48 7 6,48 1 0,-15 10 0,-82-10 0,1 1 0,-1-1 0,0 1 0,1-1 0,-1 2 0,1 0 0,-1 0 0,8 5 0,-5-5 0,0 0 0,0 0 0,0 0 0,0-2 0,0 1 0,11 0 0,-12-1 0,22 1 0,-16-1 0,23 4 0,-16-2 0,1 0 0,0-2 0,35-3 0,-10 1 0,89-7 0,-129 7 0,-1 0 0,0-1 0,1 1 0,-2-2 0,2 2 0,-2-2 0,1 1 0,5-4 0,66-31 0,-63 32 0,-1 0 0,2 1 0,-1 1 0,26-3 0,-21 4 0,34-10 0,-49 10 0,1 0 0,0 0 0,-1 0 0,5-5 0,18-7 0,50-7 0,-18 6 0,44-10 0,-42 3 0,-51 21 0,-1-1 0,1 0 0,12 1 0,16-3 0,10-1 0,-39 5 0,0-1 0,-1 0 0,1 0 0,0-1 0,-1 0 0,16-6 0,-19 7 0,6-4 0,0 0 0,0-1 0,-1 1 0,0-2 0,1 0 0,9-9 0,-11 8 0,1 0 0,0 1 0,16-9 0,-12 8 0,19-14 0,82-62 0,-104 77 0,50-43 0,6-3-230,-47 35 73,43-29 0,-52 40 150,-1-1 0,10-9 0,11-8 119,-22 18-56,0 2 1,0-1 0,1 1-1,-1 0 1,1 2 0,-1-1 0,14-3-1,14-5-56,-30 8 0,2 1 0,-2 1 0,1 0 0,0 0 0,14-2 0,1 3 0,-1 1 0,1 1 0,-1 2 0,0 0 0,28 7 0,-31-6 0,1-2 0,-1 1 0,1-2 0,0 0 0,20-4 0,8 2 0,-45 1 0,1 0 0,0-1 0,-1 0 0,1 1 0,0-1 0,-1 0 0,1 0 0,-1-1 0,1 1 0,-1-1 0,1 0 0,-2 1 0,2-2 0,-1 1 0,-1-1 0,1 0 0,0 1 0,3-6 0,-1 2 0,-1 1 0,0-3 0,1 2 0,-3 0 0,2-2 0,-1 1 0,-1 0 0,3-9 0,-1 3 0,-1 2 0,2-1 0,0 0 0,1 0 0,0 0 0,1 1 0,1 0 0,-1 1 0,1 0 0,0 0 0,2 1 0,13-12 0,-1 5 0,30-16 0,12-8 0,-60 37 0,-1-1 0,1 1 0,0 0 0,-1-2 0,0 2 0,0-1 0,-1-1 0,1 1 0,0 0 0,-1 0 0,0-1 0,0 0 0,2-8 0,-3 10 0,0 0 0,-1 1 0,0-1 0,1 0 0,-1 0 0,0 1 0,0-1 0,-1 0 0,1 0 0,-1 1 0,1-1 0,-1 0 0,0 1 0,0-1 0,0 0 0,0 1 0,-1 0 0,2-1 0,-2 1 0,0-1 0,0 1 0,0 0 0,0 0 0,1 0 0,-1 0 0,-3-1 0,-59-38 9,12 9-111,31 20-741,-23-11 1,-9-5 710,-6-4 132,-18-13 0,38 21-32,-1 2 0,-45-19 0,55 28-174,22 9 184,0 0 0,-12-11 0,13 9 573,0 1-1,-14-7 1,3 3-247,-18-14 1,14 10-288,19 11-17,0-1 0,0 0 0,0 1 0,0-1 0,2 0 0,-2 0 0,1 1 0,-1-2 0,1 1 0,1 0 0,-1-1 0,0 1 0,1 0 0,-1-1 0,1 0 0,0 1 0,0-1 0,1-7 0,-2-5 0,2 1 0,0-1 0,2-18 0,-2 32 0,1-3 0,1-1 0,0 0 0,0 0 0,0 2 0,0-2 0,1 1 0,0 0 0,0 0 0,0 0 0,6-6 0,-3 3 0,0 0 0,5-12 0,0-3 0,-3 5 0,1-1 0,12-17 0,-10 18 0,-1-1 0,10-23 0,-10 18 0,4-4 0,43-90 0,-48 98 0,-1-1 0,0 1 0,-1-1 0,4-24 0,-10 34 0,1 1 0,0-1 0,-1 0 0,-1 0 0,0 1 0,-1-1 0,0 0 0,-4-19 0,3 27 0,0-2 0,-1 2 0,1-1 0,0 0 0,-1 1 0,-1-1 0,2 1 0,-1 0 0,-1 0 0,1 0 0,-1 0 0,0 1 0,1-1 0,-8-3 0,5 4 0,2-1 0,-2-1 0,2 2 0,-1-2 0,0-1 0,1 2 0,-7-10 0,6 6 0,-1 0 0,0 2 0,-1-2 0,1 2 0,-1-1 0,-9-5 0,8 6 0,0-1 0,0-1 0,0 1 0,-7-10 0,6 5 0,1 3 0,2 0 0,-1 0 0,-4-11 0,10 17 0,0-1 0,0 0 0,0 2 0,0-2 0,0 0 0,1 1 0,-1 0 0,1-1 0,0 0 0,0 1 0,0-1 0,0 1 0,0-1 0,1-2 0,1 0 0,-1 1 0,1 0 0,0 0 0,-1 0 0,1 0 0,1 0 0,3-6 0,5-2 0,0 1 0,1 0 0,20-15 0,-26 21 0,3-1 0,-2 0 0,0-1 0,0 0 0,0 0 0,-1-1 0,9-13 0,-10 14 0,1 1 0,-1-2 0,10-6 0,-9 8 0,1 0 0,-2-1 0,11-13 0,-5-4 0,-7 18 0,-1-2 0,0 2 0,2 0 0,-1 0 0,7-9 0,-4 8 0,-1 0 0,1 0 0,-2-2 0,1 1 0,-1 0 0,0-1 0,-2 1 0,2-1 0,-2-1 0,0 1 0,0-1 0,1-10 0,0-10 0,-1 0 0,-2-48 0,-2 48 0,2 27 0,-2-1 0,1 0 0,0 1 0,-1 0 0,0-1 0,0 1 0,0-1 0,0 1 0,0 0 0,0 0 0,-3-4 0,-2 0 0,2 1 0,-2 0 0,-7-8 0,4 5 0,8 8 0,-12-12 0,0 0 0,0 1 0,-1 1 0,-21-14 0,22 17 0,-23-20 0,10 8 0,-82-55 0,2 3 0,-43-33 0,123 89 0,21 14 0,1-1 0,-1 0 0,2 0 0,-2 1 0,1-1 0,1-1 0,-7-6 0,3 2 0,1 0 0,1-1 0,-10-17 0,13 21 0,-1-2 0,2 2 0,0-2 0,-1 1 0,1 0 0,0 0 0,0-11 0,1-33 0,2-86 0,2 95 0,-1 23 0,1-22 0,-4 6 0,-1-68 0,1 101 0,-1-2 0,1 1 0,0 0 0,-1 0 0,0 1 0,1-1 0,-1 0 0,0 0 0,0 0 0,1 0 0,-1 2 0,0-2 0,-1 0 0,1 1 0,0-1 0,-1 0 0,1 1 0,0 0 0,-1 0 0,1 0 0,-1 0 0,0 0 0,-2-1 0,-2-1 0,1 2 0,-1-1 0,1 0 0,-1 1 0,1 0 0,-13 0 0,10 0 0,-1 1 0,1 0 0,-1 0 0,1 1 0,-1 1 0,0-1 0,1 2 0,0-2 0,0 2 0,-1 1 0,1-1 0,1 1 0,0 0 0,-2 0 0,3 1 0,-11 9 0,9-9 0,0 0 0,0-1 0,0 1 0,0-2 0,-1 1 0,-11 3 0,10-3 0,0 0 0,1-1 0,-1 2 0,-11 7 0,7-4 0,1-1 0,-1 0 0,0-1 0,-1-1 0,0 1 0,-19 2 0,20-4 0,-21 6 0,13-4 0,1 1 0,-2-3 0,0 0 0,-26 1 0,42-4 0,1 0 0,0 0 0,-2 0 0,2 1 0,-8 2 0,7-1 0,0 0 0,-2-1 0,-8 1 0,-11-1 0,-56-4 0,65-1 0,-1 1 0,1-3 0,-33-10 0,23 6 0,17 6 0,2-1 0,-2 0 0,-14-7 0,-19-18 0,33 20 0,0 1 0,-1 1 0,-1-1 0,1 2 0,-25-8 0,22 10 0,0 0 0,0 1 0,0 1 0,-19 0 0,-8 1 0,-48 3 0,74 0 0,1 0 0,-22 8 0,9-1 0,8-3 0,-34 14 0,-6 3 0,40-18-120,0 0 0,-33 1-1,-18 4-107,-76 8 228,102-14 0,-15 6-1364,40-6 383,-39 3 0,-199-7 1334,123-1-423,129 1 174,1-1-1,-1 0 1,0 0 0,1-1 0,-11-4-1,-17-4 278,-99-17 1590,77 14-1426,-55-11-432,83 20-113,-38-6 0,59 9 0,0 1 0,0 0 0,0 1 0,0-1 0,0 1 0,0 1 0,-7 1 0,5 1 0,0 0 0,0 1 0,1 0 0,0 1 0,-8 7 0,-5 2 0,-13 13 0,26-21 0,-1 0 0,0 0 0,-18 11 0,15-12-101,1 1 0,1 1-1,-15 12 1,-17 12-566,40-30 667,-30 19-129,-1 0 0,-49 20 0,29-16 129,38-16 0,-2-1 0,-21 8 0,-10-1 350,0-2 0,-68 9 0,67-18-191,-58-4 1,40-2-70,53 3-90,1-2 0,1 1 0,-2-2 0,1 0 0,-21-6 0,18 4 0,1 2 0,-2-1 0,1 1 0,0 1 0,-30 3 0,11-2 0,25 1 0,-1 0 0,1 1 0,0-1 0,0 1 0,-1 1 0,-16 8 0,20-8 0,2-1 0,-1 2 0,-6 4 0,7-4 0,0 1 0,-1-3 0,-8 6 0,-39 18 0,43-22 0,1-3 0,-19 5 0,-13 3 0,27-6 0,-1 0 0,0-2 0,1 0 0,-1 0 0,-28-3 0,4 1 0,34 1 0,-23 0 0,1 0 0,-1-1 0,1-2 0,-45-11 0,30 3-99,27 8 21,-1-1-1,1-2 1,0 1 0,0 0 0,-18-12-1,18 9 79,0 1 0,-1-1 0,-31-7 0,27 9 0,1-1 0,-23-10 0,22 8-177,0 0-1,-37-9 0,-5-1-361,-57-20-148,26 19 679,25 6 103,36 9 393,-61-6 0,-34 9 682,90 3-1075,32-1-95,0 0 0,0 1 0,0-1 0,0 1 0,1 0 0,-2 0 0,2 1 0,-1 0 0,0 0 0,1 1 0,-6 2 0,-1 2 0,1 1 0,-18 18 0,18-16 0,-2 0 0,-15 11 0,18-15 0,-1-2 0,1 1 0,-1-1 0,-1 0 0,-20 4 0,15-4 0,-35 13 0,39-13 0,0 0 0,-19 12 0,-5 1 0,23-13 0,-2 0 0,1-1 0,0 0 0,-1-1 0,-15-1 0,-1 2 0,3 0 0,-1-1 0,2-2 0,-1-1 0,0-1 0,-54-11 0,32 3 0,37 8 0,-1 1 0,0-3 0,1 1 0,-19-9 0,0 0 0,-1 1 0,-42-10 0,39 11 0,12 4 0,-22-10 0,43 15 0,0-1 0,-1 1 0,1 0 0,-1 0 0,0 1 0,0-1 0,0 1 0,0-1 0,1 1 0,-1 1 0,1-1 0,-1 1 0,0-1 0,1 1 0,-1 0 0,0 0 0,1 1 0,-1-1 0,0 0 0,2 1 0,-2 0 0,1 0 0,0 1 0,0-1 0,0 0 0,-4 6 0,1-4 0,2 0 0,-1-1 0,0 1 0,-1 0 0,-8 3 0,6-3 0,1 0 0,-11 8 0,6-3 0,0 0 0,-1-1 0,1-1 0,-21 9 0,-58 15 0,83-28 0,1 1 0,-12 5 0,-10 4 0,1-3 0,0-3 0,-50 7 0,57-11 0,-14 2 0,-47 0 0,12-4 0,-58-3 0,108 0 0,-1-3 0,1 1 0,0-3 0,1 1 0,-36-18 0,-23-8 0,-36-5 0,93 27 0,16 7 0,0 0 0,1 1 0,-10-2 0,-21-5 0,-56-5 0,51 12 0,-65 4 0,98-1 0,0 1 0,0-1 0,-1 1 0,1 0 0,0 1 0,-1 0 0,-8 6 0,-10 3 0,1-2 0,-50 10 0,55-16 0,-3 0 0,0-1 0,1-1 0,-1-2 0,-30-1 0,0 0 0,30 3 0,0-1 0,0 3 0,-25 6 0,29-5 0,-13 5 0,25-8 0,0 0 0,-1 1 0,1-1 0,0-1 0,-10 0 0,-6 0 0,-2-1 0,0-1 0,2-2 0,-42-9 0,-12-3 0,-8-2 0,-17-2 0,89 15 0,2 2 0,1-1 0,-17-6 0,6 0 0,-1 2 0,1 1 0,-40-7 0,12 3 0,44 9 0,-10-3 0,0 2 0,1-1 0,-23 0 0,-12-1 0,40 2 0,-1 1 0,0 0 0,0 1 0,1 0 0,-17 2 0,11 1 0,-26 10 0,18-5 0,-1 0 0,12-5 0,-21 9 0,23-8 0,0 0 0,0-2 0,0 0 0,0 0 0,0 0 0,0-1 0,-12 0 0,-23 2 0,5 1 0,-74-3 0,57-2 0,49 0 0,1 0 0,-1-1 0,0 0 0,1 1 0,0-2 0,-13-5 0,-14-5 0,-128-40 0,130 39 0,20 9 0,-1-1 0,-17-4 0,14 7 0,1 0 0,-2 0 0,2 1 0,-19 1 0,15 1 0,9 0 0,-1 0 0,-10 1 0,17-1 0,2 1 0,-2 0 0,1 0 0,1 0 0,-2 0 0,1 1 0,0-1 0,1 1 0,-1-1 0,0 0 0,-2 4 0,-3 0 0,-1 2 0,1-2 0,-1 0 0,-17 7 0,-6 2 0,-29 12 0,25-12 0,21-8 0,1-1 0,-1-1 0,1 0 0,-1-2 0,0 0 0,0 0 0,-30-1 0,-114-2 0,151 0 0,1 0 0,-1 0 0,1-1 0,-1 0 0,1 0 0,-13-6 0,-18-6 0,-9-2 0,30 10 0,-27-6 0,29 8 0,1 0 0,0-2 0,-23-10 0,-14-7 0,8 11 0,28 9 0,-23-9 0,28 9 0,-1 0 0,1 2 0,0-1 0,0 1 0,-1 1 0,1-1 0,-19 4 0,-6-2 0,23-1 0,0 0 0,0 1 0,1 0 0,-15 4 0,22-3 0,-1-1 0,1 0 0,0 1 0,-1 1 0,2-1 0,-2 1 0,1-1 0,1 1 0,-2 0 0,2 0 0,0 1 0,-1-1 0,-2 5 0,2-4 0,1-1 0,0 0 0,-1 0 0,-1 0 0,2-1 0,-1 1 0,0 0 0,-6 1 0,4-1 0,1 0 0,-1-1 0,2 1 0,-2 1 0,-4 4 0,-15 21-218,19-22 135,1-1 1,-1 0-1,0 1 0,-1-2 1,1 1-1,-11 7 0,6-7 81,1-1 0,-1 1 0,0-2 0,0 1 0,0-1 0,-1-1-1,1 0 1,-1-1 0,-12 1 0,19-3 73,0 1 0,-1 0-1,1 1 1,0 0 0,-8 2 0,8-2 3,-2 1 0,2-1 1,-1 0-1,-7 0 0,-120-1-57,68-2-12,55 1-5,-25 0 0,1 0 0,-65-11 0,49 0 0,-59-21 0,88 25 0,8 3 0,0-2 0,-1 1 0,-12-8 0,8 3 0,-1 1 0,-2 1 0,-27-8 0,-11-5 0,36 14 0,-9-5 0,25 8 0,0 1 0,-2-1 0,1 1 0,0 1 0,0-1 0,0 1 0,-1 1 0,0-1 0,-8 1 0,-119 2 0,129 0 0,0 0 0,0 1 0,0 0 0,0 0 0,1-1 0,-1 2 0,0 0 0,1 1 0,-10 5 0,6-3 0,1-1 0,-1-1 0,-12 5 0,-3-1 0,14-4 0,-1-1 0,0 1 0,0-3 0,0 2 0,-12-1 0,15-2 0,0-1 0,0 0 0,0 0 0,1-1 0,-1 1 0,-15-8 0,-46-25 0,19 8 0,-9 2 0,35 14 0,0 0 0,-27-17 0,36 19 0,0 0 0,-1 1 0,0 1 0,-19-5 0,-4-1 0,27 8 0,-2 2 0,0 0 0,1 0 0,-1 1 0,1 0 0,-29 4 0,35-1 0,-1-1 0,1 1 0,0 0 0,-14 7 0,14-6 0,0 1 0,-1-2 0,1 0 0,-15 3 0,-9-2 0,-23 1 0,22 0 0,0-1 0,-52-4 0,26 0 0,-13 2 0,-79-3 0,113-3 0,-36-8 0,51 8 0,-120-22 0,75 9 0,51 14 0,-1 0 0,-31-1 0,21 1 0,-19 1 0,-60 3 0,40 1 0,60 0 0,0 0 0,-1 1 0,1-1 0,0 1 0,-1 0 0,2 1 0,-12 5 0,8-2 0,-1-3 0,-14 6 0,-145 37 0,131-31 0,26-10 0,-1 0 0,-22 5 0,0-3 0,-64 9 0,60-11 0,-33 1 0,7-5 0,-67-3 0,113-1 0,0-1 0,0 0 0,1-2 0,-35-16 0,39 16 0,-23-17 0,27 16 0,-1-1 0,0 2 0,-13-5 0,-1 2 0,17 4 0,0 2 0,-1 0 0,0-1 0,0 3 0,0-1 0,-19-2 0,23 4 0,0-1 0,-1-1 0,0 2 0,1-2 0,-7-3 0,5 2 0,0 1 0,0 0 0,-8-1 0,3 1 0,1 2 0,-1 0 0,0 0 0,2 2 0,-2-1 0,1 2 0,0-1 0,0 1 0,0 1 0,1 0 0,-1 1 0,1 0 0,0 1 0,-18 12 0,25-16 0,-1 1 0,2-1 0,-1-1 0,0 1 0,-1-1 0,1 0 0,0 1 0,-1-1 0,-7 0 0,-6 0 0,-21-3 0,9 1 0,15 1 0,-12-1 0,0 2 0,-40 5 0,20 6 0,37-8 0,-2-1 0,1 0 0,-1-1 0,-18 2 0,-20 0 0,35-1 0,-21 0 0,-164-4 0,190 1-71,0-2 0,0 0 0,0 0 1,-11-3-1,-11-3-219,-160-27 162,79 13 128,111 22 0,-40-15 0,31 12 0,0-2 0,-12-1 0,-100-19 772,95 20-772,2-2 0,0 0 0,-34-15 0,55 19 0,-1 0 0,1-1 0,0 0 0,0 1 0,0-2 0,-6-5 0,6 4 0,-1 0 0,0 2 0,-10-9 0,9 9 0,-11-7 0,0 1 0,-20-8 0,26 15 0,1 1 0,-1 0 0,0 0 0,0 1 0,0 0 0,-23 3 0,4-1 0,22 0 0,2-1 0,-1 1 0,1 1 0,-2-1 0,2 1 0,-1 0 0,1 1 0,-1 0 0,1 0 0,0 1 0,0 0 0,1 0 0,-1 0 0,0 1 0,2 0 0,-10 8 0,12-9 0,-2 1 0,0-2 0,1 1 0,-1 0 0,1-2 0,-2 1 0,2 0 0,-2 0 0,1-2 0,-1 2 0,1-1 0,-8 1 0,1-2 0,1 0 0,-1 0 0,1-1 0,0 0 0,-15-2 0,16 1 0,1-1 0,-18-6 0,-1-1 0,4 3 0,1-1 0,-1-1 0,1-2 0,0 0 0,-21-13 0,-50-43 0,86 58 0,-1 1 0,2-3 0,-8-8 0,8 9 0,0 1 0,0 1 0,-14-14 0,18 19 0,0 0 0,1-1 0,0 0 0,0 1 0,-4-6 0,-1-2 0,7 10 0,0 0 0,-1 0 0,1-1 0,0 1 0,0 0 0,0 0 0,0 0 0,0 0 0,0 0 0,0 0 0,-1 0 0,1 0 0,0 0 0,0 0 0,0 0 0,0 0 0,-1 0 0,1 0 0,0 0 0,0-1 0,0 1 0,-1 0 0,1 0 0,0 0 0,0 0 0,0 0 0,0 0 0,0 0 0,0 0 0,0 0 0,0 0 0,0 0 0,-1 0 0,1 0 0,0 0 0,0 1 0,0-1 0,-1 0 0,1 0 0,-4 8 0,2 10 0,2-9 0,0-1 0,-1 1 0,-1 0 0,2 0 0,-3-1 0,-2 9 0,4-14 0,0-1 0,0 1 0,0-1 0,-1 1 0,0-1 0,1 1 0,-1-2 0,1 2 0,-1-1 0,0 0 0,-1 0 0,1 0 0,0-1 0,0 1 0,-1-1 0,1 1 0,-1-1 0,1 0 0,-1 1 0,0-2 0,1 1 0,-6 0 0,-4 1 0,1 0 0,-2-2 0,1 1 0,0-2 0,-24-3 0,34 3 0,0 0 0,-1 1 0,1 0 0,0-1 0,0 0 0,0-1 0,0 1 0,0 0 0,0-1 0,1 1 0,-1 0 0,-4-4 0,3 0 0,-1 0 0,1-1 0,-4-6 0,5 8 0,0-1 0,0 2 0,-1-1 0,0 1 0,0-1 0,1 0 0,-1 1 0,-6-6 0,-1 1 0,0-1 0,-11-11 0,9 8 0,7 8 0,1 0 0,-2-1 0,2 2 0,-2-1 0,1 1 0,-1 0 0,-11-4 0,13 5 0,0 1 0,-1 0 0,1 0 0,-1 0 0,1 0 0,-1 1 0,1 0 0,-1 0 0,0 0 0,1 0 0,-8 2 0,10-1-76,0 0 1,1-1-1,0 1 0,-1-1 0,0 1 0,1 0 0,-1 1 0,1-1 1,-1 0-1,2 1 0,-2-1 0,1 1 0,0-2 0,0 2 1,-1-1-1,1 1 0,-1 3 0,-2 5-6750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16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175 118 24575,'-7'0'0,"0"0"0,1 0 0,-1 0 0,0-1 0,-8-1 0,13 1 0,-1 0 0,1 0 0,-1 0 0,1-1 0,-1 1 0,1 0 0,0-1 0,0 0 0,0 0 0,0 1 0,0-1 0,0 0 0,-2-4 0,-2-2 0,1 0 0,-7-15 0,-5-9 0,16 30-72,-1 1 1,1-1-1,-1 1 0,0-1 0,0 1 0,0 0 0,0 0 0,0 0 1,0 0-1,0 0 0,0 0 0,-1 0 0,1 1 0,0-1 0,0 1 1,-1 0-1,1 0 0,-3-1 0,-7 0-6754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323 1 24575,'-2'-1'0,"2"1"0,0 0 0,0 0 0,0 0 0,0 0 0,-1 0 0,1 0 0,0 0 0,0 0 0,0 0 0,0 0 0,0 0 0,0 0 0,-1 0 0,1 0 0,0 0 0,0 0 0,0 0 0,0 0 0,0 0 0,0 0 0,0 0 0,-1 0 0,1 1 0,0-1 0,0 0 0,0 0 0,0 0 0,0 0 0,0 0 0,0 0 0,0 0 0,0 0 0,-1 0 0,1 1 0,0-1 0,0 0 0,0 0 0,0 0 0,-1 1 0,1-1 0,0 0 0,0 0 0,0 0 0,-1 0 0,1 0 0,0 1 0,0-1 0,-1 0 0,1 0 0,0 0 0,-1 0 0,1 0 0,0 0 0,0 0 0,-1 0 0,1 0 0,0 1 0,-1-1 0,1 0 0,0 0 0,0 0 0,0 0 0,-1 0 0,1 1 0,0-1 0,-4 4 0,2-2 0,0 1 0,-4 2 0,5-4 0,0 0 0,0-1 0,0 1 0,0-1 0,0 1 0,0-1 0,0 1 0,0-1 0,0 0 0,0 1 0,-2-1 0,1 0 0,0 1 0,0-1 0,0 1 0,0-1 0,-3 3 0,3-2 0,-1 0 0,1-1 0,-4 2 0,-1-1 0,0 0 0,-11 0 0,4-1 0,-11 0 0,23 0 0,-1-1 0,1 0 0,-1 1 0,1-1 0,-5-2 0,5 2 0,-1 0 0,1 0 0,0 0 0,-1 0 0,1 1 0,-4-1 0,1 0 0,-1 0 0,0 0 0,-6-3 0,5 2 0,3 0 0,-9 0 0,5 1 0,3 0 0,-7 0 0,-51 1-1365,60 0-5461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17.7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0 301 24575,'1'-5'0,"-1"1"0,1-1 0,0 1 0,2-7 0,3-14 0,-5-65 0,0 1 0,-1 86-46,1-1-1,0 1 0,0-1 0,0 1 1,1-1-1,-1 1 0,1 0 0,0 0 1,0 0-1,0 0 0,0 0 0,1 0 1,-1 1-1,1-1 0,0 1 0,-1-1 1,6-2-1,-4 2-477,5-5-6302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19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24575,'2'0'0,"3"0"0,3 0 0,3 0 0,-2-2 0,3-1 0,1-2 0,-1-2 0,-1-1 0,1 2 0,-1 2 0,-1 1-8191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20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24575,'2'0'0,"3"0"0,1 2 0,1 1 0,4 0 0,3-1 0,0-1 0,-1 3 0,-2-1 0,-1 2 0,-4 3 0,-2 1 0,-2 4 0,-1 2 0,-1 1 0,-1-1 0,1-2-8191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20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24575,'0'2'0,"0"3"0,3 1 0,2-1 0,3-1 0,0 3 0,-2 2 0,1 0 0,-1 1 0,-1 0 0,-2 2 0,-2 0 0,0 0 0,-1-1-8191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21.6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24575,'-2'0'0,"-3"0"0,-3 0 0,0 2 0,2 3 0,1 3 0,2 2 0,1 2 0,1 0 0,1 2 0,0-1 0,1-2-8191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24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 24575,'-2'0'0,"-1"0"0,0 0 0,0 1 0,0-1 0,1 1 0,-1-1 0,0 1 0,0 0 0,1 0 0,-1 0 0,1 1 0,-1-1 0,-4 4 0,2 0 0,0 0 0,0 0 0,-8 12 0,2-3 0,9-12 0,0 0 0,-1 1 0,1-1 0,-1 0 0,1-1 0,-4 3 0,4-3 0,0 0 0,0 0 0,0 0 0,1 0 0,-1 1 0,1-1 0,-1 0 0,1 1 0,-1 0 0,1-1 0,0 1 0,-1 0 0,1-1 0,0 1 0,0 0 0,-1 4 0,0 3-29,1 0-1,0 0 1,1 0-1,-1 1 1,3 12 0,-1-3-1160,-1-7-5637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48.9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117 0 24575,'-4'0'0,"-4"0"0,-2 0 0,-1 0 0,-1 0 0,-1 0 0,2 2 0,1 1 0,2 2 0,-1-1 0,0 2 0,2 4 0,2 0-8191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5T19:53:54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312 54 24575,'-34'1'0,"5"-1"0,-37-3 0,57 2 0,-1-1 0,1 0 0,0-1 0,-1 1 0,1-2 0,1 1 0,-18-10 0,23 10 0,-27-12 0,29 14 0,-1 1 0,0-1 0,1 1 0,-1-1 0,0 1 0,0 0 0,1 0 0,-1 0 0,0 0 0,0 0 0,0 0 0,1 0 0,-1 1 0,0-1 0,1 1 0,-3 0 0,-16 9-1365,11-4-5461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59 24575,'-3'2'0,"0"0"0,3-2 0,0 0 0,0 0 0,0 0 0,0 0 0,0 0 0,0 0 0,0 0 0,0 0 0,-1 0 0,1 0 0,0 0 0,0 0 0,0 0 0,0 0 0,0 0 0,0 0 0,0 0 0,0 0 0,0 0 0,-1 0 0,1 0 0,0-1 0,0 1 0,0 0 0,0 0 0,0 0 0,0 0 0,0 0 0,0 0 0,0 0 0,0 0 0,0-1 0,-4-7 0,3 6 0,1 0 0,-1 0 0,0 0 0,0 1 0,0-1 0,0 0 0,-2-1 0,-4-6 0,5 6 0,0 1 0,-3-3 0,4 3-195,-1 1 0,1-1 0,-1 0 0,1 0 0,0 0 0,-2-3 0,2 3-6631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40:38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0 24575,'-1'0'0,"0"0"0,-1 0 0,0 1 0,0 0 0,1 0 0,-1 1 0,1 1 0,0 0 0,0 0 0,0-1 0,-2 0 0,1 0 0,0 0 0,0 0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7:58.3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0 907 24575,'4'1'0,"0"-1"0,-1 1 0,1 1 0,-1-1 0,0 0 0,1 1 0,-1 0 0,0 0 0,0 0 0,0 0 0,0 0 0,0 0 0,5 6 0,-4-4 0,1 0 0,-1 0 0,1-1 0,7 5 0,-3-4 0,0-1 0,1 0 0,-1 0 0,0-1 0,16 2 0,49-2 0,-73-2 0,6 0 0,-1 0 0,1 0 0,0-1 0,-1 0 0,1 0 0,-1 0 0,0-1 0,1 0 0,-1-1 0,0 1 0,0-1 0,8-5 0,139-97 0,-125 83 0,1 0 0,48-48 0,-69 61 0,0 0 0,-1-1 0,0 0 0,6-13 0,7-8 0,-15 25 0,-1 0 0,0 0 0,0-1 0,-1 1 0,0-1 0,0 0 0,3-12 0,-4 5 0,0 1 0,-2-1 0,-1-25 0,0 27 0,0-1 0,2 0 0,-1 0 0,4-16 0,-4 26 0,1 1 0,0 0 0,0 0 0,0 0 0,0 0 0,0 0 0,0 0 0,0 1 0,1-1 0,-1 0 0,0 1 0,1-1 0,0 1 0,1-2 0,28-15 0,-10 7 0,-11 4 0,-1 1 0,1 1 0,1 0 0,-1 0 0,0 1 0,18-4 0,-17 5 0,-1 0 0,0-1 0,1-1 0,-2 0 0,1 0 0,0-1 0,10-8 0,18-10 0,71-29 0,-103 50 0,-1 0 0,0 0 0,0 0 0,-1 0 0,9-8 0,10-7 0,-21 16 0,18-9 0,-2-1 0,1-1 0,-2 0 0,0-1 0,23-25 0,-38 36-80,1 0-63,0 0 1,0-1-1,0 0 0,-1 0 0,1 1 0,-1-1 1,0-1-1,2-5 0,-2 1-6683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7:59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641 1235 24575,'-2'0'0,"-1"0"0,1 0 0,-1-1 0,0 1 0,1-1 0,-1 0 0,1 0 0,-1 0 0,1 0 0,0 0 0,-1 0 0,1-1 0,0 1 0,0-1 0,0 0 0,0 1 0,-2-4 0,-3-3 0,0-1 0,0 0 0,-4-10 0,7 12 0,0 0 0,-1 0 0,1 1 0,-1-1 0,-12-10 0,5 7 0,1-1 0,-19-21 0,19 19 0,1 2 0,-1 2 0,-14-12 0,14 13 0,0-1 0,-15-16 0,17 15 0,-1 1 0,-1 0 0,-21-14 0,1 1 0,19 11 0,0 0 0,-10-13 0,19 21 0,1 0 0,0 0 0,0-1 0,0 0 0,1 1 0,-1-1 0,1 0 0,0 0 0,0 1 0,0-1 0,0-6 0,0 3 0,0-1 0,1 0 0,1 1 0,-1-1 0,3-8 0,-2 13 0,1-1 0,-1 0 0,1 1 0,0 0 0,0-1 0,0 1 0,1 0 0,-1 0 0,1 0 0,0 0 0,3-2 0,15-20 0,-15 18 0,-1 0 0,1 0 0,0 1 0,1-1 0,-1 1 0,1 1 0,14-9 0,-13 9 0,-1 0 0,1-1 0,-1 0 0,0 0 0,-1 0 0,1-1 0,6-9 0,8-9 0,-18 22 0,-1 1 0,1-1 0,-1 0 0,1 0 0,-1 0 0,0 0 0,0 0 0,0-1 0,-1 1 0,1 0 0,-1-1 0,1 1 0,0-7 0,-2 5 0,0 1 0,0 0 0,0-1 0,-1 1 0,1-1 0,-1 1 0,0 0 0,-1-1 0,1 1 0,-1 0 0,0 0 0,0 0 0,-5-7 0,-3-3 0,0 0 0,-17-15 0,20 22 0,-25-20 0,25 22 0,1-1 0,-1 1 0,1-1 0,-7-9 0,5 6 0,-1 0 0,0 1 0,0 0 0,0 0 0,-15-9 0,13 10 0,0-1 0,1 0 0,0 0 0,-13-15 0,15 14 0,-1 0 0,1 2 0,-11-8 0,10 8 0,1 1 0,0-1 0,1-1 0,-9-9 0,9 8 0,-17-17 0,5 8 0,17 14-170,-1 1-1,1-1 0,0 1 1,0-1-1,1 0 0,-1 0 1,-1-4-1,0-2-6655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7:59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4 824 24575,'5'0'0,"-1"0"0,1-1 0,0 0 0,-1 0 0,0 0 0,1 0 0,-1-1 0,0 0 0,1 0 0,-1 0 0,6-4 0,3-4 0,0 0 0,11-13 0,-12 12 0,20-16 0,-23 20 0,0-1 0,0-1 0,0 0 0,13-18 0,-11 13 0,16-15 0,-15 16 0,-1-1 0,18-27 0,-27 38 0,0-1 0,-1 0 0,1 1 0,-1-1 0,0 0 0,0 0 0,0 0 0,0 0 0,0-6 0,-3-41 0,0 23 0,2 17 0,0 1 0,-1-1 0,-3-14 0,2 21 0,1-1 0,-1 1 0,1-1 0,-1 1 0,-1 0 0,1 0 0,-1 0 0,1 0 0,-7-7 0,-60-74-322,50 58 130,-39-42 1,-71-66 191,126 131 13,0 0 111,4 6 77,13 9 166,-7-7-367,0 0 0,0-1 0,0 0 0,1 0 0,-1-1 0,1 0 0,-1 0 0,1-1 0,12 1 0,4-1 0,43-4 0,-64 3-124,-1 0 0,1-1 0,-1 1 0,1-1 0,-1 0 0,1 1-1,-1-1 1,0 0 0,1-1 0,1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8:00.5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1889 289 24575,'-56'1'0,"-58"-2"0,96-2 0,0-1 0,0-1 0,0-1 0,1 0 0,-18-9 0,35 15 0,-10-5 0,1 0 0,-1-1 0,-11-9 0,12 8 0,-1 0 0,-16-8 0,-67-33 0,51 21 0,32 20 0,0 0 0,0 1 0,-14-6 0,-33-10 0,30 13 0,-27-14 0,44 18 0,-1 1 0,-1-1 0,1 2 0,-1 0 0,1 0 0,-1 1 0,0 0 0,0 1 0,0 0 0,0 1 0,-22 3 0,30-2 0,0 0 0,0 0 0,0 1 0,0 0 0,0-1 0,-6 5 0,-5 2 0,2-5 0,12-3 0,0 0 0,0 0 0,-1 1 0,1-1 0,0 0 0,0 0 0,0 1 0,-1-1 0,1 1 0,-2 0 0,-14 12 0,1 0 0,1 1 0,0 0 0,-22 27 0,30-34 0,0 0 0,0 0 0,0-1 0,-1 0 0,0-1 0,-9 5 0,-56 25 0,32-18 0,26-10 0,0-2 0,0 0 0,-1 0 0,-16 1 0,-66 4 0,30-4 0,-27 0 0,63-4 0,0 1 0,-35 8 0,22-4 0,31-4 0,0 1 0,1 0 0,-21 9 0,24-9 0,-26 7-1365,27-8-5461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8:01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1563 0 24575,'0'6'0,"0"-1"0,-1 1 0,0-1 0,0 1 0,0-1 0,-1 1 0,0-1 0,0 0 0,0 0 0,-1 0 0,0 0 0,1-1 0,-2 1 0,-5 7 0,3-6 0,0 0 0,0-1 0,-1 1 0,1-2 0,-1 1 0,0-1 0,-1 1 0,1-2 0,-11 5 0,13-6 0,-1 1 0,1-1 0,0 2 0,-7 4 0,8-4 0,0-1 0,-1-1 0,1 1 0,-1 0 0,0-1 0,-8 3 0,-13 2 0,-18 5 0,-47 6 0,23-6 0,40-6 0,-11 0 0,33-6 0,-1 2 0,1-1 0,0 0 0,0 1 0,-9 4 0,9-4 0,0 1 0,0-1 0,-1-1 0,1 1 0,-10 0 0,-31-1 0,21-1 0,-40 6 0,53-4 0,-102 20 0,96-17 0,5-2 0,0 0 0,0 1 0,1 1 0,0 0 0,0 0 0,-22 14 0,21-10 0,-29 13 0,8-5 0,33-16 0,-14 8 0,0 0 0,0 1 0,-24 21 0,-1 2 0,28-24 0,1 0 0,1 2 0,-18 18 0,-7 8 0,28-30 0,1 0 0,0 0 0,0 1 0,1 0 0,-11 16 0,10-11 0,-2-1 0,1 0 0,-19 19 0,-6 9 0,14-15 0,-35 52 0,46-64 0,1 0 0,1 0 0,0 1 0,-6 19 0,8-18 0,0 1 0,1-1 0,1 1 0,1 0 0,-1 15 0,2 7 0,2 34 0,-2-69 0,0 0 0,1-1 0,-1 1 0,1-1 0,0 1 0,-1 0 0,1-1 0,1 0 0,-1 1 0,0-1 0,1 0 0,-1 1 0,1-1 0,-1 0 0,1 0 0,0 0 0,0-1 0,0 1 0,0 0 0,0-1 0,1 1 0,-1-1 0,0 0 0,1 0 0,-1 0 0,1 0 0,-1 0 0,1 0 0,4 0 0,2 1 0,0-1 0,0-1 0,0 1 0,0-1 0,0-1 0,0 0 0,13-3 0,-3-1-44,29-12 0,-27 9-1233,-10 4-5549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8:57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0 291 24575,'3'1'0,"0"1"0,-1-1 0,1 0 0,-1 1 0,1 0 0,-1-1 0,0 1 0,1 0 0,-1 0 0,0 1 0,0-1 0,1 3 0,3 2 0,-1-3 0,0-1 0,0 1 0,1-1 0,-1 0 0,1 0 0,-1 0 0,1-1 0,9 3 0,-7-2 0,1 0 0,-1 0 0,11 7 0,-15-7 0,1-1 0,1 0 0,-1 0 0,0 0 0,0 0 0,1-1 0,-1 0 0,1 0 0,-1-1 0,1 1 0,9-2 0,6 0 0,36-8 0,-38 6 0,30-7 0,47-6 0,-54 10 0,41-13 0,-16 4 0,-58 12 0,0 0 0,0 0 0,14-8 0,16-5 0,-32 14 0,0 0 0,0 0 0,0-1 0,0 0 0,0 0 0,-1 0 0,1-1 0,-1 1 0,0-2 0,6-4 0,-7 5 0,-1 1 0,1 0 0,0 0 0,0 0 0,0 0 0,0 1 0,0 0 0,10-3 0,-8 3 0,-1 0 0,1 0 0,-1-1 0,0 0 0,8-5 0,-5 2 0,1 1 0,0 0 0,0 1 0,0 0 0,1 0 0,14-2 0,9-4 0,34-5 0,-40 10 0,0 0 0,1 2 0,42 0 0,187 3 0,-245 1 0,1 0 0,12 4 0,-17-3 0,0-1 0,0 0 0,0 0 0,1 0 0,-1-1 0,16-2 0,-18 0 0,0 1 0,0-1 0,-1 0 0,1 0 0,-1-1 0,1 0 0,-1 0 0,0-1 0,0 1 0,0-1 0,7-6 0,17-12-9,-27 21-66,0-1 0,0 0-1,1 0 1,-1 0 0,0 0-1,-1 0 1,1-1 0,0 1-1,-1-1 1,1 0-1,-1 0 1,0 0 0,0 0-1,0 0 1,0-1 0,-1 1-1,2-5 1,0-3-6751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8:01.7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24575,'2'1'0,"0"0"0,0 0 0,0 1 0,0-1 0,-1 1 0,1-1 0,-1 1 0,1 0 0,-1-1 0,0 1 0,1 0 0,-1 0 0,1 2 0,1 2 0,30 31 0,-25-28 0,0-1 0,-1 1 0,10 15 0,-9-9 0,-1 1 0,-1 0 0,-1 0 0,4 17 0,-4-15 0,9 50 0,-4-16 0,-5-20 0,-4-25 0,-1 0 0,2 0 0,-1 1 0,4 8 0,10 27 0,-12-31 0,0 0 0,1-1 0,1 1 0,0-1 0,8 12 0,-12-21 0,1 0 0,0-1 0,-1 1 0,1 0 0,0-1 0,0 1 0,0-1 0,0 0 0,0 0 0,0 0 0,0 0 0,1 0 0,-1 0 0,0 0 0,0-1 0,4 1 0,5 1 0,-1-2 0,18 0 0,-19 0 0,0 0 0,0 0 0,10 2 0,-8 2 0,1 0 0,-1 0 0,0 1 0,12 7 0,11 5 0,-5-4 0,0 1 0,-1 1 0,35 25 0,-51-32 0,1 0 0,16 7 0,10 6 0,-38-20 0,1 0 0,-1 1 0,1-1 0,-1 1 0,0-1 0,0 1 0,1 0 0,-1 0 0,0-1 0,-1 1 0,1 0 0,0 0 0,0 0 0,-1 0 0,1 0 0,-1 0 0,0 0 0,1 4 0,-1 5 0,0 1 0,-1 13 0,0-9 0,0-7-1365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5T01:08:02.3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97 24575,'14'10'0,"-6"-3"0,-5-6 0,19 12 0,29 12 0,-42-21 0,0-1 0,0-1 0,0 1 0,0-2 0,1 1 0,17 0 0,219-4 0,-230 2 0,0-2 0,0 0 0,17-6 0,-15 4 0,0 1 0,20-2 0,-9 3 0,0-2 0,36-8 0,-20 5 0,-32 5 0,0 0 0,24-7 0,-19 4 0,1 1 0,22-3 0,-21 4 0,35-9 0,-10 0-224,0 3 0,83-7 0,-54 7 98,73-2 126,-31 8-18,-14 1 3,-55-3 15,-25 1 0,29 1 0,-39 3 176,8 0 136,29 3 1,-42-2-309,0 1-1,0 0 1,0 0 0,0 0 0,-1 1 0,1-1-1,10 7 1,-10-3-4,0-1 0,0 1 0,-1 0 0,8 9 0,-9-9 0,1 0 0,-1 0 0,2-1 0,-1 0 0,11 7 0,105 55 0,-99-56 0,0-1 0,1-1 0,44 11 0,24-1 0,-38-3 0,-42-12 0,1 0 0,-1-1 0,1 0 0,21 2 0,5-5-1365,-28 0-5461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3:48:34.9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1312 24575,'1'-1'0,"1"0"0,-1 0 0,0 0 0,0 0 0,1 0 0,-1 0 0,0 0 0,0 0 0,0-1 0,0 1 0,-1 0 0,1-1 0,0 1 0,0-1 0,-1 1 0,1-2 0,3-4 0,4-6 0,-1 0 0,0 0 0,0-1 0,6-23 0,16-42 0,3-10 0,-30 83 0,0 0 0,1 0 0,5-10 0,6-13 0,19-82 0,-27 90 0,-1 0 0,-1-1 0,2-23 0,6-31 0,0 16 0,-11 53 0,0 1 0,1-1 0,0 1 0,0 0 0,4-8 0,-3 7 0,0-1 0,4-15 0,-4 11 0,0 0 0,1 1 0,10-21 0,-9 22 0,0-1 0,-1 0 0,0 0 0,3-15 0,-4 10 0,1 0 0,1 0 0,0 1 0,15-30 0,-16 37 0,1 1 0,10-13 0,-11 16 0,0-1 0,0 0 0,-1 0 0,1 0 0,-1 0 0,-1-1 0,4-7 0,26-79 0,-29 82 0,0 1 0,2-16 0,-29 53 0,11-17 0,1 0 0,-2-1 0,-17 10 0,7-4 0,2 1 0,16-12 0,0-1 0,0 1 0,0-1 0,-7 3 0,-17 6 0,19-9 0,0 1 0,0 0 0,1 0 0,0 1 0,-10 8 0,20-14 0,0 0 0,0 0 0,0 0 0,0 0 0,-1 0 0,1 0 0,0 0 0,0 0 0,0 0 0,0 0 0,0 0 0,0 0 0,0 0 0,0 0 0,0 0 0,0 0 0,0 0 0,0 0 0,-1 0 0,1 0 0,0 1 0,0-1 0,0 0 0,0 0 0,0 0 0,0 0 0,0 0 0,0 0 0,0 0 0,0 0 0,0 0 0,0 0 0,0 0 0,0 0 0,0 0 0,0 1 0,0-1 0,0 0 0,0 0 0,0 0 0,0 0 0,0 0 0,0 0 0,0 0 0,0 0 0,0 0 0,0 0 0,0 0 0,0 1 0,0-1 0,0 0 0,0 0 0,0 0 0,0 0 0,0 0 0,0 0 0,1 0 0,-1 0 0,0 0 0,0 0 0,7 0 0,8-5 0,-5 1 0,0-2 0,12-8 0,-6 4 0,-7 3 0,0-1 0,0 1 0,0-2 0,12-14 0,-12 12 0,0 2 0,0-1 0,14-10 0,-16 14 0,-1 1 0,0-2 0,0 1 0,0-1 0,8-14 0,-7 11 0,0 0 0,10-9 0,-16 17 0,1 1 0,-1-1 0,1 1 0,-1-1 0,1 1 0,0 0 0,-1 0 0,1 0 0,0 0 0,0 0 0,0 0 0,0 1 0,0-1 0,0 0 0,0 1 0,0 0 0,0-1 0,0 1 0,0 0 0,0 0 0,0 0 0,1 0 0,-1 1 0,3 0 0,-2 0 0,-1 0 0,0 1 0,1-1 0,-1 1 0,0-1 0,0 1 0,0 0 0,0 0 0,0 0 0,0 0 0,0 0 0,-1 0 0,1 0 0,-1 1 0,0-1 0,0 1 0,1-1 0,0 5 0,9 23 0,-2 1 0,-1 0 0,-1 0 0,3 46 0,-9-70 0,1 0 0,-1 0 0,1 0 0,0 0 0,1-1 0,0 1 0,7 12 0,-6-10 0,1 0 0,-1 0 0,4 15 0,-1 8-86,20 68-1193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07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7029 1721 24575,'0'1'0,"0"-1"0,0 1 0,-1 0 0,1 0 0,0 0 0,0-1 0,0 1 0,-1 0 0,1 0 0,0 0 0,-1-1 0,1 1 0,-1 0 0,1-1 0,-1 1 0,1 0 0,-1-1 0,0 1 0,1-1 0,-2 2 0,0-1 0,0 0 0,0 0 0,-1 0 0,1 0 0,0 0 0,0 0 0,-4 0 0,1 0 0,-1-1 0,1 1 0,0-1 0,0 0 0,-1 0 0,-6-2 0,4 0 0,-1 0 0,1-1 0,0-1 0,1 1 0,-1-1 0,-8-6 0,-41-33 0,14 8 0,-21-9 0,42 29 0,17 11 0,0 0 0,0 1 0,-1 0 0,1 0 0,-1 0 0,0 0 0,-7-1 0,-23-7 0,-16-3 0,37 11 0,-3-1 0,-1 1 0,-29-1 0,5 3 0,-61 3 0,92 0 0,1 0 0,-1 1 0,0 1 0,1 0 0,0 0 0,0 1 0,0 1 0,-15 10 0,-1-1 0,9-7 0,1-1 0,-1-1 0,-1 0 0,-31 5 0,-20 6 0,54-13 0,0-1 0,0 0 0,-30 1 0,-51-4 0,35-2 0,2 3 0,-67-2 0,108-2 0,1 0 0,0-2 0,1 0 0,-29-12 0,32 11 0,4 2 0,0-1 0,0-1 0,-11-8 0,12 8 0,0 1 0,0-1 0,0 1 0,-11-3 0,-1 0 0,1-1 0,-1-1 0,1 0 0,1-1 0,0-2 0,-30-24 0,40 30 0,0 0 0,-19-9 0,21 12 0,-1 0 0,0-1 0,1 0 0,0 0 0,-13-12 0,11 8 0,0 1 0,0 0 0,-1 1 0,-15-8 0,-4-4 0,5 3 0,16 12 0,1 0 0,0-1 0,0-1 0,-7-5 0,7 3 0,-2 1 0,1 0 0,-1 1 0,0-1 0,0 2 0,-17-8 0,8 6 0,0 0 0,-36-7 0,-4 6 0,12 3 0,4 0 0,0 3 0,-53 3 0,25 0 0,-92-1 0,153 0 0,1-1 0,0-1 0,0 1 0,0-1 0,-11-5 0,10 4 0,0 0 0,0 1 0,0 0 0,-12-1 0,-28 3 0,30 0 0,-1 0 0,-24-5 0,17 2-406,-35 0-1,15 1 417,-4-4-78,30 3 16,-24-1-1,-40 6 53,-63-4 0,97-4 0,26 3 0,-31-1 0,-663 5 976,704-2-976,0-1 0,0 0 0,0-1 0,-23-7 0,25 4 0,-1 1 0,1-2 0,1 0 0,-1 0 0,-11-10 0,9 6 0,-1 1 0,-22-11 0,31 19 0,1-1 0,0 0 0,0-1 0,0 1 0,0-1 0,1 0 0,-1 0 0,1-1 0,0 0 0,-8-9 0,9 9 0,-1-1 0,-1 1 0,1 0 0,-1 0 0,0 1 0,-13-8 0,-12-9 0,26 16 0,-1 0 0,1-1 0,0 0 0,-4-7 0,5 7 0,-1 1 0,1-1 0,-1 1 0,0 0 0,-5-4 0,-5-3 0,2 0 0,-1 0 0,2-1 0,-17-22 0,-2 4 0,2 2 0,20 17 0,0 0 0,2 0 0,-9-18 0,9 16 0,0 1 0,-16-22 0,-1 4 0,10 12 0,-18-19 0,-33-26 0,57 57 0,0 0 0,0 1 0,-1 0 0,0 0 0,-17-8 0,14 8 0,0 0 0,-18-14 0,24 15 0,0 1 0,0 0 0,0 0 0,-1 1 0,1 0 0,-14-4 0,3 2 0,-29-3 0,15 3 0,12 2 0,-34-2 0,-345 6 0,386-2 0,-1 0 0,-15-4 0,15 3 0,-24-2 0,-17 4 0,-23 0 0,37-7 0,27 5 0,-23-2 0,2 4 0,-18 0 0,47 0 0,0-1 0,1 0 0,-1 0 0,0 0 0,1-1 0,-1 1 0,1-1 0,-7-4 0,2 2 0,-1-1 0,0 1 0,0 0 0,0 1 0,-1 0 0,1 1 0,-13-1 0,-3-1 0,-7-2 0,17 4 0,1-1 0,-26-7 0,-1-2 0,31 9 0,-1 0 0,1-1 0,-22-9 0,-38-29 0,63 38 0,1 1 0,-1 0 0,1 1 0,-1 0 0,-11-2 0,13 3 0,1 0 0,-1 0 0,1 0 0,-1-1 0,1 0 0,-1 0 0,1 0 0,0-1 0,0 0 0,0 0 0,0 0 0,-6-6 0,7 5-227,0 0-1,-1 1 1,1 0-1,-1 0 1,-6-3-1,3 1-6598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1.29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24575,'0'2'0,"0"3"0,0 3 0,0 4 0,0 3 0,0 0 0,0 1 0,0-1 0,0-1 0,0 0 0,0 2 0,0-2-8191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2.60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35 1 24575,'0'2'0,"0"3"0,-2 1 0,-1 1 0,-2 0 0,0 2 0,1 3 0,-4-1 0,0-3-8191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3.27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81 1 24575,'0'2'0,"0"3"0,-2 1 0,-1 1 0,-2 0 0,0 2 0,-4 1 0,0 0 0,-1-1 0,2-1 0,-1-1 0,2 1 0,-1-2 0,2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3.89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81 0 24575,'-3'0'0,"-2"0"0,-5 0 0,-1 2 0,0 1 0,-1 0 0,1 1 0,1 1 0,2-1-8191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4.55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90 10 24575,'-2'0'0,"-3"0"0,-3 0 0,-4 0 0,-3 0 0,2-2 0,0-1 0,1 0 0,2 1-8191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9.69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24575,'4'0'0,"4"0"0,3 0 0,1 0 0,2 0 0,-1 0 0,-1 0-8191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8:59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590 60 24575,'0'2'0,"0"0"0,0 0 0,0-1 0,0 1 0,-1 0 0,1 0 0,-1 0 0,1-1 0,-1 1 0,0 0 0,0 0 0,0-1 0,0 1 0,0-1 0,0 1 0,0-1 0,0 1 0,0-1 0,-1 0 0,1 0 0,-1 1 0,1-1 0,-1 0 0,1 0 0,-1 0 0,0-1 0,1 1 0,-1 0 0,0-1 0,-3 2 0,2-2 0,0 1 0,-1-1 0,0 1 0,1-1 0,-1 0 0,1 0 0,-1-1 0,1 1 0,-1-1 0,1 0 0,-1 0 0,1 0 0,0 0 0,-1 0 0,-3-3 0,-7-3 0,-1 0 0,-1 1 0,1 1 0,-1 0 0,-19-2 0,22 4 0,6 1 0,-8-1 0,0-1 0,-25-10 0,24 7 0,1 1 0,-1 0 0,-23-5 0,35 10 0,1 1 0,-1-1 0,0 1 0,1 0 0,-1 0 0,0 1 0,1-1 0,-1 1 0,0-1 0,1 1 0,-1 0 0,1 1 0,0-1 0,-1 0 0,1 1 0,0 0 0,-4 2 0,2 0 0,1 0 0,-1 1 0,1-1 0,1 1 0,-1 0 0,0 0 0,1 0 0,0 0 0,-4 9 0,3-3 0,-1-1 0,0 0 0,0 0 0,-1 0 0,-1-1 0,0 0 0,0 0 0,-13 12 0,17-18 0,0 0 0,0 1 0,0-1 0,0 1 0,-3 5 0,-2 4 0,4-9-1365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0.26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24575,'0'2'0,"2"1"0,5 0 0,4-1 0,2-1 0,-1 3 0,-1-1 0,1 0 0,-1-1 0,2 0 0,-3 1 0,2 0 0,-2 0-8191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0.83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24575,'2'0'0,"3"0"0,1 2 0,1 1 0,2 0 0,-1 1 0,1 1 0,-2 1 0,1-1 0,-1 0-8191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1.4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24575,'2'0'0,"3"0"0,3 0 0,0 3 0,1 0 0,-2 4 0,-1 3 0,0 0 0,0 1 0,0-3 0,-1 1 0,0 1 0,2-2 0,0 0 0,0-1-8191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2.05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24575,'0'2'0,"0"3"0,3 3 0,0 2 0,2 0 0,0 0 0,-1 0 0,-1 1 0,4-1 0,0-3-8191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3.4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24575,'0'1'0,"1"-1"0,-1 0 0,1 1 0,-1-1 0,1 0 0,-1 1 0,1-1 0,-1 1 0,1-1 0,-1 1 0,1-1 0,-1 1 0,0-1 0,1 1 0,-1-1 0,0 1 0,0 0 0,1-1 0,-1 1 0,0 0 0,0-1 0,0 1 0,0 0 0,0 0 0,3 19 0,-3-18 0,3 40 0,-3-24 0,6 33 0,-3-35-455,-1 1 0,-1 28 0,-1-31-6371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5.11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120 136 24575,'0'-4'0,"-1"0"0,1 0 0,-1 0 0,0 0 0,0 1 0,0-1 0,0 0 0,-1 1 0,0-1 0,0 0 0,0 1 0,0 0 0,0 0 0,-4-5 0,0 2 0,1 1 0,-1-1 0,-1 1 0,1 0 0,-1 0 0,-7-3 0,8 4-30,1 0 1,-1 0-1,-6-7 0,3 3-1216,2 2-5580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5.68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60 67 24575,'-2'0'0,"-1"-2"0,-2-1 0,0-4 0,-4-1 0,0-2 0,2 0 0,-1 0 0,1 1 0,2 1-8191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6.21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22 80 24575,'0'-4'0,"0"-4"0,-2-1 0,-1 0 0,0-2 0,1 0 0,-2 1 0,0 0 0,1 2-8191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6.87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1 127 24575,'0'-2'0,"2"-1"0,1-2 0,0-3 0,-1-1 0,2 0 0,0 0 0,-1-4 0,0-1 0,-2 0 0,0-1 0,-1 1 0,1 2-8191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7.3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99 24575,'0'-3'0,"0"-2"0,0-3 0,2 1 0,1-2 0,0-1 0,-1-3 0,-1-2 0,0 0 0,0 2-8191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01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1119 397 24575,'0'-2'0,"-1"1"0,1-1 0,0 0 0,-1 0 0,0 1 0,1-1 0,-1 0 0,0 1 0,0-1 0,0 1 0,0-1 0,0 1 0,0 0 0,0-1 0,-1 1 0,1 0 0,0 0 0,-1 0 0,1-1 0,-2 1 0,-5-4 0,1 1 0,-14-6 0,20 10 0,-11-4 0,1 0 0,-2 0 0,1 2 0,0-1 0,-13 0 0,-63 1 0,80 2 0,-2 0 0,-1-1 0,0-1 0,1 0 0,0-1 0,-19-6 0,15 4 0,-27-6 0,34 10 0,1-1 0,0 0 0,-12-5 0,12 4 0,1 1 0,-1-1 0,0 2 0,1-1 0,-10-1 0,-21-2 0,23 2 0,0 2 0,-15-1 0,23 2 0,0 0 0,1 1 0,-1-1 0,0 1 0,1 0 0,-1 1 0,0-1 0,1 1 0,-8 4 0,7-3 0,0 0 0,0-1 0,-1 1 0,1-1 0,-1 0 0,0 0 0,1-1 0,-1 1 0,0-1 0,0-1 0,-7 1 0,-271-2 0,280 1 0,1-1 0,-1 1 0,1-1 0,-1 0 0,1 1 0,0-1 0,0-1 0,-1 1 0,1-1 0,0 1 0,0-1 0,0 0 0,-3-2 0,1 0 0,0-1 0,0 0 0,1 0 0,-1 0 0,-6-11 0,8 10 0,-1 0 0,2 0 0,-4-10 0,4 9 0,-1 0 0,-6-12 0,5 11 0,0 0 0,1-1 0,0 0 0,0 1 0,1-1 0,0 0 0,-1-12 0,2 11 0,0 1 0,-1-1 0,0 1 0,-1-1 0,0 1 0,-5-10 0,3 12-1365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8.03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1 125 24575,'0'-4'0,"2"-2"0,1-2 0,2 1 0,0-1 0,1 1 0,1-1 0,-3-1 0,2 1 0,-1 0 0,-1-1 0,1 1 0,-1-3 0,0-1 0,-2 1-8191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8.5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54 24575,'3'0'0,"2"0"0,0-2 0,3-1 0,-2-2 0,2 0 0,3 1 0,0-2 0,-2-1 0,0 0 0,-2-1 0,-2 2-8191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49.14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6 24575,'2'0'0,"4"0"0,1 0 0,6 0 0,1 0 0,2 0 0,-1 0 0,-2-2 0,-3-1-8191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5.48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24575,'0'2'0,"0"3"0,0 6 0,0 2 0,0 1 0,0 1 0,0-2-8191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6.56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24575,'2'0'0,"3"0"0,3 0 0,2 0 0,2 0 0,1 0 0,0 0 0,-2 0-8191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5:06:57.6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24575,'2'0'0,"3"0"0,3 0 0,0 0-8191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14:36:27.578"/>
    </inkml:context>
    <inkml:brush xml:id="br0">
      <inkml:brushProperty name="width" value="0.35" units="cm"/>
      <inkml:brushProperty name="height" value="0.35" units="cm"/>
      <inkml:brushProperty name="color" value="#0070C0"/>
    </inkml:brush>
  </inkml:definitions>
  <inkml:trace contextRef="#ctx0" brushRef="#br0">335 635 4915,'0'0'3,"-1"0"-1,0 0 1,1 1-1,-1-1 1,0 1-1,1-1 0,-1 0 1,0 1-1,1-1 1,-1 1-1,1-1 1,-1 1-1,1 0 1,-1-1-1,1 1 1,0 0-1,-1-1 1,1 1-1,0 0 1,-1-1-1,1 2 1,-7 18 109,6-16-79,-1 0 1,1 0 0,-1 0-1,0 0 1,0-1 0,0 1 0,-1 0-1,1-1 1,-1 1 0,0-1 0,0 0-1,0 0 1,0 0 0,0 0 0,-1-1-1,0 0 1,1 1 0,-1-1 0,0 0-1,0-1 1,0 1 0,0-1 0,-9 3-1,-4-2 92,-1 0 0,0 0 0,0-2 0,-24-2 0,1 1 400,28 1-421,6 0 121,1 1 1,-1-2 0,1 1-1,-11-3 1,16 3-193,-1 0-1,1-1 1,-1 1 0,1-1-1,0 0 1,-1 1 0,1-1-1,0 0 1,-1 0 0,1 0-1,0 0 1,0 0 0,0 0-1,0 0 1,0 0 0,0-1-1,0 1 1,0 0 0,1-1 0,-1 1-1,0 0 1,1-1 0,-1 1-1,0-3 1,1 0 25,-1 0 0,1 0 1,0 0-1,0 0 0,0 0 0,1-1 1,0 1-1,-1 0 0,1 0 0,1 1 1,-1-1-1,0 0 0,1 0 0,0 0 1,0 1-1,0-1 0,0 1 0,1 0 1,-1 0-1,1 0 0,3-3 0,2-2 103,-1 2-1,1-1 0,1 1 0,-1 0 0,1 0 1,0 1-1,13-5 0,2 2 65,0 1 0,1 2-1,0 0 1,37-2 0,16-3 147,16-2-372,-63 8-56,0 2-1,62 2 0,-33 2 16,-30-3-18,-20 0-12,0 0 1,1 1-1,-1 1 1,0 0 0,1 0-1,14 4 1,-24-4 52,1-1 1,-1 1 0,1 0 0,-1 0-1,1 0 1,-1 0 0,0 0-1,1 0 1,-1 0 0,0 0 0,0 1-1,0-1 1,1 0 0,-2 1 0,1-1-1,2 4 1,-2-2-38,0 1 1,0-1-1,0 1 1,0 0-1,0 0 0,-1-1 1,0 7-1,0 0-59,-1 0 0,0 0 0,-1 1 0,-5 17 1,4-19 43,0 0 0,-1 0 0,0-1 0,0 1 0,-1-1 0,0 0 0,0 0 0,-1-1 0,0 1 0,0-1 0,-1-1 0,0 1 0,-9 6 0,-14 13-293,26-22 286,0 0 0,-1 0 1,1 0-1,-1-1 0,0 0 1,0 1-1,0-2 0,0 1 0,-6 2 1,-28 7-156,19-5-84,0-1 0,-38 6 0,25-6-429,26-4 541,0 0 1,-1-1-1,1 0 1,-1 0-1,1-1 1,0 1 0,-1-2-1,1 1 1,-12-3-1,17 2 203,1 0-1,0 0 1,0 1-1,-1-1 1,1 0-1,0 0 1,0 0-1,0 0 1,0 0-1,0-1 1,1 1-1,-1 0 1,0 0-1,0 0 1,1-1-1,-1 1 1,1 0-1,-1-1 1,1 1-1,0-1 1,-1 1-1,1-1 1,0 1-1,0-2 1,0-7-18,0 0 1,1-15-1,1 10 11,-2-28 8,0 17 0,4-32 0,-3 50 0,1 0 0,0 0 0,0 0 0,1 0 0,0 0 0,0 0 0,0 1 0,6-9 0,14-23 0,-18 29 0,0 1 0,0-1 0,1 1 0,1 0 0,-1 1 0,16-16 0,1 6 0,-10 7 0,0 0 0,0 1 0,1 0 0,1 1 0,0 1 0,17-7 0,15-5 0,27-7 0,-68 25 0,0 1 0,0 0 0,-1 0 0,1 1 0,0 0 0,0 0 0,0 0 0,0 1 0,8 1 0,-11-1 0,-1-1 0,0 1 0,0 0 0,0-1 0,0 1 0,0 0 0,0 0 0,0 0 0,0 1 0,-1-1 0,1 0 0,0 1 0,-1-1 0,1 1 0,-1 0 0,1-1 0,-1 1 0,0 0 0,1 0 0,-1 0 0,0 0 0,0 0 0,-1 0 0,1 0 0,0 0 0,-1 0 0,1 4 0,1 27 0,-4 38 0,0-11 0,2-52 0,0 0 0,-1 0 0,0 0 0,-1-1 0,0 1 0,0 0 0,0 0 0,-1-1 0,0 0 0,-1 1 0,0-1 0,0 0 0,0-1 0,-1 1 0,0-1 0,0 0 0,-1 0 0,-11 9 0,0 0 0,13-10 0,0-1 0,-1 0 0,0 0 0,1 0 0,-1-1 0,-1 1 0,1-1 0,0 0 0,-1-1 0,0 1 0,0-1 0,-9 2 0,-6-2 0,0-1 0,-32-2 0,12 0 0,35 1 0,0-1 0,0 0 0,0 0 0,0-1 0,0 1 0,1-1 0,-11-5 0,-38-24 0,42 24 0,-1-2 0,0 1 0,1-2 0,-22-21 0,23 21 0,-20-14 0,23 19 0,0-1 0,0 0 0,1-1 0,0 1 0,0-1 0,-8-12 0,4 5 0,-17-20 0,17 22 0,1 0 0,-14-21 0,-26-65 0,45 83 0,1 1 0,1 0 0,1-1 0,-2-15 0,4 25 0,-1-5 0,0 1 0,1 0 0,0-1 0,0 1 0,1 0 0,1 0 0,4-17 0,-5 23 0,0 0 0,0 0 0,1 0 0,-1 0 0,1 0 0,-1 0 0,1 0 0,0 0 0,0 1 0,1-1 0,-1 1 0,1-1 0,-1 1 0,1 0 0,0 0 0,-1 0 0,1 0 0,0 1 0,0-1 0,0 1 0,1 0 0,-1 0 0,0 0 0,0 0 0,4 0 0,19-3 0,2 0 0,40-1 0,-47 5 0,0 1 0,28 5 0,-41-4 0,0 0 0,0 0 0,0 1 0,0 0 0,0 0 0,-1 1 0,0 0 0,0 0 0,7 6 0,7 6 0,-5-4 0,16 15 0,-27-21 0,0-1 0,0 1 0,-1 0 0,0 0 0,0 0 0,5 11 0,-3-1 0,8 30 0,-5-11 0,-6-23 0,0 0 0,-1 0 0,0 0 0,0 19 0,-6 50 0,3-67 0,-2 1 0,0-1 0,0 1 0,-2-1 0,0 0 0,0 0 0,-1-1 0,-1 0 0,-12 18 0,14-24 0,-1-1 0,0-1 0,0 1 0,0-1 0,-1 0 0,0 0 0,0-1 0,0 0 0,-13 5 0,4-1 0,12-6 0,-1 1 0,1-1 0,-1 0 0,0-1 0,0 1 0,0-1 0,-10 2 0,1-2 34,0 0 1,0 0-1,0-1 0,-1-1 0,1-1 1,-18-3-1,27 2-6,-1 1 0,1-1 1,0 0-1,0 0 0,0-1 0,0 0 0,1 1 1,0-2-1,-1 1 0,2 0 0,-7-10 0,4 6-1,1 0 0,0-1-1,0 1 1,1-1-1,0 0 1,-3-13-1,4 4 188,1 0-1,0 1 1,2-1-1,2-29 1,-1 0 80,-2 9-289,0 19 300,1 0-1,3-26 1,-1 40-305,-1 0 0,1-1 0,1 1 0,-1 0 0,1 0 0,0 0 0,0 1 0,1-1 0,5-6 0,9-12 0,-14 18-16,0 0 1,0 0-1,1 1 1,-1-1 0,1 1-1,0 0 1,1 0-1,-1 1 1,1-1-1,-1 1 1,1 1-1,0-1 1,0 1-1,1 0 1,-1 0-1,12-1 1,9-1-106,0 2 1,48 2-1,-39 1 89,-31-1-14,1 0 0,-1 0 0,0 1 0,0 0 0,0 0 0,0 0 0,-1 1 0,1 0 1,0 0-1,0 0 0,-1 0 0,0 1 0,1 0 0,-1 0 0,5 4 0,-4-3-10,-1 1-1,0 0 1,0 0-1,-1 0 1,0 0-1,1 1 1,-2-1-1,1 1 1,-1 0-1,1 0 1,-2 0-1,2 6 1,4 29-145,-3 1 0,-1 0 0,-3 56 0,-1-34 86,0-54 115,1 0 0,-1 0 0,-1 0 0,0-1 0,-4 14 0,-22 43 0,24-55 0,-16 33 0,-21 45 0,37-82 0,-1 0 0,0 0 0,0-1 0,-9 8 0,-13 17 0,24-26 9,-1 0 0,0 0-1,0 0 1,0-1 0,-1 1 0,-9 6 0,12-10-4,-1 1 1,1-1 0,0 0 0,0 0-1,-1 0 1,1 0 0,0 0 0,-1-1-1,1 1 1,-1-1 0,1 0-1,-1 1 1,1-1 0,-1 0 0,1-1-1,-1 1 1,1 0 0,-1-1 0,-4-1-1,5 1-3,1 0 1,-1 0-1,0 0 0,1-1 0,0 1 0,-1 0 1,1-1-1,0 1 0,0-1 0,0 0 0,0 1 0,0-1 1,0 0-1,0 0 0,0 1 0,1-1 0,-1 0 0,0-3 1,-6-38-38,7 40 28,-2-155-2,3 85 82,-2 15-125,2-63-108,2 104 160,0 0 0,1 0 0,0 1 0,9-20 0,-9 25 0,0 1 30,1 1 0,0 0 0,0 1 0,1-1-1,11-11 1,6-10 31,-19 25-67,0 0 0,0 1 0,0-1-1,0 1 1,1 0 0,0 1 0,-1-1-1,1 1 1,1 0 0,-1 0 0,0 0 0,1 1-1,-1 0 1,1 0 0,0 0 0,6 0-1,9-1-25,1 0-1,-1 2 1,25 1 0,-29 1 27,6-1 4,-7-1-2,0 2-1,-1 0 0,22 4 0,-32-4 3,0 0 0,0 1 0,0 0 1,0 0-1,0 0 0,-1 1 0,1-1 1,-1 1-1,0 0 0,0 0 0,0 1 0,0-1 1,0 1-1,3 5 0,5 6 1,-1 0 0,0 1 0,-1 0 0,-1 0 0,-1 1 0,11 29 0,-11-15 0,-2 0 0,0 0 0,1 48 0,-7 99 0,-1-83 0,-3 0 0,2-83 0,0 0 0,0-1 0,-1 1 0,-1-1 0,0 0 0,-6 12 0,-9 16 0,11-21 0,-1 1 0,-1-1 0,0-1 0,-2 0 0,0-1 0,-16 19 0,17-25 0,-1 1 0,0-2 0,0 1 0,-21 11 0,25-17 0,0-1 0,0 0 0,0 0 0,0 0 0,-1-1 0,1 0 0,-1-1 0,0 1 0,-12-1 0,12-2 0,0 0 0,0 0 0,1 0 0,-1-1 0,1 0 0,0-1 0,-1 0 0,1 0 0,0-1 0,1 0 0,-1-1 0,1 1 0,0-1 0,0-1 0,0 1 0,1-1 0,-1 0 0,1-1 0,1 0 0,0 0 0,0 0 0,-6-10 0,-5-10 0,1-2 0,1 0 0,1 0 0,-16-58 0,18 37 0,2-1 0,-4-80 0,12-105 0,2 116 0,-1 106 0,1-1 0,0 1 0,1-1 0,0 1 0,1 0 0,1-1 0,0 1 0,12-25 0,-9 29 0,0 0 0,1 1 0,14-15 0,1 1 0,-18 17 0,1 0 0,0 0 0,0 1 0,0 0 0,1 0 0,0 1 0,0 0 0,0 0 0,1 1 0,-1-1 0,11-2 0,-3 3 0,1 0 0,0 0 0,-1 2 0,31 0 0,-32 1 0,3 0 0,0 1 0,20 3 0,-32-3 0,1 1 0,0-1 0,-1 1 0,0 0 0,1 1 0,-1-1 0,0 1 0,0 0 0,0 0 0,5 6 0,-2-2 0,-1 0 0,-1 1 0,1 0 0,-1 1 0,0-1 0,-1 1 0,0 0 0,-1 0 0,0 1 0,0 0 0,-1-1 0,0 1 0,3 20 0,-2 8 0,-1-1 0,-4 58 0,0-34 0,1-40 0,-1 0 0,-1 0 0,-1 0 0,-1-1 0,-13 41 0,14-50 0,-2 1 0,1-2 0,-1 1 0,-1 0 0,-11 16 0,-6 6 0,17-24 0,0 0 0,0-1 0,0 1 0,-1-2 0,0 1 0,-1-1 0,-16 13 0,-47 21 0,63-35 0,0-1 0,-1-1 0,0 1 0,0-2 0,0 1 0,0-1 0,-1 0 0,1-1 0,-15 1 0,0-1 0,1-1 0,-42-3 0,61 1 0,0 0 0,0 0 0,0 0 0,1-1 0,-1 1 0,0-1 0,1 0 0,-1 0 0,1 0 0,-1 0 0,1-1 0,0 0 0,0 1 0,0-1 0,-4-6 0,-4-6 0,0 0 0,-9-19 0,14 25 0,-3-8 0,1-1 0,0 0 0,1 0 0,-7-33 0,-9-79 0,19 107 0,0-22 0,1-1 0,5-49 0,-1 22 0,-1 51 0,-1-2 0,2 0 0,0 0 0,9-45 0,-8 62 0,0 1 0,0-1 0,0 1 0,1 0 0,0 0 0,0 0 0,0 0 0,1 1 0,0-1 0,0 1 0,1 0 0,0 0 0,-1 0 0,1 1 0,1-1 0,-1 1 0,1 1 0,10-6 0,-8 5 0,0 1 0,0 0 0,1 1 0,0 0 0,-1 0 0,17 0 0,56 2 0,-34 2 0,-40-2 0,-1 0 0,1 0 0,-1 1 0,1 0 0,-1 0 0,1 1 0,-1 0 0,0 0 0,0 0 0,0 1 0,0 0 0,0 0 0,-1 0 0,1 1 0,-1 0 0,0 0 0,0 0 0,5 7 0,24 19 0,-25-24 0,-1 1 0,0 0 0,-1 0 0,0 1 0,8 10 0,16 28 0,32 50 0,-53-78 0,-1 0 0,0 1 0,9 30 0,-7-6 0,-2 1 0,-1 0 0,0 49 0,-3-37 0,2 54 0,-7-96 0,-1-1 0,0 1 0,-1-1 0,0 0 0,-1 1 0,-10 24 0,10-30 0,-2 1 0,1-1 0,-1 0 0,0-1 0,-1 1 0,1-1 0,-1 0 0,-1 0 0,0-1 0,0 0 0,-8 6 0,-5 2 0,9-5 0,-1-1 0,0 0 0,-1-1 0,-23 11 0,22-14 0,0 0 0,-1-1 0,1 0 0,-26 1 0,-61-5 0,40 0 0,51 0 0,1 1 0,-1-1 0,1-1 0,-1 0 0,1 0 0,0-1 0,0 0 0,0-1 0,0 0 0,0 0 0,-13-9 0,-36-16 0,44 23 0,1 0 0,0 0 0,1-2 0,-1 1 0,-18-17 0,25 18 0,-69-67 0,63 59 0,0 0 0,1-1 0,-15-26 0,21 31 0,0-1 0,1 0 0,1 1 0,0-1 0,0-1 0,1 1 0,-1-16 0,3-84 0,1 53 0,-2 12 0,0 27 0,1 0 0,0 0 0,1-1 0,5-25 0,-3 37 0,-1 0 0,2 0 0,-1 0 0,1 0 0,0 0 0,0 1 0,1 0 0,0 0 0,0 0 0,1 0 0,0 1 0,0 0 0,1 0 0,-1 1 0,1 0 0,0 0 0,1 0 0,-1 1 0,16-6 0,-4 3 0,1 1 0,-1 0 0,1 2 0,1 0 0,-1 1 0,0 1 0,26 1 0,-5 1 0,-8-1 0,45 6 0,-68-3 0,-1 0 0,0 1 0,0 1 0,-1-1 0,1 1 0,-1 1 0,9 6 0,21 9 0,-27-15 0,-1 0 0,1 0 0,-1 1 0,0 0 0,-1 1 0,0 0 0,0 1 0,10 10 0,1 5 0,-1 0 0,23 39 0,-36-52 0,0 1 0,-1-1 0,-1 1 0,0 0 0,0 0 0,-1 1 0,0-1 0,-1 1 0,1 17 0,-4 149 0,1-169 0,-1 1 0,-1 0 0,0-1 0,0 0 0,0 1 0,-1-1 0,-1 0 0,1-1 0,-8 12 0,5-9 0,-1 0 0,0 0 0,-1-1 0,-1 0 0,1 0 0,-15 11 0,13-14 0,0 0 0,-1-1 0,1 0 0,-15 5 0,-15 8 0,26-12 0,0-1 0,0 0 0,0-1 0,-1 0 0,0-2 0,0 0 0,-21 2 0,-110-2 0,88-4 0,33 2 0,13 0 0,0-1 0,-21-2 0,29 1 0,1 0 0,0 1 0,0-1 0,-1 0 0,1-1 0,0 1 0,0 0 0,0-1 0,0 0 0,1 0 0,-1 0 0,0 0 0,1 0 0,-4-4 0,1 0 0,0 0 0,0 0 0,0 0 0,1-1 0,0 0 0,1 0 0,0 0 0,-5-12 0,-7-23 0,11 34 0,1 1 0,0-1 0,0 0 0,1 0 0,0 0 0,-1-12 0,2-20 0,3 0 0,1 0 0,2 0 0,12-45 0,-13 65 0,2 0 0,0 0 0,0 1 0,2 0 0,1 0 0,10-17 0,-11 25 0,1 0 0,13-12 0,0 0 0,-17 18 0,1 0 0,-1 1 0,1-1 0,1 1 0,-1 0 0,0 0 0,1 1 0,0 0 0,0 0 0,0 1 0,0-1 0,0 2 0,12-3 0,9 1 0,0 1 0,34 2 0,-46 0 0,-12 0 0,1 0 0,0 0 0,-1 1 0,1 0 0,-1 0 0,0 0 0,1 0 0,-1 1 0,0 0 0,1 0 0,-1 0 0,0 0 0,-1 0 0,6 5 0,-3-2 0,-1 1 0,1 0 0,-1 1 0,0-1 0,0 1 0,7 15 0,-6-10 0,-1 1 0,0 0 0,-1 0 0,0 0 0,-1 0 0,-1 1 0,1 15 0,-2 100 0,-2-64 0,1-43 0,0 1 0,-2-1 0,-8 44 0,8-61 0,1 4 0,-1 0 0,-1-1 0,1 1 0,-2 0 0,1-1 0,-1 0 0,0 0 0,-1 0 0,0-1 0,-6 8 0,-1-1 0,-16 26 0,18-25 0,-20 23 0,24-31 0,-2 3 0,-1 0 0,0-1 0,0 0 0,-1-1 0,0 0 0,0-1 0,-1 0 0,-15 8 0,14-10 4,0 0 0,0-1 0,-1 0 0,1-1 0,-1 0 0,0-1 0,1-1 0,-1 1 0,-23-3 0,34 1 4,0 0-1,1-1 1,-1 1-1,0-1 1,1 1-1,-1-1 1,0 0 0,1 0-1,-1 1 1,1-1-1,-1-1 1,1 1-1,-1 0 1,1 0-1,0 0 1,0-1 0,-1 1-1,1 0 1,0-1-1,0 1 1,1-1-1,-1 0 1,0 1-1,0-1 1,1 0 0,-1 1-1,1-1 1,-1 0-1,1-3 1,-2-5 45,1-1 1,1 0-1,1-20 1,0 13 122,-1-118 6,1-61 280,2 165-214,1 1-1,9-36 1,-9 51-236,0 0-1,2 1 1,0-1 0,1 2 0,0-1 0,10-14-1,-5 14 283,1 0-1,19-18 1,-16 18-256,-10 10 5,1-1 1,-1 1-1,1 0 1,1 1-1,-1-1 1,1 1-1,0 1 1,-1 0-1,2 0 0,-1 0 1,0 1-1,14-2 1,2 2 97,0 0 0,-1 2 1,31 3-1,-48-2-149,-1 0 0,1 0-1,-1 0 1,1 1 0,-1 0 0,0 0 0,0 1 0,0 0 0,0 0-1,-1 0 1,1 0 0,6 6 0,-2-1-13,-1 1 0,0 0 0,0 0-1,11 20 1,-11-14 5,-2 0 1,0 0-1,0 1 0,5 27 0,1 4-350,-6-26 367,-1 1 0,-1 0 1,2 39-1,-7 69-313,-1-50-25,2-66 337,0 1 0,-1-1 0,-1 0 0,0 1 0,-7 23 0,8-37-31,-6 25-116,-2-1 1,0-1 0,-2 0-1,-27 45 1,34-62 17,-6 7-125,0 0-1,-19 20 1,25-31 234,1 0 0,-1 1 0,0-1 1,0-1-1,0 1 0,-1-1 1,1 1-1,0-1 0,-1 0 1,0-1-1,1 1 0,-1-1 1,-9 1-1,-13 0-451,-54-5 0,74 2 471,0-1 0,0 0 0,0 0 0,0-1 0,1 0 0,-1-1-1,1 1 1,0-1 0,-8-7 0,-8-3 0,14 9 0,1-1 0,1 0 0,-12-12 0,-8-6 0,15 14 0,0-1 0,1-1 0,0 1 0,1-2 0,-9-14 0,5 8 0,-3-5 0,-19-40 0,27 43 0,0 0 0,2 0 0,0 0 0,2-1 0,-4-37 0,4 30 0,-9-31 0,7 29 0,2-1 0,2 0 0,1 1 0,3-40 0,0 5 0,-3 48 0,2 0 0,0 0 0,2 0 0,0 0 0,0 0 0,9-23 0,-10 35 0,1 0 0,0 0 0,-1 1 0,2-1 0,-1 1 0,1 0 0,0 0 0,0 0 0,0 1 0,0-1 0,1 1 0,0 0 0,0 0 0,0 0 0,0 1 0,1 0 0,-1 0 0,1 0 0,0 1 0,0 0 0,11-3 0,1 3 0,0 0 0,-1 1 0,36 3 0,-8 0 0,-32-1 0,0 1 0,0 1 0,0 0 0,-1 1 0,1 0 0,-1 0 0,0 2 0,12 6 0,-13-6 0,0 1 0,-1 1 0,1-1 0,-1 2 0,13 13 0,39 53 0,-54-63 0,-1 1 0,0 0 0,-1 0 0,9 28 0,3 6 0,-8-26 0,24 53 0,-29-63 0,0-1 0,-1 1 0,-1 0 0,0 0 0,0 0 0,2 22 0,-2 71 0,-4-87 0,1-1 0,1-6 0,-1 0 0,-1-1 0,0 1 0,-3 16 0,3-23 0,0 0 0,-1 0 0,1 0 0,-1 0 0,1 0 0,-1 0 0,0 0 0,0-1 0,0 1 0,0-1 0,-1 1 0,1-1 0,-1 0 0,1 0 0,-1 0 0,0 0 0,0-1 0,-3 2 0,1-1 0,-1 1 0,0-2 0,-1 1 0,1-1 0,0 0 0,0 0 0,-10 0 0,3-1 0,1-1 0,-23-3 0,26 1 0,-1-1 0,1 1 0,0-1 0,0-1 0,1 0 0,0 0 0,-14-11 0,9 7 0,-25-15 0,21 14 0,0-1 0,1-1 0,0-1 0,-25-26 0,36 34 0,-28-32 0,22 23 0,-18-15 0,24 24 0,1 0 0,-1 0 0,1 0 0,1-1 0,-1 1 0,1-1 0,0 0 0,0 0 0,0 0 0,1-1 0,0 1 0,1 0 0,-2-11 0,0-7 0,1 0 0,1-32 0,2 46 0,-2-24 0,1-25 0,1 53 0,-1 0 0,1 1 0,0-1 0,1 1 0,-1 0 0,1-1 0,0 1 0,3-6 0,-2 8 0,0-1 0,-1 0 0,1 1 0,1 0 0,-1 0 0,0 0 0,1 0 0,0 0 0,-1 1 0,1-1 0,0 1 0,0 0 0,0 0 0,7-1 0,5-2 0,2 1 0,23-3 0,-21 4 0,13-1 0,0 2 0,44 3 0,-20 0 0,-38 1 0,0-1 0,-1 2 0,0 1 0,1 0 0,-2 1 0,1 1 0,0 1 0,-1 0 0,30 19 0,-3-4 0,-22-10 0,23 14 0,-38-20 0,0-1 0,0 1 0,0 0 0,-1 0 0,0 1 0,10 13 0,0-1 0,-12-15 0,-1-1 0,0 0 0,-1 1 0,1-1 0,-1 1 0,3 4 0,1 5 0,-2-6 0,-1 1 0,0-1 0,0 1 0,0 0 0,-1 0 0,0 0 0,-1 0 0,1 12 0,-1-12 0,-3 93 0,1-98 0,1 1 0,-1-1 0,0 0 0,0 1 0,-1-1 0,1 0 0,-1 0 0,1 0 0,-5 6 0,-23 25 0,16-19 0,5-6 0,0 0 0,0-1 0,-1 0 0,0 0 0,-1-1 0,-11 6 0,13-8 0,0-2 0,0 1 0,-1-1 0,0 0 0,1 0 0,-1-1 0,0-1 0,-14 2 0,-114-2 0,70-2 0,56 0 0,0 0 0,-18-4 0,-1-1 0,28 6 0,0 0 0,0-1 0,0 1 0,0-1 0,0 1 0,1-1 0,-1 0 0,0 1 0,0-1 0,0 0 0,1 0 0,-1-1 0,0 1 0,1 0 0,-1-1 0,1 1 0,-1 0 0,1-1 0,0 0 0,-2-2 0,1 0 0,1 1 0,0 0 0,0-1 0,0 1 0,1-1 0,-1 1 0,1-1 0,0 1 0,-1-1 0,2 0 0,-1-3 0,2-2 0,0 1 0,0-1 0,1 1 0,0 0 0,1 0 0,-1 0 0,9-12 0,-6 10 0,0 0 0,-1 0 0,6-19 0,24-82 0,-31 103 0,-1 0 0,1 0 0,8-10 0,3-8 0,-11 17 0,1 0 0,0 1 0,1 0 0,0-1 0,0 2 0,0-1 0,1 1 0,0 0 0,1 0 0,10-7 0,7-5-6,-20 15 10,0 0 0,-1 0 0,2 0 1,-1 1-1,0-1 0,1 2 0,-1-1 0,1 0 0,8-1 0,-13 4 1,0-1 0,-1 1 0,1 0 0,0 0 0,0 0 0,0 0 0,0 0 0,-1 0 0,1 1 0,0-1 0,0 0 0,0 0 0,-1 1 0,1-1 0,0 0 0,0 1 0,0-1 0,-1 1 0,1-1 0,0 1 0,-1-1 0,2 2 0,-1-1 15,0 1-1,0-1 0,0 1 1,0 0-1,-1-1 0,1 1 1,0 0-1,-1 0 1,2 3-1,-1 4 57,0 0 1,-1 0-1,0 12 1,0-16-71,-11 149 639,1-70-681,-2-4-140,8-56 239,3-15 31,0 0 0,-1 0 0,0 0 1,0 0-1,-1 0 0,-8 16 0,10-23-65,1-1 0,-1 0 0,0 0 0,1 0-1,-1 0 1,0 0 0,0 0 0,0 0 0,0 0 0,0 0-1,0 0 1,0 0 0,0-1 0,0 1 0,0 0 0,0-1 0,-1 1-1,1-1 1,0 1 0,0-1 0,-1 1 0,1-1 0,0 0-1,0 0 1,-1 0 0,1 0 0,0 0 0,-1 0 0,1 0-1,0 0 1,-1 0 0,1-1 0,0 1 0,-1 0 0,1-1-1,0 1 1,0-1 0,0 0 0,-1 1 0,0-2 0,-2-1-9,0 0 0,1 0 0,0 0 0,-1 0 1,1-1-1,0 0 0,1 1 0,-1-1 1,1 0-1,-3-6 0,-1-4 246,1-1-1,0 0 1,2-1 0,0 1 0,0-1-1,0-26 1,-2-7-60,-1-24-224,6 59 40,0 4 73,0-1 1,0 1-1,1-1 1,0 0-1,5-14 0,-6 23-78,1-1-1,0 1 1,0-1-1,1 1 1,-1 0-1,0 0 1,1-1-1,0 1 1,-1 0-1,1 0 1,0 1-1,0-1 1,0 0-1,0 1 0,0-1 1,0 1-1,0-1 1,1 1-1,-1 0 1,1 0-1,-1 0 1,1 1-1,-1-1 1,1 0-1,-1 1 1,1 0-1,3-1 0,2 1-118,0-1-1,0 1 1,12 2-1,-17-2 62,0 1 1,0 0-1,0 0 0,-1 0 0,1 0 0,0 0 0,-1 0 1,1 1-1,-1-1 0,0 1 0,1 0 0,-1 0 1,3 2-1,1 2-26,-1 1 0,1-1 0,-1 1 0,0 0 0,-1 0 0,0 1 0,0-1 0,0 1 0,-1 0 0,0 0 0,-1 0 0,3 10 0,0 21-423,1 71 0,-5-86 386,-1-9-213,0 1-1,-1 0 0,-4 20 0,4-31 263,0-1 0,0 0 0,-1 0 0,1 0 0,-1 0 0,0 0 0,0 0 1,0 0-1,-1-1 0,1 1 0,-1-1 0,0 1 0,0-1 0,0 0 0,-1 0 0,-5 4 0,1-3-4,0 1 0,-1-2 0,1 1 0,-1-1 0,0 0 1,1-1-1,-1 0 0,0 0 0,-10 0 0,5-1-39,0-1 0,-1-1 0,1 0-1,0-1 1,-17-4 0,21 3 98,-1-1 0,1 0 0,0-1 0,0 0 0,-11-9 0,-16-7 0,33 19 0,0 0 0,0 0 0,0-1 0,0 1 0,0-1 0,0 0 0,0 0 0,1 0 0,0-1 0,-6-6 0,-11-13 0,17 20 0,-1-1 0,0 0 0,1 1 0,-4-8 0,3 4 0,1 0 0,0 0 0,0 0 0,1-1 0,0 1 0,0 0 0,1-1 0,0 0 0,0-11 0,-5-28 0,4 30 0,0 0 0,1 0 0,1-20 0,1 33 0,0 1 0,0-1 0,0 1 0,0 0 0,1 0 0,-1 0 0,1-1 0,0 1 0,0 1 0,0-1 0,0 0 0,5-4 0,-2 2 0,0 0 0,0 1 0,1 0 0,0 0 0,9-5 0,-9 6 0,-1 1 0,1 1 0,-1-1 0,1 1 0,0 0 0,11-1 0,37 3 0,-24 1 0,-18-1 0,-1 0 0,1 1 0,-1 0 0,0 1 0,19 7 0,-6 0 0,34 19 0,-42-19 0,-1 1 0,19 18 0,-17-15 0,-7-4 0,-1-1 0,-1 1 0,0 0 0,12 20 0,5 6 0,-18-25 0,0 0 0,-1 0 0,0 0 0,-1 1 0,0 0 0,6 23 0,-6-13 0,-1 1 0,3 45 0,-6-57 0,0 7 0,-1-1 0,-3 31 0,2-43 0,0-1 0,0 1 0,0 0 0,-1-1 0,0 1 0,1-1 0,-2 1 0,1-1 0,0 0 0,-1 1 0,0-1 0,0-1 0,0 1 0,-6 6 0,5-8 0,1 0 0,0-1 0,-1 1 0,1 0 0,-1-1 0,1 0 0,-1 0 0,0 0 0,0 0 0,1-1 0,-9 1 0,-5-1 0,-22-2 0,36 2 0,-3-1 0,1-1 0,-1 1 0,0-1 0,1 0 0,0 0 0,-1 0 0,1-1 0,0 0 0,0 0 0,1 0 0,-7-6 0,-20-12 0,11 10 0,1-1 0,1-1 0,0-1 0,-21-21 0,31 26 1,1 0 0,0 0 0,0-1 0,1 0 1,0 0-1,1-1 0,0 1 0,1-1 0,0 0 0,0 0 0,-3-23 0,2-5 4,2 0 0,2-47 0,1 69-5,0 14 9,0 0-1,0 0 0,1 0 1,-1-1-1,1 1 0,-1 1 1,1-1-1,0 0 0,0 0 1,0 0-1,1 0 0,-1 1 1,0-1-1,1 0 0,0 1 1,0 0-1,0-1 0,0 1 1,0 0-1,0 0 0,1 0 1,-1 0-1,0 0 0,1 1 1,0-1-1,-1 1 0,1-1 1,0 1-1,0 0 0,0 0 0,0 1 1,0-1-1,0 0 0,0 1 1,0 0-1,0 0 0,4 0 1,-3 0 38,1 0 0,-1 0 0,0 0-1,1 0 1,-1 1 0,0 0 0,0 0 0,1 0 0,-1 1 0,0-1 0,0 1 0,0 0 0,-1 0 0,1 0 0,0 1 0,-1-1 0,1 1-1,-1 0 1,0 0 0,5 5 0,-2 0-58,1-1 0,-2 1 1,1 0-1,-1 0 0,0 1 0,-1-1 0,0 1 0,0 0 0,-1 0 0,3 15 0,-2 0-19,-1-1 0,-1 1 0,-2 27 0,1-13-350,0-21 344,-1 0 0,-1 0 0,-3 18 0,4-33 17,-1 1 0,0-1 0,0 1 1,0-1-1,0 1 0,-1-1 0,1 0 1,0 0-1,-1 1 0,0-1 0,1 0 1,-1-1-1,0 1 0,0 0 0,0 0 0,-1-1 1,1 1-1,-3 1 0,-5 1-33,0 1 0,0-1 0,-12 3-1,20-7 53,-5 2 0,0-1 0,0 0 0,0 0 0,0 0 0,1-1 0,-1 0 0,0 0 0,0-1 0,-13-3 0,10 2 0,0-2 0,0 1 0,0-1 0,0-1 0,-16-9 0,15 6 0,1-1 0,-18-19 0,-2 0 0,23 21 0,0 1 0,1-1 0,0 0 0,0 0 0,0-1 0,1 1 0,0-1 0,-7-17 0,8 15 0,0 0 0,1 0 0,0 0 0,0-1 0,-1-18 0,-1-2 0,2 17 0,1 0 0,-1-24 0,3 35 0,0 0 0,0 0 0,0 0 0,1 0 0,-1 0 0,1 0 0,0 1 0,-1-1 0,2 0 0,-1 0 0,0 0 0,0 1 0,1-1 0,0 1 0,-1-1 0,1 1 0,4-5 0,-3 6 0,-1-1 0,0 1 0,1 0 0,-1-1 0,1 1 0,0 0 0,-1 1 0,1-1 0,0 0 0,-1 1 0,1-1 0,3 1 0,38 1 0,-24 1 0,-8-2 0,1 0 0,0 1 0,-1 1 0,1 0 0,-1 1 0,20 6 0,-9 2 0,-1 0 0,0 2 0,-1 0 0,0 2 0,21 18 0,-31-23 0,16 21 0,-5-6 0,-9-9 0,0 0 0,-1 1 0,11 22 0,-1-3 0,-16-28 0,-1 1 0,0 0 0,-1 1 0,0-1 0,0 1 0,-1-1 0,0 1 0,-1 0 0,0 0 0,-1 1 0,1 16 0,-2-24 0,0 1 0,0 0 0,0 0 0,0 0 0,-1 0 0,0 0 0,-1 7 0,1-10 0,0 0 0,1 0 0,-1 0 0,0 1 0,0-1 0,0 0 0,0 0 0,0 0 0,0 0 0,0 0 0,0-1 0,0 1 0,0 0 0,-1 0 0,1-1 0,0 1 0,0-1 0,-1 1 0,1-1 0,-1 0 0,1 1 0,-3-1 0,-3 1 0,0 0 0,-1 0 0,1-1 0,0 0 0,-1 0 0,1-1 0,0 0 0,0 0 0,0-1 0,0 1 0,0-2 0,0 1 0,0-1 0,0 0 0,1 0 0,0-1 0,-1 0 0,-5-5 0,-7-6 0,-1 1 0,-24-13 0,28 18 0,1-1 0,0 0 0,0 0 0,1-2 0,-16-16 0,27 24 12,0 0 0,0 0 0,0 0 0,0-1 0,1 1 0,0-1 0,0 0 0,0 1 0,-1-10 0,2 11-5,1 0-1,-1 0 1,1 0 0,0 0-1,0 0 1,0 0 0,0 0-1,1 0 1,-1 0 0,1 0-1,0 0 1,0 0 0,0 0-1,0 0 1,0 0 0,1 1-1,1-4 1,2 0-10,1 1 0,-1 0 0,1 0 0,12-8 0,1-2-158,-6 5 125,-1 0 36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4:03:25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24575,'0'-2'0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4:03:26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55 24575,'29'-10'0,"-2"7"0,30 1 0,-33 2 0,45-6 0,-52 3 0,-9 2 0,-1 0 0,1 0 0,-1-1 0,14-6 0,-10 4 0,1 1 0,-1 0 0,0 0 0,1 1 0,0 1 0,-1 0 0,1 0 0,0 1 0,22 3 0,-30-2 0,1 0 0,-1 0 0,1 0 0,-1 1 0,0-1 0,1 1 0,-1 0 0,0 1 0,0-1 0,0 1 0,5 4 0,4 4 0,19 24 0,-29-31 0,78 78 0,-70-70 0,0 0 0,0 0 0,-1 1 0,13 24 0,-20-34 0,-1 1 0,1 0 0,0-1 0,7 6 0,-8-7 0,0 0 0,0 0 0,0 1 0,0-1 0,0 0 0,0 0 0,-1 1 0,1 0 0,-1-1 0,1 1 0,-1-1 0,0 1 0,1 3 0,-1 2 0,0 0 0,0 0 0,-1 1 0,0-1 0,-1 0 0,1 0 0,-2 0 0,-1 8 0,-4 9 0,-13 29 0,3-8 0,4-9 0,-2-2 0,-29 50 0,35-66 0,0 1 0,-7 22 0,13-33 0,1-3 0,0-1 0,0 1 0,-1-1 0,0 0 0,0 1 0,0-1 0,-1-1 0,1 1 0,-8 7 0,7-10 0,1 1 0,-1-1 0,1 1 0,-1-1 0,0 0 0,0-1 0,1 1 0,-1-1 0,-1 1 0,1-1 0,0 0 0,0-1 0,0 1 0,-5-1 0,4 1 0,0 0 0,1-1 0,-1 2 0,1-1 0,-1 0 0,1 1 0,0 0 0,-1 0 0,1 1 0,0-1 0,-6 6 0,7-6 0,0 0 0,0 0 0,1 1 0,-1 0 0,1-1 0,-1 1 0,1 0 0,0 0 0,0 1 0,1-1 0,-1 0 0,0 1 0,1-1 0,0 0 0,-1 7 0,0 23 0,3 50 0,1-20 0,-2 67 0,0-126-25,1 0 1,-1 0-1,1 0 0,0 0 0,1 0 0,-1 0 0,4 7 1,-1-1-1143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14:36:27.578"/>
    </inkml:context>
    <inkml:brush xml:id="br0">
      <inkml:brushProperty name="width" value="0.35" units="cm"/>
      <inkml:brushProperty name="height" value="0.35" units="cm"/>
      <inkml:brushProperty name="color" value="#0070C0"/>
    </inkml:brush>
  </inkml:definitions>
  <inkml:trace contextRef="#ctx0" brushRef="#br0">335 635 4915,'0'0'3,"-1"0"-1,0 0 1,1 1-1,-1-1 1,0 1-1,1-1 0,-1 0 1,0 1-1,1-1 1,-1 1-1,1-1 1,-1 1-1,1 0 1,-1-1-1,1 1 1,0 0-1,-1-1 1,1 1-1,0 0 1,-1-1-1,1 2 1,-7 18 109,6-16-79,-1 0 1,1 0 0,-1 0-1,0 0 1,0-1 0,0 1 0,-1 0-1,1-1 1,-1 1 0,0-1 0,0 0-1,0 0 1,0 0 0,0 0 0,-1-1-1,0 0 1,1 1 0,-1-1 0,0 0-1,0-1 1,0 1 0,0-1 0,-9 3-1,-4-2 92,-1 0 0,0 0 0,0-2 0,-24-2 0,1 1 400,28 1-421,6 0 121,1 1 1,-1-2 0,1 1-1,-11-3 1,16 3-193,-1 0-1,1-1 1,-1 1 0,1-1-1,0 0 1,-1 1 0,1-1-1,0 0 1,-1 0 0,1 0-1,0 0 1,0 0 0,0 0-1,0 0 1,0 0 0,0-1-1,0 1 1,0 0 0,1-1 0,-1 1-1,0 0 1,1-1 0,-1 1-1,0-3 1,1 0 25,-1 0 0,1 0 1,0 0-1,0 0 0,0 0 0,1-1 1,0 1-1,-1 0 0,1 0 0,1 1 1,-1-1-1,0 0 0,1 0 0,0 0 1,0 1-1,0-1 0,0 1 0,1 0 1,-1 0-1,1 0 0,3-3 0,2-2 103,-1 2-1,1-1 0,1 1 0,-1 0 0,1 0 1,0 1-1,13-5 0,2 2 65,0 1 0,1 2-1,0 0 1,37-2 0,16-3 147,16-2-372,-63 8-56,0 2-1,62 2 0,-33 2 16,-30-3-18,-20 0-12,0 0 1,1 1-1,-1 1 1,0 0 0,1 0-1,14 4 1,-24-4 52,1-1 1,-1 1 0,1 0 0,-1 0-1,1 0 1,-1 0 0,0 0-1,1 0 1,-1 0 0,0 0 0,0 1-1,0-1 1,1 0 0,-2 1 0,1-1-1,2 4 1,-2-2-38,0 1 1,0-1-1,0 1 1,0 0-1,0 0 0,-1-1 1,0 7-1,0 0-59,-1 0 0,0 0 0,-1 1 0,-5 17 1,4-19 43,0 0 0,-1 0 0,0-1 0,0 1 0,-1-1 0,0 0 0,0 0 0,-1-1 0,0 1 0,0-1 0,-1-1 0,0 1 0,-9 6 0,-14 13-293,26-22 286,0 0 0,-1 0 1,1 0-1,-1-1 0,0 0 1,0 1-1,0-2 0,0 1 0,-6 2 1,-28 7-156,19-5-84,0-1 0,-38 6 0,25-6-429,26-4 541,0 0 1,-1-1-1,1 0 1,-1 0-1,1-1 1,0 1 0,-1-2-1,1 1 1,-12-3-1,17 2 203,1 0-1,0 0 1,0 1-1,-1-1 1,1 0-1,0 0 1,0 0-1,0 0 1,0 0-1,0-1 1,1 1-1,-1 0 1,0 0-1,0 0 1,1-1-1,-1 1 1,1 0-1,-1-1 1,1 1-1,0-1 1,-1 1-1,1-1 1,0 1-1,0-2 1,0-7-18,0 0 1,1-15-1,1 10 11,-2-28 8,0 17 0,4-32 0,-3 50 0,1 0 0,0 0 0,0 0 0,1 0 0,0 0 0,0 0 0,0 1 0,6-9 0,14-23 0,-18 29 0,0 1 0,0-1 0,1 1 0,1 0 0,-1 1 0,16-16 0,1 6 0,-10 7 0,0 0 0,0 1 0,1 0 0,1 1 0,0 1 0,17-7 0,15-5 0,27-7 0,-68 25 0,0 1 0,0 0 0,-1 0 0,1 1 0,0 0 0,0 0 0,0 0 0,0 1 0,8 1 0,-11-1 0,-1-1 0,0 1 0,0 0 0,0-1 0,0 1 0,0 0 0,0 0 0,0 0 0,0 1 0,-1-1 0,1 0 0,0 1 0,-1-1 0,1 1 0,-1 0 0,1-1 0,-1 1 0,0 0 0,1 0 0,-1 0 0,0 0 0,0 0 0,-1 0 0,1 0 0,0 0 0,-1 0 0,1 4 0,1 27 0,-4 38 0,0-11 0,2-52 0,0 0 0,-1 0 0,0 0 0,-1-1 0,0 1 0,0 0 0,0 0 0,-1-1 0,0 0 0,-1 1 0,0-1 0,0 0 0,0-1 0,-1 1 0,0-1 0,0 0 0,-1 0 0,-11 9 0,0 0 0,13-10 0,0-1 0,-1 0 0,0 0 0,1 0 0,-1-1 0,-1 1 0,1-1 0,0 0 0,-1-1 0,0 1 0,0-1 0,-9 2 0,-6-2 0,0-1 0,-32-2 0,12 0 0,35 1 0,0-1 0,0 0 0,0 0 0,0-1 0,0 1 0,1-1 0,-11-5 0,-38-24 0,42 24 0,-1-2 0,0 1 0,1-2 0,-22-21 0,23 21 0,-20-14 0,23 19 0,0-1 0,0 0 0,1-1 0,0 1 0,0-1 0,-8-12 0,4 5 0,-17-20 0,17 22 0,1 0 0,-14-21 0,-26-65 0,45 83 0,1 1 0,1 0 0,1-1 0,-2-15 0,4 25 0,-1-5 0,0 1 0,1 0 0,0-1 0,0 1 0,1 0 0,1 0 0,4-17 0,-5 23 0,0 0 0,0 0 0,1 0 0,-1 0 0,1 0 0,-1 0 0,1 0 0,0 0 0,0 1 0,1-1 0,-1 1 0,1-1 0,-1 1 0,1 0 0,0 0 0,-1 0 0,1 0 0,0 1 0,0-1 0,0 1 0,1 0 0,-1 0 0,0 0 0,0 0 0,4 0 0,19-3 0,2 0 0,40-1 0,-47 5 0,0 1 0,28 5 0,-41-4 0,0 0 0,0 0 0,0 1 0,0 0 0,0 0 0,-1 1 0,0 0 0,0 0 0,7 6 0,7 6 0,-5-4 0,16 15 0,-27-21 0,0-1 0,0 1 0,-1 0 0,0 0 0,0 0 0,5 11 0,-3-1 0,8 30 0,-5-11 0,-6-23 0,0 0 0,-1 0 0,0 0 0,0 19 0,-6 50 0,3-67 0,-2 1 0,0-1 0,0 1 0,-2-1 0,0 0 0,0 0 0,-1-1 0,-1 0 0,-12 18 0,14-24 0,-1-1 0,0-1 0,0 1 0,0-1 0,-1 0 0,0 0 0,0-1 0,0 0 0,-13 5 0,4-1 0,12-6 0,-1 1 0,1-1 0,-1 0 0,0-1 0,0 1 0,0-1 0,-10 2 0,1-2 34,0 0 1,0 0-1,0-1 0,-1-1 0,1-1 1,-18-3-1,27 2-6,-1 1 0,1-1 1,0 0-1,0 0 0,0-1 0,0 0 0,1 1 1,0-2-1,-1 1 0,2 0 0,-7-10 0,4 6-1,1 0 0,0-1-1,0 1 1,1-1-1,0 0 1,-3-13-1,4 4 188,1 0-1,0 1 1,2-1-1,2-29 1,-1 0 80,-2 9-289,0 19 300,1 0-1,3-26 1,-1 40-305,-1 0 0,1-1 0,1 1 0,-1 0 0,1 0 0,0 0 0,0 1 0,1-1 0,5-6 0,9-12 0,-14 18-16,0 0 1,0 0-1,1 1 1,-1-1 0,1 1-1,0 0 1,1 0-1,-1 1 1,1-1-1,-1 1 1,1 1-1,0-1 1,0 1-1,1 0 1,-1 0-1,12-1 1,9-1-106,0 2 1,48 2-1,-39 1 89,-31-1-14,1 0 0,-1 0 0,0 1 0,0 0 0,0 0 0,0 0 0,-1 1 0,1 0 1,0 0-1,0 0 0,-1 0 0,0 1 0,1 0 0,-1 0 0,5 4 0,-4-3-10,-1 1-1,0 0 1,0 0-1,-1 0 1,0 0-1,1 1 1,-2-1-1,1 1 1,-1 0-1,1 0 1,-2 0-1,2 6 1,4 29-145,-3 1 0,-1 0 0,-3 56 0,-1-34 86,0-54 115,1 0 0,-1 0 0,-1 0 0,0-1 0,-4 14 0,-22 43 0,24-55 0,-16 33 0,-21 45 0,37-82 0,-1 0 0,0 0 0,0-1 0,-9 8 0,-13 17 0,24-26 9,-1 0 0,0 0-1,0 0 1,0-1 0,-1 1 0,-9 6 0,12-10-4,-1 1 1,1-1 0,0 0 0,0 0-1,-1 0 1,1 0 0,0 0 0,-1-1-1,1 1 1,-1-1 0,1 0-1,-1 1 1,1-1 0,-1 0 0,1-1-1,-1 1 1,1 0 0,-1-1 0,-4-1-1,5 1-3,1 0 1,-1 0-1,0 0 0,1-1 0,0 1 0,-1 0 1,1-1-1,0 1 0,0-1 0,0 0 0,0 1 0,0-1 1,0 0-1,0 0 0,0 1 0,1-1 0,-1 0 0,0-3 1,-6-38-38,7 40 28,-2-155-2,3 85 82,-2 15-125,2-63-108,2 104 160,0 0 0,1 0 0,0 1 0,9-20 0,-9 25 0,0 1 30,1 1 0,0 0 0,0 1 0,1-1-1,11-11 1,6-10 31,-19 25-67,0 0 0,0 1 0,0-1-1,0 1 1,1 0 0,0 1 0,-1-1-1,1 1 1,1 0 0,-1 0 0,0 0 0,1 1-1,-1 0 1,1 0 0,0 0 0,6 0-1,9-1-25,1 0-1,-1 2 1,25 1 0,-29 1 27,6-1 4,-7-1-2,0 2-1,-1 0 0,22 4 0,-32-4 3,0 0 0,0 1 0,0 0 1,0 0-1,0 0 0,-1 1 0,1-1 1,-1 1-1,0 0 0,0 0 0,0 1 0,0-1 1,0 1-1,3 5 0,5 6 1,-1 0 0,0 1 0,-1 0 0,-1 0 0,-1 1 0,11 29 0,-11-15 0,-2 0 0,0 0 0,1 48 0,-7 99 0,-1-83 0,-3 0 0,2-83 0,0 0 0,0-1 0,-1 1 0,-1-1 0,0 0 0,-6 12 0,-9 16 0,11-21 0,-1 1 0,-1-1 0,0-1 0,-2 0 0,0-1 0,-16 19 0,17-25 0,-1 1 0,0-2 0,0 1 0,-21 11 0,25-17 0,0-1 0,0 0 0,0 0 0,0 0 0,-1-1 0,1 0 0,-1-1 0,0 1 0,-12-1 0,12-2 0,0 0 0,0 0 0,1 0 0,-1-1 0,1 0 0,0-1 0,-1 0 0,1 0 0,0-1 0,1 0 0,-1-1 0,1 1 0,0-1 0,0-1 0,0 1 0,1-1 0,-1 0 0,1-1 0,1 0 0,0 0 0,0 0 0,-6-10 0,-5-10 0,1-2 0,1 0 0,1 0 0,-16-58 0,18 37 0,2-1 0,-4-80 0,12-105 0,2 116 0,-1 106 0,1-1 0,0 1 0,1-1 0,0 1 0,1 0 0,1-1 0,0 1 0,12-25 0,-9 29 0,0 0 0,1 1 0,14-15 0,1 1 0,-18 17 0,1 0 0,0 0 0,0 1 0,0 0 0,1 0 0,0 1 0,0 0 0,0 0 0,1 1 0,-1-1 0,11-2 0,-3 3 0,1 0 0,0 0 0,-1 2 0,31 0 0,-32 1 0,3 0 0,0 1 0,20 3 0,-32-3 0,1 1 0,0-1 0,-1 1 0,0 0 0,1 1 0,-1-1 0,0 1 0,0 0 0,0 0 0,5 6 0,-2-2 0,-1 0 0,-1 1 0,1 0 0,-1 1 0,0-1 0,-1 1 0,0 0 0,-1 0 0,0 1 0,0 0 0,-1-1 0,0 1 0,3 20 0,-2 8 0,-1-1 0,-4 58 0,0-34 0,1-40 0,-1 0 0,-1 0 0,-1 0 0,-1-1 0,-13 41 0,14-50 0,-2 1 0,1-2 0,-1 1 0,-1 0 0,-11 16 0,-6 6 0,17-24 0,0 0 0,0-1 0,0 1 0,-1-2 0,0 1 0,-1-1 0,-16 13 0,-47 21 0,63-35 0,0-1 0,-1-1 0,0 1 0,0-2 0,0 1 0,0-1 0,-1 0 0,1-1 0,-15 1 0,0-1 0,1-1 0,-42-3 0,61 1 0,0 0 0,0 0 0,0 0 0,1-1 0,-1 1 0,0-1 0,1 0 0,-1 0 0,1 0 0,-1 0 0,1-1 0,0 0 0,0 1 0,0-1 0,-4-6 0,-4-6 0,0 0 0,-9-19 0,14 25 0,-3-8 0,1-1 0,0 0 0,1 0 0,-7-33 0,-9-79 0,19 107 0,0-22 0,1-1 0,5-49 0,-1 22 0,-1 51 0,-1-2 0,2 0 0,0 0 0,9-45 0,-8 62 0,0 1 0,0-1 0,0 1 0,1 0 0,0 0 0,0 0 0,0 0 0,1 1 0,0-1 0,0 1 0,1 0 0,0 0 0,-1 0 0,1 1 0,1-1 0,-1 1 0,1 1 0,10-6 0,-8 5 0,0 1 0,0 0 0,1 1 0,0 0 0,-1 0 0,17 0 0,56 2 0,-34 2 0,-40-2 0,-1 0 0,1 0 0,-1 1 0,1 0 0,-1 0 0,1 1 0,-1 0 0,0 0 0,0 0 0,0 1 0,0 0 0,0 0 0,-1 0 0,1 1 0,-1 0 0,0 0 0,0 0 0,5 7 0,24 19 0,-25-24 0,-1 1 0,0 0 0,-1 0 0,0 1 0,8 10 0,16 28 0,32 50 0,-53-78 0,-1 0 0,0 1 0,9 30 0,-7-6 0,-2 1 0,-1 0 0,0 49 0,-3-37 0,2 54 0,-7-96 0,-1-1 0,0 1 0,-1-1 0,0 0 0,-1 1 0,-10 24 0,10-30 0,-2 1 0,1-1 0,-1 0 0,0-1 0,-1 1 0,1-1 0,-1 0 0,-1 0 0,0-1 0,0 0 0,-8 6 0,-5 2 0,9-5 0,-1-1 0,0 0 0,-1-1 0,-23 11 0,22-14 0,0 0 0,-1-1 0,1 0 0,-26 1 0,-61-5 0,40 0 0,51 0 0,1 1 0,-1-1 0,1-1 0,-1 0 0,1 0 0,0-1 0,0 0 0,0-1 0,0 0 0,0 0 0,-13-9 0,-36-16 0,44 23 0,1 0 0,0 0 0,1-2 0,-1 1 0,-18-17 0,25 18 0,-69-67 0,63 59 0,0 0 0,1-1 0,-15-26 0,21 31 0,0-1 0,1 0 0,1 1 0,0-1 0,0-1 0,1 1 0,-1-16 0,3-84 0,1 53 0,-2 12 0,0 27 0,1 0 0,0 0 0,1-1 0,5-25 0,-3 37 0,-1 0 0,2 0 0,-1 0 0,1 0 0,0 0 0,0 1 0,1 0 0,0 0 0,0 0 0,1 0 0,0 1 0,0 0 0,1 0 0,-1 1 0,1 0 0,0 0 0,1 0 0,-1 1 0,16-6 0,-4 3 0,1 1 0,-1 0 0,1 2 0,1 0 0,-1 1 0,0 1 0,26 1 0,-5 1 0,-8-1 0,45 6 0,-68-3 0,-1 0 0,0 1 0,0 1 0,-1-1 0,1 1 0,-1 1 0,9 6 0,21 9 0,-27-15 0,-1 0 0,1 0 0,-1 1 0,0 0 0,-1 1 0,0 0 0,0 1 0,10 10 0,1 5 0,-1 0 0,23 39 0,-36-52 0,0 1 0,-1-1 0,-1 1 0,0 0 0,0 0 0,-1 1 0,0-1 0,-1 1 0,1 17 0,-4 149 0,1-169 0,-1 1 0,-1 0 0,0-1 0,0 0 0,0 1 0,-1-1 0,-1 0 0,1-1 0,-8 12 0,5-9 0,-1 0 0,0 0 0,-1-1 0,-1 0 0,1 0 0,-15 11 0,13-14 0,0 0 0,-1-1 0,1 0 0,-15 5 0,-15 8 0,26-12 0,0-1 0,0 0 0,0-1 0,-1 0 0,0-2 0,0 0 0,-21 2 0,-110-2 0,88-4 0,33 2 0,13 0 0,0-1 0,-21-2 0,29 1 0,1 0 0,0 1 0,0-1 0,-1 0 0,1-1 0,0 1 0,0 0 0,0-1 0,0 0 0,1 0 0,-1 0 0,0 0 0,1 0 0,-4-4 0,1 0 0,0 0 0,0 0 0,0 0 0,1-1 0,0 0 0,1 0 0,0 0 0,-5-12 0,-7-23 0,11 34 0,1 1 0,0-1 0,0 0 0,1 0 0,0 0 0,-1-12 0,2-20 0,3 0 0,1 0 0,2 0 0,12-45 0,-13 65 0,2 0 0,0 0 0,0 1 0,2 0 0,1 0 0,10-17 0,-11 25 0,1 0 0,13-12 0,0 0 0,-17 18 0,1 0 0,-1 1 0,1-1 0,1 1 0,-1 0 0,0 0 0,1 1 0,0 0 0,0 0 0,0 1 0,0-1 0,0 2 0,12-3 0,9 1 0,0 1 0,34 2 0,-46 0 0,-12 0 0,1 0 0,0 0 0,-1 1 0,1 0 0,-1 0 0,0 0 0,1 0 0,-1 1 0,0 0 0,1 0 0,-1 0 0,0 0 0,-1 0 0,6 5 0,-3-2 0,-1 1 0,1 0 0,-1 1 0,0-1 0,0 1 0,7 15 0,-6-10 0,-1 1 0,0 0 0,-1 0 0,0 0 0,-1 0 0,-1 1 0,1 15 0,-2 100 0,-2-64 0,1-43 0,0 1 0,-2-1 0,-8 44 0,8-61 0,1 4 0,-1 0 0,-1-1 0,1 1 0,-2 0 0,1-1 0,-1 0 0,0 0 0,-1 0 0,0-1 0,-6 8 0,-1-1 0,-16 26 0,18-25 0,-20 23 0,24-31 0,-2 3 0,-1 0 0,0-1 0,0 0 0,-1-1 0,0 0 0,0-1 0,-1 0 0,-15 8 0,14-10 4,0 0 0,0-1 0,-1 0 0,1-1 0,-1 0 0,0-1 0,1-1 0,-1 1 0,-23-3 0,34 1 4,0 0-1,1-1 1,-1 1-1,0-1 1,1 1-1,-1-1 1,0 0 0,1 0-1,-1 1 1,1-1-1,-1-1 1,1 1-1,-1 0 1,1 0-1,0 0 1,0-1 0,-1 1-1,1 0 1,0-1-1,0 1 1,1-1-1,-1 0 1,0 1-1,0-1 1,1 0 0,-1 1-1,1-1 1,-1 0-1,1-3 1,-2-5 45,1-1 1,1 0-1,1-20 1,0 13 122,-1-118 6,1-61 280,2 165-214,1 1-1,9-36 1,-9 51-236,0 0-1,2 1 1,0-1 0,1 2 0,0-1 0,10-14-1,-5 14 283,1 0-1,19-18 1,-16 18-256,-10 10 5,1-1 1,-1 1-1,1 0 1,1 1-1,-1-1 1,1 1-1,0 1 1,-1 0-1,2 0 0,-1 0 1,0 1-1,14-2 1,2 2 97,0 0 0,-1 2 1,31 3-1,-48-2-149,-1 0 0,1 0-1,-1 0 1,1 1 0,-1 0 0,0 0 0,0 1 0,0 0 0,0 0-1,-1 0 1,1 0 0,6 6 0,-2-1-13,-1 1 0,0 0 0,0 0-1,11 20 1,-11-14 5,-2 0 1,0 0-1,0 1 0,5 27 0,1 4-350,-6-26 367,-1 1 0,-1 0 1,2 39-1,-7 69-313,-1-50-25,2-66 337,0 1 0,-1-1 0,-1 0 0,0 1 0,-7 23 0,8-37-31,-6 25-116,-2-1 1,0-1 0,-2 0-1,-27 45 1,34-62 17,-6 7-125,0 0-1,-19 20 1,25-31 234,1 0 0,-1 1 0,0-1 1,0-1-1,0 1 0,-1-1 1,1 1-1,0-1 0,-1 0 1,0-1-1,1 1 0,-1-1 1,-9 1-1,-13 0-451,-54-5 0,74 2 471,0-1 0,0 0 0,0 0 0,0-1 0,1 0 0,-1-1-1,1 1 1,0-1 0,-8-7 0,-8-3 0,14 9 0,1-1 0,1 0 0,-12-12 0,-8-6 0,15 14 0,0-1 0,1-1 0,0 1 0,1-2 0,-9-14 0,5 8 0,-3-5 0,-19-40 0,27 43 0,0 0 0,2 0 0,0 0 0,2-1 0,-4-37 0,4 30 0,-9-31 0,7 29 0,2-1 0,2 0 0,1 1 0,3-40 0,0 5 0,-3 48 0,2 0 0,0 0 0,2 0 0,0 0 0,0 0 0,9-23 0,-10 35 0,1 0 0,0 0 0,-1 1 0,2-1 0,-1 1 0,1 0 0,0 0 0,0 0 0,0 1 0,0-1 0,1 1 0,0 0 0,0 0 0,0 0 0,0 1 0,1 0 0,-1 0 0,1 0 0,0 1 0,0 0 0,11-3 0,1 3 0,0 0 0,-1 1 0,36 3 0,-8 0 0,-32-1 0,0 1 0,0 1 0,0 0 0,-1 1 0,1 0 0,-1 0 0,0 2 0,12 6 0,-13-6 0,0 1 0,-1 1 0,1-1 0,-1 2 0,13 13 0,39 53 0,-54-63 0,-1 1 0,0 0 0,-1 0 0,9 28 0,3 6 0,-8-26 0,24 53 0,-29-63 0,0-1 0,-1 1 0,-1 0 0,0 0 0,0 0 0,2 22 0,-2 71 0,-4-87 0,1-1 0,1-6 0,-1 0 0,-1-1 0,0 1 0,-3 16 0,3-23 0,0 0 0,-1 0 0,1 0 0,-1 0 0,1 0 0,-1 0 0,0 0 0,0-1 0,0 1 0,0-1 0,-1 1 0,1-1 0,-1 0 0,1 0 0,-1 0 0,0 0 0,0-1 0,-3 2 0,1-1 0,-1 1 0,0-2 0,-1 1 0,1-1 0,0 0 0,0 0 0,-10 0 0,3-1 0,1-1 0,-23-3 0,26 1 0,-1-1 0,1 1 0,0-1 0,0-1 0,1 0 0,0 0 0,-14-11 0,9 7 0,-25-15 0,21 14 0,0-1 0,1-1 0,0-1 0,-25-26 0,36 34 0,-28-32 0,22 23 0,-18-15 0,24 24 0,1 0 0,-1 0 0,1 0 0,1-1 0,-1 1 0,1-1 0,0 0 0,0 0 0,0 0 0,1-1 0,0 1 0,1 0 0,-2-11 0,0-7 0,1 0 0,1-32 0,2 46 0,-2-24 0,1-25 0,1 53 0,-1 0 0,1 1 0,0-1 0,1 1 0,-1 0 0,1-1 0,0 1 0,3-6 0,-2 8 0,0-1 0,-1 0 0,1 1 0,1 0 0,-1 0 0,0 0 0,1 0 0,0 0 0,-1 1 0,1-1 0,0 1 0,0 0 0,0 0 0,7-1 0,5-2 0,2 1 0,23-3 0,-21 4 0,13-1 0,0 2 0,44 3 0,-20 0 0,-38 1 0,0-1 0,-1 2 0,0 1 0,1 0 0,-2 1 0,1 1 0,0 1 0,-1 0 0,30 19 0,-3-4 0,-22-10 0,23 14 0,-38-20 0,0-1 0,0 1 0,0 0 0,-1 0 0,0 1 0,10 13 0,0-1 0,-12-15 0,-1-1 0,0 0 0,-1 1 0,1-1 0,-1 1 0,3 4 0,1 5 0,-2-6 0,-1 1 0,0-1 0,0 1 0,0 0 0,-1 0 0,0 0 0,-1 0 0,1 12 0,-1-12 0,-3 93 0,1-98 0,1 1 0,-1-1 0,0 0 0,0 1 0,-1-1 0,1 0 0,-1 0 0,1 0 0,-5 6 0,-23 25 0,16-19 0,5-6 0,0 0 0,0-1 0,-1 0 0,0 0 0,-1-1 0,-11 6 0,13-8 0,0-2 0,0 1 0,-1-1 0,0 0 0,1 0 0,-1-1 0,0-1 0,-14 2 0,-114-2 0,70-2 0,56 0 0,0 0 0,-18-4 0,-1-1 0,28 6 0,0 0 0,0-1 0,0 1 0,0-1 0,0 1 0,1-1 0,-1 0 0,0 1 0,0-1 0,0 0 0,1 0 0,-1-1 0,0 1 0,1 0 0,-1-1 0,1 1 0,-1 0 0,1-1 0,0 0 0,-2-2 0,1 0 0,1 1 0,0 0 0,0-1 0,0 1 0,1-1 0,-1 1 0,1-1 0,0 1 0,-1-1 0,2 0 0,-1-3 0,2-2 0,0 1 0,0-1 0,1 1 0,0 0 0,1 0 0,-1 0 0,9-12 0,-6 10 0,0 0 0,-1 0 0,6-19 0,24-82 0,-31 103 0,-1 0 0,1 0 0,8-10 0,3-8 0,-11 17 0,1 0 0,0 1 0,1 0 0,0-1 0,0 2 0,0-1 0,1 1 0,0 0 0,1 0 0,10-7 0,7-5-6,-20 15 10,0 0 0,-1 0 0,2 0 1,-1 1-1,0-1 0,1 2 0,-1-1 0,1 0 0,8-1 0,-13 4 1,0-1 0,-1 1 0,1 0 0,0 0 0,0 0 0,0 0 0,0 0 0,-1 0 0,1 1 0,0-1 0,0 0 0,0 0 0,-1 1 0,1-1 0,0 0 0,0 1 0,0-1 0,-1 1 0,1-1 0,0 1 0,-1-1 0,2 2 0,-1-1 15,0 1-1,0-1 0,0 1 1,0 0-1,-1-1 0,1 1 1,0 0-1,-1 0 1,2 3-1,-1 4 57,0 0 1,-1 0-1,0 12 1,0-16-71,-11 149 639,1-70-681,-2-4-140,8-56 239,3-15 31,0 0 0,-1 0 0,0 0 1,0 0-1,-1 0 0,-8 16 0,10-23-65,1-1 0,-1 0 0,0 0 0,1 0-1,-1 0 1,0 0 0,0 0 0,0 0 0,0 0 0,0 0-1,0 0 1,0 0 0,0-1 0,0 1 0,0 0 0,0-1 0,-1 1-1,1-1 1,0 1 0,0-1 0,-1 1 0,1-1 0,0 0-1,0 0 1,-1 0 0,1 0 0,0 0 0,-1 0 0,1 0-1,0 0 1,-1 0 0,1-1 0,0 1 0,-1 0 0,1-1-1,0 1 1,0-1 0,0 0 0,-1 1 0,0-2 0,-2-1-9,0 0 0,1 0 0,0 0 0,-1 0 1,1-1-1,0 0 0,1 1 0,-1-1 1,1 0-1,-3-6 0,-1-4 246,1-1-1,0 0 1,2-1 0,0 1 0,0-1-1,0-26 1,-2-7-60,-1-24-224,6 59 40,0 4 73,0-1 1,0 1-1,1-1 1,0 0-1,5-14 0,-6 23-78,1-1-1,0 1 1,0-1-1,1 1 1,-1 0-1,0 0 1,1-1-1,0 1 1,-1 0-1,1 0 1,0 1-1,0-1 1,0 0-1,0 1 0,0-1 1,0 1-1,0-1 1,1 1-1,-1 0 1,1 0-1,-1 0 1,1 1-1,-1-1 1,1 0-1,-1 1 1,1 0-1,3-1 0,2 1-118,0-1-1,0 1 1,12 2-1,-17-2 62,0 1 1,0 0-1,0 0 0,-1 0 0,1 0 0,0 0 0,-1 0 1,1 1-1,-1-1 0,0 1 0,1 0 0,-1 0 1,3 2-1,1 2-26,-1 1 0,1-1 0,-1 1 0,0 0 0,-1 0 0,0 1 0,0-1 0,0 1 0,-1 0 0,0 0 0,-1 0 0,3 10 0,0 21-423,1 71 0,-5-86 386,-1-9-213,0 1-1,-1 0 0,-4 20 0,4-31 263,0-1 0,0 0 0,-1 0 0,1 0 0,-1 0 0,0 0 0,0 0 1,0 0-1,-1-1 0,1 1 0,-1-1 0,0 1 0,0-1 0,0 0 0,-1 0 0,-5 4 0,1-3-4,0 1 0,-1-2 0,1 1 0,-1-1 0,0 0 1,1-1-1,-1 0 0,0 0 0,-10 0 0,5-1-39,0-1 0,-1-1 0,1 0-1,0-1 1,-17-4 0,21 3 98,-1-1 0,1 0 0,0-1 0,0 0 0,-11-9 0,-16-7 0,33 19 0,0 0 0,0 0 0,0-1 0,0 1 0,0-1 0,0 0 0,0 0 0,1 0 0,0-1 0,-6-6 0,-11-13 0,17 20 0,-1-1 0,0 0 0,1 1 0,-4-8 0,3 4 0,1 0 0,0 0 0,0 0 0,1-1 0,0 1 0,0 0 0,1-1 0,0 0 0,0-11 0,-5-28 0,4 30 0,0 0 0,1 0 0,1-20 0,1 33 0,0 1 0,0-1 0,0 1 0,0 0 0,1 0 0,-1 0 0,1-1 0,0 1 0,0 1 0,0-1 0,0 0 0,5-4 0,-2 2 0,0 0 0,0 1 0,1 0 0,0 0 0,9-5 0,-9 6 0,-1 1 0,1 1 0,-1-1 0,1 1 0,0 0 0,11-1 0,37 3 0,-24 1 0,-18-1 0,-1 0 0,1 1 0,-1 0 0,0 1 0,19 7 0,-6 0 0,34 19 0,-42-19 0,-1 1 0,19 18 0,-17-15 0,-7-4 0,-1-1 0,-1 1 0,0 0 0,12 20 0,5 6 0,-18-25 0,0 0 0,-1 0 0,0 0 0,-1 1 0,0 0 0,6 23 0,-6-13 0,-1 1 0,3 45 0,-6-57 0,0 7 0,-1-1 0,-3 31 0,2-43 0,0-1 0,0 1 0,0 0 0,-1-1 0,0 1 0,1-1 0,-2 1 0,1-1 0,0 0 0,-1 1 0,0-1 0,0-1 0,0 1 0,-6 6 0,5-8 0,1 0 0,0-1 0,-1 1 0,1 0 0,-1-1 0,1 0 0,-1 0 0,0 0 0,0 0 0,1-1 0,-9 1 0,-5-1 0,-22-2 0,36 2 0,-3-1 0,1-1 0,-1 1 0,0-1 0,1 0 0,0 0 0,-1 0 0,1-1 0,0 0 0,0 0 0,1 0 0,-7-6 0,-20-12 0,11 10 0,1-1 0,1-1 0,0-1 0,-21-21 0,31 26 1,1 0 0,0 0 0,0-1 0,1 0 1,0 0-1,1-1 0,0 1 0,1-1 0,0 0 0,0 0 0,-3-23 0,2-5 4,2 0 0,2-47 0,1 69-5,0 14 9,0 0-1,0 0 0,1 0 1,-1-1-1,1 1 0,-1 1 1,1-1-1,0 0 0,0 0 1,0 0-1,1 0 0,-1 1 1,0-1-1,1 0 0,0 1 1,0 0-1,0-1 0,0 1 1,0 0-1,0 0 0,1 0 1,-1 0-1,0 0 0,1 1 1,0-1-1,-1 1 0,1-1 1,0 1-1,0 0 0,0 0 0,0 1 1,0-1-1,0 0 0,0 1 1,0 0-1,0 0 0,4 0 1,-3 0 38,1 0 0,-1 0 0,0 0-1,1 0 1,-1 1 0,0 0 0,0 0 0,1 0 0,-1 1 0,0-1 0,0 1 0,0 0 0,-1 0 0,1 0 0,0 1 0,-1-1 0,1 1-1,-1 0 1,0 0 0,5 5 0,-2 0-58,1-1 0,-2 1 1,1 0-1,-1 0 0,0 1 0,-1-1 0,0 1 0,0 0 0,-1 0 0,3 15 0,-2 0-19,-1-1 0,-1 1 0,-2 27 0,1-13-350,0-21 344,-1 0 0,-1 0 0,-3 18 0,4-33 17,-1 1 0,0-1 0,0 1 1,0-1-1,0 1 0,-1-1 0,1 0 1,0 0-1,-1 1 0,0-1 0,1 0 1,-1-1-1,0 1 0,0 0 0,0 0 0,-1-1 1,1 1-1,-3 1 0,-5 1-33,0 1 0,0-1 0,-12 3-1,20-7 53,-5 2 0,0-1 0,0 0 0,0 0 0,0 0 0,1-1 0,-1 0 0,0 0 0,0-1 0,-13-3 0,10 2 0,0-2 0,0 1 0,0-1 0,0-1 0,-16-9 0,15 6 0,1-1 0,-18-19 0,-2 0 0,23 21 0,0 1 0,1-1 0,0 0 0,0 0 0,0-1 0,1 1 0,0-1 0,-7-17 0,8 15 0,0 0 0,1 0 0,0 0 0,0-1 0,-1-18 0,-1-2 0,2 17 0,1 0 0,-1-24 0,3 35 0,0 0 0,0 0 0,0 0 0,1 0 0,-1 0 0,1 0 0,0 1 0,-1-1 0,2 0 0,-1 0 0,0 0 0,0 1 0,1-1 0,0 1 0,-1-1 0,1 1 0,4-5 0,-3 6 0,-1-1 0,0 1 0,1 0 0,-1-1 0,1 1 0,0 0 0,-1 1 0,1-1 0,0 0 0,-1 1 0,1-1 0,3 1 0,38 1 0,-24 1 0,-8-2 0,1 0 0,0 1 0,-1 1 0,1 0 0,-1 1 0,20 6 0,-9 2 0,-1 0 0,0 2 0,-1 0 0,0 2 0,21 18 0,-31-23 0,16 21 0,-5-6 0,-9-9 0,0 0 0,-1 1 0,11 22 0,-1-3 0,-16-28 0,-1 1 0,0 0 0,-1 1 0,0-1 0,0 1 0,-1-1 0,0 1 0,-1 0 0,0 0 0,-1 1 0,1 16 0,-2-24 0,0 1 0,0 0 0,0 0 0,0 0 0,-1 0 0,0 0 0,-1 7 0,1-10 0,0 0 0,1 0 0,-1 0 0,0 1 0,0-1 0,0 0 0,0 0 0,0 0 0,0 0 0,0 0 0,0-1 0,0 1 0,0 0 0,-1 0 0,1-1 0,0 1 0,0-1 0,-1 1 0,1-1 0,-1 0 0,1 1 0,-3-1 0,-3 1 0,0 0 0,-1 0 0,1-1 0,0 0 0,-1 0 0,1-1 0,0 0 0,0 0 0,0-1 0,0 1 0,0-2 0,0 1 0,0-1 0,0 0 0,1 0 0,0-1 0,-1 0 0,-5-5 0,-7-6 0,-1 1 0,-24-13 0,28 18 0,1-1 0,0 0 0,0 0 0,1-2 0,-16-16 0,27 24 12,0 0 0,0 0 0,0 0 0,0-1 0,1 1 0,0-1 0,0 0 0,0 1 0,-1-10 0,2 11-5,1 0-1,-1 0 1,1 0 0,0 0-1,0 0 1,0 0 0,0 0-1,1 0 1,-1 0 0,1 0-1,0 0 1,0 0 0,0 0-1,0 0 1,0 0 0,1 1-1,1-4 1,2 0-10,1 1 0,-1 0 0,1 0 0,12-8 0,1-2-158,-6 5 125,-1 0 36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03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563 2 24575,'-17'0'0,"1"-1"0,1 1 0,-1 1 0,1 0 0,0 1 0,-1 1 0,-22 6 0,13-2 0,21-7 0,0 1 0,0 0 0,0 0 0,0 1 0,0-1 0,0 1 0,0 0 0,-6 4 0,-9 8 0,15-11 0,-1 0 0,1 0 0,-1 0 0,1 1 0,0 0 0,1 0 0,-1 0 0,1 0 0,-1 1 0,1-1 0,1 1 0,-4 6 0,-1 12 0,6-17 0,-1 1 0,0-1 0,0 0 0,-1 0 0,-5 10 0,7-15 0,-1 0 0,1 0 0,0 0 0,0 0 0,-1 0 0,1 0 0,0 0 0,-1 0 0,1 0 0,-1-1 0,1 1 0,-1 0 0,1-1 0,-1 1 0,0-1 0,-2 0 0,-32 1 0,6 0 0,5 2 0,-38 1 0,24-2 0,16 2-1365,13-1-5461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46.825"/>
    </inkml:context>
    <inkml:brush xml:id="br0">
      <inkml:brushProperty name="width" value="0.05" units="cm"/>
      <inkml:brushProperty name="height" value="0.05" units="cm"/>
      <inkml:brushProperty name="color" value="#666666"/>
    </inkml:brush>
  </inkml:definitions>
  <inkml:trace contextRef="#ctx0" brushRef="#br0">0 404 24575,'1'4'0,"-1"-1"0,1 1 0,0 0 0,0-1 0,0 1 0,0-1 0,1 0 0,-1 1 0,1-1 0,0 0 0,0 0 0,0 0 0,0 0 0,5 4 0,4 5 0,26 19 0,-25-21 0,16 12 0,0-1 0,1-2 0,1-1 0,1-1 0,1-1 0,0-2 0,1-1 0,0-2 0,1-1 0,0-1 0,1-2 0,0-2 0,0-1 0,0-2 0,0-1 0,44-5 0,47-10 0,-2-6 0,209-61 0,-236 45 0,-65 22 0,1 2 0,1 1 0,40-7 0,-45 15 0,0 1 0,45 4 0,-42-1 0,-6 1 0,0 1 0,0 1 0,0 2 0,0 0 0,-1 2 0,0 0 0,26 14 0,1 4 0,-2 2 0,54 40 0,-83-53 0,-1 1 0,-1 1 0,22 23 0,-38-37 0,0 0 0,0 0 0,0-1 0,1 1 0,-1-1 0,1 0 0,-1 0 0,1 0 0,0 0 0,0 0 0,0-1 0,0 0 0,0 0 0,0 0 0,1 0 0,-1-1 0,0 1 0,0-1 0,0 0 0,1 0 0,-1-1 0,0 1 0,0-1 0,0 0 0,0 0 0,7-3 0,5-3 0,1-1 0,-2 0 0,1-1 0,27-21 0,129-109 0,4-2 0,-165 133 0,-1 1 0,2 0 0,-1 0 0,1 1 0,0 1 0,0 0 0,0 1 0,15-4 0,-17 7 0,-1-1 0,1 2 0,0-1 0,0 1 0,-1 1 0,1 0 0,0 0 0,-1 1 0,1 0 0,-1 1 0,15 5 0,2 4 0,-1 0 0,42 28 0,42 40 0,39 24 0,-141-100 0,0 0 0,1 0 0,-1-1 0,1 0 0,15 3 0,-19-5 0,0 0 0,0-1 0,1 0 0,-1 0 0,0 0 0,0 0 0,1-1 0,-1 0 0,0 1 0,0-2 0,0 1 0,0 0 0,4-3 0,9-6 0,0 0 0,-1-2 0,0 0 0,26-26 0,0 0 0,-24 23 0,0 1 0,1 1 0,1 0 0,23-11 0,-30 19 0,0 0 0,0 0 0,1 1 0,-1 1 0,1 0 0,0 1 0,0 0 0,16 1 0,5 3 0,0 1 0,57 13 0,-90-15 0,24 3 0,0 0 0,0-2 0,34-2 0,79-11 0,-6 0 0,187 10 0,-245 8 0,-1 4 0,0 2 0,128 42 0,-176-47 0,-13-3 0,1 0 0,0-1 0,0-1 0,0 0 0,0-1 0,0 0 0,22-1 0,47-12 0,109-27 0,10-2 0,-168 35 0,0-1 0,64-20 0,-33 2 0,-3 3 0,70-36 0,-107 43 0,35-28 0,16-10 0,-67 47 0,1 0 0,0 0 0,0 1 0,1 1 0,-1-1 0,14-1 0,-17 4 0,0 1 0,0 0 0,-1 0 0,1 1 0,0-1 0,0 2 0,-1-1 0,1 1 0,-1 0 0,1 0 0,8 5 0,7 4 0,36 25 0,-51-31 0,22 16 0,0 2 0,-1 0 0,26 31 0,67 86 0,-87-98 0,-19-23 0,1-1 0,1 0 0,0-1 0,2-1 0,38 27 0,-54-41 0,0-1 0,1 1 0,-1-1 0,1 0 0,-1 0 0,1 0 0,-1 0 0,1 0 0,0-1 0,-1 0 0,1 0 0,-1 0 0,1 0 0,0 0 0,-1-1 0,1 0 0,-1 0 0,1 0 0,-1 0 0,5-2 0,5-4 0,0 0 0,-1 0 0,22-19 0,-3 3 0,225-133-570,8 15-14,-260 139 584,11-6 0,307-153 2,-235 122-7,162-47-1,-206 75-22,1 3 0,0 1 0,57 0 0,130 11 511,-155-1 259,15 5-717,158 35-1,-94-14-23,-68-11-1,-54-10 0,1-1 0,0-2 0,39 1 0,13-8 0,96-12 0,-59-11 0,-75 14 0,-35 9 0,-1 1 0,1 0 0,0 0 0,0 1 0,-1 1 0,1 0 0,12 3 0,90 27 0,-46-11 0,173 31 0,-217-47 0,0-2 0,0 0 0,43-3 0,-51-1 0,1 0 0,-1-1 0,0-1 0,0-1 0,-1 0 0,19-9 0,54-30 0,130-53 0,-215 96 0,0 1 0,0-1 0,0 0 0,0 1 0,1 0 0,-1 0 0,0 0 0,0 0 0,0 1 0,0-1 0,0 1 0,0 0 0,0 0 0,6 4 0,5 2 0,-1 0 0,20 14 0,-13-7 0,189 102 0,-79-46 0,-118-62 0,0 0 0,-1 2 0,0-1 0,14 15 0,39 48 0,-37-39 0,26 29 0,65 70 0,3-8 0,-117-120 0,-1 1 0,0-1 0,0 1 0,-1 0 0,1 0 0,-1 1 0,0-1 0,0 1 0,-1-1 0,0 1 0,0 0 0,0 0 0,-1 0 0,1 0 0,-1 0 0,-1 0 0,1 0 0,-1 1 0,-1 8 0,-1 23 0,0-15 0,2 31 0,1-46 0,0 1 0,1-1 0,-1 1 0,2-1 0,-1 0 0,1 0 0,5 10 0,13 18 0,0-1 0,30 36 0,59 60 0,-39-52 0,-20-25 0,53 76 0,-68-78 0,107 162 0,-121-181 0,-14-22 0,0 1 0,0-1 0,-1 1 0,-1 1 0,0-1 0,-1 1 0,0 0 0,4 20 0,-3 9 0,-4-22 0,1-1 0,0 0 0,2-1 0,11 31 0,33 51 0,13 29 0,43 202 0,-96-295 0,16 57 0,-5 1 0,-4 1 0,-4 0 0,0 134 0,-12-227 0,0 46 0,-2 1 0,-13 77 0,7-84 0,2-7 0,-13 40 0,17-70 0,0 0 0,-1-1 0,1 1 0,-5 5 0,5-7 0,-1 1 0,1 0 0,0-1 0,0 1 0,0 0 0,1 0 0,-2 6 0,0 10 0,1 0 0,2 0 0,1 29 0,1-5 0,-2 0 0,-1-6 0,9 75 0,-8-112 0,3 14 0,-1-1 0,2 1 0,6 17 0,-9-29 0,1 1 0,-1-1 0,1 1 0,0-1 0,0 0 0,1 0 0,-1 0 0,0 0 0,1 0 0,0-1 0,-1 1 0,1-1 0,0 1 0,1-1 0,-1 0 0,0 0 0,8 2 0,34 9 0,-35-11 0,-1 0 0,1 1 0,-1 0 0,0 0 0,0 1 0,0 0 0,0 0 0,-1 1 0,13 9 0,-13-7 0,-1 1 0,0-1 0,0 1 0,0 0 0,-1 1 0,0-1 0,-1 1 0,0 1 0,0-1 0,-1 1 0,0-1 0,-1 1 0,0 0 0,0 1 0,-1-1 0,-1 0 0,1 12 0,-2-17 0,0-1 0,1 1 0,-1-1 0,1 0 0,0 1 0,0-1 0,1 0 0,-1 1 0,1-1 0,0 0 0,0 0 0,0 0 0,1-1 0,3 6 0,-3-5 0,-2 0 0,1 0 0,0 0 0,-1 1 0,0-1 0,0 0 0,0 0 0,0 1 0,0 6 0,1 10 0,3 5-1365,-4-15-5461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1.353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721 0 24575,'-1'0'0,"-1"1"0,1-1 0,0 1 0,-1-1 0,1 1 0,0 0 0,-1 0 0,1-1 0,0 1 0,0 0 0,0 0 0,-2 2 0,-1 0 0,-28 28 0,1 1 0,2 1 0,-29 42 0,20-26 0,-308 429 0,199-239-1365,130-210-5461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2.746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1642 1 24575,'0'3'0,"-1"1"0,0-1 0,0 1 0,0-1 0,0 0 0,-1 1 0,1-1 0,-1 0 0,0 0 0,-2 3 0,-2 4 0,-61 105-10,-99 175-236,112-193-29,-272 494-1581,108-214 4243,-28 69-2387,223-405 0,-174 399 0,99-160 0,74-206 0,-147 392-1365,142-391-5461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4.611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1662 0 24575,'0'14'0,"-2"-1"0,1-1 0,-2 1 0,1 0 0,-8 17 0,3-5 0,-111 337-759,-18-5 0,-491 990-2672,574-1252 3448,-152 285 361,22 8 412,4 3 2974,161-352-3764,2 2 0,-18 74 0,-1 1 0,11-38-1365,16-41-5461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6.234"/>
    </inkml:context>
    <inkml:brush xml:id="br0">
      <inkml:brushProperty name="width" value="0.05" units="cm"/>
      <inkml:brushProperty name="height" value="0.05" units="cm"/>
      <inkml:brushProperty name="color" value="#666666"/>
    </inkml:brush>
  </inkml:definitions>
  <inkml:trace contextRef="#ctx0" brushRef="#br0">1387 1 24575,'0'4'0,"-1"0"0,0 1 0,0-1 0,0 0 0,0 0 0,-1 0 0,0 0 0,-2 5 0,-3 5 0,-42 103 0,-124 280 0,-135 186-432,98-195 195,124-212 460,8 4 0,-63 215 0,-5 197-223,37-182 0,67-307-33,26-67-1299,8-17-5494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8.082"/>
    </inkml:context>
    <inkml:brush xml:id="br0">
      <inkml:brushProperty name="width" value="0.05" units="cm"/>
      <inkml:brushProperty name="height" value="0.05" units="cm"/>
      <inkml:brushProperty name="color" value="#666666"/>
    </inkml:brush>
  </inkml:definitions>
  <inkml:trace contextRef="#ctx0" brushRef="#br0">1189 0 24575,'-49'136'0,"-8"27"0,-157 524-1509,-54 171 1611,232-747-126,-29 87-209,-15-6 1742,5-34-1457,7 3 0,-52 188-1,92-255-51,-18 65 0,14-43 0,-11 49 0,39-147-1365,1-2-5461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29:59.289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748 1 24575,'-66'193'0,"-16"-7"0,63-146 0,-217 422 0,187-371 0,-62 143 0,16 5 0,92-231 0,-69 179 0,65-171-1365,0-1-5461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30:01.811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401 0 24575,'-1'3'0,"1"0"0,-1-1 0,0 1 0,0-1 0,0 1 0,-1-1 0,1 0 0,-1 1 0,-1 1 0,-6 11 0,-19 41 0,-50 74 0,41-74 0,-29 64 0,29-43 0,-61 147 0,67-137-1365,27-75-5461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30:58.929"/>
    </inkml:context>
    <inkml:brush xml:id="br0">
      <inkml:brushProperty name="width" value="0.05" units="cm"/>
      <inkml:brushProperty name="height" value="0.05" units="cm"/>
      <inkml:brushProperty name="color" value="#00B0F0"/>
    </inkml:brush>
  </inkml:definitions>
  <inkml:trace contextRef="#ctx0" brushRef="#br0">1 605 24575,'253'111'0,"-118"-56"0,160 62 0,8-23 0,81-4 0,-314-77 0,1-3 0,0-3 0,83-2 0,-71-5 0,103-2 0,-162-1 0,1-1 0,34-10 0,-3 1 0,8-3 0,118-48 0,-170 60 0,139-62 0,10-4 0,-106 50 0,0 3 0,58-10 0,-73 20 0,0 2 0,-1 1 0,74 4 0,-97 1 0,0 1 0,-1 0 0,1 1 0,-1 1 0,1 0 0,-1 1 0,0 1 0,23 12 0,29 16 0,-45-24 0,-1 1 0,0 1 0,28 20 0,81 58 0,-49-38 0,-50-30 0,1-2 0,2-1 0,41 17 0,-56-28 0,1-1 0,0-2 0,0 0 0,0-1 0,0 0 0,1-2 0,33 0 0,-22-5 0,0 0 0,48-12 0,62-26 0,-84 24 0,318-87-438,273-87-556,-499 133 1474,53-16 399,-172 66-852,0 2 0,51-4-1,63 5-39,-77 4 19,246-1-6,-252 2 0,-46 0 0,0 1 0,-1 1 0,1 1 0,0 0 0,-1 1 0,24 9 0,-15-3 0,-1 1 0,0 2 0,27 18 0,-25-13 0,0 1 0,24 23 0,-15-8 0,3-1 0,0-2 0,49 30 0,-75-54 0,1-1 0,1 1 0,-1-2 0,1 0 0,0 0 0,0-1 0,0-1 0,1 0 0,-1-1 0,1 0 0,0-1 0,-1-1 0,1 0 0,0-1 0,26-5 0,193-62 0,-138 37 0,62-17 0,62-19 0,-180 55 0,61-25 0,59-28 0,-113 49 0,48-10 0,42-16 0,-91 26 0,1 2 0,51-10 0,97-7 0,-98 16 0,1-1 0,70-11 0,-114 21 0,64 2 0,-73 4 0,88 5 0,-113-3 0,1 1 0,-1 0 0,0 2 0,31 11 0,-2 6 0,54 34 0,-18-9 0,-70-40 0,1-1 0,0-1 0,0 0 0,0-1 0,0 0 0,1-2 0,16 2 0,114-3 0,-92-3 0,14 2 0,-1 3 0,1 3 0,66 15 0,-84-14 0,0-1 0,95-3 0,-110-3 0,775 0 0,-794-1 0,-1 0 0,1-1 0,0-1 0,-1 0 0,1-1 0,-1 0 0,0-2 0,-1 0 0,17-9 0,11-9 0,64-50 0,-95 66 0,247-182 0,-160 122 0,-65 47 0,33-32 0,2-1 0,-43 32 0,46-30 0,-38 27 0,-29 21 0,1 0 0,0 0 0,0 0 0,0 1 0,1-1 0,-1 1 0,1 1 0,0-1 0,9-2 0,65-20-1365,-69 22-5461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30:05.609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839 205 24575,'-3'-4'0,"1"1"0,0 0 0,-1 0 0,1-1 0,-1 2 0,0-1 0,0 0 0,0 0 0,-1 1 0,1 0 0,-7-4 0,0 0 0,1-1 0,-38-25 0,-95-49 0,127 74 0,-1 1 0,1 0 0,-1 1 0,0 0 0,0 2 0,-1 0 0,1 0 0,-1 2 0,1 0 0,-1 1 0,-20 2 0,28 0 0,0 0 0,-1 1 0,1 0 0,1 0 0,-1 1 0,0 0 0,1 1 0,0 0 0,-15 11 0,-1 5 0,-34 38 0,44-44 0,-18 19 0,1 1 0,1 1 0,-35 60 0,61-90 0,1 1 0,1 0 0,-1-1 0,1 1 0,1 0 0,-1 0 0,1 0 0,0 8 0,2 59 0,0-35 0,-1 23 0,2 60 0,0-97 0,1 1 0,11 43 0,-3-31 0,1-2 0,19 41 0,-23-60 0,1-1 0,1 1 0,0-2 0,2 0 0,-1 0 0,21 19 0,-27-29 0,102 88 0,-93-82 0,0-2 0,0 0 0,1-1 0,0 0 0,1-1 0,22 7 0,-11-6 0,-2 0 0,0-1 0,0-2 0,0 0 0,50 2 0,-50-7 0,-1-1 0,0-1 0,0-1 0,0-1 0,0-1 0,30-12 0,24-13 0,-63 24 0,-10 5 0,0-1 0,0 0 0,0 0 0,-1-1 0,1 0 0,0 1 0,-1-2 0,0 1 0,0 0 0,0-1 0,0 0 0,5-5 0,0-3 0,-1-1 0,0 0 0,13-27 0,-8 10 0,-8 19 0,0 0 0,0-1 0,-1 0 0,3-16 0,0-55 0,-3 32 0,1-217 0,-6 163 0,1 94 0,0 1 0,-1-1 0,-1 1 0,1 0 0,-1 0 0,-1-1 0,0 1 0,-1 1 0,0-1 0,0 0 0,-1 1 0,0 0 0,0 0 0,-8-8 0,-3-4-49,10 12-280,0 1 0,-1 0 0,-16-15 0,15 17-6497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05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797 225 24575,'0'-1'0,"-1"-1"0,1 1 0,-1-1 0,1 1 0,-1-1 0,0 1 0,0 0 0,0-1 0,0 1 0,0 0 0,0 0 0,0 0 0,0 0 0,0 0 0,-3-2 0,-20-13 0,18 13 0,-1 1 0,0 0 0,1 0 0,-1 1 0,0 0 0,0 0 0,0 0 0,0 1 0,0 0 0,0 1 0,-9 1 0,5-1 0,1-1 0,-1 1 0,-17-3 0,21 0 0,0 0 0,1 0 0,-9-4 0,-8-3 0,9 5 0,0 0 0,0 2 0,0-1 0,-1 2 0,-20 0 0,3 1 0,-5 1 0,0-1 0,-49-8 0,73 7 0,-1-2 0,1 0 0,0 0 0,0-1 0,0-1 0,1 0 0,-19-11 0,22 10 0,2 1 0,0 1 0,-1 0 0,1 0 0,-1 0 0,-12-4 0,16 7 0,1-1 0,-1 0 0,1 0 0,0 0 0,-1 0 0,1-1 0,0 1 0,0-1 0,1 1 0,-1-1 0,-2-4 0,-10-9 0,14 15-106,-4-5 340,5 6-270,0 0-1,0 0 1,0 0 0,0-1-1,0 1 1,0 0-1,0 0 1,0 0 0,0 0-1,0-1 1,0 1-1,0 0 1,0 0-1,0 0 1,0 0 0,0-1-1,0 1 1,0 0-1,0 0 1,0 0-1,0 0 1,1-1 0,-1 1-1,0 0 1,0 0-1,0 0 1,0 0-1,0 0 1,1 0 0,-1 0-1,0 0 1,0-1-1,0 1 1,0 0-1,0 0 1,1 0 0,-1 0-1,0 0 1,0 0-1,1 0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30:08.809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305 0 24575,'0'512'0,"1"-487"0,2-1 0,0 0 0,10 31 0,3 24 0,-2 113 0,-15 3 0,-1-65 0,3 322 0,5-354 0,0-3 0,-6-35 0,1 29 0,-13 112 0,-8-98 0,0-5 0,19-94 0,-1 10 0,0 1 0,0-1 0,-2 0 0,0 0 0,0-1 0,-8 14 0,-4 4 0,2 1 0,1 0 0,-14 48 0,22-61 0,-2 0 0,-13 26 0,-6 19 0,-62 206 0,28-113-1365,53-138-5461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2:30:11.753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0 24575,'1'11'0,"1"-1"0,0 0 0,1 0 0,0 0 0,0 0 0,1 0 0,5 10 0,-1-2 0,78 197 0,-26-88 0,-12-32 0,-34-63 0,27 43 0,-32-58 0,0 0 0,11 31 0,-14-31 0,1 1 0,19 31 0,-16-32 0,0 0 0,-2 0 0,10 28 0,-8-22 40,1-1 0,19 29 0,-18-31-535,0 1 0,13 33 0,-20-42-6331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40.357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98 0 24575,'-1'27'0,"-7"43"0,6-51 0,0 22 0,2-26 0,0 1 0,-6 28 0,2-10 0,4-29 0,0 1 0,-1-1 0,0 0 0,0 1 0,0-1 0,0 0 0,-4 9 0,-1 0 0,1 0 0,0 0 0,1 1 0,-2 18 0,2-13 0,-9 27 0,11-40-341,-1 0 0,0 0-1,-5 8 1,2-7-6485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41.572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197 0 24575,'-1'3'0,"1"-1"0,-1 1 0,0-1 0,1 1 0,-1-1 0,0 0 0,-1 0 0,1 1 0,0-1 0,-1 0 0,1 0 0,-1 0 0,1 0 0,-1-1 0,-3 4 0,-12 15 0,6-2 0,-1 0 0,1 1 0,-12 31 0,19-42 0,0 1 0,-10 14 0,9-15 0,0 0 0,1 0 0,-5 11 0,-14 60 82,-9 21-1529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46.738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15 1 24575,'0'2'0,"0"5"0,0 3 0,-2 0 0,-1 0 0,-2-1 0,1-1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46.954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 1 24575,'2'0'0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47.999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1 24575,'0'2'0,"1"-1"0,-1 1 0,0 0 0,0-1 0,1 1 0,-1 0 0,1-1 0,0 1 0,-1-1 0,1 1 0,0-1 0,0 1 0,0-1 0,0 1 0,0-1 0,0 0 0,0 0 0,1 0 0,-1 1 0,0-1 0,1 0 0,-1-1 0,1 1 0,-1 0 0,1 0 0,-1-1 0,3 2 0,6 1 0,0 0 0,0-1 0,17 2 0,2 0 0,-20-2-455,1 0 0,15 0 0,-13-1-6371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1:59.355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356 1207 24575,'1'-5'0,"-1"-1"0,1 1 0,0 0 0,0 0 0,0 0 0,1 0 0,0 0 0,3-6 0,24-37 0,-23 40 0,18-23 0,-17 21 0,1 1 0,8-15 0,29-66 0,-39 76 0,2 1 0,0 0 0,13-17 0,11-15 0,-5-2 0,-24 42 0,0 0 0,0 1 0,0 0 0,1 0 0,-1 0 0,1 0 0,0 0 0,6-4 0,-5 4 0,0 1 0,-1-2 0,1 1 0,-1 0 0,0-1 0,5-7 0,-4 2 0,2-3 0,1 0 0,14-18 0,-21 30 0,0 0 0,0 0 0,-1 0 0,1-1 0,0 1 0,-1-1 0,1 1 0,0 0 0,-1-1 0,0 1 0,1-1 0,-1 1 0,0-1 0,0 1 0,0-1 0,0 1 0,0-1 0,0 1 0,0-1 0,-1 1 0,1-1 0,0 1 0,-1 0 0,1-1 0,-1 1 0,0-1 0,1 1 0,-1 0 0,0 0 0,-2-3 0,-2-3 0,-1 0 0,-1 1 0,1-1 0,-9-5 0,5 3 0,-16-12 0,13 10 0,0-1 0,-13-13 0,16 14 0,-1 1 0,-22-17 0,22 18 0,0 0 0,0 0 0,-11-13 0,12 11 0,0 1 0,-1 1 0,-17-13 0,16 13 0,0 0 0,-17-19 0,17 17 0,1 1 0,-2 0 0,0 0 0,-13-7 0,9 6 0,-29-24 0,33 24 0,0 0 0,-1 0 0,-30-16 0,32 20 0,1 0 0,-19-17 0,21 16 0,-1 0 0,0 1 0,-21-12 0,25 15-159,-1 0 0,1 0 0,-8-7 0,10 8-570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13.15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59 14 24575,'6'0'0,"-1"0"0,1 0 0,0 1 0,-1-1 0,1 2 0,5 0 0,-9-1 0,-1 0 0,1-1 0,-1 1 0,1 0 0,-1 0 0,1 0 0,-1 0 0,0 0 0,1 1 0,-1-1 0,0 0 0,0 1 0,0-1 0,0 0 0,0 1 0,0 0 0,0-1 0,-1 1 0,1-1 0,0 1 0,-1 0 0,1-1 0,-1 4 0,1 2 0,0-1 0,-1 0 0,0 1 0,0-1 0,0 1 0,-1-1 0,-2 7 0,3-12 0,0 1 0,0-1 0,-1 1 0,1-1 0,-1 1 0,1-1 0,-1 1 0,0-1 0,0 1 0,0-1 0,1 0 0,-1 0 0,0 1 0,0-1 0,-1 0 0,1 0 0,0 0 0,0 0 0,-1 0 0,1 0 0,0 0 0,-1-1 0,1 1 0,-1 0 0,1-1 0,-1 1 0,1-1 0,-1 0 0,1 1 0,-1-1 0,1 0 0,-1 0 0,-2 0 0,3 0 0,0 0 0,0 0 0,1-1 0,-1 1 0,0 0 0,0-1 0,1 1 0,-1 0 0,0-1 0,0 1 0,1-1 0,-1 1 0,1-1 0,-1 1 0,0-1 0,1 0 0,-1 1 0,1-1 0,-1 0 0,1 1 0,-1-1 0,1 0 0,0 0 0,-1 0 0,1 1 0,0-1 0,0 0 0,0 0 0,-1 0 0,1 1 0,0-1 0,0 0 0,0 0 0,0 0 0,1 0 0,-1 1 0,0-1 0,0 0 0,0 0 0,1 0 0,-1 1 0,0-1 0,1 0 0,-1 0 0,0 1 0,1-1 0,-1 0 0,1 1 0,0-2 0,-1 2 0,1 0 0,-1 0 0,0 0 0,1 0 0,-1-1 0,0 1 0,1 0 0,-1 0 0,0 0 0,1 0 0,-1 0 0,0 0 0,1 0 0,-1 0 0,0 0 0,1 1 0,-1-1 0,0 0 0,1 0 0,-1 0 0,0 0 0,1 0 0,-1 0 0,0 1 0,1-1 0,-1 0 0,0 0 0,0 1 0,1-1 0,-1 0 0,0 0 0,0 1 0,0-1 0,1 0 0,-1 0 0,0 1 0,0-1 0,0 0 0,0 1 0,0-1 0,0 0 0,1 1 0,-1 0 0,0 0 0,0 0 0,1 0 0,-1 0 0,0 0 0,0 0 0,0 0 0,0 0 0,0 0 0,0 0 0,0 0 0,0 0 0,0 0 0,0 0 0,-1 1 0,1-2 0,0 0 0,0 0 0,0 0 0,0 0 0,0 0 0,0 0 0,0 0 0,0 0 0,-1 0 0,1 0 0,0 0 0,0 0 0,0 0 0,0 0 0,0 0 0,0 0 0,0 0 0,-1 0 0,1 0 0,0 0 0,0-1 0,0 1 0,0 0 0,0 0 0,0 0 0,0 0 0,0 0 0,0 0 0,0 0 0,0 0 0,-1 0 0,1 0 0,0 0 0,0-1 0,0 1 0,0 0 0,0 0 0,0 0 0,0 0 0,0 0 0,0 0 0,0 0 0,0 0 0,0-1 0,0 1 0,0 0 0,0 0 0,0 0 0,0 0 0,0 0 0,0 0 0,0 0 0,0-1 0,-2-6 0,2 2 0,0 1 0,0-1 0,0 0 0,0 1 0,1-1 0,-1 1 0,1-1 0,0 1 0,1-1 0,-1 1 0,4-7 0,-4 9 0,0 0 0,0 0 0,1-1 0,-1 1 0,1 0 0,0 0 0,-1 1 0,1-1 0,0 0 0,0 0 0,0 1 0,0-1 0,0 1 0,1 0 0,-1 0 0,0 0 0,1 0 0,-1 0 0,0 0 0,1 0 0,-1 1 0,4-1 0,-5 1 0,0 0 0,-1 0 0,1 0 0,0 0 0,0 0 0,0 0 0,-1 0 0,1 0 0,0 0 0,0 1 0,-1-1 0,1 0 0,0 1 0,0-1 0,-1 0 0,1 1 0,0-1 0,-1 1 0,1-1 0,-1 1 0,1-1 0,-1 1 0,1-1 0,-1 1 0,1 0 0,0 0 0,-1 1 0,1-1 0,0 1 0,-1 0 0,1 0 0,-1-1 0,0 1 0,0 0 0,0 0 0,0 0 0,0-1 0,0 3 0,-1 1 0,0 1 0,0-1 0,0 0 0,-1 1 0,0-1 0,-4 9 0,3-10 0,0 0 0,0 0 0,0-1 0,-1 1 0,1-1 0,-1 0 0,0 0 0,-6 4 0,8-6 0,1 0 0,-1 0 0,1 0 0,-1-1 0,1 1 0,-1 0 0,0-1 0,1 0 0,-1 1 0,0-1 0,1 0 0,-1 1 0,0-1 0,0 0 0,1-1 0,-1 1 0,0 0 0,1 0 0,-1-1 0,0 1 0,1-1 0,-1 1 0,0-1 0,1 0 0,-1 1 0,1-1 0,-2-1 0,1 0 0,0-1 0,0 1 0,1 0 0,-1 0 0,1-1 0,0 1 0,0-1 0,0 1 0,0-1 0,0 0 0,0 1 0,0-5 0,-3-33 0,4 22 0,0 14 0,0 13 0,0-6 0,0-1 0,0 1 0,-1-1 0,1 1 0,-1 0 0,1-1 0,-1 1 0,0-1 0,0 1 0,-1 1 0,2-3 0,-1-1 0,1 0 0,0 1 0,0-1 0,-1 0 0,1 1 0,0-1 0,0 0 0,-1 0 0,1 1 0,0-1 0,-1 0 0,1 0 0,0 0 0,-1 1 0,1-1 0,-1 0 0,1 0 0,0 0 0,-1 0 0,1 0 0,-1 0 0,1 0 0,0 0 0,-1 0 0,0 0 0,0 0 0,0-1 0,0 1 0,1-1 0,-1 1 0,0-1 0,0 1 0,0-1 0,0 0 0,1 0 0,-1 1 0,0-1 0,0 0 0,1 0 0,-2-2 0,0 0 0,0 0 0,0-1 0,0 1 0,1-1 0,-1 0 0,1 0 0,0 0 0,0 1 0,0-1 0,0-6 0,1 8 0,0 1 0,0 0 0,0 0 0,0 0 0,0 0 0,1 0 0,-1-1 0,0 1 0,1 0 0,-1 0 0,1 0 0,-1 0 0,1 0 0,0 0 0,-1 0 0,1 1 0,0-1 0,-1 0 0,1 0 0,0 0 0,0 1 0,0-1 0,0 0 0,0 1 0,0-1 0,0 1 0,0-1 0,0 1 0,0-1 0,0 1 0,0 0 0,1 0 0,-1-1 0,0 1 0,0 0 0,0 0 0,0 0 0,0 0 0,1 0 0,0 1 0,-1-1 0,0 0 0,0 0 0,0 0 0,0 0 0,0 0 0,0 1 0,0-1 0,0 0 0,0 1 0,0-1 0,0 1 0,0-1 0,0 1 0,0-1 0,0 1 0,0 0 0,0-1 0,-1 1 0,1 0 0,0 0 0,-1 0 0,2 1 0,-1 0 0,0 0 0,0 0 0,-1 0 0,1 0 0,0 1 0,-1-1 0,1 0 0,-1 1 0,0 3 0,0 3 0,-1 0 0,0 0 0,-1 0 0,-2 10 0,2-13 0,1-1 0,0 0 0,-1-1 0,0 1 0,-1 0 0,1 0 0,-1-1 0,1 0 0,-7 8 0,9-12 0,-1 0 0,1 1 0,0-1 0,0 0 0,0 0 0,-1 0 0,1 1 0,0-1 0,0 0 0,-1 0 0,1 0 0,0 0 0,0 0 0,-1 0 0,1 0 0,0 1 0,-1-1 0,1 0 0,0 0 0,0 0 0,-1 0 0,1 0 0,0 0 0,-1 0 0,1 0 0,0 0 0,0-1 0,-1 1 0,1 0 0,0 0 0,0 0 0,-1 0 0,1 0 0,-4-10 0,4 7 0,0 0 0,0 0 0,0 0 0,1 1 0,-1-1 0,1-3 0,1 2 0,0 1 0,-1-1 0,1 1 0,1 0 0,-1-1 0,4-3 0,-6 7 0,1-1 0,-1 1 0,0-1 0,1 1 0,-1 0 0,1-1 0,-1 1 0,1 0 0,-1-1 0,1 1 0,-1 0 0,1 0 0,-1-1 0,1 1 0,-1 0 0,1 0 0,-1 0 0,1 0 0,-1 0 0,1 0 0,-1 0 0,1 0 0,0 0 0,-1 0 0,1 0 0,-1 0 0,1 0 0,-1 0 0,1 1 0,-1-1 0,1 0 0,-1 0 0,1 0 0,-1 1 0,1-1 0,-1 0 0,1 1 0,-1-1 0,0 1 0,1-1 0,-1 0 0,0 1 0,1-1 0,-1 1 0,0-1 0,1 1 0,-1-1 0,0 1 0,0-1 0,0 1 0,1-1 0,-1 2 0,0-2 0,1 1 0,-1-1 0,1 1 0,-1 0 0,1-1 0,-1 0 0,1 1 0,-1-1 0,1 1 0,0-1 0,-1 0 0,1 1 0,0-1 0,-1 0 0,1 1 0,0-1 0,-1 0 0,1 0 0,0 0 0,0 0 0,-1 0 0,1 0 0,1 0 0,23-2 0,-21 2 0,-1-1 0,1 1 0,-1 0 0,1 0 0,0 0 0,4 0 0,-7 1 0,0-1 0,-1 0 0,1 0 0,0 1 0,0-1 0,0 0 0,0 1 0,0-1 0,-1 1 0,1-1 0,0 1 0,0-1 0,-1 1 0,1 0 0,-1-1 0,1 1 0,0 0 0,-1 0 0,1-1 0,-1 1 0,1 0 0,-1 0 0,0 0 0,1-1 0,-1 1 0,0 0 0,0 0 0,1 0 0,-1 0 0,0 0 0,0 0 0,0 0 0,0 0 0,0 0 0,0-1 0,-1 1 0,1 0 0,0 0 0,0 0 0,-1 0 0,1 0 0,0 0 0,-1-1 0,1 1 0,-2 1 0,0 2 0,0-1 0,0 0 0,0 1 0,-1-1 0,0 0 0,1 0 0,-1-1 0,0 1 0,-5 2 0,5-3 0,0 0 0,0-1 0,0 0 0,-1 1 0,1-1 0,-1 0 0,1 0 0,-1-1 0,1 1 0,-1-1 0,-6 0 0,9 0 0,-1 0 0,1 0 0,0-1 0,0 1 0,-1 0 0,1-1 0,0 1 0,0-1 0,0 1 0,0-1 0,-1 1 0,1-1 0,0 0 0,0 0 0,0 1 0,0-1 0,0 0 0,1 0 0,-1 0 0,0 0 0,0 0 0,1 0 0,-1 0 0,0-1 0,1 1 0,-1 0 0,1 0 0,-1 0 0,1-1 0,0 1 0,0 0 0,-1 0 0,1-1 0,0 1 0,0-2 0,1 2 0,-1-1 0,0 1 0,0 0 0,1 0 0,-1 0 0,0 0 0,1 0 0,-1 0 0,1-1 0,0 1 0,-1 0 0,1 0 0,0 1 0,0-1 0,-1 0 0,1 0 0,0 0 0,0 0 0,0 1 0,0-1 0,0 0 0,0 1 0,0-1 0,0 1 0,0-1 0,0 1 0,2-1 0,-2 1 0,0 0 0,0-1 0,0 1 0,0 0 0,0 0 0,0-1 0,0 1 0,0 0 0,0 0 0,0 0 0,0 1 0,0-1 0,0 0 0,0 0 0,0 0 0,0 1 0,0-1 0,0 0 0,0 1 0,0-1 0,0 1 0,0-1 0,0 1 0,0 0 0,-1-1 0,1 1 0,0 0 0,0 0 0,-1-1 0,2 3 0,-2-3 0,0 0 0,0 0 0,0 1 0,0-1 0,0 0 0,0 0 0,1 0 0,-1 1 0,0-1 0,0 0 0,0 0 0,0 1 0,0-1 0,0 0 0,0 0 0,0 1 0,-1-1 0,1 0 0,0 0 0,0 1 0,0-1 0,0 0 0,0 0 0,0 1 0,0-1 0,0 0 0,-1 0 0,1 0 0,0 1 0,0-1 0,0 0 0,-1 0 0,-9 4 0,-11-3 0,20-2 0,-1 1 0,1-1 0,-1 0 0,0 0 0,1 0 0,0 0 0,-1 0 0,1 0 0,0 0 0,-1 0 0,1 0 0,0-1 0,0 1 0,0-1 0,0 1 0,0 0 0,0-1 0,0-1 0,1 2 0,-1 0 0,1 1 0,0-1 0,0 0 0,0 0 0,0 1 0,0-1 0,0 0 0,0 1 0,0-1 0,0 0 0,0 0 0,0 1 0,1-1 0,-1 0 0,0 1 0,0-1 0,1 0 0,-1 1 0,0-1 0,1 0 0,-1 1 0,1-1 0,-1 1 0,1-1 0,-1 1 0,1-1 0,-1 1 0,1-1 0,0 1 0,-1-1 0,1 1 0,0 0 0,-1-1 0,1 1 0,0 0 0,-1 0 0,1 0 0,0-1 0,-1 1 0,1 0 0,0 0 0,1 0 0,1 0 0,0 0 0,0-1 0,-1 1 0,1 0 0,0 1 0,0-1 0,0 0 0,0 1 0,0 0 0,0-1 0,-1 1 0,5 2 0,-6-2 0,0-1 0,0 1 0,0-1 0,0 1 0,0 0 0,-1 0 0,1-1 0,0 1 0,0 0 0,0 0 0,-1 0 0,1 0 0,-1 0 0,1 0 0,0 0 0,-1 0 0,0 0 0,1 0 0,-1 0 0,0 0 0,1 0 0,-1 0 0,0 0 0,0 1 0,0-1 0,0 0 0,0 0 0,0 0 0,0 0 0,-1 0 0,1 1 0,0-1 0,0 0 0,-2 1 0,1 2 0,-1 0 0,-1 0 0,1 0 0,-1 0 0,1 0 0,-5 3 0,6-6 0,0 0 0,0 0 0,1 0 0,-1-1 0,0 1 0,0-1 0,0 1 0,0 0 0,0-1 0,0 1 0,0-1 0,-1 0 0,0 1 0,1-1 0,1 0 0,-1 0 0,0 0 0,1 0 0,-1-1 0,0 1 0,1 0 0,-1 0 0,1 0 0,-1-1 0,1 1 0,-1 0 0,1-1 0,-1 1 0,1-1 0,-1 1 0,1 0 0,-1-1 0,1 1 0,0-1 0,-1 1 0,1-1 0,0 1 0,-1-1 0,1 1 0,-1-2 0,1 1 0,-1-1 0,1 1 0,0 0 0,-1-1 0,1 1 0,0 0 0,0-1 0,0 1 0,0 0 0,0-2 0,0 2 0,0 1 0,0-1 0,0 1 0,0-1 0,0 1 0,1-1 0,-1 1 0,0-1 0,0 1 0,0-1 0,1 1 0,-1-1 0,0 1 0,1-1 0,-1 1 0,0 0 0,1-1 0,-1 1 0,0-1 0,1 1 0,-1 0 0,1-1 0,-1 1 0,1 0 0,-1 0 0,1-1 0,0 1 0,0 0-44,-1 0 0,0 0 0,1 0 0,-1 0 0,0 0 0,1 1 0,-1-1 0,1 0 0,-1 0 0,0 0 0,1 0 0,-1 1 0,0-1 0,1 0 0,-1 0 0,0 1 0,0-1 0,1 0-1,-1 1 1,0-1 0,0 0 0,1 1 0,-1-1 0,0 0 0,0 1 0,0-1 0,0 0 0,1 1 0,-1-1 0,0 1 0,3 8-6782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17.416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0 221 24575,'1'-5'0,"0"1"0,1 0 0,-1-1 0,1 1 0,0 0 0,0 0 0,0 0 0,4-5 0,3-6 0,-1 0 0,19-29 0,-23 39 0,0 1 0,0-1 0,0 1 0,1 0 0,-1 0 0,1 0 0,0 0 0,0 1 0,8-4 0,25-11-37,-18 7-406,1 2 1,26-9-1,-35 14-6383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07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0 24575,'-2'0'0,"-2"0"0,-2 2 0,0 1 0,-5 0 0,1 1 0,-1 0 0,0-1 0,2 4 0,0 0 0,0-1 0,1 1 0,0-1 0,2 0 0,-1-1 0,-1 0 0,1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0.262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0 263 24575,'0'-4'0,"1"0"0,-1 0 0,1-1 0,0 1 0,0 0 0,0 0 0,0 0 0,1 0 0,-1 0 0,1 1 0,4-7 0,1 0 0,1 1 0,13-15 0,-11 14 0,14-19 0,-19 25 0,0-1 0,0 0 0,0 1 0,0 0 0,1 0 0,-1 1 0,1-1 0,0 1 0,11-4 0,22-13 0,-14 5 0,-19 12 0,1-1 0,12-9 0,20-16-1365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0.684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 25 24575,'0'-2'0,"2"-1"0,1-2 0,2 1 0,1 0 0,3 1 0,1 1 0,4 1 0,0 0 0,-1 1-8191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1.371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 14 24575,'28'-5'0,"-4"-1"0,173 4 0,-106 3 0,-63-1-1365,-17 0-5461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1.838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0 24575,'12'2'0,"0"0"0,-1 0 0,1 1 0,-1 0 0,1 1 0,-1 1 0,17 9 0,6 1 0,6 1 0,-5-2 0,0 2 0,34 20 0,-47-23 57,31 11 0,-8-3-1536,-35-16-5347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2.291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0 24575,'16'7'0,"-7"-3"0,24 10 0,32 20 0,16 8 0,-2 0-457,-36-17 268,13 2-472,118 38-1,-139-55 533,56 8-1,-64-14 45,0 1 1,-1 1-1,0 2 0,42 17 1,-42-11-63,-14-8 620,0 0 0,0 0-1,23 7 1,21 5-931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2.729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1 24575,'1'2'0,"-1"0"0,1 1 0,-1-1 0,1 0 0,0 0 0,0 0 0,0 0 0,0 0 0,0 0 0,3 3 0,17 21 0,-13-17 0,11 14 0,66 73 0,-43-47 0,2 1 0,-35-40 0,0 1 0,16 24 0,-16-21 0,16 20 0,-14-22-341,0 1 0,-1 1-1,10 16 1,-15-19-6485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3.553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0 0 24575,'0'5'0,"1"-1"0,0 1 0,-1-1 0,2 0 0,-1 1 0,0-1 0,1 0 0,0 0 0,0 0 0,0 0 0,0 0 0,0 0 0,1 0 0,5 4 0,3 4 0,1-1 0,20 16 0,-32-27 0,6 5 0,0 0 0,-1 1 0,0 0 0,5 6 0,-6-6 0,0 0 0,1-1 0,0 0 0,0 0 0,6 5 0,1 0 27,0 0 0,-1 1 0,15 18-1,-17-18-320,0-1-1,1 0 1,0 0-1,20 14 1,-22-20-6532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3.959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2 0 24575,'-1'83'-12,"2"93"-696,2-151 671,1 0 1,1 0 0,12 33 0,-15-51 37,13 37-48,-9-27 6,0 0 1,-1 1-1,4 30 1,-5-18 40,0 0 0,3-1 0,17 52 0,-17-59 236,-6-16-117,1 0 1,0-1 0,0 1-1,1 0 1,-1-1 0,7 10-1,-3-6-1484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4.443"/>
    </inkml:context>
    <inkml:brush xml:id="br0">
      <inkml:brushProperty name="width" value="0.05" units="cm"/>
      <inkml:brushProperty name="height" value="0.05" units="cm"/>
      <inkml:brushProperty name="color" value="#434343"/>
    </inkml:brush>
  </inkml:definitions>
  <inkml:trace contextRef="#ctx0" brushRef="#br0">1 1 24575,'0'4'0,"0"0"0,1 1 0,-1-1 0,1 0 0,0 1 0,1-1 0,-1 0 0,1 0 0,-1 0 0,1 0 0,1 0 0,2 4 0,-1 0 0,13 30 0,-13-28 0,-1-1 0,2 0 0,5 10 0,31 50 0,-27-48-1365,-8-12-5461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4T13:02:28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4T16:39:09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24575,'1'0'0,"0"1"0,0-1 0,0 0 0,0 0 0,0 1 0,-1-1 0,1 0 0,0 1 0,0-1 0,0 1 0,0-1 0,-1 1 0,1-1 0,0 1 0,-1-1 0,1 1 0,0 0 0,-1 0 0,1-1 0,-1 1 0,1 0 0,-1 0 0,1 1 0,9 26 0,-3-9 0,3-1 0,2-1 0,0 0 0,19 19 0,-20-24 0,25 20 0,2 2 0,-21-19 0,1-1 0,0-1 0,1 0 0,31 14 0,-33-18 0,18 16 0,-29-19 0,1-2 0,-1 1 0,1-1 0,0 0 0,10 5 0,92 37 0,-101-42 0,-1 0 0,1 1 0,-1 0 0,9 8 0,-9-6 0,1-1 0,16 10 0,-13-11 0,-2 1 0,1 0 0,-1 0 0,1 1 0,-2 0 0,16 17 0,-14-14 0,19 16 0,-20-19 0,-1 1 0,1-1 0,-2 2 0,10 10 0,-8-7 0,20 20 0,-7-9 0,-16-15 0,1 1 0,6 12 0,-10-15 0,1 0 0,0 0 0,0 0 0,0-1 0,1 0 0,0 1 0,9 7 0,38 20 0,-34-23 0,0 2 0,0 1 0,27 25 0,-18-14 0,-13-11-1365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20:10:31.702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0 404 24575,'1'4'0,"-1"-1"0,1 1 0,0 0 0,0-1 0,0 1 0,0-1 0,1 0 0,-1 1 0,1-1 0,0 0 0,0 0 0,0 0 0,0 0 0,5 4 0,4 5 0,26 19 0,-25-21 0,16 12 0,0-1 0,1-2 0,1-1 0,1-1 0,1-1 0,0-2 0,1-1 0,0-2 0,1-1 0,0-1 0,1-2 0,0-2 0,0-1 0,0-2 0,0-1 0,44-5 0,47-10 0,-2-6 0,209-61 0,-236 45 0,-65 22 0,1 2 0,1 1 0,40-7 0,-45 15 0,0 1 0,45 4 0,-42-1 0,-6 1 0,0 1 0,0 1 0,0 2 0,0 0 0,-1 2 0,0 0 0,26 14 0,1 4 0,-2 2 0,54 40 0,-83-53 0,-1 1 0,-1 1 0,22 23 0,-38-37 0,0 0 0,0 0 0,0-1 0,1 1 0,-1-1 0,1 0 0,-1 0 0,1 0 0,0 0 0,0 0 0,0-1 0,0 0 0,0 0 0,0 0 0,1 0 0,-1-1 0,0 1 0,0-1 0,0 0 0,1 0 0,-1-1 0,0 1 0,0-1 0,0 0 0,0 0 0,7-3 0,5-3 0,1-1 0,-2 0 0,1-1 0,27-21 0,129-109 0,4-2 0,-165 133 0,-1 1 0,2 0 0,-1 0 0,1 1 0,0 1 0,0 0 0,0 1 0,15-4 0,-17 7 0,-1-1 0,1 2 0,0-1 0,0 1 0,-1 1 0,1 0 0,0 0 0,-1 1 0,1 0 0,-1 1 0,15 5 0,2 4 0,-1 0 0,42 28 0,42 40 0,39 24 0,-141-100 0,0 0 0,1 0 0,-1-1 0,1 0 0,15 3 0,-19-5 0,0 0 0,0-1 0,1 0 0,-1 0 0,0 0 0,0 0 0,1-1 0,-1 0 0,0 1 0,0-2 0,0 1 0,0 0 0,4-3 0,9-6 0,0 0 0,-1-2 0,0 0 0,26-26 0,0 0 0,-24 23 0,0 1 0,1 1 0,1 0 0,23-11 0,-30 19 0,0 0 0,0 0 0,1 1 0,-1 1 0,1 0 0,0 1 0,0 0 0,16 1 0,5 3 0,0 1 0,57 13 0,-90-15 0,24 3 0,0 0 0,0-2 0,34-2 0,79-11 0,-6 0 0,187 10 0,-245 8 0,-1 4 0,0 2 0,128 42 0,-176-47 0,-13-3 0,1 0 0,0-1 0,0-1 0,0 0 0,0-1 0,0 0 0,22-1 0,47-12 0,109-27 0,10-2 0,-168 35 0,0-1 0,64-20 0,-33 2 0,-3 3 0,70-36 0,-107 43 0,35-28 0,16-10 0,-67 47 0,1 0 0,0 0 0,0 1 0,1 1 0,-1-1 0,14-1 0,-17 4 0,0 1 0,0 0 0,-1 0 0,1 1 0,0-1 0,0 2 0,-1-1 0,1 1 0,-1 0 0,1 0 0,8 5 0,7 4 0,36 25 0,-51-31 0,22 16 0,0 2 0,-1 0 0,26 31 0,67 86 0,-87-98 0,-19-23 0,1-1 0,1 0 0,0-1 0,2-1 0,38 27 0,-54-41 0,0-1 0,1 1 0,-1-1 0,1 0 0,-1 0 0,1 0 0,-1 0 0,1 0 0,0-1 0,-1 0 0,1 0 0,-1 0 0,1 0 0,0 0 0,-1-1 0,1 0 0,-1 0 0,1 0 0,-1 0 0,5-2 0,5-4 0,0 0 0,-1 0 0,22-19 0,-3 3 0,225-133-570,8 15-14,-260 139 584,11-6 0,307-153 2,-235 122-7,162-47-1,-206 75-22,1 3 0,0 1 0,57 0 0,130 11 511,-155-1 259,15 5-717,158 35-1,-94-14-23,-68-11-1,-54-10 0,1-1 0,0-2 0,39 1 0,13-8 0,96-12 0,-59-11 0,-75 14 0,-35 9 0,-1 1 0,1 0 0,0 0 0,0 1 0,-1 1 0,1 0 0,12 3 0,90 27 0,-46-11 0,173 31 0,-217-47 0,0-2 0,0 0 0,43-3 0,-51-1 0,1 0 0,-1-1 0,0-1 0,0-1 0,-1 0 0,19-9 0,54-30 0,130-53 0,-215 96 0,0 1 0,0-1 0,0 0 0,0 1 0,1 0 0,-1 0 0,0 0 0,0 0 0,0 1 0,0-1 0,0 1 0,0 0 0,0 0 0,6 4 0,5 2 0,-1 0 0,20 14 0,-13-7 0,189 102 0,-79-46 0,-118-62 0,0 0 0,-1 2 0,0-1 0,14 15 0,39 48 0,-37-39 0,26 29 0,65 70 0,3-8 0,-117-120 0,-1 1 0,0-1 0,0 1 0,-1 0 0,1 0 0,-1 1 0,0-1 0,0 1 0,-1-1 0,0 1 0,0 0 0,0 0 0,-1 0 0,1 0 0,-1 0 0,-1 0 0,1 0 0,-1 1 0,-1 8 0,-1 23 0,0-15 0,2 31 0,1-46 0,0 1 0,1-1 0,-1 1 0,2-1 0,-1 0 0,1 0 0,5 10 0,13 18 0,0-1 0,30 36 0,59 60 0,-39-52 0,-20-25 0,53 76 0,-68-78 0,107 162 0,-121-181 0,-14-22 0,0 1 0,0-1 0,-1 1 0,-1 1 0,0-1 0,-1 1 0,0 0 0,4 20 0,-3 9 0,-4-22 0,1-1 0,0 0 0,2-1 0,11 31 0,33 51 0,13 29 0,43 202 0,-96-295 0,16 57 0,-5 1 0,-4 1 0,-4 0 0,0 134 0,-12-227 0,0 46 0,-2 1 0,-13 77 0,7-84 0,2-7 0,-13 40 0,17-70 0,0 0 0,-1-1 0,1 1 0,-5 5 0,5-7 0,-1 1 0,1 0 0,0-1 0,0 1 0,0 0 0,1 0 0,-2 6 0,0 10 0,1 0 0,2 0 0,1 29 0,1-5 0,-2 0 0,-1-6 0,9 75 0,-8-112 0,3 14 0,-1-1 0,2 1 0,6 17 0,-9-29 0,1 1 0,-1-1 0,1 1 0,0-1 0,0 0 0,1 0 0,-1 0 0,0 0 0,1 0 0,0-1 0,-1 1 0,1-1 0,0 1 0,1-1 0,-1 0 0,0 0 0,8 2 0,34 9 0,-35-11 0,-1 0 0,1 1 0,-1 0 0,0 0 0,0 1 0,0 0 0,0 0 0,-1 1 0,13 9 0,-13-7 0,-1 1 0,0-1 0,0 1 0,0 0 0,-1 1 0,0-1 0,-1 1 0,0 1 0,0-1 0,-1 1 0,0-1 0,-1 1 0,0 0 0,0 1 0,-1-1 0,-1 0 0,1 12 0,-2-17 0,0-1 0,1 1 0,-1-1 0,1 0 0,0 1 0,0-1 0,1 0 0,-1 1 0,1-1 0,0 0 0,0 0 0,0 0 0,1-1 0,3 6 0,-3-5 0,-2 0 0,1 0 0,0 0 0,-1 1 0,0-1 0,0 0 0,0 0 0,0 1 0,0 6 0,1 10 0,3 5-1365,-4-15-5461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20:10:31.704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1387 1 24575,'0'4'0,"-1"0"0,0 1 0,0-1 0,0 0 0,0 0 0,-1 0 0,0 0 0,-2 5 0,-3 5 0,-42 103 0,-124 280 0,-135 186-432,98-195 195,124-212 460,8 4 0,-63 215 0,-5 197-223,37-182 0,67-307-33,26-67-1299,8-17-5494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20:10:31.705"/>
    </inkml:context>
    <inkml:brush xml:id="br0">
      <inkml:brushProperty name="width" value="0.08819" units="cm"/>
      <inkml:brushProperty name="height" value="0.08819" units="cm"/>
      <inkml:brushProperty name="color" value="#666666"/>
    </inkml:brush>
  </inkml:definitions>
  <inkml:trace contextRef="#ctx0" brushRef="#br0">1189 0 24575,'-49'136'0,"-8"27"0,-157 524-1509,-54 171 1611,232-747-126,-29 87-209,-15-6 1742,5-34-1457,7 3 0,-52 188-1,92-255-51,-18 65 0,14-43 0,-11 49 0,39-147-1365,1-2-5461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4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0 275 24575,'1'-4'0,"-1"0"0,1 0 0,0 0 0,0 1 0,0-1 0,0 0 0,0 1 0,1-1 0,0 1 0,0 0 0,0-1 0,0 1 0,0 0 0,5-4 0,2-3 0,1 1 0,18-14 0,-24 21 0,1-1 0,-1 1 0,1 0 0,0 0 0,-1 0 0,1 1 0,0-1 0,0 1 0,0 0 0,0 1 0,0-1 0,0 1 0,0 0 0,7 1 0,29-2 0,-38 0 0,0 0 0,1 0 0,-1 0 0,0-1 0,0 1 0,0-1 0,0 0 0,0 0 0,0 0 0,-1 0 0,4-4 0,27-30 0,-29 32 0,3-6-37,-1 1 0,0-1 0,0 0 0,6-17 0,-3 8-1143,-6 11-5646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5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39 293 24575,'1'0'0,"-1"0"0,1 0 0,-1-1 0,1 1 0,-1 0 0,1-1 0,-1 1 0,1 0 0,-1-1 0,1 1 0,-1 0 0,0-1 0,1 1 0,-1-1 0,0 1 0,1-1 0,-1 1 0,0-1 0,1 1 0,-1-1 0,0 1 0,0-1 0,0 1 0,0-1 0,1 0 0,3-20 0,-3 13 0,9-38 0,-7 30 0,0 1 0,1-1 0,9-21 0,-3 21 0,-8 14 0,-1-1 0,1 1 0,-1 0 0,1-1 0,-1 1 0,1-4 0,-1 4 0,-1 1 0,0 0 0,0 0 0,0 0 0,0 0 0,0 0 0,0 0 0,0 0 0,0 0 0,-1-1 0,1 1 0,0 0 0,-1 0 0,1 0 0,-1 0 0,1 0 0,-1 0 0,1 0 0,-1 0 0,-1-1 0,-4-4-124,0-1 0,-1 1 0,0 0 0,0 1 0,-1 0 0,0 0-1,1 1 1,-2-1 0,1 2 0,-10-4 0,8 3-6702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6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360 222 24575,'-6'0'0,"-1"-1"0,1 1 0,-1-1 0,1 0 0,0-1 0,0 1 0,-1-1 0,-8-4 0,11 4 0,1 0 0,-1-1 0,1 1 0,0 0 0,-1-1 0,1 0 0,0 0 0,0 0 0,1 0 0,-1 0 0,1-1 0,-1 1 0,1-1 0,-2-4 0,-5-14 0,-19-37 0,24 52 0,0 0 0,-1 0 0,1 1 0,-1 0 0,-1 0 0,-6-6 0,7 8 0,1 1 0,-1 0 0,0 1 0,0-1 0,0 1 0,-1 0 0,1 0 0,0 1 0,-1-1 0,1 1 0,-9 0 0,-2 0 0,0 0 0,-28 4 0,43-3-76,0 0 1,0 0-1,0 0 0,0 0 0,0 1 0,-1-1 0,1 1 0,0-1 1,0 0-1,0 1 0,0 0 0,0-1 0,0 1 0,0 0 1,1-1-1,-1 1 0,-1 1 0,-4 7-6750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6.7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305 0 24575,'0'1'0,"0"-1"0,0 1 0,-1 0 0,1-1 0,0 1 0,-1-1 0,1 1 0,-1-1 0,1 1 0,0-1 0,-1 0 0,1 1 0,-1-1 0,1 1 0,-1-1 0,0 0 0,1 1 0,-1-1 0,0 0 0,-15 7 0,13-6 0,-6 2 0,0-1 0,0 0 0,0-1 0,-1 0 0,1 0 0,0-1 0,-17-1 0,13 0 0,0 1 0,-22 2 0,31-1 0,1 0 0,0 0 0,0 1 0,-1-1 0,1 1 0,0 0 0,0 0 0,1 0 0,-1 0 0,0 0 0,1 0 0,-1 1 0,-4 5 0,0 2 0,0 0 0,-9 18 0,11-18 0,2-1 0,-1 1 0,-2 14 0,-5 14 0,-6 13-1365,14-40-5461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7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131 1 24575,'0'1'0,"0"-1"0,0 1 0,-1 0 0,1-1 0,0 1 0,-1 0 0,1-1 0,0 1 0,-1-1 0,1 1 0,-1 0 0,1-1 0,-1 1 0,1-1 0,-1 1 0,0-1 0,0 1 0,0-1 0,0 1 0,0 0 0,1-1 0,-1 1 0,0 0 0,0-1 0,1 1 0,-1 0 0,0 0 0,1 0 0,-1 0 0,1 0 0,-1-1 0,1 1 0,0 0 0,-1 2 0,0 14 0,1-14 0,1 0 0,-1 0 0,0 0 0,-1-1 0,1 1 0,0 0 0,-1 0 0,0-1 0,1 1 0,-1 0 0,0-1 0,-1 1 0,1-1 0,0 1 0,-1-1 0,1 1 0,-1-1 0,0 0 0,1 0 0,-1 0 0,-3 2 0,-24 16 0,21-16 0,1 0 0,0 1 0,-9 9 0,14-12 0,0 0 0,0 0 0,0 0 0,1 1 0,-1-1 0,1 1 0,-1-1 0,1 1 0,0-1 0,0 1 0,0 0 0,0 0 0,1-1 0,-1 6 0,0-2 0,1 0 0,0 0 0,0 0 0,1 0 0,0 0 0,0 0 0,0 0 0,1 0 0,0 0 0,0 0 0,5 10 0,-2-6-116,14 26 366,-17-34-386,0 1-1,0-1 1,0 1 0,0-1 0,0 0-1,1 0 1,0 0 0,-1 0 0,1 0-1,5 2 1,0-1-6690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28.4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24575,'1'-1'0,"0"0"0,0 0 0,0 0 0,0 1 0,0-1 0,0 0 0,1 0 0,-1 1 0,0-1 0,0 1 0,1-1 0,-1 1 0,0-1 0,1 1 0,-1 0 0,0 0 0,1-1 0,-1 1 0,1 0 0,-1 0 0,0 1 0,1-1 0,-1 0 0,1 0 0,-1 1 0,0-1 0,2 1 0,-1 0 0,1 1 0,-1-1 0,0 0 0,0 1 0,0 0 0,0-1 0,0 1 0,-1 0 0,1 0 0,0 0 0,-1 0 0,0 0 0,3 4 0,-1 4 0,0 0 0,0-1 0,-1 1 0,-1 0 0,1 0 0,-1 0 0,-1 1 0,-1 17 0,0-16 0,1-9 0,0-1 0,0 0 0,0 0 0,-1 1 0,1-1 0,-1 0 0,1 0 0,-1 0 0,0 0 0,0 1 0,0-1 0,-2 3 0,-1-1 0,1-1 0,-1 1 0,0-1 0,-5 5 0,5-6 0,2 0 0,1 0 0,-1-1 0,1 1 0,0 0 0,-1 0 0,1 0 0,0 0 0,0 0 0,0 1 0,0-1 0,1 0 0,-1 0 0,0 1 0,1-1 0,0 0 0,-1 1 0,1-1 0,0 0 0,0 1 0,1-1 0,-1 0 0,0 1 0,1-1 0,-1 0 0,1 0 0,0 1 0,0-1 0,0 0 0,0 0 0,0 0 0,0 0 0,1 0 0,-1 0 0,0 0 0,1 0 0,0-1 0,-1 1 0,4 2 0,19 8 0,-18-9 0,0 0 0,0 0 0,0 0 0,-1 1 0,1 0 0,-1 0 0,0 1 0,5 5 0,-2 0 0,1-1 0,0-1 0,9 8 0,9 8 0,-12-14-1365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1T00:53:31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288 182 24575,'0'1'0,"0"0"0,0 0 0,0-1 0,0 1 0,0 0 0,0 0 0,-1 0 0,1 0 0,0 0 0,0 0 0,-1 0 0,1-1 0,-1 1 0,1 0 0,-1 0 0,1-1 0,-1 1 0,1 0 0,-1 0 0,0-1 0,1 1 0,-1-1 0,0 1 0,0-1 0,-1 2 0,0-2 0,0 1 0,0 0 0,0-1 0,0 0 0,0 1 0,0-1 0,0 0 0,-1 0 0,1 0 0,-4-1 0,0 0 0,0-1 0,-1 1 0,1-1 0,0 0 0,0-1 0,-10-6 0,6 2 0,0-1 0,-9-11 0,-3-1 0,-1 0 0,11 11 0,1-1 0,0 0 0,1-1 0,-12-16 0,18 23 5,0-1-1,1 1 0,-1 0 0,-6-4 1,-2-2-1392,4 2-5439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3" name="Google Shape;21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3" name="Google Shape;21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235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8F7FA73C-51A5-0B38-3286-EFDC6DC73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dfce81f19_0_45:notes">
            <a:extLst>
              <a:ext uri="{FF2B5EF4-FFF2-40B4-BE49-F238E27FC236}">
                <a16:creationId xmlns:a16="http://schemas.microsoft.com/office/drawing/2014/main" id="{2368FC50-35DC-A336-00C2-A066244E7F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3" name="Google Shape;213;g4dfce81f19_0_45:notes">
            <a:extLst>
              <a:ext uri="{FF2B5EF4-FFF2-40B4-BE49-F238E27FC236}">
                <a16:creationId xmlns:a16="http://schemas.microsoft.com/office/drawing/2014/main" id="{EED3DFE4-A13C-E697-02FF-38B85A27F3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794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4393B871-3C1A-C179-9C0A-1888B3442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dfce81f19_0_45:notes">
            <a:extLst>
              <a:ext uri="{FF2B5EF4-FFF2-40B4-BE49-F238E27FC236}">
                <a16:creationId xmlns:a16="http://schemas.microsoft.com/office/drawing/2014/main" id="{602F7766-0EBB-FD5F-1FAB-7AB5A98178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3" name="Google Shape;213;g4dfce81f19_0_45:notes">
            <a:extLst>
              <a:ext uri="{FF2B5EF4-FFF2-40B4-BE49-F238E27FC236}">
                <a16:creationId xmlns:a16="http://schemas.microsoft.com/office/drawing/2014/main" id="{818A68FB-9ABD-90A1-DE4C-A15F53BB25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7429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>
          <a:extLst>
            <a:ext uri="{FF2B5EF4-FFF2-40B4-BE49-F238E27FC236}">
              <a16:creationId xmlns:a16="http://schemas.microsoft.com/office/drawing/2014/main" id="{71760444-32A2-3E78-06BD-DF4448B10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4dda1946d_4_2738:notes">
            <a:extLst>
              <a:ext uri="{FF2B5EF4-FFF2-40B4-BE49-F238E27FC236}">
                <a16:creationId xmlns:a16="http://schemas.microsoft.com/office/drawing/2014/main" id="{8EF632A1-18D0-907D-9CFE-9E1666BB76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65" name="Google Shape;565;g54dda1946d_4_2738:notes">
            <a:extLst>
              <a:ext uri="{FF2B5EF4-FFF2-40B4-BE49-F238E27FC236}">
                <a16:creationId xmlns:a16="http://schemas.microsoft.com/office/drawing/2014/main" id="{137CC947-2E0E-2C45-B67B-F13B444581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9453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>
          <a:extLst>
            <a:ext uri="{FF2B5EF4-FFF2-40B4-BE49-F238E27FC236}">
              <a16:creationId xmlns:a16="http://schemas.microsoft.com/office/drawing/2014/main" id="{FB9D7616-6350-C454-5CA7-1792575B6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4dda1946d_4_2738:notes">
            <a:extLst>
              <a:ext uri="{FF2B5EF4-FFF2-40B4-BE49-F238E27FC236}">
                <a16:creationId xmlns:a16="http://schemas.microsoft.com/office/drawing/2014/main" id="{EB27F35F-1601-DF29-D1D4-9A1E737B7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65" name="Google Shape;565;g54dda1946d_4_2738:notes">
            <a:extLst>
              <a:ext uri="{FF2B5EF4-FFF2-40B4-BE49-F238E27FC236}">
                <a16:creationId xmlns:a16="http://schemas.microsoft.com/office/drawing/2014/main" id="{83791525-0F94-EA82-E670-2A206F5BA2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6817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>
          <a:extLst>
            <a:ext uri="{FF2B5EF4-FFF2-40B4-BE49-F238E27FC236}">
              <a16:creationId xmlns:a16="http://schemas.microsoft.com/office/drawing/2014/main" id="{2BFDB8D2-3703-EC25-20B6-A7D4D1F9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54dda1946d_4_2738:notes">
            <a:extLst>
              <a:ext uri="{FF2B5EF4-FFF2-40B4-BE49-F238E27FC236}">
                <a16:creationId xmlns:a16="http://schemas.microsoft.com/office/drawing/2014/main" id="{1015E9A8-873A-CD5E-7BD4-689E03449C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65" name="Google Shape;565;g54dda1946d_4_2738:notes">
            <a:extLst>
              <a:ext uri="{FF2B5EF4-FFF2-40B4-BE49-F238E27FC236}">
                <a16:creationId xmlns:a16="http://schemas.microsoft.com/office/drawing/2014/main" id="{EA3814DF-EAA7-0503-4606-9564F8F6DA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37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ECECEC">
            <a:alpha val="94902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751F524-3415-F151-D359-D9492583D559}"/>
              </a:ext>
            </a:extLst>
          </p:cNvPr>
          <p:cNvSpPr/>
          <p:nvPr userDrawn="1"/>
        </p:nvSpPr>
        <p:spPr>
          <a:xfrm>
            <a:off x="311543" y="165109"/>
            <a:ext cx="2269816" cy="384223"/>
          </a:xfrm>
          <a:custGeom>
            <a:avLst/>
            <a:gdLst>
              <a:gd name="csX0" fmla="*/ 0 w 2184850"/>
              <a:gd name="csY0" fmla="*/ 53375 h 223308"/>
              <a:gd name="csX1" fmla="*/ 614995 w 2184850"/>
              <a:gd name="csY1" fmla="*/ 146433 h 223308"/>
              <a:gd name="csX2" fmla="*/ 1327094 w 2184850"/>
              <a:gd name="csY2" fmla="*/ 777 h 223308"/>
              <a:gd name="csX3" fmla="*/ 2184850 w 2184850"/>
              <a:gd name="csY3" fmla="*/ 223308 h 223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84850" h="223308">
                <a:moveTo>
                  <a:pt x="0" y="53375"/>
                </a:moveTo>
                <a:cubicBezTo>
                  <a:pt x="196906" y="104287"/>
                  <a:pt x="393813" y="155199"/>
                  <a:pt x="614995" y="146433"/>
                </a:cubicBezTo>
                <a:cubicBezTo>
                  <a:pt x="836177" y="137667"/>
                  <a:pt x="1065452" y="-12036"/>
                  <a:pt x="1327094" y="777"/>
                </a:cubicBezTo>
                <a:cubicBezTo>
                  <a:pt x="1588737" y="13589"/>
                  <a:pt x="1886793" y="118448"/>
                  <a:pt x="2184850" y="223308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10;p2"/>
          <p:cNvSpPr/>
          <p:nvPr/>
        </p:nvSpPr>
        <p:spPr>
          <a:xfrm>
            <a:off x="702129" y="539550"/>
            <a:ext cx="7717500" cy="4064400"/>
          </a:xfrm>
          <a:prstGeom prst="roundRect">
            <a:avLst>
              <a:gd name="adj" fmla="val 2734"/>
            </a:avLst>
          </a:prstGeom>
          <a:solidFill>
            <a:srgbClr val="F2F2F2"/>
          </a:solidFill>
          <a:ln>
            <a:noFill/>
          </a:ln>
          <a:effectLst>
            <a:outerShdw blurRad="142875" dist="104775" dir="2880000" algn="bl" rotWithShape="0">
              <a:srgbClr val="0D0D0D">
                <a:alpha val="7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98350" y="764025"/>
            <a:ext cx="6350100" cy="221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4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592450" y="3730000"/>
            <a:ext cx="2547900" cy="61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llota Text"/>
              <a:buNone/>
              <a:defRPr>
                <a:solidFill>
                  <a:schemeClr val="bg2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llota Text"/>
              <a:buNone/>
              <a:defRPr sz="1800"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5938BF-9C05-5D0B-F225-D6631CE4AAF4}"/>
              </a:ext>
            </a:extLst>
          </p:cNvPr>
          <p:cNvSpPr/>
          <p:nvPr userDrawn="1"/>
        </p:nvSpPr>
        <p:spPr>
          <a:xfrm>
            <a:off x="210393" y="153749"/>
            <a:ext cx="101150" cy="1011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C85E69-CF10-9FB2-80FE-260FE8F03CB0}"/>
              </a:ext>
            </a:extLst>
          </p:cNvPr>
          <p:cNvSpPr/>
          <p:nvPr userDrawn="1"/>
        </p:nvSpPr>
        <p:spPr>
          <a:xfrm>
            <a:off x="8702984" y="1306864"/>
            <a:ext cx="112866" cy="112866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9994FF4-F669-CB04-4E34-BF7B70710D22}"/>
              </a:ext>
            </a:extLst>
          </p:cNvPr>
          <p:cNvSpPr/>
          <p:nvPr userDrawn="1"/>
        </p:nvSpPr>
        <p:spPr>
          <a:xfrm>
            <a:off x="8015161" y="-28322"/>
            <a:ext cx="868813" cy="1335186"/>
          </a:xfrm>
          <a:custGeom>
            <a:avLst/>
            <a:gdLst>
              <a:gd name="csX0" fmla="*/ 720191 w 800031"/>
              <a:gd name="csY0" fmla="*/ 1278542 h 1278542"/>
              <a:gd name="csX1" fmla="*/ 760651 w 800031"/>
              <a:gd name="csY1" fmla="*/ 853710 h 1278542"/>
              <a:gd name="csX2" fmla="*/ 230623 w 800031"/>
              <a:gd name="csY2" fmla="*/ 250853 h 1278542"/>
              <a:gd name="csX3" fmla="*/ 0 w 800031"/>
              <a:gd name="csY3" fmla="*/ 0 h 1278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800031" h="1278542">
                <a:moveTo>
                  <a:pt x="720191" y="1278542"/>
                </a:moveTo>
                <a:cubicBezTo>
                  <a:pt x="781218" y="1151766"/>
                  <a:pt x="842246" y="1024991"/>
                  <a:pt x="760651" y="853710"/>
                </a:cubicBezTo>
                <a:cubicBezTo>
                  <a:pt x="679056" y="682429"/>
                  <a:pt x="357398" y="393138"/>
                  <a:pt x="230623" y="250853"/>
                </a:cubicBezTo>
                <a:cubicBezTo>
                  <a:pt x="103848" y="108568"/>
                  <a:pt x="51924" y="54284"/>
                  <a:pt x="0" y="0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D0F17AD-0C45-2B0D-1AC6-38E1A6D0E5AB}"/>
              </a:ext>
            </a:extLst>
          </p:cNvPr>
          <p:cNvSpPr/>
          <p:nvPr userDrawn="1"/>
        </p:nvSpPr>
        <p:spPr>
          <a:xfrm>
            <a:off x="260968" y="4732492"/>
            <a:ext cx="101150" cy="10115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0E63A7-583B-8410-B7B2-A92454B16BBC}"/>
              </a:ext>
            </a:extLst>
          </p:cNvPr>
          <p:cNvSpPr txBox="1"/>
          <p:nvPr userDrawn="1"/>
        </p:nvSpPr>
        <p:spPr>
          <a:xfrm>
            <a:off x="151725" y="119685"/>
            <a:ext cx="29535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/>
              <a:t>+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07C50F-DEEC-4089-EA76-54632E3CC651}"/>
              </a:ext>
            </a:extLst>
          </p:cNvPr>
          <p:cNvSpPr txBox="1"/>
          <p:nvPr userDrawn="1"/>
        </p:nvSpPr>
        <p:spPr>
          <a:xfrm>
            <a:off x="8654009" y="1270239"/>
            <a:ext cx="29535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accent5"/>
                </a:solidFill>
              </a:rPr>
              <a:t>-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FB80255-2AC6-5D32-BDB9-6607DEC29E15}"/>
              </a:ext>
            </a:extLst>
          </p:cNvPr>
          <p:cNvSpPr/>
          <p:nvPr userDrawn="1"/>
        </p:nvSpPr>
        <p:spPr>
          <a:xfrm>
            <a:off x="-116278" y="2573653"/>
            <a:ext cx="659970" cy="2168520"/>
          </a:xfrm>
          <a:custGeom>
            <a:avLst/>
            <a:gdLst>
              <a:gd name="csX0" fmla="*/ 457200 w 659970"/>
              <a:gd name="csY0" fmla="*/ 2168520 h 2168520"/>
              <a:gd name="csX1" fmla="*/ 647363 w 659970"/>
              <a:gd name="csY1" fmla="*/ 1492835 h 2168520"/>
              <a:gd name="csX2" fmla="*/ 141611 w 659970"/>
              <a:gd name="csY2" fmla="*/ 210247 h 2168520"/>
              <a:gd name="csX3" fmla="*/ 0 w 659970"/>
              <a:gd name="csY3" fmla="*/ 16038 h 2168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59970" h="2168520">
                <a:moveTo>
                  <a:pt x="457200" y="2168520"/>
                </a:moveTo>
                <a:cubicBezTo>
                  <a:pt x="578580" y="1993867"/>
                  <a:pt x="699961" y="1819214"/>
                  <a:pt x="647363" y="1492835"/>
                </a:cubicBezTo>
                <a:cubicBezTo>
                  <a:pt x="594765" y="1166456"/>
                  <a:pt x="249505" y="456380"/>
                  <a:pt x="141611" y="210247"/>
                </a:cubicBezTo>
                <a:cubicBezTo>
                  <a:pt x="33717" y="-35886"/>
                  <a:pt x="16858" y="-9924"/>
                  <a:pt x="0" y="16038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ADD9DD2-94C9-D245-AFBC-010FC312046A}"/>
              </a:ext>
            </a:extLst>
          </p:cNvPr>
          <p:cNvSpPr/>
          <p:nvPr userDrawn="1"/>
        </p:nvSpPr>
        <p:spPr>
          <a:xfrm>
            <a:off x="8623914" y="4698226"/>
            <a:ext cx="169681" cy="169681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DFD9A63-82A8-56EB-9A1A-0D95CE14D57A}"/>
              </a:ext>
            </a:extLst>
          </p:cNvPr>
          <p:cNvSpPr/>
          <p:nvPr userDrawn="1"/>
        </p:nvSpPr>
        <p:spPr>
          <a:xfrm>
            <a:off x="7115163" y="4619367"/>
            <a:ext cx="1525349" cy="418116"/>
          </a:xfrm>
          <a:custGeom>
            <a:avLst/>
            <a:gdLst>
              <a:gd name="csX0" fmla="*/ 1525349 w 1525349"/>
              <a:gd name="csY0" fmla="*/ 198255 h 418116"/>
              <a:gd name="csX1" fmla="*/ 699961 w 1525349"/>
              <a:gd name="csY1" fmla="*/ 412694 h 418116"/>
              <a:gd name="csX2" fmla="*/ 0 w 1525349"/>
              <a:gd name="csY2" fmla="*/ 0 h 4181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525349" h="418116">
                <a:moveTo>
                  <a:pt x="1525349" y="198255"/>
                </a:moveTo>
                <a:cubicBezTo>
                  <a:pt x="1239767" y="321996"/>
                  <a:pt x="954186" y="445737"/>
                  <a:pt x="699961" y="412694"/>
                </a:cubicBezTo>
                <a:cubicBezTo>
                  <a:pt x="445736" y="379652"/>
                  <a:pt x="222868" y="189826"/>
                  <a:pt x="0" y="0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7CF9DA-2EAE-AB77-E466-360B28F20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4107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DBE76D4B-E028-47B0-89C4-955B51622A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solidFill>
          <a:srgbClr val="ECECEC">
            <a:alpha val="94902"/>
          </a:srgb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057125" y="1763100"/>
            <a:ext cx="40116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1028764" y="827163"/>
            <a:ext cx="13479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5448975" y="3566600"/>
            <a:ext cx="2619900" cy="7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196E6DB-B756-1916-CC29-7E951B57C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688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DBE76D4B-E028-47B0-89C4-955B51622A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ECECEC">
            <a:alpha val="94902"/>
          </a:srgbClr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45F42-CD5D-5FBA-784A-EB53EEA31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4107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DBE76D4B-E028-47B0-89C4-955B51622A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/>
          <p:nvPr/>
        </p:nvSpPr>
        <p:spPr>
          <a:xfrm>
            <a:off x="713250" y="192075"/>
            <a:ext cx="8430900" cy="4759500"/>
          </a:xfrm>
          <a:prstGeom prst="roundRect">
            <a:avLst>
              <a:gd name="adj" fmla="val 2734"/>
            </a:avLst>
          </a:prstGeom>
          <a:solidFill>
            <a:srgbClr val="0D0D0D"/>
          </a:solidFill>
          <a:ln>
            <a:noFill/>
          </a:ln>
          <a:effectLst>
            <a:outerShdw blurRad="142875" dist="104775" dir="2880000" algn="bl" rotWithShape="0">
              <a:srgbClr val="0D0D0D">
                <a:alpha val="7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/>
          <p:nvPr/>
        </p:nvSpPr>
        <p:spPr>
          <a:xfrm>
            <a:off x="713250" y="-154725"/>
            <a:ext cx="7717500" cy="5453100"/>
          </a:xfrm>
          <a:prstGeom prst="roundRect">
            <a:avLst>
              <a:gd name="adj" fmla="val 2734"/>
            </a:avLst>
          </a:prstGeom>
          <a:solidFill>
            <a:srgbClr val="0D0D0D"/>
          </a:solidFill>
          <a:ln>
            <a:noFill/>
          </a:ln>
          <a:effectLst>
            <a:outerShdw blurRad="142875" dist="104775" dir="2880000" algn="bl" rotWithShape="0">
              <a:srgbClr val="0D0D0D">
                <a:alpha val="7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862975" y="1655500"/>
            <a:ext cx="4567800" cy="11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3862975" y="2816925"/>
            <a:ext cx="45678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802E50-E6DA-081F-23DA-AAE3BAEE0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688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D0ADCD-75CC-4A3F-A1E4-B0048203F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9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91919">
            <a:alpha val="97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"/>
              <a:buNone/>
              <a:defRPr sz="3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715AFA-9DAF-11A1-3D41-0234D53D9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76D4B-E028-47B0-89C4-955B51622A3D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6" r:id="rId4"/>
    <p:sldLayoutId id="2147483677" r:id="rId5"/>
    <p:sldLayoutId id="2147483681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png"/><Relationship Id="rId18" Type="http://schemas.openxmlformats.org/officeDocument/2006/relationships/customXml" Target="../ink/ink9.xm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customXml" Target="../ink/ink6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24" Type="http://schemas.openxmlformats.org/officeDocument/2006/relationships/customXml" Target="../ink/ink12.xml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customXml" Target="../ink/ink5.xml"/><Relationship Id="rId19" Type="http://schemas.openxmlformats.org/officeDocument/2006/relationships/image" Target="../media/image9.png"/><Relationship Id="rId4" Type="http://schemas.openxmlformats.org/officeDocument/2006/relationships/customXml" Target="../ink/ink2.xml"/><Relationship Id="rId9" Type="http://schemas.openxmlformats.org/officeDocument/2006/relationships/image" Target="../media/image4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7.xml"/><Relationship Id="rId13" Type="http://schemas.openxmlformats.org/officeDocument/2006/relationships/image" Target="../media/image810.png"/><Relationship Id="rId18" Type="http://schemas.openxmlformats.org/officeDocument/2006/relationships/customXml" Target="../ink/ink122.xml"/><Relationship Id="rId3" Type="http://schemas.openxmlformats.org/officeDocument/2006/relationships/image" Target="../media/image760.png"/><Relationship Id="rId21" Type="http://schemas.openxmlformats.org/officeDocument/2006/relationships/image" Target="../media/image230.png"/><Relationship Id="rId7" Type="http://schemas.openxmlformats.org/officeDocument/2006/relationships/image" Target="../media/image780.png"/><Relationship Id="rId12" Type="http://schemas.openxmlformats.org/officeDocument/2006/relationships/customXml" Target="../ink/ink119.xml"/><Relationship Id="rId17" Type="http://schemas.openxmlformats.org/officeDocument/2006/relationships/image" Target="../media/image830.png"/><Relationship Id="rId2" Type="http://schemas.openxmlformats.org/officeDocument/2006/relationships/customXml" Target="../ink/ink114.xml"/><Relationship Id="rId16" Type="http://schemas.openxmlformats.org/officeDocument/2006/relationships/customXml" Target="../ink/ink121.xml"/><Relationship Id="rId20" Type="http://schemas.openxmlformats.org/officeDocument/2006/relationships/customXml" Target="../ink/ink12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16.xml"/><Relationship Id="rId11" Type="http://schemas.openxmlformats.org/officeDocument/2006/relationships/image" Target="../media/image800.png"/><Relationship Id="rId5" Type="http://schemas.openxmlformats.org/officeDocument/2006/relationships/image" Target="../media/image770.png"/><Relationship Id="rId15" Type="http://schemas.openxmlformats.org/officeDocument/2006/relationships/image" Target="../media/image820.png"/><Relationship Id="rId10" Type="http://schemas.openxmlformats.org/officeDocument/2006/relationships/customXml" Target="../ink/ink118.xml"/><Relationship Id="rId19" Type="http://schemas.openxmlformats.org/officeDocument/2006/relationships/image" Target="../media/image84.png"/><Relationship Id="rId4" Type="http://schemas.openxmlformats.org/officeDocument/2006/relationships/customXml" Target="../ink/ink115.xml"/><Relationship Id="rId9" Type="http://schemas.openxmlformats.org/officeDocument/2006/relationships/image" Target="../media/image790.png"/><Relationship Id="rId14" Type="http://schemas.openxmlformats.org/officeDocument/2006/relationships/customXml" Target="../ink/ink1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7.xml"/><Relationship Id="rId13" Type="http://schemas.openxmlformats.org/officeDocument/2006/relationships/image" Target="../media/image90.png"/><Relationship Id="rId18" Type="http://schemas.openxmlformats.org/officeDocument/2006/relationships/customXml" Target="../ink/ink132.xml"/><Relationship Id="rId3" Type="http://schemas.openxmlformats.org/officeDocument/2006/relationships/image" Target="../media/image85.png"/><Relationship Id="rId7" Type="http://schemas.openxmlformats.org/officeDocument/2006/relationships/image" Target="../media/image87.png"/><Relationship Id="rId12" Type="http://schemas.openxmlformats.org/officeDocument/2006/relationships/customXml" Target="../ink/ink129.xml"/><Relationship Id="rId17" Type="http://schemas.openxmlformats.org/officeDocument/2006/relationships/image" Target="../media/image92.png"/><Relationship Id="rId2" Type="http://schemas.openxmlformats.org/officeDocument/2006/relationships/customXml" Target="../ink/ink124.xml"/><Relationship Id="rId16" Type="http://schemas.openxmlformats.org/officeDocument/2006/relationships/customXml" Target="../ink/ink13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6.xml"/><Relationship Id="rId11" Type="http://schemas.openxmlformats.org/officeDocument/2006/relationships/image" Target="../media/image89.png"/><Relationship Id="rId5" Type="http://schemas.openxmlformats.org/officeDocument/2006/relationships/image" Target="../media/image86.png"/><Relationship Id="rId15" Type="http://schemas.openxmlformats.org/officeDocument/2006/relationships/image" Target="../media/image91.png"/><Relationship Id="rId10" Type="http://schemas.openxmlformats.org/officeDocument/2006/relationships/customXml" Target="../ink/ink128.xml"/><Relationship Id="rId19" Type="http://schemas.openxmlformats.org/officeDocument/2006/relationships/image" Target="../media/image93.png"/><Relationship Id="rId4" Type="http://schemas.openxmlformats.org/officeDocument/2006/relationships/customXml" Target="../ink/ink125.xml"/><Relationship Id="rId9" Type="http://schemas.openxmlformats.org/officeDocument/2006/relationships/image" Target="../media/image88.png"/><Relationship Id="rId14" Type="http://schemas.openxmlformats.org/officeDocument/2006/relationships/customXml" Target="../ink/ink13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8.xml"/><Relationship Id="rId18" Type="http://schemas.openxmlformats.org/officeDocument/2006/relationships/image" Target="../media/image101.png"/><Relationship Id="rId26" Type="http://schemas.openxmlformats.org/officeDocument/2006/relationships/image" Target="../media/image105.png"/><Relationship Id="rId21" Type="http://schemas.openxmlformats.org/officeDocument/2006/relationships/customXml" Target="../ink/ink142.xml"/><Relationship Id="rId34" Type="http://schemas.openxmlformats.org/officeDocument/2006/relationships/image" Target="../media/image109.png"/><Relationship Id="rId7" Type="http://schemas.openxmlformats.org/officeDocument/2006/relationships/customXml" Target="../ink/ink135.xml"/><Relationship Id="rId12" Type="http://schemas.openxmlformats.org/officeDocument/2006/relationships/image" Target="../media/image98.png"/><Relationship Id="rId17" Type="http://schemas.openxmlformats.org/officeDocument/2006/relationships/customXml" Target="../ink/ink140.xml"/><Relationship Id="rId25" Type="http://schemas.openxmlformats.org/officeDocument/2006/relationships/customXml" Target="../ink/ink144.xml"/><Relationship Id="rId33" Type="http://schemas.openxmlformats.org/officeDocument/2006/relationships/customXml" Target="../ink/ink148.xml"/><Relationship Id="rId38" Type="http://schemas.openxmlformats.org/officeDocument/2006/relationships/image" Target="../media/image1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0.png"/><Relationship Id="rId20" Type="http://schemas.openxmlformats.org/officeDocument/2006/relationships/image" Target="../media/image102.png"/><Relationship Id="rId29" Type="http://schemas.openxmlformats.org/officeDocument/2006/relationships/customXml" Target="../ink/ink1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customXml" Target="../ink/ink137.xml"/><Relationship Id="rId24" Type="http://schemas.openxmlformats.org/officeDocument/2006/relationships/image" Target="../media/image104.png"/><Relationship Id="rId32" Type="http://schemas.openxmlformats.org/officeDocument/2006/relationships/image" Target="../media/image108.png"/><Relationship Id="rId37" Type="http://schemas.openxmlformats.org/officeDocument/2006/relationships/customXml" Target="../ink/ink150.xml"/><Relationship Id="rId5" Type="http://schemas.openxmlformats.org/officeDocument/2006/relationships/customXml" Target="../ink/ink134.xml"/><Relationship Id="rId15" Type="http://schemas.openxmlformats.org/officeDocument/2006/relationships/customXml" Target="../ink/ink139.xml"/><Relationship Id="rId23" Type="http://schemas.openxmlformats.org/officeDocument/2006/relationships/customXml" Target="../ink/ink143.xml"/><Relationship Id="rId28" Type="http://schemas.openxmlformats.org/officeDocument/2006/relationships/image" Target="../media/image106.png"/><Relationship Id="rId36" Type="http://schemas.openxmlformats.org/officeDocument/2006/relationships/image" Target="../media/image110.png"/><Relationship Id="rId10" Type="http://schemas.openxmlformats.org/officeDocument/2006/relationships/image" Target="../media/image97.png"/><Relationship Id="rId19" Type="http://schemas.openxmlformats.org/officeDocument/2006/relationships/customXml" Target="../ink/ink141.xml"/><Relationship Id="rId31" Type="http://schemas.openxmlformats.org/officeDocument/2006/relationships/customXml" Target="../ink/ink147.xml"/><Relationship Id="rId4" Type="http://schemas.openxmlformats.org/officeDocument/2006/relationships/image" Target="../media/image94.png"/><Relationship Id="rId9" Type="http://schemas.openxmlformats.org/officeDocument/2006/relationships/customXml" Target="../ink/ink136.xml"/><Relationship Id="rId14" Type="http://schemas.openxmlformats.org/officeDocument/2006/relationships/image" Target="../media/image99.png"/><Relationship Id="rId22" Type="http://schemas.openxmlformats.org/officeDocument/2006/relationships/image" Target="../media/image103.png"/><Relationship Id="rId27" Type="http://schemas.openxmlformats.org/officeDocument/2006/relationships/customXml" Target="../ink/ink145.xml"/><Relationship Id="rId30" Type="http://schemas.openxmlformats.org/officeDocument/2006/relationships/image" Target="../media/image107.png"/><Relationship Id="rId35" Type="http://schemas.openxmlformats.org/officeDocument/2006/relationships/customXml" Target="../ink/ink149.xml"/><Relationship Id="rId8" Type="http://schemas.openxmlformats.org/officeDocument/2006/relationships/image" Target="../media/image96.png"/><Relationship Id="rId3" Type="http://schemas.openxmlformats.org/officeDocument/2006/relationships/customXml" Target="../ink/ink1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56.xml"/><Relationship Id="rId18" Type="http://schemas.openxmlformats.org/officeDocument/2006/relationships/image" Target="../media/image101.png"/><Relationship Id="rId26" Type="http://schemas.openxmlformats.org/officeDocument/2006/relationships/image" Target="../media/image105.png"/><Relationship Id="rId21" Type="http://schemas.openxmlformats.org/officeDocument/2006/relationships/customXml" Target="../ink/ink160.xml"/><Relationship Id="rId34" Type="http://schemas.openxmlformats.org/officeDocument/2006/relationships/image" Target="../media/image109.png"/><Relationship Id="rId7" Type="http://schemas.openxmlformats.org/officeDocument/2006/relationships/customXml" Target="../ink/ink153.xml"/><Relationship Id="rId12" Type="http://schemas.openxmlformats.org/officeDocument/2006/relationships/image" Target="../media/image98.png"/><Relationship Id="rId17" Type="http://schemas.openxmlformats.org/officeDocument/2006/relationships/customXml" Target="../ink/ink158.xml"/><Relationship Id="rId25" Type="http://schemas.openxmlformats.org/officeDocument/2006/relationships/customXml" Target="../ink/ink162.xml"/><Relationship Id="rId33" Type="http://schemas.openxmlformats.org/officeDocument/2006/relationships/customXml" Target="../ink/ink166.xml"/><Relationship Id="rId38" Type="http://schemas.openxmlformats.org/officeDocument/2006/relationships/image" Target="../media/image11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0.png"/><Relationship Id="rId20" Type="http://schemas.openxmlformats.org/officeDocument/2006/relationships/image" Target="../media/image102.png"/><Relationship Id="rId29" Type="http://schemas.openxmlformats.org/officeDocument/2006/relationships/customXml" Target="../ink/ink1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customXml" Target="../ink/ink155.xml"/><Relationship Id="rId24" Type="http://schemas.openxmlformats.org/officeDocument/2006/relationships/image" Target="../media/image104.png"/><Relationship Id="rId32" Type="http://schemas.openxmlformats.org/officeDocument/2006/relationships/image" Target="../media/image108.png"/><Relationship Id="rId37" Type="http://schemas.openxmlformats.org/officeDocument/2006/relationships/customXml" Target="../ink/ink168.xml"/><Relationship Id="rId5" Type="http://schemas.openxmlformats.org/officeDocument/2006/relationships/customXml" Target="../ink/ink152.xml"/><Relationship Id="rId15" Type="http://schemas.openxmlformats.org/officeDocument/2006/relationships/customXml" Target="../ink/ink157.xml"/><Relationship Id="rId23" Type="http://schemas.openxmlformats.org/officeDocument/2006/relationships/customXml" Target="../ink/ink161.xml"/><Relationship Id="rId28" Type="http://schemas.openxmlformats.org/officeDocument/2006/relationships/image" Target="../media/image106.png"/><Relationship Id="rId36" Type="http://schemas.openxmlformats.org/officeDocument/2006/relationships/image" Target="../media/image110.png"/><Relationship Id="rId10" Type="http://schemas.openxmlformats.org/officeDocument/2006/relationships/image" Target="../media/image97.png"/><Relationship Id="rId19" Type="http://schemas.openxmlformats.org/officeDocument/2006/relationships/customXml" Target="../ink/ink159.xml"/><Relationship Id="rId31" Type="http://schemas.openxmlformats.org/officeDocument/2006/relationships/customXml" Target="../ink/ink165.xml"/><Relationship Id="rId4" Type="http://schemas.openxmlformats.org/officeDocument/2006/relationships/image" Target="../media/image94.png"/><Relationship Id="rId9" Type="http://schemas.openxmlformats.org/officeDocument/2006/relationships/customXml" Target="../ink/ink154.xml"/><Relationship Id="rId14" Type="http://schemas.openxmlformats.org/officeDocument/2006/relationships/image" Target="../media/image99.png"/><Relationship Id="rId22" Type="http://schemas.openxmlformats.org/officeDocument/2006/relationships/image" Target="../media/image103.png"/><Relationship Id="rId27" Type="http://schemas.openxmlformats.org/officeDocument/2006/relationships/customXml" Target="../ink/ink163.xml"/><Relationship Id="rId30" Type="http://schemas.openxmlformats.org/officeDocument/2006/relationships/image" Target="../media/image107.png"/><Relationship Id="rId35" Type="http://schemas.openxmlformats.org/officeDocument/2006/relationships/customXml" Target="../ink/ink167.xml"/><Relationship Id="rId8" Type="http://schemas.openxmlformats.org/officeDocument/2006/relationships/image" Target="../media/image96.png"/><Relationship Id="rId3" Type="http://schemas.openxmlformats.org/officeDocument/2006/relationships/customXml" Target="../ink/ink1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68.png"/><Relationship Id="rId7" Type="http://schemas.openxmlformats.org/officeDocument/2006/relationships/customXml" Target="../ink/ink170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customXml" Target="../ink/ink169.xml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18.xml"/><Relationship Id="rId18" Type="http://schemas.openxmlformats.org/officeDocument/2006/relationships/image" Target="../media/image20.png"/><Relationship Id="rId26" Type="http://schemas.openxmlformats.org/officeDocument/2006/relationships/image" Target="../media/image24.png"/><Relationship Id="rId3" Type="http://schemas.openxmlformats.org/officeDocument/2006/relationships/customXml" Target="../ink/ink13.xml"/><Relationship Id="rId21" Type="http://schemas.openxmlformats.org/officeDocument/2006/relationships/customXml" Target="../ink/ink22.xml"/><Relationship Id="rId7" Type="http://schemas.openxmlformats.org/officeDocument/2006/relationships/customXml" Target="../ink/ink15.xml"/><Relationship Id="rId12" Type="http://schemas.openxmlformats.org/officeDocument/2006/relationships/image" Target="../media/image17.png"/><Relationship Id="rId17" Type="http://schemas.openxmlformats.org/officeDocument/2006/relationships/customXml" Target="../ink/ink20.xml"/><Relationship Id="rId25" Type="http://schemas.openxmlformats.org/officeDocument/2006/relationships/customXml" Target="../ink/ink24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customXml" Target="../ink/ink17.xml"/><Relationship Id="rId24" Type="http://schemas.openxmlformats.org/officeDocument/2006/relationships/image" Target="../media/image23.png"/><Relationship Id="rId5" Type="http://schemas.openxmlformats.org/officeDocument/2006/relationships/customXml" Target="../ink/ink14.xml"/><Relationship Id="rId15" Type="http://schemas.openxmlformats.org/officeDocument/2006/relationships/customXml" Target="../ink/ink19.xml"/><Relationship Id="rId23" Type="http://schemas.openxmlformats.org/officeDocument/2006/relationships/customXml" Target="../ink/ink23.xml"/><Relationship Id="rId10" Type="http://schemas.openxmlformats.org/officeDocument/2006/relationships/image" Target="../media/image16.png"/><Relationship Id="rId19" Type="http://schemas.openxmlformats.org/officeDocument/2006/relationships/customXml" Target="../ink/ink21.xml"/><Relationship Id="rId4" Type="http://schemas.openxmlformats.org/officeDocument/2006/relationships/image" Target="../media/image13.png"/><Relationship Id="rId9" Type="http://schemas.openxmlformats.org/officeDocument/2006/relationships/customXml" Target="../ink/ink16.xml"/><Relationship Id="rId14" Type="http://schemas.openxmlformats.org/officeDocument/2006/relationships/image" Target="../media/image18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png"/><Relationship Id="rId18" Type="http://schemas.openxmlformats.org/officeDocument/2006/relationships/image" Target="../media/image125.png"/><Relationship Id="rId3" Type="http://schemas.openxmlformats.org/officeDocument/2006/relationships/image" Target="../media/image72.png"/><Relationship Id="rId7" Type="http://schemas.openxmlformats.org/officeDocument/2006/relationships/customXml" Target="../ink/ink171.xml"/><Relationship Id="rId12" Type="http://schemas.openxmlformats.org/officeDocument/2006/relationships/customXml" Target="../ink/ink173.xml"/><Relationship Id="rId17" Type="http://schemas.openxmlformats.org/officeDocument/2006/relationships/customXml" Target="../ink/ink175.xml"/><Relationship Id="rId2" Type="http://schemas.openxmlformats.org/officeDocument/2006/relationships/image" Target="../media/image71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11" Type="http://schemas.openxmlformats.org/officeDocument/2006/relationships/image" Target="../media/image1220.png"/><Relationship Id="rId5" Type="http://schemas.openxmlformats.org/officeDocument/2006/relationships/image" Target="../media/image74.png"/><Relationship Id="rId15" Type="http://schemas.openxmlformats.org/officeDocument/2006/relationships/customXml" Target="../ink/ink174.xml"/><Relationship Id="rId10" Type="http://schemas.openxmlformats.org/officeDocument/2006/relationships/customXml" Target="../ink/ink172.xml"/><Relationship Id="rId4" Type="http://schemas.openxmlformats.org/officeDocument/2006/relationships/image" Target="../media/image73.png"/><Relationship Id="rId9" Type="http://schemas.openxmlformats.org/officeDocument/2006/relationships/image" Target="../media/image1211.png"/><Relationship Id="rId1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81.xml"/><Relationship Id="rId18" Type="http://schemas.openxmlformats.org/officeDocument/2006/relationships/image" Target="../media/image101.png"/><Relationship Id="rId26" Type="http://schemas.openxmlformats.org/officeDocument/2006/relationships/image" Target="../media/image105.png"/><Relationship Id="rId21" Type="http://schemas.openxmlformats.org/officeDocument/2006/relationships/customXml" Target="../ink/ink185.xml"/><Relationship Id="rId34" Type="http://schemas.openxmlformats.org/officeDocument/2006/relationships/image" Target="../media/image109.png"/><Relationship Id="rId7" Type="http://schemas.openxmlformats.org/officeDocument/2006/relationships/customXml" Target="../ink/ink178.xml"/><Relationship Id="rId12" Type="http://schemas.openxmlformats.org/officeDocument/2006/relationships/image" Target="../media/image98.png"/><Relationship Id="rId17" Type="http://schemas.openxmlformats.org/officeDocument/2006/relationships/customXml" Target="../ink/ink183.xml"/><Relationship Id="rId25" Type="http://schemas.openxmlformats.org/officeDocument/2006/relationships/customXml" Target="../ink/ink187.xml"/><Relationship Id="rId33" Type="http://schemas.openxmlformats.org/officeDocument/2006/relationships/customXml" Target="../ink/ink191.xml"/><Relationship Id="rId38" Type="http://schemas.openxmlformats.org/officeDocument/2006/relationships/image" Target="../media/image11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0.png"/><Relationship Id="rId20" Type="http://schemas.openxmlformats.org/officeDocument/2006/relationships/image" Target="../media/image102.png"/><Relationship Id="rId29" Type="http://schemas.openxmlformats.org/officeDocument/2006/relationships/customXml" Target="../ink/ink18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customXml" Target="../ink/ink180.xml"/><Relationship Id="rId24" Type="http://schemas.openxmlformats.org/officeDocument/2006/relationships/image" Target="../media/image104.png"/><Relationship Id="rId32" Type="http://schemas.openxmlformats.org/officeDocument/2006/relationships/image" Target="../media/image108.png"/><Relationship Id="rId37" Type="http://schemas.openxmlformats.org/officeDocument/2006/relationships/customXml" Target="../ink/ink193.xml"/><Relationship Id="rId5" Type="http://schemas.openxmlformats.org/officeDocument/2006/relationships/customXml" Target="../ink/ink177.xml"/><Relationship Id="rId15" Type="http://schemas.openxmlformats.org/officeDocument/2006/relationships/customXml" Target="../ink/ink182.xml"/><Relationship Id="rId23" Type="http://schemas.openxmlformats.org/officeDocument/2006/relationships/customXml" Target="../ink/ink186.xml"/><Relationship Id="rId28" Type="http://schemas.openxmlformats.org/officeDocument/2006/relationships/image" Target="../media/image106.png"/><Relationship Id="rId36" Type="http://schemas.openxmlformats.org/officeDocument/2006/relationships/image" Target="../media/image110.png"/><Relationship Id="rId10" Type="http://schemas.openxmlformats.org/officeDocument/2006/relationships/image" Target="../media/image97.png"/><Relationship Id="rId19" Type="http://schemas.openxmlformats.org/officeDocument/2006/relationships/customXml" Target="../ink/ink184.xml"/><Relationship Id="rId31" Type="http://schemas.openxmlformats.org/officeDocument/2006/relationships/customXml" Target="../ink/ink190.xml"/><Relationship Id="rId4" Type="http://schemas.openxmlformats.org/officeDocument/2006/relationships/image" Target="../media/image94.png"/><Relationship Id="rId9" Type="http://schemas.openxmlformats.org/officeDocument/2006/relationships/customXml" Target="../ink/ink179.xml"/><Relationship Id="rId14" Type="http://schemas.openxmlformats.org/officeDocument/2006/relationships/image" Target="../media/image99.png"/><Relationship Id="rId22" Type="http://schemas.openxmlformats.org/officeDocument/2006/relationships/image" Target="../media/image103.png"/><Relationship Id="rId27" Type="http://schemas.openxmlformats.org/officeDocument/2006/relationships/customXml" Target="../ink/ink188.xml"/><Relationship Id="rId30" Type="http://schemas.openxmlformats.org/officeDocument/2006/relationships/image" Target="../media/image107.png"/><Relationship Id="rId35" Type="http://schemas.openxmlformats.org/officeDocument/2006/relationships/customXml" Target="../ink/ink192.xml"/><Relationship Id="rId8" Type="http://schemas.openxmlformats.org/officeDocument/2006/relationships/image" Target="../media/image96.png"/><Relationship Id="rId3" Type="http://schemas.openxmlformats.org/officeDocument/2006/relationships/customXml" Target="../ink/ink17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4.xml"/><Relationship Id="rId18" Type="http://schemas.openxmlformats.org/officeDocument/2006/relationships/customXml" Target="../ink/ink198.xml"/><Relationship Id="rId3" Type="http://schemas.openxmlformats.org/officeDocument/2006/relationships/image" Target="../media/image78.png"/><Relationship Id="rId7" Type="http://schemas.openxmlformats.org/officeDocument/2006/relationships/image" Target="../media/image113.png"/><Relationship Id="rId12" Type="http://schemas.openxmlformats.org/officeDocument/2006/relationships/customXml" Target="../ink/ink196.xml"/><Relationship Id="rId17" Type="http://schemas.openxmlformats.org/officeDocument/2006/relationships/image" Target="../media/image1060.png"/><Relationship Id="rId2" Type="http://schemas.openxmlformats.org/officeDocument/2006/relationships/image" Target="../media/image81.png"/><Relationship Id="rId16" Type="http://schemas.openxmlformats.org/officeDocument/2006/relationships/customXml" Target="../ink/ink19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11" Type="http://schemas.openxmlformats.org/officeDocument/2006/relationships/image" Target="../media/image1010.png"/><Relationship Id="rId5" Type="http://schemas.openxmlformats.org/officeDocument/2006/relationships/image" Target="../media/image83.png"/><Relationship Id="rId15" Type="http://schemas.openxmlformats.org/officeDocument/2006/relationships/image" Target="../media/image1030.png"/><Relationship Id="rId10" Type="http://schemas.openxmlformats.org/officeDocument/2006/relationships/customXml" Target="../ink/ink195.xml"/><Relationship Id="rId19" Type="http://schemas.openxmlformats.org/officeDocument/2006/relationships/image" Target="../media/image1070.png"/><Relationship Id="rId4" Type="http://schemas.openxmlformats.org/officeDocument/2006/relationships/image" Target="../media/image82.png"/><Relationship Id="rId9" Type="http://schemas.openxmlformats.org/officeDocument/2006/relationships/image" Target="../media/image99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170.png"/><Relationship Id="rId18" Type="http://schemas.openxmlformats.org/officeDocument/2006/relationships/image" Target="../media/image26.png"/><Relationship Id="rId3" Type="http://schemas.openxmlformats.org/officeDocument/2006/relationships/image" Target="../media/image1210.png"/><Relationship Id="rId7" Type="http://schemas.openxmlformats.org/officeDocument/2006/relationships/image" Target="../media/image140.png"/><Relationship Id="rId12" Type="http://schemas.openxmlformats.org/officeDocument/2006/relationships/customXml" Target="../ink/ink30.xml"/><Relationship Id="rId17" Type="http://schemas.openxmlformats.org/officeDocument/2006/relationships/customXml" Target="../ink/ink32.xml"/><Relationship Id="rId2" Type="http://schemas.openxmlformats.org/officeDocument/2006/relationships/customXml" Target="../ink/ink25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7.xml"/><Relationship Id="rId11" Type="http://schemas.openxmlformats.org/officeDocument/2006/relationships/image" Target="../media/image160.png"/><Relationship Id="rId5" Type="http://schemas.openxmlformats.org/officeDocument/2006/relationships/image" Target="../media/image135.png"/><Relationship Id="rId15" Type="http://schemas.openxmlformats.org/officeDocument/2006/relationships/image" Target="../media/image180.png"/><Relationship Id="rId10" Type="http://schemas.openxmlformats.org/officeDocument/2006/relationships/customXml" Target="../ink/ink29.xml"/><Relationship Id="rId4" Type="http://schemas.openxmlformats.org/officeDocument/2006/relationships/customXml" Target="../ink/ink26.xml"/><Relationship Id="rId9" Type="http://schemas.openxmlformats.org/officeDocument/2006/relationships/image" Target="../media/image150.png"/><Relationship Id="rId14" Type="http://schemas.openxmlformats.org/officeDocument/2006/relationships/customXml" Target="../ink/ink3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2.xml"/><Relationship Id="rId3" Type="http://schemas.openxmlformats.org/officeDocument/2006/relationships/image" Target="../media/image680.png"/><Relationship Id="rId7" Type="http://schemas.openxmlformats.org/officeDocument/2006/relationships/image" Target="../media/image700.png"/><Relationship Id="rId2" Type="http://schemas.openxmlformats.org/officeDocument/2006/relationships/customXml" Target="../ink/ink19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01.xml"/><Relationship Id="rId5" Type="http://schemas.openxmlformats.org/officeDocument/2006/relationships/image" Target="../media/image690.png"/><Relationship Id="rId10" Type="http://schemas.openxmlformats.org/officeDocument/2006/relationships/customXml" Target="../ink/ink204.xml"/><Relationship Id="rId4" Type="http://schemas.openxmlformats.org/officeDocument/2006/relationships/customXml" Target="../ink/ink200.xml"/><Relationship Id="rId9" Type="http://schemas.openxmlformats.org/officeDocument/2006/relationships/customXml" Target="../ink/ink20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8.xml"/><Relationship Id="rId13" Type="http://schemas.openxmlformats.org/officeDocument/2006/relationships/customXml" Target="../ink/ink212.xml"/><Relationship Id="rId18" Type="http://schemas.openxmlformats.org/officeDocument/2006/relationships/image" Target="../media/image750.png"/><Relationship Id="rId3" Type="http://schemas.openxmlformats.org/officeDocument/2006/relationships/image" Target="../media/image710.png"/><Relationship Id="rId7" Type="http://schemas.openxmlformats.org/officeDocument/2006/relationships/image" Target="../media/image700.png"/><Relationship Id="rId12" Type="http://schemas.openxmlformats.org/officeDocument/2006/relationships/image" Target="../media/image720.png"/><Relationship Id="rId17" Type="http://schemas.openxmlformats.org/officeDocument/2006/relationships/customXml" Target="../ink/ink214.xml"/><Relationship Id="rId2" Type="http://schemas.openxmlformats.org/officeDocument/2006/relationships/customXml" Target="../ink/ink205.xml"/><Relationship Id="rId16" Type="http://schemas.openxmlformats.org/officeDocument/2006/relationships/image" Target="../media/image740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07.xml"/><Relationship Id="rId11" Type="http://schemas.openxmlformats.org/officeDocument/2006/relationships/customXml" Target="../ink/ink211.xml"/><Relationship Id="rId5" Type="http://schemas.openxmlformats.org/officeDocument/2006/relationships/image" Target="../media/image690.png"/><Relationship Id="rId15" Type="http://schemas.openxmlformats.org/officeDocument/2006/relationships/customXml" Target="../ink/ink213.xml"/><Relationship Id="rId10" Type="http://schemas.openxmlformats.org/officeDocument/2006/relationships/customXml" Target="../ink/ink210.xml"/><Relationship Id="rId4" Type="http://schemas.openxmlformats.org/officeDocument/2006/relationships/customXml" Target="../ink/ink206.xml"/><Relationship Id="rId9" Type="http://schemas.openxmlformats.org/officeDocument/2006/relationships/customXml" Target="../ink/ink209.xml"/><Relationship Id="rId14" Type="http://schemas.openxmlformats.org/officeDocument/2006/relationships/image" Target="../media/image7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8.xml"/><Relationship Id="rId3" Type="http://schemas.openxmlformats.org/officeDocument/2006/relationships/image" Target="../media/image190.png"/><Relationship Id="rId7" Type="http://schemas.openxmlformats.org/officeDocument/2006/relationships/image" Target="../media/image210.png"/><Relationship Id="rId2" Type="http://schemas.openxmlformats.org/officeDocument/2006/relationships/customXml" Target="../ink/ink21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17.xml"/><Relationship Id="rId5" Type="http://schemas.openxmlformats.org/officeDocument/2006/relationships/image" Target="../media/image200.png"/><Relationship Id="rId4" Type="http://schemas.openxmlformats.org/officeDocument/2006/relationships/customXml" Target="../ink/ink216.xml"/><Relationship Id="rId9" Type="http://schemas.openxmlformats.org/officeDocument/2006/relationships/image" Target="../media/image22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2.xml"/><Relationship Id="rId13" Type="http://schemas.openxmlformats.org/officeDocument/2006/relationships/image" Target="../media/image801.png"/><Relationship Id="rId18" Type="http://schemas.openxmlformats.org/officeDocument/2006/relationships/customXml" Target="../ink/ink227.xml"/><Relationship Id="rId3" Type="http://schemas.openxmlformats.org/officeDocument/2006/relationships/image" Target="../media/image600.png"/><Relationship Id="rId7" Type="http://schemas.openxmlformats.org/officeDocument/2006/relationships/image" Target="../media/image771.png"/><Relationship Id="rId12" Type="http://schemas.openxmlformats.org/officeDocument/2006/relationships/customXml" Target="../ink/ink224.xml"/><Relationship Id="rId17" Type="http://schemas.openxmlformats.org/officeDocument/2006/relationships/image" Target="../media/image821.png"/><Relationship Id="rId2" Type="http://schemas.openxmlformats.org/officeDocument/2006/relationships/customXml" Target="../ink/ink219.xml"/><Relationship Id="rId16" Type="http://schemas.openxmlformats.org/officeDocument/2006/relationships/customXml" Target="../ink/ink22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21.xml"/><Relationship Id="rId11" Type="http://schemas.openxmlformats.org/officeDocument/2006/relationships/image" Target="../media/image791.png"/><Relationship Id="rId5" Type="http://schemas.openxmlformats.org/officeDocument/2006/relationships/image" Target="../media/image761.png"/><Relationship Id="rId15" Type="http://schemas.openxmlformats.org/officeDocument/2006/relationships/image" Target="../media/image811.png"/><Relationship Id="rId10" Type="http://schemas.openxmlformats.org/officeDocument/2006/relationships/customXml" Target="../ink/ink223.xml"/><Relationship Id="rId19" Type="http://schemas.openxmlformats.org/officeDocument/2006/relationships/image" Target="../media/image831.png"/><Relationship Id="rId4" Type="http://schemas.openxmlformats.org/officeDocument/2006/relationships/customXml" Target="../ink/ink220.xml"/><Relationship Id="rId9" Type="http://schemas.openxmlformats.org/officeDocument/2006/relationships/image" Target="../media/image781.png"/><Relationship Id="rId14" Type="http://schemas.openxmlformats.org/officeDocument/2006/relationships/customXml" Target="../ink/ink225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1.png"/><Relationship Id="rId18" Type="http://schemas.openxmlformats.org/officeDocument/2006/relationships/customXml" Target="../ink/ink41.xml"/><Relationship Id="rId26" Type="http://schemas.openxmlformats.org/officeDocument/2006/relationships/customXml" Target="../ink/ink45.xml"/><Relationship Id="rId39" Type="http://schemas.openxmlformats.org/officeDocument/2006/relationships/customXml" Target="../ink/ink52.xml"/><Relationship Id="rId21" Type="http://schemas.openxmlformats.org/officeDocument/2006/relationships/image" Target="../media/image27.png"/><Relationship Id="rId34" Type="http://schemas.openxmlformats.org/officeDocument/2006/relationships/image" Target="../media/image33.png"/><Relationship Id="rId42" Type="http://schemas.openxmlformats.org/officeDocument/2006/relationships/image" Target="../media/image37.png"/><Relationship Id="rId7" Type="http://schemas.openxmlformats.org/officeDocument/2006/relationships/image" Target="../media/image201.png"/><Relationship Id="rId2" Type="http://schemas.openxmlformats.org/officeDocument/2006/relationships/customXml" Target="../ink/ink33.xml"/><Relationship Id="rId16" Type="http://schemas.openxmlformats.org/officeDocument/2006/relationships/customXml" Target="../ink/ink40.xml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5.xml"/><Relationship Id="rId11" Type="http://schemas.openxmlformats.org/officeDocument/2006/relationships/image" Target="../media/image221.png"/><Relationship Id="rId24" Type="http://schemas.openxmlformats.org/officeDocument/2006/relationships/customXml" Target="../ink/ink44.xml"/><Relationship Id="rId32" Type="http://schemas.openxmlformats.org/officeDocument/2006/relationships/image" Target="../media/image32.png"/><Relationship Id="rId37" Type="http://schemas.openxmlformats.org/officeDocument/2006/relationships/customXml" Target="../ink/ink51.xml"/><Relationship Id="rId40" Type="http://schemas.openxmlformats.org/officeDocument/2006/relationships/image" Target="../media/image36.png"/><Relationship Id="rId45" Type="http://schemas.openxmlformats.org/officeDocument/2006/relationships/image" Target="../media/image38.png"/><Relationship Id="rId5" Type="http://schemas.openxmlformats.org/officeDocument/2006/relationships/image" Target="../media/image191.png"/><Relationship Id="rId15" Type="http://schemas.openxmlformats.org/officeDocument/2006/relationships/image" Target="../media/image240.png"/><Relationship Id="rId23" Type="http://schemas.openxmlformats.org/officeDocument/2006/relationships/image" Target="../media/image28.png"/><Relationship Id="rId28" Type="http://schemas.openxmlformats.org/officeDocument/2006/relationships/customXml" Target="../ink/ink46.xml"/><Relationship Id="rId36" Type="http://schemas.openxmlformats.org/officeDocument/2006/relationships/image" Target="../media/image34.png"/><Relationship Id="rId10" Type="http://schemas.openxmlformats.org/officeDocument/2006/relationships/customXml" Target="../ink/ink37.xml"/><Relationship Id="rId19" Type="http://schemas.openxmlformats.org/officeDocument/2006/relationships/image" Target="../media/image260.png"/><Relationship Id="rId31" Type="http://schemas.openxmlformats.org/officeDocument/2006/relationships/customXml" Target="../ink/ink48.xml"/><Relationship Id="rId44" Type="http://schemas.openxmlformats.org/officeDocument/2006/relationships/customXml" Target="../ink/ink55.xml"/><Relationship Id="rId4" Type="http://schemas.openxmlformats.org/officeDocument/2006/relationships/customXml" Target="../ink/ink34.xml"/><Relationship Id="rId9" Type="http://schemas.openxmlformats.org/officeDocument/2006/relationships/image" Target="../media/image211.png"/><Relationship Id="rId14" Type="http://schemas.openxmlformats.org/officeDocument/2006/relationships/customXml" Target="../ink/ink39.xml"/><Relationship Id="rId22" Type="http://schemas.openxmlformats.org/officeDocument/2006/relationships/customXml" Target="../ink/ink43.xml"/><Relationship Id="rId27" Type="http://schemas.openxmlformats.org/officeDocument/2006/relationships/image" Target="../media/image30.png"/><Relationship Id="rId30" Type="http://schemas.openxmlformats.org/officeDocument/2006/relationships/customXml" Target="../ink/ink47.xml"/><Relationship Id="rId35" Type="http://schemas.openxmlformats.org/officeDocument/2006/relationships/customXml" Target="../ink/ink50.xml"/><Relationship Id="rId43" Type="http://schemas.openxmlformats.org/officeDocument/2006/relationships/customXml" Target="../ink/ink54.xml"/><Relationship Id="rId8" Type="http://schemas.openxmlformats.org/officeDocument/2006/relationships/customXml" Target="../ink/ink36.xml"/><Relationship Id="rId3" Type="http://schemas.openxmlformats.org/officeDocument/2006/relationships/image" Target="../media/image136.png"/><Relationship Id="rId12" Type="http://schemas.openxmlformats.org/officeDocument/2006/relationships/customXml" Target="../ink/ink38.xml"/><Relationship Id="rId17" Type="http://schemas.openxmlformats.org/officeDocument/2006/relationships/image" Target="../media/image250.png"/><Relationship Id="rId25" Type="http://schemas.openxmlformats.org/officeDocument/2006/relationships/image" Target="../media/image29.png"/><Relationship Id="rId33" Type="http://schemas.openxmlformats.org/officeDocument/2006/relationships/customXml" Target="../ink/ink49.xml"/><Relationship Id="rId38" Type="http://schemas.openxmlformats.org/officeDocument/2006/relationships/image" Target="../media/image35.png"/><Relationship Id="rId20" Type="http://schemas.openxmlformats.org/officeDocument/2006/relationships/customXml" Target="../ink/ink42.xml"/><Relationship Id="rId41" Type="http://schemas.openxmlformats.org/officeDocument/2006/relationships/customXml" Target="../ink/ink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png"/><Relationship Id="rId7" Type="http://schemas.openxmlformats.org/officeDocument/2006/relationships/image" Target="../media/image40.png"/><Relationship Id="rId2" Type="http://schemas.openxmlformats.org/officeDocument/2006/relationships/customXml" Target="../ink/ink5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8.xml"/><Relationship Id="rId5" Type="http://schemas.openxmlformats.org/officeDocument/2006/relationships/image" Target="../media/image39.png"/><Relationship Id="rId4" Type="http://schemas.openxmlformats.org/officeDocument/2006/relationships/customXml" Target="../ink/ink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png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4" Type="http://schemas.openxmlformats.org/officeDocument/2006/relationships/customXml" Target="../ink/ink72.xml"/><Relationship Id="rId42" Type="http://schemas.openxmlformats.org/officeDocument/2006/relationships/customXml" Target="../ink/ink76.xml"/><Relationship Id="rId47" Type="http://schemas.openxmlformats.org/officeDocument/2006/relationships/image" Target="../media/image393.png"/><Relationship Id="rId50" Type="http://schemas.openxmlformats.org/officeDocument/2006/relationships/customXml" Target="../ink/ink80.xml"/><Relationship Id="rId55" Type="http://schemas.openxmlformats.org/officeDocument/2006/relationships/image" Target="../media/image390.png"/><Relationship Id="rId63" Type="http://schemas.openxmlformats.org/officeDocument/2006/relationships/image" Target="../media/image65.png"/><Relationship Id="rId68" Type="http://schemas.openxmlformats.org/officeDocument/2006/relationships/customXml" Target="../ink/ink89.xml"/><Relationship Id="rId7" Type="http://schemas.openxmlformats.org/officeDocument/2006/relationships/image" Target="../media/image431.png"/><Relationship Id="rId71" Type="http://schemas.openxmlformats.org/officeDocument/2006/relationships/image" Target="../media/image581.png"/><Relationship Id="rId2" Type="http://schemas.openxmlformats.org/officeDocument/2006/relationships/customXml" Target="../ink/ink60.xml"/><Relationship Id="rId16" Type="http://schemas.openxmlformats.org/officeDocument/2006/relationships/customXml" Target="../ink/ink67.xml"/><Relationship Id="rId29" Type="http://schemas.openxmlformats.org/officeDocument/2006/relationships/image" Target="../media/image251.png"/><Relationship Id="rId11" Type="http://schemas.openxmlformats.org/officeDocument/2006/relationships/image" Target="../media/image451.png"/><Relationship Id="rId32" Type="http://schemas.openxmlformats.org/officeDocument/2006/relationships/customXml" Target="../ink/ink71.xml"/><Relationship Id="rId37" Type="http://schemas.openxmlformats.org/officeDocument/2006/relationships/image" Target="../media/image301.png"/><Relationship Id="rId40" Type="http://schemas.openxmlformats.org/officeDocument/2006/relationships/customXml" Target="../ink/ink75.xml"/><Relationship Id="rId45" Type="http://schemas.openxmlformats.org/officeDocument/2006/relationships/image" Target="../media/image341.png"/><Relationship Id="rId53" Type="http://schemas.openxmlformats.org/officeDocument/2006/relationships/image" Target="../media/image381.png"/><Relationship Id="rId58" Type="http://schemas.openxmlformats.org/officeDocument/2006/relationships/customXml" Target="../ink/ink84.xml"/><Relationship Id="rId66" Type="http://schemas.openxmlformats.org/officeDocument/2006/relationships/customXml" Target="../ink/ink88.xml"/><Relationship Id="rId74" Type="http://schemas.openxmlformats.org/officeDocument/2006/relationships/customXml" Target="../ink/ink92.xml"/><Relationship Id="rId5" Type="http://schemas.openxmlformats.org/officeDocument/2006/relationships/image" Target="../media/image421.png"/><Relationship Id="rId61" Type="http://schemas.openxmlformats.org/officeDocument/2006/relationships/image" Target="../media/image64.png"/><Relationship Id="rId19" Type="http://schemas.openxmlformats.org/officeDocument/2006/relationships/image" Target="../media/image491.png"/><Relationship Id="rId14" Type="http://schemas.openxmlformats.org/officeDocument/2006/relationships/customXml" Target="../ink/ink66.xml"/><Relationship Id="rId30" Type="http://schemas.openxmlformats.org/officeDocument/2006/relationships/customXml" Target="../ink/ink70.xml"/><Relationship Id="rId35" Type="http://schemas.openxmlformats.org/officeDocument/2006/relationships/image" Target="../media/image281.png"/><Relationship Id="rId43" Type="http://schemas.openxmlformats.org/officeDocument/2006/relationships/image" Target="../media/image331.png"/><Relationship Id="rId48" Type="http://schemas.openxmlformats.org/officeDocument/2006/relationships/customXml" Target="../ink/ink79.xml"/><Relationship Id="rId56" Type="http://schemas.openxmlformats.org/officeDocument/2006/relationships/customXml" Target="../ink/ink83.xml"/><Relationship Id="rId64" Type="http://schemas.openxmlformats.org/officeDocument/2006/relationships/customXml" Target="../ink/ink87.xml"/><Relationship Id="rId69" Type="http://schemas.openxmlformats.org/officeDocument/2006/relationships/image" Target="../media/image470.png"/><Relationship Id="rId8" Type="http://schemas.openxmlformats.org/officeDocument/2006/relationships/customXml" Target="../ink/ink63.xml"/><Relationship Id="rId51" Type="http://schemas.openxmlformats.org/officeDocument/2006/relationships/image" Target="../media/image61.png"/><Relationship Id="rId72" Type="http://schemas.openxmlformats.org/officeDocument/2006/relationships/customXml" Target="../ink/ink91.xml"/><Relationship Id="rId3" Type="http://schemas.openxmlformats.org/officeDocument/2006/relationships/image" Target="../media/image411.png"/><Relationship Id="rId12" Type="http://schemas.openxmlformats.org/officeDocument/2006/relationships/customXml" Target="../ink/ink65.xml"/><Relationship Id="rId17" Type="http://schemas.openxmlformats.org/officeDocument/2006/relationships/image" Target="../media/image481.png"/><Relationship Id="rId33" Type="http://schemas.openxmlformats.org/officeDocument/2006/relationships/image" Target="../media/image271.png"/><Relationship Id="rId38" Type="http://schemas.openxmlformats.org/officeDocument/2006/relationships/customXml" Target="../ink/ink74.xml"/><Relationship Id="rId46" Type="http://schemas.openxmlformats.org/officeDocument/2006/relationships/customXml" Target="../ink/ink78.xml"/><Relationship Id="rId59" Type="http://schemas.openxmlformats.org/officeDocument/2006/relationships/image" Target="../media/image63.png"/><Relationship Id="rId67" Type="http://schemas.openxmlformats.org/officeDocument/2006/relationships/image" Target="../media/image67.png"/><Relationship Id="rId20" Type="http://schemas.openxmlformats.org/officeDocument/2006/relationships/customXml" Target="../ink/ink69.xml"/><Relationship Id="rId41" Type="http://schemas.openxmlformats.org/officeDocument/2006/relationships/image" Target="../media/image321.png"/><Relationship Id="rId54" Type="http://schemas.openxmlformats.org/officeDocument/2006/relationships/customXml" Target="../ink/ink82.xml"/><Relationship Id="rId62" Type="http://schemas.openxmlformats.org/officeDocument/2006/relationships/customXml" Target="../ink/ink86.xml"/><Relationship Id="rId70" Type="http://schemas.openxmlformats.org/officeDocument/2006/relationships/customXml" Target="../ink/ink90.xml"/><Relationship Id="rId75" Type="http://schemas.openxmlformats.org/officeDocument/2006/relationships/image" Target="../media/image601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62.xml"/><Relationship Id="rId15" Type="http://schemas.openxmlformats.org/officeDocument/2006/relationships/image" Target="../media/image472.png"/><Relationship Id="rId36" Type="http://schemas.openxmlformats.org/officeDocument/2006/relationships/customXml" Target="../ink/ink73.xml"/><Relationship Id="rId49" Type="http://schemas.openxmlformats.org/officeDocument/2006/relationships/image" Target="../media/image602.png"/><Relationship Id="rId57" Type="http://schemas.openxmlformats.org/officeDocument/2006/relationships/image" Target="../media/image62.png"/><Relationship Id="rId10" Type="http://schemas.openxmlformats.org/officeDocument/2006/relationships/customXml" Target="../ink/ink64.xml"/><Relationship Id="rId31" Type="http://schemas.openxmlformats.org/officeDocument/2006/relationships/image" Target="../media/image261.png"/><Relationship Id="rId44" Type="http://schemas.openxmlformats.org/officeDocument/2006/relationships/customXml" Target="../ink/ink77.xml"/><Relationship Id="rId52" Type="http://schemas.openxmlformats.org/officeDocument/2006/relationships/customXml" Target="../ink/ink81.xml"/><Relationship Id="rId60" Type="http://schemas.openxmlformats.org/officeDocument/2006/relationships/customXml" Target="../ink/ink85.xml"/><Relationship Id="rId65" Type="http://schemas.openxmlformats.org/officeDocument/2006/relationships/image" Target="../media/image66.png"/><Relationship Id="rId73" Type="http://schemas.openxmlformats.org/officeDocument/2006/relationships/image" Target="../media/image591.png"/><Relationship Id="rId4" Type="http://schemas.openxmlformats.org/officeDocument/2006/relationships/customXml" Target="../ink/ink61.xml"/><Relationship Id="rId9" Type="http://schemas.openxmlformats.org/officeDocument/2006/relationships/image" Target="../media/image441.png"/><Relationship Id="rId13" Type="http://schemas.openxmlformats.org/officeDocument/2006/relationships/image" Target="../media/image461.png"/><Relationship Id="rId18" Type="http://schemas.openxmlformats.org/officeDocument/2006/relationships/customXml" Target="../ink/ink68.xml"/><Relationship Id="rId39" Type="http://schemas.openxmlformats.org/officeDocument/2006/relationships/image" Target="../media/image3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customXml" Target="../ink/ink101.xml"/><Relationship Id="rId26" Type="http://schemas.openxmlformats.org/officeDocument/2006/relationships/customXml" Target="../ink/ink105.xml"/><Relationship Id="rId39" Type="http://schemas.openxmlformats.org/officeDocument/2006/relationships/image" Target="../media/image57.png"/><Relationship Id="rId21" Type="http://schemas.openxmlformats.org/officeDocument/2006/relationships/image" Target="../media/image48.png"/><Relationship Id="rId34" Type="http://schemas.openxmlformats.org/officeDocument/2006/relationships/customXml" Target="../ink/ink109.xml"/><Relationship Id="rId42" Type="http://schemas.openxmlformats.org/officeDocument/2006/relationships/customXml" Target="../ink/ink113.xml"/><Relationship Id="rId7" Type="http://schemas.openxmlformats.org/officeDocument/2006/relationships/image" Target="../media/image41.png"/><Relationship Id="rId2" Type="http://schemas.openxmlformats.org/officeDocument/2006/relationships/customXml" Target="../ink/ink93.xml"/><Relationship Id="rId16" Type="http://schemas.openxmlformats.org/officeDocument/2006/relationships/customXml" Target="../ink/ink100.xml"/><Relationship Id="rId20" Type="http://schemas.openxmlformats.org/officeDocument/2006/relationships/customXml" Target="../ink/ink102.xml"/><Relationship Id="rId29" Type="http://schemas.openxmlformats.org/officeDocument/2006/relationships/image" Target="../media/image52.png"/><Relationship Id="rId41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5.xml"/><Relationship Id="rId11" Type="http://schemas.openxmlformats.org/officeDocument/2006/relationships/image" Target="../media/image43.png"/><Relationship Id="rId24" Type="http://schemas.openxmlformats.org/officeDocument/2006/relationships/customXml" Target="../ink/ink104.xml"/><Relationship Id="rId32" Type="http://schemas.openxmlformats.org/officeDocument/2006/relationships/customXml" Target="../ink/ink108.xml"/><Relationship Id="rId37" Type="http://schemas.openxmlformats.org/officeDocument/2006/relationships/image" Target="../media/image56.png"/><Relationship Id="rId40" Type="http://schemas.openxmlformats.org/officeDocument/2006/relationships/customXml" Target="../ink/ink112.xml"/><Relationship Id="rId5" Type="http://schemas.openxmlformats.org/officeDocument/2006/relationships/image" Target="../media/image400.png"/><Relationship Id="rId15" Type="http://schemas.openxmlformats.org/officeDocument/2006/relationships/image" Target="../media/image45.png"/><Relationship Id="rId23" Type="http://schemas.openxmlformats.org/officeDocument/2006/relationships/image" Target="../media/image49.png"/><Relationship Id="rId28" Type="http://schemas.openxmlformats.org/officeDocument/2006/relationships/customXml" Target="../ink/ink106.xml"/><Relationship Id="rId36" Type="http://schemas.openxmlformats.org/officeDocument/2006/relationships/customXml" Target="../ink/ink110.xml"/><Relationship Id="rId10" Type="http://schemas.openxmlformats.org/officeDocument/2006/relationships/customXml" Target="../ink/ink97.xml"/><Relationship Id="rId19" Type="http://schemas.openxmlformats.org/officeDocument/2006/relationships/image" Target="../media/image47.png"/><Relationship Id="rId31" Type="http://schemas.openxmlformats.org/officeDocument/2006/relationships/image" Target="../media/image53.png"/><Relationship Id="rId4" Type="http://schemas.openxmlformats.org/officeDocument/2006/relationships/customXml" Target="../ink/ink94.xml"/><Relationship Id="rId9" Type="http://schemas.openxmlformats.org/officeDocument/2006/relationships/image" Target="../media/image42.png"/><Relationship Id="rId14" Type="http://schemas.openxmlformats.org/officeDocument/2006/relationships/customXml" Target="../ink/ink99.xml"/><Relationship Id="rId22" Type="http://schemas.openxmlformats.org/officeDocument/2006/relationships/customXml" Target="../ink/ink103.xml"/><Relationship Id="rId27" Type="http://schemas.openxmlformats.org/officeDocument/2006/relationships/image" Target="../media/image51.png"/><Relationship Id="rId30" Type="http://schemas.openxmlformats.org/officeDocument/2006/relationships/customXml" Target="../ink/ink107.xml"/><Relationship Id="rId35" Type="http://schemas.openxmlformats.org/officeDocument/2006/relationships/image" Target="../media/image55.png"/><Relationship Id="rId43" Type="http://schemas.openxmlformats.org/officeDocument/2006/relationships/image" Target="../media/image59.png"/><Relationship Id="rId8" Type="http://schemas.openxmlformats.org/officeDocument/2006/relationships/customXml" Target="../ink/ink96.xml"/><Relationship Id="rId3" Type="http://schemas.openxmlformats.org/officeDocument/2006/relationships/image" Target="../media/image391.png"/><Relationship Id="rId12" Type="http://schemas.openxmlformats.org/officeDocument/2006/relationships/customXml" Target="../ink/ink98.xml"/><Relationship Id="rId17" Type="http://schemas.openxmlformats.org/officeDocument/2006/relationships/image" Target="../media/image46.png"/><Relationship Id="rId25" Type="http://schemas.openxmlformats.org/officeDocument/2006/relationships/image" Target="../media/image50.png"/><Relationship Id="rId33" Type="http://schemas.openxmlformats.org/officeDocument/2006/relationships/image" Target="../media/image54.png"/><Relationship Id="rId38" Type="http://schemas.openxmlformats.org/officeDocument/2006/relationships/customXml" Target="../ink/ink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D3D6666-98A8-C27F-72A0-B85B5FCE19A5}"/>
              </a:ext>
            </a:extLst>
          </p:cNvPr>
          <p:cNvSpPr/>
          <p:nvPr/>
        </p:nvSpPr>
        <p:spPr>
          <a:xfrm>
            <a:off x="259820" y="3636843"/>
            <a:ext cx="7361727" cy="1575516"/>
          </a:xfrm>
          <a:custGeom>
            <a:avLst/>
            <a:gdLst>
              <a:gd name="csX0" fmla="*/ 0 w 7328079"/>
              <a:gd name="csY0" fmla="*/ 0 h 1575516"/>
              <a:gd name="csX1" fmla="*/ 8586 w 7328079"/>
              <a:gd name="csY1" fmla="*/ 1566930 h 1575516"/>
              <a:gd name="csX2" fmla="*/ 7328079 w 7328079"/>
              <a:gd name="csY2" fmla="*/ 1575516 h 1575516"/>
              <a:gd name="csX3" fmla="*/ 7315200 w 7328079"/>
              <a:gd name="csY3" fmla="*/ 21465 h 1575516"/>
              <a:gd name="csX4" fmla="*/ 6967471 w 7328079"/>
              <a:gd name="csY4" fmla="*/ 188891 h 1575516"/>
              <a:gd name="csX5" fmla="*/ 6538175 w 7328079"/>
              <a:gd name="csY5" fmla="*/ 283336 h 1575516"/>
              <a:gd name="csX6" fmla="*/ 6216203 w 7328079"/>
              <a:gd name="csY6" fmla="*/ 343437 h 1575516"/>
              <a:gd name="csX7" fmla="*/ 5881353 w 7328079"/>
              <a:gd name="csY7" fmla="*/ 369195 h 1575516"/>
              <a:gd name="csX8" fmla="*/ 5525037 w 7328079"/>
              <a:gd name="csY8" fmla="*/ 412124 h 1575516"/>
              <a:gd name="csX9" fmla="*/ 5203065 w 7328079"/>
              <a:gd name="csY9" fmla="*/ 442175 h 1575516"/>
              <a:gd name="csX10" fmla="*/ 4743719 w 7328079"/>
              <a:gd name="csY10" fmla="*/ 463640 h 1575516"/>
              <a:gd name="csX11" fmla="*/ 4365938 w 7328079"/>
              <a:gd name="csY11" fmla="*/ 467933 h 1575516"/>
              <a:gd name="csX12" fmla="*/ 4292958 w 7328079"/>
              <a:gd name="csY12" fmla="*/ 472226 h 1575516"/>
              <a:gd name="csX13" fmla="*/ 3983865 w 7328079"/>
              <a:gd name="csY13" fmla="*/ 463640 h 1575516"/>
              <a:gd name="csX14" fmla="*/ 3726288 w 7328079"/>
              <a:gd name="csY14" fmla="*/ 467933 h 1575516"/>
              <a:gd name="csX15" fmla="*/ 3687651 w 7328079"/>
              <a:gd name="csY15" fmla="*/ 472226 h 1575516"/>
              <a:gd name="csX16" fmla="*/ 3460124 w 7328079"/>
              <a:gd name="csY16" fmla="*/ 467933 h 1575516"/>
              <a:gd name="csX17" fmla="*/ 3417195 w 7328079"/>
              <a:gd name="csY17" fmla="*/ 476519 h 1575516"/>
              <a:gd name="csX18" fmla="*/ 3172496 w 7328079"/>
              <a:gd name="csY18" fmla="*/ 480812 h 1575516"/>
              <a:gd name="csX19" fmla="*/ 2837646 w 7328079"/>
              <a:gd name="csY19" fmla="*/ 467933 h 1575516"/>
              <a:gd name="csX20" fmla="*/ 2790423 w 7328079"/>
              <a:gd name="csY20" fmla="*/ 463640 h 1575516"/>
              <a:gd name="csX21" fmla="*/ 2348248 w 7328079"/>
              <a:gd name="csY21" fmla="*/ 433589 h 1575516"/>
              <a:gd name="csX22" fmla="*/ 1828800 w 7328079"/>
              <a:gd name="csY22" fmla="*/ 420710 h 1575516"/>
              <a:gd name="csX23" fmla="*/ 1171978 w 7328079"/>
              <a:gd name="csY23" fmla="*/ 364902 h 1575516"/>
              <a:gd name="csX24" fmla="*/ 472226 w 7328079"/>
              <a:gd name="csY24" fmla="*/ 214648 h 1575516"/>
              <a:gd name="csX25" fmla="*/ 150254 w 7328079"/>
              <a:gd name="csY25" fmla="*/ 150254 h 1575516"/>
              <a:gd name="csX26" fmla="*/ 0 w 7328079"/>
              <a:gd name="csY26" fmla="*/ 0 h 15755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7328079" h="1575516">
                <a:moveTo>
                  <a:pt x="0" y="0"/>
                </a:moveTo>
                <a:lnTo>
                  <a:pt x="8586" y="1566930"/>
                </a:lnTo>
                <a:lnTo>
                  <a:pt x="7328079" y="1575516"/>
                </a:lnTo>
                <a:lnTo>
                  <a:pt x="7315200" y="21465"/>
                </a:lnTo>
                <a:lnTo>
                  <a:pt x="6967471" y="188891"/>
                </a:lnTo>
                <a:lnTo>
                  <a:pt x="6538175" y="283336"/>
                </a:lnTo>
                <a:lnTo>
                  <a:pt x="6216203" y="343437"/>
                </a:lnTo>
                <a:lnTo>
                  <a:pt x="5881353" y="369195"/>
                </a:lnTo>
                <a:lnTo>
                  <a:pt x="5525037" y="412124"/>
                </a:lnTo>
                <a:lnTo>
                  <a:pt x="5203065" y="442175"/>
                </a:lnTo>
                <a:lnTo>
                  <a:pt x="4743719" y="463640"/>
                </a:lnTo>
                <a:lnTo>
                  <a:pt x="4365938" y="467933"/>
                </a:lnTo>
                <a:cubicBezTo>
                  <a:pt x="4298688" y="472416"/>
                  <a:pt x="4323056" y="472226"/>
                  <a:pt x="4292958" y="472226"/>
                </a:cubicBezTo>
                <a:lnTo>
                  <a:pt x="3983865" y="463640"/>
                </a:lnTo>
                <a:lnTo>
                  <a:pt x="3726288" y="467933"/>
                </a:lnTo>
                <a:lnTo>
                  <a:pt x="3687651" y="472226"/>
                </a:lnTo>
                <a:lnTo>
                  <a:pt x="3460124" y="467933"/>
                </a:lnTo>
                <a:lnTo>
                  <a:pt x="3417195" y="476519"/>
                </a:lnTo>
                <a:lnTo>
                  <a:pt x="3172496" y="480812"/>
                </a:lnTo>
                <a:lnTo>
                  <a:pt x="2837646" y="467933"/>
                </a:lnTo>
                <a:cubicBezTo>
                  <a:pt x="2796165" y="463324"/>
                  <a:pt x="2811967" y="463640"/>
                  <a:pt x="2790423" y="463640"/>
                </a:cubicBezTo>
                <a:lnTo>
                  <a:pt x="2348248" y="433589"/>
                </a:lnTo>
                <a:lnTo>
                  <a:pt x="1828800" y="420710"/>
                </a:lnTo>
                <a:lnTo>
                  <a:pt x="1171978" y="364902"/>
                </a:lnTo>
                <a:lnTo>
                  <a:pt x="472226" y="214648"/>
                </a:lnTo>
                <a:lnTo>
                  <a:pt x="150254" y="150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F786F0-432A-7E8E-C035-AC04366C7B61}"/>
              </a:ext>
            </a:extLst>
          </p:cNvPr>
          <p:cNvGrpSpPr/>
          <p:nvPr/>
        </p:nvGrpSpPr>
        <p:grpSpPr>
          <a:xfrm>
            <a:off x="228923" y="3078709"/>
            <a:ext cx="7389875" cy="2647982"/>
            <a:chOff x="211557" y="3059258"/>
            <a:chExt cx="7407241" cy="265420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4FBEE3D-370B-D33A-A306-7F954AE931E4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C2F80A9-EE5A-AF5D-EDE5-AE1053BE3976}"/>
                  </a:ext>
                </a:extLst>
              </p:cNvPr>
              <p:cNvCxnSpPr>
                <a:stCxn id="49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773EFC57-DC7A-DB6F-7BDE-9D259109F0A0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04BADD2D-0A86-8A28-BC7E-EA07A573C102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932578EF-FDA1-0B6D-E8CD-D266FE1FB485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49" name="Oval 48">
                      <a:extLst>
                        <a:ext uri="{FF2B5EF4-FFF2-40B4-BE49-F238E27FC236}">
                          <a16:creationId xmlns:a16="http://schemas.microsoft.com/office/drawing/2014/main" id="{AE155023-0792-5126-48F3-1BB27485F81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50" name="Oval 49">
                      <a:extLst>
                        <a:ext uri="{FF2B5EF4-FFF2-40B4-BE49-F238E27FC236}">
                          <a16:creationId xmlns:a16="http://schemas.microsoft.com/office/drawing/2014/main" id="{3C67CF6E-C6B6-589B-3879-5F8A81780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4F73FF4F-91E5-347D-12FF-7895C49005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B71FAA4B-3C00-66BD-DD18-0003DBED2FEA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5F3C2189-C3AB-AADD-1E9F-94E4B766ADF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>
                    <a:extLst>
                      <a:ext uri="{FF2B5EF4-FFF2-40B4-BE49-F238E27FC236}">
                        <a16:creationId xmlns:a16="http://schemas.microsoft.com/office/drawing/2014/main" id="{8FBF2A39-54E8-1AA2-4FF5-53BF23C25069}"/>
                      </a:ext>
                    </a:extLst>
                  </p:cNvPr>
                  <p:cNvCxnSpPr>
                    <a:cxnSpLocks/>
                    <a:endCxn id="4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22425F66-A50D-A59E-2587-D9AB7EDBFD89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B8C126E-E4A5-A6E9-EC3F-3F876C396533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BC03E3C-B934-406B-B819-F9C4F570F6AC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2203A4A-4142-D211-A87E-240ED546B083}"/>
              </a:ext>
            </a:extLst>
          </p:cNvPr>
          <p:cNvSpPr/>
          <p:nvPr/>
        </p:nvSpPr>
        <p:spPr>
          <a:xfrm>
            <a:off x="1066531" y="3165247"/>
            <a:ext cx="2837645" cy="549498"/>
          </a:xfrm>
          <a:custGeom>
            <a:avLst/>
            <a:gdLst>
              <a:gd name="csX0" fmla="*/ 266163 w 2846231"/>
              <a:gd name="csY0" fmla="*/ 549498 h 549498"/>
              <a:gd name="csX1" fmla="*/ 2120721 w 2846231"/>
              <a:gd name="csY1" fmla="*/ 330558 h 549498"/>
              <a:gd name="csX2" fmla="*/ 2455572 w 2846231"/>
              <a:gd name="csY2" fmla="*/ 248991 h 549498"/>
              <a:gd name="csX3" fmla="*/ 2846231 w 2846231"/>
              <a:gd name="csY3" fmla="*/ 248991 h 549498"/>
              <a:gd name="csX4" fmla="*/ 2829059 w 2846231"/>
              <a:gd name="csY4" fmla="*/ 0 h 549498"/>
              <a:gd name="csX5" fmla="*/ 1605566 w 2846231"/>
              <a:gd name="csY5" fmla="*/ 55808 h 549498"/>
              <a:gd name="csX6" fmla="*/ 592428 w 2846231"/>
              <a:gd name="csY6" fmla="*/ 163132 h 549498"/>
              <a:gd name="csX7" fmla="*/ 81566 w 2846231"/>
              <a:gd name="csY7" fmla="*/ 304800 h 549498"/>
              <a:gd name="csX8" fmla="*/ 0 w 2846231"/>
              <a:gd name="csY8" fmla="*/ 437882 h 549498"/>
              <a:gd name="csX9" fmla="*/ 266163 w 2846231"/>
              <a:gd name="csY9" fmla="*/ 549498 h 549498"/>
              <a:gd name="csX0" fmla="*/ 266163 w 2837645"/>
              <a:gd name="csY0" fmla="*/ 549498 h 549498"/>
              <a:gd name="csX1" fmla="*/ 2120721 w 2837645"/>
              <a:gd name="csY1" fmla="*/ 330558 h 549498"/>
              <a:gd name="csX2" fmla="*/ 2455572 w 2837645"/>
              <a:gd name="csY2" fmla="*/ 248991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2120721 w 2837645"/>
              <a:gd name="csY1" fmla="*/ 330558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1936124 w 2837645"/>
              <a:gd name="csY1" fmla="*/ 253284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1936124 w 2837645"/>
              <a:gd name="csY1" fmla="*/ 253284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1622739 w 2837645"/>
              <a:gd name="csY1" fmla="*/ 266162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1622739 w 2837645"/>
              <a:gd name="csY1" fmla="*/ 266162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  <a:gd name="csX0" fmla="*/ 266163 w 2837645"/>
              <a:gd name="csY0" fmla="*/ 549498 h 549498"/>
              <a:gd name="csX1" fmla="*/ 1622739 w 2837645"/>
              <a:gd name="csY1" fmla="*/ 266162 h 549498"/>
              <a:gd name="csX2" fmla="*/ 2399763 w 2837645"/>
              <a:gd name="csY2" fmla="*/ 197476 h 549498"/>
              <a:gd name="csX3" fmla="*/ 2837645 w 2837645"/>
              <a:gd name="csY3" fmla="*/ 184597 h 549498"/>
              <a:gd name="csX4" fmla="*/ 2829059 w 2837645"/>
              <a:gd name="csY4" fmla="*/ 0 h 549498"/>
              <a:gd name="csX5" fmla="*/ 1605566 w 2837645"/>
              <a:gd name="csY5" fmla="*/ 55808 h 549498"/>
              <a:gd name="csX6" fmla="*/ 592428 w 2837645"/>
              <a:gd name="csY6" fmla="*/ 163132 h 549498"/>
              <a:gd name="csX7" fmla="*/ 81566 w 2837645"/>
              <a:gd name="csY7" fmla="*/ 304800 h 549498"/>
              <a:gd name="csX8" fmla="*/ 0 w 2837645"/>
              <a:gd name="csY8" fmla="*/ 437882 h 549498"/>
              <a:gd name="csX9" fmla="*/ 266163 w 2837645"/>
              <a:gd name="csY9" fmla="*/ 549498 h 549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837645" h="549498">
                <a:moveTo>
                  <a:pt x="266163" y="549498"/>
                </a:moveTo>
                <a:cubicBezTo>
                  <a:pt x="822817" y="450760"/>
                  <a:pt x="1413816" y="433588"/>
                  <a:pt x="1622739" y="266162"/>
                </a:cubicBezTo>
                <a:lnTo>
                  <a:pt x="2399763" y="197476"/>
                </a:lnTo>
                <a:lnTo>
                  <a:pt x="2837645" y="184597"/>
                </a:lnTo>
                <a:lnTo>
                  <a:pt x="2829059" y="0"/>
                </a:lnTo>
                <a:lnTo>
                  <a:pt x="1605566" y="55808"/>
                </a:lnTo>
                <a:lnTo>
                  <a:pt x="592428" y="163132"/>
                </a:lnTo>
                <a:lnTo>
                  <a:pt x="81566" y="304800"/>
                </a:lnTo>
                <a:lnTo>
                  <a:pt x="0" y="437882"/>
                </a:lnTo>
                <a:lnTo>
                  <a:pt x="266163" y="549498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7E2795F-D14E-3DB5-4E4D-6453364F06DB}"/>
              </a:ext>
            </a:extLst>
          </p:cNvPr>
          <p:cNvSpPr/>
          <p:nvPr/>
        </p:nvSpPr>
        <p:spPr>
          <a:xfrm>
            <a:off x="1373749" y="3635765"/>
            <a:ext cx="5048518" cy="370526"/>
          </a:xfrm>
          <a:custGeom>
            <a:avLst/>
            <a:gdLst>
              <a:gd name="csX0" fmla="*/ 1811628 w 5052811"/>
              <a:gd name="csY0" fmla="*/ 0 h 446467"/>
              <a:gd name="csX1" fmla="*/ 1811628 w 5052811"/>
              <a:gd name="csY1" fmla="*/ 0 h 446467"/>
              <a:gd name="csX2" fmla="*/ 0 w 5052811"/>
              <a:gd name="csY2" fmla="*/ 201769 h 446467"/>
              <a:gd name="csX3" fmla="*/ 0 w 5052811"/>
              <a:gd name="csY3" fmla="*/ 201769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2013397 w 5052811"/>
              <a:gd name="csY11" fmla="*/ 81566 h 446467"/>
              <a:gd name="csX12" fmla="*/ 1811628 w 5052811"/>
              <a:gd name="csY12" fmla="*/ 0 h 446467"/>
              <a:gd name="csX0" fmla="*/ 1017431 w 5052811"/>
              <a:gd name="csY0" fmla="*/ 0 h 562067"/>
              <a:gd name="csX1" fmla="*/ 1811628 w 5052811"/>
              <a:gd name="csY1" fmla="*/ 115600 h 562067"/>
              <a:gd name="csX2" fmla="*/ 0 w 5052811"/>
              <a:gd name="csY2" fmla="*/ 317369 h 562067"/>
              <a:gd name="csX3" fmla="*/ 0 w 5052811"/>
              <a:gd name="csY3" fmla="*/ 317369 h 562067"/>
              <a:gd name="csX4" fmla="*/ 965916 w 5052811"/>
              <a:gd name="csY4" fmla="*/ 493380 h 562067"/>
              <a:gd name="csX5" fmla="*/ 3258355 w 5052811"/>
              <a:gd name="csY5" fmla="*/ 562067 h 562067"/>
              <a:gd name="csX6" fmla="*/ 4705082 w 5052811"/>
              <a:gd name="csY6" fmla="*/ 437571 h 562067"/>
              <a:gd name="csX7" fmla="*/ 5052811 w 5052811"/>
              <a:gd name="csY7" fmla="*/ 347419 h 562067"/>
              <a:gd name="csX8" fmla="*/ 3258355 w 5052811"/>
              <a:gd name="csY8" fmla="*/ 115600 h 562067"/>
              <a:gd name="csX9" fmla="*/ 3090930 w 5052811"/>
              <a:gd name="csY9" fmla="*/ 205752 h 562067"/>
              <a:gd name="csX10" fmla="*/ 2610118 w 5052811"/>
              <a:gd name="csY10" fmla="*/ 227216 h 562067"/>
              <a:gd name="csX11" fmla="*/ 2013397 w 5052811"/>
              <a:gd name="csY11" fmla="*/ 197166 h 562067"/>
              <a:gd name="csX12" fmla="*/ 1017431 w 5052811"/>
              <a:gd name="csY12" fmla="*/ 0 h 562067"/>
              <a:gd name="csX0" fmla="*/ 1017431 w 5052811"/>
              <a:gd name="csY0" fmla="*/ 0 h 562067"/>
              <a:gd name="csX1" fmla="*/ 583842 w 5052811"/>
              <a:gd name="csY1" fmla="*/ 69359 h 562067"/>
              <a:gd name="csX2" fmla="*/ 0 w 5052811"/>
              <a:gd name="csY2" fmla="*/ 317369 h 562067"/>
              <a:gd name="csX3" fmla="*/ 0 w 5052811"/>
              <a:gd name="csY3" fmla="*/ 317369 h 562067"/>
              <a:gd name="csX4" fmla="*/ 965916 w 5052811"/>
              <a:gd name="csY4" fmla="*/ 493380 h 562067"/>
              <a:gd name="csX5" fmla="*/ 3258355 w 5052811"/>
              <a:gd name="csY5" fmla="*/ 562067 h 562067"/>
              <a:gd name="csX6" fmla="*/ 4705082 w 5052811"/>
              <a:gd name="csY6" fmla="*/ 437571 h 562067"/>
              <a:gd name="csX7" fmla="*/ 5052811 w 5052811"/>
              <a:gd name="csY7" fmla="*/ 347419 h 562067"/>
              <a:gd name="csX8" fmla="*/ 3258355 w 5052811"/>
              <a:gd name="csY8" fmla="*/ 115600 h 562067"/>
              <a:gd name="csX9" fmla="*/ 3090930 w 5052811"/>
              <a:gd name="csY9" fmla="*/ 205752 h 562067"/>
              <a:gd name="csX10" fmla="*/ 2610118 w 5052811"/>
              <a:gd name="csY10" fmla="*/ 227216 h 562067"/>
              <a:gd name="csX11" fmla="*/ 2013397 w 5052811"/>
              <a:gd name="csY11" fmla="*/ 197166 h 562067"/>
              <a:gd name="csX12" fmla="*/ 1017431 w 5052811"/>
              <a:gd name="csY12" fmla="*/ 0 h 562067"/>
              <a:gd name="csX0" fmla="*/ 1167685 w 5203065"/>
              <a:gd name="csY0" fmla="*/ 0 h 562067"/>
              <a:gd name="csX1" fmla="*/ 734096 w 5203065"/>
              <a:gd name="csY1" fmla="*/ 69359 h 562067"/>
              <a:gd name="csX2" fmla="*/ 150254 w 5203065"/>
              <a:gd name="csY2" fmla="*/ 317369 h 562067"/>
              <a:gd name="csX3" fmla="*/ 0 w 5203065"/>
              <a:gd name="csY3" fmla="*/ 217180 h 562067"/>
              <a:gd name="csX4" fmla="*/ 1116170 w 5203065"/>
              <a:gd name="csY4" fmla="*/ 493380 h 562067"/>
              <a:gd name="csX5" fmla="*/ 3408609 w 5203065"/>
              <a:gd name="csY5" fmla="*/ 562067 h 562067"/>
              <a:gd name="csX6" fmla="*/ 4855336 w 5203065"/>
              <a:gd name="csY6" fmla="*/ 437571 h 562067"/>
              <a:gd name="csX7" fmla="*/ 5203065 w 5203065"/>
              <a:gd name="csY7" fmla="*/ 347419 h 562067"/>
              <a:gd name="csX8" fmla="*/ 3408609 w 5203065"/>
              <a:gd name="csY8" fmla="*/ 115600 h 562067"/>
              <a:gd name="csX9" fmla="*/ 3241184 w 5203065"/>
              <a:gd name="csY9" fmla="*/ 205752 h 562067"/>
              <a:gd name="csX10" fmla="*/ 2760372 w 5203065"/>
              <a:gd name="csY10" fmla="*/ 227216 h 562067"/>
              <a:gd name="csX11" fmla="*/ 2163651 w 5203065"/>
              <a:gd name="csY11" fmla="*/ 197166 h 562067"/>
              <a:gd name="csX12" fmla="*/ 1167685 w 5203065"/>
              <a:gd name="csY12" fmla="*/ 0 h 562067"/>
              <a:gd name="csX0" fmla="*/ 1017431 w 5052811"/>
              <a:gd name="csY0" fmla="*/ 0 h 562067"/>
              <a:gd name="csX1" fmla="*/ 583842 w 5052811"/>
              <a:gd name="csY1" fmla="*/ 69359 h 562067"/>
              <a:gd name="csX2" fmla="*/ 0 w 5052811"/>
              <a:gd name="csY2" fmla="*/ 317369 h 562067"/>
              <a:gd name="csX3" fmla="*/ 223233 w 5052811"/>
              <a:gd name="csY3" fmla="*/ 432967 h 562067"/>
              <a:gd name="csX4" fmla="*/ 965916 w 5052811"/>
              <a:gd name="csY4" fmla="*/ 493380 h 562067"/>
              <a:gd name="csX5" fmla="*/ 3258355 w 5052811"/>
              <a:gd name="csY5" fmla="*/ 562067 h 562067"/>
              <a:gd name="csX6" fmla="*/ 4705082 w 5052811"/>
              <a:gd name="csY6" fmla="*/ 437571 h 562067"/>
              <a:gd name="csX7" fmla="*/ 5052811 w 5052811"/>
              <a:gd name="csY7" fmla="*/ 347419 h 562067"/>
              <a:gd name="csX8" fmla="*/ 3258355 w 5052811"/>
              <a:gd name="csY8" fmla="*/ 115600 h 562067"/>
              <a:gd name="csX9" fmla="*/ 3090930 w 5052811"/>
              <a:gd name="csY9" fmla="*/ 205752 h 562067"/>
              <a:gd name="csX10" fmla="*/ 2610118 w 5052811"/>
              <a:gd name="csY10" fmla="*/ 227216 h 562067"/>
              <a:gd name="csX11" fmla="*/ 2013397 w 5052811"/>
              <a:gd name="csY11" fmla="*/ 197166 h 562067"/>
              <a:gd name="csX12" fmla="*/ 1017431 w 5052811"/>
              <a:gd name="csY12" fmla="*/ 0 h 562067"/>
              <a:gd name="csX0" fmla="*/ 1159098 w 5194478"/>
              <a:gd name="csY0" fmla="*/ 0 h 562067"/>
              <a:gd name="csX1" fmla="*/ 725509 w 5194478"/>
              <a:gd name="csY1" fmla="*/ 69359 h 562067"/>
              <a:gd name="csX2" fmla="*/ 0 w 5194478"/>
              <a:gd name="csY2" fmla="*/ 224889 h 562067"/>
              <a:gd name="csX3" fmla="*/ 364900 w 5194478"/>
              <a:gd name="csY3" fmla="*/ 432967 h 562067"/>
              <a:gd name="csX4" fmla="*/ 1107583 w 5194478"/>
              <a:gd name="csY4" fmla="*/ 493380 h 562067"/>
              <a:gd name="csX5" fmla="*/ 3400022 w 5194478"/>
              <a:gd name="csY5" fmla="*/ 562067 h 562067"/>
              <a:gd name="csX6" fmla="*/ 4846749 w 5194478"/>
              <a:gd name="csY6" fmla="*/ 437571 h 562067"/>
              <a:gd name="csX7" fmla="*/ 5194478 w 5194478"/>
              <a:gd name="csY7" fmla="*/ 347419 h 562067"/>
              <a:gd name="csX8" fmla="*/ 3400022 w 5194478"/>
              <a:gd name="csY8" fmla="*/ 115600 h 562067"/>
              <a:gd name="csX9" fmla="*/ 3232597 w 5194478"/>
              <a:gd name="csY9" fmla="*/ 205752 h 562067"/>
              <a:gd name="csX10" fmla="*/ 2751785 w 5194478"/>
              <a:gd name="csY10" fmla="*/ 227216 h 562067"/>
              <a:gd name="csX11" fmla="*/ 2155064 w 5194478"/>
              <a:gd name="csY11" fmla="*/ 197166 h 562067"/>
              <a:gd name="csX12" fmla="*/ 1159098 w 5194478"/>
              <a:gd name="csY12" fmla="*/ 0 h 562067"/>
              <a:gd name="csX0" fmla="*/ 1159098 w 5194478"/>
              <a:gd name="csY0" fmla="*/ 15414 h 577481"/>
              <a:gd name="csX1" fmla="*/ 725509 w 5194478"/>
              <a:gd name="csY1" fmla="*/ 84773 h 577481"/>
              <a:gd name="csX2" fmla="*/ 0 w 5194478"/>
              <a:gd name="csY2" fmla="*/ 240303 h 577481"/>
              <a:gd name="csX3" fmla="*/ 364900 w 5194478"/>
              <a:gd name="csY3" fmla="*/ 448381 h 577481"/>
              <a:gd name="csX4" fmla="*/ 1107583 w 5194478"/>
              <a:gd name="csY4" fmla="*/ 508794 h 577481"/>
              <a:gd name="csX5" fmla="*/ 3400022 w 5194478"/>
              <a:gd name="csY5" fmla="*/ 577481 h 577481"/>
              <a:gd name="csX6" fmla="*/ 4846749 w 5194478"/>
              <a:gd name="csY6" fmla="*/ 452985 h 577481"/>
              <a:gd name="csX7" fmla="*/ 5194478 w 5194478"/>
              <a:gd name="csY7" fmla="*/ 362833 h 577481"/>
              <a:gd name="csX8" fmla="*/ 3953814 w 5194478"/>
              <a:gd name="csY8" fmla="*/ 0 h 577481"/>
              <a:gd name="csX9" fmla="*/ 3232597 w 5194478"/>
              <a:gd name="csY9" fmla="*/ 221166 h 577481"/>
              <a:gd name="csX10" fmla="*/ 2751785 w 5194478"/>
              <a:gd name="csY10" fmla="*/ 242630 h 577481"/>
              <a:gd name="csX11" fmla="*/ 2155064 w 5194478"/>
              <a:gd name="csY11" fmla="*/ 212580 h 577481"/>
              <a:gd name="csX12" fmla="*/ 1159098 w 5194478"/>
              <a:gd name="csY12" fmla="*/ 15414 h 577481"/>
              <a:gd name="csX0" fmla="*/ 1159098 w 5048518"/>
              <a:gd name="csY0" fmla="*/ 15414 h 577481"/>
              <a:gd name="csX1" fmla="*/ 725509 w 5048518"/>
              <a:gd name="csY1" fmla="*/ 84773 h 577481"/>
              <a:gd name="csX2" fmla="*/ 0 w 5048518"/>
              <a:gd name="csY2" fmla="*/ 240303 h 577481"/>
              <a:gd name="csX3" fmla="*/ 364900 w 5048518"/>
              <a:gd name="csY3" fmla="*/ 448381 h 577481"/>
              <a:gd name="csX4" fmla="*/ 1107583 w 5048518"/>
              <a:gd name="csY4" fmla="*/ 508794 h 577481"/>
              <a:gd name="csX5" fmla="*/ 3400022 w 5048518"/>
              <a:gd name="csY5" fmla="*/ 577481 h 577481"/>
              <a:gd name="csX6" fmla="*/ 4846749 w 5048518"/>
              <a:gd name="csY6" fmla="*/ 452985 h 577481"/>
              <a:gd name="csX7" fmla="*/ 5048518 w 5048518"/>
              <a:gd name="csY7" fmla="*/ 262645 h 577481"/>
              <a:gd name="csX8" fmla="*/ 3953814 w 5048518"/>
              <a:gd name="csY8" fmla="*/ 0 h 577481"/>
              <a:gd name="csX9" fmla="*/ 3232597 w 5048518"/>
              <a:gd name="csY9" fmla="*/ 221166 h 577481"/>
              <a:gd name="csX10" fmla="*/ 2751785 w 5048518"/>
              <a:gd name="csY10" fmla="*/ 242630 h 577481"/>
              <a:gd name="csX11" fmla="*/ 2155064 w 5048518"/>
              <a:gd name="csY11" fmla="*/ 212580 h 577481"/>
              <a:gd name="csX12" fmla="*/ 1159098 w 5048518"/>
              <a:gd name="csY12" fmla="*/ 15414 h 577481"/>
              <a:gd name="csX0" fmla="*/ 1159098 w 5048518"/>
              <a:gd name="csY0" fmla="*/ 15414 h 577481"/>
              <a:gd name="csX1" fmla="*/ 725509 w 5048518"/>
              <a:gd name="csY1" fmla="*/ 84773 h 577481"/>
              <a:gd name="csX2" fmla="*/ 0 w 5048518"/>
              <a:gd name="csY2" fmla="*/ 240303 h 577481"/>
              <a:gd name="csX3" fmla="*/ 364900 w 5048518"/>
              <a:gd name="csY3" fmla="*/ 448381 h 577481"/>
              <a:gd name="csX4" fmla="*/ 1107583 w 5048518"/>
              <a:gd name="csY4" fmla="*/ 508794 h 577481"/>
              <a:gd name="csX5" fmla="*/ 3400022 w 5048518"/>
              <a:gd name="csY5" fmla="*/ 577481 h 577481"/>
              <a:gd name="csX6" fmla="*/ 4606343 w 5048518"/>
              <a:gd name="csY6" fmla="*/ 460692 h 577481"/>
              <a:gd name="csX7" fmla="*/ 5048518 w 5048518"/>
              <a:gd name="csY7" fmla="*/ 262645 h 577481"/>
              <a:gd name="csX8" fmla="*/ 3953814 w 5048518"/>
              <a:gd name="csY8" fmla="*/ 0 h 577481"/>
              <a:gd name="csX9" fmla="*/ 3232597 w 5048518"/>
              <a:gd name="csY9" fmla="*/ 221166 h 577481"/>
              <a:gd name="csX10" fmla="*/ 2751785 w 5048518"/>
              <a:gd name="csY10" fmla="*/ 242630 h 577481"/>
              <a:gd name="csX11" fmla="*/ 2155064 w 5048518"/>
              <a:gd name="csY11" fmla="*/ 212580 h 577481"/>
              <a:gd name="csX12" fmla="*/ 1159098 w 5048518"/>
              <a:gd name="csY12" fmla="*/ 15414 h 577481"/>
              <a:gd name="csX0" fmla="*/ 1159098 w 5048518"/>
              <a:gd name="csY0" fmla="*/ 15414 h 654549"/>
              <a:gd name="csX1" fmla="*/ 725509 w 5048518"/>
              <a:gd name="csY1" fmla="*/ 84773 h 654549"/>
              <a:gd name="csX2" fmla="*/ 0 w 5048518"/>
              <a:gd name="csY2" fmla="*/ 240303 h 654549"/>
              <a:gd name="csX3" fmla="*/ 364900 w 5048518"/>
              <a:gd name="csY3" fmla="*/ 448381 h 654549"/>
              <a:gd name="csX4" fmla="*/ 1107583 w 5048518"/>
              <a:gd name="csY4" fmla="*/ 508794 h 654549"/>
              <a:gd name="csX5" fmla="*/ 3400022 w 5048518"/>
              <a:gd name="csY5" fmla="*/ 654549 h 654549"/>
              <a:gd name="csX6" fmla="*/ 4606343 w 5048518"/>
              <a:gd name="csY6" fmla="*/ 460692 h 654549"/>
              <a:gd name="csX7" fmla="*/ 5048518 w 5048518"/>
              <a:gd name="csY7" fmla="*/ 262645 h 654549"/>
              <a:gd name="csX8" fmla="*/ 3953814 w 5048518"/>
              <a:gd name="csY8" fmla="*/ 0 h 654549"/>
              <a:gd name="csX9" fmla="*/ 3232597 w 5048518"/>
              <a:gd name="csY9" fmla="*/ 221166 h 654549"/>
              <a:gd name="csX10" fmla="*/ 2751785 w 5048518"/>
              <a:gd name="csY10" fmla="*/ 242630 h 654549"/>
              <a:gd name="csX11" fmla="*/ 2155064 w 5048518"/>
              <a:gd name="csY11" fmla="*/ 212580 h 654549"/>
              <a:gd name="csX12" fmla="*/ 1159098 w 5048518"/>
              <a:gd name="csY12" fmla="*/ 15414 h 654549"/>
              <a:gd name="csX0" fmla="*/ 1159098 w 5048518"/>
              <a:gd name="csY0" fmla="*/ 15414 h 660696"/>
              <a:gd name="csX1" fmla="*/ 725509 w 5048518"/>
              <a:gd name="csY1" fmla="*/ 84773 h 660696"/>
              <a:gd name="csX2" fmla="*/ 0 w 5048518"/>
              <a:gd name="csY2" fmla="*/ 240303 h 660696"/>
              <a:gd name="csX3" fmla="*/ 364900 w 5048518"/>
              <a:gd name="csY3" fmla="*/ 448381 h 660696"/>
              <a:gd name="csX4" fmla="*/ 1107583 w 5048518"/>
              <a:gd name="csY4" fmla="*/ 508794 h 660696"/>
              <a:gd name="csX5" fmla="*/ 3400022 w 5048518"/>
              <a:gd name="csY5" fmla="*/ 654549 h 660696"/>
              <a:gd name="csX6" fmla="*/ 4606343 w 5048518"/>
              <a:gd name="csY6" fmla="*/ 460692 h 660696"/>
              <a:gd name="csX7" fmla="*/ 5048518 w 5048518"/>
              <a:gd name="csY7" fmla="*/ 262645 h 660696"/>
              <a:gd name="csX8" fmla="*/ 3953814 w 5048518"/>
              <a:gd name="csY8" fmla="*/ 0 h 660696"/>
              <a:gd name="csX9" fmla="*/ 3232597 w 5048518"/>
              <a:gd name="csY9" fmla="*/ 221166 h 660696"/>
              <a:gd name="csX10" fmla="*/ 2751785 w 5048518"/>
              <a:gd name="csY10" fmla="*/ 242630 h 660696"/>
              <a:gd name="csX11" fmla="*/ 2155064 w 5048518"/>
              <a:gd name="csY11" fmla="*/ 212580 h 660696"/>
              <a:gd name="csX12" fmla="*/ 1159098 w 5048518"/>
              <a:gd name="csY12" fmla="*/ 15414 h 660696"/>
              <a:gd name="csX0" fmla="*/ 1159098 w 5048518"/>
              <a:gd name="csY0" fmla="*/ 15414 h 665170"/>
              <a:gd name="csX1" fmla="*/ 725509 w 5048518"/>
              <a:gd name="csY1" fmla="*/ 84773 h 665170"/>
              <a:gd name="csX2" fmla="*/ 0 w 5048518"/>
              <a:gd name="csY2" fmla="*/ 240303 h 665170"/>
              <a:gd name="csX3" fmla="*/ 364900 w 5048518"/>
              <a:gd name="csY3" fmla="*/ 448381 h 665170"/>
              <a:gd name="csX4" fmla="*/ 1150512 w 5048518"/>
              <a:gd name="csY4" fmla="*/ 578156 h 665170"/>
              <a:gd name="csX5" fmla="*/ 3400022 w 5048518"/>
              <a:gd name="csY5" fmla="*/ 654549 h 665170"/>
              <a:gd name="csX6" fmla="*/ 4606343 w 5048518"/>
              <a:gd name="csY6" fmla="*/ 460692 h 665170"/>
              <a:gd name="csX7" fmla="*/ 5048518 w 5048518"/>
              <a:gd name="csY7" fmla="*/ 262645 h 665170"/>
              <a:gd name="csX8" fmla="*/ 3953814 w 5048518"/>
              <a:gd name="csY8" fmla="*/ 0 h 665170"/>
              <a:gd name="csX9" fmla="*/ 3232597 w 5048518"/>
              <a:gd name="csY9" fmla="*/ 221166 h 665170"/>
              <a:gd name="csX10" fmla="*/ 2751785 w 5048518"/>
              <a:gd name="csY10" fmla="*/ 242630 h 665170"/>
              <a:gd name="csX11" fmla="*/ 2155064 w 5048518"/>
              <a:gd name="csY11" fmla="*/ 212580 h 665170"/>
              <a:gd name="csX12" fmla="*/ 1159098 w 5048518"/>
              <a:gd name="csY12" fmla="*/ 15414 h 6651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048518" h="665170">
                <a:moveTo>
                  <a:pt x="1159098" y="15414"/>
                </a:moveTo>
                <a:lnTo>
                  <a:pt x="725509" y="84773"/>
                </a:lnTo>
                <a:lnTo>
                  <a:pt x="0" y="240303"/>
                </a:lnTo>
                <a:lnTo>
                  <a:pt x="364900" y="448381"/>
                </a:lnTo>
                <a:lnTo>
                  <a:pt x="1150512" y="578156"/>
                </a:lnTo>
                <a:cubicBezTo>
                  <a:pt x="1914658" y="626741"/>
                  <a:pt x="2605825" y="690738"/>
                  <a:pt x="3400022" y="654549"/>
                </a:cubicBezTo>
                <a:lnTo>
                  <a:pt x="4606343" y="460692"/>
                </a:lnTo>
                <a:lnTo>
                  <a:pt x="5048518" y="262645"/>
                </a:lnTo>
                <a:lnTo>
                  <a:pt x="3953814" y="0"/>
                </a:lnTo>
                <a:lnTo>
                  <a:pt x="3232597" y="221166"/>
                </a:lnTo>
                <a:lnTo>
                  <a:pt x="2751785" y="242630"/>
                </a:lnTo>
                <a:lnTo>
                  <a:pt x="2155064" y="212580"/>
                </a:lnTo>
                <a:lnTo>
                  <a:pt x="1159098" y="15414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D5BF86E-290D-D646-1948-8E6667C5C2CA}"/>
              </a:ext>
            </a:extLst>
          </p:cNvPr>
          <p:cNvSpPr/>
          <p:nvPr/>
        </p:nvSpPr>
        <p:spPr>
          <a:xfrm>
            <a:off x="2519030" y="3322072"/>
            <a:ext cx="2881416" cy="41914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094A9E4-EE5E-1F66-9028-994D1D3429A8}"/>
              </a:ext>
            </a:extLst>
          </p:cNvPr>
          <p:cNvSpPr/>
          <p:nvPr/>
        </p:nvSpPr>
        <p:spPr>
          <a:xfrm>
            <a:off x="1090412" y="3571741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A05EDAC-1168-5494-9522-1D94F65B1F61}"/>
              </a:ext>
            </a:extLst>
          </p:cNvPr>
          <p:cNvSpPr/>
          <p:nvPr/>
        </p:nvSpPr>
        <p:spPr>
          <a:xfrm>
            <a:off x="612544" y="3112398"/>
            <a:ext cx="6863181" cy="921259"/>
          </a:xfrm>
          <a:custGeom>
            <a:avLst/>
            <a:gdLst>
              <a:gd name="csX0" fmla="*/ 17172 w 7323786"/>
              <a:gd name="csY0" fmla="*/ 532327 h 983087"/>
              <a:gd name="csX1" fmla="*/ 17172 w 7323786"/>
              <a:gd name="csY1" fmla="*/ 532327 h 983087"/>
              <a:gd name="csX2" fmla="*/ 81566 w 7323786"/>
              <a:gd name="csY2" fmla="*/ 592428 h 983087"/>
              <a:gd name="csX3" fmla="*/ 390659 w 7323786"/>
              <a:gd name="csY3" fmla="*/ 751267 h 983087"/>
              <a:gd name="csX4" fmla="*/ 1588394 w 7323786"/>
              <a:gd name="csY4" fmla="*/ 914400 h 983087"/>
              <a:gd name="csX5" fmla="*/ 3056586 w 7323786"/>
              <a:gd name="csY5" fmla="*/ 983087 h 983087"/>
              <a:gd name="csX6" fmla="*/ 5181600 w 7323786"/>
              <a:gd name="csY6" fmla="*/ 961622 h 983087"/>
              <a:gd name="csX7" fmla="*/ 6881611 w 7323786"/>
              <a:gd name="csY7" fmla="*/ 759853 h 983087"/>
              <a:gd name="csX8" fmla="*/ 7323786 w 7323786"/>
              <a:gd name="csY8" fmla="*/ 493690 h 983087"/>
              <a:gd name="csX9" fmla="*/ 7216462 w 7323786"/>
              <a:gd name="csY9" fmla="*/ 326265 h 983087"/>
              <a:gd name="csX10" fmla="*/ 6018727 w 7323786"/>
              <a:gd name="csY10" fmla="*/ 85859 h 983087"/>
              <a:gd name="csX11" fmla="*/ 4314423 w 7323786"/>
              <a:gd name="csY11" fmla="*/ 0 h 983087"/>
              <a:gd name="csX12" fmla="*/ 2412642 w 7323786"/>
              <a:gd name="csY12" fmla="*/ 4293 h 983087"/>
              <a:gd name="csX13" fmla="*/ 618186 w 7323786"/>
              <a:gd name="csY13" fmla="*/ 201769 h 983087"/>
              <a:gd name="csX14" fmla="*/ 51516 w 7323786"/>
              <a:gd name="csY14" fmla="*/ 382073 h 983087"/>
              <a:gd name="csX15" fmla="*/ 854299 w 7323786"/>
              <a:gd name="csY15" fmla="*/ 403538 h 983087"/>
              <a:gd name="csX16" fmla="*/ 1433848 w 7323786"/>
              <a:gd name="csY16" fmla="*/ 240405 h 983087"/>
              <a:gd name="csX17" fmla="*/ 2622997 w 7323786"/>
              <a:gd name="csY17" fmla="*/ 120203 h 983087"/>
              <a:gd name="csX18" fmla="*/ 4069724 w 7323786"/>
              <a:gd name="csY18" fmla="*/ 81566 h 983087"/>
              <a:gd name="csX19" fmla="*/ 5456349 w 7323786"/>
              <a:gd name="csY19" fmla="*/ 176011 h 983087"/>
              <a:gd name="csX20" fmla="*/ 6254839 w 7323786"/>
              <a:gd name="csY20" fmla="*/ 313386 h 983087"/>
              <a:gd name="csX21" fmla="*/ 6490952 w 7323786"/>
              <a:gd name="csY21" fmla="*/ 485104 h 983087"/>
              <a:gd name="csX22" fmla="*/ 6362163 w 7323786"/>
              <a:gd name="csY22" fmla="*/ 622479 h 983087"/>
              <a:gd name="csX23" fmla="*/ 5542208 w 7323786"/>
              <a:gd name="csY23" fmla="*/ 785611 h 983087"/>
              <a:gd name="csX24" fmla="*/ 3052293 w 7323786"/>
              <a:gd name="csY24" fmla="*/ 858591 h 983087"/>
              <a:gd name="csX25" fmla="*/ 1266423 w 7323786"/>
              <a:gd name="csY25" fmla="*/ 699752 h 983087"/>
              <a:gd name="csX26" fmla="*/ 935865 w 7323786"/>
              <a:gd name="csY26" fmla="*/ 596721 h 983087"/>
              <a:gd name="csX27" fmla="*/ 824248 w 7323786"/>
              <a:gd name="csY27" fmla="*/ 523741 h 983087"/>
              <a:gd name="csX28" fmla="*/ 875763 w 7323786"/>
              <a:gd name="csY28" fmla="*/ 394952 h 983087"/>
              <a:gd name="csX29" fmla="*/ 0 w 7323786"/>
              <a:gd name="csY29" fmla="*/ 382073 h 983087"/>
              <a:gd name="csX30" fmla="*/ 17172 w 7323786"/>
              <a:gd name="csY30" fmla="*/ 532327 h 9830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323786" h="983087">
                <a:moveTo>
                  <a:pt x="17172" y="532327"/>
                </a:moveTo>
                <a:lnTo>
                  <a:pt x="17172" y="532327"/>
                </a:lnTo>
                <a:cubicBezTo>
                  <a:pt x="65034" y="589762"/>
                  <a:pt x="39347" y="575541"/>
                  <a:pt x="81566" y="592428"/>
                </a:cubicBezTo>
                <a:lnTo>
                  <a:pt x="390659" y="751267"/>
                </a:lnTo>
                <a:lnTo>
                  <a:pt x="1588394" y="914400"/>
                </a:lnTo>
                <a:lnTo>
                  <a:pt x="3056586" y="983087"/>
                </a:lnTo>
                <a:lnTo>
                  <a:pt x="5181600" y="961622"/>
                </a:lnTo>
                <a:lnTo>
                  <a:pt x="6881611" y="759853"/>
                </a:lnTo>
                <a:lnTo>
                  <a:pt x="7323786" y="493690"/>
                </a:lnTo>
                <a:lnTo>
                  <a:pt x="7216462" y="326265"/>
                </a:lnTo>
                <a:lnTo>
                  <a:pt x="6018727" y="85859"/>
                </a:lnTo>
                <a:lnTo>
                  <a:pt x="4314423" y="0"/>
                </a:lnTo>
                <a:lnTo>
                  <a:pt x="2412642" y="4293"/>
                </a:lnTo>
                <a:lnTo>
                  <a:pt x="618186" y="201769"/>
                </a:lnTo>
                <a:lnTo>
                  <a:pt x="51516" y="382073"/>
                </a:lnTo>
                <a:lnTo>
                  <a:pt x="854299" y="403538"/>
                </a:lnTo>
                <a:lnTo>
                  <a:pt x="1433848" y="240405"/>
                </a:lnTo>
                <a:lnTo>
                  <a:pt x="2622997" y="120203"/>
                </a:lnTo>
                <a:lnTo>
                  <a:pt x="4069724" y="81566"/>
                </a:lnTo>
                <a:lnTo>
                  <a:pt x="5456349" y="176011"/>
                </a:lnTo>
                <a:lnTo>
                  <a:pt x="6254839" y="313386"/>
                </a:lnTo>
                <a:lnTo>
                  <a:pt x="6490952" y="485104"/>
                </a:lnTo>
                <a:lnTo>
                  <a:pt x="6362163" y="622479"/>
                </a:lnTo>
                <a:lnTo>
                  <a:pt x="5542208" y="785611"/>
                </a:lnTo>
                <a:lnTo>
                  <a:pt x="3052293" y="858591"/>
                </a:lnTo>
                <a:lnTo>
                  <a:pt x="1266423" y="699752"/>
                </a:lnTo>
                <a:lnTo>
                  <a:pt x="935865" y="596721"/>
                </a:lnTo>
                <a:lnTo>
                  <a:pt x="824248" y="523741"/>
                </a:lnTo>
                <a:lnTo>
                  <a:pt x="875763" y="394952"/>
                </a:lnTo>
                <a:lnTo>
                  <a:pt x="0" y="382073"/>
                </a:lnTo>
                <a:lnTo>
                  <a:pt x="17172" y="53232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9F55FD9-0508-547D-DE69-3D37674941F9}"/>
              </a:ext>
            </a:extLst>
          </p:cNvPr>
          <p:cNvSpPr/>
          <p:nvPr/>
        </p:nvSpPr>
        <p:spPr>
          <a:xfrm rot="18900000">
            <a:off x="8688946" y="4563413"/>
            <a:ext cx="691167" cy="1760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A86A9CC-4697-1BB2-0176-696E10EEEF9D}"/>
              </a:ext>
            </a:extLst>
          </p:cNvPr>
          <p:cNvSpPr/>
          <p:nvPr/>
        </p:nvSpPr>
        <p:spPr>
          <a:xfrm>
            <a:off x="0" y="3007955"/>
            <a:ext cx="7965026" cy="1130144"/>
          </a:xfrm>
          <a:custGeom>
            <a:avLst/>
            <a:gdLst>
              <a:gd name="csX0" fmla="*/ 17172 w 7323786"/>
              <a:gd name="csY0" fmla="*/ 532327 h 983087"/>
              <a:gd name="csX1" fmla="*/ 17172 w 7323786"/>
              <a:gd name="csY1" fmla="*/ 532327 h 983087"/>
              <a:gd name="csX2" fmla="*/ 81566 w 7323786"/>
              <a:gd name="csY2" fmla="*/ 592428 h 983087"/>
              <a:gd name="csX3" fmla="*/ 390659 w 7323786"/>
              <a:gd name="csY3" fmla="*/ 751267 h 983087"/>
              <a:gd name="csX4" fmla="*/ 1588394 w 7323786"/>
              <a:gd name="csY4" fmla="*/ 914400 h 983087"/>
              <a:gd name="csX5" fmla="*/ 3056586 w 7323786"/>
              <a:gd name="csY5" fmla="*/ 983087 h 983087"/>
              <a:gd name="csX6" fmla="*/ 5181600 w 7323786"/>
              <a:gd name="csY6" fmla="*/ 961622 h 983087"/>
              <a:gd name="csX7" fmla="*/ 6881611 w 7323786"/>
              <a:gd name="csY7" fmla="*/ 759853 h 983087"/>
              <a:gd name="csX8" fmla="*/ 7323786 w 7323786"/>
              <a:gd name="csY8" fmla="*/ 493690 h 983087"/>
              <a:gd name="csX9" fmla="*/ 7216462 w 7323786"/>
              <a:gd name="csY9" fmla="*/ 326265 h 983087"/>
              <a:gd name="csX10" fmla="*/ 6018727 w 7323786"/>
              <a:gd name="csY10" fmla="*/ 85859 h 983087"/>
              <a:gd name="csX11" fmla="*/ 4314423 w 7323786"/>
              <a:gd name="csY11" fmla="*/ 0 h 983087"/>
              <a:gd name="csX12" fmla="*/ 2412642 w 7323786"/>
              <a:gd name="csY12" fmla="*/ 4293 h 983087"/>
              <a:gd name="csX13" fmla="*/ 618186 w 7323786"/>
              <a:gd name="csY13" fmla="*/ 201769 h 983087"/>
              <a:gd name="csX14" fmla="*/ 51516 w 7323786"/>
              <a:gd name="csY14" fmla="*/ 382073 h 983087"/>
              <a:gd name="csX15" fmla="*/ 854299 w 7323786"/>
              <a:gd name="csY15" fmla="*/ 403538 h 983087"/>
              <a:gd name="csX16" fmla="*/ 1433848 w 7323786"/>
              <a:gd name="csY16" fmla="*/ 240405 h 983087"/>
              <a:gd name="csX17" fmla="*/ 2622997 w 7323786"/>
              <a:gd name="csY17" fmla="*/ 120203 h 983087"/>
              <a:gd name="csX18" fmla="*/ 4069724 w 7323786"/>
              <a:gd name="csY18" fmla="*/ 81566 h 983087"/>
              <a:gd name="csX19" fmla="*/ 5456349 w 7323786"/>
              <a:gd name="csY19" fmla="*/ 176011 h 983087"/>
              <a:gd name="csX20" fmla="*/ 6254839 w 7323786"/>
              <a:gd name="csY20" fmla="*/ 313386 h 983087"/>
              <a:gd name="csX21" fmla="*/ 6490952 w 7323786"/>
              <a:gd name="csY21" fmla="*/ 485104 h 983087"/>
              <a:gd name="csX22" fmla="*/ 6362163 w 7323786"/>
              <a:gd name="csY22" fmla="*/ 622479 h 983087"/>
              <a:gd name="csX23" fmla="*/ 5542208 w 7323786"/>
              <a:gd name="csY23" fmla="*/ 785611 h 983087"/>
              <a:gd name="csX24" fmla="*/ 3052293 w 7323786"/>
              <a:gd name="csY24" fmla="*/ 858591 h 983087"/>
              <a:gd name="csX25" fmla="*/ 1266423 w 7323786"/>
              <a:gd name="csY25" fmla="*/ 699752 h 983087"/>
              <a:gd name="csX26" fmla="*/ 935865 w 7323786"/>
              <a:gd name="csY26" fmla="*/ 596721 h 983087"/>
              <a:gd name="csX27" fmla="*/ 824248 w 7323786"/>
              <a:gd name="csY27" fmla="*/ 523741 h 983087"/>
              <a:gd name="csX28" fmla="*/ 875763 w 7323786"/>
              <a:gd name="csY28" fmla="*/ 394952 h 983087"/>
              <a:gd name="csX29" fmla="*/ 0 w 7323786"/>
              <a:gd name="csY29" fmla="*/ 382073 h 983087"/>
              <a:gd name="csX30" fmla="*/ 17172 w 7323786"/>
              <a:gd name="csY30" fmla="*/ 532327 h 9830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323786" h="983087">
                <a:moveTo>
                  <a:pt x="17172" y="532327"/>
                </a:moveTo>
                <a:lnTo>
                  <a:pt x="17172" y="532327"/>
                </a:lnTo>
                <a:cubicBezTo>
                  <a:pt x="65034" y="589762"/>
                  <a:pt x="39347" y="575541"/>
                  <a:pt x="81566" y="592428"/>
                </a:cubicBezTo>
                <a:lnTo>
                  <a:pt x="390659" y="751267"/>
                </a:lnTo>
                <a:lnTo>
                  <a:pt x="1588394" y="914400"/>
                </a:lnTo>
                <a:lnTo>
                  <a:pt x="3056586" y="983087"/>
                </a:lnTo>
                <a:lnTo>
                  <a:pt x="5181600" y="961622"/>
                </a:lnTo>
                <a:lnTo>
                  <a:pt x="6881611" y="759853"/>
                </a:lnTo>
                <a:lnTo>
                  <a:pt x="7323786" y="493690"/>
                </a:lnTo>
                <a:lnTo>
                  <a:pt x="7216462" y="326265"/>
                </a:lnTo>
                <a:lnTo>
                  <a:pt x="6018727" y="85859"/>
                </a:lnTo>
                <a:lnTo>
                  <a:pt x="4314423" y="0"/>
                </a:lnTo>
                <a:lnTo>
                  <a:pt x="2412642" y="4293"/>
                </a:lnTo>
                <a:lnTo>
                  <a:pt x="618186" y="201769"/>
                </a:lnTo>
                <a:lnTo>
                  <a:pt x="51516" y="382073"/>
                </a:lnTo>
                <a:lnTo>
                  <a:pt x="854299" y="403538"/>
                </a:lnTo>
                <a:lnTo>
                  <a:pt x="1433848" y="240405"/>
                </a:lnTo>
                <a:lnTo>
                  <a:pt x="2622997" y="120203"/>
                </a:lnTo>
                <a:lnTo>
                  <a:pt x="4069724" y="81566"/>
                </a:lnTo>
                <a:lnTo>
                  <a:pt x="5456349" y="176011"/>
                </a:lnTo>
                <a:lnTo>
                  <a:pt x="6254839" y="313386"/>
                </a:lnTo>
                <a:lnTo>
                  <a:pt x="6490952" y="485104"/>
                </a:lnTo>
                <a:lnTo>
                  <a:pt x="6362163" y="622479"/>
                </a:lnTo>
                <a:lnTo>
                  <a:pt x="5542208" y="785611"/>
                </a:lnTo>
                <a:lnTo>
                  <a:pt x="3052293" y="858591"/>
                </a:lnTo>
                <a:lnTo>
                  <a:pt x="1266423" y="699752"/>
                </a:lnTo>
                <a:lnTo>
                  <a:pt x="935865" y="596721"/>
                </a:lnTo>
                <a:lnTo>
                  <a:pt x="824248" y="523741"/>
                </a:lnTo>
                <a:lnTo>
                  <a:pt x="875763" y="394952"/>
                </a:lnTo>
                <a:lnTo>
                  <a:pt x="0" y="382073"/>
                </a:lnTo>
                <a:lnTo>
                  <a:pt x="17172" y="532327"/>
                </a:lnTo>
                <a:close/>
              </a:path>
            </a:pathLst>
          </a:custGeom>
          <a:solidFill>
            <a:srgbClr val="519D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8DD5F-8E40-A98E-B2E1-CDB54874B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EEBFDB1-2389-3B8F-E384-BFE6E5B7362F}"/>
              </a:ext>
            </a:extLst>
          </p:cNvPr>
          <p:cNvGrpSpPr/>
          <p:nvPr/>
        </p:nvGrpSpPr>
        <p:grpSpPr>
          <a:xfrm>
            <a:off x="3989606" y="3206512"/>
            <a:ext cx="2440440" cy="536760"/>
            <a:chOff x="3989606" y="3206512"/>
            <a:chExt cx="2440440" cy="53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9EB8663-B43B-539D-22C6-8400B622BC00}"/>
                    </a:ext>
                  </a:extLst>
                </p14:cNvPr>
                <p14:cNvContentPartPr/>
                <p14:nvPr/>
              </p14:nvContentPartPr>
              <p14:xfrm>
                <a:off x="5387126" y="3275992"/>
                <a:ext cx="14040" cy="1026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9EB8663-B43B-539D-22C6-8400B622BC0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78126" y="3266992"/>
                  <a:ext cx="316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EDE0E65-E44F-2781-115D-812A75F8CD66}"/>
                    </a:ext>
                  </a:extLst>
                </p14:cNvPr>
                <p14:cNvContentPartPr/>
                <p14:nvPr/>
              </p14:nvContentPartPr>
              <p14:xfrm>
                <a:off x="5400446" y="3352672"/>
                <a:ext cx="132480" cy="2541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EDE0E65-E44F-2781-115D-812A75F8CD6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91446" y="3343672"/>
                  <a:ext cx="1501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462ECA1-5BEE-0122-5878-F7DC1BA3BEB9}"/>
                    </a:ext>
                  </a:extLst>
                </p14:cNvPr>
                <p14:cNvContentPartPr/>
                <p14:nvPr/>
              </p14:nvContentPartPr>
              <p14:xfrm>
                <a:off x="5525006" y="3368152"/>
                <a:ext cx="652680" cy="140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462ECA1-5BEE-0122-5878-F7DC1BA3BEB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16006" y="3359152"/>
                  <a:ext cx="6703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272D8CF-1DA4-20BF-9245-491E99E49A12}"/>
                    </a:ext>
                  </a:extLst>
                </p14:cNvPr>
                <p14:cNvContentPartPr/>
                <p14:nvPr/>
              </p14:nvContentPartPr>
              <p14:xfrm>
                <a:off x="5192366" y="3352672"/>
                <a:ext cx="212400" cy="770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272D8CF-1DA4-20BF-9245-491E99E49A1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183726" y="3343672"/>
                  <a:ext cx="2300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0D443BF-8756-D981-91AB-494244CA7AFF}"/>
                    </a:ext>
                  </a:extLst>
                </p14:cNvPr>
                <p14:cNvContentPartPr/>
                <p14:nvPr/>
              </p14:nvContentPartPr>
              <p14:xfrm>
                <a:off x="4843166" y="3222712"/>
                <a:ext cx="403200" cy="142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0D443BF-8756-D981-91AB-494244CA7AF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34166" y="3214072"/>
                  <a:ext cx="4208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F5B2784-0FBF-AB0D-3B76-EE158A6082DE}"/>
                    </a:ext>
                  </a:extLst>
                </p14:cNvPr>
                <p14:cNvContentPartPr/>
                <p14:nvPr/>
              </p14:nvContentPartPr>
              <p14:xfrm>
                <a:off x="4631126" y="3270592"/>
                <a:ext cx="203040" cy="763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F5B2784-0FBF-AB0D-3B76-EE158A6082D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622126" y="3261952"/>
                  <a:ext cx="2206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61E4AB0-6946-36C4-99E1-C840E74E5B68}"/>
                    </a:ext>
                  </a:extLst>
                </p14:cNvPr>
                <p14:cNvContentPartPr/>
                <p14:nvPr/>
              </p14:nvContentPartPr>
              <p14:xfrm>
                <a:off x="4435286" y="3233152"/>
                <a:ext cx="287280" cy="813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61E4AB0-6946-36C4-99E1-C840E74E5B6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426646" y="3224152"/>
                  <a:ext cx="3049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E1FA68C-2142-4943-4A9C-2A4E7170F9F0}"/>
                    </a:ext>
                  </a:extLst>
                </p14:cNvPr>
                <p14:cNvContentPartPr/>
                <p14:nvPr/>
              </p14:nvContentPartPr>
              <p14:xfrm>
                <a:off x="4597286" y="3348352"/>
                <a:ext cx="47880" cy="26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E1FA68C-2142-4943-4A9C-2A4E7170F9F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588286" y="3339352"/>
                  <a:ext cx="655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A11A185-7A0D-676A-B823-E6CE8A73F5E3}"/>
                    </a:ext>
                  </a:extLst>
                </p14:cNvPr>
                <p14:cNvContentPartPr/>
                <p14:nvPr/>
              </p14:nvContentPartPr>
              <p14:xfrm>
                <a:off x="6035846" y="3408472"/>
                <a:ext cx="394200" cy="3348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A11A185-7A0D-676A-B823-E6CE8A73F5E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026846" y="3399472"/>
                  <a:ext cx="41184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CCDB1488-CB0C-9687-0BB0-2997DD70C713}"/>
                    </a:ext>
                  </a:extLst>
                </p14:cNvPr>
                <p14:cNvContentPartPr/>
                <p14:nvPr/>
              </p14:nvContentPartPr>
              <p14:xfrm>
                <a:off x="4043966" y="3265912"/>
                <a:ext cx="446400" cy="53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CCDB1488-CB0C-9687-0BB0-2997DD70C71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035326" y="3256912"/>
                  <a:ext cx="4640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B773F08-DA0B-8168-C3BE-0ACCC27E79B3}"/>
                    </a:ext>
                  </a:extLst>
                </p14:cNvPr>
                <p14:cNvContentPartPr/>
                <p14:nvPr/>
              </p14:nvContentPartPr>
              <p14:xfrm>
                <a:off x="3989606" y="3206512"/>
                <a:ext cx="67320" cy="87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B773F08-DA0B-8168-C3BE-0ACCC27E79B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980606" y="3197512"/>
                  <a:ext cx="849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724E083-877B-A8EB-303D-D91C0C54AA42}"/>
                    </a:ext>
                  </a:extLst>
                </p14:cNvPr>
                <p14:cNvContentPartPr/>
                <p14:nvPr/>
              </p14:nvContentPartPr>
              <p14:xfrm>
                <a:off x="4005806" y="3296872"/>
                <a:ext cx="33840" cy="36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724E083-877B-A8EB-303D-D91C0C54AA4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997166" y="3287872"/>
                  <a:ext cx="51480" cy="53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0577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5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5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"/>
                            </p:stCondLst>
                            <p:childTnLst>
                              <p:par>
                                <p:cTn id="4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950"/>
                            </p:stCondLst>
                            <p:childTnLst>
                              <p:par>
                                <p:cTn id="52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15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350"/>
                            </p:stCondLst>
                            <p:childTnLst>
                              <p:par>
                                <p:cTn id="6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50"/>
                            </p:stCondLst>
                            <p:childTnLst>
                              <p:par>
                                <p:cTn id="64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50"/>
                            </p:stCondLst>
                            <p:childTnLst>
                              <p:par>
                                <p:cTn id="68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950"/>
                            </p:stCondLst>
                            <p:childTnLst>
                              <p:par>
                                <p:cTn id="7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150"/>
                            </p:stCondLst>
                            <p:childTnLst>
                              <p:par>
                                <p:cTn id="76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5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750"/>
                            </p:stCondLst>
                            <p:childTnLst>
                              <p:par>
                                <p:cTn id="88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950"/>
                            </p:stCondLst>
                            <p:childTnLst>
                              <p:par>
                                <p:cTn id="92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150"/>
                            </p:stCondLst>
                            <p:childTnLst>
                              <p:par>
                                <p:cTn id="96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350"/>
                            </p:stCondLst>
                            <p:childTnLst>
                              <p:par>
                                <p:cTn id="100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8" grpId="0" animBg="1"/>
      <p:bldP spid="28" grpId="1" animBg="1"/>
      <p:bldP spid="31" grpId="0" animBg="1"/>
      <p:bldP spid="31" grpId="1" animBg="1"/>
      <p:bldP spid="31" grpId="2" animBg="1"/>
      <p:bldP spid="31" grpId="3" animBg="1"/>
      <p:bldP spid="31" grpId="4" animBg="1"/>
      <p:bldP spid="31" grpId="5" animBg="1"/>
      <p:bldP spid="39" grpId="0" animBg="1"/>
      <p:bldP spid="18" grpId="0" animBg="1"/>
      <p:bldP spid="18" grpId="1" animBg="1"/>
      <p:bldP spid="18" grpId="2" animBg="1"/>
      <p:bldP spid="18" grpId="3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FB8B1-1B4F-237B-D2CA-BC3641339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FD765F-AFD6-ADA7-2CB9-D7FBB7DFE889}"/>
              </a:ext>
            </a:extLst>
          </p:cNvPr>
          <p:cNvGrpSpPr/>
          <p:nvPr/>
        </p:nvGrpSpPr>
        <p:grpSpPr>
          <a:xfrm>
            <a:off x="747603" y="1622903"/>
            <a:ext cx="7626810" cy="2753227"/>
            <a:chOff x="211557" y="3059258"/>
            <a:chExt cx="7407241" cy="26542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597EE68-0D5F-B0B5-3127-A7F42697713F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216A301-761A-A8BD-D24B-1AC7F3596374}"/>
                  </a:ext>
                </a:extLst>
              </p:cNvPr>
              <p:cNvCxnSpPr>
                <a:stCxn id="31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0854971-2A0A-1A88-EF64-CF6BE784B854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828AF9B3-E1D3-E5F2-EAF6-AFE3994AE0B5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E597A34B-38EE-EC5B-D0C8-B3F1E3D43E70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3A769C16-A27C-10FE-EBF8-EBFDC36BA3C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99B268BD-1D97-A513-AD8C-55E80B8DA1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1ECF7D79-2601-6E26-5B59-3922C84043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B9EF1703-5BED-3A43-06FC-FD28B9E413E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92E71617-3641-E5DF-FF81-2CC30E167D4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91418D9F-4270-5C66-9423-D6250F82CA2E}"/>
                      </a:ext>
                    </a:extLst>
                  </p:cNvPr>
                  <p:cNvCxnSpPr>
                    <a:cxnSpLocks/>
                    <a:endCxn id="25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ADEC07A3-700A-D12E-ACE5-530CCC5EE052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6BB1DDB-940A-2947-549C-BC33D398EE85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EF6F5D4-B385-7536-4730-17D8434EF34E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7099B5-23AB-3E21-5348-87928EBD4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2EEE24-0F3B-841D-C0EB-6F8FADCFE06D}"/>
              </a:ext>
            </a:extLst>
          </p:cNvPr>
          <p:cNvSpPr txBox="1"/>
          <p:nvPr/>
        </p:nvSpPr>
        <p:spPr>
          <a:xfrm>
            <a:off x="747603" y="4237631"/>
            <a:ext cx="229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5.</a:t>
            </a:r>
            <a:r>
              <a:rPr lang="en-US" sz="1200" dirty="0">
                <a:solidFill>
                  <a:schemeClr val="tx2"/>
                </a:solidFill>
              </a:rPr>
              <a:t> Background events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A9A5662-8B35-019A-82D2-E857333C8946}"/>
              </a:ext>
            </a:extLst>
          </p:cNvPr>
          <p:cNvGrpSpPr/>
          <p:nvPr/>
        </p:nvGrpSpPr>
        <p:grpSpPr>
          <a:xfrm>
            <a:off x="1549631" y="820882"/>
            <a:ext cx="688892" cy="2416332"/>
            <a:chOff x="1549631" y="820882"/>
            <a:chExt cx="688892" cy="241633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69C52BB-3E22-E359-6D30-451F7528B334}"/>
                </a:ext>
              </a:extLst>
            </p:cNvPr>
            <p:cNvGrpSpPr/>
            <p:nvPr/>
          </p:nvGrpSpPr>
          <p:grpSpPr>
            <a:xfrm>
              <a:off x="1549631" y="820882"/>
              <a:ext cx="494198" cy="2416332"/>
              <a:chOff x="1549631" y="820882"/>
              <a:chExt cx="494198" cy="2416332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4803A77-2ED4-5493-ECBC-BB0BAB022682}"/>
                  </a:ext>
                </a:extLst>
              </p:cNvPr>
              <p:cNvSpPr/>
              <p:nvPr/>
            </p:nvSpPr>
            <p:spPr>
              <a:xfrm>
                <a:off x="1751614" y="2029048"/>
                <a:ext cx="180464" cy="595234"/>
              </a:xfrm>
              <a:custGeom>
                <a:avLst/>
                <a:gdLst>
                  <a:gd name="csX0" fmla="*/ 0 w 180464"/>
                  <a:gd name="csY0" fmla="*/ 0 h 595234"/>
                  <a:gd name="csX1" fmla="*/ 103031 w 180464"/>
                  <a:gd name="csY1" fmla="*/ 12878 h 595234"/>
                  <a:gd name="csX2" fmla="*/ 17172 w 180464"/>
                  <a:gd name="csY2" fmla="*/ 72980 h 595234"/>
                  <a:gd name="csX3" fmla="*/ 111617 w 180464"/>
                  <a:gd name="csY3" fmla="*/ 85859 h 595234"/>
                  <a:gd name="csX4" fmla="*/ 38636 w 180464"/>
                  <a:gd name="csY4" fmla="*/ 176011 h 595234"/>
                  <a:gd name="csX5" fmla="*/ 124496 w 180464"/>
                  <a:gd name="csY5" fmla="*/ 180304 h 595234"/>
                  <a:gd name="csX6" fmla="*/ 60101 w 180464"/>
                  <a:gd name="csY6" fmla="*/ 244698 h 595234"/>
                  <a:gd name="csX7" fmla="*/ 133081 w 180464"/>
                  <a:gd name="csY7" fmla="*/ 266163 h 595234"/>
                  <a:gd name="csX8" fmla="*/ 64394 w 180464"/>
                  <a:gd name="csY8" fmla="*/ 339143 h 595234"/>
                  <a:gd name="csX9" fmla="*/ 137374 w 180464"/>
                  <a:gd name="csY9" fmla="*/ 360608 h 595234"/>
                  <a:gd name="csX10" fmla="*/ 77273 w 180464"/>
                  <a:gd name="csY10" fmla="*/ 433588 h 595234"/>
                  <a:gd name="csX11" fmla="*/ 163132 w 180464"/>
                  <a:gd name="csY11" fmla="*/ 446467 h 595234"/>
                  <a:gd name="csX12" fmla="*/ 94445 w 180464"/>
                  <a:gd name="csY12" fmla="*/ 528033 h 595234"/>
                  <a:gd name="csX13" fmla="*/ 180304 w 180464"/>
                  <a:gd name="csY13" fmla="*/ 540912 h 595234"/>
                  <a:gd name="csX14" fmla="*/ 115910 w 180464"/>
                  <a:gd name="csY14" fmla="*/ 592428 h 595234"/>
                  <a:gd name="csX15" fmla="*/ 115910 w 180464"/>
                  <a:gd name="csY15" fmla="*/ 583842 h 59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80464" h="595234">
                    <a:moveTo>
                      <a:pt x="0" y="0"/>
                    </a:moveTo>
                    <a:cubicBezTo>
                      <a:pt x="50084" y="357"/>
                      <a:pt x="100169" y="715"/>
                      <a:pt x="103031" y="12878"/>
                    </a:cubicBezTo>
                    <a:cubicBezTo>
                      <a:pt x="105893" y="25041"/>
                      <a:pt x="15741" y="60817"/>
                      <a:pt x="17172" y="72980"/>
                    </a:cubicBezTo>
                    <a:cubicBezTo>
                      <a:pt x="18603" y="85143"/>
                      <a:pt x="108040" y="68687"/>
                      <a:pt x="111617" y="85859"/>
                    </a:cubicBezTo>
                    <a:cubicBezTo>
                      <a:pt x="115194" y="103031"/>
                      <a:pt x="36490" y="160270"/>
                      <a:pt x="38636" y="176011"/>
                    </a:cubicBezTo>
                    <a:cubicBezTo>
                      <a:pt x="40783" y="191752"/>
                      <a:pt x="120918" y="168856"/>
                      <a:pt x="124496" y="180304"/>
                    </a:cubicBezTo>
                    <a:cubicBezTo>
                      <a:pt x="128074" y="191752"/>
                      <a:pt x="58670" y="230388"/>
                      <a:pt x="60101" y="244698"/>
                    </a:cubicBezTo>
                    <a:cubicBezTo>
                      <a:pt x="61532" y="259008"/>
                      <a:pt x="132366" y="250422"/>
                      <a:pt x="133081" y="266163"/>
                    </a:cubicBezTo>
                    <a:cubicBezTo>
                      <a:pt x="133796" y="281904"/>
                      <a:pt x="63679" y="323402"/>
                      <a:pt x="64394" y="339143"/>
                    </a:cubicBezTo>
                    <a:cubicBezTo>
                      <a:pt x="65109" y="354884"/>
                      <a:pt x="135228" y="344867"/>
                      <a:pt x="137374" y="360608"/>
                    </a:cubicBezTo>
                    <a:cubicBezTo>
                      <a:pt x="139521" y="376349"/>
                      <a:pt x="72980" y="419278"/>
                      <a:pt x="77273" y="433588"/>
                    </a:cubicBezTo>
                    <a:cubicBezTo>
                      <a:pt x="81566" y="447898"/>
                      <a:pt x="160270" y="430726"/>
                      <a:pt x="163132" y="446467"/>
                    </a:cubicBezTo>
                    <a:cubicBezTo>
                      <a:pt x="165994" y="462208"/>
                      <a:pt x="91583" y="512292"/>
                      <a:pt x="94445" y="528033"/>
                    </a:cubicBezTo>
                    <a:cubicBezTo>
                      <a:pt x="97307" y="543774"/>
                      <a:pt x="176727" y="530180"/>
                      <a:pt x="180304" y="540912"/>
                    </a:cubicBezTo>
                    <a:cubicBezTo>
                      <a:pt x="183881" y="551644"/>
                      <a:pt x="126642" y="585273"/>
                      <a:pt x="115910" y="592428"/>
                    </a:cubicBezTo>
                    <a:cubicBezTo>
                      <a:pt x="105178" y="599583"/>
                      <a:pt x="110544" y="591712"/>
                      <a:pt x="115910" y="583842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33368C4-9C6D-A37E-063D-630F1F19F9B7}"/>
                  </a:ext>
                </a:extLst>
              </p:cNvPr>
              <p:cNvSpPr/>
              <p:nvPr/>
            </p:nvSpPr>
            <p:spPr>
              <a:xfrm>
                <a:off x="1863365" y="2641980"/>
                <a:ext cx="180464" cy="595234"/>
              </a:xfrm>
              <a:custGeom>
                <a:avLst/>
                <a:gdLst>
                  <a:gd name="csX0" fmla="*/ 0 w 180464"/>
                  <a:gd name="csY0" fmla="*/ 0 h 595234"/>
                  <a:gd name="csX1" fmla="*/ 103031 w 180464"/>
                  <a:gd name="csY1" fmla="*/ 12878 h 595234"/>
                  <a:gd name="csX2" fmla="*/ 17172 w 180464"/>
                  <a:gd name="csY2" fmla="*/ 72980 h 595234"/>
                  <a:gd name="csX3" fmla="*/ 111617 w 180464"/>
                  <a:gd name="csY3" fmla="*/ 85859 h 595234"/>
                  <a:gd name="csX4" fmla="*/ 38636 w 180464"/>
                  <a:gd name="csY4" fmla="*/ 176011 h 595234"/>
                  <a:gd name="csX5" fmla="*/ 124496 w 180464"/>
                  <a:gd name="csY5" fmla="*/ 180304 h 595234"/>
                  <a:gd name="csX6" fmla="*/ 60101 w 180464"/>
                  <a:gd name="csY6" fmla="*/ 244698 h 595234"/>
                  <a:gd name="csX7" fmla="*/ 133081 w 180464"/>
                  <a:gd name="csY7" fmla="*/ 266163 h 595234"/>
                  <a:gd name="csX8" fmla="*/ 64394 w 180464"/>
                  <a:gd name="csY8" fmla="*/ 339143 h 595234"/>
                  <a:gd name="csX9" fmla="*/ 137374 w 180464"/>
                  <a:gd name="csY9" fmla="*/ 360608 h 595234"/>
                  <a:gd name="csX10" fmla="*/ 77273 w 180464"/>
                  <a:gd name="csY10" fmla="*/ 433588 h 595234"/>
                  <a:gd name="csX11" fmla="*/ 163132 w 180464"/>
                  <a:gd name="csY11" fmla="*/ 446467 h 595234"/>
                  <a:gd name="csX12" fmla="*/ 94445 w 180464"/>
                  <a:gd name="csY12" fmla="*/ 528033 h 595234"/>
                  <a:gd name="csX13" fmla="*/ 180304 w 180464"/>
                  <a:gd name="csY13" fmla="*/ 540912 h 595234"/>
                  <a:gd name="csX14" fmla="*/ 115910 w 180464"/>
                  <a:gd name="csY14" fmla="*/ 592428 h 595234"/>
                  <a:gd name="csX15" fmla="*/ 115910 w 180464"/>
                  <a:gd name="csY15" fmla="*/ 583842 h 59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80464" h="595234">
                    <a:moveTo>
                      <a:pt x="0" y="0"/>
                    </a:moveTo>
                    <a:cubicBezTo>
                      <a:pt x="50084" y="357"/>
                      <a:pt x="100169" y="715"/>
                      <a:pt x="103031" y="12878"/>
                    </a:cubicBezTo>
                    <a:cubicBezTo>
                      <a:pt x="105893" y="25041"/>
                      <a:pt x="15741" y="60817"/>
                      <a:pt x="17172" y="72980"/>
                    </a:cubicBezTo>
                    <a:cubicBezTo>
                      <a:pt x="18603" y="85143"/>
                      <a:pt x="108040" y="68687"/>
                      <a:pt x="111617" y="85859"/>
                    </a:cubicBezTo>
                    <a:cubicBezTo>
                      <a:pt x="115194" y="103031"/>
                      <a:pt x="36490" y="160270"/>
                      <a:pt x="38636" y="176011"/>
                    </a:cubicBezTo>
                    <a:cubicBezTo>
                      <a:pt x="40783" y="191752"/>
                      <a:pt x="120918" y="168856"/>
                      <a:pt x="124496" y="180304"/>
                    </a:cubicBezTo>
                    <a:cubicBezTo>
                      <a:pt x="128074" y="191752"/>
                      <a:pt x="58670" y="230388"/>
                      <a:pt x="60101" y="244698"/>
                    </a:cubicBezTo>
                    <a:cubicBezTo>
                      <a:pt x="61532" y="259008"/>
                      <a:pt x="132366" y="250422"/>
                      <a:pt x="133081" y="266163"/>
                    </a:cubicBezTo>
                    <a:cubicBezTo>
                      <a:pt x="133796" y="281904"/>
                      <a:pt x="63679" y="323402"/>
                      <a:pt x="64394" y="339143"/>
                    </a:cubicBezTo>
                    <a:cubicBezTo>
                      <a:pt x="65109" y="354884"/>
                      <a:pt x="135228" y="344867"/>
                      <a:pt x="137374" y="360608"/>
                    </a:cubicBezTo>
                    <a:cubicBezTo>
                      <a:pt x="139521" y="376349"/>
                      <a:pt x="72980" y="419278"/>
                      <a:pt x="77273" y="433588"/>
                    </a:cubicBezTo>
                    <a:cubicBezTo>
                      <a:pt x="81566" y="447898"/>
                      <a:pt x="160270" y="430726"/>
                      <a:pt x="163132" y="446467"/>
                    </a:cubicBezTo>
                    <a:cubicBezTo>
                      <a:pt x="165994" y="462208"/>
                      <a:pt x="91583" y="512292"/>
                      <a:pt x="94445" y="528033"/>
                    </a:cubicBezTo>
                    <a:cubicBezTo>
                      <a:pt x="97307" y="543774"/>
                      <a:pt x="176727" y="530180"/>
                      <a:pt x="180304" y="540912"/>
                    </a:cubicBezTo>
                    <a:cubicBezTo>
                      <a:pt x="183881" y="551644"/>
                      <a:pt x="126642" y="585273"/>
                      <a:pt x="115910" y="592428"/>
                    </a:cubicBezTo>
                    <a:cubicBezTo>
                      <a:pt x="105178" y="599583"/>
                      <a:pt x="110544" y="591712"/>
                      <a:pt x="115910" y="583842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485FA7A-B5E3-C7C4-62E9-5A274F9BD898}"/>
                  </a:ext>
                </a:extLst>
              </p:cNvPr>
              <p:cNvSpPr/>
              <p:nvPr/>
            </p:nvSpPr>
            <p:spPr>
              <a:xfrm>
                <a:off x="1549631" y="820882"/>
                <a:ext cx="180464" cy="595234"/>
              </a:xfrm>
              <a:custGeom>
                <a:avLst/>
                <a:gdLst>
                  <a:gd name="csX0" fmla="*/ 0 w 180464"/>
                  <a:gd name="csY0" fmla="*/ 0 h 595234"/>
                  <a:gd name="csX1" fmla="*/ 103031 w 180464"/>
                  <a:gd name="csY1" fmla="*/ 12878 h 595234"/>
                  <a:gd name="csX2" fmla="*/ 17172 w 180464"/>
                  <a:gd name="csY2" fmla="*/ 72980 h 595234"/>
                  <a:gd name="csX3" fmla="*/ 111617 w 180464"/>
                  <a:gd name="csY3" fmla="*/ 85859 h 595234"/>
                  <a:gd name="csX4" fmla="*/ 38636 w 180464"/>
                  <a:gd name="csY4" fmla="*/ 176011 h 595234"/>
                  <a:gd name="csX5" fmla="*/ 124496 w 180464"/>
                  <a:gd name="csY5" fmla="*/ 180304 h 595234"/>
                  <a:gd name="csX6" fmla="*/ 60101 w 180464"/>
                  <a:gd name="csY6" fmla="*/ 244698 h 595234"/>
                  <a:gd name="csX7" fmla="*/ 133081 w 180464"/>
                  <a:gd name="csY7" fmla="*/ 266163 h 595234"/>
                  <a:gd name="csX8" fmla="*/ 64394 w 180464"/>
                  <a:gd name="csY8" fmla="*/ 339143 h 595234"/>
                  <a:gd name="csX9" fmla="*/ 137374 w 180464"/>
                  <a:gd name="csY9" fmla="*/ 360608 h 595234"/>
                  <a:gd name="csX10" fmla="*/ 77273 w 180464"/>
                  <a:gd name="csY10" fmla="*/ 433588 h 595234"/>
                  <a:gd name="csX11" fmla="*/ 163132 w 180464"/>
                  <a:gd name="csY11" fmla="*/ 446467 h 595234"/>
                  <a:gd name="csX12" fmla="*/ 94445 w 180464"/>
                  <a:gd name="csY12" fmla="*/ 528033 h 595234"/>
                  <a:gd name="csX13" fmla="*/ 180304 w 180464"/>
                  <a:gd name="csY13" fmla="*/ 540912 h 595234"/>
                  <a:gd name="csX14" fmla="*/ 115910 w 180464"/>
                  <a:gd name="csY14" fmla="*/ 592428 h 595234"/>
                  <a:gd name="csX15" fmla="*/ 115910 w 180464"/>
                  <a:gd name="csY15" fmla="*/ 583842 h 59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80464" h="595234">
                    <a:moveTo>
                      <a:pt x="0" y="0"/>
                    </a:moveTo>
                    <a:cubicBezTo>
                      <a:pt x="50084" y="357"/>
                      <a:pt x="100169" y="715"/>
                      <a:pt x="103031" y="12878"/>
                    </a:cubicBezTo>
                    <a:cubicBezTo>
                      <a:pt x="105893" y="25041"/>
                      <a:pt x="15741" y="60817"/>
                      <a:pt x="17172" y="72980"/>
                    </a:cubicBezTo>
                    <a:cubicBezTo>
                      <a:pt x="18603" y="85143"/>
                      <a:pt x="108040" y="68687"/>
                      <a:pt x="111617" y="85859"/>
                    </a:cubicBezTo>
                    <a:cubicBezTo>
                      <a:pt x="115194" y="103031"/>
                      <a:pt x="36490" y="160270"/>
                      <a:pt x="38636" y="176011"/>
                    </a:cubicBezTo>
                    <a:cubicBezTo>
                      <a:pt x="40783" y="191752"/>
                      <a:pt x="120918" y="168856"/>
                      <a:pt x="124496" y="180304"/>
                    </a:cubicBezTo>
                    <a:cubicBezTo>
                      <a:pt x="128074" y="191752"/>
                      <a:pt x="58670" y="230388"/>
                      <a:pt x="60101" y="244698"/>
                    </a:cubicBezTo>
                    <a:cubicBezTo>
                      <a:pt x="61532" y="259008"/>
                      <a:pt x="132366" y="250422"/>
                      <a:pt x="133081" y="266163"/>
                    </a:cubicBezTo>
                    <a:cubicBezTo>
                      <a:pt x="133796" y="281904"/>
                      <a:pt x="63679" y="323402"/>
                      <a:pt x="64394" y="339143"/>
                    </a:cubicBezTo>
                    <a:cubicBezTo>
                      <a:pt x="65109" y="354884"/>
                      <a:pt x="135228" y="344867"/>
                      <a:pt x="137374" y="360608"/>
                    </a:cubicBezTo>
                    <a:cubicBezTo>
                      <a:pt x="139521" y="376349"/>
                      <a:pt x="72980" y="419278"/>
                      <a:pt x="77273" y="433588"/>
                    </a:cubicBezTo>
                    <a:cubicBezTo>
                      <a:pt x="81566" y="447898"/>
                      <a:pt x="160270" y="430726"/>
                      <a:pt x="163132" y="446467"/>
                    </a:cubicBezTo>
                    <a:cubicBezTo>
                      <a:pt x="165994" y="462208"/>
                      <a:pt x="91583" y="512292"/>
                      <a:pt x="94445" y="528033"/>
                    </a:cubicBezTo>
                    <a:cubicBezTo>
                      <a:pt x="97307" y="543774"/>
                      <a:pt x="176727" y="530180"/>
                      <a:pt x="180304" y="540912"/>
                    </a:cubicBezTo>
                    <a:cubicBezTo>
                      <a:pt x="183881" y="551644"/>
                      <a:pt x="126642" y="585273"/>
                      <a:pt x="115910" y="592428"/>
                    </a:cubicBezTo>
                    <a:cubicBezTo>
                      <a:pt x="105178" y="599583"/>
                      <a:pt x="110544" y="591712"/>
                      <a:pt x="115910" y="583842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BEF8791-E9F6-C5B7-FA09-7D040F25E63A}"/>
                  </a:ext>
                </a:extLst>
              </p:cNvPr>
              <p:cNvSpPr/>
              <p:nvPr/>
            </p:nvSpPr>
            <p:spPr>
              <a:xfrm>
                <a:off x="1661382" y="1433814"/>
                <a:ext cx="180464" cy="595234"/>
              </a:xfrm>
              <a:custGeom>
                <a:avLst/>
                <a:gdLst>
                  <a:gd name="csX0" fmla="*/ 0 w 180464"/>
                  <a:gd name="csY0" fmla="*/ 0 h 595234"/>
                  <a:gd name="csX1" fmla="*/ 103031 w 180464"/>
                  <a:gd name="csY1" fmla="*/ 12878 h 595234"/>
                  <a:gd name="csX2" fmla="*/ 17172 w 180464"/>
                  <a:gd name="csY2" fmla="*/ 72980 h 595234"/>
                  <a:gd name="csX3" fmla="*/ 111617 w 180464"/>
                  <a:gd name="csY3" fmla="*/ 85859 h 595234"/>
                  <a:gd name="csX4" fmla="*/ 38636 w 180464"/>
                  <a:gd name="csY4" fmla="*/ 176011 h 595234"/>
                  <a:gd name="csX5" fmla="*/ 124496 w 180464"/>
                  <a:gd name="csY5" fmla="*/ 180304 h 595234"/>
                  <a:gd name="csX6" fmla="*/ 60101 w 180464"/>
                  <a:gd name="csY6" fmla="*/ 244698 h 595234"/>
                  <a:gd name="csX7" fmla="*/ 133081 w 180464"/>
                  <a:gd name="csY7" fmla="*/ 266163 h 595234"/>
                  <a:gd name="csX8" fmla="*/ 64394 w 180464"/>
                  <a:gd name="csY8" fmla="*/ 339143 h 595234"/>
                  <a:gd name="csX9" fmla="*/ 137374 w 180464"/>
                  <a:gd name="csY9" fmla="*/ 360608 h 595234"/>
                  <a:gd name="csX10" fmla="*/ 77273 w 180464"/>
                  <a:gd name="csY10" fmla="*/ 433588 h 595234"/>
                  <a:gd name="csX11" fmla="*/ 163132 w 180464"/>
                  <a:gd name="csY11" fmla="*/ 446467 h 595234"/>
                  <a:gd name="csX12" fmla="*/ 94445 w 180464"/>
                  <a:gd name="csY12" fmla="*/ 528033 h 595234"/>
                  <a:gd name="csX13" fmla="*/ 180304 w 180464"/>
                  <a:gd name="csY13" fmla="*/ 540912 h 595234"/>
                  <a:gd name="csX14" fmla="*/ 115910 w 180464"/>
                  <a:gd name="csY14" fmla="*/ 592428 h 595234"/>
                  <a:gd name="csX15" fmla="*/ 115910 w 180464"/>
                  <a:gd name="csY15" fmla="*/ 583842 h 5952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80464" h="595234">
                    <a:moveTo>
                      <a:pt x="0" y="0"/>
                    </a:moveTo>
                    <a:cubicBezTo>
                      <a:pt x="50084" y="357"/>
                      <a:pt x="100169" y="715"/>
                      <a:pt x="103031" y="12878"/>
                    </a:cubicBezTo>
                    <a:cubicBezTo>
                      <a:pt x="105893" y="25041"/>
                      <a:pt x="15741" y="60817"/>
                      <a:pt x="17172" y="72980"/>
                    </a:cubicBezTo>
                    <a:cubicBezTo>
                      <a:pt x="18603" y="85143"/>
                      <a:pt x="108040" y="68687"/>
                      <a:pt x="111617" y="85859"/>
                    </a:cubicBezTo>
                    <a:cubicBezTo>
                      <a:pt x="115194" y="103031"/>
                      <a:pt x="36490" y="160270"/>
                      <a:pt x="38636" y="176011"/>
                    </a:cubicBezTo>
                    <a:cubicBezTo>
                      <a:pt x="40783" y="191752"/>
                      <a:pt x="120918" y="168856"/>
                      <a:pt x="124496" y="180304"/>
                    </a:cubicBezTo>
                    <a:cubicBezTo>
                      <a:pt x="128074" y="191752"/>
                      <a:pt x="58670" y="230388"/>
                      <a:pt x="60101" y="244698"/>
                    </a:cubicBezTo>
                    <a:cubicBezTo>
                      <a:pt x="61532" y="259008"/>
                      <a:pt x="132366" y="250422"/>
                      <a:pt x="133081" y="266163"/>
                    </a:cubicBezTo>
                    <a:cubicBezTo>
                      <a:pt x="133796" y="281904"/>
                      <a:pt x="63679" y="323402"/>
                      <a:pt x="64394" y="339143"/>
                    </a:cubicBezTo>
                    <a:cubicBezTo>
                      <a:pt x="65109" y="354884"/>
                      <a:pt x="135228" y="344867"/>
                      <a:pt x="137374" y="360608"/>
                    </a:cubicBezTo>
                    <a:cubicBezTo>
                      <a:pt x="139521" y="376349"/>
                      <a:pt x="72980" y="419278"/>
                      <a:pt x="77273" y="433588"/>
                    </a:cubicBezTo>
                    <a:cubicBezTo>
                      <a:pt x="81566" y="447898"/>
                      <a:pt x="160270" y="430726"/>
                      <a:pt x="163132" y="446467"/>
                    </a:cubicBezTo>
                    <a:cubicBezTo>
                      <a:pt x="165994" y="462208"/>
                      <a:pt x="91583" y="512292"/>
                      <a:pt x="94445" y="528033"/>
                    </a:cubicBezTo>
                    <a:cubicBezTo>
                      <a:pt x="97307" y="543774"/>
                      <a:pt x="176727" y="530180"/>
                      <a:pt x="180304" y="540912"/>
                    </a:cubicBezTo>
                    <a:cubicBezTo>
                      <a:pt x="183881" y="551644"/>
                      <a:pt x="126642" y="585273"/>
                      <a:pt x="115910" y="592428"/>
                    </a:cubicBezTo>
                    <a:cubicBezTo>
                      <a:pt x="105178" y="599583"/>
                      <a:pt x="110544" y="591712"/>
                      <a:pt x="115910" y="583842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CBEFB61-712D-5C79-326F-A9FB21A0DE17}"/>
                </a:ext>
              </a:extLst>
            </p:cNvPr>
            <p:cNvSpPr txBox="1"/>
            <p:nvPr/>
          </p:nvSpPr>
          <p:spPr>
            <a:xfrm rot="4713380">
              <a:off x="1334283" y="1844382"/>
              <a:ext cx="1439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Gamma ray</a:t>
              </a: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4A3C9DF9-EC57-3F88-07B0-6EF21CCE5232}"/>
              </a:ext>
            </a:extLst>
          </p:cNvPr>
          <p:cNvSpPr/>
          <p:nvPr/>
        </p:nvSpPr>
        <p:spPr>
          <a:xfrm>
            <a:off x="5459908" y="3018639"/>
            <a:ext cx="670332" cy="670332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accent6"/>
                </a:solidFill>
              </a:rPr>
              <a:t>Pb</a:t>
            </a:r>
          </a:p>
        </p:txBody>
      </p:sp>
    </p:spTree>
    <p:extLst>
      <p:ext uri="{BB962C8B-B14F-4D97-AF65-F5344CB8AC3E}">
        <p14:creationId xmlns:p14="http://schemas.microsoft.com/office/powerpoint/2010/main" val="3459939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2E13F6D-D0D7-FB3E-FE62-0CBC75D07BD2}"/>
              </a:ext>
            </a:extLst>
          </p:cNvPr>
          <p:cNvGrpSpPr/>
          <p:nvPr/>
        </p:nvGrpSpPr>
        <p:grpSpPr>
          <a:xfrm>
            <a:off x="747603" y="1622903"/>
            <a:ext cx="7626810" cy="2753227"/>
            <a:chOff x="211557" y="3059258"/>
            <a:chExt cx="7407241" cy="26542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57411BA-DD90-FF0C-C993-7C7ACC1AC97A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6F564D8-F2D4-865C-68F1-6375E93651FC}"/>
                  </a:ext>
                </a:extLst>
              </p:cNvPr>
              <p:cNvCxnSpPr>
                <a:stCxn id="39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673A8B4-BEFB-B1E4-4F7C-EF3D3D5EB973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3B2BC201-1BC7-E76C-9852-4F13B6EB8E55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0D35263C-9E9A-B689-D9E2-80446CB313EA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39" name="Oval 38">
                      <a:extLst>
                        <a:ext uri="{FF2B5EF4-FFF2-40B4-BE49-F238E27FC236}">
                          <a16:creationId xmlns:a16="http://schemas.microsoft.com/office/drawing/2014/main" id="{4629C7E8-1137-970F-5A89-068A1435B72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40" name="Oval 39">
                      <a:extLst>
                        <a:ext uri="{FF2B5EF4-FFF2-40B4-BE49-F238E27FC236}">
                          <a16:creationId xmlns:a16="http://schemas.microsoft.com/office/drawing/2014/main" id="{A8FB511D-469B-B0F5-F9E4-0F2AD0EA04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D4D391A1-1341-A188-CA79-EDD1C529F6E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B5A9FD02-68F1-5D5C-F638-349660FCDDB7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AB643268-FC78-5BC1-D888-121BE6AB8318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11BBC91B-5797-1B2E-95A6-D389B4B1735C}"/>
                      </a:ext>
                    </a:extLst>
                  </p:cNvPr>
                  <p:cNvCxnSpPr>
                    <a:cxnSpLocks/>
                    <a:endCxn id="3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F738AC5B-02DF-2E78-34E7-5264AFCE6F74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AB3D9A9D-4A35-536A-0599-6A2F73CE1BCB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A25D59F-C0D2-1EEE-FB68-39231A7CBD30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49D0DD-F7E3-1D24-9B18-15AA40838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11</a:t>
            </a:fld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ED8F0C3-5807-3AA8-746D-B95EF270F92C}"/>
              </a:ext>
            </a:extLst>
          </p:cNvPr>
          <p:cNvGrpSpPr/>
          <p:nvPr/>
        </p:nvGrpSpPr>
        <p:grpSpPr>
          <a:xfrm>
            <a:off x="1950719" y="1758781"/>
            <a:ext cx="2273040" cy="538200"/>
            <a:chOff x="1950719" y="1758781"/>
            <a:chExt cx="2273040" cy="538200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527EF7B-B4A2-5C6F-E8F6-708A35E7C5FD}"/>
                </a:ext>
              </a:extLst>
            </p:cNvPr>
            <p:cNvGrpSpPr/>
            <p:nvPr/>
          </p:nvGrpSpPr>
          <p:grpSpPr>
            <a:xfrm>
              <a:off x="1950719" y="1773901"/>
              <a:ext cx="1734840" cy="523080"/>
              <a:chOff x="1950719" y="1773901"/>
              <a:chExt cx="1734840" cy="523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83B5D545-FA9E-9E46-D8F9-F7B309F2DDE3}"/>
                      </a:ext>
                    </a:extLst>
                  </p14:cNvPr>
                  <p14:cNvContentPartPr/>
                  <p14:nvPr/>
                </p14:nvContentPartPr>
                <p14:xfrm>
                  <a:off x="2663879" y="1977301"/>
                  <a:ext cx="66240" cy="22248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83B5D545-FA9E-9E46-D8F9-F7B309F2DDE3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2654879" y="1968301"/>
                    <a:ext cx="83880" cy="240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BBF16406-1305-8D7D-F1B6-D9256C46DE6B}"/>
                      </a:ext>
                    </a:extLst>
                  </p14:cNvPr>
                  <p14:cNvContentPartPr/>
                  <p14:nvPr/>
                </p14:nvContentPartPr>
                <p14:xfrm>
                  <a:off x="2744159" y="1977301"/>
                  <a:ext cx="351000" cy="8532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BBF16406-1305-8D7D-F1B6-D9256C46DE6B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735519" y="1968301"/>
                    <a:ext cx="368640" cy="102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75448133-98E6-DFB1-5328-8385ABE7B4E6}"/>
                      </a:ext>
                    </a:extLst>
                  </p14:cNvPr>
                  <p14:cNvContentPartPr/>
                  <p14:nvPr/>
                </p14:nvContentPartPr>
                <p14:xfrm>
                  <a:off x="2142599" y="1938061"/>
                  <a:ext cx="563760" cy="16092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75448133-98E6-DFB1-5328-8385ABE7B4E6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133599" y="1929061"/>
                    <a:ext cx="581400" cy="178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EAED580E-D3B7-4E34-C4F7-2E19C0FE4669}"/>
                      </a:ext>
                    </a:extLst>
                  </p14:cNvPr>
                  <p14:cNvContentPartPr/>
                  <p14:nvPr/>
                </p14:nvContentPartPr>
                <p14:xfrm>
                  <a:off x="1950719" y="1977301"/>
                  <a:ext cx="419400" cy="31968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EAED580E-D3B7-4E34-C4F7-2E19C0FE4669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941719" y="1968301"/>
                    <a:ext cx="437040" cy="337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4FD65EB9-4EB8-A692-DCC1-0CC104B8A02D}"/>
                      </a:ext>
                    </a:extLst>
                  </p14:cNvPr>
                  <p14:cNvContentPartPr/>
                  <p14:nvPr/>
                </p14:nvContentPartPr>
                <p14:xfrm>
                  <a:off x="2988959" y="1773901"/>
                  <a:ext cx="696600" cy="25020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4FD65EB9-4EB8-A692-DCC1-0CC104B8A02D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980319" y="1765261"/>
                    <a:ext cx="714240" cy="26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B8AB142C-2773-EA64-61A2-B09FE5BEDBAC}"/>
                      </a:ext>
                    </a:extLst>
                  </p14:cNvPr>
                  <p14:cNvContentPartPr/>
                  <p14:nvPr/>
                </p14:nvContentPartPr>
                <p14:xfrm>
                  <a:off x="2511239" y="1836181"/>
                  <a:ext cx="208800" cy="127440"/>
                </p14:xfrm>
              </p:contentPart>
            </mc:Choice>
            <mc:Fallback xmlns=""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B8AB142C-2773-EA64-61A2-B09FE5BEDBAC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502239" y="1827181"/>
                    <a:ext cx="226440" cy="145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C2C4D8F3-0248-87A1-78EC-371B5F621551}"/>
                      </a:ext>
                    </a:extLst>
                  </p14:cNvPr>
                  <p14:cNvContentPartPr/>
                  <p14:nvPr/>
                </p14:nvContentPartPr>
                <p14:xfrm>
                  <a:off x="2761439" y="1793701"/>
                  <a:ext cx="470880" cy="183960"/>
                </p14:xfrm>
              </p:contentPart>
            </mc:Choice>
            <mc:Fallback xmlns=""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C2C4D8F3-0248-87A1-78EC-371B5F621551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752799" y="1785061"/>
                    <a:ext cx="488520" cy="201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7C9B23FE-B2FB-F14E-BB7D-0B0B0E33FBE1}"/>
                </a:ext>
              </a:extLst>
            </p:cNvPr>
            <p:cNvGrpSpPr/>
            <p:nvPr/>
          </p:nvGrpSpPr>
          <p:grpSpPr>
            <a:xfrm>
              <a:off x="3670079" y="1758781"/>
              <a:ext cx="553680" cy="156960"/>
              <a:chOff x="3670079" y="1758781"/>
              <a:chExt cx="553680" cy="156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8C06600A-7A8A-139E-1479-45394C9EBCD1}"/>
                      </a:ext>
                    </a:extLst>
                  </p14:cNvPr>
                  <p14:cNvContentPartPr/>
                  <p14:nvPr/>
                </p14:nvContentPartPr>
                <p14:xfrm>
                  <a:off x="3670079" y="1819261"/>
                  <a:ext cx="132840" cy="9648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8C06600A-7A8A-139E-1479-45394C9EBCD1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3661439" y="1810621"/>
                    <a:ext cx="150480" cy="114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68" name="Ink 67">
                    <a:extLst>
                      <a:ext uri="{FF2B5EF4-FFF2-40B4-BE49-F238E27FC236}">
                        <a16:creationId xmlns:a16="http://schemas.microsoft.com/office/drawing/2014/main" id="{1DE66FDD-A3DA-2AF9-BC11-3A52BAA2EB88}"/>
                      </a:ext>
                    </a:extLst>
                  </p14:cNvPr>
                  <p14:cNvContentPartPr/>
                  <p14:nvPr/>
                </p14:nvContentPartPr>
                <p14:xfrm>
                  <a:off x="3764039" y="1758781"/>
                  <a:ext cx="459720" cy="131040"/>
                </p14:xfrm>
              </p:contentPart>
            </mc:Choice>
            <mc:Fallback xmlns="">
              <p:pic>
                <p:nvPicPr>
                  <p:cNvPr id="68" name="Ink 67">
                    <a:extLst>
                      <a:ext uri="{FF2B5EF4-FFF2-40B4-BE49-F238E27FC236}">
                        <a16:creationId xmlns:a16="http://schemas.microsoft.com/office/drawing/2014/main" id="{1DE66FDD-A3DA-2AF9-BC11-3A52BAA2EB88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3755399" y="1749781"/>
                    <a:ext cx="477360" cy="1486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156754-D2C6-9267-D052-4665F9BCA4F9}"/>
              </a:ext>
            </a:extLst>
          </p:cNvPr>
          <p:cNvGrpSpPr/>
          <p:nvPr/>
        </p:nvGrpSpPr>
        <p:grpSpPr>
          <a:xfrm>
            <a:off x="1494911" y="1266792"/>
            <a:ext cx="1338505" cy="795829"/>
            <a:chOff x="214546" y="224649"/>
            <a:chExt cx="1338505" cy="79582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0363A3-B08D-58F8-58B6-DF6BCAE88FAC}"/>
                </a:ext>
              </a:extLst>
            </p:cNvPr>
            <p:cNvSpPr/>
            <p:nvPr/>
          </p:nvSpPr>
          <p:spPr>
            <a:xfrm>
              <a:off x="214546" y="224649"/>
              <a:ext cx="1338505" cy="795829"/>
            </a:xfrm>
            <a:custGeom>
              <a:avLst/>
              <a:gdLst>
                <a:gd name="csX0" fmla="*/ 1026615 w 1896888"/>
                <a:gd name="csY0" fmla="*/ 397296 h 1127824"/>
                <a:gd name="csX1" fmla="*/ 26355 w 1896888"/>
                <a:gd name="csY1" fmla="*/ 899573 h 1127824"/>
                <a:gd name="csX2" fmla="*/ 365499 w 1896888"/>
                <a:gd name="csY2" fmla="*/ 1122806 h 1127824"/>
                <a:gd name="csX3" fmla="*/ 1168282 w 1896888"/>
                <a:gd name="csY3" fmla="*/ 702096 h 1127824"/>
                <a:gd name="csX4" fmla="*/ 1490254 w 1896888"/>
                <a:gd name="csY4" fmla="*/ 1075584 h 1127824"/>
                <a:gd name="csX5" fmla="*/ 1893792 w 1896888"/>
                <a:gd name="csY5" fmla="*/ 998311 h 1127824"/>
                <a:gd name="csX6" fmla="*/ 1262727 w 1896888"/>
                <a:gd name="csY6" fmla="*/ 71032 h 1127824"/>
                <a:gd name="csX7" fmla="*/ 803381 w 1896888"/>
                <a:gd name="csY7" fmla="*/ 101082 h 1127824"/>
                <a:gd name="csX8" fmla="*/ 1026615 w 1896888"/>
                <a:gd name="csY8" fmla="*/ 397296 h 11278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96888" h="1127824">
                  <a:moveTo>
                    <a:pt x="1026615" y="397296"/>
                  </a:moveTo>
                  <a:cubicBezTo>
                    <a:pt x="897111" y="530378"/>
                    <a:pt x="136541" y="778655"/>
                    <a:pt x="26355" y="899573"/>
                  </a:cubicBezTo>
                  <a:cubicBezTo>
                    <a:pt x="-83831" y="1020491"/>
                    <a:pt x="175178" y="1155719"/>
                    <a:pt x="365499" y="1122806"/>
                  </a:cubicBezTo>
                  <a:cubicBezTo>
                    <a:pt x="555820" y="1089893"/>
                    <a:pt x="980823" y="709966"/>
                    <a:pt x="1168282" y="702096"/>
                  </a:cubicBezTo>
                  <a:cubicBezTo>
                    <a:pt x="1355741" y="694226"/>
                    <a:pt x="1369336" y="1026215"/>
                    <a:pt x="1490254" y="1075584"/>
                  </a:cubicBezTo>
                  <a:cubicBezTo>
                    <a:pt x="1611172" y="1124953"/>
                    <a:pt x="1931713" y="1165736"/>
                    <a:pt x="1893792" y="998311"/>
                  </a:cubicBezTo>
                  <a:cubicBezTo>
                    <a:pt x="1855871" y="830886"/>
                    <a:pt x="1444462" y="220570"/>
                    <a:pt x="1262727" y="71032"/>
                  </a:cubicBezTo>
                  <a:cubicBezTo>
                    <a:pt x="1080992" y="-78506"/>
                    <a:pt x="847742" y="45989"/>
                    <a:pt x="803381" y="101082"/>
                  </a:cubicBezTo>
                  <a:cubicBezTo>
                    <a:pt x="759020" y="156175"/>
                    <a:pt x="1156119" y="264214"/>
                    <a:pt x="1026615" y="397296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E0F35F6-D07B-E3BF-D8B7-C5C8FC8065A6}"/>
                    </a:ext>
                  </a:extLst>
                </p14:cNvPr>
                <p14:cNvContentPartPr/>
                <p14:nvPr/>
              </p14:nvContentPartPr>
              <p14:xfrm>
                <a:off x="245103" y="566353"/>
                <a:ext cx="747000" cy="4237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E0F35F6-D07B-E3BF-D8B7-C5C8FC8065A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7103" y="548353"/>
                  <a:ext cx="782640" cy="459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29271BD-CC4C-F82D-CBCD-89E28D784298}"/>
              </a:ext>
            </a:extLst>
          </p:cNvPr>
          <p:cNvSpPr txBox="1"/>
          <p:nvPr/>
        </p:nvSpPr>
        <p:spPr>
          <a:xfrm>
            <a:off x="747603" y="4237631"/>
            <a:ext cx="229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6a.</a:t>
            </a:r>
            <a:r>
              <a:rPr lang="en-US" sz="1200" dirty="0">
                <a:solidFill>
                  <a:schemeClr val="tx2"/>
                </a:solidFill>
              </a:rPr>
              <a:t> Broken detector</a:t>
            </a:r>
          </a:p>
        </p:txBody>
      </p:sp>
    </p:spTree>
    <p:extLst>
      <p:ext uri="{BB962C8B-B14F-4D97-AF65-F5344CB8AC3E}">
        <p14:creationId xmlns:p14="http://schemas.microsoft.com/office/powerpoint/2010/main" val="351980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>
            <a:alpha val="95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EF2B1-31BD-BF62-9600-33BA17808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6B192B6-5EEC-DCA9-D631-9D2156CF9455}"/>
              </a:ext>
            </a:extLst>
          </p:cNvPr>
          <p:cNvGrpSpPr/>
          <p:nvPr/>
        </p:nvGrpSpPr>
        <p:grpSpPr>
          <a:xfrm>
            <a:off x="3955295" y="2118385"/>
            <a:ext cx="4039135" cy="1458100"/>
            <a:chOff x="211557" y="3059258"/>
            <a:chExt cx="7407241" cy="26542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1B18419-0E86-CAB1-AF50-CA7523048751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1CF91C1E-BD3C-3736-C047-BD925274FA8C}"/>
                  </a:ext>
                </a:extLst>
              </p:cNvPr>
              <p:cNvCxnSpPr>
                <a:stCxn id="39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44EBAC2-336E-9F1B-8617-BC0249D89542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F2FBC90E-2EDA-85FB-5B04-388EB7EB18EB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849DE5E2-8837-999C-5F6F-FF9A7BABE72D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39" name="Oval 38">
                      <a:extLst>
                        <a:ext uri="{FF2B5EF4-FFF2-40B4-BE49-F238E27FC236}">
                          <a16:creationId xmlns:a16="http://schemas.microsoft.com/office/drawing/2014/main" id="{2DECDB90-8C17-8A7B-F411-52031067B5D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40" name="Oval 39">
                      <a:extLst>
                        <a:ext uri="{FF2B5EF4-FFF2-40B4-BE49-F238E27FC236}">
                          <a16:creationId xmlns:a16="http://schemas.microsoft.com/office/drawing/2014/main" id="{E40275C2-EB1E-E76F-EB65-49F3B9B4D5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06E30799-A7AD-A025-440A-ECD1AA1F2E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6BE383AF-B764-6B78-FBD8-C8E54FE9BD7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27EDB429-7129-1BEE-836C-37EF6FDDC00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F3410A86-5414-9E40-9CC9-E451283E3BC3}"/>
                      </a:ext>
                    </a:extLst>
                  </p:cNvPr>
                  <p:cNvCxnSpPr>
                    <a:cxnSpLocks/>
                    <a:endCxn id="3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D5103EAB-78DD-18D4-EFF5-7B8666B1CCDF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AD71D639-2802-BCD0-86B6-0B35B3B76C54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E868BF-A1F1-7B84-4B51-359D3831E3EA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638270-8000-80CD-B9E0-434D57735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8030923-01D6-8C8C-9604-ECD5AC4CBAD3}"/>
              </a:ext>
            </a:extLst>
          </p:cNvPr>
          <p:cNvGrpSpPr/>
          <p:nvPr/>
        </p:nvGrpSpPr>
        <p:grpSpPr>
          <a:xfrm>
            <a:off x="4721721" y="2195207"/>
            <a:ext cx="1067515" cy="252762"/>
            <a:chOff x="1950719" y="1758781"/>
            <a:chExt cx="2273040" cy="538200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8506722-1FD6-E161-822C-2364F8771476}"/>
                </a:ext>
              </a:extLst>
            </p:cNvPr>
            <p:cNvGrpSpPr/>
            <p:nvPr/>
          </p:nvGrpSpPr>
          <p:grpSpPr>
            <a:xfrm>
              <a:off x="1950719" y="1773901"/>
              <a:ext cx="1734840" cy="523080"/>
              <a:chOff x="1950719" y="1773901"/>
              <a:chExt cx="1734840" cy="523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FEAF1ABB-A3A3-9E6D-A9D1-18B66C525139}"/>
                      </a:ext>
                    </a:extLst>
                  </p14:cNvPr>
                  <p14:cNvContentPartPr/>
                  <p14:nvPr/>
                </p14:nvContentPartPr>
                <p14:xfrm>
                  <a:off x="2663879" y="1977301"/>
                  <a:ext cx="66240" cy="22248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FEAF1ABB-A3A3-9E6D-A9D1-18B66C525139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2644845" y="1958188"/>
                    <a:ext cx="103548" cy="2599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1DD915D7-9DFC-90AD-0346-2B31808FA10C}"/>
                      </a:ext>
                    </a:extLst>
                  </p14:cNvPr>
                  <p14:cNvContentPartPr/>
                  <p14:nvPr/>
                </p14:nvContentPartPr>
                <p14:xfrm>
                  <a:off x="2744159" y="1977301"/>
                  <a:ext cx="351000" cy="8532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1DD915D7-9DFC-90AD-0346-2B31808FA10C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725000" y="1958256"/>
                    <a:ext cx="388552" cy="1226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800AA599-8AE4-D626-F0F2-FCD0DE48002C}"/>
                      </a:ext>
                    </a:extLst>
                  </p14:cNvPr>
                  <p14:cNvContentPartPr/>
                  <p14:nvPr/>
                </p14:nvContentPartPr>
                <p14:xfrm>
                  <a:off x="2142599" y="1938061"/>
                  <a:ext cx="563760" cy="16092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800AA599-8AE4-D626-F0F2-FCD0DE48002C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123450" y="1918904"/>
                    <a:ext cx="601293" cy="1984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191996E8-BCF6-4DD0-50E6-5DC734D3574C}"/>
                      </a:ext>
                    </a:extLst>
                  </p14:cNvPr>
                  <p14:cNvContentPartPr/>
                  <p14:nvPr/>
                </p14:nvContentPartPr>
                <p14:xfrm>
                  <a:off x="1950719" y="1977301"/>
                  <a:ext cx="419400" cy="31968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191996E8-BCF6-4DD0-50E6-5DC734D3574C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931586" y="1958181"/>
                    <a:ext cx="456901" cy="35715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2F3069AE-F231-423B-A0BC-BED3722EC38F}"/>
                      </a:ext>
                    </a:extLst>
                  </p14:cNvPr>
                  <p14:cNvContentPartPr/>
                  <p14:nvPr/>
                </p14:nvContentPartPr>
                <p14:xfrm>
                  <a:off x="2988959" y="1773901"/>
                  <a:ext cx="696600" cy="25020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2F3069AE-F231-423B-A0BC-BED3722EC38F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969801" y="1754773"/>
                    <a:ext cx="734150" cy="2876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A0388EA5-8048-A872-7812-E4409844B1D7}"/>
                      </a:ext>
                    </a:extLst>
                  </p14:cNvPr>
                  <p14:cNvContentPartPr/>
                  <p14:nvPr/>
                </p14:nvContentPartPr>
                <p14:xfrm>
                  <a:off x="2511239" y="1836181"/>
                  <a:ext cx="208800" cy="127440"/>
                </p14:xfrm>
              </p:contentPart>
            </mc:Choice>
            <mc:Fallback xmlns=""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A0388EA5-8048-A872-7812-E4409844B1D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492118" y="1817103"/>
                    <a:ext cx="246277" cy="1648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F74BB8A8-9CB9-A93C-7B10-27C9E04F0335}"/>
                      </a:ext>
                    </a:extLst>
                  </p14:cNvPr>
                  <p14:cNvContentPartPr/>
                  <p14:nvPr/>
                </p14:nvContentPartPr>
                <p14:xfrm>
                  <a:off x="2761439" y="1793701"/>
                  <a:ext cx="470880" cy="183960"/>
                </p14:xfrm>
              </p:contentPart>
            </mc:Choice>
            <mc:Fallback xmlns=""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F74BB8A8-9CB9-A93C-7B10-27C9E04F0335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742298" y="1774618"/>
                    <a:ext cx="508397" cy="22136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E79D66A7-7B4B-DD97-1BB8-D32BC0BAE6C6}"/>
                </a:ext>
              </a:extLst>
            </p:cNvPr>
            <p:cNvGrpSpPr/>
            <p:nvPr/>
          </p:nvGrpSpPr>
          <p:grpSpPr>
            <a:xfrm>
              <a:off x="3670079" y="1758781"/>
              <a:ext cx="553680" cy="156960"/>
              <a:chOff x="3670079" y="1758781"/>
              <a:chExt cx="553680" cy="156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C178310A-6387-1B8D-3329-83E62CE53367}"/>
                      </a:ext>
                    </a:extLst>
                  </p14:cNvPr>
                  <p14:cNvContentPartPr/>
                  <p14:nvPr/>
                </p14:nvContentPartPr>
                <p14:xfrm>
                  <a:off x="3670079" y="1819261"/>
                  <a:ext cx="132840" cy="9648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C178310A-6387-1B8D-3329-83E62CE53367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3650882" y="1800118"/>
                    <a:ext cx="170465" cy="13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68" name="Ink 67">
                    <a:extLst>
                      <a:ext uri="{FF2B5EF4-FFF2-40B4-BE49-F238E27FC236}">
                        <a16:creationId xmlns:a16="http://schemas.microsoft.com/office/drawing/2014/main" id="{B9D80427-9A55-C81F-58E0-3EBE912796D6}"/>
                      </a:ext>
                    </a:extLst>
                  </p14:cNvPr>
                  <p14:cNvContentPartPr/>
                  <p14:nvPr/>
                </p14:nvContentPartPr>
                <p14:xfrm>
                  <a:off x="3764039" y="1758781"/>
                  <a:ext cx="459720" cy="131040"/>
                </p14:xfrm>
              </p:contentPart>
            </mc:Choice>
            <mc:Fallback xmlns="">
              <p:pic>
                <p:nvPicPr>
                  <p:cNvPr id="68" name="Ink 67">
                    <a:extLst>
                      <a:ext uri="{FF2B5EF4-FFF2-40B4-BE49-F238E27FC236}">
                        <a16:creationId xmlns:a16="http://schemas.microsoft.com/office/drawing/2014/main" id="{B9D80427-9A55-C81F-58E0-3EBE912796D6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3744884" y="1739623"/>
                    <a:ext cx="497264" cy="168589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9B3549-DF9B-1847-100A-64E0CBC1BF9F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2882833" y="1176964"/>
            <a:ext cx="2105826" cy="115619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96B0DED-3F15-AE3A-046E-624B2FE4FBE1}"/>
              </a:ext>
            </a:extLst>
          </p:cNvPr>
          <p:cNvSpPr txBox="1"/>
          <p:nvPr/>
        </p:nvSpPr>
        <p:spPr>
          <a:xfrm>
            <a:off x="1139103" y="853798"/>
            <a:ext cx="174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Broken connection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F30850-E2E5-63BA-B4CE-A332A6847521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2882833" y="2308227"/>
            <a:ext cx="2074662" cy="1158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008FB76-E425-B646-B283-C3668BFFC9C2}"/>
              </a:ext>
            </a:extLst>
          </p:cNvPr>
          <p:cNvSpPr txBox="1"/>
          <p:nvPr/>
        </p:nvSpPr>
        <p:spPr>
          <a:xfrm>
            <a:off x="1139103" y="1985061"/>
            <a:ext cx="174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Struggles transitioning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04231D5-0521-80D4-5885-964B6176264D}"/>
              </a:ext>
            </a:extLst>
          </p:cNvPr>
          <p:cNvCxnSpPr>
            <a:cxnSpLocks/>
            <a:stCxn id="29" idx="3"/>
          </p:cNvCxnSpPr>
          <p:nvPr/>
        </p:nvCxnSpPr>
        <p:spPr>
          <a:xfrm flipV="1">
            <a:off x="2882833" y="2317297"/>
            <a:ext cx="2074662" cy="113775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32AA738-943B-8EB9-69EA-5D4DB5E52D4C}"/>
              </a:ext>
            </a:extLst>
          </p:cNvPr>
          <p:cNvSpPr txBox="1"/>
          <p:nvPr/>
        </p:nvSpPr>
        <p:spPr>
          <a:xfrm>
            <a:off x="1139103" y="3131889"/>
            <a:ext cx="174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Won’t go SC or normal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41749-D438-6714-4A20-711D59217ACB}"/>
              </a:ext>
            </a:extLst>
          </p:cNvPr>
          <p:cNvSpPr txBox="1"/>
          <p:nvPr/>
        </p:nvSpPr>
        <p:spPr>
          <a:xfrm>
            <a:off x="747603" y="4237631"/>
            <a:ext cx="3712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6b.</a:t>
            </a:r>
            <a:r>
              <a:rPr lang="en-US" sz="1200" dirty="0">
                <a:solidFill>
                  <a:schemeClr val="tx2"/>
                </a:solidFill>
              </a:rPr>
              <a:t> Reasons for broken detector</a:t>
            </a:r>
          </a:p>
        </p:txBody>
      </p:sp>
    </p:spTree>
    <p:extLst>
      <p:ext uri="{BB962C8B-B14F-4D97-AF65-F5344CB8AC3E}">
        <p14:creationId xmlns:p14="http://schemas.microsoft.com/office/powerpoint/2010/main" val="726378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253;p38">
            <a:extLst>
              <a:ext uri="{FF2B5EF4-FFF2-40B4-BE49-F238E27FC236}">
                <a16:creationId xmlns:a16="http://schemas.microsoft.com/office/drawing/2014/main" id="{31C0CBA8-C3D9-AC01-2136-8CFCD594F5DD}"/>
              </a:ext>
            </a:extLst>
          </p:cNvPr>
          <p:cNvSpPr txBox="1">
            <a:spLocks/>
          </p:cNvSpPr>
          <p:nvPr/>
        </p:nvSpPr>
        <p:spPr>
          <a:xfrm>
            <a:off x="988161" y="899947"/>
            <a:ext cx="7009357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64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Broken Channels</a:t>
            </a:r>
          </a:p>
        </p:txBody>
      </p:sp>
      <p:sp>
        <p:nvSpPr>
          <p:cNvPr id="199" name="Google Shape;254;p38">
            <a:extLst>
              <a:ext uri="{FF2B5EF4-FFF2-40B4-BE49-F238E27FC236}">
                <a16:creationId xmlns:a16="http://schemas.microsoft.com/office/drawing/2014/main" id="{D196A519-E03C-8496-F09C-F79D9675FCA8}"/>
              </a:ext>
            </a:extLst>
          </p:cNvPr>
          <p:cNvSpPr txBox="1">
            <a:spLocks/>
          </p:cNvSpPr>
          <p:nvPr/>
        </p:nvSpPr>
        <p:spPr>
          <a:xfrm>
            <a:off x="988162" y="2419722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rgbClr val="C3C3C3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 algn="l"/>
            <a:r>
              <a:rPr lang="en-US" sz="1800" dirty="0">
                <a:solidFill>
                  <a:schemeClr val="bg2"/>
                </a:solidFill>
              </a:rPr>
              <a:t>Can we still recover position and energy from a broken detector?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24E06-CFEC-18F7-A0E9-D432C58BA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E9F1CAD2-61F0-C20C-FE36-3232E4363EC5}"/>
              </a:ext>
            </a:extLst>
          </p:cNvPr>
          <p:cNvGrpSpPr/>
          <p:nvPr/>
        </p:nvGrpSpPr>
        <p:grpSpPr>
          <a:xfrm>
            <a:off x="1499496" y="3647249"/>
            <a:ext cx="1927068" cy="695659"/>
            <a:chOff x="1499495" y="2571751"/>
            <a:chExt cx="4906345" cy="17711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907DC6A-88E6-11C3-178D-4862086057C4}"/>
                </a:ext>
              </a:extLst>
            </p:cNvPr>
            <p:cNvGrpSpPr/>
            <p:nvPr/>
          </p:nvGrpSpPr>
          <p:grpSpPr>
            <a:xfrm>
              <a:off x="1499495" y="2571751"/>
              <a:ext cx="4906345" cy="1771158"/>
              <a:chOff x="211557" y="3059258"/>
              <a:chExt cx="7407241" cy="2654203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887C51A-8B27-DEE8-CD0B-B2AD7D3152AE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FE3BA3E2-17D5-F172-4C32-96F3F5569CDC}"/>
                    </a:ext>
                  </a:extLst>
                </p:cNvPr>
                <p:cNvCxnSpPr>
                  <a:stCxn id="16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D695322E-900F-875A-A4D7-A1DF019A96CE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9" name="Group 8">
                    <a:extLst>
                      <a:ext uri="{FF2B5EF4-FFF2-40B4-BE49-F238E27FC236}">
                        <a16:creationId xmlns:a16="http://schemas.microsoft.com/office/drawing/2014/main" id="{F9DEEF98-3020-C445-747D-92ABC0D44B84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11" name="Group 10">
                      <a:extLst>
                        <a:ext uri="{FF2B5EF4-FFF2-40B4-BE49-F238E27FC236}">
                          <a16:creationId xmlns:a16="http://schemas.microsoft.com/office/drawing/2014/main" id="{E662B639-A441-947F-2ED9-4BC93E99F8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16" name="Oval 15">
                        <a:extLst>
                          <a:ext uri="{FF2B5EF4-FFF2-40B4-BE49-F238E27FC236}">
                            <a16:creationId xmlns:a16="http://schemas.microsoft.com/office/drawing/2014/main" id="{8675A053-24FC-18B2-0688-D88647F24E5F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17" name="Oval 16">
                        <a:extLst>
                          <a:ext uri="{FF2B5EF4-FFF2-40B4-BE49-F238E27FC236}">
                            <a16:creationId xmlns:a16="http://schemas.microsoft.com/office/drawing/2014/main" id="{9BB1A0B9-1760-E496-7A70-324C29D730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2" name="Oval 11">
                      <a:extLst>
                        <a:ext uri="{FF2B5EF4-FFF2-40B4-BE49-F238E27FC236}">
                          <a16:creationId xmlns:a16="http://schemas.microsoft.com/office/drawing/2014/main" id="{6F15AC8D-BF1C-80DE-5FFD-4D4271D2EC7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13" name="Straight Connector 12">
                      <a:extLst>
                        <a:ext uri="{FF2B5EF4-FFF2-40B4-BE49-F238E27FC236}">
                          <a16:creationId xmlns:a16="http://schemas.microsoft.com/office/drawing/2014/main" id="{1C80CBE8-7CBE-8E16-C69D-1ECC82F63D23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Connector 13">
                      <a:extLst>
                        <a:ext uri="{FF2B5EF4-FFF2-40B4-BE49-F238E27FC236}">
                          <a16:creationId xmlns:a16="http://schemas.microsoft.com/office/drawing/2014/main" id="{696EA160-0EDD-DE1D-1618-A4250F5277A9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Straight Connector 14">
                      <a:extLst>
                        <a:ext uri="{FF2B5EF4-FFF2-40B4-BE49-F238E27FC236}">
                          <a16:creationId xmlns:a16="http://schemas.microsoft.com/office/drawing/2014/main" id="{62258CBF-CB68-6102-9D9F-CFB24956814E}"/>
                        </a:ext>
                      </a:extLst>
                    </p:cNvPr>
                    <p:cNvCxnSpPr>
                      <a:cxnSpLocks/>
                      <a:endCxn id="10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A33C0751-76BC-9C63-FE26-CC990672B13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8AAB700D-206F-A922-19A5-2AC8C05637E9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91EB4D1-092B-E0BC-09CC-F60C0941988A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B39B2CD2-22B6-1A9F-A0FE-C79416640D66}"/>
                    </a:ext>
                  </a:extLst>
                </p14:cNvPr>
                <p14:cNvContentPartPr/>
                <p14:nvPr/>
              </p14:nvContentPartPr>
              <p14:xfrm>
                <a:off x="4321319" y="2845261"/>
                <a:ext cx="473760" cy="745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B39B2CD2-22B6-1A9F-A0FE-C79416640D6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98410" y="2822541"/>
                  <a:ext cx="518662" cy="11905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28D9FE3C-A4B8-F686-802D-5E60E075D2CB}"/>
                </a:ext>
              </a:extLst>
            </p:cNvPr>
            <p:cNvGrpSpPr/>
            <p:nvPr/>
          </p:nvGrpSpPr>
          <p:grpSpPr>
            <a:xfrm>
              <a:off x="3046559" y="2779741"/>
              <a:ext cx="1338480" cy="218160"/>
              <a:chOff x="3046559" y="2779741"/>
              <a:chExt cx="1338480" cy="218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238" name="Ink 237">
                    <a:extLst>
                      <a:ext uri="{FF2B5EF4-FFF2-40B4-BE49-F238E27FC236}">
                        <a16:creationId xmlns:a16="http://schemas.microsoft.com/office/drawing/2014/main" id="{C1A4D2D2-F0C2-D85D-03ED-9A828CBBDB9E}"/>
                      </a:ext>
                    </a:extLst>
                  </p14:cNvPr>
                  <p14:cNvContentPartPr/>
                  <p14:nvPr/>
                </p14:nvContentPartPr>
                <p14:xfrm>
                  <a:off x="3365159" y="2890981"/>
                  <a:ext cx="399240" cy="106920"/>
                </p14:xfrm>
              </p:contentPart>
            </mc:Choice>
            <mc:Fallback xmlns="">
              <p:pic>
                <p:nvPicPr>
                  <p:cNvPr id="238" name="Ink 237">
                    <a:extLst>
                      <a:ext uri="{FF2B5EF4-FFF2-40B4-BE49-F238E27FC236}">
                        <a16:creationId xmlns:a16="http://schemas.microsoft.com/office/drawing/2014/main" id="{C1A4D2D2-F0C2-D85D-03ED-9A828CBBDB9E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3342267" y="2868135"/>
                    <a:ext cx="444109" cy="1516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239" name="Ink 238">
                    <a:extLst>
                      <a:ext uri="{FF2B5EF4-FFF2-40B4-BE49-F238E27FC236}">
                        <a16:creationId xmlns:a16="http://schemas.microsoft.com/office/drawing/2014/main" id="{B2E96FDA-C563-E692-C74A-AB05184C5EF2}"/>
                      </a:ext>
                    </a:extLst>
                  </p14:cNvPr>
                  <p14:cNvContentPartPr/>
                  <p14:nvPr/>
                </p14:nvContentPartPr>
                <p14:xfrm>
                  <a:off x="3680519" y="2779741"/>
                  <a:ext cx="640440" cy="168840"/>
                </p14:xfrm>
              </p:contentPart>
            </mc:Choice>
            <mc:Fallback xmlns="">
              <p:pic>
                <p:nvPicPr>
                  <p:cNvPr id="239" name="Ink 238">
                    <a:extLst>
                      <a:ext uri="{FF2B5EF4-FFF2-40B4-BE49-F238E27FC236}">
                        <a16:creationId xmlns:a16="http://schemas.microsoft.com/office/drawing/2014/main" id="{B2E96FDA-C563-E692-C74A-AB05184C5EF2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657646" y="2756925"/>
                    <a:ext cx="685271" cy="21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40" name="Ink 239">
                    <a:extLst>
                      <a:ext uri="{FF2B5EF4-FFF2-40B4-BE49-F238E27FC236}">
                        <a16:creationId xmlns:a16="http://schemas.microsoft.com/office/drawing/2014/main" id="{25F6BFA1-19E7-19A4-EEA0-6670C5693255}"/>
                      </a:ext>
                    </a:extLst>
                  </p14:cNvPr>
                  <p14:cNvContentPartPr/>
                  <p14:nvPr/>
                </p14:nvContentPartPr>
                <p14:xfrm>
                  <a:off x="4106759" y="2849581"/>
                  <a:ext cx="278280" cy="134640"/>
                </p14:xfrm>
              </p:contentPart>
            </mc:Choice>
            <mc:Fallback xmlns="">
              <p:pic>
                <p:nvPicPr>
                  <p:cNvPr id="240" name="Ink 239">
                    <a:extLst>
                      <a:ext uri="{FF2B5EF4-FFF2-40B4-BE49-F238E27FC236}">
                        <a16:creationId xmlns:a16="http://schemas.microsoft.com/office/drawing/2014/main" id="{25F6BFA1-19E7-19A4-EEA0-6670C5693255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4083874" y="2826683"/>
                    <a:ext cx="323134" cy="17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243" name="Ink 242">
                    <a:extLst>
                      <a:ext uri="{FF2B5EF4-FFF2-40B4-BE49-F238E27FC236}">
                        <a16:creationId xmlns:a16="http://schemas.microsoft.com/office/drawing/2014/main" id="{AF8D0978-D65F-1E8B-D95E-F2AB803EFD2E}"/>
                      </a:ext>
                    </a:extLst>
                  </p14:cNvPr>
                  <p14:cNvContentPartPr/>
                  <p14:nvPr/>
                </p14:nvContentPartPr>
                <p14:xfrm>
                  <a:off x="3528959" y="2782981"/>
                  <a:ext cx="77760" cy="117000"/>
                </p14:xfrm>
              </p:contentPart>
            </mc:Choice>
            <mc:Fallback xmlns="">
              <p:pic>
                <p:nvPicPr>
                  <p:cNvPr id="243" name="Ink 242">
                    <a:extLst>
                      <a:ext uri="{FF2B5EF4-FFF2-40B4-BE49-F238E27FC236}">
                        <a16:creationId xmlns:a16="http://schemas.microsoft.com/office/drawing/2014/main" id="{AF8D0978-D65F-1E8B-D95E-F2AB803EFD2E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3506088" y="2760129"/>
                    <a:ext cx="122586" cy="1617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45" name="Ink 244">
                    <a:extLst>
                      <a:ext uri="{FF2B5EF4-FFF2-40B4-BE49-F238E27FC236}">
                        <a16:creationId xmlns:a16="http://schemas.microsoft.com/office/drawing/2014/main" id="{95096CFC-D007-3856-33F8-48FE75482C63}"/>
                      </a:ext>
                    </a:extLst>
                  </p14:cNvPr>
                  <p14:cNvContentPartPr/>
                  <p14:nvPr/>
                </p14:nvContentPartPr>
                <p14:xfrm>
                  <a:off x="3098759" y="2902141"/>
                  <a:ext cx="252720" cy="18720"/>
                </p14:xfrm>
              </p:contentPart>
            </mc:Choice>
            <mc:Fallback xmlns="">
              <p:pic>
                <p:nvPicPr>
                  <p:cNvPr id="245" name="Ink 244">
                    <a:extLst>
                      <a:ext uri="{FF2B5EF4-FFF2-40B4-BE49-F238E27FC236}">
                        <a16:creationId xmlns:a16="http://schemas.microsoft.com/office/drawing/2014/main" id="{95096CFC-D007-3856-33F8-48FE75482C63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3075868" y="2879855"/>
                    <a:ext cx="297587" cy="6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246" name="Ink 245">
                    <a:extLst>
                      <a:ext uri="{FF2B5EF4-FFF2-40B4-BE49-F238E27FC236}">
                        <a16:creationId xmlns:a16="http://schemas.microsoft.com/office/drawing/2014/main" id="{6B49744A-9F98-077A-2D5B-F155C731DDC0}"/>
                      </a:ext>
                    </a:extLst>
                  </p14:cNvPr>
                  <p14:cNvContentPartPr/>
                  <p14:nvPr/>
                </p14:nvContentPartPr>
                <p14:xfrm>
                  <a:off x="3338159" y="2809621"/>
                  <a:ext cx="46080" cy="101160"/>
                </p14:xfrm>
              </p:contentPart>
            </mc:Choice>
            <mc:Fallback xmlns="">
              <p:pic>
                <p:nvPicPr>
                  <p:cNvPr id="246" name="Ink 245">
                    <a:extLst>
                      <a:ext uri="{FF2B5EF4-FFF2-40B4-BE49-F238E27FC236}">
                        <a16:creationId xmlns:a16="http://schemas.microsoft.com/office/drawing/2014/main" id="{6B49744A-9F98-077A-2D5B-F155C731DDC0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3315571" y="2786837"/>
                    <a:ext cx="90353" cy="1458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249" name="Ink 248">
                    <a:extLst>
                      <a:ext uri="{FF2B5EF4-FFF2-40B4-BE49-F238E27FC236}">
                        <a16:creationId xmlns:a16="http://schemas.microsoft.com/office/drawing/2014/main" id="{6E6DF8A3-04AC-5F2D-8FE3-F6B30575D9F0}"/>
                      </a:ext>
                    </a:extLst>
                  </p14:cNvPr>
                  <p14:cNvContentPartPr/>
                  <p14:nvPr/>
                </p14:nvContentPartPr>
                <p14:xfrm>
                  <a:off x="3046559" y="2897821"/>
                  <a:ext cx="110160" cy="26280"/>
                </p14:xfrm>
              </p:contentPart>
            </mc:Choice>
            <mc:Fallback xmlns="">
              <p:pic>
                <p:nvPicPr>
                  <p:cNvPr id="249" name="Ink 248">
                    <a:extLst>
                      <a:ext uri="{FF2B5EF4-FFF2-40B4-BE49-F238E27FC236}">
                        <a16:creationId xmlns:a16="http://schemas.microsoft.com/office/drawing/2014/main" id="{6E6DF8A3-04AC-5F2D-8FE3-F6B30575D9F0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3023799" y="2875166"/>
                    <a:ext cx="154770" cy="7068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DB081E7-7E0B-C5E9-4345-E9E9215ECBE0}"/>
              </a:ext>
            </a:extLst>
          </p:cNvPr>
          <p:cNvGrpSpPr/>
          <p:nvPr/>
        </p:nvGrpSpPr>
        <p:grpSpPr>
          <a:xfrm>
            <a:off x="5715525" y="3652357"/>
            <a:ext cx="1912919" cy="690551"/>
            <a:chOff x="1139771" y="2000541"/>
            <a:chExt cx="6488673" cy="234236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629D46D-8D17-5C41-2A2D-590DB32306AB}"/>
                </a:ext>
              </a:extLst>
            </p:cNvPr>
            <p:cNvGrpSpPr/>
            <p:nvPr/>
          </p:nvGrpSpPr>
          <p:grpSpPr>
            <a:xfrm>
              <a:off x="1139771" y="2000541"/>
              <a:ext cx="6488673" cy="2342368"/>
              <a:chOff x="211557" y="3059258"/>
              <a:chExt cx="7407241" cy="2654203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04C00BB-DF89-83A5-39EE-81C020943CD9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E501B9AA-E8CA-E160-9FFB-2797A05730EA}"/>
                    </a:ext>
                  </a:extLst>
                </p:cNvPr>
                <p:cNvCxnSpPr>
                  <a:stCxn id="31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DF6F284C-1624-7BA5-E9F0-58C63C57655C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230828D6-9CEA-4C74-5866-5A83729E9D78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26" name="Group 25">
                      <a:extLst>
                        <a:ext uri="{FF2B5EF4-FFF2-40B4-BE49-F238E27FC236}">
                          <a16:creationId xmlns:a16="http://schemas.microsoft.com/office/drawing/2014/main" id="{36F3AABF-8E51-F8ED-2A5F-489CEE4062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31" name="Oval 30">
                        <a:extLst>
                          <a:ext uri="{FF2B5EF4-FFF2-40B4-BE49-F238E27FC236}">
                            <a16:creationId xmlns:a16="http://schemas.microsoft.com/office/drawing/2014/main" id="{50FA4386-FB15-C4D4-95F9-D5EEB555FBD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32" name="Oval 31">
                        <a:extLst>
                          <a:ext uri="{FF2B5EF4-FFF2-40B4-BE49-F238E27FC236}">
                            <a16:creationId xmlns:a16="http://schemas.microsoft.com/office/drawing/2014/main" id="{9C6C0737-64CF-B40C-BD46-26E01C337A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7" name="Oval 26">
                      <a:extLst>
                        <a:ext uri="{FF2B5EF4-FFF2-40B4-BE49-F238E27FC236}">
                          <a16:creationId xmlns:a16="http://schemas.microsoft.com/office/drawing/2014/main" id="{3C618596-7E7A-1BCD-0FF0-2B9D89B84BB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8" name="Straight Connector 27">
                      <a:extLst>
                        <a:ext uri="{FF2B5EF4-FFF2-40B4-BE49-F238E27FC236}">
                          <a16:creationId xmlns:a16="http://schemas.microsoft.com/office/drawing/2014/main" id="{8A8D36A7-9D40-CF33-133C-0BEE1FD4B0B0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>
                      <a:extLst>
                        <a:ext uri="{FF2B5EF4-FFF2-40B4-BE49-F238E27FC236}">
                          <a16:creationId xmlns:a16="http://schemas.microsoft.com/office/drawing/2014/main" id="{30E1DBDF-D13C-0FBD-8500-FF8DD3E7EC38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>
                          <a16:creationId xmlns:a16="http://schemas.microsoft.com/office/drawing/2014/main" id="{ECC54BD8-7891-E214-9C42-6AEE15FB3F63}"/>
                        </a:ext>
                      </a:extLst>
                    </p:cNvPr>
                    <p:cNvCxnSpPr>
                      <a:cxnSpLocks/>
                      <a:endCxn id="25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1D3C1315-4037-DC3F-5FCB-0B76E52170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6D86BBD8-1654-4114-6960-D251164A9122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EF746EC-F3B3-5EEA-2FC0-1B8FC39BB61B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393BB9F4-1FE5-4A29-42D7-B3D4A9A1AA58}"/>
                    </a:ext>
                  </a:extLst>
                </p14:cNvPr>
                <p14:cNvContentPartPr/>
                <p14:nvPr/>
              </p14:nvContentPartPr>
              <p14:xfrm>
                <a:off x="5903879" y="2278981"/>
                <a:ext cx="515160" cy="698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393BB9F4-1FE5-4A29-42D7-B3D4A9A1AA5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73432" y="2248878"/>
                  <a:ext cx="574836" cy="12884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0C2D9FB5-5D6B-921D-9BDF-BDE99FB22562}"/>
                </a:ext>
              </a:extLst>
            </p:cNvPr>
            <p:cNvGrpSpPr/>
            <p:nvPr/>
          </p:nvGrpSpPr>
          <p:grpSpPr>
            <a:xfrm>
              <a:off x="4572959" y="2129221"/>
              <a:ext cx="2003400" cy="447480"/>
              <a:chOff x="4572959" y="2129221"/>
              <a:chExt cx="2003400" cy="447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257" name="Ink 256">
                    <a:extLst>
                      <a:ext uri="{FF2B5EF4-FFF2-40B4-BE49-F238E27FC236}">
                        <a16:creationId xmlns:a16="http://schemas.microsoft.com/office/drawing/2014/main" id="{7BFCF33D-4ADD-112E-1670-662B1761D3F2}"/>
                      </a:ext>
                    </a:extLst>
                  </p14:cNvPr>
                  <p14:cNvContentPartPr/>
                  <p14:nvPr/>
                </p14:nvContentPartPr>
                <p14:xfrm>
                  <a:off x="6214919" y="2316061"/>
                  <a:ext cx="361440" cy="260640"/>
                </p14:xfrm>
              </p:contentPart>
            </mc:Choice>
            <mc:Fallback xmlns="">
              <p:pic>
                <p:nvPicPr>
                  <p:cNvPr id="257" name="Ink 256">
                    <a:extLst>
                      <a:ext uri="{FF2B5EF4-FFF2-40B4-BE49-F238E27FC236}">
                        <a16:creationId xmlns:a16="http://schemas.microsoft.com/office/drawing/2014/main" id="{7BFCF33D-4ADD-112E-1670-662B1761D3F2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6184495" y="2285612"/>
                    <a:ext cx="421072" cy="3203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258" name="Ink 257">
                    <a:extLst>
                      <a:ext uri="{FF2B5EF4-FFF2-40B4-BE49-F238E27FC236}">
                        <a16:creationId xmlns:a16="http://schemas.microsoft.com/office/drawing/2014/main" id="{F39BC427-7D71-2491-74B3-22727406594C}"/>
                      </a:ext>
                    </a:extLst>
                  </p14:cNvPr>
                  <p14:cNvContentPartPr/>
                  <p14:nvPr/>
                </p14:nvContentPartPr>
                <p14:xfrm>
                  <a:off x="5792279" y="2339101"/>
                  <a:ext cx="172440" cy="123480"/>
                </p14:xfrm>
              </p:contentPart>
            </mc:Choice>
            <mc:Fallback xmlns="">
              <p:pic>
                <p:nvPicPr>
                  <p:cNvPr id="258" name="Ink 257">
                    <a:extLst>
                      <a:ext uri="{FF2B5EF4-FFF2-40B4-BE49-F238E27FC236}">
                        <a16:creationId xmlns:a16="http://schemas.microsoft.com/office/drawing/2014/main" id="{F39BC427-7D71-2491-74B3-22727406594C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5761920" y="2308836"/>
                    <a:ext cx="231944" cy="1827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259" name="Ink 258">
                    <a:extLst>
                      <a:ext uri="{FF2B5EF4-FFF2-40B4-BE49-F238E27FC236}">
                        <a16:creationId xmlns:a16="http://schemas.microsoft.com/office/drawing/2014/main" id="{529EFC52-43B8-C7BC-0DB9-068500D2D0E3}"/>
                      </a:ext>
                    </a:extLst>
                  </p14:cNvPr>
                  <p14:cNvContentPartPr/>
                  <p14:nvPr/>
                </p14:nvContentPartPr>
                <p14:xfrm>
                  <a:off x="5545319" y="2141101"/>
                  <a:ext cx="386640" cy="198720"/>
                </p14:xfrm>
              </p:contentPart>
            </mc:Choice>
            <mc:Fallback xmlns="">
              <p:pic>
                <p:nvPicPr>
                  <p:cNvPr id="259" name="Ink 258">
                    <a:extLst>
                      <a:ext uri="{FF2B5EF4-FFF2-40B4-BE49-F238E27FC236}">
                        <a16:creationId xmlns:a16="http://schemas.microsoft.com/office/drawing/2014/main" id="{529EFC52-43B8-C7BC-0DB9-068500D2D0E3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5514827" y="2110808"/>
                    <a:ext cx="446405" cy="2580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260" name="Ink 259">
                    <a:extLst>
                      <a:ext uri="{FF2B5EF4-FFF2-40B4-BE49-F238E27FC236}">
                        <a16:creationId xmlns:a16="http://schemas.microsoft.com/office/drawing/2014/main" id="{2535A67F-B5C4-EF34-A373-2C8779D38EBA}"/>
                      </a:ext>
                    </a:extLst>
                  </p14:cNvPr>
                  <p14:cNvContentPartPr/>
                  <p14:nvPr/>
                </p14:nvContentPartPr>
                <p14:xfrm>
                  <a:off x="5155079" y="2195461"/>
                  <a:ext cx="452160" cy="54720"/>
                </p14:xfrm>
              </p:contentPart>
            </mc:Choice>
            <mc:Fallback xmlns="">
              <p:pic>
                <p:nvPicPr>
                  <p:cNvPr id="260" name="Ink 259">
                    <a:extLst>
                      <a:ext uri="{FF2B5EF4-FFF2-40B4-BE49-F238E27FC236}">
                        <a16:creationId xmlns:a16="http://schemas.microsoft.com/office/drawing/2014/main" id="{2535A67F-B5C4-EF34-A373-2C8779D38EBA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5124610" y="2165722"/>
                    <a:ext cx="511879" cy="11300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263" name="Ink 262">
                    <a:extLst>
                      <a:ext uri="{FF2B5EF4-FFF2-40B4-BE49-F238E27FC236}">
                        <a16:creationId xmlns:a16="http://schemas.microsoft.com/office/drawing/2014/main" id="{9BB0369E-1AA7-04D4-E2D2-87EFC37D8EEC}"/>
                      </a:ext>
                    </a:extLst>
                  </p14:cNvPr>
                  <p14:cNvContentPartPr/>
                  <p14:nvPr/>
                </p14:nvContentPartPr>
                <p14:xfrm>
                  <a:off x="4908479" y="2129221"/>
                  <a:ext cx="341280" cy="75600"/>
                </p14:xfrm>
              </p:contentPart>
            </mc:Choice>
            <mc:Fallback xmlns="">
              <p:pic>
                <p:nvPicPr>
                  <p:cNvPr id="263" name="Ink 262">
                    <a:extLst>
                      <a:ext uri="{FF2B5EF4-FFF2-40B4-BE49-F238E27FC236}">
                        <a16:creationId xmlns:a16="http://schemas.microsoft.com/office/drawing/2014/main" id="{9BB0369E-1AA7-04D4-E2D2-87EFC37D8EEC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4878008" y="2099221"/>
                    <a:ext cx="401004" cy="13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264" name="Ink 263">
                    <a:extLst>
                      <a:ext uri="{FF2B5EF4-FFF2-40B4-BE49-F238E27FC236}">
                        <a16:creationId xmlns:a16="http://schemas.microsoft.com/office/drawing/2014/main" id="{CA9F5AD1-F1C1-F7C4-322F-6EEBC089AF41}"/>
                      </a:ext>
                    </a:extLst>
                  </p14:cNvPr>
                  <p14:cNvContentPartPr/>
                  <p14:nvPr/>
                </p14:nvContentPartPr>
                <p14:xfrm>
                  <a:off x="4572959" y="2172061"/>
                  <a:ext cx="444600" cy="47880"/>
                </p14:xfrm>
              </p:contentPart>
            </mc:Choice>
            <mc:Fallback xmlns="">
              <p:pic>
                <p:nvPicPr>
                  <p:cNvPr id="264" name="Ink 263">
                    <a:extLst>
                      <a:ext uri="{FF2B5EF4-FFF2-40B4-BE49-F238E27FC236}">
                        <a16:creationId xmlns:a16="http://schemas.microsoft.com/office/drawing/2014/main" id="{CA9F5AD1-F1C1-F7C4-322F-6EEBC089AF41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4542507" y="2142136"/>
                    <a:ext cx="504286" cy="1065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265" name="Ink 264">
                    <a:extLst>
                      <a:ext uri="{FF2B5EF4-FFF2-40B4-BE49-F238E27FC236}">
                        <a16:creationId xmlns:a16="http://schemas.microsoft.com/office/drawing/2014/main" id="{4B8AE730-5966-1F44-46C7-A7BEB95F602A}"/>
                      </a:ext>
                    </a:extLst>
                  </p14:cNvPr>
                  <p14:cNvContentPartPr/>
                  <p14:nvPr/>
                </p14:nvContentPartPr>
                <p14:xfrm>
                  <a:off x="4576559" y="2135701"/>
                  <a:ext cx="74520" cy="60120"/>
                </p14:xfrm>
              </p:contentPart>
            </mc:Choice>
            <mc:Fallback xmlns="">
              <p:pic>
                <p:nvPicPr>
                  <p:cNvPr id="265" name="Ink 264">
                    <a:extLst>
                      <a:ext uri="{FF2B5EF4-FFF2-40B4-BE49-F238E27FC236}">
                        <a16:creationId xmlns:a16="http://schemas.microsoft.com/office/drawing/2014/main" id="{4B8AE730-5966-1F44-46C7-A7BEB95F602A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4546511" y="2105641"/>
                    <a:ext cx="133415" cy="1190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268" name="Ink 267">
                    <a:extLst>
                      <a:ext uri="{FF2B5EF4-FFF2-40B4-BE49-F238E27FC236}">
                        <a16:creationId xmlns:a16="http://schemas.microsoft.com/office/drawing/2014/main" id="{ED3ED668-92CC-E0B3-DF02-219E3B6B9CBC}"/>
                      </a:ext>
                    </a:extLst>
                  </p14:cNvPr>
                  <p14:cNvContentPartPr/>
                  <p14:nvPr/>
                </p14:nvContentPartPr>
                <p14:xfrm>
                  <a:off x="6114479" y="2399581"/>
                  <a:ext cx="230760" cy="142560"/>
                </p14:xfrm>
              </p:contentPart>
            </mc:Choice>
            <mc:Fallback xmlns="">
              <p:pic>
                <p:nvPicPr>
                  <p:cNvPr id="268" name="Ink 267">
                    <a:extLst>
                      <a:ext uri="{FF2B5EF4-FFF2-40B4-BE49-F238E27FC236}">
                        <a16:creationId xmlns:a16="http://schemas.microsoft.com/office/drawing/2014/main" id="{ED3ED668-92CC-E0B3-DF02-219E3B6B9CBC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6084116" y="2369378"/>
                    <a:ext cx="290272" cy="2017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269" name="Ink 268">
                    <a:extLst>
                      <a:ext uri="{FF2B5EF4-FFF2-40B4-BE49-F238E27FC236}">
                        <a16:creationId xmlns:a16="http://schemas.microsoft.com/office/drawing/2014/main" id="{FEBB163A-A6D7-2025-3F03-7BF4837DC2B5}"/>
                      </a:ext>
                    </a:extLst>
                  </p14:cNvPr>
                  <p14:cNvContentPartPr/>
                  <p14:nvPr/>
                </p14:nvContentPartPr>
                <p14:xfrm>
                  <a:off x="6039599" y="2206261"/>
                  <a:ext cx="78480" cy="137880"/>
                </p14:xfrm>
              </p:contentPart>
            </mc:Choice>
            <mc:Fallback xmlns="">
              <p:pic>
                <p:nvPicPr>
                  <p:cNvPr id="269" name="Ink 268">
                    <a:extLst>
                      <a:ext uri="{FF2B5EF4-FFF2-40B4-BE49-F238E27FC236}">
                        <a16:creationId xmlns:a16="http://schemas.microsoft.com/office/drawing/2014/main" id="{FEBB163A-A6D7-2025-3F03-7BF4837DC2B5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6009414" y="2176024"/>
                    <a:ext cx="137642" cy="19714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BFD3B-01E2-22ED-68F7-4BB7B2739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EECED6A-CB3E-E4B9-6EDD-8AFCF4AC2B9D}"/>
              </a:ext>
            </a:extLst>
          </p:cNvPr>
          <p:cNvGrpSpPr/>
          <p:nvPr/>
        </p:nvGrpSpPr>
        <p:grpSpPr>
          <a:xfrm rot="16200000">
            <a:off x="5917024" y="1923648"/>
            <a:ext cx="3670721" cy="1315314"/>
            <a:chOff x="211557" y="3059258"/>
            <a:chExt cx="7407241" cy="26542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95A467D-123A-2E52-90AD-C3F91A9EFA0D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83429A38-DE7A-42DC-5E37-90EF0BA7ED8C}"/>
                  </a:ext>
                </a:extLst>
              </p:cNvPr>
              <p:cNvCxnSpPr>
                <a:stCxn id="17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314E86F8-DE7F-9CC5-9036-CF150796DA6E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4B35E3F6-9E35-B388-63FE-1FC298214905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6DA6F118-CE9C-C848-6BF5-A32E10D927E1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7" name="Oval 16">
                      <a:extLst>
                        <a:ext uri="{FF2B5EF4-FFF2-40B4-BE49-F238E27FC236}">
                          <a16:creationId xmlns:a16="http://schemas.microsoft.com/office/drawing/2014/main" id="{C6E53ED7-D710-512B-9BB8-12D55B73A02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335B2C05-C18D-C06C-6592-3F7D41BAA8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7233D92D-1D04-4E4A-6865-C90A323B5F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40C2356C-C45C-3C1A-1DD0-ED7B6E4D381C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72E3C7D9-7C98-29AC-7CDB-732841FEDC8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2221377A-A58D-53E7-4E0D-788C2585E7F1}"/>
                      </a:ext>
                    </a:extLst>
                  </p:cNvPr>
                  <p:cNvCxnSpPr>
                    <a:cxnSpLocks/>
                    <a:endCxn id="11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9BEB9D0-1150-A624-C737-894BDAB771D8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C7AF9DE2-5A0E-2AF4-1095-B08ACB03F677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8103A5C-8883-007F-0521-078544308B03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!!blackcircle">
            <a:extLst>
              <a:ext uri="{FF2B5EF4-FFF2-40B4-BE49-F238E27FC236}">
                <a16:creationId xmlns:a16="http://schemas.microsoft.com/office/drawing/2014/main" id="{BBEF3E90-2EB2-868B-A548-10FC3D380AC4}"/>
              </a:ext>
            </a:extLst>
          </p:cNvPr>
          <p:cNvSpPr/>
          <p:nvPr/>
        </p:nvSpPr>
        <p:spPr>
          <a:xfrm>
            <a:off x="7223422" y="1857270"/>
            <a:ext cx="205352" cy="14175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!!PAS1Arrow">
            <a:extLst>
              <a:ext uri="{FF2B5EF4-FFF2-40B4-BE49-F238E27FC236}">
                <a16:creationId xmlns:a16="http://schemas.microsoft.com/office/drawing/2014/main" id="{A5130175-F803-7899-89B6-8EBF60354490}"/>
              </a:ext>
            </a:extLst>
          </p:cNvPr>
          <p:cNvCxnSpPr>
            <a:cxnSpLocks/>
          </p:cNvCxnSpPr>
          <p:nvPr/>
        </p:nvCxnSpPr>
        <p:spPr>
          <a:xfrm flipH="1">
            <a:off x="4634072" y="882610"/>
            <a:ext cx="2707140" cy="143083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!!PBS1Arrow">
            <a:extLst>
              <a:ext uri="{FF2B5EF4-FFF2-40B4-BE49-F238E27FC236}">
                <a16:creationId xmlns:a16="http://schemas.microsoft.com/office/drawing/2014/main" id="{5C7C7D0C-4327-B2E5-4F83-ACF816924483}"/>
              </a:ext>
            </a:extLst>
          </p:cNvPr>
          <p:cNvCxnSpPr>
            <a:cxnSpLocks/>
          </p:cNvCxnSpPr>
          <p:nvPr/>
        </p:nvCxnSpPr>
        <p:spPr>
          <a:xfrm flipH="1" flipV="1">
            <a:off x="4604602" y="2784675"/>
            <a:ext cx="2736610" cy="129510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!!PES1Arrow">
            <a:extLst>
              <a:ext uri="{FF2B5EF4-FFF2-40B4-BE49-F238E27FC236}">
                <a16:creationId xmlns:a16="http://schemas.microsoft.com/office/drawing/2014/main" id="{30CA8FEB-1883-BF4E-8AC9-186526326239}"/>
              </a:ext>
            </a:extLst>
          </p:cNvPr>
          <p:cNvCxnSpPr>
            <a:cxnSpLocks/>
          </p:cNvCxnSpPr>
          <p:nvPr/>
        </p:nvCxnSpPr>
        <p:spPr>
          <a:xfrm flipH="1">
            <a:off x="4658969" y="1859598"/>
            <a:ext cx="2582688" cy="61671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!!PDS1Arrow">
            <a:extLst>
              <a:ext uri="{FF2B5EF4-FFF2-40B4-BE49-F238E27FC236}">
                <a16:creationId xmlns:a16="http://schemas.microsoft.com/office/drawing/2014/main" id="{D7C719BD-9E58-0D02-21A2-418F2A6C5CF0}"/>
              </a:ext>
            </a:extLst>
          </p:cNvPr>
          <p:cNvCxnSpPr>
            <a:cxnSpLocks/>
          </p:cNvCxnSpPr>
          <p:nvPr/>
        </p:nvCxnSpPr>
        <p:spPr>
          <a:xfrm flipH="1" flipV="1">
            <a:off x="4634072" y="2703886"/>
            <a:ext cx="2657362" cy="69155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!!PFS1Arrow">
            <a:extLst>
              <a:ext uri="{FF2B5EF4-FFF2-40B4-BE49-F238E27FC236}">
                <a16:creationId xmlns:a16="http://schemas.microsoft.com/office/drawing/2014/main" id="{0F020D8F-5365-6D5D-FBED-08D001253AD8}"/>
              </a:ext>
            </a:extLst>
          </p:cNvPr>
          <p:cNvCxnSpPr>
            <a:cxnSpLocks/>
          </p:cNvCxnSpPr>
          <p:nvPr/>
        </p:nvCxnSpPr>
        <p:spPr>
          <a:xfrm flipH="1" flipV="1">
            <a:off x="4739425" y="2562256"/>
            <a:ext cx="2599465" cy="4161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!!PCS1Arrow">
            <a:extLst>
              <a:ext uri="{FF2B5EF4-FFF2-40B4-BE49-F238E27FC236}">
                <a16:creationId xmlns:a16="http://schemas.microsoft.com/office/drawing/2014/main" id="{E179D165-C7E4-485C-2E0D-FC4CA2F2CBAF}"/>
              </a:ext>
            </a:extLst>
          </p:cNvPr>
          <p:cNvCxnSpPr>
            <a:cxnSpLocks/>
          </p:cNvCxnSpPr>
          <p:nvPr/>
        </p:nvCxnSpPr>
        <p:spPr>
          <a:xfrm flipH="1" flipV="1">
            <a:off x="4634072" y="2608464"/>
            <a:ext cx="2857510" cy="6873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78E721F-8A57-03B3-764E-DEC305341E7A}"/>
              </a:ext>
            </a:extLst>
          </p:cNvPr>
          <p:cNvSpPr txBox="1"/>
          <p:nvPr/>
        </p:nvSpPr>
        <p:spPr>
          <a:xfrm>
            <a:off x="2955134" y="2405902"/>
            <a:ext cx="1799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Amplitude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B72C2A4-0D9A-03D0-EE5D-D36DE1D584F3}"/>
              </a:ext>
            </a:extLst>
          </p:cNvPr>
          <p:cNvCxnSpPr>
            <a:cxnSpLocks/>
          </p:cNvCxnSpPr>
          <p:nvPr/>
        </p:nvCxnSpPr>
        <p:spPr>
          <a:xfrm flipH="1">
            <a:off x="2247209" y="2589631"/>
            <a:ext cx="819105" cy="0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43AF1FD4-D500-154C-BC1A-04C486C10D8D}"/>
              </a:ext>
            </a:extLst>
          </p:cNvPr>
          <p:cNvSpPr/>
          <p:nvPr/>
        </p:nvSpPr>
        <p:spPr>
          <a:xfrm>
            <a:off x="782509" y="2114080"/>
            <a:ext cx="1336595" cy="9795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79F186-62D8-E3BD-5266-EC40D13B6D74}"/>
              </a:ext>
            </a:extLst>
          </p:cNvPr>
          <p:cNvSpPr txBox="1"/>
          <p:nvPr/>
        </p:nvSpPr>
        <p:spPr>
          <a:xfrm>
            <a:off x="1120248" y="2396640"/>
            <a:ext cx="661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4"/>
                </a:solidFill>
              </a:rPr>
              <a:t>ML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ED1D9B7-BC74-E156-76A8-76BD337D4959}"/>
              </a:ext>
            </a:extLst>
          </p:cNvPr>
          <p:cNvSpPr/>
          <p:nvPr/>
        </p:nvSpPr>
        <p:spPr>
          <a:xfrm>
            <a:off x="1142199" y="3315162"/>
            <a:ext cx="5617744" cy="1233126"/>
          </a:xfrm>
          <a:custGeom>
            <a:avLst/>
            <a:gdLst>
              <a:gd name="csX0" fmla="*/ 36899 w 5617744"/>
              <a:gd name="csY0" fmla="*/ 18906 h 1233126"/>
              <a:gd name="csX1" fmla="*/ 105586 w 5617744"/>
              <a:gd name="csY1" fmla="*/ 79008 h 1233126"/>
              <a:gd name="csX2" fmla="*/ 1801304 w 5617744"/>
              <a:gd name="csY2" fmla="*/ 1165126 h 1233126"/>
              <a:gd name="csX3" fmla="*/ 5617744 w 5617744"/>
              <a:gd name="csY3" fmla="*/ 1027751 h 12331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617744" h="1233126">
                <a:moveTo>
                  <a:pt x="36899" y="18906"/>
                </a:moveTo>
                <a:cubicBezTo>
                  <a:pt x="-75791" y="-46562"/>
                  <a:pt x="105586" y="79008"/>
                  <a:pt x="105586" y="79008"/>
                </a:cubicBezTo>
                <a:cubicBezTo>
                  <a:pt x="399653" y="270045"/>
                  <a:pt x="882611" y="1007002"/>
                  <a:pt x="1801304" y="1165126"/>
                </a:cubicBezTo>
                <a:cubicBezTo>
                  <a:pt x="2719997" y="1323250"/>
                  <a:pt x="4168870" y="1175500"/>
                  <a:pt x="5617744" y="1027751"/>
                </a:cubicBezTo>
              </a:path>
            </a:pathLst>
          </a:custGeom>
          <a:noFill/>
          <a:ln>
            <a:solidFill>
              <a:schemeClr val="bg2"/>
            </a:solidFill>
            <a:prstDash val="dash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6477CA-41EE-1858-FC5C-A950BFDEC31F}"/>
              </a:ext>
            </a:extLst>
          </p:cNvPr>
          <p:cNvSpPr txBox="1"/>
          <p:nvPr/>
        </p:nvSpPr>
        <p:spPr>
          <a:xfrm>
            <a:off x="2835046" y="3811529"/>
            <a:ext cx="17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Position and Energy?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C2A26A-1D32-65C9-9691-C95C3EAF5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149A3-F808-91DD-4CFA-6D5CEC947D47}"/>
              </a:ext>
            </a:extLst>
          </p:cNvPr>
          <p:cNvSpPr txBox="1"/>
          <p:nvPr/>
        </p:nvSpPr>
        <p:spPr>
          <a:xfrm>
            <a:off x="726561" y="619230"/>
            <a:ext cx="3783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7a.</a:t>
            </a:r>
            <a:r>
              <a:rPr lang="en-US" sz="1200" dirty="0">
                <a:solidFill>
                  <a:schemeClr val="bg2"/>
                </a:solidFill>
              </a:rPr>
              <a:t> Prediction pipeline. One sensor missing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0B7345-C9C0-AC7D-F417-7CFDBBD3104D}"/>
              </a:ext>
            </a:extLst>
          </p:cNvPr>
          <p:cNvGrpSpPr/>
          <p:nvPr/>
        </p:nvGrpSpPr>
        <p:grpSpPr>
          <a:xfrm>
            <a:off x="715779" y="973108"/>
            <a:ext cx="1470051" cy="1068948"/>
            <a:chOff x="6379334" y="1980732"/>
            <a:chExt cx="1918029" cy="1394695"/>
          </a:xfrm>
        </p:grpSpPr>
        <p:grpSp>
          <p:nvGrpSpPr>
            <p:cNvPr id="25" name="Google Shape;563;p53">
              <a:extLst>
                <a:ext uri="{FF2B5EF4-FFF2-40B4-BE49-F238E27FC236}">
                  <a16:creationId xmlns:a16="http://schemas.microsoft.com/office/drawing/2014/main" id="{B8843BA2-5D8D-938D-428A-F57D424DAD07}"/>
                </a:ext>
              </a:extLst>
            </p:cNvPr>
            <p:cNvGrpSpPr/>
            <p:nvPr/>
          </p:nvGrpSpPr>
          <p:grpSpPr>
            <a:xfrm>
              <a:off x="6379334" y="1980732"/>
              <a:ext cx="1918029" cy="1394695"/>
              <a:chOff x="331763" y="414153"/>
              <a:chExt cx="6903246" cy="5019697"/>
            </a:xfrm>
          </p:grpSpPr>
          <p:sp>
            <p:nvSpPr>
              <p:cNvPr id="27" name="Google Shape;564;p53">
                <a:extLst>
                  <a:ext uri="{FF2B5EF4-FFF2-40B4-BE49-F238E27FC236}">
                    <a16:creationId xmlns:a16="http://schemas.microsoft.com/office/drawing/2014/main" id="{76E4C14B-4892-E799-9271-D7F1B208DAA1}"/>
                  </a:ext>
                </a:extLst>
              </p:cNvPr>
              <p:cNvSpPr/>
              <p:nvPr/>
            </p:nvSpPr>
            <p:spPr>
              <a:xfrm>
                <a:off x="2953125" y="4725150"/>
                <a:ext cx="1660725" cy="708700"/>
              </a:xfrm>
              <a:custGeom>
                <a:avLst/>
                <a:gdLst/>
                <a:ahLst/>
                <a:cxnLst/>
                <a:rect l="l" t="t" r="r" b="b"/>
                <a:pathLst>
                  <a:path w="66429" h="28348" extrusionOk="0">
                    <a:moveTo>
                      <a:pt x="6889" y="1"/>
                    </a:moveTo>
                    <a:lnTo>
                      <a:pt x="1" y="28347"/>
                    </a:lnTo>
                    <a:lnTo>
                      <a:pt x="66429" y="28347"/>
                    </a:lnTo>
                    <a:lnTo>
                      <a:pt x="59475" y="1"/>
                    </a:lnTo>
                    <a:lnTo>
                      <a:pt x="33182" y="464"/>
                    </a:lnTo>
                    <a:lnTo>
                      <a:pt x="68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65;p53">
                <a:extLst>
                  <a:ext uri="{FF2B5EF4-FFF2-40B4-BE49-F238E27FC236}">
                    <a16:creationId xmlns:a16="http://schemas.microsoft.com/office/drawing/2014/main" id="{DD04DC03-03B3-415E-B6B9-099158A4F4A8}"/>
                  </a:ext>
                </a:extLst>
              </p:cNvPr>
              <p:cNvSpPr/>
              <p:nvPr/>
            </p:nvSpPr>
            <p:spPr>
              <a:xfrm>
                <a:off x="331763" y="414153"/>
                <a:ext cx="6903246" cy="4353879"/>
              </a:xfrm>
              <a:custGeom>
                <a:avLst/>
                <a:gdLst/>
                <a:ahLst/>
                <a:cxnLst/>
                <a:rect l="l" t="t" r="r" b="b"/>
                <a:pathLst>
                  <a:path w="248162" h="181204" extrusionOk="0">
                    <a:moveTo>
                      <a:pt x="4636" y="0"/>
                    </a:moveTo>
                    <a:cubicBezTo>
                      <a:pt x="2053" y="0"/>
                      <a:pt x="0" y="2053"/>
                      <a:pt x="0" y="4636"/>
                    </a:cubicBezTo>
                    <a:lnTo>
                      <a:pt x="0" y="176634"/>
                    </a:lnTo>
                    <a:cubicBezTo>
                      <a:pt x="0" y="179151"/>
                      <a:pt x="2053" y="181204"/>
                      <a:pt x="4636" y="181204"/>
                    </a:cubicBezTo>
                    <a:lnTo>
                      <a:pt x="243526" y="181204"/>
                    </a:lnTo>
                    <a:cubicBezTo>
                      <a:pt x="246109" y="181204"/>
                      <a:pt x="248162" y="179151"/>
                      <a:pt x="248162" y="176634"/>
                    </a:cubicBezTo>
                    <a:lnTo>
                      <a:pt x="248162" y="4636"/>
                    </a:lnTo>
                    <a:cubicBezTo>
                      <a:pt x="248162" y="2053"/>
                      <a:pt x="246109" y="0"/>
                      <a:pt x="2435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66;p53">
                <a:extLst>
                  <a:ext uri="{FF2B5EF4-FFF2-40B4-BE49-F238E27FC236}">
                    <a16:creationId xmlns:a16="http://schemas.microsoft.com/office/drawing/2014/main" id="{C0B0E390-4514-D73D-0555-7B14D1458620}"/>
                  </a:ext>
                </a:extLst>
              </p:cNvPr>
              <p:cNvSpPr/>
              <p:nvPr/>
            </p:nvSpPr>
            <p:spPr>
              <a:xfrm>
                <a:off x="547300" y="600323"/>
                <a:ext cx="6472159" cy="3981525"/>
              </a:xfrm>
              <a:custGeom>
                <a:avLst/>
                <a:gdLst/>
                <a:ahLst/>
                <a:cxnLst/>
                <a:rect l="l" t="t" r="r" b="b"/>
                <a:pathLst>
                  <a:path w="232665" h="165707" extrusionOk="0">
                    <a:moveTo>
                      <a:pt x="1" y="1"/>
                    </a:moveTo>
                    <a:lnTo>
                      <a:pt x="1" y="24307"/>
                    </a:lnTo>
                    <a:lnTo>
                      <a:pt x="1" y="165707"/>
                    </a:lnTo>
                    <a:lnTo>
                      <a:pt x="232665" y="165707"/>
                    </a:lnTo>
                    <a:lnTo>
                      <a:pt x="232665" y="121532"/>
                    </a:lnTo>
                    <a:lnTo>
                      <a:pt x="23266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67;p53">
                <a:extLst>
                  <a:ext uri="{FF2B5EF4-FFF2-40B4-BE49-F238E27FC236}">
                    <a16:creationId xmlns:a16="http://schemas.microsoft.com/office/drawing/2014/main" id="{BD4C3DBC-544D-583C-0439-6FEF47EA5831}"/>
                  </a:ext>
                </a:extLst>
              </p:cNvPr>
              <p:cNvSpPr/>
              <p:nvPr/>
            </p:nvSpPr>
            <p:spPr>
              <a:xfrm>
                <a:off x="2772650" y="5206975"/>
                <a:ext cx="2020025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80801" h="9075" extrusionOk="0">
                    <a:moveTo>
                      <a:pt x="4571" y="1"/>
                    </a:moveTo>
                    <a:cubicBezTo>
                      <a:pt x="2054" y="1"/>
                      <a:pt x="1" y="2054"/>
                      <a:pt x="1" y="4570"/>
                    </a:cubicBezTo>
                    <a:cubicBezTo>
                      <a:pt x="1" y="7021"/>
                      <a:pt x="2054" y="9074"/>
                      <a:pt x="4571" y="9074"/>
                    </a:cubicBezTo>
                    <a:lnTo>
                      <a:pt x="76297" y="9074"/>
                    </a:lnTo>
                    <a:cubicBezTo>
                      <a:pt x="78814" y="9074"/>
                      <a:pt x="80801" y="7021"/>
                      <a:pt x="80801" y="4570"/>
                    </a:cubicBezTo>
                    <a:cubicBezTo>
                      <a:pt x="80801" y="2054"/>
                      <a:pt x="78814" y="1"/>
                      <a:pt x="762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7F2940-0A35-D48E-03C4-A374991EB296}"/>
                </a:ext>
              </a:extLst>
            </p:cNvPr>
            <p:cNvSpPr txBox="1"/>
            <p:nvPr/>
          </p:nvSpPr>
          <p:spPr>
            <a:xfrm>
              <a:off x="6439220" y="2215327"/>
              <a:ext cx="1799027" cy="682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Detector Monte Carlo</a:t>
              </a: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AC08380-5E5C-62D0-4630-4E57A8AE5FE4}"/>
              </a:ext>
            </a:extLst>
          </p:cNvPr>
          <p:cNvCxnSpPr>
            <a:cxnSpLocks/>
          </p:cNvCxnSpPr>
          <p:nvPr/>
        </p:nvCxnSpPr>
        <p:spPr>
          <a:xfrm flipH="1">
            <a:off x="1450357" y="1676131"/>
            <a:ext cx="294" cy="759611"/>
          </a:xfrm>
          <a:prstGeom prst="straightConnector1">
            <a:avLst/>
          </a:prstGeom>
          <a:ln w="254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12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6" grpId="0" animBg="1"/>
      <p:bldP spid="47" grpId="0"/>
      <p:bldP spid="48" grpId="0" animBg="1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D8E4-5CA4-912B-10CB-5E5DA4C08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18A4BB4-74F7-BCA2-AA1A-0DDF30AC801C}"/>
              </a:ext>
            </a:extLst>
          </p:cNvPr>
          <p:cNvGrpSpPr/>
          <p:nvPr/>
        </p:nvGrpSpPr>
        <p:grpSpPr>
          <a:xfrm>
            <a:off x="5072118" y="3372655"/>
            <a:ext cx="2669744" cy="956638"/>
            <a:chOff x="211557" y="3059258"/>
            <a:chExt cx="7407241" cy="26542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DCD5C5A-8123-E02B-933D-889F377A1C93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3E6FCD0-0E60-8FA4-D327-8ACDD2A830A9}"/>
                  </a:ext>
                </a:extLst>
              </p:cNvPr>
              <p:cNvCxnSpPr>
                <a:stCxn id="17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81EED7A-963A-8930-6D85-B5C69D265FB4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E189E95A-6695-2171-1AEF-180021BB5423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A638F0CF-2FC0-FE8C-1704-0F29B394BAF4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7" name="Oval 16">
                      <a:extLst>
                        <a:ext uri="{FF2B5EF4-FFF2-40B4-BE49-F238E27FC236}">
                          <a16:creationId xmlns:a16="http://schemas.microsoft.com/office/drawing/2014/main" id="{A098CEA1-1EDD-6B5F-1D74-9C5ADB0F6E2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6BD8253D-FC04-4B14-0524-7D99243F10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549C2F16-2EA8-3107-8CDC-71D7444654D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E8567690-8A6E-3C35-05ED-E0C903EEC1D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CD0D9B16-607E-D9EE-EFF6-9FA2DC74A51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8B450359-C8A9-73CB-502E-F9D77C138AE9}"/>
                      </a:ext>
                    </a:extLst>
                  </p:cNvPr>
                  <p:cNvCxnSpPr>
                    <a:cxnSpLocks/>
                    <a:endCxn id="11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278600E1-C2E2-C813-01E3-31889E35F352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1452629-6B13-C410-F988-2244C005C720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E54A712-869A-C0BE-6095-96FD591067F2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0A4F0CB-E0D2-3CBB-C756-FA60D87548C9}"/>
              </a:ext>
            </a:extLst>
          </p:cNvPr>
          <p:cNvGrpSpPr/>
          <p:nvPr/>
        </p:nvGrpSpPr>
        <p:grpSpPr>
          <a:xfrm>
            <a:off x="1393280" y="3363898"/>
            <a:ext cx="2669744" cy="956638"/>
            <a:chOff x="211557" y="3059258"/>
            <a:chExt cx="7407241" cy="265420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C9D77FD-7195-2870-B5B4-AC504B77AEE9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C42C3B3A-B166-3586-8524-3380296EE1E8}"/>
                  </a:ext>
                </a:extLst>
              </p:cNvPr>
              <p:cNvCxnSpPr>
                <a:stCxn id="73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77F0346-F822-2B44-EBDD-65E137BF05E9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CD75006A-298B-9D6B-3753-FA03913DFDC2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50" name="Group 49">
                    <a:extLst>
                      <a:ext uri="{FF2B5EF4-FFF2-40B4-BE49-F238E27FC236}">
                        <a16:creationId xmlns:a16="http://schemas.microsoft.com/office/drawing/2014/main" id="{6C78BBC3-5FB7-C789-253C-5BCFF0A199F8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73" name="Oval 72">
                      <a:extLst>
                        <a:ext uri="{FF2B5EF4-FFF2-40B4-BE49-F238E27FC236}">
                          <a16:creationId xmlns:a16="http://schemas.microsoft.com/office/drawing/2014/main" id="{7FFBA080-EF48-88D5-D5E4-593DB52ED4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4" name="Oval 73">
                      <a:extLst>
                        <a:ext uri="{FF2B5EF4-FFF2-40B4-BE49-F238E27FC236}">
                          <a16:creationId xmlns:a16="http://schemas.microsoft.com/office/drawing/2014/main" id="{F4328687-7FBC-465F-DB6F-F82A70AFE9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ABED4E3D-B67E-B1CA-19CE-3F23C9622A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D56C73DF-47BC-6499-A7A7-86299A34F383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3DB62EEB-1F56-7703-9B39-78417216B36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D5D8E54B-D1B1-CCE1-2533-DDC22EC0E856}"/>
                      </a:ext>
                    </a:extLst>
                  </p:cNvPr>
                  <p:cNvCxnSpPr>
                    <a:cxnSpLocks/>
                    <a:endCxn id="48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8AB747-BD5B-028F-1D22-B2211A21C2A3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6A2630A-2D64-37C1-1BE7-E1A92D2CDD07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07976C8-55D8-B73D-DCFD-7F9394048EAD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!!PDS1Arrow">
            <a:extLst>
              <a:ext uri="{FF2B5EF4-FFF2-40B4-BE49-F238E27FC236}">
                <a16:creationId xmlns:a16="http://schemas.microsoft.com/office/drawing/2014/main" id="{CCD7EAD3-ADF1-3590-8A67-559110E79852}"/>
              </a:ext>
            </a:extLst>
          </p:cNvPr>
          <p:cNvCxnSpPr>
            <a:cxnSpLocks/>
          </p:cNvCxnSpPr>
          <p:nvPr/>
        </p:nvCxnSpPr>
        <p:spPr>
          <a:xfrm flipV="1">
            <a:off x="5811314" y="2486383"/>
            <a:ext cx="568121" cy="102268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!!PBS1Arrow">
            <a:extLst>
              <a:ext uri="{FF2B5EF4-FFF2-40B4-BE49-F238E27FC236}">
                <a16:creationId xmlns:a16="http://schemas.microsoft.com/office/drawing/2014/main" id="{544375E6-EA06-5364-54D3-AAC515FD88F4}"/>
              </a:ext>
            </a:extLst>
          </p:cNvPr>
          <p:cNvCxnSpPr>
            <a:cxnSpLocks/>
          </p:cNvCxnSpPr>
          <p:nvPr/>
        </p:nvCxnSpPr>
        <p:spPr>
          <a:xfrm flipV="1">
            <a:off x="5339407" y="2492256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!!PCS1Arrow">
            <a:extLst>
              <a:ext uri="{FF2B5EF4-FFF2-40B4-BE49-F238E27FC236}">
                <a16:creationId xmlns:a16="http://schemas.microsoft.com/office/drawing/2014/main" id="{30F16162-86C0-4AB4-F4CA-C1D53B1BD3E7}"/>
              </a:ext>
            </a:extLst>
          </p:cNvPr>
          <p:cNvCxnSpPr>
            <a:cxnSpLocks/>
          </p:cNvCxnSpPr>
          <p:nvPr/>
        </p:nvCxnSpPr>
        <p:spPr>
          <a:xfrm flipH="1" flipV="1">
            <a:off x="6415285" y="2529365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!!PES1Arrow">
            <a:extLst>
              <a:ext uri="{FF2B5EF4-FFF2-40B4-BE49-F238E27FC236}">
                <a16:creationId xmlns:a16="http://schemas.microsoft.com/office/drawing/2014/main" id="{D8FC5792-C041-20A5-0FAB-E1F31DE8A345}"/>
              </a:ext>
            </a:extLst>
          </p:cNvPr>
          <p:cNvCxnSpPr>
            <a:cxnSpLocks/>
          </p:cNvCxnSpPr>
          <p:nvPr/>
        </p:nvCxnSpPr>
        <p:spPr>
          <a:xfrm flipH="1" flipV="1">
            <a:off x="6451521" y="2494407"/>
            <a:ext cx="431552" cy="99642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27096923-15EA-78F5-3C50-5502ABF4BE43}"/>
              </a:ext>
            </a:extLst>
          </p:cNvPr>
          <p:cNvSpPr/>
          <p:nvPr/>
        </p:nvSpPr>
        <p:spPr>
          <a:xfrm>
            <a:off x="5730392" y="1255674"/>
            <a:ext cx="1336595" cy="9795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3207E7-7D5D-D376-7B62-20747278B895}"/>
              </a:ext>
            </a:extLst>
          </p:cNvPr>
          <p:cNvSpPr txBox="1"/>
          <p:nvPr/>
        </p:nvSpPr>
        <p:spPr>
          <a:xfrm>
            <a:off x="6076428" y="1574609"/>
            <a:ext cx="661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ML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F9C64B-EF68-38B0-4BB9-3A58E7ED5D9B}"/>
              </a:ext>
            </a:extLst>
          </p:cNvPr>
          <p:cNvSpPr/>
          <p:nvPr/>
        </p:nvSpPr>
        <p:spPr>
          <a:xfrm>
            <a:off x="2079706" y="1255674"/>
            <a:ext cx="1336595" cy="9795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868DCD-3E68-4528-94CF-F76028D05B71}"/>
              </a:ext>
            </a:extLst>
          </p:cNvPr>
          <p:cNvSpPr txBox="1"/>
          <p:nvPr/>
        </p:nvSpPr>
        <p:spPr>
          <a:xfrm>
            <a:off x="2425742" y="1574609"/>
            <a:ext cx="661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ML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8A8A514-D709-40B0-2111-C44369BF2596}"/>
              </a:ext>
            </a:extLst>
          </p:cNvPr>
          <p:cNvCxnSpPr>
            <a:cxnSpLocks/>
          </p:cNvCxnSpPr>
          <p:nvPr/>
        </p:nvCxnSpPr>
        <p:spPr>
          <a:xfrm flipV="1">
            <a:off x="2084089" y="2494407"/>
            <a:ext cx="606120" cy="1010019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629CE5B-45C9-FD8B-6F5D-55483687A3AE}"/>
              </a:ext>
            </a:extLst>
          </p:cNvPr>
          <p:cNvCxnSpPr>
            <a:cxnSpLocks/>
          </p:cNvCxnSpPr>
          <p:nvPr/>
        </p:nvCxnSpPr>
        <p:spPr>
          <a:xfrm flipV="1">
            <a:off x="1650181" y="2500280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F5A58D4-AA48-C013-61B5-DA4470A2CE8E}"/>
              </a:ext>
            </a:extLst>
          </p:cNvPr>
          <p:cNvCxnSpPr>
            <a:cxnSpLocks/>
          </p:cNvCxnSpPr>
          <p:nvPr/>
        </p:nvCxnSpPr>
        <p:spPr>
          <a:xfrm flipH="1" flipV="1">
            <a:off x="2726059" y="2537389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DE0F57D-6DCF-1298-3B54-34776E10DF00}"/>
              </a:ext>
            </a:extLst>
          </p:cNvPr>
          <p:cNvCxnSpPr>
            <a:cxnSpLocks/>
          </p:cNvCxnSpPr>
          <p:nvPr/>
        </p:nvCxnSpPr>
        <p:spPr>
          <a:xfrm flipH="1" flipV="1">
            <a:off x="2744835" y="2475731"/>
            <a:ext cx="570445" cy="104364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496709D-9F95-70A5-72DA-6C34CF1E45C9}"/>
              </a:ext>
            </a:extLst>
          </p:cNvPr>
          <p:cNvCxnSpPr>
            <a:cxnSpLocks/>
          </p:cNvCxnSpPr>
          <p:nvPr/>
        </p:nvCxnSpPr>
        <p:spPr>
          <a:xfrm flipH="1" flipV="1">
            <a:off x="2709464" y="2524986"/>
            <a:ext cx="29425" cy="1015102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4F20917-7750-BDBC-AF7B-7D1A797CDD2F}"/>
              </a:ext>
            </a:extLst>
          </p:cNvPr>
          <p:cNvCxnSpPr>
            <a:cxnSpLocks/>
          </p:cNvCxnSpPr>
          <p:nvPr/>
        </p:nvCxnSpPr>
        <p:spPr>
          <a:xfrm flipH="1" flipV="1">
            <a:off x="2824264" y="2511488"/>
            <a:ext cx="1181458" cy="103935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29AAB671-C053-51ED-DE2B-D5FAB7EA480F}"/>
              </a:ext>
            </a:extLst>
          </p:cNvPr>
          <p:cNvSpPr txBox="1"/>
          <p:nvPr/>
        </p:nvSpPr>
        <p:spPr>
          <a:xfrm>
            <a:off x="4348766" y="1574609"/>
            <a:ext cx="44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VS</a:t>
            </a:r>
          </a:p>
        </p:txBody>
      </p:sp>
      <p:cxnSp>
        <p:nvCxnSpPr>
          <p:cNvPr id="94" name="!!PAS1Arrow">
            <a:extLst>
              <a:ext uri="{FF2B5EF4-FFF2-40B4-BE49-F238E27FC236}">
                <a16:creationId xmlns:a16="http://schemas.microsoft.com/office/drawing/2014/main" id="{DE736CE5-BBA9-EA40-360B-CFFBEB9898C3}"/>
              </a:ext>
            </a:extLst>
          </p:cNvPr>
          <p:cNvCxnSpPr>
            <a:cxnSpLocks/>
          </p:cNvCxnSpPr>
          <p:nvPr/>
        </p:nvCxnSpPr>
        <p:spPr>
          <a:xfrm flipH="1" flipV="1">
            <a:off x="6489910" y="2480776"/>
            <a:ext cx="1173412" cy="106078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5F73B4-FC34-B95C-DC68-6460EEBDC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3F752-B8DF-BB63-7EA9-6CBE2C6B4BB8}"/>
              </a:ext>
            </a:extLst>
          </p:cNvPr>
          <p:cNvSpPr txBox="1"/>
          <p:nvPr/>
        </p:nvSpPr>
        <p:spPr>
          <a:xfrm>
            <a:off x="755212" y="4265760"/>
            <a:ext cx="2228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7b.</a:t>
            </a:r>
            <a:r>
              <a:rPr lang="en-US" sz="1200" dirty="0">
                <a:solidFill>
                  <a:schemeClr val="bg2"/>
                </a:solidFill>
              </a:rPr>
              <a:t> Process of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F5419C-C4A6-CBCB-3C56-6C046D8DAA7B}"/>
              </a:ext>
            </a:extLst>
          </p:cNvPr>
          <p:cNvSpPr txBox="1"/>
          <p:nvPr/>
        </p:nvSpPr>
        <p:spPr>
          <a:xfrm>
            <a:off x="2073793" y="699109"/>
            <a:ext cx="130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Baseline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00E83-7827-72A4-6FBA-8933266225A3}"/>
              </a:ext>
            </a:extLst>
          </p:cNvPr>
          <p:cNvSpPr txBox="1"/>
          <p:nvPr/>
        </p:nvSpPr>
        <p:spPr>
          <a:xfrm>
            <a:off x="5680378" y="703159"/>
            <a:ext cx="145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F1 Missing</a:t>
            </a:r>
          </a:p>
        </p:txBody>
      </p:sp>
    </p:spTree>
    <p:extLst>
      <p:ext uri="{BB962C8B-B14F-4D97-AF65-F5344CB8AC3E}">
        <p14:creationId xmlns:p14="http://schemas.microsoft.com/office/powerpoint/2010/main" val="3103253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  <p:bldP spid="9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18A2680A-3ECB-6F3F-16C6-6AAD93590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253;p38">
            <a:extLst>
              <a:ext uri="{FF2B5EF4-FFF2-40B4-BE49-F238E27FC236}">
                <a16:creationId xmlns:a16="http://schemas.microsoft.com/office/drawing/2014/main" id="{71007623-5C57-36C6-9461-27F663D52132}"/>
              </a:ext>
            </a:extLst>
          </p:cNvPr>
          <p:cNvSpPr txBox="1">
            <a:spLocks/>
          </p:cNvSpPr>
          <p:nvPr/>
        </p:nvSpPr>
        <p:spPr>
          <a:xfrm>
            <a:off x="988161" y="899947"/>
            <a:ext cx="7009357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64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Radius prediction</a:t>
            </a:r>
          </a:p>
        </p:txBody>
      </p:sp>
      <p:sp>
        <p:nvSpPr>
          <p:cNvPr id="199" name="Google Shape;254;p38">
            <a:extLst>
              <a:ext uri="{FF2B5EF4-FFF2-40B4-BE49-F238E27FC236}">
                <a16:creationId xmlns:a16="http://schemas.microsoft.com/office/drawing/2014/main" id="{BBB34F05-DB3B-7BF6-55D7-4017AE22B555}"/>
              </a:ext>
            </a:extLst>
          </p:cNvPr>
          <p:cNvSpPr txBox="1">
            <a:spLocks/>
          </p:cNvSpPr>
          <p:nvPr/>
        </p:nvSpPr>
        <p:spPr>
          <a:xfrm>
            <a:off x="988162" y="2419722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rgbClr val="C3C3C3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 algn="l"/>
            <a:r>
              <a:rPr lang="en-US" sz="1800" dirty="0">
                <a:solidFill>
                  <a:schemeClr val="bg2"/>
                </a:solidFill>
              </a:rPr>
              <a:t>Let’s try to recover the radial position of an event recorded by a broken detector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C93C55-E0AD-1C86-D4DE-4FAA96FCF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EAE3E5-AF46-F81E-6604-BC4881C83B51}"/>
              </a:ext>
            </a:extLst>
          </p:cNvPr>
          <p:cNvGrpSpPr/>
          <p:nvPr/>
        </p:nvGrpSpPr>
        <p:grpSpPr>
          <a:xfrm>
            <a:off x="1499496" y="3647249"/>
            <a:ext cx="1927068" cy="695659"/>
            <a:chOff x="1499495" y="2571751"/>
            <a:chExt cx="4906345" cy="17711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EC24FE5-4523-DFA4-A0C8-A7172C875041}"/>
                </a:ext>
              </a:extLst>
            </p:cNvPr>
            <p:cNvGrpSpPr/>
            <p:nvPr/>
          </p:nvGrpSpPr>
          <p:grpSpPr>
            <a:xfrm>
              <a:off x="1499495" y="2571751"/>
              <a:ext cx="4906345" cy="1771158"/>
              <a:chOff x="211557" y="3059258"/>
              <a:chExt cx="7407241" cy="2654203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BEF49DD-85F3-4FBA-B365-7435F2764E5A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38B956F9-3FE2-6727-450F-BB81D13B70AE}"/>
                    </a:ext>
                  </a:extLst>
                </p:cNvPr>
                <p:cNvCxnSpPr>
                  <a:stCxn id="26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B9AAC9CB-B3D8-294D-8009-8F8E96F1C946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A6600B83-3D58-0E94-36DE-0C8EC574C54E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AEECBD69-451D-DA39-A846-877441D5033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26" name="Oval 25">
                        <a:extLst>
                          <a:ext uri="{FF2B5EF4-FFF2-40B4-BE49-F238E27FC236}">
                            <a16:creationId xmlns:a16="http://schemas.microsoft.com/office/drawing/2014/main" id="{2F040733-E669-A9CD-9221-71A079EA2B0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7" name="Oval 26">
                        <a:extLst>
                          <a:ext uri="{FF2B5EF4-FFF2-40B4-BE49-F238E27FC236}">
                            <a16:creationId xmlns:a16="http://schemas.microsoft.com/office/drawing/2014/main" id="{F35F5042-7A80-BC99-F26A-8583F1B77B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2" name="Oval 21">
                      <a:extLst>
                        <a:ext uri="{FF2B5EF4-FFF2-40B4-BE49-F238E27FC236}">
                          <a16:creationId xmlns:a16="http://schemas.microsoft.com/office/drawing/2014/main" id="{D216F77C-2333-2F16-7D1B-784A49832BE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05CD58AD-9A0C-C678-AD0D-831410DF2F6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>
                      <a:extLst>
                        <a:ext uri="{FF2B5EF4-FFF2-40B4-BE49-F238E27FC236}">
                          <a16:creationId xmlns:a16="http://schemas.microsoft.com/office/drawing/2014/main" id="{2384A643-D503-2375-69ED-DD7F2FBF83E4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Connector 24">
                      <a:extLst>
                        <a:ext uri="{FF2B5EF4-FFF2-40B4-BE49-F238E27FC236}">
                          <a16:creationId xmlns:a16="http://schemas.microsoft.com/office/drawing/2014/main" id="{F4FADCFC-2273-851C-E0D1-10D3003F5BE0}"/>
                        </a:ext>
                      </a:extLst>
                    </p:cNvPr>
                    <p:cNvCxnSpPr>
                      <a:cxnSpLocks/>
                      <a:endCxn id="20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784044A1-E385-0CBB-2C05-416A2C1FF7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1D80DA2E-2BA6-DBCF-5BA9-AF0BCAA03E92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2D306F8-42C7-48AF-3174-4539F44D354C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B323C0C-DC77-EBE0-18A2-9B9220FCB022}"/>
                    </a:ext>
                  </a:extLst>
                </p14:cNvPr>
                <p14:cNvContentPartPr/>
                <p14:nvPr/>
              </p14:nvContentPartPr>
              <p14:xfrm>
                <a:off x="4321319" y="2845261"/>
                <a:ext cx="473760" cy="74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B323C0C-DC77-EBE0-18A2-9B9220FCB02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98410" y="2822541"/>
                  <a:ext cx="518662" cy="11905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05621F-5E7C-ABDC-38B9-08C5944CDC45}"/>
                </a:ext>
              </a:extLst>
            </p:cNvPr>
            <p:cNvGrpSpPr/>
            <p:nvPr/>
          </p:nvGrpSpPr>
          <p:grpSpPr>
            <a:xfrm>
              <a:off x="3046559" y="2779741"/>
              <a:ext cx="1338480" cy="218160"/>
              <a:chOff x="3046559" y="2779741"/>
              <a:chExt cx="1338480" cy="218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12AE1045-148E-EFEC-327A-B0D95EE3E6F5}"/>
                      </a:ext>
                    </a:extLst>
                  </p14:cNvPr>
                  <p14:cNvContentPartPr/>
                  <p14:nvPr/>
                </p14:nvContentPartPr>
                <p14:xfrm>
                  <a:off x="3365159" y="2890981"/>
                  <a:ext cx="399240" cy="10692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12AE1045-148E-EFEC-327A-B0D95EE3E6F5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3342267" y="2868135"/>
                    <a:ext cx="444109" cy="1516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46C1EF7D-0BBE-DEE6-A9B3-E283077256E5}"/>
                      </a:ext>
                    </a:extLst>
                  </p14:cNvPr>
                  <p14:cNvContentPartPr/>
                  <p14:nvPr/>
                </p14:nvContentPartPr>
                <p14:xfrm>
                  <a:off x="3680519" y="2779741"/>
                  <a:ext cx="640440" cy="16884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46C1EF7D-0BBE-DEE6-A9B3-E283077256E5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657646" y="2756925"/>
                    <a:ext cx="685271" cy="21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2628E179-0F5F-509C-6BA2-A44D01447586}"/>
                      </a:ext>
                    </a:extLst>
                  </p14:cNvPr>
                  <p14:cNvContentPartPr/>
                  <p14:nvPr/>
                </p14:nvContentPartPr>
                <p14:xfrm>
                  <a:off x="4106759" y="2849581"/>
                  <a:ext cx="278280" cy="13464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2628E179-0F5F-509C-6BA2-A44D01447586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4083874" y="2826683"/>
                    <a:ext cx="323134" cy="17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762081E2-74C5-0F24-F823-42A9BF2116B8}"/>
                      </a:ext>
                    </a:extLst>
                  </p14:cNvPr>
                  <p14:cNvContentPartPr/>
                  <p14:nvPr/>
                </p14:nvContentPartPr>
                <p14:xfrm>
                  <a:off x="3528959" y="2782981"/>
                  <a:ext cx="77760" cy="11700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762081E2-74C5-0F24-F823-42A9BF2116B8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3506088" y="2760129"/>
                    <a:ext cx="122586" cy="1617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41A70579-F6F3-5F39-48AD-A8D53B9FD298}"/>
                      </a:ext>
                    </a:extLst>
                  </p14:cNvPr>
                  <p14:cNvContentPartPr/>
                  <p14:nvPr/>
                </p14:nvContentPartPr>
                <p14:xfrm>
                  <a:off x="3098759" y="2902141"/>
                  <a:ext cx="252720" cy="1872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41A70579-F6F3-5F39-48AD-A8D53B9FD298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3075868" y="2879855"/>
                    <a:ext cx="297587" cy="6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F3B0E680-AE69-B5D4-1336-F6707B56BD6C}"/>
                      </a:ext>
                    </a:extLst>
                  </p14:cNvPr>
                  <p14:cNvContentPartPr/>
                  <p14:nvPr/>
                </p14:nvContentPartPr>
                <p14:xfrm>
                  <a:off x="3338159" y="2809621"/>
                  <a:ext cx="46080" cy="10116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F3B0E680-AE69-B5D4-1336-F6707B56BD6C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3315571" y="2786837"/>
                    <a:ext cx="90353" cy="1458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DDF60C65-65C3-ABE8-7BA9-C516E659B1DE}"/>
                      </a:ext>
                    </a:extLst>
                  </p14:cNvPr>
                  <p14:cNvContentPartPr/>
                  <p14:nvPr/>
                </p14:nvContentPartPr>
                <p14:xfrm>
                  <a:off x="3046559" y="2897821"/>
                  <a:ext cx="110160" cy="2628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DDF60C65-65C3-ABE8-7BA9-C516E659B1DE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3023799" y="2875166"/>
                    <a:ext cx="154770" cy="7068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C0B786-8AE4-75FB-BAC6-62B6E933C4A8}"/>
              </a:ext>
            </a:extLst>
          </p:cNvPr>
          <p:cNvGrpSpPr/>
          <p:nvPr/>
        </p:nvGrpSpPr>
        <p:grpSpPr>
          <a:xfrm>
            <a:off x="5715525" y="3652357"/>
            <a:ext cx="1912919" cy="690551"/>
            <a:chOff x="1139771" y="2000541"/>
            <a:chExt cx="6488673" cy="2342368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C670552-020F-634D-FD1C-9A81B4A1C647}"/>
                </a:ext>
              </a:extLst>
            </p:cNvPr>
            <p:cNvGrpSpPr/>
            <p:nvPr/>
          </p:nvGrpSpPr>
          <p:grpSpPr>
            <a:xfrm>
              <a:off x="1139771" y="2000541"/>
              <a:ext cx="6488673" cy="2342368"/>
              <a:chOff x="211557" y="3059258"/>
              <a:chExt cx="7407241" cy="2654203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8E5C383-24EB-7383-D253-EBB3668534C4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819D0B3B-90C9-E876-BD10-324DACEA204A}"/>
                    </a:ext>
                  </a:extLst>
                </p:cNvPr>
                <p:cNvCxnSpPr>
                  <a:stCxn id="223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57D6C8AD-41E8-D8CD-8147-80E2E40199AF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95" name="Group 194">
                    <a:extLst>
                      <a:ext uri="{FF2B5EF4-FFF2-40B4-BE49-F238E27FC236}">
                        <a16:creationId xmlns:a16="http://schemas.microsoft.com/office/drawing/2014/main" id="{5BDB7E47-37DE-10F0-1EDA-B6984617793B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197" name="Group 196">
                      <a:extLst>
                        <a:ext uri="{FF2B5EF4-FFF2-40B4-BE49-F238E27FC236}">
                          <a16:creationId xmlns:a16="http://schemas.microsoft.com/office/drawing/2014/main" id="{13291737-171D-EE70-7CA9-CE9385EAE5F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223" name="Oval 222">
                        <a:extLst>
                          <a:ext uri="{FF2B5EF4-FFF2-40B4-BE49-F238E27FC236}">
                            <a16:creationId xmlns:a16="http://schemas.microsoft.com/office/drawing/2014/main" id="{A3FF7560-9437-77C4-6886-B7F1620CC91F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24" name="Oval 223">
                        <a:extLst>
                          <a:ext uri="{FF2B5EF4-FFF2-40B4-BE49-F238E27FC236}">
                            <a16:creationId xmlns:a16="http://schemas.microsoft.com/office/drawing/2014/main" id="{1D5B72E0-D0E6-F3DF-31AB-8A19A35A35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00" name="Oval 199">
                      <a:extLst>
                        <a:ext uri="{FF2B5EF4-FFF2-40B4-BE49-F238E27FC236}">
                          <a16:creationId xmlns:a16="http://schemas.microsoft.com/office/drawing/2014/main" id="{FA6B37E1-A0FF-FB92-F837-FDC70E477C0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01" name="Straight Connector 200">
                      <a:extLst>
                        <a:ext uri="{FF2B5EF4-FFF2-40B4-BE49-F238E27FC236}">
                          <a16:creationId xmlns:a16="http://schemas.microsoft.com/office/drawing/2014/main" id="{238596A9-9726-C6CD-51BC-F74E02C912D3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5" name="Straight Connector 214">
                      <a:extLst>
                        <a:ext uri="{FF2B5EF4-FFF2-40B4-BE49-F238E27FC236}">
                          <a16:creationId xmlns:a16="http://schemas.microsoft.com/office/drawing/2014/main" id="{9F57A808-31ED-5381-9EB5-3B23DD9A7A52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6" name="Straight Connector 215">
                      <a:extLst>
                        <a:ext uri="{FF2B5EF4-FFF2-40B4-BE49-F238E27FC236}">
                          <a16:creationId xmlns:a16="http://schemas.microsoft.com/office/drawing/2014/main" id="{15AD4412-90FC-A4BC-5CB5-A437BD5B89B7}"/>
                        </a:ext>
                      </a:extLst>
                    </p:cNvPr>
                    <p:cNvCxnSpPr>
                      <a:cxnSpLocks/>
                      <a:endCxn id="196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96" name="Oval 195">
                    <a:extLst>
                      <a:ext uri="{FF2B5EF4-FFF2-40B4-BE49-F238E27FC236}">
                        <a16:creationId xmlns:a16="http://schemas.microsoft.com/office/drawing/2014/main" id="{C8193B9F-FB61-64AB-04CF-5FECFD2EFEE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292EC284-9BE1-E2D4-5558-2C27B020D0B3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BC3AB8B-591C-290B-88E2-0642E5D7E433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EF12A08-F382-341F-81F3-1E6AC41402ED}"/>
                    </a:ext>
                  </a:extLst>
                </p14:cNvPr>
                <p14:cNvContentPartPr/>
                <p14:nvPr/>
              </p14:nvContentPartPr>
              <p14:xfrm>
                <a:off x="5903879" y="2278981"/>
                <a:ext cx="515160" cy="69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EF12A08-F382-341F-81F3-1E6AC41402E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73432" y="2248878"/>
                  <a:ext cx="574836" cy="12884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F66005F-F83A-E4A8-0B19-032067A631A6}"/>
                </a:ext>
              </a:extLst>
            </p:cNvPr>
            <p:cNvGrpSpPr/>
            <p:nvPr/>
          </p:nvGrpSpPr>
          <p:grpSpPr>
            <a:xfrm>
              <a:off x="4572959" y="2129221"/>
              <a:ext cx="2003400" cy="447480"/>
              <a:chOff x="4572959" y="2129221"/>
              <a:chExt cx="2003400" cy="447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03451FC3-06ED-84A6-958C-3377AD290857}"/>
                      </a:ext>
                    </a:extLst>
                  </p14:cNvPr>
                  <p14:cNvContentPartPr/>
                  <p14:nvPr/>
                </p14:nvContentPartPr>
                <p14:xfrm>
                  <a:off x="6214919" y="2316061"/>
                  <a:ext cx="361440" cy="26064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03451FC3-06ED-84A6-958C-3377AD290857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6184495" y="2285612"/>
                    <a:ext cx="421072" cy="3203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1F9B5FF0-70C2-2662-E5E4-1F254CA9B8D2}"/>
                      </a:ext>
                    </a:extLst>
                  </p14:cNvPr>
                  <p14:cNvContentPartPr/>
                  <p14:nvPr/>
                </p14:nvContentPartPr>
                <p14:xfrm>
                  <a:off x="5792279" y="2339101"/>
                  <a:ext cx="172440" cy="12348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1F9B5FF0-70C2-2662-E5E4-1F254CA9B8D2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5761920" y="2308836"/>
                    <a:ext cx="231944" cy="1827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1A82F94C-10BB-7615-11D3-122140AE64C1}"/>
                      </a:ext>
                    </a:extLst>
                  </p14:cNvPr>
                  <p14:cNvContentPartPr/>
                  <p14:nvPr/>
                </p14:nvContentPartPr>
                <p14:xfrm>
                  <a:off x="5545319" y="2141101"/>
                  <a:ext cx="386640" cy="19872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1A82F94C-10BB-7615-11D3-122140AE64C1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5514827" y="2110808"/>
                    <a:ext cx="446405" cy="2580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D3ED5F0D-89BE-BF29-3CB3-DFB001731ADE}"/>
                      </a:ext>
                    </a:extLst>
                  </p14:cNvPr>
                  <p14:cNvContentPartPr/>
                  <p14:nvPr/>
                </p14:nvContentPartPr>
                <p14:xfrm>
                  <a:off x="5155079" y="2195461"/>
                  <a:ext cx="452160" cy="547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D3ED5F0D-89BE-BF29-3CB3-DFB001731ADE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5124610" y="2165722"/>
                    <a:ext cx="511879" cy="11300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F9286AC7-FBCC-D5B2-2A01-23746C66BD34}"/>
                      </a:ext>
                    </a:extLst>
                  </p14:cNvPr>
                  <p14:cNvContentPartPr/>
                  <p14:nvPr/>
                </p14:nvContentPartPr>
                <p14:xfrm>
                  <a:off x="4908479" y="2129221"/>
                  <a:ext cx="341280" cy="7560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F9286AC7-FBCC-D5B2-2A01-23746C66BD34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4878008" y="2099221"/>
                    <a:ext cx="401004" cy="13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5B02173D-1D0D-D0A6-D8D8-0F6618CDE71F}"/>
                      </a:ext>
                    </a:extLst>
                  </p14:cNvPr>
                  <p14:cNvContentPartPr/>
                  <p14:nvPr/>
                </p14:nvContentPartPr>
                <p14:xfrm>
                  <a:off x="4572959" y="2172061"/>
                  <a:ext cx="444600" cy="4788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5B02173D-1D0D-D0A6-D8D8-0F6618CDE71F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4542507" y="2142136"/>
                    <a:ext cx="504286" cy="1065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D99401FC-3156-4940-E4BB-C92E23930DE3}"/>
                      </a:ext>
                    </a:extLst>
                  </p14:cNvPr>
                  <p14:cNvContentPartPr/>
                  <p14:nvPr/>
                </p14:nvContentPartPr>
                <p14:xfrm>
                  <a:off x="4576559" y="2135701"/>
                  <a:ext cx="74520" cy="6012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99401FC-3156-4940-E4BB-C92E23930DE3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4546511" y="2105641"/>
                    <a:ext cx="133415" cy="1190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9B995347-5ED8-5794-1741-D240943F1563}"/>
                      </a:ext>
                    </a:extLst>
                  </p14:cNvPr>
                  <p14:cNvContentPartPr/>
                  <p14:nvPr/>
                </p14:nvContentPartPr>
                <p14:xfrm>
                  <a:off x="6114479" y="2399581"/>
                  <a:ext cx="230760" cy="14256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9B995347-5ED8-5794-1741-D240943F1563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6084116" y="2369378"/>
                    <a:ext cx="290272" cy="2017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D04DBF4D-385F-21FB-CF79-2AC5C3C4698D}"/>
                      </a:ext>
                    </a:extLst>
                  </p14:cNvPr>
                  <p14:cNvContentPartPr/>
                  <p14:nvPr/>
                </p14:nvContentPartPr>
                <p14:xfrm>
                  <a:off x="6039599" y="2206261"/>
                  <a:ext cx="78480" cy="13788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D04DBF4D-385F-21FB-CF79-2AC5C3C4698D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6009414" y="2176024"/>
                    <a:ext cx="137642" cy="19714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64725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5535-1A1C-A725-2B53-12D413520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BD749BFB-03D3-3121-8F0C-44097E1423F7}"/>
              </a:ext>
            </a:extLst>
          </p:cNvPr>
          <p:cNvSpPr txBox="1"/>
          <p:nvPr/>
        </p:nvSpPr>
        <p:spPr>
          <a:xfrm>
            <a:off x="2073793" y="573167"/>
            <a:ext cx="130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Baseline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4834936-C892-99C6-E9E1-544369710934}"/>
              </a:ext>
            </a:extLst>
          </p:cNvPr>
          <p:cNvSpPr txBox="1"/>
          <p:nvPr/>
        </p:nvSpPr>
        <p:spPr>
          <a:xfrm>
            <a:off x="4348766" y="1602246"/>
            <a:ext cx="44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VS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AEC172E-8A0C-8539-D95A-0C8EEFC33973}"/>
              </a:ext>
            </a:extLst>
          </p:cNvPr>
          <p:cNvSpPr txBox="1"/>
          <p:nvPr/>
        </p:nvSpPr>
        <p:spPr>
          <a:xfrm>
            <a:off x="5680378" y="577217"/>
            <a:ext cx="145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F1 Missing</a:t>
            </a:r>
          </a:p>
        </p:txBody>
      </p:sp>
      <p:pic>
        <p:nvPicPr>
          <p:cNvPr id="5" name="!!Controlrpreddist">
            <a:extLst>
              <a:ext uri="{FF2B5EF4-FFF2-40B4-BE49-F238E27FC236}">
                <a16:creationId xmlns:a16="http://schemas.microsoft.com/office/drawing/2014/main" id="{CC1F31CC-D1B9-0378-161D-C3E1E646A3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62581" y="1014417"/>
            <a:ext cx="1552616" cy="1411469"/>
          </a:xfrm>
          <a:prstGeom prst="roundRect">
            <a:avLst/>
          </a:prstGeom>
        </p:spPr>
      </p:pic>
      <p:pic>
        <p:nvPicPr>
          <p:cNvPr id="7" name="!!PFS1rpreddist">
            <a:extLst>
              <a:ext uri="{FF2B5EF4-FFF2-40B4-BE49-F238E27FC236}">
                <a16:creationId xmlns:a16="http://schemas.microsoft.com/office/drawing/2014/main" id="{2485F229-2E00-3933-13B2-81E5F8020C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28802" y="981687"/>
            <a:ext cx="1554493" cy="1413175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23608C-8DA5-A0B1-5CE8-368408E2B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796D7-5670-6179-D6DE-FB8620FC93B4}"/>
              </a:ext>
            </a:extLst>
          </p:cNvPr>
          <p:cNvSpPr txBox="1"/>
          <p:nvPr/>
        </p:nvSpPr>
        <p:spPr>
          <a:xfrm>
            <a:off x="755211" y="4265760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8.</a:t>
            </a:r>
            <a:r>
              <a:rPr lang="en-US" sz="1200" dirty="0">
                <a:solidFill>
                  <a:schemeClr val="bg2"/>
                </a:solidFill>
              </a:rPr>
              <a:t> Process of analysis. Radius prediction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7E98531-F038-AD80-C33B-752D166617B4}"/>
              </a:ext>
            </a:extLst>
          </p:cNvPr>
          <p:cNvGrpSpPr/>
          <p:nvPr/>
        </p:nvGrpSpPr>
        <p:grpSpPr>
          <a:xfrm>
            <a:off x="1393280" y="3363898"/>
            <a:ext cx="2669744" cy="956638"/>
            <a:chOff x="211557" y="3059258"/>
            <a:chExt cx="7407241" cy="2654203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7643070-C275-EBEA-34EC-B00D7269E21E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EFC8F9A4-BC29-74F1-375A-B7616A816B3F}"/>
                  </a:ext>
                </a:extLst>
              </p:cNvPr>
              <p:cNvCxnSpPr>
                <a:stCxn id="104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568A02A2-04FB-2009-B8D2-D213C7351F02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89FB32EB-1EB9-2988-7C40-09F9CD959758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63114B77-1108-CFEC-0E16-22D35FC6A010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04" name="Oval 103">
                      <a:extLst>
                        <a:ext uri="{FF2B5EF4-FFF2-40B4-BE49-F238E27FC236}">
                          <a16:creationId xmlns:a16="http://schemas.microsoft.com/office/drawing/2014/main" id="{E7566F93-2500-4B0E-A195-18F4629A75E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05" name="Oval 104">
                      <a:extLst>
                        <a:ext uri="{FF2B5EF4-FFF2-40B4-BE49-F238E27FC236}">
                          <a16:creationId xmlns:a16="http://schemas.microsoft.com/office/drawing/2014/main" id="{98335478-D346-6B34-1F9A-8799E87CDD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0" name="Oval 99">
                    <a:extLst>
                      <a:ext uri="{FF2B5EF4-FFF2-40B4-BE49-F238E27FC236}">
                        <a16:creationId xmlns:a16="http://schemas.microsoft.com/office/drawing/2014/main" id="{263AE5D8-8D74-53FB-C729-6F777BE089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F0CAE0E8-1878-69E2-582D-15A21D86C81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Straight Connector 101">
                    <a:extLst>
                      <a:ext uri="{FF2B5EF4-FFF2-40B4-BE49-F238E27FC236}">
                        <a16:creationId xmlns:a16="http://schemas.microsoft.com/office/drawing/2014/main" id="{0870FE4D-39BF-F80F-8813-9C99CBE2A80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Straight Connector 102">
                    <a:extLst>
                      <a:ext uri="{FF2B5EF4-FFF2-40B4-BE49-F238E27FC236}">
                        <a16:creationId xmlns:a16="http://schemas.microsoft.com/office/drawing/2014/main" id="{D169BCAB-6E8F-4953-CD1F-5701D8611A44}"/>
                      </a:ext>
                    </a:extLst>
                  </p:cNvPr>
                  <p:cNvCxnSpPr>
                    <a:cxnSpLocks/>
                    <a:endCxn id="98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26F62883-26A6-AEEC-05AF-5FBBB3B10719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ADD2213D-47A7-BF60-E4E0-A637EA289D9E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BF891DF-7F8F-779A-94BB-7B7401138CF8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5683186-7406-C393-1D3A-2D9360534243}"/>
              </a:ext>
            </a:extLst>
          </p:cNvPr>
          <p:cNvGrpSpPr/>
          <p:nvPr/>
        </p:nvGrpSpPr>
        <p:grpSpPr>
          <a:xfrm>
            <a:off x="5072118" y="3372655"/>
            <a:ext cx="2669744" cy="956638"/>
            <a:chOff x="211557" y="3059258"/>
            <a:chExt cx="7407241" cy="2654203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26A8AE2-0C38-9918-C1F2-19A3FF899189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1F5DE5C3-1347-39B6-4250-60561BFF77B0}"/>
                  </a:ext>
                </a:extLst>
              </p:cNvPr>
              <p:cNvCxnSpPr>
                <a:stCxn id="119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E0A84F72-8D24-5511-F80D-A00C0CEEFC79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F4CB685E-9231-2822-6475-11B0D55B3C49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833E466A-A3C4-DB8A-C5A9-13D13805614F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19" name="Oval 118">
                      <a:extLst>
                        <a:ext uri="{FF2B5EF4-FFF2-40B4-BE49-F238E27FC236}">
                          <a16:creationId xmlns:a16="http://schemas.microsoft.com/office/drawing/2014/main" id="{9C34A78D-E6D4-0D76-26E3-0CBEC1B9384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20" name="Oval 119">
                      <a:extLst>
                        <a:ext uri="{FF2B5EF4-FFF2-40B4-BE49-F238E27FC236}">
                          <a16:creationId xmlns:a16="http://schemas.microsoft.com/office/drawing/2014/main" id="{F256DF60-76C3-0CD6-1924-6381C9F259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DACD8E43-7245-FA92-D3D6-395DF0844EB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16" name="Straight Connector 115">
                    <a:extLst>
                      <a:ext uri="{FF2B5EF4-FFF2-40B4-BE49-F238E27FC236}">
                        <a16:creationId xmlns:a16="http://schemas.microsoft.com/office/drawing/2014/main" id="{BC39EDAD-048C-1BBE-6381-8CB7DB389DF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Straight Connector 116">
                    <a:extLst>
                      <a:ext uri="{FF2B5EF4-FFF2-40B4-BE49-F238E27FC236}">
                        <a16:creationId xmlns:a16="http://schemas.microsoft.com/office/drawing/2014/main" id="{9F7B3C4C-BA6E-4D45-F415-E71B3E59C89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Straight Connector 117">
                    <a:extLst>
                      <a:ext uri="{FF2B5EF4-FFF2-40B4-BE49-F238E27FC236}">
                        <a16:creationId xmlns:a16="http://schemas.microsoft.com/office/drawing/2014/main" id="{86108F41-342D-430F-3738-1E832981FD10}"/>
                      </a:ext>
                    </a:extLst>
                  </p:cNvPr>
                  <p:cNvCxnSpPr>
                    <a:cxnSpLocks/>
                    <a:endCxn id="11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1A680BCF-BEE1-5380-5F61-60BEDF7D9797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81B7BB41-58C7-C092-5CC3-E40CB3757C53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C675EC2-190D-A652-FFE7-B2D78D8BDABB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1" name="!!PDS1Arrow">
            <a:extLst>
              <a:ext uri="{FF2B5EF4-FFF2-40B4-BE49-F238E27FC236}">
                <a16:creationId xmlns:a16="http://schemas.microsoft.com/office/drawing/2014/main" id="{327176BA-0508-CB82-89CD-07D123B8833E}"/>
              </a:ext>
            </a:extLst>
          </p:cNvPr>
          <p:cNvCxnSpPr>
            <a:cxnSpLocks/>
          </p:cNvCxnSpPr>
          <p:nvPr/>
        </p:nvCxnSpPr>
        <p:spPr>
          <a:xfrm flipV="1">
            <a:off x="5811314" y="2486383"/>
            <a:ext cx="568121" cy="102268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!!PBS1Arrow">
            <a:extLst>
              <a:ext uri="{FF2B5EF4-FFF2-40B4-BE49-F238E27FC236}">
                <a16:creationId xmlns:a16="http://schemas.microsoft.com/office/drawing/2014/main" id="{92E62749-2BD1-5D0F-154F-8EB17BBC060B}"/>
              </a:ext>
            </a:extLst>
          </p:cNvPr>
          <p:cNvCxnSpPr>
            <a:cxnSpLocks/>
          </p:cNvCxnSpPr>
          <p:nvPr/>
        </p:nvCxnSpPr>
        <p:spPr>
          <a:xfrm flipV="1">
            <a:off x="5339407" y="2492256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!!PCS1Arrow">
            <a:extLst>
              <a:ext uri="{FF2B5EF4-FFF2-40B4-BE49-F238E27FC236}">
                <a16:creationId xmlns:a16="http://schemas.microsoft.com/office/drawing/2014/main" id="{0BFE81A7-A295-781B-E7AE-CB82376FF3C0}"/>
              </a:ext>
            </a:extLst>
          </p:cNvPr>
          <p:cNvCxnSpPr>
            <a:cxnSpLocks/>
          </p:cNvCxnSpPr>
          <p:nvPr/>
        </p:nvCxnSpPr>
        <p:spPr>
          <a:xfrm flipH="1" flipV="1">
            <a:off x="6415285" y="2529365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!!PES1Arrow">
            <a:extLst>
              <a:ext uri="{FF2B5EF4-FFF2-40B4-BE49-F238E27FC236}">
                <a16:creationId xmlns:a16="http://schemas.microsoft.com/office/drawing/2014/main" id="{CE6D11EC-40D4-0DAF-5B7B-AC4E7350871D}"/>
              </a:ext>
            </a:extLst>
          </p:cNvPr>
          <p:cNvCxnSpPr>
            <a:cxnSpLocks/>
          </p:cNvCxnSpPr>
          <p:nvPr/>
        </p:nvCxnSpPr>
        <p:spPr>
          <a:xfrm flipH="1" flipV="1">
            <a:off x="6451521" y="2494407"/>
            <a:ext cx="431552" cy="99642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1ECFCE5-92D2-3B1C-66AC-4DC41EB8EF36}"/>
              </a:ext>
            </a:extLst>
          </p:cNvPr>
          <p:cNvCxnSpPr>
            <a:cxnSpLocks/>
          </p:cNvCxnSpPr>
          <p:nvPr/>
        </p:nvCxnSpPr>
        <p:spPr>
          <a:xfrm flipV="1">
            <a:off x="2084089" y="2494407"/>
            <a:ext cx="606120" cy="1010019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BB97F8A-35B6-DE00-808A-D61BE4DA275C}"/>
              </a:ext>
            </a:extLst>
          </p:cNvPr>
          <p:cNvCxnSpPr>
            <a:cxnSpLocks/>
          </p:cNvCxnSpPr>
          <p:nvPr/>
        </p:nvCxnSpPr>
        <p:spPr>
          <a:xfrm flipV="1">
            <a:off x="1650181" y="2500280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2885959C-63DF-F8D3-8FEB-B4A7529DCE51}"/>
              </a:ext>
            </a:extLst>
          </p:cNvPr>
          <p:cNvCxnSpPr>
            <a:cxnSpLocks/>
          </p:cNvCxnSpPr>
          <p:nvPr/>
        </p:nvCxnSpPr>
        <p:spPr>
          <a:xfrm flipH="1" flipV="1">
            <a:off x="2726059" y="2537389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92E13D77-D22D-21A2-76C5-51C01B233253}"/>
              </a:ext>
            </a:extLst>
          </p:cNvPr>
          <p:cNvCxnSpPr>
            <a:cxnSpLocks/>
          </p:cNvCxnSpPr>
          <p:nvPr/>
        </p:nvCxnSpPr>
        <p:spPr>
          <a:xfrm flipH="1" flipV="1">
            <a:off x="2744835" y="2475731"/>
            <a:ext cx="570445" cy="104364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A5817928-51D3-8547-4801-27CD8C18F654}"/>
              </a:ext>
            </a:extLst>
          </p:cNvPr>
          <p:cNvCxnSpPr>
            <a:cxnSpLocks/>
          </p:cNvCxnSpPr>
          <p:nvPr/>
        </p:nvCxnSpPr>
        <p:spPr>
          <a:xfrm flipH="1" flipV="1">
            <a:off x="2709464" y="2524986"/>
            <a:ext cx="29425" cy="1015102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AE23228F-A7E4-D6D7-8878-1E345F5E0862}"/>
              </a:ext>
            </a:extLst>
          </p:cNvPr>
          <p:cNvCxnSpPr>
            <a:cxnSpLocks/>
          </p:cNvCxnSpPr>
          <p:nvPr/>
        </p:nvCxnSpPr>
        <p:spPr>
          <a:xfrm flipH="1" flipV="1">
            <a:off x="2824264" y="2511488"/>
            <a:ext cx="1181458" cy="103935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!!PAS1Arrow">
            <a:extLst>
              <a:ext uri="{FF2B5EF4-FFF2-40B4-BE49-F238E27FC236}">
                <a16:creationId xmlns:a16="http://schemas.microsoft.com/office/drawing/2014/main" id="{1E281202-E012-8FE4-1038-88EEF6EE1D3F}"/>
              </a:ext>
            </a:extLst>
          </p:cNvPr>
          <p:cNvCxnSpPr>
            <a:cxnSpLocks/>
          </p:cNvCxnSpPr>
          <p:nvPr/>
        </p:nvCxnSpPr>
        <p:spPr>
          <a:xfrm flipH="1" flipV="1">
            <a:off x="6489910" y="2480776"/>
            <a:ext cx="1173412" cy="106078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45187-9422-F13E-8094-80D72010D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!!Controlrpreddist">
            <a:extLst>
              <a:ext uri="{FF2B5EF4-FFF2-40B4-BE49-F238E27FC236}">
                <a16:creationId xmlns:a16="http://schemas.microsoft.com/office/drawing/2014/main" id="{507D5F69-2160-21BE-B024-DEB7A26FF2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49697" y="857136"/>
            <a:ext cx="3771900" cy="3429000"/>
          </a:xfrm>
          <a:prstGeom prst="roundRect">
            <a:avLst/>
          </a:prstGeom>
        </p:spPr>
      </p:pic>
      <p:pic>
        <p:nvPicPr>
          <p:cNvPr id="8" name="!!PFS1rpreddist">
            <a:extLst>
              <a:ext uri="{FF2B5EF4-FFF2-40B4-BE49-F238E27FC236}">
                <a16:creationId xmlns:a16="http://schemas.microsoft.com/office/drawing/2014/main" id="{FA39D1CB-0C42-C897-CF99-675EB8DF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6947" y="834539"/>
            <a:ext cx="3804650" cy="3458772"/>
          </a:xfrm>
          <a:prstGeom prst="roundRect">
            <a:avLst/>
          </a:prstGeom>
        </p:spPr>
      </p:pic>
      <p:pic>
        <p:nvPicPr>
          <p:cNvPr id="13" name="!!comparerpreddist">
            <a:extLst>
              <a:ext uri="{FF2B5EF4-FFF2-40B4-BE49-F238E27FC236}">
                <a16:creationId xmlns:a16="http://schemas.microsoft.com/office/drawing/2014/main" id="{0D4ACB5C-CD8D-9B4A-8270-641E55EB6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33322" y="857136"/>
            <a:ext cx="3771900" cy="3429000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6CDA92-9233-96F9-3E34-E9B4C00AD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E4FF0C-62CD-98EE-FC1B-F472F7760ABA}"/>
              </a:ext>
            </a:extLst>
          </p:cNvPr>
          <p:cNvSpPr txBox="1"/>
          <p:nvPr/>
        </p:nvSpPr>
        <p:spPr>
          <a:xfrm>
            <a:off x="4149948" y="4306577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9.</a:t>
            </a:r>
            <a:r>
              <a:rPr lang="en-US" sz="1200" dirty="0">
                <a:solidFill>
                  <a:schemeClr val="bg2"/>
                </a:solidFill>
              </a:rPr>
              <a:t> Comparing radius predictions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E8FFD03C-71FE-FAF4-1550-4D0C8C8EF046}"/>
              </a:ext>
            </a:extLst>
          </p:cNvPr>
          <p:cNvCxnSpPr>
            <a:cxnSpLocks/>
          </p:cNvCxnSpPr>
          <p:nvPr/>
        </p:nvCxnSpPr>
        <p:spPr>
          <a:xfrm>
            <a:off x="2944969" y="1209637"/>
            <a:ext cx="4272757" cy="484556"/>
          </a:xfrm>
          <a:prstGeom prst="bentConnector3">
            <a:avLst>
              <a:gd name="adj1" fmla="val 34031"/>
            </a:avLst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301D835-C587-59E1-4E70-34017F8FEC4A}"/>
              </a:ext>
            </a:extLst>
          </p:cNvPr>
          <p:cNvSpPr txBox="1"/>
          <p:nvPr/>
        </p:nvSpPr>
        <p:spPr>
          <a:xfrm>
            <a:off x="1222152" y="948027"/>
            <a:ext cx="1614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Both peaks match well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DD2E0-B1BC-5B81-03C1-1E8193557BC7}"/>
              </a:ext>
            </a:extLst>
          </p:cNvPr>
          <p:cNvSpPr txBox="1"/>
          <p:nvPr/>
        </p:nvSpPr>
        <p:spPr>
          <a:xfrm>
            <a:off x="1222152" y="3044278"/>
            <a:ext cx="17228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At low R, it matches almost exactly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5C5977-770F-7285-5A57-097D3E78F86C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944969" y="3505943"/>
            <a:ext cx="2745579" cy="0"/>
          </a:xfrm>
          <a:prstGeom prst="line">
            <a:avLst/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9391056-DEC8-EAA8-FEB4-11905E6449C3}"/>
                  </a:ext>
                </a:extLst>
              </p14:cNvPr>
              <p14:cNvContentPartPr/>
              <p14:nvPr/>
            </p14:nvContentPartPr>
            <p14:xfrm>
              <a:off x="4180670" y="1774424"/>
              <a:ext cx="348840" cy="14605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9391056-DEC8-EAA8-FEB4-11905E6449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71670" y="1765424"/>
                <a:ext cx="366480" cy="14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67B4C7C-BC8A-9AC0-36E9-451A072F4783}"/>
                  </a:ext>
                </a:extLst>
              </p14:cNvPr>
              <p14:cNvContentPartPr/>
              <p14:nvPr/>
            </p14:nvContentPartPr>
            <p14:xfrm>
              <a:off x="5794781" y="3850301"/>
              <a:ext cx="846720" cy="4129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67B4C7C-BC8A-9AC0-36E9-451A072F478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86141" y="3841301"/>
                <a:ext cx="864360" cy="430560"/>
              </a:xfrm>
              <a:prstGeom prst="rect">
                <a:avLst/>
              </a:prstGeom>
            </p:spPr>
          </p:pic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17AF33-615A-B324-4742-1E955C955EFF}"/>
              </a:ext>
            </a:extLst>
          </p:cNvPr>
          <p:cNvCxnSpPr>
            <a:cxnSpLocks/>
          </p:cNvCxnSpPr>
          <p:nvPr/>
        </p:nvCxnSpPr>
        <p:spPr>
          <a:xfrm>
            <a:off x="4920122" y="1146481"/>
            <a:ext cx="0" cy="26225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3CEC114-C751-E0FC-DAAB-1A73AE29B08C}"/>
              </a:ext>
            </a:extLst>
          </p:cNvPr>
          <p:cNvCxnSpPr>
            <a:cxnSpLocks/>
          </p:cNvCxnSpPr>
          <p:nvPr/>
        </p:nvCxnSpPr>
        <p:spPr>
          <a:xfrm>
            <a:off x="7555791" y="1164274"/>
            <a:ext cx="0" cy="26225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551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B736-BCFF-73EA-7851-68E099FE2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comparerpreddist">
            <a:extLst>
              <a:ext uri="{FF2B5EF4-FFF2-40B4-BE49-F238E27FC236}">
                <a16:creationId xmlns:a16="http://schemas.microsoft.com/office/drawing/2014/main" id="{7F65850B-1DC0-DCB0-8D1A-3EE32BA67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72000" y="877576"/>
            <a:ext cx="3771900" cy="3429000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81DD7F-E2E7-7603-28B0-E9647A48B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D87B85-F7BA-3FF4-B39F-1D5C6DDD3902}"/>
              </a:ext>
            </a:extLst>
          </p:cNvPr>
          <p:cNvSpPr txBox="1"/>
          <p:nvPr/>
        </p:nvSpPr>
        <p:spPr>
          <a:xfrm>
            <a:off x="4572000" y="4306577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9.</a:t>
            </a:r>
            <a:r>
              <a:rPr lang="en-US" sz="1200" dirty="0">
                <a:solidFill>
                  <a:schemeClr val="bg2"/>
                </a:solidFill>
              </a:rPr>
              <a:t> Comparing radius predictions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45FC57-846A-BD94-5BB8-7EF1CB6E00B2}"/>
              </a:ext>
            </a:extLst>
          </p:cNvPr>
          <p:cNvSpPr txBox="1"/>
          <p:nvPr/>
        </p:nvSpPr>
        <p:spPr>
          <a:xfrm>
            <a:off x="752073" y="4306576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10. </a:t>
            </a:r>
            <a:r>
              <a:rPr lang="en-US" sz="1200" dirty="0">
                <a:solidFill>
                  <a:schemeClr val="bg2"/>
                </a:solidFill>
              </a:rPr>
              <a:t>Radius difference distribution</a:t>
            </a:r>
          </a:p>
        </p:txBody>
      </p:sp>
      <p:pic>
        <p:nvPicPr>
          <p:cNvPr id="11" name="Rdifferencedist">
            <a:extLst>
              <a:ext uri="{FF2B5EF4-FFF2-40B4-BE49-F238E27FC236}">
                <a16:creationId xmlns:a16="http://schemas.microsoft.com/office/drawing/2014/main" id="{A9A9598E-D5A8-ED11-2BA4-BE90B25132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2073" y="877576"/>
            <a:ext cx="3771900" cy="3429000"/>
          </a:xfrm>
          <a:prstGeom prst="round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EDC11C-BD78-8917-4133-80735A579CB6}"/>
              </a:ext>
            </a:extLst>
          </p:cNvPr>
          <p:cNvCxnSpPr>
            <a:cxnSpLocks/>
          </p:cNvCxnSpPr>
          <p:nvPr/>
        </p:nvCxnSpPr>
        <p:spPr>
          <a:xfrm flipV="1">
            <a:off x="3159617" y="1150513"/>
            <a:ext cx="0" cy="265304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E9300F-7B6C-413F-0EDA-B19A0E15931C}"/>
              </a:ext>
            </a:extLst>
          </p:cNvPr>
          <p:cNvCxnSpPr>
            <a:cxnSpLocks/>
          </p:cNvCxnSpPr>
          <p:nvPr/>
        </p:nvCxnSpPr>
        <p:spPr>
          <a:xfrm flipV="1">
            <a:off x="2552164" y="1150513"/>
            <a:ext cx="0" cy="265304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FBC0F1-CB53-02C1-93C6-9CFD0097A2B1}"/>
              </a:ext>
            </a:extLst>
          </p:cNvPr>
          <p:cNvCxnSpPr>
            <a:cxnSpLocks/>
          </p:cNvCxnSpPr>
          <p:nvPr/>
        </p:nvCxnSpPr>
        <p:spPr>
          <a:xfrm>
            <a:off x="2552164" y="2000518"/>
            <a:ext cx="607453" cy="0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948F3D-8703-8538-EFFC-7E7E1BEB0078}"/>
              </a:ext>
            </a:extLst>
          </p:cNvPr>
          <p:cNvSpPr txBox="1"/>
          <p:nvPr/>
        </p:nvSpPr>
        <p:spPr>
          <a:xfrm>
            <a:off x="2600192" y="1723519"/>
            <a:ext cx="655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 mm</a:t>
            </a:r>
          </a:p>
        </p:txBody>
      </p:sp>
    </p:spTree>
    <p:extLst>
      <p:ext uri="{BB962C8B-B14F-4D97-AF65-F5344CB8AC3E}">
        <p14:creationId xmlns:p14="http://schemas.microsoft.com/office/powerpoint/2010/main" val="383958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ACDC93D-0C56-35C9-69EE-25FC156C6449}"/>
              </a:ext>
            </a:extLst>
          </p:cNvPr>
          <p:cNvGrpSpPr/>
          <p:nvPr/>
        </p:nvGrpSpPr>
        <p:grpSpPr>
          <a:xfrm>
            <a:off x="1202432" y="3645484"/>
            <a:ext cx="1927573" cy="690699"/>
            <a:chOff x="211557" y="3059258"/>
            <a:chExt cx="7407241" cy="26542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AAAF351-810B-1298-4D75-2B3F89AF3DAB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2C7D5EE-847A-8FC9-C7E4-517A0BCECB29}"/>
                  </a:ext>
                </a:extLst>
              </p:cNvPr>
              <p:cNvCxnSpPr>
                <a:stCxn id="16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CE616E7-350A-94FB-D62C-CF6B2F63D67A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3CFC9535-5E88-83FF-9B11-1F4F5EF0E726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F61EBDD5-0E71-98BF-FA1B-16D41293C3C6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6" name="Oval 15">
                      <a:extLst>
                        <a:ext uri="{FF2B5EF4-FFF2-40B4-BE49-F238E27FC236}">
                          <a16:creationId xmlns:a16="http://schemas.microsoft.com/office/drawing/2014/main" id="{A722D435-93D7-13E5-FD88-3864E8F775F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" name="Oval 16">
                      <a:extLst>
                        <a:ext uri="{FF2B5EF4-FFF2-40B4-BE49-F238E27FC236}">
                          <a16:creationId xmlns:a16="http://schemas.microsoft.com/office/drawing/2014/main" id="{95CB15FC-DFAF-34D4-36B5-8CA353F97C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BF56425C-AFE6-1FE5-67E7-7973503A0D5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3" name="Straight Connector 12">
                    <a:extLst>
                      <a:ext uri="{FF2B5EF4-FFF2-40B4-BE49-F238E27FC236}">
                        <a16:creationId xmlns:a16="http://schemas.microsoft.com/office/drawing/2014/main" id="{37ADCCB8-F750-0816-5A07-557FFE6DA5D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BDE453AF-4CA2-D501-3E6F-BD46922C31C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87E19AFB-6FE8-A2B4-BBB7-F5ACE565FE86}"/>
                      </a:ext>
                    </a:extLst>
                  </p:cNvPr>
                  <p:cNvCxnSpPr>
                    <a:cxnSpLocks/>
                    <a:endCxn id="10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285AAD8F-F9F3-B478-D936-51D97986561C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518F30D-E6AD-EBD8-3326-9D7C0D7E7B0B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ADCCE3-2C7B-06AF-7302-6897A771A8A0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5" name="Google Shape;215;p35"/>
          <p:cNvSpPr txBox="1">
            <a:spLocks noGrp="1"/>
          </p:cNvSpPr>
          <p:nvPr>
            <p:ph type="ctrTitle"/>
          </p:nvPr>
        </p:nvSpPr>
        <p:spPr>
          <a:xfrm>
            <a:off x="1098350" y="416416"/>
            <a:ext cx="6350100" cy="27477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en" sz="4500" dirty="0">
                <a:solidFill>
                  <a:schemeClr val="bg2"/>
                </a:solidFill>
              </a:rPr>
              <a:t>When Signals Go Dark</a:t>
            </a:r>
            <a:br>
              <a:rPr lang="en" sz="4500" dirty="0">
                <a:solidFill>
                  <a:srgbClr val="E2E2E2"/>
                </a:solidFill>
              </a:rPr>
            </a:br>
            <a:r>
              <a:rPr lang="en" sz="1500" dirty="0">
                <a:solidFill>
                  <a:srgbClr val="F2F2F2"/>
                </a:solidFill>
              </a:rPr>
              <a:t>_</a:t>
            </a:r>
            <a:br>
              <a:rPr lang="en" sz="4500" dirty="0">
                <a:solidFill>
                  <a:srgbClr val="E2E2E2"/>
                </a:solidFill>
              </a:rPr>
            </a:br>
            <a:r>
              <a:rPr lang="en" sz="2500" dirty="0">
                <a:solidFill>
                  <a:schemeClr val="bg2"/>
                </a:solidFill>
              </a:rPr>
              <a:t>Recovering Information From a Broken Detector</a:t>
            </a:r>
            <a:endParaRPr sz="2500" i="1" dirty="0">
              <a:solidFill>
                <a:schemeClr val="bg2"/>
              </a:solidFill>
            </a:endParaRPr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1"/>
          </p:nvPr>
        </p:nvSpPr>
        <p:spPr>
          <a:xfrm>
            <a:off x="5314682" y="3657600"/>
            <a:ext cx="2825668" cy="6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/>
                </a:solidFill>
              </a:rPr>
              <a:t>Simon Cao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/>
                </a:solidFill>
              </a:rPr>
              <a:t>Supervised by Dr. Pekka Sinervo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425618-2A66-E605-9CC4-5CFD01EA6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18D8D3-E399-F1D6-1501-42E00EA6C1EE}"/>
              </a:ext>
            </a:extLst>
          </p:cNvPr>
          <p:cNvGrpSpPr/>
          <p:nvPr/>
        </p:nvGrpSpPr>
        <p:grpSpPr>
          <a:xfrm>
            <a:off x="2212959" y="3676164"/>
            <a:ext cx="636561" cy="140008"/>
            <a:chOff x="3989606" y="3206512"/>
            <a:chExt cx="2440440" cy="53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10BCFA3-BE0F-D9A2-9D07-B56C64E90660}"/>
                    </a:ext>
                  </a:extLst>
                </p14:cNvPr>
                <p14:cNvContentPartPr/>
                <p14:nvPr/>
              </p14:nvContentPartPr>
              <p14:xfrm>
                <a:off x="5387126" y="3275992"/>
                <a:ext cx="14040" cy="102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10BCFA3-BE0F-D9A2-9D07-B56C64E9066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355217" y="3241792"/>
                  <a:ext cx="76582" cy="1696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E603351-F49C-799F-9E16-4E933611CCE1}"/>
                    </a:ext>
                  </a:extLst>
                </p14:cNvPr>
                <p14:cNvContentPartPr/>
                <p14:nvPr/>
              </p14:nvContentPartPr>
              <p14:xfrm>
                <a:off x="5400446" y="3352672"/>
                <a:ext cx="132480" cy="254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E603351-F49C-799F-9E16-4E933611CCE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66302" y="3318326"/>
                  <a:ext cx="199403" cy="3214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6760CB9-0A95-0398-FED7-B8C4E60FF2B6}"/>
                    </a:ext>
                  </a:extLst>
                </p14:cNvPr>
                <p14:cNvContentPartPr/>
                <p14:nvPr/>
              </p14:nvContentPartPr>
              <p14:xfrm>
                <a:off x="5525006" y="3368152"/>
                <a:ext cx="652680" cy="140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6760CB9-0A95-0398-FED7-B8C4E60FF2B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490582" y="3334074"/>
                  <a:ext cx="720151" cy="2071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071F4A6-6D48-C888-FA7B-81DC5F7B3A1D}"/>
                    </a:ext>
                  </a:extLst>
                </p14:cNvPr>
                <p14:cNvContentPartPr/>
                <p14:nvPr/>
              </p14:nvContentPartPr>
              <p14:xfrm>
                <a:off x="5192366" y="3352672"/>
                <a:ext cx="212400" cy="770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071F4A6-6D48-C888-FA7B-81DC5F7B3A1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158108" y="3318883"/>
                  <a:ext cx="279546" cy="1432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D8AD4C2-136E-18BC-9657-F6D0EC65E49F}"/>
                    </a:ext>
                  </a:extLst>
                </p14:cNvPr>
                <p14:cNvContentPartPr/>
                <p14:nvPr/>
              </p14:nvContentPartPr>
              <p14:xfrm>
                <a:off x="4843166" y="3222712"/>
                <a:ext cx="403200" cy="142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D8AD4C2-136E-18BC-9657-F6D0EC65E49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808763" y="3188356"/>
                  <a:ext cx="470629" cy="2102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27362FB-5EF6-42A8-56F5-E2F62B03AA46}"/>
                    </a:ext>
                  </a:extLst>
                </p14:cNvPr>
                <p14:cNvContentPartPr/>
                <p14:nvPr/>
              </p14:nvContentPartPr>
              <p14:xfrm>
                <a:off x="4631126" y="3270592"/>
                <a:ext cx="203040" cy="76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27362FB-5EF6-42A8-56F5-E2F62B03AA4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596829" y="3236521"/>
                  <a:ext cx="270263" cy="1431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28B7EC3-3115-D30D-BFC1-24BB13CC6FFC}"/>
                    </a:ext>
                  </a:extLst>
                </p14:cNvPr>
                <p14:cNvContentPartPr/>
                <p14:nvPr/>
              </p14:nvContentPartPr>
              <p14:xfrm>
                <a:off x="4435286" y="3233152"/>
                <a:ext cx="287280" cy="81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28B7EC3-3115-D30D-BFC1-24BB13CC6FF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400922" y="3199252"/>
                  <a:ext cx="354633" cy="1478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A32B171-8F42-6564-22A1-5FA176E82623}"/>
                    </a:ext>
                  </a:extLst>
                </p14:cNvPr>
                <p14:cNvContentPartPr/>
                <p14:nvPr/>
              </p14:nvContentPartPr>
              <p14:xfrm>
                <a:off x="4597286" y="3348352"/>
                <a:ext cx="47880" cy="262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A32B171-8F42-6564-22A1-5FA176E8262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563086" y="3315502"/>
                  <a:ext cx="114912" cy="906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F97EFEE-6B4B-8A14-1B4B-D957777B1B62}"/>
                    </a:ext>
                  </a:extLst>
                </p14:cNvPr>
                <p14:cNvContentPartPr/>
                <p14:nvPr/>
              </p14:nvContentPartPr>
              <p14:xfrm>
                <a:off x="6035846" y="3408472"/>
                <a:ext cx="394200" cy="334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F97EFEE-6B4B-8A14-1B4B-D957777B1B6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001388" y="3374028"/>
                  <a:ext cx="461738" cy="4023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32D4D53-7FE9-6F71-78DD-BF5C77782B9A}"/>
                    </a:ext>
                  </a:extLst>
                </p14:cNvPr>
                <p14:cNvContentPartPr/>
                <p14:nvPr/>
              </p14:nvContentPartPr>
              <p14:xfrm>
                <a:off x="4043966" y="3265912"/>
                <a:ext cx="446400" cy="53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32D4D53-7FE9-6F71-78DD-BF5C77782B9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009522" y="3231758"/>
                  <a:ext cx="513911" cy="1202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F5DE7BE-D2EB-DBB6-2ECD-CA06C49E115D}"/>
                    </a:ext>
                  </a:extLst>
                </p14:cNvPr>
                <p14:cNvContentPartPr/>
                <p14:nvPr/>
              </p14:nvContentPartPr>
              <p14:xfrm>
                <a:off x="3989606" y="3206512"/>
                <a:ext cx="67320" cy="874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F5DE7BE-D2EB-DBB6-2ECD-CA06C49E115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955946" y="3172340"/>
                  <a:ext cx="133294" cy="1544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EF1AD6D-B82D-82A4-661C-A81ABB10E915}"/>
                    </a:ext>
                  </a:extLst>
                </p14:cNvPr>
                <p14:cNvContentPartPr/>
                <p14:nvPr/>
              </p14:nvContentPartPr>
              <p14:xfrm>
                <a:off x="4005806" y="3296872"/>
                <a:ext cx="33840" cy="360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EF1AD6D-B82D-82A4-661C-A81ABB10E91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971966" y="3263539"/>
                  <a:ext cx="100166" cy="101333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EE9D0-F6C4-A060-715F-2E4D3F174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!!PAs1comparerpreddist">
            <a:extLst>
              <a:ext uri="{FF2B5EF4-FFF2-40B4-BE49-F238E27FC236}">
                <a16:creationId xmlns:a16="http://schemas.microsoft.com/office/drawing/2014/main" id="{2D002CBE-5AEA-9A46-EB7A-CF5F4EAC4A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4251" y="0"/>
            <a:ext cx="2794950" cy="2540864"/>
          </a:xfrm>
          <a:prstGeom prst="roundRect">
            <a:avLst/>
          </a:prstGeom>
        </p:spPr>
      </p:pic>
      <p:pic>
        <p:nvPicPr>
          <p:cNvPr id="4" name="!!PBS1comparerpreddist">
            <a:extLst>
              <a:ext uri="{FF2B5EF4-FFF2-40B4-BE49-F238E27FC236}">
                <a16:creationId xmlns:a16="http://schemas.microsoft.com/office/drawing/2014/main" id="{2ABDA697-DD08-C919-9A50-C6462F5EAA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74525" y="0"/>
            <a:ext cx="2794950" cy="2540864"/>
          </a:xfrm>
          <a:prstGeom prst="roundRect">
            <a:avLst/>
          </a:prstGeom>
        </p:spPr>
      </p:pic>
      <p:pic>
        <p:nvPicPr>
          <p:cNvPr id="13" name="!!PCS1comparerpreddist">
            <a:extLst>
              <a:ext uri="{FF2B5EF4-FFF2-40B4-BE49-F238E27FC236}">
                <a16:creationId xmlns:a16="http://schemas.microsoft.com/office/drawing/2014/main" id="{84F22EEB-A353-D614-BA5F-6EB1453F95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54799" y="0"/>
            <a:ext cx="2794950" cy="2540864"/>
          </a:xfrm>
          <a:prstGeom prst="roundRect">
            <a:avLst/>
          </a:prstGeom>
        </p:spPr>
      </p:pic>
      <p:pic>
        <p:nvPicPr>
          <p:cNvPr id="14" name="!!PES1comparerpreddist">
            <a:extLst>
              <a:ext uri="{FF2B5EF4-FFF2-40B4-BE49-F238E27FC236}">
                <a16:creationId xmlns:a16="http://schemas.microsoft.com/office/drawing/2014/main" id="{FB13795D-36B8-9F9B-B4B1-9DC337CD1E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74525" y="2602637"/>
            <a:ext cx="2794950" cy="2540864"/>
          </a:xfrm>
          <a:prstGeom prst="roundRect">
            <a:avLst/>
          </a:prstGeom>
        </p:spPr>
      </p:pic>
      <p:pic>
        <p:nvPicPr>
          <p:cNvPr id="16" name="!!PDS1comparerpreddist">
            <a:extLst>
              <a:ext uri="{FF2B5EF4-FFF2-40B4-BE49-F238E27FC236}">
                <a16:creationId xmlns:a16="http://schemas.microsoft.com/office/drawing/2014/main" id="{5E8F865E-7220-A166-60FC-F7C970DBDF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4251" y="2602637"/>
            <a:ext cx="2794950" cy="2540864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CE4C2D-A543-7245-C95E-B6DC99170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20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7BDE89-1F39-E138-0715-3A8453BC8694}"/>
              </a:ext>
            </a:extLst>
          </p:cNvPr>
          <p:cNvSpPr txBox="1"/>
          <p:nvPr/>
        </p:nvSpPr>
        <p:spPr>
          <a:xfrm>
            <a:off x="0" y="4838710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Figures 11 (a)-(f)</a:t>
            </a:r>
            <a:endParaRPr lang="en-US" sz="1200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1DF8528-5C3E-42E0-E912-7EAF774842A9}"/>
                  </a:ext>
                </a:extLst>
              </p14:cNvPr>
              <p14:cNvContentPartPr/>
              <p14:nvPr/>
            </p14:nvContentPartPr>
            <p14:xfrm>
              <a:off x="2320569" y="208261"/>
              <a:ext cx="492840" cy="1157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1DF8528-5C3E-42E0-E912-7EAF774842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11929" y="199261"/>
                <a:ext cx="510480" cy="11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9F980E-E55E-F026-AF9B-BB14885E71A4}"/>
                  </a:ext>
                </a:extLst>
              </p14:cNvPr>
              <p14:cNvContentPartPr/>
              <p14:nvPr/>
            </p14:nvContentPartPr>
            <p14:xfrm>
              <a:off x="2358810" y="2814087"/>
              <a:ext cx="390600" cy="1279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9F980E-E55E-F026-AF9B-BB14885E71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49810" y="2805084"/>
                <a:ext cx="408240" cy="12970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FB21E0E-8FE9-0E4D-DC36-784EEE47B5B2}"/>
                  </a:ext>
                </a:extLst>
              </p14:cNvPr>
              <p14:cNvContentPartPr/>
              <p14:nvPr/>
            </p14:nvContentPartPr>
            <p14:xfrm>
              <a:off x="5221449" y="2932281"/>
              <a:ext cx="608760" cy="13006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FB21E0E-8FE9-0E4D-DC36-784EEE47B5B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12449" y="2923279"/>
                <a:ext cx="626400" cy="1318325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!!comparerpreddist">
            <a:extLst>
              <a:ext uri="{FF2B5EF4-FFF2-40B4-BE49-F238E27FC236}">
                <a16:creationId xmlns:a16="http://schemas.microsoft.com/office/drawing/2014/main" id="{71F75062-378A-5D16-720B-3EAC74759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154799" y="2602637"/>
            <a:ext cx="2794950" cy="2540864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464CBA2-9D8F-A149-5A98-8533092A1D31}"/>
                  </a:ext>
                </a:extLst>
              </p14:cNvPr>
              <p14:cNvContentPartPr/>
              <p14:nvPr/>
            </p14:nvContentPartPr>
            <p14:xfrm>
              <a:off x="5472806" y="547192"/>
              <a:ext cx="254160" cy="758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464CBA2-9D8F-A149-5A98-8533092A1D3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64166" y="538552"/>
                <a:ext cx="271800" cy="77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54EBCB4-BFC1-3800-31EC-F57C1AEACFC9}"/>
                  </a:ext>
                </a:extLst>
              </p14:cNvPr>
              <p14:cNvContentPartPr/>
              <p14:nvPr/>
            </p14:nvContentPartPr>
            <p14:xfrm>
              <a:off x="8252366" y="249472"/>
              <a:ext cx="531720" cy="1369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54EBCB4-BFC1-3800-31EC-F57C1AEACFC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43726" y="240472"/>
                <a:ext cx="549360" cy="138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27424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558C69E3-3F44-E329-E700-67BEB8E5D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253;p38">
            <a:extLst>
              <a:ext uri="{FF2B5EF4-FFF2-40B4-BE49-F238E27FC236}">
                <a16:creationId xmlns:a16="http://schemas.microsoft.com/office/drawing/2014/main" id="{E43C3F9A-9DCD-4101-CD98-2D61B23359AA}"/>
              </a:ext>
            </a:extLst>
          </p:cNvPr>
          <p:cNvSpPr txBox="1">
            <a:spLocks/>
          </p:cNvSpPr>
          <p:nvPr/>
        </p:nvSpPr>
        <p:spPr>
          <a:xfrm>
            <a:off x="988161" y="899947"/>
            <a:ext cx="7009357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64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Energy prediction</a:t>
            </a:r>
          </a:p>
        </p:txBody>
      </p:sp>
      <p:sp>
        <p:nvSpPr>
          <p:cNvPr id="199" name="Google Shape;254;p38">
            <a:extLst>
              <a:ext uri="{FF2B5EF4-FFF2-40B4-BE49-F238E27FC236}">
                <a16:creationId xmlns:a16="http://schemas.microsoft.com/office/drawing/2014/main" id="{B8243788-9AB4-E243-4D0E-73B1588C3724}"/>
              </a:ext>
            </a:extLst>
          </p:cNvPr>
          <p:cNvSpPr txBox="1">
            <a:spLocks/>
          </p:cNvSpPr>
          <p:nvPr/>
        </p:nvSpPr>
        <p:spPr>
          <a:xfrm>
            <a:off x="988162" y="2419722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None/>
              <a:defRPr sz="1400" b="0" i="0" u="none" strike="noStrike" cap="none">
                <a:solidFill>
                  <a:srgbClr val="C3C3C3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None/>
              <a:defRPr sz="1800" b="0" i="0" u="none" strike="noStrike" cap="none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pPr marL="0" indent="0" algn="l"/>
            <a:r>
              <a:rPr lang="en-US" sz="1800" dirty="0">
                <a:solidFill>
                  <a:schemeClr val="bg2"/>
                </a:solidFill>
              </a:rPr>
              <a:t>Let’s try to recover the energy of an event recorded by a broken detector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52A084-89FF-B3DA-702D-E152D5505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B89F5F-A2F4-7196-168B-676071DCF642}"/>
              </a:ext>
            </a:extLst>
          </p:cNvPr>
          <p:cNvGrpSpPr/>
          <p:nvPr/>
        </p:nvGrpSpPr>
        <p:grpSpPr>
          <a:xfrm>
            <a:off x="1499496" y="3647249"/>
            <a:ext cx="1927068" cy="695659"/>
            <a:chOff x="1499495" y="2571751"/>
            <a:chExt cx="4906345" cy="17711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26C2F54-6A03-1B11-71DC-537FD68FE573}"/>
                </a:ext>
              </a:extLst>
            </p:cNvPr>
            <p:cNvGrpSpPr/>
            <p:nvPr/>
          </p:nvGrpSpPr>
          <p:grpSpPr>
            <a:xfrm>
              <a:off x="1499495" y="2571751"/>
              <a:ext cx="4906345" cy="1771158"/>
              <a:chOff x="211557" y="3059258"/>
              <a:chExt cx="7407241" cy="2654203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B732282-EE5B-F60D-AC3F-948B1F8135B2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1C3B4C7C-0244-35C9-D7A3-E87DDEBFFDFA}"/>
                    </a:ext>
                  </a:extLst>
                </p:cNvPr>
                <p:cNvCxnSpPr>
                  <a:stCxn id="26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A3227C2B-C9A1-ADF0-2548-C966F41DF4E7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0AE10F2F-BCC6-1BFC-260E-826EBF6F47FC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65418241-F5AA-E733-ABE4-69A6924E3A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26" name="Oval 25">
                        <a:extLst>
                          <a:ext uri="{FF2B5EF4-FFF2-40B4-BE49-F238E27FC236}">
                            <a16:creationId xmlns:a16="http://schemas.microsoft.com/office/drawing/2014/main" id="{46D757AB-F4CE-374B-899D-AA7E1A1ECDAC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7" name="Oval 26">
                        <a:extLst>
                          <a:ext uri="{FF2B5EF4-FFF2-40B4-BE49-F238E27FC236}">
                            <a16:creationId xmlns:a16="http://schemas.microsoft.com/office/drawing/2014/main" id="{E2B63E28-DC12-DC9D-5D00-015037BABB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2" name="Oval 21">
                      <a:extLst>
                        <a:ext uri="{FF2B5EF4-FFF2-40B4-BE49-F238E27FC236}">
                          <a16:creationId xmlns:a16="http://schemas.microsoft.com/office/drawing/2014/main" id="{14C63940-7774-99DF-660A-75A0F4F987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D9FA3245-EFAA-4834-2200-4AFE0F470974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>
                      <a:extLst>
                        <a:ext uri="{FF2B5EF4-FFF2-40B4-BE49-F238E27FC236}">
                          <a16:creationId xmlns:a16="http://schemas.microsoft.com/office/drawing/2014/main" id="{B465E74A-9D18-B0D1-119F-560A514C41C5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Connector 24">
                      <a:extLst>
                        <a:ext uri="{FF2B5EF4-FFF2-40B4-BE49-F238E27FC236}">
                          <a16:creationId xmlns:a16="http://schemas.microsoft.com/office/drawing/2014/main" id="{EBE2C6F2-E5B7-D8D3-2E68-8817B6B13DB8}"/>
                        </a:ext>
                      </a:extLst>
                    </p:cNvPr>
                    <p:cNvCxnSpPr>
                      <a:cxnSpLocks/>
                      <a:endCxn id="20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82195A14-7D09-A818-D741-5BD027AAD3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63A1433D-D0EC-EE13-59C3-0BB31D462082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AF784F9-7074-49EB-4A2C-BC6848727107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DC1A985-4881-6006-A33A-E6EB5C0DF438}"/>
                    </a:ext>
                  </a:extLst>
                </p14:cNvPr>
                <p14:cNvContentPartPr/>
                <p14:nvPr/>
              </p14:nvContentPartPr>
              <p14:xfrm>
                <a:off x="4321319" y="2845261"/>
                <a:ext cx="473760" cy="74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FDC1A985-4881-6006-A33A-E6EB5C0DF43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98410" y="2822541"/>
                  <a:ext cx="518662" cy="11905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95AB2B-57A0-C577-8F41-0B0BDD1C935A}"/>
                </a:ext>
              </a:extLst>
            </p:cNvPr>
            <p:cNvGrpSpPr/>
            <p:nvPr/>
          </p:nvGrpSpPr>
          <p:grpSpPr>
            <a:xfrm>
              <a:off x="3046559" y="2779741"/>
              <a:ext cx="1338480" cy="218160"/>
              <a:chOff x="3046559" y="2779741"/>
              <a:chExt cx="1338480" cy="218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7752159E-A4B8-BB4F-11DF-E23F06E2A0A2}"/>
                      </a:ext>
                    </a:extLst>
                  </p14:cNvPr>
                  <p14:cNvContentPartPr/>
                  <p14:nvPr/>
                </p14:nvContentPartPr>
                <p14:xfrm>
                  <a:off x="3365159" y="2890981"/>
                  <a:ext cx="399240" cy="10692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7752159E-A4B8-BB4F-11DF-E23F06E2A0A2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3342267" y="2868135"/>
                    <a:ext cx="444109" cy="1516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76917521-7B2A-1979-4FB3-3CFA53D3C7E6}"/>
                      </a:ext>
                    </a:extLst>
                  </p14:cNvPr>
                  <p14:cNvContentPartPr/>
                  <p14:nvPr/>
                </p14:nvContentPartPr>
                <p14:xfrm>
                  <a:off x="3680519" y="2779741"/>
                  <a:ext cx="640440" cy="16884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76917521-7B2A-1979-4FB3-3CFA53D3C7E6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657646" y="2756925"/>
                    <a:ext cx="685271" cy="21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2FB4F2BA-119A-9D2B-933C-4C94065F8359}"/>
                      </a:ext>
                    </a:extLst>
                  </p14:cNvPr>
                  <p14:cNvContentPartPr/>
                  <p14:nvPr/>
                </p14:nvContentPartPr>
                <p14:xfrm>
                  <a:off x="4106759" y="2849581"/>
                  <a:ext cx="278280" cy="13464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2FB4F2BA-119A-9D2B-933C-4C94065F8359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4083874" y="2826683"/>
                    <a:ext cx="323134" cy="17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F6BD7BA9-56E6-D360-C941-3EDCE95DA3F0}"/>
                      </a:ext>
                    </a:extLst>
                  </p14:cNvPr>
                  <p14:cNvContentPartPr/>
                  <p14:nvPr/>
                </p14:nvContentPartPr>
                <p14:xfrm>
                  <a:off x="3528959" y="2782981"/>
                  <a:ext cx="77760" cy="11700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F6BD7BA9-56E6-D360-C941-3EDCE95DA3F0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3506088" y="2760129"/>
                    <a:ext cx="122586" cy="1617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81C44405-9C18-9324-CCDA-2840F7FA4F01}"/>
                      </a:ext>
                    </a:extLst>
                  </p14:cNvPr>
                  <p14:cNvContentPartPr/>
                  <p14:nvPr/>
                </p14:nvContentPartPr>
                <p14:xfrm>
                  <a:off x="3098759" y="2902141"/>
                  <a:ext cx="252720" cy="1872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81C44405-9C18-9324-CCDA-2840F7FA4F01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3075868" y="2879855"/>
                    <a:ext cx="297587" cy="6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A79ACE8F-378E-9CF7-C413-D4E267BE019D}"/>
                      </a:ext>
                    </a:extLst>
                  </p14:cNvPr>
                  <p14:cNvContentPartPr/>
                  <p14:nvPr/>
                </p14:nvContentPartPr>
                <p14:xfrm>
                  <a:off x="3338159" y="2809621"/>
                  <a:ext cx="46080" cy="10116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A79ACE8F-378E-9CF7-C413-D4E267BE019D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3315571" y="2786837"/>
                    <a:ext cx="90353" cy="1458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C0F409B2-3C64-CA92-E72C-F5BA623D76BB}"/>
                      </a:ext>
                    </a:extLst>
                  </p14:cNvPr>
                  <p14:cNvContentPartPr/>
                  <p14:nvPr/>
                </p14:nvContentPartPr>
                <p14:xfrm>
                  <a:off x="3046559" y="2897821"/>
                  <a:ext cx="110160" cy="2628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C0F409B2-3C64-CA92-E72C-F5BA623D76BB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3023799" y="2875166"/>
                    <a:ext cx="154770" cy="7068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F250DF-D591-5C1E-5EFA-4FB9B60E7B0C}"/>
              </a:ext>
            </a:extLst>
          </p:cNvPr>
          <p:cNvGrpSpPr/>
          <p:nvPr/>
        </p:nvGrpSpPr>
        <p:grpSpPr>
          <a:xfrm>
            <a:off x="5715525" y="3652357"/>
            <a:ext cx="1912919" cy="690551"/>
            <a:chOff x="1139771" y="2000541"/>
            <a:chExt cx="6488673" cy="2342368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9DB75A9-08A1-8D17-5849-1F97E8BD68BA}"/>
                </a:ext>
              </a:extLst>
            </p:cNvPr>
            <p:cNvGrpSpPr/>
            <p:nvPr/>
          </p:nvGrpSpPr>
          <p:grpSpPr>
            <a:xfrm>
              <a:off x="1139771" y="2000541"/>
              <a:ext cx="6488673" cy="2342368"/>
              <a:chOff x="211557" y="3059258"/>
              <a:chExt cx="7407241" cy="2654203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59AFB54-6BBD-FA3E-DDF4-9362B76987A8}"/>
                  </a:ext>
                </a:extLst>
              </p:cNvPr>
              <p:cNvGrpSpPr/>
              <p:nvPr/>
            </p:nvGrpSpPr>
            <p:grpSpPr>
              <a:xfrm>
                <a:off x="235045" y="3059258"/>
                <a:ext cx="7376344" cy="2171815"/>
                <a:chOff x="235045" y="3059258"/>
                <a:chExt cx="7376344" cy="2171815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40EC4A11-D587-3673-B157-A49B831D1427}"/>
                    </a:ext>
                  </a:extLst>
                </p:cNvPr>
                <p:cNvCxnSpPr>
                  <a:stCxn id="223" idx="6"/>
                </p:cNvCxnSpPr>
                <p:nvPr userDrawn="1"/>
              </p:nvCxnSpPr>
              <p:spPr>
                <a:xfrm>
                  <a:off x="7611388" y="3570184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313D8447-2EFB-90F3-DCE9-42053DA21DA1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95" name="Group 194">
                    <a:extLst>
                      <a:ext uri="{FF2B5EF4-FFF2-40B4-BE49-F238E27FC236}">
                        <a16:creationId xmlns:a16="http://schemas.microsoft.com/office/drawing/2014/main" id="{4A82C5B1-D53D-061D-F9B9-33A0785F4C1A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grpSp>
                  <p:nvGrpSpPr>
                    <p:cNvPr id="197" name="Group 196">
                      <a:extLst>
                        <a:ext uri="{FF2B5EF4-FFF2-40B4-BE49-F238E27FC236}">
                          <a16:creationId xmlns:a16="http://schemas.microsoft.com/office/drawing/2014/main" id="{4B0B06F1-8FFB-5F89-20DD-70EA24CFEC4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8534" y="3059258"/>
                      <a:ext cx="7352855" cy="1021849"/>
                      <a:chOff x="258534" y="3059258"/>
                      <a:chExt cx="7352855" cy="1021849"/>
                    </a:xfrm>
                  </p:grpSpPr>
                  <p:sp>
                    <p:nvSpPr>
                      <p:cNvPr id="223" name="Oval 222">
                        <a:extLst>
                          <a:ext uri="{FF2B5EF4-FFF2-40B4-BE49-F238E27FC236}">
                            <a16:creationId xmlns:a16="http://schemas.microsoft.com/office/drawing/2014/main" id="{EF7FF87C-9B82-27EE-F18B-4348D9DECE2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258534" y="3059258"/>
                        <a:ext cx="7352855" cy="1021849"/>
                      </a:xfrm>
                      <a:prstGeom prst="ellipse">
                        <a:avLst/>
                      </a:prstGeom>
                      <a:solidFill>
                        <a:schemeClr val="accent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224" name="Oval 223">
                        <a:extLst>
                          <a:ext uri="{FF2B5EF4-FFF2-40B4-BE49-F238E27FC236}">
                            <a16:creationId xmlns:a16="http://schemas.microsoft.com/office/drawing/2014/main" id="{A871A17C-7133-65B0-718C-DC534FC766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109" y="3118759"/>
                        <a:ext cx="6698728" cy="888342"/>
                      </a:xfrm>
                      <a:prstGeom prst="ellipse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200" name="Oval 199">
                      <a:extLst>
                        <a:ext uri="{FF2B5EF4-FFF2-40B4-BE49-F238E27FC236}">
                          <a16:creationId xmlns:a16="http://schemas.microsoft.com/office/drawing/2014/main" id="{731888CD-D383-E230-B093-745DFAE3430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470187" y="3328786"/>
                      <a:ext cx="2882548" cy="400597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01" name="Straight Connector 200">
                      <a:extLst>
                        <a:ext uri="{FF2B5EF4-FFF2-40B4-BE49-F238E27FC236}">
                          <a16:creationId xmlns:a16="http://schemas.microsoft.com/office/drawing/2014/main" id="{23316722-917B-4DEE-6637-30AB73012540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5317874" y="3574964"/>
                      <a:ext cx="1117270" cy="154420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5" name="Straight Connector 214">
                      <a:extLst>
                        <a:ext uri="{FF2B5EF4-FFF2-40B4-BE49-F238E27FC236}">
                          <a16:creationId xmlns:a16="http://schemas.microsoft.com/office/drawing/2014/main" id="{B8C1C7C1-27F8-4686-3479-A19405D48AED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V="1">
                      <a:off x="1279302" y="3583570"/>
                      <a:ext cx="1284622" cy="145813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6" name="Straight Connector 215">
                      <a:extLst>
                        <a:ext uri="{FF2B5EF4-FFF2-40B4-BE49-F238E27FC236}">
                          <a16:creationId xmlns:a16="http://schemas.microsoft.com/office/drawing/2014/main" id="{62E73429-FFD9-FE4E-B681-F2A5F0C21AD1}"/>
                        </a:ext>
                      </a:extLst>
                    </p:cNvPr>
                    <p:cNvCxnSpPr>
                      <a:cxnSpLocks/>
                      <a:endCxn id="196" idx="0"/>
                    </p:cNvCxnSpPr>
                    <p:nvPr userDrawn="1"/>
                  </p:nvCxnSpPr>
                  <p:spPr>
                    <a:xfrm flipH="1" flipV="1">
                      <a:off x="3911462" y="3173753"/>
                      <a:ext cx="1" cy="146094"/>
                    </a:xfrm>
                    <a:prstGeom prst="line">
                      <a:avLst/>
                    </a:prstGeom>
                    <a:ln>
                      <a:solidFill>
                        <a:srgbClr val="676767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96" name="Oval 195">
                    <a:extLst>
                      <a:ext uri="{FF2B5EF4-FFF2-40B4-BE49-F238E27FC236}">
                        <a16:creationId xmlns:a16="http://schemas.microsoft.com/office/drawing/2014/main" id="{938A64FF-B1AF-3B99-DACD-269C70E53B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078133" y="3173753"/>
                    <a:ext cx="5666659" cy="787512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964ED2B7-E0A7-CE83-C164-B6BBF21BA010}"/>
                    </a:ext>
                  </a:extLst>
                </p:cNvPr>
                <p:cNvCxnSpPr/>
                <p:nvPr userDrawn="1"/>
              </p:nvCxnSpPr>
              <p:spPr>
                <a:xfrm>
                  <a:off x="235045" y="3596040"/>
                  <a:ext cx="0" cy="1635033"/>
                </a:xfrm>
                <a:prstGeom prst="line">
                  <a:avLst/>
                </a:prstGeom>
                <a:ln w="19050">
                  <a:solidFill>
                    <a:srgbClr val="67676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9B76282-A836-CF85-4EF6-7401D27BE578}"/>
                  </a:ext>
                </a:extLst>
              </p:cNvPr>
              <p:cNvSpPr/>
              <p:nvPr userDrawn="1"/>
            </p:nvSpPr>
            <p:spPr>
              <a:xfrm>
                <a:off x="211557" y="5202546"/>
                <a:ext cx="7407241" cy="510915"/>
              </a:xfrm>
              <a:custGeom>
                <a:avLst/>
                <a:gdLst>
                  <a:gd name="csX0" fmla="*/ 14246 w 1940150"/>
                  <a:gd name="csY0" fmla="*/ 0 h 133822"/>
                  <a:gd name="csX1" fmla="*/ 131580 w 1940150"/>
                  <a:gd name="csY1" fmla="*/ 48553 h 133822"/>
                  <a:gd name="csX2" fmla="*/ 969106 w 1940150"/>
                  <a:gd name="csY2" fmla="*/ 133519 h 133822"/>
                  <a:gd name="csX3" fmla="*/ 1940150 w 1940150"/>
                  <a:gd name="csY3" fmla="*/ 16185 h 1338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940150" h="133822">
                    <a:moveTo>
                      <a:pt x="14246" y="0"/>
                    </a:moveTo>
                    <a:cubicBezTo>
                      <a:pt x="-6659" y="13150"/>
                      <a:pt x="-27563" y="26300"/>
                      <a:pt x="131580" y="48553"/>
                    </a:cubicBezTo>
                    <a:cubicBezTo>
                      <a:pt x="290723" y="70806"/>
                      <a:pt x="667678" y="138914"/>
                      <a:pt x="969106" y="133519"/>
                    </a:cubicBezTo>
                    <a:cubicBezTo>
                      <a:pt x="1270534" y="128124"/>
                      <a:pt x="1605342" y="72154"/>
                      <a:pt x="1940150" y="1618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F09AE85-F261-139C-E5A4-57AAB30B9F23}"/>
                    </a:ext>
                  </a:extLst>
                </p14:cNvPr>
                <p14:cNvContentPartPr/>
                <p14:nvPr/>
              </p14:nvContentPartPr>
              <p14:xfrm>
                <a:off x="5903879" y="2278981"/>
                <a:ext cx="515160" cy="69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F09AE85-F261-139C-E5A4-57AAB30B9F2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73432" y="2248878"/>
                  <a:ext cx="574836" cy="12884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FB38EC7-E8DD-17EE-4C42-87BB61542645}"/>
                </a:ext>
              </a:extLst>
            </p:cNvPr>
            <p:cNvGrpSpPr/>
            <p:nvPr/>
          </p:nvGrpSpPr>
          <p:grpSpPr>
            <a:xfrm>
              <a:off x="4572959" y="2129221"/>
              <a:ext cx="2003400" cy="447480"/>
              <a:chOff x="4572959" y="2129221"/>
              <a:chExt cx="2003400" cy="447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33D8FFBC-C5CC-FD90-1FAB-2BD6083663B1}"/>
                      </a:ext>
                    </a:extLst>
                  </p14:cNvPr>
                  <p14:cNvContentPartPr/>
                  <p14:nvPr/>
                </p14:nvContentPartPr>
                <p14:xfrm>
                  <a:off x="6214919" y="2316061"/>
                  <a:ext cx="361440" cy="26064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33D8FFBC-C5CC-FD90-1FAB-2BD6083663B1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6184495" y="2285612"/>
                    <a:ext cx="421072" cy="3203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BFDDAAED-E0D3-AD03-224D-F0FEE45E864A}"/>
                      </a:ext>
                    </a:extLst>
                  </p14:cNvPr>
                  <p14:cNvContentPartPr/>
                  <p14:nvPr/>
                </p14:nvContentPartPr>
                <p14:xfrm>
                  <a:off x="5792279" y="2339101"/>
                  <a:ext cx="172440" cy="12348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BFDDAAED-E0D3-AD03-224D-F0FEE45E864A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5761920" y="2308836"/>
                    <a:ext cx="231944" cy="1827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0CE26796-3182-255E-00FF-39FCA92E81F3}"/>
                      </a:ext>
                    </a:extLst>
                  </p14:cNvPr>
                  <p14:cNvContentPartPr/>
                  <p14:nvPr/>
                </p14:nvContentPartPr>
                <p14:xfrm>
                  <a:off x="5545319" y="2141101"/>
                  <a:ext cx="386640" cy="19872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0CE26796-3182-255E-00FF-39FCA92E81F3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5514827" y="2110808"/>
                    <a:ext cx="446405" cy="2580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682ED88F-20E4-3AA1-CEBA-DEC9F37907A0}"/>
                      </a:ext>
                    </a:extLst>
                  </p14:cNvPr>
                  <p14:cNvContentPartPr/>
                  <p14:nvPr/>
                </p14:nvContentPartPr>
                <p14:xfrm>
                  <a:off x="5155079" y="2195461"/>
                  <a:ext cx="452160" cy="547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682ED88F-20E4-3AA1-CEBA-DEC9F37907A0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5124610" y="2165722"/>
                    <a:ext cx="511879" cy="11300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E6E7F578-5EEF-CADD-2823-56E8975FEFCF}"/>
                      </a:ext>
                    </a:extLst>
                  </p14:cNvPr>
                  <p14:cNvContentPartPr/>
                  <p14:nvPr/>
                </p14:nvContentPartPr>
                <p14:xfrm>
                  <a:off x="4908479" y="2129221"/>
                  <a:ext cx="341280" cy="7560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E6E7F578-5EEF-CADD-2823-56E8975FEFCF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4878008" y="2099221"/>
                    <a:ext cx="401004" cy="13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AA0A6026-7F62-7622-DFC3-3980A9A1D385}"/>
                      </a:ext>
                    </a:extLst>
                  </p14:cNvPr>
                  <p14:cNvContentPartPr/>
                  <p14:nvPr/>
                </p14:nvContentPartPr>
                <p14:xfrm>
                  <a:off x="4572959" y="2172061"/>
                  <a:ext cx="444600" cy="4788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AA0A6026-7F62-7622-DFC3-3980A9A1D385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4542507" y="2142136"/>
                    <a:ext cx="504286" cy="1065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F6F5A087-9BC7-F723-8BAC-B34C47DF4DE2}"/>
                      </a:ext>
                    </a:extLst>
                  </p14:cNvPr>
                  <p14:cNvContentPartPr/>
                  <p14:nvPr/>
                </p14:nvContentPartPr>
                <p14:xfrm>
                  <a:off x="4576559" y="2135701"/>
                  <a:ext cx="74520" cy="6012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F6F5A087-9BC7-F723-8BAC-B34C47DF4DE2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4546511" y="2105641"/>
                    <a:ext cx="133415" cy="1190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FC17C95E-C407-DCB9-CB45-025E1AE4DA4B}"/>
                      </a:ext>
                    </a:extLst>
                  </p14:cNvPr>
                  <p14:cNvContentPartPr/>
                  <p14:nvPr/>
                </p14:nvContentPartPr>
                <p14:xfrm>
                  <a:off x="6114479" y="2399581"/>
                  <a:ext cx="230760" cy="14256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FC17C95E-C407-DCB9-CB45-025E1AE4DA4B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6084116" y="2369378"/>
                    <a:ext cx="290272" cy="2017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D13F5E34-F86F-B0EE-49BA-899DB0730359}"/>
                      </a:ext>
                    </a:extLst>
                  </p14:cNvPr>
                  <p14:cNvContentPartPr/>
                  <p14:nvPr/>
                </p14:nvContentPartPr>
                <p14:xfrm>
                  <a:off x="6039599" y="2206261"/>
                  <a:ext cx="78480" cy="13788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D13F5E34-F86F-B0EE-49BA-899DB0730359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6009414" y="2176024"/>
                    <a:ext cx="137642" cy="19714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35210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1034E-B1B7-4772-0E4B-CD92F0A6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>
            <a:extLst>
              <a:ext uri="{FF2B5EF4-FFF2-40B4-BE49-F238E27FC236}">
                <a16:creationId xmlns:a16="http://schemas.microsoft.com/office/drawing/2014/main" id="{7CF14186-22AF-A938-01F6-D88CCD0C90B0}"/>
              </a:ext>
            </a:extLst>
          </p:cNvPr>
          <p:cNvSpPr txBox="1"/>
          <p:nvPr/>
        </p:nvSpPr>
        <p:spPr>
          <a:xfrm>
            <a:off x="4348766" y="1584377"/>
            <a:ext cx="44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VS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919A66-E26C-0038-3658-19233A607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F5F83-70AB-6200-CEAA-15E8058DE4B2}"/>
              </a:ext>
            </a:extLst>
          </p:cNvPr>
          <p:cNvSpPr txBox="1"/>
          <p:nvPr/>
        </p:nvSpPr>
        <p:spPr>
          <a:xfrm>
            <a:off x="755211" y="4265760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12.</a:t>
            </a:r>
            <a:r>
              <a:rPr lang="en-US" sz="1200" dirty="0">
                <a:solidFill>
                  <a:schemeClr val="bg2"/>
                </a:solidFill>
              </a:rPr>
              <a:t> Process of analysis. Energy prediction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45369F3-4F97-9C71-CE01-3F04812A774C}"/>
              </a:ext>
            </a:extLst>
          </p:cNvPr>
          <p:cNvGrpSpPr/>
          <p:nvPr/>
        </p:nvGrpSpPr>
        <p:grpSpPr>
          <a:xfrm>
            <a:off x="1393280" y="3363898"/>
            <a:ext cx="2669744" cy="956638"/>
            <a:chOff x="211557" y="3059258"/>
            <a:chExt cx="7407241" cy="2654203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A966A627-8B54-9B76-CF0D-33BCBCE3F430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DED8F1C1-F534-C9EA-473C-B13F37551C1B}"/>
                  </a:ext>
                </a:extLst>
              </p:cNvPr>
              <p:cNvCxnSpPr>
                <a:stCxn id="104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7C902F6A-0A61-D9DB-C6B4-5EDDC316B829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82762BE3-E64D-65FF-0512-A282579DA82D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33B3A1AC-D0F1-E5DD-3671-83D1F3C9A4C7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04" name="Oval 103">
                      <a:extLst>
                        <a:ext uri="{FF2B5EF4-FFF2-40B4-BE49-F238E27FC236}">
                          <a16:creationId xmlns:a16="http://schemas.microsoft.com/office/drawing/2014/main" id="{201CDE14-4BE5-C57F-8DCE-603D20F1789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05" name="Oval 104">
                      <a:extLst>
                        <a:ext uri="{FF2B5EF4-FFF2-40B4-BE49-F238E27FC236}">
                          <a16:creationId xmlns:a16="http://schemas.microsoft.com/office/drawing/2014/main" id="{45194DBB-62C1-BDDC-7C9F-859FF33781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0" name="Oval 99">
                    <a:extLst>
                      <a:ext uri="{FF2B5EF4-FFF2-40B4-BE49-F238E27FC236}">
                        <a16:creationId xmlns:a16="http://schemas.microsoft.com/office/drawing/2014/main" id="{7501E66D-C414-9990-7A44-B5DA77D8495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7AD294DF-9D93-242C-B5FD-5928400F86B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Straight Connector 101">
                    <a:extLst>
                      <a:ext uri="{FF2B5EF4-FFF2-40B4-BE49-F238E27FC236}">
                        <a16:creationId xmlns:a16="http://schemas.microsoft.com/office/drawing/2014/main" id="{04692FE4-6DBE-4757-D157-F3DDF87C279E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Straight Connector 102">
                    <a:extLst>
                      <a:ext uri="{FF2B5EF4-FFF2-40B4-BE49-F238E27FC236}">
                        <a16:creationId xmlns:a16="http://schemas.microsoft.com/office/drawing/2014/main" id="{D6E5615F-8CF8-124D-D4A0-545BDFD36FC4}"/>
                      </a:ext>
                    </a:extLst>
                  </p:cNvPr>
                  <p:cNvCxnSpPr>
                    <a:cxnSpLocks/>
                    <a:endCxn id="98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455743BB-D2EA-5C3F-14F5-2E8E566F81B6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D2DBA788-20F7-BC50-BB5B-1C1869FAE2E7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8249896-2A54-71F4-0517-BA160FB180DF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2B0B6BD-438F-967A-F342-74F2DC26DC04}"/>
              </a:ext>
            </a:extLst>
          </p:cNvPr>
          <p:cNvGrpSpPr/>
          <p:nvPr/>
        </p:nvGrpSpPr>
        <p:grpSpPr>
          <a:xfrm>
            <a:off x="5072118" y="3372655"/>
            <a:ext cx="2669744" cy="956638"/>
            <a:chOff x="211557" y="3059258"/>
            <a:chExt cx="7407241" cy="2654203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99094A3E-D3BF-B6F4-2B0D-2A673C9B80AC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FD4912E0-F342-F86B-687C-A150E8429CBA}"/>
                  </a:ext>
                </a:extLst>
              </p:cNvPr>
              <p:cNvCxnSpPr>
                <a:stCxn id="119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68FFC97D-7B17-3D94-E393-4319140A2842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D3F8C763-4118-055A-FEB0-195CFB70137C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222E102F-9221-5786-613A-9A8D94DE5B31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19" name="Oval 118">
                      <a:extLst>
                        <a:ext uri="{FF2B5EF4-FFF2-40B4-BE49-F238E27FC236}">
                          <a16:creationId xmlns:a16="http://schemas.microsoft.com/office/drawing/2014/main" id="{FB5E8A9C-98D4-7833-4FCE-5A0E1D7BF91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20" name="Oval 119">
                      <a:extLst>
                        <a:ext uri="{FF2B5EF4-FFF2-40B4-BE49-F238E27FC236}">
                          <a16:creationId xmlns:a16="http://schemas.microsoft.com/office/drawing/2014/main" id="{A08C806C-FE20-AA74-6F48-7B0627F7B5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E04E7F02-B86E-5F90-08A5-2C4AB7D56E6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16" name="Straight Connector 115">
                    <a:extLst>
                      <a:ext uri="{FF2B5EF4-FFF2-40B4-BE49-F238E27FC236}">
                        <a16:creationId xmlns:a16="http://schemas.microsoft.com/office/drawing/2014/main" id="{84EF9429-9367-3E1C-D80C-BB7DA409EAC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Straight Connector 116">
                    <a:extLst>
                      <a:ext uri="{FF2B5EF4-FFF2-40B4-BE49-F238E27FC236}">
                        <a16:creationId xmlns:a16="http://schemas.microsoft.com/office/drawing/2014/main" id="{B692DEA9-0EC0-5EBD-2B27-9AC55D21EBF8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Straight Connector 117">
                    <a:extLst>
                      <a:ext uri="{FF2B5EF4-FFF2-40B4-BE49-F238E27FC236}">
                        <a16:creationId xmlns:a16="http://schemas.microsoft.com/office/drawing/2014/main" id="{DA6AC39E-1CD0-63E7-DEE2-5A90278142BD}"/>
                      </a:ext>
                    </a:extLst>
                  </p:cNvPr>
                  <p:cNvCxnSpPr>
                    <a:cxnSpLocks/>
                    <a:endCxn id="11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B7E1331E-7452-A6C5-8515-DC7F190C8138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9A5C5FB5-D51B-F728-4D8C-C4F3C03C7B52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550CA3E-9AF2-5E83-4ED4-8B59C76F7ABB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1" name="!!PDS1Arrow">
            <a:extLst>
              <a:ext uri="{FF2B5EF4-FFF2-40B4-BE49-F238E27FC236}">
                <a16:creationId xmlns:a16="http://schemas.microsoft.com/office/drawing/2014/main" id="{1C85AC65-5AED-D04C-D766-2F81D58B8FE1}"/>
              </a:ext>
            </a:extLst>
          </p:cNvPr>
          <p:cNvCxnSpPr>
            <a:cxnSpLocks/>
          </p:cNvCxnSpPr>
          <p:nvPr/>
        </p:nvCxnSpPr>
        <p:spPr>
          <a:xfrm flipV="1">
            <a:off x="5811314" y="2486383"/>
            <a:ext cx="568121" cy="102268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!!PBS1Arrow">
            <a:extLst>
              <a:ext uri="{FF2B5EF4-FFF2-40B4-BE49-F238E27FC236}">
                <a16:creationId xmlns:a16="http://schemas.microsoft.com/office/drawing/2014/main" id="{6DA036F9-F29D-F7F8-1F9A-B5D3E36B4288}"/>
              </a:ext>
            </a:extLst>
          </p:cNvPr>
          <p:cNvCxnSpPr>
            <a:cxnSpLocks/>
          </p:cNvCxnSpPr>
          <p:nvPr/>
        </p:nvCxnSpPr>
        <p:spPr>
          <a:xfrm flipV="1">
            <a:off x="5339407" y="2492256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!!PCS1Arrow">
            <a:extLst>
              <a:ext uri="{FF2B5EF4-FFF2-40B4-BE49-F238E27FC236}">
                <a16:creationId xmlns:a16="http://schemas.microsoft.com/office/drawing/2014/main" id="{A300787A-81B2-5A1F-EB15-C0AE05BCFB1E}"/>
              </a:ext>
            </a:extLst>
          </p:cNvPr>
          <p:cNvCxnSpPr>
            <a:cxnSpLocks/>
          </p:cNvCxnSpPr>
          <p:nvPr/>
        </p:nvCxnSpPr>
        <p:spPr>
          <a:xfrm flipH="1" flipV="1">
            <a:off x="6415285" y="2529365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!!PES1Arrow">
            <a:extLst>
              <a:ext uri="{FF2B5EF4-FFF2-40B4-BE49-F238E27FC236}">
                <a16:creationId xmlns:a16="http://schemas.microsoft.com/office/drawing/2014/main" id="{C45CF602-6659-D427-497F-11A71234B43B}"/>
              </a:ext>
            </a:extLst>
          </p:cNvPr>
          <p:cNvCxnSpPr>
            <a:cxnSpLocks/>
          </p:cNvCxnSpPr>
          <p:nvPr/>
        </p:nvCxnSpPr>
        <p:spPr>
          <a:xfrm flipH="1" flipV="1">
            <a:off x="6451521" y="2494407"/>
            <a:ext cx="431552" cy="996426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BEB39AAF-57BD-9B34-DC33-287B892300BC}"/>
              </a:ext>
            </a:extLst>
          </p:cNvPr>
          <p:cNvCxnSpPr>
            <a:cxnSpLocks/>
          </p:cNvCxnSpPr>
          <p:nvPr/>
        </p:nvCxnSpPr>
        <p:spPr>
          <a:xfrm flipV="1">
            <a:off x="2084089" y="2494407"/>
            <a:ext cx="606120" cy="1010019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F0EC859A-8887-6C09-375E-F8F201736C88}"/>
              </a:ext>
            </a:extLst>
          </p:cNvPr>
          <p:cNvCxnSpPr>
            <a:cxnSpLocks/>
          </p:cNvCxnSpPr>
          <p:nvPr/>
        </p:nvCxnSpPr>
        <p:spPr>
          <a:xfrm flipV="1">
            <a:off x="1650181" y="2500280"/>
            <a:ext cx="1003792" cy="106822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585F07EB-42A7-88AA-36A8-3EFF4C6D2E47}"/>
              </a:ext>
            </a:extLst>
          </p:cNvPr>
          <p:cNvCxnSpPr>
            <a:cxnSpLocks/>
          </p:cNvCxnSpPr>
          <p:nvPr/>
        </p:nvCxnSpPr>
        <p:spPr>
          <a:xfrm flipH="1" flipV="1">
            <a:off x="2726059" y="2537389"/>
            <a:ext cx="215720" cy="111936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A085D047-9FB6-22EC-748D-D6E00E4A9621}"/>
              </a:ext>
            </a:extLst>
          </p:cNvPr>
          <p:cNvCxnSpPr>
            <a:cxnSpLocks/>
          </p:cNvCxnSpPr>
          <p:nvPr/>
        </p:nvCxnSpPr>
        <p:spPr>
          <a:xfrm flipH="1" flipV="1">
            <a:off x="2744835" y="2475731"/>
            <a:ext cx="570445" cy="104364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A3671B3F-A982-AFFA-3F9A-EBE00021C292}"/>
              </a:ext>
            </a:extLst>
          </p:cNvPr>
          <p:cNvCxnSpPr>
            <a:cxnSpLocks/>
          </p:cNvCxnSpPr>
          <p:nvPr/>
        </p:nvCxnSpPr>
        <p:spPr>
          <a:xfrm flipH="1" flipV="1">
            <a:off x="2709464" y="2524986"/>
            <a:ext cx="29425" cy="1015102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022C87FA-BD6B-A614-8E53-78D21FD92865}"/>
              </a:ext>
            </a:extLst>
          </p:cNvPr>
          <p:cNvCxnSpPr>
            <a:cxnSpLocks/>
          </p:cNvCxnSpPr>
          <p:nvPr/>
        </p:nvCxnSpPr>
        <p:spPr>
          <a:xfrm flipH="1" flipV="1">
            <a:off x="2824264" y="2511488"/>
            <a:ext cx="1181458" cy="1039355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!!PAS1Arrow">
            <a:extLst>
              <a:ext uri="{FF2B5EF4-FFF2-40B4-BE49-F238E27FC236}">
                <a16:creationId xmlns:a16="http://schemas.microsoft.com/office/drawing/2014/main" id="{7CC2F63C-01F0-FEE3-210A-4CBBD0BF3F04}"/>
              </a:ext>
            </a:extLst>
          </p:cNvPr>
          <p:cNvCxnSpPr>
            <a:cxnSpLocks/>
          </p:cNvCxnSpPr>
          <p:nvPr/>
        </p:nvCxnSpPr>
        <p:spPr>
          <a:xfrm flipH="1" flipV="1">
            <a:off x="6489910" y="2480776"/>
            <a:ext cx="1173412" cy="106078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!!Controlrpreddist">
            <a:extLst>
              <a:ext uri="{FF2B5EF4-FFF2-40B4-BE49-F238E27FC236}">
                <a16:creationId xmlns:a16="http://schemas.microsoft.com/office/drawing/2014/main" id="{12D6393F-2AFA-6420-E313-65D36DDF89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62581" y="996548"/>
            <a:ext cx="1552616" cy="1411469"/>
          </a:xfrm>
          <a:prstGeom prst="roundRect">
            <a:avLst/>
          </a:prstGeom>
        </p:spPr>
      </p:pic>
      <p:pic>
        <p:nvPicPr>
          <p:cNvPr id="7" name="!!PFS1rpreddist">
            <a:extLst>
              <a:ext uri="{FF2B5EF4-FFF2-40B4-BE49-F238E27FC236}">
                <a16:creationId xmlns:a16="http://schemas.microsoft.com/office/drawing/2014/main" id="{9C644A23-231F-192E-297F-1F94FAA62B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30679" y="963818"/>
            <a:ext cx="1552616" cy="1411469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A195F0-4634-FEB9-5B8C-CB1EE050E6EC}"/>
              </a:ext>
            </a:extLst>
          </p:cNvPr>
          <p:cNvSpPr txBox="1"/>
          <p:nvPr/>
        </p:nvSpPr>
        <p:spPr>
          <a:xfrm>
            <a:off x="2073793" y="573167"/>
            <a:ext cx="130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Baseline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CC977C-84CC-F6F8-3C6B-795EAFDC7627}"/>
              </a:ext>
            </a:extLst>
          </p:cNvPr>
          <p:cNvSpPr txBox="1"/>
          <p:nvPr/>
        </p:nvSpPr>
        <p:spPr>
          <a:xfrm>
            <a:off x="5680378" y="577217"/>
            <a:ext cx="145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>
                <a:solidFill>
                  <a:schemeClr val="bg2"/>
                </a:solidFill>
              </a:rPr>
              <a:t>F1 Missing</a:t>
            </a:r>
          </a:p>
        </p:txBody>
      </p:sp>
    </p:spTree>
    <p:extLst>
      <p:ext uri="{BB962C8B-B14F-4D97-AF65-F5344CB8AC3E}">
        <p14:creationId xmlns:p14="http://schemas.microsoft.com/office/powerpoint/2010/main" val="39425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FB09F-248F-6A68-0F5F-90373C8C3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Controlrpreddist">
            <a:extLst>
              <a:ext uri="{FF2B5EF4-FFF2-40B4-BE49-F238E27FC236}">
                <a16:creationId xmlns:a16="http://schemas.microsoft.com/office/drawing/2014/main" id="{A0B2627C-F48F-F7C1-30D5-1913E688FA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49697" y="857250"/>
            <a:ext cx="3771900" cy="3429000"/>
          </a:xfrm>
          <a:prstGeom prst="roundRect">
            <a:avLst/>
          </a:prstGeom>
        </p:spPr>
      </p:pic>
      <p:pic>
        <p:nvPicPr>
          <p:cNvPr id="10" name="!!PFS1rpreddist">
            <a:extLst>
              <a:ext uri="{FF2B5EF4-FFF2-40B4-BE49-F238E27FC236}">
                <a16:creationId xmlns:a16="http://schemas.microsoft.com/office/drawing/2014/main" id="{55CA5C19-54C6-267C-7624-6EB7684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49697" y="857250"/>
            <a:ext cx="3771900" cy="3429000"/>
          </a:xfrm>
          <a:prstGeom prst="round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26D9F54-1BEA-D93F-9008-7FEB75B9AC53}"/>
              </a:ext>
            </a:extLst>
          </p:cNvPr>
          <p:cNvSpPr txBox="1"/>
          <p:nvPr/>
        </p:nvSpPr>
        <p:spPr>
          <a:xfrm>
            <a:off x="1222152" y="1239104"/>
            <a:ext cx="1614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It’s shifted!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50AD2A-7228-D4F7-719D-1CB9EEBBA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6252A-6BBD-80CF-C729-08D6ABDB43D1}"/>
              </a:ext>
            </a:extLst>
          </p:cNvPr>
          <p:cNvSpPr txBox="1"/>
          <p:nvPr/>
        </p:nvSpPr>
        <p:spPr>
          <a:xfrm>
            <a:off x="4149948" y="4306577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13.</a:t>
            </a:r>
            <a:r>
              <a:rPr lang="en-US" sz="1200" dirty="0">
                <a:solidFill>
                  <a:schemeClr val="bg2"/>
                </a:solidFill>
              </a:rPr>
              <a:t> Comparing energy predictions</a:t>
            </a:r>
          </a:p>
        </p:txBody>
      </p:sp>
      <p:pic>
        <p:nvPicPr>
          <p:cNvPr id="13" name="!!controlepreddist">
            <a:extLst>
              <a:ext uri="{FF2B5EF4-FFF2-40B4-BE49-F238E27FC236}">
                <a16:creationId xmlns:a16="http://schemas.microsoft.com/office/drawing/2014/main" id="{EA28F6E7-A4AB-D02D-B84E-F71BDB8184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49697" y="857250"/>
            <a:ext cx="3771900" cy="3429000"/>
          </a:xfrm>
          <a:prstGeom prst="round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6463CB-3A7F-40EA-91F9-C2F2CE545759}"/>
              </a:ext>
            </a:extLst>
          </p:cNvPr>
          <p:cNvCxnSpPr>
            <a:cxnSpLocks/>
          </p:cNvCxnSpPr>
          <p:nvPr/>
        </p:nvCxnSpPr>
        <p:spPr>
          <a:xfrm>
            <a:off x="2944969" y="1423770"/>
            <a:ext cx="2726028" cy="0"/>
          </a:xfrm>
          <a:prstGeom prst="line">
            <a:avLst/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811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C1F7C-0048-DC2F-ACFB-E3F602093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Controlrpreddist">
            <a:extLst>
              <a:ext uri="{FF2B5EF4-FFF2-40B4-BE49-F238E27FC236}">
                <a16:creationId xmlns:a16="http://schemas.microsoft.com/office/drawing/2014/main" id="{64C83A3F-8E37-C43A-446F-171F4918C2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49948" y="857365"/>
            <a:ext cx="3771649" cy="3428771"/>
          </a:xfrm>
          <a:prstGeom prst="roundRect">
            <a:avLst/>
          </a:prstGeom>
        </p:spPr>
      </p:pic>
      <p:pic>
        <p:nvPicPr>
          <p:cNvPr id="8" name="!!PFS1rpreddist">
            <a:extLst>
              <a:ext uri="{FF2B5EF4-FFF2-40B4-BE49-F238E27FC236}">
                <a16:creationId xmlns:a16="http://schemas.microsoft.com/office/drawing/2014/main" id="{8A44DFB0-0AD5-D52B-34B6-3475E4C057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49947" y="857364"/>
            <a:ext cx="3771650" cy="3428773"/>
          </a:xfrm>
          <a:prstGeom prst="round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FCA021-A547-74E4-793A-97F47EE63EF1}"/>
              </a:ext>
            </a:extLst>
          </p:cNvPr>
          <p:cNvSpPr txBox="1"/>
          <p:nvPr/>
        </p:nvSpPr>
        <p:spPr>
          <a:xfrm>
            <a:off x="1222152" y="1100604"/>
            <a:ext cx="1614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The peaks match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BCE7BF-1938-1FEE-9904-F31DE7B6772E}"/>
              </a:ext>
            </a:extLst>
          </p:cNvPr>
          <p:cNvSpPr txBox="1"/>
          <p:nvPr/>
        </p:nvSpPr>
        <p:spPr>
          <a:xfrm>
            <a:off x="1222153" y="2141528"/>
            <a:ext cx="1614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The widths match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67B0D9-FFF2-7BA1-3FB2-75B526AAF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530094-D548-C7D5-BF66-D982CACFBB68}"/>
              </a:ext>
            </a:extLst>
          </p:cNvPr>
          <p:cNvSpPr txBox="1"/>
          <p:nvPr/>
        </p:nvSpPr>
        <p:spPr>
          <a:xfrm>
            <a:off x="4149948" y="4306577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14.</a:t>
            </a:r>
            <a:r>
              <a:rPr lang="en-US" sz="1200" dirty="0">
                <a:solidFill>
                  <a:schemeClr val="bg2"/>
                </a:solidFill>
              </a:rPr>
              <a:t> Comparing energy predictions. Offset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D4A152-E069-3775-7474-65D10946D358}"/>
              </a:ext>
            </a:extLst>
          </p:cNvPr>
          <p:cNvSpPr txBox="1"/>
          <p:nvPr/>
        </p:nvSpPr>
        <p:spPr>
          <a:xfrm>
            <a:off x="1222152" y="3395817"/>
            <a:ext cx="1614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The tails match</a:t>
            </a:r>
          </a:p>
        </p:txBody>
      </p:sp>
      <p:pic>
        <p:nvPicPr>
          <p:cNvPr id="13" name="!!controlepreddist">
            <a:extLst>
              <a:ext uri="{FF2B5EF4-FFF2-40B4-BE49-F238E27FC236}">
                <a16:creationId xmlns:a16="http://schemas.microsoft.com/office/drawing/2014/main" id="{9E509D8F-2571-95B2-4BBB-7D5F112D43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49946" y="857250"/>
            <a:ext cx="3771900" cy="3429000"/>
          </a:xfrm>
          <a:prstGeom prst="round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95C132-0DBF-C2A2-FB02-FD2A576B09C9}"/>
              </a:ext>
            </a:extLst>
          </p:cNvPr>
          <p:cNvCxnSpPr>
            <a:cxnSpLocks/>
          </p:cNvCxnSpPr>
          <p:nvPr/>
        </p:nvCxnSpPr>
        <p:spPr>
          <a:xfrm flipV="1">
            <a:off x="2949262" y="2464694"/>
            <a:ext cx="2756079" cy="4422"/>
          </a:xfrm>
          <a:prstGeom prst="line">
            <a:avLst/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4CD81F-F856-6A64-78B5-A7E5C2606C33}"/>
              </a:ext>
            </a:extLst>
          </p:cNvPr>
          <p:cNvCxnSpPr>
            <a:cxnSpLocks/>
          </p:cNvCxnSpPr>
          <p:nvPr/>
        </p:nvCxnSpPr>
        <p:spPr>
          <a:xfrm>
            <a:off x="2944969" y="1423770"/>
            <a:ext cx="2807594" cy="0"/>
          </a:xfrm>
          <a:prstGeom prst="line">
            <a:avLst/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5402D03-5EBF-75DE-10CE-FFA5B53630DB}"/>
              </a:ext>
            </a:extLst>
          </p:cNvPr>
          <p:cNvCxnSpPr>
            <a:cxnSpLocks/>
          </p:cNvCxnSpPr>
          <p:nvPr/>
        </p:nvCxnSpPr>
        <p:spPr>
          <a:xfrm>
            <a:off x="2949262" y="3718983"/>
            <a:ext cx="2954533" cy="0"/>
          </a:xfrm>
          <a:prstGeom prst="line">
            <a:avLst/>
          </a:prstGeom>
          <a:ln>
            <a:solidFill>
              <a:schemeClr val="bg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93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46416-7A71-2F9B-D167-743F1F8B4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differencedist">
            <a:extLst>
              <a:ext uri="{FF2B5EF4-FFF2-40B4-BE49-F238E27FC236}">
                <a16:creationId xmlns:a16="http://schemas.microsoft.com/office/drawing/2014/main" id="{9032B080-EAC6-3CCE-2A53-2B7BC13D01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2073" y="877576"/>
            <a:ext cx="3771900" cy="3429000"/>
          </a:xfrm>
          <a:prstGeom prst="roundRect">
            <a:avLst/>
          </a:prstGeom>
        </p:spPr>
      </p:pic>
      <p:pic>
        <p:nvPicPr>
          <p:cNvPr id="3" name="!!controlepreddist">
            <a:extLst>
              <a:ext uri="{FF2B5EF4-FFF2-40B4-BE49-F238E27FC236}">
                <a16:creationId xmlns:a16="http://schemas.microsoft.com/office/drawing/2014/main" id="{8A10CB53-93E8-00D5-D685-E2855256E1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0" y="877576"/>
            <a:ext cx="3771900" cy="3429000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0381E1-A925-E67F-E13E-16CC2B290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0DDEC-5694-1214-160D-DC43DD725FC4}"/>
              </a:ext>
            </a:extLst>
          </p:cNvPr>
          <p:cNvSpPr txBox="1"/>
          <p:nvPr/>
        </p:nvSpPr>
        <p:spPr>
          <a:xfrm>
            <a:off x="4572000" y="4306577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13.</a:t>
            </a:r>
            <a:r>
              <a:rPr lang="en-US" sz="1200" dirty="0">
                <a:solidFill>
                  <a:schemeClr val="bg2"/>
                </a:solidFill>
              </a:rPr>
              <a:t> Comparing energy predictions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79BB9-3F88-140E-FABD-0D612D0F4727}"/>
              </a:ext>
            </a:extLst>
          </p:cNvPr>
          <p:cNvSpPr txBox="1"/>
          <p:nvPr/>
        </p:nvSpPr>
        <p:spPr>
          <a:xfrm>
            <a:off x="752073" y="4306576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15. </a:t>
            </a:r>
            <a:r>
              <a:rPr lang="en-US" sz="1200" dirty="0">
                <a:solidFill>
                  <a:schemeClr val="bg2"/>
                </a:solidFill>
              </a:rPr>
              <a:t>Energy difference distribution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A92D68-925E-A25A-448D-928DF7EC4C4C}"/>
              </a:ext>
            </a:extLst>
          </p:cNvPr>
          <p:cNvCxnSpPr>
            <a:cxnSpLocks/>
          </p:cNvCxnSpPr>
          <p:nvPr/>
        </p:nvCxnSpPr>
        <p:spPr>
          <a:xfrm>
            <a:off x="3163910" y="1296473"/>
            <a:ext cx="0" cy="250279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644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F9BF96-CD0D-EF4E-19AC-D56E7909D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!!PCS1comparerpreddist">
            <a:extLst>
              <a:ext uri="{FF2B5EF4-FFF2-40B4-BE49-F238E27FC236}">
                <a16:creationId xmlns:a16="http://schemas.microsoft.com/office/drawing/2014/main" id="{D6502C5E-1AE6-6644-6F87-9AD64523B1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54799" y="0"/>
            <a:ext cx="2794950" cy="2540864"/>
          </a:xfrm>
          <a:prstGeom prst="roundRect">
            <a:avLst/>
          </a:prstGeom>
        </p:spPr>
      </p:pic>
      <p:pic>
        <p:nvPicPr>
          <p:cNvPr id="3" name="!!controlepreddist">
            <a:extLst>
              <a:ext uri="{FF2B5EF4-FFF2-40B4-BE49-F238E27FC236}">
                <a16:creationId xmlns:a16="http://schemas.microsoft.com/office/drawing/2014/main" id="{579FA4FA-DF13-F290-904B-D34E6529D2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88775" y="2602636"/>
            <a:ext cx="2760975" cy="2509977"/>
          </a:xfrm>
          <a:prstGeom prst="roundRect">
            <a:avLst/>
          </a:prstGeom>
        </p:spPr>
      </p:pic>
      <p:pic>
        <p:nvPicPr>
          <p:cNvPr id="14" name="!!PES1comparerpreddist">
            <a:extLst>
              <a:ext uri="{FF2B5EF4-FFF2-40B4-BE49-F238E27FC236}">
                <a16:creationId xmlns:a16="http://schemas.microsoft.com/office/drawing/2014/main" id="{A9476123-E0D7-AB0A-5E42-1F41BAC706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74525" y="2602637"/>
            <a:ext cx="2794950" cy="2540864"/>
          </a:xfrm>
          <a:prstGeom prst="roundRect">
            <a:avLst/>
          </a:prstGeom>
        </p:spPr>
      </p:pic>
      <p:pic>
        <p:nvPicPr>
          <p:cNvPr id="4" name="!!PBS1comparerpreddist">
            <a:extLst>
              <a:ext uri="{FF2B5EF4-FFF2-40B4-BE49-F238E27FC236}">
                <a16:creationId xmlns:a16="http://schemas.microsoft.com/office/drawing/2014/main" id="{96360288-855F-10FD-1C49-2AF20D1201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74525" y="0"/>
            <a:ext cx="2794950" cy="2540864"/>
          </a:xfrm>
          <a:prstGeom prst="roundRect">
            <a:avLst/>
          </a:prstGeom>
        </p:spPr>
      </p:pic>
      <p:pic>
        <p:nvPicPr>
          <p:cNvPr id="8" name="!!PAs1comparerpreddist">
            <a:extLst>
              <a:ext uri="{FF2B5EF4-FFF2-40B4-BE49-F238E27FC236}">
                <a16:creationId xmlns:a16="http://schemas.microsoft.com/office/drawing/2014/main" id="{DE3C12BF-B844-DC43-8995-7908AEC386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4251" y="0"/>
            <a:ext cx="2794950" cy="2540864"/>
          </a:xfrm>
          <a:prstGeom prst="roundRect">
            <a:avLst/>
          </a:prstGeom>
        </p:spPr>
      </p:pic>
      <p:pic>
        <p:nvPicPr>
          <p:cNvPr id="16" name="!!PDS1comparerpreddist">
            <a:extLst>
              <a:ext uri="{FF2B5EF4-FFF2-40B4-BE49-F238E27FC236}">
                <a16:creationId xmlns:a16="http://schemas.microsoft.com/office/drawing/2014/main" id="{F8C68305-183C-F226-CFD0-E38C0DBC3D6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4251" y="2602637"/>
            <a:ext cx="2794950" cy="2540864"/>
          </a:xfrm>
          <a:prstGeom prst="round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217E25-455D-E5AA-5134-A04956C5E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26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413B8E-F0BD-0DD6-25BE-260CE549FB7D}"/>
              </a:ext>
            </a:extLst>
          </p:cNvPr>
          <p:cNvSpPr txBox="1"/>
          <p:nvPr/>
        </p:nvSpPr>
        <p:spPr>
          <a:xfrm>
            <a:off x="0" y="4838710"/>
            <a:ext cx="3507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Figures 16 (a)-(f)</a:t>
            </a:r>
            <a:endParaRPr lang="en-US" sz="1200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5C1F05C-2FD8-5021-12C2-6EA6B0A99EE8}"/>
                  </a:ext>
                </a:extLst>
              </p14:cNvPr>
              <p14:cNvContentPartPr/>
              <p14:nvPr/>
            </p14:nvContentPartPr>
            <p14:xfrm>
              <a:off x="1033646" y="97912"/>
              <a:ext cx="495360" cy="2096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5C1F05C-2FD8-5021-12C2-6EA6B0A99EE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24646" y="88912"/>
                <a:ext cx="513000" cy="21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1372B72-018B-098B-E124-F0B1A919D916}"/>
                  </a:ext>
                </a:extLst>
              </p14:cNvPr>
              <p14:cNvContentPartPr/>
              <p14:nvPr/>
            </p14:nvContentPartPr>
            <p14:xfrm>
              <a:off x="6928286" y="256672"/>
              <a:ext cx="898560" cy="21729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1372B72-018B-098B-E124-F0B1A919D91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19646" y="248032"/>
                <a:ext cx="916200" cy="21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3604B21-204F-3CF6-AC54-3F8B42D2EE73}"/>
                  </a:ext>
                </a:extLst>
              </p14:cNvPr>
              <p14:cNvContentPartPr/>
              <p14:nvPr/>
            </p14:nvContentPartPr>
            <p14:xfrm>
              <a:off x="3901766" y="2853712"/>
              <a:ext cx="1019160" cy="2066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3604B21-204F-3CF6-AC54-3F8B42D2EE7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92766" y="2845072"/>
                <a:ext cx="1036800" cy="208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D9FCCFB-CA09-37E1-6BA3-A761343C7923}"/>
                  </a:ext>
                </a:extLst>
              </p14:cNvPr>
              <p14:cNvContentPartPr/>
              <p14:nvPr/>
            </p14:nvContentPartPr>
            <p14:xfrm>
              <a:off x="4150080" y="309660"/>
              <a:ext cx="421920" cy="5857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D9FCCFB-CA09-37E1-6BA3-A761343C792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41080" y="300666"/>
                <a:ext cx="439560" cy="6033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2E0F1AA-0DF9-336B-792E-2F5C63C178E0}"/>
                  </a:ext>
                </a:extLst>
              </p14:cNvPr>
              <p14:cNvContentPartPr/>
              <p14:nvPr/>
            </p14:nvContentPartPr>
            <p14:xfrm>
              <a:off x="1126449" y="2865421"/>
              <a:ext cx="512640" cy="448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2E0F1AA-0DF9-336B-792E-2F5C63C178E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17449" y="2856421"/>
                <a:ext cx="530280" cy="46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9078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>
          <a:extLst>
            <a:ext uri="{FF2B5EF4-FFF2-40B4-BE49-F238E27FC236}">
              <a16:creationId xmlns:a16="http://schemas.microsoft.com/office/drawing/2014/main" id="{9447A5BA-3E2E-5E6A-7050-35420A916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2;p42">
            <a:extLst>
              <a:ext uri="{FF2B5EF4-FFF2-40B4-BE49-F238E27FC236}">
                <a16:creationId xmlns:a16="http://schemas.microsoft.com/office/drawing/2014/main" id="{A262EA7F-1CFD-7141-888E-A8C5598297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59714" y="764025"/>
            <a:ext cx="20312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bg2"/>
                </a:solidFill>
              </a:rPr>
              <a:t>Conclusion</a:t>
            </a:r>
            <a:endParaRPr sz="2500" b="1" dirty="0">
              <a:solidFill>
                <a:schemeClr val="bg2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593ED00-2653-F174-9A71-175B6AB8F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34519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82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ED0ADCD-75CC-4A3F-A1E4-B0048203F976}" type="slidenum">
              <a:rPr lang="en-US" smtClean="0">
                <a:solidFill>
                  <a:schemeClr val="bg2"/>
                </a:solidFill>
              </a:rPr>
              <a:pPr/>
              <a:t>27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Google Shape;462;p42">
            <a:extLst>
              <a:ext uri="{FF2B5EF4-FFF2-40B4-BE49-F238E27FC236}">
                <a16:creationId xmlns:a16="http://schemas.microsoft.com/office/drawing/2014/main" id="{19D54400-3790-30B8-822E-0CEE4A24700F}"/>
              </a:ext>
            </a:extLst>
          </p:cNvPr>
          <p:cNvSpPr txBox="1">
            <a:spLocks/>
          </p:cNvSpPr>
          <p:nvPr/>
        </p:nvSpPr>
        <p:spPr>
          <a:xfrm>
            <a:off x="4365949" y="764025"/>
            <a:ext cx="333255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9pPr>
          </a:lstStyle>
          <a:p>
            <a:r>
              <a:rPr lang="en-US" sz="2500" dirty="0">
                <a:solidFill>
                  <a:schemeClr val="bg2"/>
                </a:solidFill>
                <a:latin typeface="Playfair Display" panose="00000500000000000000" pitchFamily="2" charset="0"/>
              </a:rPr>
              <a:t>Acknowledgements</a:t>
            </a:r>
          </a:p>
        </p:txBody>
      </p:sp>
      <p:sp>
        <p:nvSpPr>
          <p:cNvPr id="7" name="Google Shape;463;p42">
            <a:extLst>
              <a:ext uri="{FF2B5EF4-FFF2-40B4-BE49-F238E27FC236}">
                <a16:creationId xmlns:a16="http://schemas.microsoft.com/office/drawing/2014/main" id="{759EAEEA-AA9D-C107-77BA-EEB1C9FF1BC4}"/>
              </a:ext>
            </a:extLst>
          </p:cNvPr>
          <p:cNvSpPr txBox="1">
            <a:spLocks/>
          </p:cNvSpPr>
          <p:nvPr/>
        </p:nvSpPr>
        <p:spPr>
          <a:xfrm>
            <a:off x="4365949" y="1336725"/>
            <a:ext cx="3907808" cy="33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Research Supervisor: Dr. Pekka Sinervo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Professor: Dr. Miriam Diamond</a:t>
            </a: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Post Doctoral Fellow: Dr. Madeleine Zurowski</a:t>
            </a: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Graduate Student: Warren Perry</a:t>
            </a:r>
          </a:p>
          <a:p>
            <a:pPr marL="0" indent="0" algn="l">
              <a:buSzPts val="1100"/>
            </a:pPr>
            <a:endParaRPr lang="en-US" dirty="0">
              <a:solidFill>
                <a:schemeClr val="bg2"/>
              </a:solidFill>
            </a:endParaRP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We acknowledge the support of the Natural Sciences and Engineering Research Council of Canada (NSERC).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  <a:p>
            <a:pPr marL="0" indent="0" algn="l">
              <a:spcAft>
                <a:spcPts val="900"/>
              </a:spcAft>
              <a:buSzPts val="1100"/>
            </a:pPr>
            <a:r>
              <a:rPr lang="en-US" dirty="0">
                <a:solidFill>
                  <a:schemeClr val="bg2"/>
                </a:solidFill>
              </a:rPr>
              <a:t>Nous </a:t>
            </a:r>
            <a:r>
              <a:rPr lang="en-US" dirty="0" err="1">
                <a:solidFill>
                  <a:schemeClr val="bg2"/>
                </a:solidFill>
              </a:rPr>
              <a:t>remercions</a:t>
            </a:r>
            <a:r>
              <a:rPr lang="en-US" dirty="0">
                <a:solidFill>
                  <a:schemeClr val="bg2"/>
                </a:solidFill>
              </a:rPr>
              <a:t> le Conseil de </a:t>
            </a:r>
            <a:r>
              <a:rPr lang="en-US" dirty="0" err="1">
                <a:solidFill>
                  <a:schemeClr val="bg2"/>
                </a:solidFill>
              </a:rPr>
              <a:t>recherches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sciences </a:t>
            </a:r>
            <a:r>
              <a:rPr lang="en-US" dirty="0" err="1">
                <a:solidFill>
                  <a:schemeClr val="bg2"/>
                </a:solidFill>
              </a:rPr>
              <a:t>naturelles</a:t>
            </a:r>
            <a:r>
              <a:rPr lang="en-US" dirty="0">
                <a:solidFill>
                  <a:schemeClr val="bg2"/>
                </a:solidFill>
              </a:rPr>
              <a:t> et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génie du Canada (CRSNG) de son </a:t>
            </a:r>
            <a:r>
              <a:rPr lang="en-US" dirty="0" err="1">
                <a:solidFill>
                  <a:schemeClr val="bg2"/>
                </a:solidFill>
              </a:rPr>
              <a:t>soutien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 marL="0" indent="0" algn="l">
              <a:spcAft>
                <a:spcPts val="900"/>
              </a:spcAft>
              <a:buSzPts val="1100"/>
            </a:pP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A663ECF8-B021-A729-3BAA-EE4C38C74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13" y="3672506"/>
            <a:ext cx="138112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E9AD99-C0DC-1178-DF97-A704E52C2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263" y="3669421"/>
            <a:ext cx="1287887" cy="672921"/>
          </a:xfrm>
          <a:prstGeom prst="rect">
            <a:avLst/>
          </a:prstGeom>
        </p:spPr>
      </p:pic>
      <p:sp>
        <p:nvSpPr>
          <p:cNvPr id="9" name="Google Shape;463;p42">
            <a:extLst>
              <a:ext uri="{FF2B5EF4-FFF2-40B4-BE49-F238E27FC236}">
                <a16:creationId xmlns:a16="http://schemas.microsoft.com/office/drawing/2014/main" id="{2ACD6FCF-9536-77C7-ECA6-5BB0D33E5EED}"/>
              </a:ext>
            </a:extLst>
          </p:cNvPr>
          <p:cNvSpPr txBox="1">
            <a:spLocks/>
          </p:cNvSpPr>
          <p:nvPr/>
        </p:nvSpPr>
        <p:spPr>
          <a:xfrm>
            <a:off x="1059714" y="1336724"/>
            <a:ext cx="3001424" cy="205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We present a method to recover information from dark matter detectors with broken sensors.</a:t>
            </a:r>
          </a:p>
          <a:p>
            <a:pPr marL="0" indent="0" algn="l">
              <a:buSzPts val="1100"/>
            </a:pPr>
            <a:r>
              <a:rPr lang="en-US" sz="700" dirty="0">
                <a:solidFill>
                  <a:srgbClr val="F2F2F2"/>
                </a:solidFill>
              </a:rPr>
              <a:t>d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We successfully predict the radius to around the same quality as when the detector is fully working. The energy prediction behaves a bit differently.</a:t>
            </a:r>
          </a:p>
        </p:txBody>
      </p:sp>
    </p:spTree>
    <p:extLst>
      <p:ext uri="{BB962C8B-B14F-4D97-AF65-F5344CB8AC3E}">
        <p14:creationId xmlns:p14="http://schemas.microsoft.com/office/powerpoint/2010/main" val="320444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>
          <a:extLst>
            <a:ext uri="{FF2B5EF4-FFF2-40B4-BE49-F238E27FC236}">
              <a16:creationId xmlns:a16="http://schemas.microsoft.com/office/drawing/2014/main" id="{F66FCB4D-EAB7-68ED-E467-6B008C5CD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E0786FD-0201-5D2D-9548-94174B08D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34519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82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ED0ADCD-75CC-4A3F-A1E4-B0048203F976}" type="slidenum">
              <a:rPr lang="en-US" smtClean="0">
                <a:solidFill>
                  <a:schemeClr val="bg2"/>
                </a:solidFill>
              </a:rPr>
              <a:pPr/>
              <a:t>28</a:t>
            </a:fld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2498B-FD90-7F76-6065-42C8A2AD9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947" y="958868"/>
            <a:ext cx="6774106" cy="32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2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>
          <a:extLst>
            <a:ext uri="{FF2B5EF4-FFF2-40B4-BE49-F238E27FC236}">
              <a16:creationId xmlns:a16="http://schemas.microsoft.com/office/drawing/2014/main" id="{B4FD8DA4-3D94-A323-01BE-DAC5A4458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2;p42">
            <a:extLst>
              <a:ext uri="{FF2B5EF4-FFF2-40B4-BE49-F238E27FC236}">
                <a16:creationId xmlns:a16="http://schemas.microsoft.com/office/drawing/2014/main" id="{A1176BB2-8456-0791-80E0-79485B31592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59714" y="764025"/>
            <a:ext cx="20312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bg2"/>
                </a:solidFill>
              </a:rPr>
              <a:t>Conclusion</a:t>
            </a:r>
            <a:endParaRPr sz="2500" b="1" dirty="0">
              <a:solidFill>
                <a:schemeClr val="bg2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3E0F51D-383A-8A5A-78B9-82FDE3239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4834519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82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ED0ADCD-75CC-4A3F-A1E4-B0048203F976}" type="slidenum">
              <a:rPr lang="en-US" smtClean="0">
                <a:solidFill>
                  <a:schemeClr val="bg2"/>
                </a:solidFill>
              </a:rPr>
              <a:pPr/>
              <a:t>29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Google Shape;462;p42">
            <a:extLst>
              <a:ext uri="{FF2B5EF4-FFF2-40B4-BE49-F238E27FC236}">
                <a16:creationId xmlns:a16="http://schemas.microsoft.com/office/drawing/2014/main" id="{1BCEF613-65FC-D9DF-2622-1C69734833BD}"/>
              </a:ext>
            </a:extLst>
          </p:cNvPr>
          <p:cNvSpPr txBox="1">
            <a:spLocks/>
          </p:cNvSpPr>
          <p:nvPr/>
        </p:nvSpPr>
        <p:spPr>
          <a:xfrm>
            <a:off x="4365949" y="764025"/>
            <a:ext cx="333255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utfit Medium"/>
              <a:buNone/>
              <a:defRPr sz="3500" b="0" i="0" u="none" strike="noStrike" cap="none">
                <a:solidFill>
                  <a:schemeClr val="dk1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9pPr>
          </a:lstStyle>
          <a:p>
            <a:r>
              <a:rPr lang="en-US" sz="2500" dirty="0">
                <a:solidFill>
                  <a:schemeClr val="bg2"/>
                </a:solidFill>
                <a:latin typeface="Playfair Display" panose="00000500000000000000" pitchFamily="2" charset="0"/>
              </a:rPr>
              <a:t>Acknowledgements</a:t>
            </a:r>
          </a:p>
        </p:txBody>
      </p:sp>
      <p:sp>
        <p:nvSpPr>
          <p:cNvPr id="7" name="Google Shape;463;p42">
            <a:extLst>
              <a:ext uri="{FF2B5EF4-FFF2-40B4-BE49-F238E27FC236}">
                <a16:creationId xmlns:a16="http://schemas.microsoft.com/office/drawing/2014/main" id="{5C4CB8B2-4103-1E98-859D-C10DD8565B72}"/>
              </a:ext>
            </a:extLst>
          </p:cNvPr>
          <p:cNvSpPr txBox="1">
            <a:spLocks/>
          </p:cNvSpPr>
          <p:nvPr/>
        </p:nvSpPr>
        <p:spPr>
          <a:xfrm>
            <a:off x="4365949" y="1336725"/>
            <a:ext cx="3907808" cy="33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Research Supervisor: Dr. Pekka Sinervo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Professor: Dr. Miriam Diamond</a:t>
            </a: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Post Doctoral Fellow: Dr. Madeleine Zurowski</a:t>
            </a: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Graduate Student: Warren Perry</a:t>
            </a:r>
          </a:p>
          <a:p>
            <a:pPr marL="0" indent="0" algn="l">
              <a:buSzPts val="1100"/>
            </a:pPr>
            <a:endParaRPr lang="en-US" dirty="0">
              <a:solidFill>
                <a:schemeClr val="bg2"/>
              </a:solidFill>
            </a:endParaRPr>
          </a:p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We acknowledge the support of the Natural Sciences and Engineering Research Council of Canada (NSERC).</a:t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  <a:p>
            <a:pPr marL="0" indent="0" algn="l">
              <a:spcAft>
                <a:spcPts val="900"/>
              </a:spcAft>
              <a:buSzPts val="1100"/>
            </a:pPr>
            <a:r>
              <a:rPr lang="en-US" dirty="0">
                <a:solidFill>
                  <a:schemeClr val="bg2"/>
                </a:solidFill>
              </a:rPr>
              <a:t>Nous </a:t>
            </a:r>
            <a:r>
              <a:rPr lang="en-US" dirty="0" err="1">
                <a:solidFill>
                  <a:schemeClr val="bg2"/>
                </a:solidFill>
              </a:rPr>
              <a:t>remercions</a:t>
            </a:r>
            <a:r>
              <a:rPr lang="en-US" dirty="0">
                <a:solidFill>
                  <a:schemeClr val="bg2"/>
                </a:solidFill>
              </a:rPr>
              <a:t> le Conseil de </a:t>
            </a:r>
            <a:r>
              <a:rPr lang="en-US" dirty="0" err="1">
                <a:solidFill>
                  <a:schemeClr val="bg2"/>
                </a:solidFill>
              </a:rPr>
              <a:t>recherches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sciences </a:t>
            </a:r>
            <a:r>
              <a:rPr lang="en-US" dirty="0" err="1">
                <a:solidFill>
                  <a:schemeClr val="bg2"/>
                </a:solidFill>
              </a:rPr>
              <a:t>naturelles</a:t>
            </a:r>
            <a:r>
              <a:rPr lang="en-US" dirty="0">
                <a:solidFill>
                  <a:schemeClr val="bg2"/>
                </a:solidFill>
              </a:rPr>
              <a:t> et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génie du Canada (CRSNG) de son </a:t>
            </a:r>
            <a:r>
              <a:rPr lang="en-US" dirty="0" err="1">
                <a:solidFill>
                  <a:schemeClr val="bg2"/>
                </a:solidFill>
              </a:rPr>
              <a:t>soutien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 marL="0" indent="0" algn="l">
              <a:spcAft>
                <a:spcPts val="900"/>
              </a:spcAft>
              <a:buSzPts val="1100"/>
            </a:pP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707C868-9195-285D-08D3-6EF73D383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13" y="3672506"/>
            <a:ext cx="138112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5F411D-189D-6042-D48F-BC2F4C0CF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263" y="3669421"/>
            <a:ext cx="1287887" cy="672921"/>
          </a:xfrm>
          <a:prstGeom prst="rect">
            <a:avLst/>
          </a:prstGeom>
        </p:spPr>
      </p:pic>
      <p:sp>
        <p:nvSpPr>
          <p:cNvPr id="9" name="Google Shape;463;p42">
            <a:extLst>
              <a:ext uri="{FF2B5EF4-FFF2-40B4-BE49-F238E27FC236}">
                <a16:creationId xmlns:a16="http://schemas.microsoft.com/office/drawing/2014/main" id="{F7EB5709-AFC7-EF44-9F91-F38DE35E6516}"/>
              </a:ext>
            </a:extLst>
          </p:cNvPr>
          <p:cNvSpPr txBox="1">
            <a:spLocks/>
          </p:cNvSpPr>
          <p:nvPr/>
        </p:nvSpPr>
        <p:spPr>
          <a:xfrm>
            <a:off x="1059714" y="1336724"/>
            <a:ext cx="3001424" cy="205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l">
              <a:buSzPts val="1100"/>
            </a:pPr>
            <a:r>
              <a:rPr lang="en-US" dirty="0">
                <a:solidFill>
                  <a:schemeClr val="bg2"/>
                </a:solidFill>
              </a:rPr>
              <a:t>We present a method to recover information from dark matter detectors with broken sensors.</a:t>
            </a:r>
          </a:p>
          <a:p>
            <a:pPr marL="0" indent="0" algn="l">
              <a:buSzPts val="1100"/>
            </a:pPr>
            <a:r>
              <a:rPr lang="en-US" sz="700" dirty="0">
                <a:solidFill>
                  <a:srgbClr val="F2F2F2"/>
                </a:solidFill>
              </a:rPr>
              <a:t>d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We successfully predict the radius to around the same quality as when the detector is fully working. The energy prediction behaves a bit differently.</a:t>
            </a:r>
          </a:p>
        </p:txBody>
      </p:sp>
    </p:spTree>
    <p:extLst>
      <p:ext uri="{BB962C8B-B14F-4D97-AF65-F5344CB8AC3E}">
        <p14:creationId xmlns:p14="http://schemas.microsoft.com/office/powerpoint/2010/main" val="29988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2885F-9311-4F14-4283-0A7BAB8AA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71C7CD6-BE7E-77EF-5155-4C06585C0E44}"/>
              </a:ext>
            </a:extLst>
          </p:cNvPr>
          <p:cNvGrpSpPr/>
          <p:nvPr/>
        </p:nvGrpSpPr>
        <p:grpSpPr>
          <a:xfrm>
            <a:off x="877476" y="1435641"/>
            <a:ext cx="7334717" cy="2628218"/>
            <a:chOff x="211557" y="3059258"/>
            <a:chExt cx="7407241" cy="265420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49BD212-0A4F-E9D7-EF97-59A8667343E9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868D58F-3F49-6675-2458-1B30AF31BD33}"/>
                  </a:ext>
                </a:extLst>
              </p:cNvPr>
              <p:cNvCxnSpPr>
                <a:stCxn id="76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5ECF1FA1-E566-11BD-10CF-0E2F645EC848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AE9BDF45-01C4-4FA7-E635-102B78B04930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B85CCD7A-406E-ACF4-2756-BFF4C51E9D6F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76" name="Oval 75">
                      <a:extLst>
                        <a:ext uri="{FF2B5EF4-FFF2-40B4-BE49-F238E27FC236}">
                          <a16:creationId xmlns:a16="http://schemas.microsoft.com/office/drawing/2014/main" id="{0AD6F7EB-E93D-A13E-E4BC-E0F972F46E2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79" name="Oval 78">
                      <a:extLst>
                        <a:ext uri="{FF2B5EF4-FFF2-40B4-BE49-F238E27FC236}">
                          <a16:creationId xmlns:a16="http://schemas.microsoft.com/office/drawing/2014/main" id="{F9D47370-8756-8B79-B0F9-45D66FFB4C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9551199F-E9CB-11EA-B9EA-789DAE9E9C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27D3D419-A7B0-2CCD-0065-8A03D70CE1E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902BD045-EF27-8966-AD6B-A8C68F4D5660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B95E89FA-27CD-7F5E-D723-25CD0EA29007}"/>
                      </a:ext>
                    </a:extLst>
                  </p:cNvPr>
                  <p:cNvCxnSpPr>
                    <a:cxnSpLocks/>
                    <a:endCxn id="22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858F2665-C8FF-66C9-A942-D88F7AB553BA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B94E45B-0471-8935-6C8F-802CB51576E5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A8A655C-9419-B2FA-A9C0-91993959B837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3465C0E-CF12-D9E4-4BCF-306B62B3ADF2}"/>
              </a:ext>
            </a:extLst>
          </p:cNvPr>
          <p:cNvGrpSpPr/>
          <p:nvPr/>
        </p:nvGrpSpPr>
        <p:grpSpPr>
          <a:xfrm>
            <a:off x="907448" y="3162658"/>
            <a:ext cx="7280864" cy="881813"/>
            <a:chOff x="907448" y="3205452"/>
            <a:chExt cx="7280864" cy="881813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B4D5F110-A684-03E7-FCCE-EF34E6E8CD74}"/>
                </a:ext>
              </a:extLst>
            </p:cNvPr>
            <p:cNvGrpSpPr/>
            <p:nvPr/>
          </p:nvGrpSpPr>
          <p:grpSpPr>
            <a:xfrm>
              <a:off x="907448" y="3205452"/>
              <a:ext cx="7280864" cy="881813"/>
              <a:chOff x="907448" y="3205452"/>
              <a:chExt cx="7280864" cy="881813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B9A4ABDE-3180-601D-1BCD-18E7215C8F63}"/>
                  </a:ext>
                </a:extLst>
              </p:cNvPr>
              <p:cNvSpPr/>
              <p:nvPr/>
            </p:nvSpPr>
            <p:spPr>
              <a:xfrm>
                <a:off x="907448" y="3205452"/>
                <a:ext cx="7280864" cy="881813"/>
              </a:xfrm>
              <a:prstGeom prst="ellipse">
                <a:avLst/>
              </a:prstGeom>
              <a:solidFill>
                <a:schemeClr val="accent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717A17D9-D0B7-A303-07BC-52C59C7C6132}"/>
                  </a:ext>
                </a:extLst>
              </p:cNvPr>
              <p:cNvSpPr/>
              <p:nvPr/>
            </p:nvSpPr>
            <p:spPr>
              <a:xfrm>
                <a:off x="3097447" y="3472342"/>
                <a:ext cx="2854325" cy="34569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4495454B-6A47-F08E-65B3-D89567713F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14743" y="3384764"/>
                <a:ext cx="635409" cy="131654"/>
              </a:xfrm>
              <a:prstGeom prst="line">
                <a:avLst/>
              </a:prstGeom>
              <a:ln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B266346-6AE3-56D3-90AF-F07412CF71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97734" y="3827493"/>
                <a:ext cx="2586" cy="169965"/>
              </a:xfrm>
              <a:prstGeom prst="line">
                <a:avLst/>
              </a:prstGeom>
              <a:ln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2AE043CF-7D7B-4FB2-01F2-18F2AEA45A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992716" y="3384590"/>
                <a:ext cx="567414" cy="142620"/>
              </a:xfrm>
              <a:prstGeom prst="line">
                <a:avLst/>
              </a:prstGeom>
              <a:ln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F57DA2D-C919-7E8C-AC2F-E7EF7F868D4D}"/>
                  </a:ext>
                </a:extLst>
              </p:cNvPr>
              <p:cNvSpPr/>
              <p:nvPr/>
            </p:nvSpPr>
            <p:spPr>
              <a:xfrm>
                <a:off x="1719022" y="3318826"/>
                <a:ext cx="5611177" cy="6795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2162CA9-CF9E-0E5C-339D-4CCC14E8F133}"/>
                </a:ext>
              </a:extLst>
            </p:cNvPr>
            <p:cNvSpPr/>
            <p:nvPr/>
          </p:nvSpPr>
          <p:spPr>
            <a:xfrm>
              <a:off x="1208051" y="3264371"/>
              <a:ext cx="6633141" cy="76660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B2E6FF14-B54C-A729-84D2-79883A051651}"/>
              </a:ext>
            </a:extLst>
          </p:cNvPr>
          <p:cNvSpPr/>
          <p:nvPr/>
        </p:nvSpPr>
        <p:spPr>
          <a:xfrm>
            <a:off x="5134010" y="3158745"/>
            <a:ext cx="157813" cy="157813"/>
          </a:xfrm>
          <a:prstGeom prst="ellipse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2338C00-5C5B-D320-5408-898CAF0EBD28}"/>
              </a:ext>
            </a:extLst>
          </p:cNvPr>
          <p:cNvSpPr/>
          <p:nvPr/>
        </p:nvSpPr>
        <p:spPr>
          <a:xfrm>
            <a:off x="1090412" y="3571741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8A0EFB-1F97-5AC5-D738-547DC2C53ED7}"/>
              </a:ext>
            </a:extLst>
          </p:cNvPr>
          <p:cNvSpPr txBox="1"/>
          <p:nvPr/>
        </p:nvSpPr>
        <p:spPr>
          <a:xfrm>
            <a:off x="4370615" y="1731431"/>
            <a:ext cx="410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B3663-AF24-7CE3-921A-B4EFB5AA5B26}"/>
              </a:ext>
            </a:extLst>
          </p:cNvPr>
          <p:cNvSpPr txBox="1"/>
          <p:nvPr/>
        </p:nvSpPr>
        <p:spPr>
          <a:xfrm>
            <a:off x="893553" y="1776277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E3E6A6-B200-F709-4C09-C04F3BDE7A3B}"/>
              </a:ext>
            </a:extLst>
          </p:cNvPr>
          <p:cNvSpPr txBox="1"/>
          <p:nvPr/>
        </p:nvSpPr>
        <p:spPr>
          <a:xfrm>
            <a:off x="3786547" y="2045688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7EB391-E474-D099-6EEE-FF4DED01D7F1}"/>
              </a:ext>
            </a:extLst>
          </p:cNvPr>
          <p:cNvSpPr txBox="1"/>
          <p:nvPr/>
        </p:nvSpPr>
        <p:spPr>
          <a:xfrm>
            <a:off x="2445815" y="1657883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6C5313-5B35-4A42-F88B-2893CDA29356}"/>
              </a:ext>
            </a:extLst>
          </p:cNvPr>
          <p:cNvSpPr txBox="1"/>
          <p:nvPr/>
        </p:nvSpPr>
        <p:spPr>
          <a:xfrm>
            <a:off x="5890445" y="1640419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53F889-B6AC-5CFE-1E96-063AF1F4424E}"/>
              </a:ext>
            </a:extLst>
          </p:cNvPr>
          <p:cNvSpPr txBox="1"/>
          <p:nvPr/>
        </p:nvSpPr>
        <p:spPr>
          <a:xfrm>
            <a:off x="1283891" y="1794307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C9EE933-71E8-2959-4B76-5B2DBB0D7EC7}"/>
              </a:ext>
            </a:extLst>
          </p:cNvPr>
          <p:cNvSpPr/>
          <p:nvPr/>
        </p:nvSpPr>
        <p:spPr>
          <a:xfrm>
            <a:off x="5149172" y="3078316"/>
            <a:ext cx="201769" cy="20176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6EFE3743-FC07-B5B1-E174-EBB2F0A015D7}"/>
                  </a:ext>
                </a:extLst>
              </p14:cNvPr>
              <p14:cNvContentPartPr/>
              <p14:nvPr/>
            </p14:nvContentPartPr>
            <p14:xfrm>
              <a:off x="5366103" y="2755873"/>
              <a:ext cx="477360" cy="35280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6EFE3743-FC07-B5B1-E174-EBB2F0A015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57103" y="2746873"/>
                <a:ext cx="495000" cy="37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6D6783A6-ADC9-AE4D-0D74-D7DFDF07349C}"/>
                  </a:ext>
                </a:extLst>
              </p14:cNvPr>
              <p14:cNvContentPartPr/>
              <p14:nvPr/>
            </p14:nvContentPartPr>
            <p14:xfrm>
              <a:off x="4950663" y="2611873"/>
              <a:ext cx="231120" cy="4449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6D6783A6-ADC9-AE4D-0D74-D7DFDF0734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41663" y="2602873"/>
                <a:ext cx="248760" cy="46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24B867ED-FAD3-67AC-E4F5-E80F66940FC8}"/>
                  </a:ext>
                </a:extLst>
              </p14:cNvPr>
              <p14:cNvContentPartPr/>
              <p14:nvPr/>
            </p14:nvContentPartPr>
            <p14:xfrm>
              <a:off x="5308863" y="2708353"/>
              <a:ext cx="114480" cy="2970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24B867ED-FAD3-67AC-E4F5-E80F66940FC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00223" y="2699353"/>
                <a:ext cx="132120" cy="31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5142E211-22C0-CB87-1119-EC703BA217E7}"/>
                  </a:ext>
                </a:extLst>
              </p14:cNvPr>
              <p14:cNvContentPartPr/>
              <p14:nvPr/>
            </p14:nvContentPartPr>
            <p14:xfrm>
              <a:off x="4317063" y="3141433"/>
              <a:ext cx="680040" cy="1234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5142E211-22C0-CB87-1119-EC703BA217E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08063" y="3132433"/>
                <a:ext cx="69768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BBF16D9-E958-3685-5BF1-FB5D39B16787}"/>
                  </a:ext>
                </a:extLst>
              </p14:cNvPr>
              <p14:cNvContentPartPr/>
              <p14:nvPr/>
            </p14:nvContentPartPr>
            <p14:xfrm>
              <a:off x="4571583" y="3399913"/>
              <a:ext cx="563040" cy="4377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BBF16D9-E958-3685-5BF1-FB5D39B1678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62583" y="3390913"/>
                <a:ext cx="580680" cy="45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4E94D02D-A56F-CCEF-2661-0ED5C9026325}"/>
                  </a:ext>
                </a:extLst>
              </p14:cNvPr>
              <p14:cNvContentPartPr/>
              <p14:nvPr/>
            </p14:nvContentPartPr>
            <p14:xfrm>
              <a:off x="5245863" y="3481273"/>
              <a:ext cx="259200" cy="3124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4E94D02D-A56F-CCEF-2661-0ED5C902632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36863" y="3472633"/>
                <a:ext cx="27684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286F6539-C4D9-E2B0-1DD1-94C2E7A4480E}"/>
                  </a:ext>
                </a:extLst>
              </p14:cNvPr>
              <p14:cNvContentPartPr/>
              <p14:nvPr/>
            </p14:nvContentPartPr>
            <p14:xfrm>
              <a:off x="5374743" y="3274993"/>
              <a:ext cx="905760" cy="993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286F6539-C4D9-E2B0-1DD1-94C2E7A4480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65743" y="3266353"/>
                <a:ext cx="923400" cy="117000"/>
              </a:xfrm>
              <a:prstGeom prst="rect">
                <a:avLst/>
              </a:prstGeom>
            </p:spPr>
          </p:pic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4D0D6907-D6F4-F821-EEE2-CE8298BBD5EA}"/>
              </a:ext>
            </a:extLst>
          </p:cNvPr>
          <p:cNvSpPr/>
          <p:nvPr/>
        </p:nvSpPr>
        <p:spPr>
          <a:xfrm>
            <a:off x="3311864" y="106698"/>
            <a:ext cx="323442" cy="194607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C54D858-50C0-546B-8ECB-BDD7A4EB1BEE}"/>
              </a:ext>
            </a:extLst>
          </p:cNvPr>
          <p:cNvSpPr/>
          <p:nvPr/>
        </p:nvSpPr>
        <p:spPr>
          <a:xfrm>
            <a:off x="1742386" y="1494559"/>
            <a:ext cx="2829059" cy="633048"/>
          </a:xfrm>
          <a:custGeom>
            <a:avLst/>
            <a:gdLst>
              <a:gd name="csX0" fmla="*/ 266163 w 2846231"/>
              <a:gd name="csY0" fmla="*/ 549498 h 549498"/>
              <a:gd name="csX1" fmla="*/ 2120721 w 2846231"/>
              <a:gd name="csY1" fmla="*/ 330558 h 549498"/>
              <a:gd name="csX2" fmla="*/ 2455572 w 2846231"/>
              <a:gd name="csY2" fmla="*/ 248991 h 549498"/>
              <a:gd name="csX3" fmla="*/ 2846231 w 2846231"/>
              <a:gd name="csY3" fmla="*/ 248991 h 549498"/>
              <a:gd name="csX4" fmla="*/ 2829059 w 2846231"/>
              <a:gd name="csY4" fmla="*/ 0 h 549498"/>
              <a:gd name="csX5" fmla="*/ 1605566 w 2846231"/>
              <a:gd name="csY5" fmla="*/ 55808 h 549498"/>
              <a:gd name="csX6" fmla="*/ 592428 w 2846231"/>
              <a:gd name="csY6" fmla="*/ 163132 h 549498"/>
              <a:gd name="csX7" fmla="*/ 81566 w 2846231"/>
              <a:gd name="csY7" fmla="*/ 304800 h 549498"/>
              <a:gd name="csX8" fmla="*/ 0 w 2846231"/>
              <a:gd name="csY8" fmla="*/ 437882 h 549498"/>
              <a:gd name="csX9" fmla="*/ 266163 w 2846231"/>
              <a:gd name="csY9" fmla="*/ 549498 h 549498"/>
              <a:gd name="csX0" fmla="*/ 266163 w 2829059"/>
              <a:gd name="csY0" fmla="*/ 549498 h 549498"/>
              <a:gd name="csX1" fmla="*/ 2120721 w 2829059"/>
              <a:gd name="csY1" fmla="*/ 330558 h 549498"/>
              <a:gd name="csX2" fmla="*/ 2455572 w 2829059"/>
              <a:gd name="csY2" fmla="*/ 248991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2120721 w 2829059"/>
              <a:gd name="csY1" fmla="*/ 330558 h 549498"/>
              <a:gd name="csX2" fmla="*/ 2358098 w 2829059"/>
              <a:gd name="csY2" fmla="*/ 128309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944339 w 2829059"/>
              <a:gd name="csY1" fmla="*/ 279500 h 549498"/>
              <a:gd name="csX2" fmla="*/ 2358098 w 2829059"/>
              <a:gd name="csY2" fmla="*/ 128309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944339 w 2829059"/>
              <a:gd name="csY1" fmla="*/ 279500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573009 w 2829059"/>
              <a:gd name="csY1" fmla="*/ 284141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573009 w 2829059"/>
              <a:gd name="csY1" fmla="*/ 284141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573009 w 2829059"/>
              <a:gd name="csY1" fmla="*/ 284141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573009 w 2829059"/>
              <a:gd name="csY1" fmla="*/ 284141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266163 w 2829059"/>
              <a:gd name="csY0" fmla="*/ 549498 h 549498"/>
              <a:gd name="csX1" fmla="*/ 1573009 w 2829059"/>
              <a:gd name="csY1" fmla="*/ 284141 h 549498"/>
              <a:gd name="csX2" fmla="*/ 2358098 w 2829059"/>
              <a:gd name="csY2" fmla="*/ 211858 h 549498"/>
              <a:gd name="csX3" fmla="*/ 2762682 w 2829059"/>
              <a:gd name="csY3" fmla="*/ 193292 h 549498"/>
              <a:gd name="csX4" fmla="*/ 2829059 w 2829059"/>
              <a:gd name="csY4" fmla="*/ 0 h 549498"/>
              <a:gd name="csX5" fmla="*/ 1605566 w 2829059"/>
              <a:gd name="csY5" fmla="*/ 55808 h 549498"/>
              <a:gd name="csX6" fmla="*/ 592428 w 2829059"/>
              <a:gd name="csY6" fmla="*/ 163132 h 549498"/>
              <a:gd name="csX7" fmla="*/ 81566 w 2829059"/>
              <a:gd name="csY7" fmla="*/ 304800 h 549498"/>
              <a:gd name="csX8" fmla="*/ 0 w 2829059"/>
              <a:gd name="csY8" fmla="*/ 437882 h 549498"/>
              <a:gd name="csX9" fmla="*/ 266163 w 2829059"/>
              <a:gd name="csY9" fmla="*/ 549498 h 549498"/>
              <a:gd name="csX0" fmla="*/ 321862 w 2829059"/>
              <a:gd name="csY0" fmla="*/ 605198 h 605198"/>
              <a:gd name="csX1" fmla="*/ 1573009 w 2829059"/>
              <a:gd name="csY1" fmla="*/ 284141 h 605198"/>
              <a:gd name="csX2" fmla="*/ 2358098 w 2829059"/>
              <a:gd name="csY2" fmla="*/ 211858 h 605198"/>
              <a:gd name="csX3" fmla="*/ 2762682 w 2829059"/>
              <a:gd name="csY3" fmla="*/ 193292 h 605198"/>
              <a:gd name="csX4" fmla="*/ 2829059 w 2829059"/>
              <a:gd name="csY4" fmla="*/ 0 h 605198"/>
              <a:gd name="csX5" fmla="*/ 1605566 w 2829059"/>
              <a:gd name="csY5" fmla="*/ 55808 h 605198"/>
              <a:gd name="csX6" fmla="*/ 592428 w 2829059"/>
              <a:gd name="csY6" fmla="*/ 163132 h 605198"/>
              <a:gd name="csX7" fmla="*/ 81566 w 2829059"/>
              <a:gd name="csY7" fmla="*/ 304800 h 605198"/>
              <a:gd name="csX8" fmla="*/ 0 w 2829059"/>
              <a:gd name="csY8" fmla="*/ 437882 h 605198"/>
              <a:gd name="csX9" fmla="*/ 321862 w 2829059"/>
              <a:gd name="csY9" fmla="*/ 605198 h 605198"/>
              <a:gd name="csX0" fmla="*/ 321862 w 2829059"/>
              <a:gd name="csY0" fmla="*/ 605198 h 605198"/>
              <a:gd name="csX1" fmla="*/ 1573009 w 2829059"/>
              <a:gd name="csY1" fmla="*/ 284141 h 605198"/>
              <a:gd name="csX2" fmla="*/ 2358098 w 2829059"/>
              <a:gd name="csY2" fmla="*/ 211858 h 605198"/>
              <a:gd name="csX3" fmla="*/ 2762682 w 2829059"/>
              <a:gd name="csY3" fmla="*/ 193292 h 605198"/>
              <a:gd name="csX4" fmla="*/ 2829059 w 2829059"/>
              <a:gd name="csY4" fmla="*/ 0 h 605198"/>
              <a:gd name="csX5" fmla="*/ 1605566 w 2829059"/>
              <a:gd name="csY5" fmla="*/ 55808 h 605198"/>
              <a:gd name="csX6" fmla="*/ 592428 w 2829059"/>
              <a:gd name="csY6" fmla="*/ 163132 h 605198"/>
              <a:gd name="csX7" fmla="*/ 81566 w 2829059"/>
              <a:gd name="csY7" fmla="*/ 304800 h 605198"/>
              <a:gd name="csX8" fmla="*/ 0 w 2829059"/>
              <a:gd name="csY8" fmla="*/ 437882 h 605198"/>
              <a:gd name="csX9" fmla="*/ 321862 w 2829059"/>
              <a:gd name="csY9" fmla="*/ 605198 h 605198"/>
              <a:gd name="csX0" fmla="*/ 321862 w 2829059"/>
              <a:gd name="csY0" fmla="*/ 605198 h 605198"/>
              <a:gd name="csX1" fmla="*/ 1573009 w 2829059"/>
              <a:gd name="csY1" fmla="*/ 284141 h 605198"/>
              <a:gd name="csX2" fmla="*/ 2358098 w 2829059"/>
              <a:gd name="csY2" fmla="*/ 211858 h 605198"/>
              <a:gd name="csX3" fmla="*/ 2762682 w 2829059"/>
              <a:gd name="csY3" fmla="*/ 193292 h 605198"/>
              <a:gd name="csX4" fmla="*/ 2829059 w 2829059"/>
              <a:gd name="csY4" fmla="*/ 0 h 605198"/>
              <a:gd name="csX5" fmla="*/ 1605566 w 2829059"/>
              <a:gd name="csY5" fmla="*/ 55808 h 605198"/>
              <a:gd name="csX6" fmla="*/ 592428 w 2829059"/>
              <a:gd name="csY6" fmla="*/ 163132 h 605198"/>
              <a:gd name="csX7" fmla="*/ 81566 w 2829059"/>
              <a:gd name="csY7" fmla="*/ 304800 h 605198"/>
              <a:gd name="csX8" fmla="*/ 0 w 2829059"/>
              <a:gd name="csY8" fmla="*/ 437882 h 605198"/>
              <a:gd name="csX9" fmla="*/ 321862 w 2829059"/>
              <a:gd name="csY9" fmla="*/ 605198 h 605198"/>
              <a:gd name="csX0" fmla="*/ 400769 w 2829059"/>
              <a:gd name="csY0" fmla="*/ 633048 h 633048"/>
              <a:gd name="csX1" fmla="*/ 1573009 w 2829059"/>
              <a:gd name="csY1" fmla="*/ 284141 h 633048"/>
              <a:gd name="csX2" fmla="*/ 2358098 w 2829059"/>
              <a:gd name="csY2" fmla="*/ 211858 h 633048"/>
              <a:gd name="csX3" fmla="*/ 2762682 w 2829059"/>
              <a:gd name="csY3" fmla="*/ 193292 h 633048"/>
              <a:gd name="csX4" fmla="*/ 2829059 w 2829059"/>
              <a:gd name="csY4" fmla="*/ 0 h 633048"/>
              <a:gd name="csX5" fmla="*/ 1605566 w 2829059"/>
              <a:gd name="csY5" fmla="*/ 55808 h 633048"/>
              <a:gd name="csX6" fmla="*/ 592428 w 2829059"/>
              <a:gd name="csY6" fmla="*/ 163132 h 633048"/>
              <a:gd name="csX7" fmla="*/ 81566 w 2829059"/>
              <a:gd name="csY7" fmla="*/ 304800 h 633048"/>
              <a:gd name="csX8" fmla="*/ 0 w 2829059"/>
              <a:gd name="csY8" fmla="*/ 437882 h 633048"/>
              <a:gd name="csX9" fmla="*/ 400769 w 2829059"/>
              <a:gd name="csY9" fmla="*/ 633048 h 633048"/>
              <a:gd name="csX0" fmla="*/ 400769 w 2829059"/>
              <a:gd name="csY0" fmla="*/ 633048 h 633048"/>
              <a:gd name="csX1" fmla="*/ 1573009 w 2829059"/>
              <a:gd name="csY1" fmla="*/ 284141 h 633048"/>
              <a:gd name="csX2" fmla="*/ 2358098 w 2829059"/>
              <a:gd name="csY2" fmla="*/ 211858 h 633048"/>
              <a:gd name="csX3" fmla="*/ 2762682 w 2829059"/>
              <a:gd name="csY3" fmla="*/ 193292 h 633048"/>
              <a:gd name="csX4" fmla="*/ 2829059 w 2829059"/>
              <a:gd name="csY4" fmla="*/ 0 h 633048"/>
              <a:gd name="csX5" fmla="*/ 1605566 w 2829059"/>
              <a:gd name="csY5" fmla="*/ 55808 h 633048"/>
              <a:gd name="csX6" fmla="*/ 592428 w 2829059"/>
              <a:gd name="csY6" fmla="*/ 163132 h 633048"/>
              <a:gd name="csX7" fmla="*/ 81566 w 2829059"/>
              <a:gd name="csY7" fmla="*/ 304800 h 633048"/>
              <a:gd name="csX8" fmla="*/ 0 w 2829059"/>
              <a:gd name="csY8" fmla="*/ 437882 h 633048"/>
              <a:gd name="csX9" fmla="*/ 400769 w 2829059"/>
              <a:gd name="csY9" fmla="*/ 633048 h 633048"/>
              <a:gd name="csX0" fmla="*/ 400769 w 2829059"/>
              <a:gd name="csY0" fmla="*/ 633048 h 633048"/>
              <a:gd name="csX1" fmla="*/ 1573009 w 2829059"/>
              <a:gd name="csY1" fmla="*/ 284141 h 633048"/>
              <a:gd name="csX2" fmla="*/ 2358098 w 2829059"/>
              <a:gd name="csY2" fmla="*/ 211858 h 633048"/>
              <a:gd name="csX3" fmla="*/ 2762682 w 2829059"/>
              <a:gd name="csY3" fmla="*/ 193292 h 633048"/>
              <a:gd name="csX4" fmla="*/ 2829059 w 2829059"/>
              <a:gd name="csY4" fmla="*/ 0 h 633048"/>
              <a:gd name="csX5" fmla="*/ 1605566 w 2829059"/>
              <a:gd name="csY5" fmla="*/ 55808 h 633048"/>
              <a:gd name="csX6" fmla="*/ 592428 w 2829059"/>
              <a:gd name="csY6" fmla="*/ 163132 h 633048"/>
              <a:gd name="csX7" fmla="*/ 81566 w 2829059"/>
              <a:gd name="csY7" fmla="*/ 304800 h 633048"/>
              <a:gd name="csX8" fmla="*/ 0 w 2829059"/>
              <a:gd name="csY8" fmla="*/ 437882 h 633048"/>
              <a:gd name="csX9" fmla="*/ 400769 w 2829059"/>
              <a:gd name="csY9" fmla="*/ 633048 h 633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829059" h="633048">
                <a:moveTo>
                  <a:pt x="400769" y="633048"/>
                </a:moveTo>
                <a:cubicBezTo>
                  <a:pt x="669286" y="447123"/>
                  <a:pt x="1374116" y="641809"/>
                  <a:pt x="1573009" y="284141"/>
                </a:cubicBezTo>
                <a:lnTo>
                  <a:pt x="2358098" y="211858"/>
                </a:lnTo>
                <a:lnTo>
                  <a:pt x="2762682" y="193292"/>
                </a:lnTo>
                <a:lnTo>
                  <a:pt x="2829059" y="0"/>
                </a:lnTo>
                <a:lnTo>
                  <a:pt x="1605566" y="55808"/>
                </a:lnTo>
                <a:lnTo>
                  <a:pt x="592428" y="163132"/>
                </a:lnTo>
                <a:lnTo>
                  <a:pt x="81566" y="304800"/>
                </a:lnTo>
                <a:lnTo>
                  <a:pt x="0" y="437882"/>
                </a:lnTo>
                <a:lnTo>
                  <a:pt x="400769" y="633048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69D23479-F0B9-CC38-D9BF-34DB504E3301}"/>
              </a:ext>
            </a:extLst>
          </p:cNvPr>
          <p:cNvSpPr/>
          <p:nvPr/>
        </p:nvSpPr>
        <p:spPr>
          <a:xfrm>
            <a:off x="4524609" y="1487746"/>
            <a:ext cx="2768713" cy="610208"/>
          </a:xfrm>
          <a:custGeom>
            <a:avLst/>
            <a:gdLst>
              <a:gd name="csX0" fmla="*/ 0 w 2822108"/>
              <a:gd name="csY0" fmla="*/ 18567 h 575562"/>
              <a:gd name="csX1" fmla="*/ 37133 w 2822108"/>
              <a:gd name="csY1" fmla="*/ 246007 h 575562"/>
              <a:gd name="csX2" fmla="*/ 366688 w 2822108"/>
              <a:gd name="csY2" fmla="*/ 255290 h 575562"/>
              <a:gd name="csX3" fmla="*/ 403821 w 2822108"/>
              <a:gd name="csY3" fmla="*/ 269215 h 575562"/>
              <a:gd name="csX4" fmla="*/ 556995 w 2822108"/>
              <a:gd name="csY4" fmla="*/ 283139 h 575562"/>
              <a:gd name="csX5" fmla="*/ 696244 w 2822108"/>
              <a:gd name="csY5" fmla="*/ 324914 h 575562"/>
              <a:gd name="csX6" fmla="*/ 2497194 w 2822108"/>
              <a:gd name="csY6" fmla="*/ 575562 h 575562"/>
              <a:gd name="csX7" fmla="*/ 2738558 w 2822108"/>
              <a:gd name="csY7" fmla="*/ 478088 h 575562"/>
              <a:gd name="csX8" fmla="*/ 2822108 w 2822108"/>
              <a:gd name="csY8" fmla="*/ 362047 h 575562"/>
              <a:gd name="csX9" fmla="*/ 2761766 w 2822108"/>
              <a:gd name="csY9" fmla="*/ 273856 h 575562"/>
              <a:gd name="csX10" fmla="*/ 2692142 w 2822108"/>
              <a:gd name="csY10" fmla="*/ 232082 h 575562"/>
              <a:gd name="csX11" fmla="*/ 2283679 w 2822108"/>
              <a:gd name="csY11" fmla="*/ 181024 h 575562"/>
              <a:gd name="csX12" fmla="*/ 1958765 w 2822108"/>
              <a:gd name="csY12" fmla="*/ 97475 h 575562"/>
              <a:gd name="csX13" fmla="*/ 1661702 w 2822108"/>
              <a:gd name="csY13" fmla="*/ 74266 h 575562"/>
              <a:gd name="csX14" fmla="*/ 1178973 w 2822108"/>
              <a:gd name="csY14" fmla="*/ 46417 h 575562"/>
              <a:gd name="csX15" fmla="*/ 450238 w 2822108"/>
              <a:gd name="csY15" fmla="*/ 0 h 575562"/>
              <a:gd name="csX16" fmla="*/ 0 w 2822108"/>
              <a:gd name="csY16" fmla="*/ 18567 h 575562"/>
              <a:gd name="csX0" fmla="*/ 0 w 2822108"/>
              <a:gd name="csY0" fmla="*/ 18567 h 633376"/>
              <a:gd name="csX1" fmla="*/ 37133 w 2822108"/>
              <a:gd name="csY1" fmla="*/ 246007 h 633376"/>
              <a:gd name="csX2" fmla="*/ 366688 w 2822108"/>
              <a:gd name="csY2" fmla="*/ 255290 h 633376"/>
              <a:gd name="csX3" fmla="*/ 403821 w 2822108"/>
              <a:gd name="csY3" fmla="*/ 269215 h 633376"/>
              <a:gd name="csX4" fmla="*/ 556995 w 2822108"/>
              <a:gd name="csY4" fmla="*/ 283139 h 633376"/>
              <a:gd name="csX5" fmla="*/ 696244 w 2822108"/>
              <a:gd name="csY5" fmla="*/ 324914 h 633376"/>
              <a:gd name="csX6" fmla="*/ 2677727 w 2822108"/>
              <a:gd name="csY6" fmla="*/ 633376 h 633376"/>
              <a:gd name="csX7" fmla="*/ 2738558 w 2822108"/>
              <a:gd name="csY7" fmla="*/ 478088 h 633376"/>
              <a:gd name="csX8" fmla="*/ 2822108 w 2822108"/>
              <a:gd name="csY8" fmla="*/ 362047 h 633376"/>
              <a:gd name="csX9" fmla="*/ 2761766 w 2822108"/>
              <a:gd name="csY9" fmla="*/ 273856 h 633376"/>
              <a:gd name="csX10" fmla="*/ 2692142 w 2822108"/>
              <a:gd name="csY10" fmla="*/ 232082 h 633376"/>
              <a:gd name="csX11" fmla="*/ 2283679 w 2822108"/>
              <a:gd name="csY11" fmla="*/ 181024 h 633376"/>
              <a:gd name="csX12" fmla="*/ 1958765 w 2822108"/>
              <a:gd name="csY12" fmla="*/ 97475 h 633376"/>
              <a:gd name="csX13" fmla="*/ 1661702 w 2822108"/>
              <a:gd name="csY13" fmla="*/ 74266 h 633376"/>
              <a:gd name="csX14" fmla="*/ 1178973 w 2822108"/>
              <a:gd name="csY14" fmla="*/ 46417 h 633376"/>
              <a:gd name="csX15" fmla="*/ 450238 w 2822108"/>
              <a:gd name="csY15" fmla="*/ 0 h 633376"/>
              <a:gd name="csX16" fmla="*/ 0 w 2822108"/>
              <a:gd name="csY16" fmla="*/ 18567 h 633376"/>
              <a:gd name="csX0" fmla="*/ 0 w 2892542"/>
              <a:gd name="csY0" fmla="*/ 18567 h 633376"/>
              <a:gd name="csX1" fmla="*/ 37133 w 2892542"/>
              <a:gd name="csY1" fmla="*/ 246007 h 633376"/>
              <a:gd name="csX2" fmla="*/ 366688 w 2892542"/>
              <a:gd name="csY2" fmla="*/ 255290 h 633376"/>
              <a:gd name="csX3" fmla="*/ 403821 w 2892542"/>
              <a:gd name="csY3" fmla="*/ 269215 h 633376"/>
              <a:gd name="csX4" fmla="*/ 556995 w 2892542"/>
              <a:gd name="csY4" fmla="*/ 283139 h 633376"/>
              <a:gd name="csX5" fmla="*/ 696244 w 2892542"/>
              <a:gd name="csY5" fmla="*/ 324914 h 633376"/>
              <a:gd name="csX6" fmla="*/ 2677727 w 2892542"/>
              <a:gd name="csY6" fmla="*/ 633376 h 633376"/>
              <a:gd name="csX7" fmla="*/ 2892542 w 2892542"/>
              <a:gd name="csY7" fmla="*/ 579263 h 633376"/>
              <a:gd name="csX8" fmla="*/ 2822108 w 2892542"/>
              <a:gd name="csY8" fmla="*/ 362047 h 633376"/>
              <a:gd name="csX9" fmla="*/ 2761766 w 2892542"/>
              <a:gd name="csY9" fmla="*/ 273856 h 633376"/>
              <a:gd name="csX10" fmla="*/ 2692142 w 2892542"/>
              <a:gd name="csY10" fmla="*/ 232082 h 633376"/>
              <a:gd name="csX11" fmla="*/ 2283679 w 2892542"/>
              <a:gd name="csY11" fmla="*/ 181024 h 633376"/>
              <a:gd name="csX12" fmla="*/ 1958765 w 2892542"/>
              <a:gd name="csY12" fmla="*/ 97475 h 633376"/>
              <a:gd name="csX13" fmla="*/ 1661702 w 2892542"/>
              <a:gd name="csY13" fmla="*/ 74266 h 633376"/>
              <a:gd name="csX14" fmla="*/ 1178973 w 2892542"/>
              <a:gd name="csY14" fmla="*/ 46417 h 633376"/>
              <a:gd name="csX15" fmla="*/ 450238 w 2892542"/>
              <a:gd name="csY15" fmla="*/ 0 h 633376"/>
              <a:gd name="csX16" fmla="*/ 0 w 2892542"/>
              <a:gd name="csY16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92142 w 3002643"/>
              <a:gd name="csY10" fmla="*/ 232082 h 633376"/>
              <a:gd name="csX11" fmla="*/ 2283679 w 3002643"/>
              <a:gd name="csY11" fmla="*/ 181024 h 633376"/>
              <a:gd name="csX12" fmla="*/ 1958765 w 3002643"/>
              <a:gd name="csY12" fmla="*/ 97475 h 633376"/>
              <a:gd name="csX13" fmla="*/ 1661702 w 3002643"/>
              <a:gd name="csY13" fmla="*/ 74266 h 633376"/>
              <a:gd name="csX14" fmla="*/ 1178973 w 3002643"/>
              <a:gd name="csY14" fmla="*/ 46417 h 633376"/>
              <a:gd name="csX15" fmla="*/ 450238 w 3002643"/>
              <a:gd name="csY15" fmla="*/ 0 h 633376"/>
              <a:gd name="csX16" fmla="*/ 0 w 3002643"/>
              <a:gd name="csY16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58765 w 3002643"/>
              <a:gd name="csY12" fmla="*/ 97475 h 633376"/>
              <a:gd name="csX13" fmla="*/ 1661702 w 3002643"/>
              <a:gd name="csY13" fmla="*/ 74266 h 633376"/>
              <a:gd name="csX14" fmla="*/ 1178973 w 3002643"/>
              <a:gd name="csY14" fmla="*/ 46417 h 633376"/>
              <a:gd name="csX15" fmla="*/ 450238 w 3002643"/>
              <a:gd name="csY15" fmla="*/ 0 h 633376"/>
              <a:gd name="csX16" fmla="*/ 0 w 3002643"/>
              <a:gd name="csY16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74266 h 633376"/>
              <a:gd name="csX14" fmla="*/ 1178973 w 3002643"/>
              <a:gd name="csY14" fmla="*/ 46417 h 633376"/>
              <a:gd name="csX15" fmla="*/ 450238 w 3002643"/>
              <a:gd name="csY15" fmla="*/ 0 h 633376"/>
              <a:gd name="csX16" fmla="*/ 0 w 3002643"/>
              <a:gd name="csY16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112808 h 633376"/>
              <a:gd name="csX14" fmla="*/ 1178973 w 3002643"/>
              <a:gd name="csY14" fmla="*/ 46417 h 633376"/>
              <a:gd name="csX15" fmla="*/ 450238 w 3002643"/>
              <a:gd name="csY15" fmla="*/ 0 h 633376"/>
              <a:gd name="csX16" fmla="*/ 0 w 3002643"/>
              <a:gd name="csY16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112808 h 633376"/>
              <a:gd name="csX14" fmla="*/ 1247648 w 3002643"/>
              <a:gd name="csY14" fmla="*/ 121790 h 633376"/>
              <a:gd name="csX15" fmla="*/ 1178973 w 3002643"/>
              <a:gd name="csY15" fmla="*/ 46417 h 633376"/>
              <a:gd name="csX16" fmla="*/ 450238 w 3002643"/>
              <a:gd name="csY16" fmla="*/ 0 h 633376"/>
              <a:gd name="csX17" fmla="*/ 0 w 3002643"/>
              <a:gd name="csY17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112808 h 633376"/>
              <a:gd name="csX14" fmla="*/ 1247648 w 3002643"/>
              <a:gd name="csY14" fmla="*/ 121790 h 633376"/>
              <a:gd name="csX15" fmla="*/ 1136494 w 3002643"/>
              <a:gd name="csY15" fmla="*/ 118684 h 633376"/>
              <a:gd name="csX16" fmla="*/ 450238 w 3002643"/>
              <a:gd name="csY16" fmla="*/ 0 h 633376"/>
              <a:gd name="csX17" fmla="*/ 0 w 3002643"/>
              <a:gd name="csY17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112808 h 633376"/>
              <a:gd name="csX14" fmla="*/ 1247648 w 3002643"/>
              <a:gd name="csY14" fmla="*/ 121790 h 633376"/>
              <a:gd name="csX15" fmla="*/ 1120566 w 3002643"/>
              <a:gd name="csY15" fmla="*/ 46417 h 633376"/>
              <a:gd name="csX16" fmla="*/ 450238 w 3002643"/>
              <a:gd name="csY16" fmla="*/ 0 h 633376"/>
              <a:gd name="csX17" fmla="*/ 0 w 3002643"/>
              <a:gd name="csY17" fmla="*/ 18567 h 633376"/>
              <a:gd name="csX0" fmla="*/ 0 w 3002643"/>
              <a:gd name="csY0" fmla="*/ 18567 h 633376"/>
              <a:gd name="csX1" fmla="*/ 37133 w 3002643"/>
              <a:gd name="csY1" fmla="*/ 246007 h 633376"/>
              <a:gd name="csX2" fmla="*/ 366688 w 3002643"/>
              <a:gd name="csY2" fmla="*/ 255290 h 633376"/>
              <a:gd name="csX3" fmla="*/ 403821 w 3002643"/>
              <a:gd name="csY3" fmla="*/ 269215 h 633376"/>
              <a:gd name="csX4" fmla="*/ 556995 w 3002643"/>
              <a:gd name="csY4" fmla="*/ 283139 h 633376"/>
              <a:gd name="csX5" fmla="*/ 696244 w 3002643"/>
              <a:gd name="csY5" fmla="*/ 324914 h 633376"/>
              <a:gd name="csX6" fmla="*/ 2677727 w 3002643"/>
              <a:gd name="csY6" fmla="*/ 633376 h 633376"/>
              <a:gd name="csX7" fmla="*/ 2892542 w 3002643"/>
              <a:gd name="csY7" fmla="*/ 579263 h 633376"/>
              <a:gd name="csX8" fmla="*/ 3002643 w 3002643"/>
              <a:gd name="csY8" fmla="*/ 419862 h 633376"/>
              <a:gd name="csX9" fmla="*/ 2761766 w 3002643"/>
              <a:gd name="csY9" fmla="*/ 273856 h 633376"/>
              <a:gd name="csX10" fmla="*/ 2681522 w 3002643"/>
              <a:gd name="csY10" fmla="*/ 299532 h 633376"/>
              <a:gd name="csX11" fmla="*/ 2283679 w 3002643"/>
              <a:gd name="csY11" fmla="*/ 181024 h 633376"/>
              <a:gd name="csX12" fmla="*/ 1921596 w 3002643"/>
              <a:gd name="csY12" fmla="*/ 155289 h 633376"/>
              <a:gd name="csX13" fmla="*/ 1661702 w 3002643"/>
              <a:gd name="csY13" fmla="*/ 112808 h 633376"/>
              <a:gd name="csX14" fmla="*/ 1316675 w 3002643"/>
              <a:gd name="csY14" fmla="*/ 73612 h 633376"/>
              <a:gd name="csX15" fmla="*/ 1120566 w 3002643"/>
              <a:gd name="csY15" fmla="*/ 46417 h 633376"/>
              <a:gd name="csX16" fmla="*/ 450238 w 3002643"/>
              <a:gd name="csY16" fmla="*/ 0 h 633376"/>
              <a:gd name="csX17" fmla="*/ 0 w 3002643"/>
              <a:gd name="csY17" fmla="*/ 18567 h 633376"/>
              <a:gd name="csX0" fmla="*/ 164640 w 3167283"/>
              <a:gd name="csY0" fmla="*/ 18567 h 633376"/>
              <a:gd name="csX1" fmla="*/ 0 w 3167283"/>
              <a:gd name="csY1" fmla="*/ 250825 h 633376"/>
              <a:gd name="csX2" fmla="*/ 531328 w 3167283"/>
              <a:gd name="csY2" fmla="*/ 255290 h 633376"/>
              <a:gd name="csX3" fmla="*/ 568461 w 3167283"/>
              <a:gd name="csY3" fmla="*/ 269215 h 633376"/>
              <a:gd name="csX4" fmla="*/ 721635 w 3167283"/>
              <a:gd name="csY4" fmla="*/ 283139 h 633376"/>
              <a:gd name="csX5" fmla="*/ 860884 w 3167283"/>
              <a:gd name="csY5" fmla="*/ 324914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64640 w 3167283"/>
              <a:gd name="csY17" fmla="*/ 18567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1328 w 3167283"/>
              <a:gd name="csY2" fmla="*/ 255290 h 633376"/>
              <a:gd name="csX3" fmla="*/ 568461 w 3167283"/>
              <a:gd name="csY3" fmla="*/ 269215 h 633376"/>
              <a:gd name="csX4" fmla="*/ 721635 w 3167283"/>
              <a:gd name="csY4" fmla="*/ 283139 h 633376"/>
              <a:gd name="csX5" fmla="*/ 860884 w 3167283"/>
              <a:gd name="csY5" fmla="*/ 324914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1328 w 3167283"/>
              <a:gd name="csY2" fmla="*/ 255290 h 633376"/>
              <a:gd name="csX3" fmla="*/ 653418 w 3167283"/>
              <a:gd name="csY3" fmla="*/ 221037 h 633376"/>
              <a:gd name="csX4" fmla="*/ 721635 w 3167283"/>
              <a:gd name="csY4" fmla="*/ 283139 h 633376"/>
              <a:gd name="csX5" fmla="*/ 860884 w 3167283"/>
              <a:gd name="csY5" fmla="*/ 324914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6638 w 3167283"/>
              <a:gd name="csY2" fmla="*/ 183023 h 633376"/>
              <a:gd name="csX3" fmla="*/ 653418 w 3167283"/>
              <a:gd name="csY3" fmla="*/ 221037 h 633376"/>
              <a:gd name="csX4" fmla="*/ 721635 w 3167283"/>
              <a:gd name="csY4" fmla="*/ 283139 h 633376"/>
              <a:gd name="csX5" fmla="*/ 860884 w 3167283"/>
              <a:gd name="csY5" fmla="*/ 324914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6638 w 3167283"/>
              <a:gd name="csY2" fmla="*/ 183023 h 633376"/>
              <a:gd name="csX3" fmla="*/ 653418 w 3167283"/>
              <a:gd name="csY3" fmla="*/ 221037 h 633376"/>
              <a:gd name="csX4" fmla="*/ 795973 w 3167283"/>
              <a:gd name="csY4" fmla="*/ 234961 h 633376"/>
              <a:gd name="csX5" fmla="*/ 860884 w 3167283"/>
              <a:gd name="csY5" fmla="*/ 324914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6638 w 3167283"/>
              <a:gd name="csY2" fmla="*/ 183023 h 633376"/>
              <a:gd name="csX3" fmla="*/ 653418 w 3167283"/>
              <a:gd name="csY3" fmla="*/ 221037 h 633376"/>
              <a:gd name="csX4" fmla="*/ 795973 w 3167283"/>
              <a:gd name="csY4" fmla="*/ 234961 h 633376"/>
              <a:gd name="csX5" fmla="*/ 929912 w 3167283"/>
              <a:gd name="csY5" fmla="*/ 305642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6638 w 3167283"/>
              <a:gd name="csY2" fmla="*/ 183023 h 633376"/>
              <a:gd name="csX3" fmla="*/ 653418 w 3167283"/>
              <a:gd name="csY3" fmla="*/ 221037 h 633376"/>
              <a:gd name="csX4" fmla="*/ 795973 w 3167283"/>
              <a:gd name="csY4" fmla="*/ 234961 h 633376"/>
              <a:gd name="csX5" fmla="*/ 1126375 w 3167283"/>
              <a:gd name="csY5" fmla="*/ 320096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  <a:gd name="csX0" fmla="*/ 10656 w 3167283"/>
              <a:gd name="csY0" fmla="*/ 52292 h 633376"/>
              <a:gd name="csX1" fmla="*/ 0 w 3167283"/>
              <a:gd name="csY1" fmla="*/ 250825 h 633376"/>
              <a:gd name="csX2" fmla="*/ 536638 w 3167283"/>
              <a:gd name="csY2" fmla="*/ 183023 h 633376"/>
              <a:gd name="csX3" fmla="*/ 653418 w 3167283"/>
              <a:gd name="csY3" fmla="*/ 221037 h 633376"/>
              <a:gd name="csX4" fmla="*/ 795973 w 3167283"/>
              <a:gd name="csY4" fmla="*/ 234961 h 633376"/>
              <a:gd name="csX5" fmla="*/ 1227261 w 3167283"/>
              <a:gd name="csY5" fmla="*/ 286371 h 633376"/>
              <a:gd name="csX6" fmla="*/ 2842367 w 3167283"/>
              <a:gd name="csY6" fmla="*/ 633376 h 633376"/>
              <a:gd name="csX7" fmla="*/ 3057182 w 3167283"/>
              <a:gd name="csY7" fmla="*/ 579263 h 633376"/>
              <a:gd name="csX8" fmla="*/ 3167283 w 3167283"/>
              <a:gd name="csY8" fmla="*/ 419862 h 633376"/>
              <a:gd name="csX9" fmla="*/ 2926406 w 3167283"/>
              <a:gd name="csY9" fmla="*/ 273856 h 633376"/>
              <a:gd name="csX10" fmla="*/ 2846162 w 3167283"/>
              <a:gd name="csY10" fmla="*/ 299532 h 633376"/>
              <a:gd name="csX11" fmla="*/ 2448319 w 3167283"/>
              <a:gd name="csY11" fmla="*/ 181024 h 633376"/>
              <a:gd name="csX12" fmla="*/ 2086236 w 3167283"/>
              <a:gd name="csY12" fmla="*/ 155289 h 633376"/>
              <a:gd name="csX13" fmla="*/ 1826342 w 3167283"/>
              <a:gd name="csY13" fmla="*/ 112808 h 633376"/>
              <a:gd name="csX14" fmla="*/ 1481315 w 3167283"/>
              <a:gd name="csY14" fmla="*/ 73612 h 633376"/>
              <a:gd name="csX15" fmla="*/ 1285206 w 3167283"/>
              <a:gd name="csY15" fmla="*/ 46417 h 633376"/>
              <a:gd name="csX16" fmla="*/ 614878 w 3167283"/>
              <a:gd name="csY16" fmla="*/ 0 h 633376"/>
              <a:gd name="csX17" fmla="*/ 10656 w 3167283"/>
              <a:gd name="csY17" fmla="*/ 52292 h 6333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167283" h="633376">
                <a:moveTo>
                  <a:pt x="10656" y="52292"/>
                </a:moveTo>
                <a:lnTo>
                  <a:pt x="0" y="250825"/>
                </a:lnTo>
                <a:lnTo>
                  <a:pt x="536638" y="183023"/>
                </a:lnTo>
                <a:lnTo>
                  <a:pt x="653418" y="221037"/>
                </a:lnTo>
                <a:lnTo>
                  <a:pt x="795973" y="234961"/>
                </a:lnTo>
                <a:lnTo>
                  <a:pt x="1227261" y="286371"/>
                </a:lnTo>
                <a:lnTo>
                  <a:pt x="2842367" y="633376"/>
                </a:lnTo>
                <a:lnTo>
                  <a:pt x="3057182" y="579263"/>
                </a:lnTo>
                <a:lnTo>
                  <a:pt x="3167283" y="419862"/>
                </a:lnTo>
                <a:lnTo>
                  <a:pt x="2926406" y="273856"/>
                </a:lnTo>
                <a:lnTo>
                  <a:pt x="2846162" y="299532"/>
                </a:lnTo>
                <a:lnTo>
                  <a:pt x="2448319" y="181024"/>
                </a:lnTo>
                <a:lnTo>
                  <a:pt x="2086236" y="155289"/>
                </a:lnTo>
                <a:lnTo>
                  <a:pt x="1826342" y="112808"/>
                </a:lnTo>
                <a:lnTo>
                  <a:pt x="1481315" y="73612"/>
                </a:lnTo>
                <a:lnTo>
                  <a:pt x="1285206" y="46417"/>
                </a:lnTo>
                <a:lnTo>
                  <a:pt x="614878" y="0"/>
                </a:lnTo>
                <a:lnTo>
                  <a:pt x="10656" y="52292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10C0BB1-67D7-BF23-2FB9-E4F892B1A074}"/>
              </a:ext>
            </a:extLst>
          </p:cNvPr>
          <p:cNvSpPr/>
          <p:nvPr/>
        </p:nvSpPr>
        <p:spPr>
          <a:xfrm>
            <a:off x="2021476" y="1945187"/>
            <a:ext cx="5020319" cy="358276"/>
          </a:xfrm>
          <a:custGeom>
            <a:avLst/>
            <a:gdLst>
              <a:gd name="csX0" fmla="*/ 1811628 w 5052811"/>
              <a:gd name="csY0" fmla="*/ 0 h 446467"/>
              <a:gd name="csX1" fmla="*/ 1811628 w 5052811"/>
              <a:gd name="csY1" fmla="*/ 0 h 446467"/>
              <a:gd name="csX2" fmla="*/ 0 w 5052811"/>
              <a:gd name="csY2" fmla="*/ 201769 h 446467"/>
              <a:gd name="csX3" fmla="*/ 0 w 5052811"/>
              <a:gd name="csY3" fmla="*/ 201769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2013397 w 5052811"/>
              <a:gd name="csY11" fmla="*/ 81566 h 446467"/>
              <a:gd name="csX12" fmla="*/ 1811628 w 5052811"/>
              <a:gd name="csY12" fmla="*/ 0 h 446467"/>
              <a:gd name="csX0" fmla="*/ 1115385 w 5052811"/>
              <a:gd name="csY0" fmla="*/ 60341 h 446467"/>
              <a:gd name="csX1" fmla="*/ 1811628 w 5052811"/>
              <a:gd name="csY1" fmla="*/ 0 h 446467"/>
              <a:gd name="csX2" fmla="*/ 0 w 5052811"/>
              <a:gd name="csY2" fmla="*/ 201769 h 446467"/>
              <a:gd name="csX3" fmla="*/ 0 w 5052811"/>
              <a:gd name="csY3" fmla="*/ 201769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2013397 w 5052811"/>
              <a:gd name="csY11" fmla="*/ 81566 h 446467"/>
              <a:gd name="csX12" fmla="*/ 1115385 w 5052811"/>
              <a:gd name="csY12" fmla="*/ 60341 h 446467"/>
              <a:gd name="csX0" fmla="*/ 1115385 w 5052811"/>
              <a:gd name="csY0" fmla="*/ 60341 h 446467"/>
              <a:gd name="csX1" fmla="*/ 1811628 w 5052811"/>
              <a:gd name="csY1" fmla="*/ 0 h 446467"/>
              <a:gd name="csX2" fmla="*/ 0 w 5052811"/>
              <a:gd name="csY2" fmla="*/ 201769 h 446467"/>
              <a:gd name="csX3" fmla="*/ 0 w 5052811"/>
              <a:gd name="csY3" fmla="*/ 201769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1948414 w 5052811"/>
              <a:gd name="csY11" fmla="*/ 132624 h 446467"/>
              <a:gd name="csX12" fmla="*/ 1115385 w 5052811"/>
              <a:gd name="csY12" fmla="*/ 60341 h 446467"/>
              <a:gd name="csX0" fmla="*/ 1115385 w 5052811"/>
              <a:gd name="csY0" fmla="*/ 60341 h 446467"/>
              <a:gd name="csX1" fmla="*/ 1129309 w 5052811"/>
              <a:gd name="csY1" fmla="*/ 41774 h 446467"/>
              <a:gd name="csX2" fmla="*/ 0 w 5052811"/>
              <a:gd name="csY2" fmla="*/ 201769 h 446467"/>
              <a:gd name="csX3" fmla="*/ 0 w 5052811"/>
              <a:gd name="csY3" fmla="*/ 201769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1948414 w 5052811"/>
              <a:gd name="csY11" fmla="*/ 132624 h 446467"/>
              <a:gd name="csX12" fmla="*/ 1115385 w 5052811"/>
              <a:gd name="csY12" fmla="*/ 60341 h 446467"/>
              <a:gd name="csX0" fmla="*/ 1115385 w 5052811"/>
              <a:gd name="csY0" fmla="*/ 60341 h 446467"/>
              <a:gd name="csX1" fmla="*/ 1129309 w 5052811"/>
              <a:gd name="csY1" fmla="*/ 41774 h 446467"/>
              <a:gd name="csX2" fmla="*/ 0 w 5052811"/>
              <a:gd name="csY2" fmla="*/ 201769 h 446467"/>
              <a:gd name="csX3" fmla="*/ 0 w 5052811"/>
              <a:gd name="csY3" fmla="*/ 183202 h 446467"/>
              <a:gd name="csX4" fmla="*/ 965916 w 5052811"/>
              <a:gd name="csY4" fmla="*/ 37778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1948414 w 5052811"/>
              <a:gd name="csY11" fmla="*/ 132624 h 446467"/>
              <a:gd name="csX12" fmla="*/ 1115385 w 5052811"/>
              <a:gd name="csY12" fmla="*/ 60341 h 446467"/>
              <a:gd name="csX0" fmla="*/ 1115385 w 5052811"/>
              <a:gd name="csY0" fmla="*/ 60341 h 446467"/>
              <a:gd name="csX1" fmla="*/ 1129309 w 5052811"/>
              <a:gd name="csY1" fmla="*/ 41774 h 446467"/>
              <a:gd name="csX2" fmla="*/ 0 w 5052811"/>
              <a:gd name="csY2" fmla="*/ 201769 h 446467"/>
              <a:gd name="csX3" fmla="*/ 0 w 5052811"/>
              <a:gd name="csY3" fmla="*/ 183202 h 446467"/>
              <a:gd name="csX4" fmla="*/ 1063390 w 5052811"/>
              <a:gd name="csY4" fmla="*/ 349930 h 446467"/>
              <a:gd name="csX5" fmla="*/ 3258355 w 5052811"/>
              <a:gd name="csY5" fmla="*/ 446467 h 446467"/>
              <a:gd name="csX6" fmla="*/ 4705082 w 5052811"/>
              <a:gd name="csY6" fmla="*/ 321971 h 446467"/>
              <a:gd name="csX7" fmla="*/ 5052811 w 5052811"/>
              <a:gd name="csY7" fmla="*/ 231819 h 446467"/>
              <a:gd name="csX8" fmla="*/ 3258355 w 5052811"/>
              <a:gd name="csY8" fmla="*/ 0 h 446467"/>
              <a:gd name="csX9" fmla="*/ 3090930 w 5052811"/>
              <a:gd name="csY9" fmla="*/ 90152 h 446467"/>
              <a:gd name="csX10" fmla="*/ 2610118 w 5052811"/>
              <a:gd name="csY10" fmla="*/ 111616 h 446467"/>
              <a:gd name="csX11" fmla="*/ 1948414 w 5052811"/>
              <a:gd name="csY11" fmla="*/ 132624 h 446467"/>
              <a:gd name="csX12" fmla="*/ 1115385 w 5052811"/>
              <a:gd name="csY12" fmla="*/ 60341 h 446467"/>
              <a:gd name="csX0" fmla="*/ 1115385 w 5052811"/>
              <a:gd name="csY0" fmla="*/ 60341 h 381484"/>
              <a:gd name="csX1" fmla="*/ 1129309 w 5052811"/>
              <a:gd name="csY1" fmla="*/ 41774 h 381484"/>
              <a:gd name="csX2" fmla="*/ 0 w 5052811"/>
              <a:gd name="csY2" fmla="*/ 201769 h 381484"/>
              <a:gd name="csX3" fmla="*/ 0 w 5052811"/>
              <a:gd name="csY3" fmla="*/ 183202 h 381484"/>
              <a:gd name="csX4" fmla="*/ 1063390 w 5052811"/>
              <a:gd name="csY4" fmla="*/ 349930 h 381484"/>
              <a:gd name="csX5" fmla="*/ 3258355 w 5052811"/>
              <a:gd name="csY5" fmla="*/ 381484 h 381484"/>
              <a:gd name="csX6" fmla="*/ 4705082 w 5052811"/>
              <a:gd name="csY6" fmla="*/ 321971 h 381484"/>
              <a:gd name="csX7" fmla="*/ 5052811 w 5052811"/>
              <a:gd name="csY7" fmla="*/ 231819 h 381484"/>
              <a:gd name="csX8" fmla="*/ 3258355 w 5052811"/>
              <a:gd name="csY8" fmla="*/ 0 h 381484"/>
              <a:gd name="csX9" fmla="*/ 3090930 w 5052811"/>
              <a:gd name="csY9" fmla="*/ 90152 h 381484"/>
              <a:gd name="csX10" fmla="*/ 2610118 w 5052811"/>
              <a:gd name="csY10" fmla="*/ 111616 h 381484"/>
              <a:gd name="csX11" fmla="*/ 1948414 w 5052811"/>
              <a:gd name="csY11" fmla="*/ 132624 h 381484"/>
              <a:gd name="csX12" fmla="*/ 1115385 w 5052811"/>
              <a:gd name="csY12" fmla="*/ 60341 h 381484"/>
              <a:gd name="csX0" fmla="*/ 1115385 w 5020319"/>
              <a:gd name="csY0" fmla="*/ 60341 h 381484"/>
              <a:gd name="csX1" fmla="*/ 1129309 w 5020319"/>
              <a:gd name="csY1" fmla="*/ 41774 h 381484"/>
              <a:gd name="csX2" fmla="*/ 0 w 5020319"/>
              <a:gd name="csY2" fmla="*/ 201769 h 381484"/>
              <a:gd name="csX3" fmla="*/ 0 w 5020319"/>
              <a:gd name="csY3" fmla="*/ 183202 h 381484"/>
              <a:gd name="csX4" fmla="*/ 1063390 w 5020319"/>
              <a:gd name="csY4" fmla="*/ 349930 h 381484"/>
              <a:gd name="csX5" fmla="*/ 3258355 w 5020319"/>
              <a:gd name="csY5" fmla="*/ 381484 h 381484"/>
              <a:gd name="csX6" fmla="*/ 4705082 w 5020319"/>
              <a:gd name="csY6" fmla="*/ 321971 h 381484"/>
              <a:gd name="csX7" fmla="*/ 5020319 w 5020319"/>
              <a:gd name="csY7" fmla="*/ 157553 h 381484"/>
              <a:gd name="csX8" fmla="*/ 3258355 w 5020319"/>
              <a:gd name="csY8" fmla="*/ 0 h 381484"/>
              <a:gd name="csX9" fmla="*/ 3090930 w 5020319"/>
              <a:gd name="csY9" fmla="*/ 90152 h 381484"/>
              <a:gd name="csX10" fmla="*/ 2610118 w 5020319"/>
              <a:gd name="csY10" fmla="*/ 111616 h 381484"/>
              <a:gd name="csX11" fmla="*/ 1948414 w 5020319"/>
              <a:gd name="csY11" fmla="*/ 132624 h 381484"/>
              <a:gd name="csX12" fmla="*/ 1115385 w 5020319"/>
              <a:gd name="csY12" fmla="*/ 60341 h 381484"/>
              <a:gd name="csX0" fmla="*/ 1115385 w 5020319"/>
              <a:gd name="csY0" fmla="*/ 37133 h 358276"/>
              <a:gd name="csX1" fmla="*/ 1129309 w 5020319"/>
              <a:gd name="csY1" fmla="*/ 18566 h 358276"/>
              <a:gd name="csX2" fmla="*/ 0 w 5020319"/>
              <a:gd name="csY2" fmla="*/ 178561 h 358276"/>
              <a:gd name="csX3" fmla="*/ 0 w 5020319"/>
              <a:gd name="csY3" fmla="*/ 159994 h 358276"/>
              <a:gd name="csX4" fmla="*/ 1063390 w 5020319"/>
              <a:gd name="csY4" fmla="*/ 326722 h 358276"/>
              <a:gd name="csX5" fmla="*/ 3258355 w 5020319"/>
              <a:gd name="csY5" fmla="*/ 358276 h 358276"/>
              <a:gd name="csX6" fmla="*/ 4705082 w 5020319"/>
              <a:gd name="csY6" fmla="*/ 298763 h 358276"/>
              <a:gd name="csX7" fmla="*/ 5020319 w 5020319"/>
              <a:gd name="csY7" fmla="*/ 134345 h 358276"/>
              <a:gd name="csX8" fmla="*/ 3940673 w 5020319"/>
              <a:gd name="csY8" fmla="*/ 0 h 358276"/>
              <a:gd name="csX9" fmla="*/ 3090930 w 5020319"/>
              <a:gd name="csY9" fmla="*/ 66944 h 358276"/>
              <a:gd name="csX10" fmla="*/ 2610118 w 5020319"/>
              <a:gd name="csY10" fmla="*/ 88408 h 358276"/>
              <a:gd name="csX11" fmla="*/ 1948414 w 5020319"/>
              <a:gd name="csY11" fmla="*/ 109416 h 358276"/>
              <a:gd name="csX12" fmla="*/ 1115385 w 5020319"/>
              <a:gd name="csY12" fmla="*/ 37133 h 358276"/>
              <a:gd name="csX0" fmla="*/ 1115385 w 5020319"/>
              <a:gd name="csY0" fmla="*/ 37133 h 358276"/>
              <a:gd name="csX1" fmla="*/ 1129309 w 5020319"/>
              <a:gd name="csY1" fmla="*/ 18566 h 358276"/>
              <a:gd name="csX2" fmla="*/ 0 w 5020319"/>
              <a:gd name="csY2" fmla="*/ 178561 h 358276"/>
              <a:gd name="csX3" fmla="*/ 0 w 5020319"/>
              <a:gd name="csY3" fmla="*/ 159994 h 358276"/>
              <a:gd name="csX4" fmla="*/ 1063390 w 5020319"/>
              <a:gd name="csY4" fmla="*/ 326722 h 358276"/>
              <a:gd name="csX5" fmla="*/ 3258355 w 5020319"/>
              <a:gd name="csY5" fmla="*/ 358276 h 358276"/>
              <a:gd name="csX6" fmla="*/ 4705082 w 5020319"/>
              <a:gd name="csY6" fmla="*/ 298763 h 358276"/>
              <a:gd name="csX7" fmla="*/ 5020319 w 5020319"/>
              <a:gd name="csY7" fmla="*/ 134345 h 358276"/>
              <a:gd name="csX8" fmla="*/ 3940673 w 5020319"/>
              <a:gd name="csY8" fmla="*/ 0 h 358276"/>
              <a:gd name="csX9" fmla="*/ 3095572 w 5020319"/>
              <a:gd name="csY9" fmla="*/ 99435 h 358276"/>
              <a:gd name="csX10" fmla="*/ 2610118 w 5020319"/>
              <a:gd name="csY10" fmla="*/ 88408 h 358276"/>
              <a:gd name="csX11" fmla="*/ 1948414 w 5020319"/>
              <a:gd name="csY11" fmla="*/ 109416 h 358276"/>
              <a:gd name="csX12" fmla="*/ 1115385 w 5020319"/>
              <a:gd name="csY12" fmla="*/ 37133 h 358276"/>
              <a:gd name="csX0" fmla="*/ 1115385 w 5020319"/>
              <a:gd name="csY0" fmla="*/ 37133 h 358276"/>
              <a:gd name="csX1" fmla="*/ 1129309 w 5020319"/>
              <a:gd name="csY1" fmla="*/ 18566 h 358276"/>
              <a:gd name="csX2" fmla="*/ 0 w 5020319"/>
              <a:gd name="csY2" fmla="*/ 178561 h 358276"/>
              <a:gd name="csX3" fmla="*/ 0 w 5020319"/>
              <a:gd name="csY3" fmla="*/ 159994 h 358276"/>
              <a:gd name="csX4" fmla="*/ 1063390 w 5020319"/>
              <a:gd name="csY4" fmla="*/ 326722 h 358276"/>
              <a:gd name="csX5" fmla="*/ 3258355 w 5020319"/>
              <a:gd name="csY5" fmla="*/ 358276 h 358276"/>
              <a:gd name="csX6" fmla="*/ 4705082 w 5020319"/>
              <a:gd name="csY6" fmla="*/ 298763 h 358276"/>
              <a:gd name="csX7" fmla="*/ 5020319 w 5020319"/>
              <a:gd name="csY7" fmla="*/ 134345 h 358276"/>
              <a:gd name="csX8" fmla="*/ 3940673 w 5020319"/>
              <a:gd name="csY8" fmla="*/ 0 h 358276"/>
              <a:gd name="csX9" fmla="*/ 3095572 w 5020319"/>
              <a:gd name="csY9" fmla="*/ 99435 h 358276"/>
              <a:gd name="csX10" fmla="*/ 2610118 w 5020319"/>
              <a:gd name="csY10" fmla="*/ 88408 h 358276"/>
              <a:gd name="csX11" fmla="*/ 1948414 w 5020319"/>
              <a:gd name="csY11" fmla="*/ 109416 h 358276"/>
              <a:gd name="csX12" fmla="*/ 1115385 w 5020319"/>
              <a:gd name="csY12" fmla="*/ 37133 h 358276"/>
              <a:gd name="csX0" fmla="*/ 1115385 w 5020319"/>
              <a:gd name="csY0" fmla="*/ 37133 h 358276"/>
              <a:gd name="csX1" fmla="*/ 1129309 w 5020319"/>
              <a:gd name="csY1" fmla="*/ 18566 h 358276"/>
              <a:gd name="csX2" fmla="*/ 0 w 5020319"/>
              <a:gd name="csY2" fmla="*/ 178561 h 358276"/>
              <a:gd name="csX3" fmla="*/ 0 w 5020319"/>
              <a:gd name="csY3" fmla="*/ 159994 h 358276"/>
              <a:gd name="csX4" fmla="*/ 1063390 w 5020319"/>
              <a:gd name="csY4" fmla="*/ 326722 h 358276"/>
              <a:gd name="csX5" fmla="*/ 3258355 w 5020319"/>
              <a:gd name="csY5" fmla="*/ 358276 h 358276"/>
              <a:gd name="csX6" fmla="*/ 4705082 w 5020319"/>
              <a:gd name="csY6" fmla="*/ 298763 h 358276"/>
              <a:gd name="csX7" fmla="*/ 5020319 w 5020319"/>
              <a:gd name="csY7" fmla="*/ 134345 h 358276"/>
              <a:gd name="csX8" fmla="*/ 3940673 w 5020319"/>
              <a:gd name="csY8" fmla="*/ 0 h 358276"/>
              <a:gd name="csX9" fmla="*/ 3095572 w 5020319"/>
              <a:gd name="csY9" fmla="*/ 99435 h 358276"/>
              <a:gd name="csX10" fmla="*/ 2577626 w 5020319"/>
              <a:gd name="csY10" fmla="*/ 167315 h 358276"/>
              <a:gd name="csX11" fmla="*/ 1948414 w 5020319"/>
              <a:gd name="csY11" fmla="*/ 109416 h 358276"/>
              <a:gd name="csX12" fmla="*/ 1115385 w 5020319"/>
              <a:gd name="csY12" fmla="*/ 37133 h 358276"/>
              <a:gd name="csX0" fmla="*/ 1115385 w 5020319"/>
              <a:gd name="csY0" fmla="*/ 37133 h 358276"/>
              <a:gd name="csX1" fmla="*/ 1129309 w 5020319"/>
              <a:gd name="csY1" fmla="*/ 18566 h 358276"/>
              <a:gd name="csX2" fmla="*/ 0 w 5020319"/>
              <a:gd name="csY2" fmla="*/ 178561 h 358276"/>
              <a:gd name="csX3" fmla="*/ 0 w 5020319"/>
              <a:gd name="csY3" fmla="*/ 159994 h 358276"/>
              <a:gd name="csX4" fmla="*/ 1063390 w 5020319"/>
              <a:gd name="csY4" fmla="*/ 326722 h 358276"/>
              <a:gd name="csX5" fmla="*/ 3258355 w 5020319"/>
              <a:gd name="csY5" fmla="*/ 358276 h 358276"/>
              <a:gd name="csX6" fmla="*/ 4705082 w 5020319"/>
              <a:gd name="csY6" fmla="*/ 298763 h 358276"/>
              <a:gd name="csX7" fmla="*/ 5020319 w 5020319"/>
              <a:gd name="csY7" fmla="*/ 134345 h 358276"/>
              <a:gd name="csX8" fmla="*/ 3940673 w 5020319"/>
              <a:gd name="csY8" fmla="*/ 0 h 358276"/>
              <a:gd name="csX9" fmla="*/ 3095572 w 5020319"/>
              <a:gd name="csY9" fmla="*/ 99435 h 358276"/>
              <a:gd name="csX10" fmla="*/ 2577626 w 5020319"/>
              <a:gd name="csY10" fmla="*/ 134824 h 358276"/>
              <a:gd name="csX11" fmla="*/ 1948414 w 5020319"/>
              <a:gd name="csY11" fmla="*/ 109416 h 358276"/>
              <a:gd name="csX12" fmla="*/ 1115385 w 5020319"/>
              <a:gd name="csY12" fmla="*/ 37133 h 3582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020319" h="358276">
                <a:moveTo>
                  <a:pt x="1115385" y="37133"/>
                </a:moveTo>
                <a:lnTo>
                  <a:pt x="1129309" y="18566"/>
                </a:lnTo>
                <a:lnTo>
                  <a:pt x="0" y="178561"/>
                </a:lnTo>
                <a:lnTo>
                  <a:pt x="0" y="159994"/>
                </a:lnTo>
                <a:lnTo>
                  <a:pt x="1063390" y="326722"/>
                </a:lnTo>
                <a:lnTo>
                  <a:pt x="3258355" y="358276"/>
                </a:lnTo>
                <a:lnTo>
                  <a:pt x="4705082" y="298763"/>
                </a:lnTo>
                <a:lnTo>
                  <a:pt x="5020319" y="134345"/>
                </a:lnTo>
                <a:lnTo>
                  <a:pt x="3940673" y="0"/>
                </a:lnTo>
                <a:cubicBezTo>
                  <a:pt x="3658973" y="33145"/>
                  <a:pt x="3409764" y="121990"/>
                  <a:pt x="3095572" y="99435"/>
                </a:cubicBezTo>
                <a:lnTo>
                  <a:pt x="2577626" y="134824"/>
                </a:lnTo>
                <a:lnTo>
                  <a:pt x="1948414" y="109416"/>
                </a:lnTo>
                <a:lnTo>
                  <a:pt x="1115385" y="37133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C439274-9D8B-4D55-CC79-B664F3D3B771}"/>
              </a:ext>
            </a:extLst>
          </p:cNvPr>
          <p:cNvSpPr/>
          <p:nvPr/>
        </p:nvSpPr>
        <p:spPr>
          <a:xfrm>
            <a:off x="3175234" y="1699981"/>
            <a:ext cx="2733874" cy="39767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81D3986-679A-3F91-9BFD-F774F3FE0253}"/>
              </a:ext>
            </a:extLst>
          </p:cNvPr>
          <p:cNvSpPr/>
          <p:nvPr/>
        </p:nvSpPr>
        <p:spPr>
          <a:xfrm>
            <a:off x="668395" y="1356488"/>
            <a:ext cx="7965026" cy="1130144"/>
          </a:xfrm>
          <a:custGeom>
            <a:avLst/>
            <a:gdLst>
              <a:gd name="csX0" fmla="*/ 17172 w 7323786"/>
              <a:gd name="csY0" fmla="*/ 532327 h 983087"/>
              <a:gd name="csX1" fmla="*/ 17172 w 7323786"/>
              <a:gd name="csY1" fmla="*/ 532327 h 983087"/>
              <a:gd name="csX2" fmla="*/ 81566 w 7323786"/>
              <a:gd name="csY2" fmla="*/ 592428 h 983087"/>
              <a:gd name="csX3" fmla="*/ 390659 w 7323786"/>
              <a:gd name="csY3" fmla="*/ 751267 h 983087"/>
              <a:gd name="csX4" fmla="*/ 1588394 w 7323786"/>
              <a:gd name="csY4" fmla="*/ 914400 h 983087"/>
              <a:gd name="csX5" fmla="*/ 3056586 w 7323786"/>
              <a:gd name="csY5" fmla="*/ 983087 h 983087"/>
              <a:gd name="csX6" fmla="*/ 5181600 w 7323786"/>
              <a:gd name="csY6" fmla="*/ 961622 h 983087"/>
              <a:gd name="csX7" fmla="*/ 6881611 w 7323786"/>
              <a:gd name="csY7" fmla="*/ 759853 h 983087"/>
              <a:gd name="csX8" fmla="*/ 7323786 w 7323786"/>
              <a:gd name="csY8" fmla="*/ 493690 h 983087"/>
              <a:gd name="csX9" fmla="*/ 7216462 w 7323786"/>
              <a:gd name="csY9" fmla="*/ 326265 h 983087"/>
              <a:gd name="csX10" fmla="*/ 6018727 w 7323786"/>
              <a:gd name="csY10" fmla="*/ 85859 h 983087"/>
              <a:gd name="csX11" fmla="*/ 4314423 w 7323786"/>
              <a:gd name="csY11" fmla="*/ 0 h 983087"/>
              <a:gd name="csX12" fmla="*/ 2412642 w 7323786"/>
              <a:gd name="csY12" fmla="*/ 4293 h 983087"/>
              <a:gd name="csX13" fmla="*/ 618186 w 7323786"/>
              <a:gd name="csY13" fmla="*/ 201769 h 983087"/>
              <a:gd name="csX14" fmla="*/ 51516 w 7323786"/>
              <a:gd name="csY14" fmla="*/ 382073 h 983087"/>
              <a:gd name="csX15" fmla="*/ 854299 w 7323786"/>
              <a:gd name="csY15" fmla="*/ 403538 h 983087"/>
              <a:gd name="csX16" fmla="*/ 1433848 w 7323786"/>
              <a:gd name="csY16" fmla="*/ 240405 h 983087"/>
              <a:gd name="csX17" fmla="*/ 2622997 w 7323786"/>
              <a:gd name="csY17" fmla="*/ 120203 h 983087"/>
              <a:gd name="csX18" fmla="*/ 4069724 w 7323786"/>
              <a:gd name="csY18" fmla="*/ 81566 h 983087"/>
              <a:gd name="csX19" fmla="*/ 5456349 w 7323786"/>
              <a:gd name="csY19" fmla="*/ 176011 h 983087"/>
              <a:gd name="csX20" fmla="*/ 6254839 w 7323786"/>
              <a:gd name="csY20" fmla="*/ 313386 h 983087"/>
              <a:gd name="csX21" fmla="*/ 6490952 w 7323786"/>
              <a:gd name="csY21" fmla="*/ 485104 h 983087"/>
              <a:gd name="csX22" fmla="*/ 6362163 w 7323786"/>
              <a:gd name="csY22" fmla="*/ 622479 h 983087"/>
              <a:gd name="csX23" fmla="*/ 5542208 w 7323786"/>
              <a:gd name="csY23" fmla="*/ 785611 h 983087"/>
              <a:gd name="csX24" fmla="*/ 3052293 w 7323786"/>
              <a:gd name="csY24" fmla="*/ 858591 h 983087"/>
              <a:gd name="csX25" fmla="*/ 1266423 w 7323786"/>
              <a:gd name="csY25" fmla="*/ 699752 h 983087"/>
              <a:gd name="csX26" fmla="*/ 935865 w 7323786"/>
              <a:gd name="csY26" fmla="*/ 596721 h 983087"/>
              <a:gd name="csX27" fmla="*/ 824248 w 7323786"/>
              <a:gd name="csY27" fmla="*/ 523741 h 983087"/>
              <a:gd name="csX28" fmla="*/ 875763 w 7323786"/>
              <a:gd name="csY28" fmla="*/ 394952 h 983087"/>
              <a:gd name="csX29" fmla="*/ 0 w 7323786"/>
              <a:gd name="csY29" fmla="*/ 382073 h 983087"/>
              <a:gd name="csX30" fmla="*/ 17172 w 7323786"/>
              <a:gd name="csY30" fmla="*/ 532327 h 9830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323786" h="983087">
                <a:moveTo>
                  <a:pt x="17172" y="532327"/>
                </a:moveTo>
                <a:lnTo>
                  <a:pt x="17172" y="532327"/>
                </a:lnTo>
                <a:cubicBezTo>
                  <a:pt x="65034" y="589762"/>
                  <a:pt x="39347" y="575541"/>
                  <a:pt x="81566" y="592428"/>
                </a:cubicBezTo>
                <a:lnTo>
                  <a:pt x="390659" y="751267"/>
                </a:lnTo>
                <a:lnTo>
                  <a:pt x="1588394" y="914400"/>
                </a:lnTo>
                <a:lnTo>
                  <a:pt x="3056586" y="983087"/>
                </a:lnTo>
                <a:lnTo>
                  <a:pt x="5181600" y="961622"/>
                </a:lnTo>
                <a:lnTo>
                  <a:pt x="6881611" y="759853"/>
                </a:lnTo>
                <a:lnTo>
                  <a:pt x="7323786" y="493690"/>
                </a:lnTo>
                <a:lnTo>
                  <a:pt x="7216462" y="326265"/>
                </a:lnTo>
                <a:lnTo>
                  <a:pt x="6018727" y="85859"/>
                </a:lnTo>
                <a:lnTo>
                  <a:pt x="4314423" y="0"/>
                </a:lnTo>
                <a:lnTo>
                  <a:pt x="2412642" y="4293"/>
                </a:lnTo>
                <a:lnTo>
                  <a:pt x="618186" y="201769"/>
                </a:lnTo>
                <a:lnTo>
                  <a:pt x="51516" y="382073"/>
                </a:lnTo>
                <a:lnTo>
                  <a:pt x="854299" y="403538"/>
                </a:lnTo>
                <a:lnTo>
                  <a:pt x="1433848" y="240405"/>
                </a:lnTo>
                <a:lnTo>
                  <a:pt x="2622997" y="120203"/>
                </a:lnTo>
                <a:lnTo>
                  <a:pt x="4069724" y="81566"/>
                </a:lnTo>
                <a:lnTo>
                  <a:pt x="5456349" y="176011"/>
                </a:lnTo>
                <a:lnTo>
                  <a:pt x="6254839" y="313386"/>
                </a:lnTo>
                <a:lnTo>
                  <a:pt x="6490952" y="485104"/>
                </a:lnTo>
                <a:lnTo>
                  <a:pt x="6362163" y="622479"/>
                </a:lnTo>
                <a:lnTo>
                  <a:pt x="5542208" y="785611"/>
                </a:lnTo>
                <a:lnTo>
                  <a:pt x="3052293" y="858591"/>
                </a:lnTo>
                <a:lnTo>
                  <a:pt x="1266423" y="699752"/>
                </a:lnTo>
                <a:lnTo>
                  <a:pt x="935865" y="596721"/>
                </a:lnTo>
                <a:lnTo>
                  <a:pt x="824248" y="523741"/>
                </a:lnTo>
                <a:lnTo>
                  <a:pt x="875763" y="394952"/>
                </a:lnTo>
                <a:lnTo>
                  <a:pt x="0" y="382073"/>
                </a:lnTo>
                <a:lnTo>
                  <a:pt x="17172" y="532327"/>
                </a:lnTo>
                <a:close/>
              </a:path>
            </a:pathLst>
          </a:custGeom>
          <a:solidFill>
            <a:srgbClr val="519D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69B304F-8ACA-1EE2-44DC-22F83F8E1536}"/>
              </a:ext>
            </a:extLst>
          </p:cNvPr>
          <p:cNvCxnSpPr>
            <a:cxnSpLocks/>
          </p:cNvCxnSpPr>
          <p:nvPr/>
        </p:nvCxnSpPr>
        <p:spPr>
          <a:xfrm flipH="1">
            <a:off x="5366103" y="1104707"/>
            <a:ext cx="1146096" cy="200396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D98CE8C0-D504-2A2E-FEAD-13F9C7D660EA}"/>
              </a:ext>
            </a:extLst>
          </p:cNvPr>
          <p:cNvSpPr txBox="1"/>
          <p:nvPr/>
        </p:nvSpPr>
        <p:spPr>
          <a:xfrm>
            <a:off x="5727821" y="704997"/>
            <a:ext cx="1736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Nuclear recoil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6065B79-CDA8-A210-4042-28F761DDE54D}"/>
              </a:ext>
            </a:extLst>
          </p:cNvPr>
          <p:cNvCxnSpPr>
            <a:cxnSpLocks/>
          </p:cNvCxnSpPr>
          <p:nvPr/>
        </p:nvCxnSpPr>
        <p:spPr>
          <a:xfrm>
            <a:off x="3279535" y="1104707"/>
            <a:ext cx="1223499" cy="194087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F3E484E-03D0-2DAB-9765-3C1FD0E4AEC7}"/>
              </a:ext>
            </a:extLst>
          </p:cNvPr>
          <p:cNvSpPr txBox="1"/>
          <p:nvPr/>
        </p:nvSpPr>
        <p:spPr>
          <a:xfrm>
            <a:off x="2320071" y="705594"/>
            <a:ext cx="2307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Phonon propagation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C2057A2-17FD-A741-C9F6-A318005C5BEE}"/>
              </a:ext>
            </a:extLst>
          </p:cNvPr>
          <p:cNvSpPr txBox="1"/>
          <p:nvPr/>
        </p:nvSpPr>
        <p:spPr>
          <a:xfrm>
            <a:off x="1094048" y="916435"/>
            <a:ext cx="127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Heats 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87A4A-1CB9-9848-1ADC-A0AA5D33D113}"/>
              </a:ext>
            </a:extLst>
          </p:cNvPr>
          <p:cNvSpPr txBox="1"/>
          <p:nvPr/>
        </p:nvSpPr>
        <p:spPr>
          <a:xfrm>
            <a:off x="799949" y="4237631"/>
            <a:ext cx="2835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1.</a:t>
            </a:r>
            <a:r>
              <a:rPr lang="en-US" sz="1200" dirty="0">
                <a:solidFill>
                  <a:schemeClr val="tx2"/>
                </a:solidFill>
              </a:rPr>
              <a:t> SuperCDMS HV detector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41DA0-FEF8-E979-64B6-11D9F9E23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3</a:t>
            </a:fld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6A263-290F-D475-615F-86BA46D73109}"/>
              </a:ext>
            </a:extLst>
          </p:cNvPr>
          <p:cNvSpPr txBox="1"/>
          <p:nvPr/>
        </p:nvSpPr>
        <p:spPr>
          <a:xfrm>
            <a:off x="877126" y="3444762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9876F5-F716-2A96-6908-3788F67F3D99}"/>
              </a:ext>
            </a:extLst>
          </p:cNvPr>
          <p:cNvSpPr txBox="1"/>
          <p:nvPr/>
        </p:nvSpPr>
        <p:spPr>
          <a:xfrm>
            <a:off x="1350411" y="3458675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6F6518-17CE-C54C-9021-A2EE8863F195}"/>
              </a:ext>
            </a:extLst>
          </p:cNvPr>
          <p:cNvSpPr txBox="1"/>
          <p:nvPr/>
        </p:nvSpPr>
        <p:spPr>
          <a:xfrm>
            <a:off x="2547641" y="3374353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536342B-AF85-A94D-F78D-7C455A817647}"/>
              </a:ext>
            </a:extLst>
          </p:cNvPr>
          <p:cNvSpPr txBox="1"/>
          <p:nvPr/>
        </p:nvSpPr>
        <p:spPr>
          <a:xfrm>
            <a:off x="5892901" y="3612398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916171-BEEE-8937-8831-9C15CA3E8904}"/>
              </a:ext>
            </a:extLst>
          </p:cNvPr>
          <p:cNvSpPr txBox="1"/>
          <p:nvPr/>
        </p:nvSpPr>
        <p:spPr>
          <a:xfrm>
            <a:off x="4270403" y="3193577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7857AB2-F45F-BF7D-6987-FFD063F571EA}"/>
              </a:ext>
            </a:extLst>
          </p:cNvPr>
          <p:cNvSpPr txBox="1"/>
          <p:nvPr/>
        </p:nvSpPr>
        <p:spPr>
          <a:xfrm>
            <a:off x="4313126" y="3429802"/>
            <a:ext cx="473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42FEC6-C68C-4353-A0F7-67FBE975CF3C}"/>
              </a:ext>
            </a:extLst>
          </p:cNvPr>
          <p:cNvSpPr txBox="1"/>
          <p:nvPr/>
        </p:nvSpPr>
        <p:spPr>
          <a:xfrm>
            <a:off x="4362543" y="2799051"/>
            <a:ext cx="441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HV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0F28CF14-67C0-264F-C60A-90523EE04839}"/>
              </a:ext>
            </a:extLst>
          </p:cNvPr>
          <p:cNvSpPr/>
          <p:nvPr/>
        </p:nvSpPr>
        <p:spPr>
          <a:xfrm>
            <a:off x="1267770" y="1477068"/>
            <a:ext cx="6530080" cy="907505"/>
          </a:xfrm>
          <a:custGeom>
            <a:avLst/>
            <a:gdLst>
              <a:gd name="csX0" fmla="*/ 17172 w 7323786"/>
              <a:gd name="csY0" fmla="*/ 532327 h 983087"/>
              <a:gd name="csX1" fmla="*/ 17172 w 7323786"/>
              <a:gd name="csY1" fmla="*/ 532327 h 983087"/>
              <a:gd name="csX2" fmla="*/ 81566 w 7323786"/>
              <a:gd name="csY2" fmla="*/ 592428 h 983087"/>
              <a:gd name="csX3" fmla="*/ 390659 w 7323786"/>
              <a:gd name="csY3" fmla="*/ 751267 h 983087"/>
              <a:gd name="csX4" fmla="*/ 1588394 w 7323786"/>
              <a:gd name="csY4" fmla="*/ 914400 h 983087"/>
              <a:gd name="csX5" fmla="*/ 3056586 w 7323786"/>
              <a:gd name="csY5" fmla="*/ 983087 h 983087"/>
              <a:gd name="csX6" fmla="*/ 5181600 w 7323786"/>
              <a:gd name="csY6" fmla="*/ 961622 h 983087"/>
              <a:gd name="csX7" fmla="*/ 6881611 w 7323786"/>
              <a:gd name="csY7" fmla="*/ 759853 h 983087"/>
              <a:gd name="csX8" fmla="*/ 7323786 w 7323786"/>
              <a:gd name="csY8" fmla="*/ 493690 h 983087"/>
              <a:gd name="csX9" fmla="*/ 7216462 w 7323786"/>
              <a:gd name="csY9" fmla="*/ 326265 h 983087"/>
              <a:gd name="csX10" fmla="*/ 6018727 w 7323786"/>
              <a:gd name="csY10" fmla="*/ 85859 h 983087"/>
              <a:gd name="csX11" fmla="*/ 4314423 w 7323786"/>
              <a:gd name="csY11" fmla="*/ 0 h 983087"/>
              <a:gd name="csX12" fmla="*/ 2412642 w 7323786"/>
              <a:gd name="csY12" fmla="*/ 4293 h 983087"/>
              <a:gd name="csX13" fmla="*/ 618186 w 7323786"/>
              <a:gd name="csY13" fmla="*/ 201769 h 983087"/>
              <a:gd name="csX14" fmla="*/ 51516 w 7323786"/>
              <a:gd name="csY14" fmla="*/ 382073 h 983087"/>
              <a:gd name="csX15" fmla="*/ 854299 w 7323786"/>
              <a:gd name="csY15" fmla="*/ 403538 h 983087"/>
              <a:gd name="csX16" fmla="*/ 1433848 w 7323786"/>
              <a:gd name="csY16" fmla="*/ 240405 h 983087"/>
              <a:gd name="csX17" fmla="*/ 2622997 w 7323786"/>
              <a:gd name="csY17" fmla="*/ 120203 h 983087"/>
              <a:gd name="csX18" fmla="*/ 4069724 w 7323786"/>
              <a:gd name="csY18" fmla="*/ 81566 h 983087"/>
              <a:gd name="csX19" fmla="*/ 5456349 w 7323786"/>
              <a:gd name="csY19" fmla="*/ 176011 h 983087"/>
              <a:gd name="csX20" fmla="*/ 6254839 w 7323786"/>
              <a:gd name="csY20" fmla="*/ 313386 h 983087"/>
              <a:gd name="csX21" fmla="*/ 6490952 w 7323786"/>
              <a:gd name="csY21" fmla="*/ 485104 h 983087"/>
              <a:gd name="csX22" fmla="*/ 6362163 w 7323786"/>
              <a:gd name="csY22" fmla="*/ 622479 h 983087"/>
              <a:gd name="csX23" fmla="*/ 5542208 w 7323786"/>
              <a:gd name="csY23" fmla="*/ 785611 h 983087"/>
              <a:gd name="csX24" fmla="*/ 3052293 w 7323786"/>
              <a:gd name="csY24" fmla="*/ 858591 h 983087"/>
              <a:gd name="csX25" fmla="*/ 1266423 w 7323786"/>
              <a:gd name="csY25" fmla="*/ 699752 h 983087"/>
              <a:gd name="csX26" fmla="*/ 935865 w 7323786"/>
              <a:gd name="csY26" fmla="*/ 596721 h 983087"/>
              <a:gd name="csX27" fmla="*/ 824248 w 7323786"/>
              <a:gd name="csY27" fmla="*/ 523741 h 983087"/>
              <a:gd name="csX28" fmla="*/ 875763 w 7323786"/>
              <a:gd name="csY28" fmla="*/ 394952 h 983087"/>
              <a:gd name="csX29" fmla="*/ 0 w 7323786"/>
              <a:gd name="csY29" fmla="*/ 382073 h 983087"/>
              <a:gd name="csX30" fmla="*/ 17172 w 7323786"/>
              <a:gd name="csY30" fmla="*/ 532327 h 9830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323786" h="983087">
                <a:moveTo>
                  <a:pt x="17172" y="532327"/>
                </a:moveTo>
                <a:lnTo>
                  <a:pt x="17172" y="532327"/>
                </a:lnTo>
                <a:cubicBezTo>
                  <a:pt x="65034" y="589762"/>
                  <a:pt x="39347" y="575541"/>
                  <a:pt x="81566" y="592428"/>
                </a:cubicBezTo>
                <a:lnTo>
                  <a:pt x="390659" y="751267"/>
                </a:lnTo>
                <a:lnTo>
                  <a:pt x="1588394" y="914400"/>
                </a:lnTo>
                <a:lnTo>
                  <a:pt x="3056586" y="983087"/>
                </a:lnTo>
                <a:lnTo>
                  <a:pt x="5181600" y="961622"/>
                </a:lnTo>
                <a:lnTo>
                  <a:pt x="6881611" y="759853"/>
                </a:lnTo>
                <a:lnTo>
                  <a:pt x="7323786" y="493690"/>
                </a:lnTo>
                <a:lnTo>
                  <a:pt x="7216462" y="326265"/>
                </a:lnTo>
                <a:lnTo>
                  <a:pt x="6018727" y="85859"/>
                </a:lnTo>
                <a:lnTo>
                  <a:pt x="4314423" y="0"/>
                </a:lnTo>
                <a:lnTo>
                  <a:pt x="2412642" y="4293"/>
                </a:lnTo>
                <a:lnTo>
                  <a:pt x="618186" y="201769"/>
                </a:lnTo>
                <a:lnTo>
                  <a:pt x="51516" y="382073"/>
                </a:lnTo>
                <a:lnTo>
                  <a:pt x="854299" y="403538"/>
                </a:lnTo>
                <a:lnTo>
                  <a:pt x="1433848" y="240405"/>
                </a:lnTo>
                <a:lnTo>
                  <a:pt x="2622997" y="120203"/>
                </a:lnTo>
                <a:lnTo>
                  <a:pt x="4069724" y="81566"/>
                </a:lnTo>
                <a:lnTo>
                  <a:pt x="5456349" y="176011"/>
                </a:lnTo>
                <a:lnTo>
                  <a:pt x="6254839" y="313386"/>
                </a:lnTo>
                <a:lnTo>
                  <a:pt x="6490952" y="485104"/>
                </a:lnTo>
                <a:lnTo>
                  <a:pt x="6362163" y="622479"/>
                </a:lnTo>
                <a:lnTo>
                  <a:pt x="5542208" y="785611"/>
                </a:lnTo>
                <a:lnTo>
                  <a:pt x="3052293" y="858591"/>
                </a:lnTo>
                <a:lnTo>
                  <a:pt x="1266423" y="699752"/>
                </a:lnTo>
                <a:lnTo>
                  <a:pt x="935865" y="596721"/>
                </a:lnTo>
                <a:lnTo>
                  <a:pt x="824248" y="523741"/>
                </a:lnTo>
                <a:lnTo>
                  <a:pt x="875763" y="394952"/>
                </a:lnTo>
                <a:lnTo>
                  <a:pt x="0" y="382073"/>
                </a:lnTo>
                <a:lnTo>
                  <a:pt x="17172" y="53232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9A53A31-6488-FB76-999A-C30D3AD8BBB8}"/>
              </a:ext>
            </a:extLst>
          </p:cNvPr>
          <p:cNvCxnSpPr>
            <a:cxnSpLocks/>
          </p:cNvCxnSpPr>
          <p:nvPr/>
        </p:nvCxnSpPr>
        <p:spPr>
          <a:xfrm>
            <a:off x="1628687" y="1297330"/>
            <a:ext cx="443120" cy="69444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BE9D7C9-EE4C-37EA-4DE8-3CB4BD08BF05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064913" y="1996225"/>
            <a:ext cx="2242069" cy="62774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D25AE2D-259E-D519-3323-DAF303F387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06982" y="1155321"/>
            <a:ext cx="3935027" cy="2937303"/>
          </a:xfrm>
          <a:prstGeom prst="round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C2623FB-1118-EF50-E9C1-D930BA3E91B9}"/>
              </a:ext>
            </a:extLst>
          </p:cNvPr>
          <p:cNvSpPr txBox="1"/>
          <p:nvPr/>
        </p:nvSpPr>
        <p:spPr>
          <a:xfrm>
            <a:off x="4547880" y="3614039"/>
            <a:ext cx="1698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Superconducting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EE1E888-F252-BEC6-7474-B893CE3F146B}"/>
              </a:ext>
            </a:extLst>
          </p:cNvPr>
          <p:cNvSpPr txBox="1"/>
          <p:nvPr/>
        </p:nvSpPr>
        <p:spPr>
          <a:xfrm>
            <a:off x="6514025" y="1374884"/>
            <a:ext cx="1698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Normal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4B2E5867-E732-4235-CD93-71024EC5C96F}"/>
                  </a:ext>
                </a:extLst>
              </p14:cNvPr>
              <p14:cNvContentPartPr/>
              <p14:nvPr/>
            </p14:nvContentPartPr>
            <p14:xfrm>
              <a:off x="5827623" y="2318720"/>
              <a:ext cx="228240" cy="47268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4B2E5867-E732-4235-CD93-71024EC5C96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809623" y="2300720"/>
                <a:ext cx="263880" cy="50832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92D4140-B0C0-03AD-3DED-BA333EEAC924}"/>
              </a:ext>
            </a:extLst>
          </p:cNvPr>
          <p:cNvSpPr txBox="1"/>
          <p:nvPr/>
        </p:nvSpPr>
        <p:spPr>
          <a:xfrm>
            <a:off x="5181423" y="2869879"/>
            <a:ext cx="546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401610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0.36493 -0.117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7" y="-5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"/>
                            </p:stCondLst>
                            <p:childTnLst>
                              <p:par>
                                <p:cTn id="10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5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50"/>
                            </p:stCondLst>
                            <p:childTnLst>
                              <p:par>
                                <p:cTn id="1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5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650"/>
                            </p:stCondLst>
                            <p:childTnLst>
                              <p:par>
                                <p:cTn id="18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2" grpId="2" animBg="1"/>
      <p:bldP spid="2" grpId="0"/>
      <p:bldP spid="2" grpId="1"/>
      <p:bldP spid="4" grpId="0"/>
      <p:bldP spid="4" grpId="1"/>
      <p:bldP spid="6" grpId="0"/>
      <p:bldP spid="6" grpId="1"/>
      <p:bldP spid="17" grpId="0"/>
      <p:bldP spid="17" grpId="1"/>
      <p:bldP spid="19" grpId="0"/>
      <p:bldP spid="19" grpId="1"/>
      <p:bldP spid="29" grpId="0"/>
      <p:bldP spid="29" grpId="1"/>
      <p:bldP spid="36" grpId="0" animBg="1"/>
      <p:bldP spid="36" grpId="1" animBg="1"/>
      <p:bldP spid="53" grpId="0" animBg="1"/>
      <p:bldP spid="55" grpId="0" animBg="1"/>
      <p:bldP spid="55" grpId="1" animBg="1"/>
      <p:bldP spid="59" grpId="0" animBg="1"/>
      <p:bldP spid="59" grpId="1" animBg="1"/>
      <p:bldP spid="56" grpId="0" animBg="1"/>
      <p:bldP spid="56" grpId="1" animBg="1"/>
      <p:bldP spid="57" grpId="0" animBg="1"/>
      <p:bldP spid="57" grpId="1" animBg="1"/>
      <p:bldP spid="63" grpId="0" animBg="1"/>
      <p:bldP spid="63" grpId="1" animBg="1"/>
      <p:bldP spid="74" grpId="0"/>
      <p:bldP spid="74" grpId="1"/>
      <p:bldP spid="77" grpId="0"/>
      <p:bldP spid="77" grpId="1"/>
      <p:bldP spid="80" grpId="0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70" grpId="0"/>
      <p:bldP spid="70" grpId="1"/>
      <p:bldP spid="9" grpId="0"/>
      <p:bldP spid="9" grpId="1"/>
      <p:bldP spid="58" grpId="0" animBg="1"/>
      <p:bldP spid="58" grpId="1" animBg="1"/>
      <p:bldP spid="50" grpId="0"/>
      <p:bldP spid="54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4A97894-3303-0032-6B4A-9594A91457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79350A6-CD83-7A0C-EA72-4BE7761B58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ED155-7C11-82B3-50F8-904529201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021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0615-9AFA-ED58-B51E-6F424E60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53F494-2E91-2776-624C-D7112B590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54FE14-57B1-9A5C-7844-595EC71A67FD}"/>
              </a:ext>
            </a:extLst>
          </p:cNvPr>
          <p:cNvSpPr txBox="1"/>
          <p:nvPr/>
        </p:nvSpPr>
        <p:spPr>
          <a:xfrm>
            <a:off x="987381" y="850006"/>
            <a:ext cx="44303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C0675D-1B22-9C6D-5BB0-11A7910BF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927" y="1262642"/>
            <a:ext cx="3507554" cy="26182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CBDB0B-2CBB-9188-B1D2-7452C8024411}"/>
              </a:ext>
            </a:extLst>
          </p:cNvPr>
          <p:cNvSpPr txBox="1"/>
          <p:nvPr/>
        </p:nvSpPr>
        <p:spPr>
          <a:xfrm>
            <a:off x="4181341" y="3945466"/>
            <a:ext cx="350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/>
                </a:solidFill>
              </a:rPr>
              <a:t>Figure 17</a:t>
            </a:r>
            <a:r>
              <a:rPr lang="en-US" sz="1200" dirty="0">
                <a:solidFill>
                  <a:schemeClr val="bg2"/>
                </a:solidFill>
              </a:rPr>
              <a:t>. TES resistance vs. temperature curve. Image courtesy of Madeleine Zurowski.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8DC05C-1A79-32D8-7897-15618B1D7DBF}"/>
              </a:ext>
            </a:extLst>
          </p:cNvPr>
          <p:cNvCxnSpPr/>
          <p:nvPr/>
        </p:nvCxnSpPr>
        <p:spPr>
          <a:xfrm>
            <a:off x="2850524" y="2932090"/>
            <a:ext cx="2726028" cy="0"/>
          </a:xfrm>
          <a:prstGeom prst="line">
            <a:avLst/>
          </a:prstGeom>
          <a:ln w="19050">
            <a:solidFill>
              <a:schemeClr val="bg1"/>
            </a:solidFill>
            <a:headEnd type="none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08FFCA2-24CC-1644-8C0B-A58E52AC56A0}"/>
              </a:ext>
            </a:extLst>
          </p:cNvPr>
          <p:cNvSpPr txBox="1"/>
          <p:nvPr/>
        </p:nvSpPr>
        <p:spPr>
          <a:xfrm>
            <a:off x="1197806" y="2608924"/>
            <a:ext cx="1545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We keep the TES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ACBAA5-5D60-6C83-DDBE-D2AAE5DAAA62}"/>
              </a:ext>
            </a:extLst>
          </p:cNvPr>
          <p:cNvCxnSpPr>
            <a:cxnSpLocks/>
          </p:cNvCxnSpPr>
          <p:nvPr/>
        </p:nvCxnSpPr>
        <p:spPr>
          <a:xfrm>
            <a:off x="2850524" y="2079939"/>
            <a:ext cx="2990045" cy="0"/>
          </a:xfrm>
          <a:prstGeom prst="line">
            <a:avLst/>
          </a:prstGeom>
          <a:ln w="19050">
            <a:solidFill>
              <a:schemeClr val="bg1"/>
            </a:solidFill>
            <a:headEnd type="none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7B85458-3D29-B4B8-7CE6-FD38D7468848}"/>
              </a:ext>
            </a:extLst>
          </p:cNvPr>
          <p:cNvSpPr txBox="1"/>
          <p:nvPr/>
        </p:nvSpPr>
        <p:spPr>
          <a:xfrm>
            <a:off x="1197806" y="1756773"/>
            <a:ext cx="1545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When it heats up</a:t>
            </a:r>
          </a:p>
        </p:txBody>
      </p:sp>
    </p:spTree>
    <p:extLst>
      <p:ext uri="{BB962C8B-B14F-4D97-AF65-F5344CB8AC3E}">
        <p14:creationId xmlns:p14="http://schemas.microsoft.com/office/powerpoint/2010/main" val="263427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451057-53F7-6F21-402D-BA0BFCF82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54CBE-408C-C8F0-4FA1-A976F21AF260}"/>
              </a:ext>
            </a:extLst>
          </p:cNvPr>
          <p:cNvSpPr txBox="1"/>
          <p:nvPr/>
        </p:nvSpPr>
        <p:spPr>
          <a:xfrm>
            <a:off x="987381" y="850006"/>
            <a:ext cx="44303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Model Architecture - HGBR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5C51E27-F1F2-5B29-ADA5-31D5E4EF9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896340"/>
              </p:ext>
            </p:extLst>
          </p:nvPr>
        </p:nvGraphicFramePr>
        <p:xfrm>
          <a:off x="1089672" y="1491615"/>
          <a:ext cx="4538395" cy="1851660"/>
        </p:xfrm>
        <a:graphic>
          <a:graphicData uri="http://schemas.openxmlformats.org/drawingml/2006/table">
            <a:tbl>
              <a:tblPr/>
              <a:tblGrid>
                <a:gridCol w="2121459">
                  <a:extLst>
                    <a:ext uri="{9D8B030D-6E8A-4147-A177-3AD203B41FA5}">
                      <a16:colId xmlns:a16="http://schemas.microsoft.com/office/drawing/2014/main" val="573185816"/>
                    </a:ext>
                  </a:extLst>
                </a:gridCol>
                <a:gridCol w="2416936">
                  <a:extLst>
                    <a:ext uri="{9D8B030D-6E8A-4147-A177-3AD203B41FA5}">
                      <a16:colId xmlns:a16="http://schemas.microsoft.com/office/drawing/2014/main" val="369719205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Hyperparameter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156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Max iterations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425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5033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Max depth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0390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Learning rate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0.25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037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n_iter_no_change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25 (early stopping = True)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889122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All else default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008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004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CEC8-18BD-E0E8-268B-2E441790F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E73ED-45E9-47ED-E04C-918973492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94F570-707A-AFD3-0DFB-11DB842D34BA}"/>
              </a:ext>
            </a:extLst>
          </p:cNvPr>
          <p:cNvSpPr txBox="1"/>
          <p:nvPr/>
        </p:nvSpPr>
        <p:spPr>
          <a:xfrm>
            <a:off x="987381" y="850006"/>
            <a:ext cx="44303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Model Architecture - NN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19897A-517C-E86C-D89D-C2D8D40FEA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256859"/>
              </p:ext>
            </p:extLst>
          </p:nvPr>
        </p:nvGraphicFramePr>
        <p:xfrm>
          <a:off x="1089672" y="1388584"/>
          <a:ext cx="4971984" cy="2777490"/>
        </p:xfrm>
        <a:graphic>
          <a:graphicData uri="http://schemas.openxmlformats.org/drawingml/2006/table">
            <a:tbl>
              <a:tblPr/>
              <a:tblGrid>
                <a:gridCol w="2108582">
                  <a:extLst>
                    <a:ext uri="{9D8B030D-6E8A-4147-A177-3AD203B41FA5}">
                      <a16:colId xmlns:a16="http://schemas.microsoft.com/office/drawing/2014/main" val="573185816"/>
                    </a:ext>
                  </a:extLst>
                </a:gridCol>
                <a:gridCol w="2863402">
                  <a:extLst>
                    <a:ext uri="{9D8B030D-6E8A-4147-A177-3AD203B41FA5}">
                      <a16:colId xmlns:a16="http://schemas.microsoft.com/office/drawing/2014/main" val="369719205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Hyperparameter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Value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156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Hidden layers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(256,256,128) (~100k params)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5033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Activation</a:t>
                      </a: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 err="1">
                          <a:solidFill>
                            <a:schemeClr val="bg1"/>
                          </a:solidFill>
                          <a:effectLst/>
                        </a:rPr>
                        <a:t>ReLU</a:t>
                      </a: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 hidden, linear final</a:t>
                      </a: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00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Loss</a:t>
                      </a: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Relative MSE</a:t>
                      </a: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7934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Learning rate</a:t>
                      </a: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3e-4</a:t>
                      </a: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23047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Epochs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0390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Validation split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037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Batch size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8891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Optimizer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Adam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14288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365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759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1F548-08A8-4469-101D-19587D750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6B9C8E-52EF-B2C7-2434-C42DC1C54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34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56E5B-5DE6-5114-88C0-BD6F3E7ED51B}"/>
              </a:ext>
            </a:extLst>
          </p:cNvPr>
          <p:cNvSpPr txBox="1"/>
          <p:nvPr/>
        </p:nvSpPr>
        <p:spPr>
          <a:xfrm>
            <a:off x="799947" y="4237631"/>
            <a:ext cx="3925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4b.</a:t>
            </a:r>
            <a:r>
              <a:rPr lang="en-US" sz="1200" dirty="0">
                <a:solidFill>
                  <a:schemeClr val="tx2"/>
                </a:solidFill>
              </a:rPr>
              <a:t> Detector Monte Carlo simulations. Training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1E4A875-060D-3A45-E383-7A8730B35544}"/>
              </a:ext>
            </a:extLst>
          </p:cNvPr>
          <p:cNvGrpSpPr/>
          <p:nvPr/>
        </p:nvGrpSpPr>
        <p:grpSpPr>
          <a:xfrm>
            <a:off x="6127585" y="1874402"/>
            <a:ext cx="1918029" cy="1394695"/>
            <a:chOff x="6379334" y="1980732"/>
            <a:chExt cx="1918029" cy="1394695"/>
          </a:xfrm>
        </p:grpSpPr>
        <p:grpSp>
          <p:nvGrpSpPr>
            <p:cNvPr id="6" name="Google Shape;563;p53">
              <a:extLst>
                <a:ext uri="{FF2B5EF4-FFF2-40B4-BE49-F238E27FC236}">
                  <a16:creationId xmlns:a16="http://schemas.microsoft.com/office/drawing/2014/main" id="{5EC42DA7-997E-546A-9894-E96793FD32D7}"/>
                </a:ext>
              </a:extLst>
            </p:cNvPr>
            <p:cNvGrpSpPr/>
            <p:nvPr/>
          </p:nvGrpSpPr>
          <p:grpSpPr>
            <a:xfrm>
              <a:off x="6379334" y="1980732"/>
              <a:ext cx="1918029" cy="1394695"/>
              <a:chOff x="331763" y="414153"/>
              <a:chExt cx="6903246" cy="5019697"/>
            </a:xfrm>
          </p:grpSpPr>
          <p:sp>
            <p:nvSpPr>
              <p:cNvPr id="7" name="Google Shape;564;p53">
                <a:extLst>
                  <a:ext uri="{FF2B5EF4-FFF2-40B4-BE49-F238E27FC236}">
                    <a16:creationId xmlns:a16="http://schemas.microsoft.com/office/drawing/2014/main" id="{390CE53C-8D5F-8973-B9B0-19144016EDEB}"/>
                  </a:ext>
                </a:extLst>
              </p:cNvPr>
              <p:cNvSpPr/>
              <p:nvPr/>
            </p:nvSpPr>
            <p:spPr>
              <a:xfrm>
                <a:off x="2953125" y="4725150"/>
                <a:ext cx="1660725" cy="708700"/>
              </a:xfrm>
              <a:custGeom>
                <a:avLst/>
                <a:gdLst/>
                <a:ahLst/>
                <a:cxnLst/>
                <a:rect l="l" t="t" r="r" b="b"/>
                <a:pathLst>
                  <a:path w="66429" h="28348" extrusionOk="0">
                    <a:moveTo>
                      <a:pt x="6889" y="1"/>
                    </a:moveTo>
                    <a:lnTo>
                      <a:pt x="1" y="28347"/>
                    </a:lnTo>
                    <a:lnTo>
                      <a:pt x="66429" y="28347"/>
                    </a:lnTo>
                    <a:lnTo>
                      <a:pt x="59475" y="1"/>
                    </a:lnTo>
                    <a:lnTo>
                      <a:pt x="33182" y="464"/>
                    </a:lnTo>
                    <a:lnTo>
                      <a:pt x="68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565;p53">
                <a:extLst>
                  <a:ext uri="{FF2B5EF4-FFF2-40B4-BE49-F238E27FC236}">
                    <a16:creationId xmlns:a16="http://schemas.microsoft.com/office/drawing/2014/main" id="{B09C25F5-7CA8-F309-3E51-14DE04A593BF}"/>
                  </a:ext>
                </a:extLst>
              </p:cNvPr>
              <p:cNvSpPr/>
              <p:nvPr/>
            </p:nvSpPr>
            <p:spPr>
              <a:xfrm>
                <a:off x="331763" y="414153"/>
                <a:ext cx="6903246" cy="4353879"/>
              </a:xfrm>
              <a:custGeom>
                <a:avLst/>
                <a:gdLst/>
                <a:ahLst/>
                <a:cxnLst/>
                <a:rect l="l" t="t" r="r" b="b"/>
                <a:pathLst>
                  <a:path w="248162" h="181204" extrusionOk="0">
                    <a:moveTo>
                      <a:pt x="4636" y="0"/>
                    </a:moveTo>
                    <a:cubicBezTo>
                      <a:pt x="2053" y="0"/>
                      <a:pt x="0" y="2053"/>
                      <a:pt x="0" y="4636"/>
                    </a:cubicBezTo>
                    <a:lnTo>
                      <a:pt x="0" y="176634"/>
                    </a:lnTo>
                    <a:cubicBezTo>
                      <a:pt x="0" y="179151"/>
                      <a:pt x="2053" y="181204"/>
                      <a:pt x="4636" y="181204"/>
                    </a:cubicBezTo>
                    <a:lnTo>
                      <a:pt x="243526" y="181204"/>
                    </a:lnTo>
                    <a:cubicBezTo>
                      <a:pt x="246109" y="181204"/>
                      <a:pt x="248162" y="179151"/>
                      <a:pt x="248162" y="176634"/>
                    </a:cubicBezTo>
                    <a:lnTo>
                      <a:pt x="248162" y="4636"/>
                    </a:lnTo>
                    <a:cubicBezTo>
                      <a:pt x="248162" y="2053"/>
                      <a:pt x="246109" y="0"/>
                      <a:pt x="2435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566;p53">
                <a:extLst>
                  <a:ext uri="{FF2B5EF4-FFF2-40B4-BE49-F238E27FC236}">
                    <a16:creationId xmlns:a16="http://schemas.microsoft.com/office/drawing/2014/main" id="{33801614-134C-C4C7-A51D-D169BF6B9E60}"/>
                  </a:ext>
                </a:extLst>
              </p:cNvPr>
              <p:cNvSpPr/>
              <p:nvPr/>
            </p:nvSpPr>
            <p:spPr>
              <a:xfrm>
                <a:off x="547300" y="600323"/>
                <a:ext cx="6472159" cy="3981525"/>
              </a:xfrm>
              <a:custGeom>
                <a:avLst/>
                <a:gdLst/>
                <a:ahLst/>
                <a:cxnLst/>
                <a:rect l="l" t="t" r="r" b="b"/>
                <a:pathLst>
                  <a:path w="232665" h="165707" extrusionOk="0">
                    <a:moveTo>
                      <a:pt x="1" y="1"/>
                    </a:moveTo>
                    <a:lnTo>
                      <a:pt x="1" y="24307"/>
                    </a:lnTo>
                    <a:lnTo>
                      <a:pt x="1" y="165707"/>
                    </a:lnTo>
                    <a:lnTo>
                      <a:pt x="232665" y="165707"/>
                    </a:lnTo>
                    <a:lnTo>
                      <a:pt x="232665" y="121532"/>
                    </a:lnTo>
                    <a:lnTo>
                      <a:pt x="23266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67;p53">
                <a:extLst>
                  <a:ext uri="{FF2B5EF4-FFF2-40B4-BE49-F238E27FC236}">
                    <a16:creationId xmlns:a16="http://schemas.microsoft.com/office/drawing/2014/main" id="{E58579B7-FF4D-ED2D-7F90-116BE9B1FF20}"/>
                  </a:ext>
                </a:extLst>
              </p:cNvPr>
              <p:cNvSpPr/>
              <p:nvPr/>
            </p:nvSpPr>
            <p:spPr>
              <a:xfrm>
                <a:off x="2772650" y="5206975"/>
                <a:ext cx="2020025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80801" h="9075" extrusionOk="0">
                    <a:moveTo>
                      <a:pt x="4571" y="1"/>
                    </a:moveTo>
                    <a:cubicBezTo>
                      <a:pt x="2054" y="1"/>
                      <a:pt x="1" y="2054"/>
                      <a:pt x="1" y="4570"/>
                    </a:cubicBezTo>
                    <a:cubicBezTo>
                      <a:pt x="1" y="7021"/>
                      <a:pt x="2054" y="9074"/>
                      <a:pt x="4571" y="9074"/>
                    </a:cubicBezTo>
                    <a:lnTo>
                      <a:pt x="76297" y="9074"/>
                    </a:lnTo>
                    <a:cubicBezTo>
                      <a:pt x="78814" y="9074"/>
                      <a:pt x="80801" y="7021"/>
                      <a:pt x="80801" y="4570"/>
                    </a:cubicBezTo>
                    <a:cubicBezTo>
                      <a:pt x="80801" y="2054"/>
                      <a:pt x="78814" y="1"/>
                      <a:pt x="762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61FEED-2E61-06B4-8EA3-2B98F970F965}"/>
                </a:ext>
              </a:extLst>
            </p:cNvPr>
            <p:cNvSpPr txBox="1"/>
            <p:nvPr/>
          </p:nvSpPr>
          <p:spPr>
            <a:xfrm>
              <a:off x="6439220" y="2215328"/>
              <a:ext cx="17990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Detector Monte Carlo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8760A0C-0C58-285A-BCCD-75A175BED64E}"/>
              </a:ext>
            </a:extLst>
          </p:cNvPr>
          <p:cNvGrpSpPr/>
          <p:nvPr/>
        </p:nvGrpSpPr>
        <p:grpSpPr>
          <a:xfrm>
            <a:off x="3586354" y="2094755"/>
            <a:ext cx="1336595" cy="979586"/>
            <a:chOff x="3235405" y="2094755"/>
            <a:chExt cx="1336595" cy="97958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FBF2B0E-9E08-D9AB-721B-4078ABE7D2D7}"/>
                </a:ext>
              </a:extLst>
            </p:cNvPr>
            <p:cNvSpPr/>
            <p:nvPr/>
          </p:nvSpPr>
          <p:spPr>
            <a:xfrm>
              <a:off x="3235405" y="2094755"/>
              <a:ext cx="1336595" cy="979586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916509-EEEC-66C1-F989-221550324445}"/>
                </a:ext>
              </a:extLst>
            </p:cNvPr>
            <p:cNvSpPr txBox="1"/>
            <p:nvPr/>
          </p:nvSpPr>
          <p:spPr>
            <a:xfrm>
              <a:off x="3573144" y="2417861"/>
              <a:ext cx="66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</a:rPr>
                <a:t>ML</a:t>
              </a:r>
            </a:p>
          </p:txBody>
        </p:sp>
      </p:grpSp>
      <p:sp>
        <p:nvSpPr>
          <p:cNvPr id="73" name="!!AMP">
            <a:extLst>
              <a:ext uri="{FF2B5EF4-FFF2-40B4-BE49-F238E27FC236}">
                <a16:creationId xmlns:a16="http://schemas.microsoft.com/office/drawing/2014/main" id="{E0A39EDE-3F91-9BCC-1E3E-D25D6877E77B}"/>
              </a:ext>
            </a:extLst>
          </p:cNvPr>
          <p:cNvSpPr txBox="1"/>
          <p:nvPr/>
        </p:nvSpPr>
        <p:spPr>
          <a:xfrm>
            <a:off x="5082602" y="2077853"/>
            <a:ext cx="885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Amp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5" name="!!ARROW">
                <a:extLst>
                  <a:ext uri="{FF2B5EF4-FFF2-40B4-BE49-F238E27FC236}">
                    <a16:creationId xmlns:a16="http://schemas.microsoft.com/office/drawing/2014/main" id="{07DA73AA-9517-BABC-2EAF-B2DD9BC4C18C}"/>
                  </a:ext>
                </a:extLst>
              </p14:cNvPr>
              <p14:cNvContentPartPr/>
              <p14:nvPr/>
            </p14:nvContentPartPr>
            <p14:xfrm>
              <a:off x="5195195" y="2529808"/>
              <a:ext cx="663840" cy="14760"/>
            </p14:xfrm>
          </p:contentPart>
        </mc:Choice>
        <mc:Fallback xmlns="">
          <p:pic>
            <p:nvPicPr>
              <p:cNvPr id="75" name="!!ARROW">
                <a:extLst>
                  <a:ext uri="{FF2B5EF4-FFF2-40B4-BE49-F238E27FC236}">
                    <a16:creationId xmlns:a16="http://schemas.microsoft.com/office/drawing/2014/main" id="{07DA73AA-9517-BABC-2EAF-B2DD9BC4C1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86555" y="2520808"/>
                <a:ext cx="68148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6" name="!!ARROWHEADUP">
                <a:extLst>
                  <a:ext uri="{FF2B5EF4-FFF2-40B4-BE49-F238E27FC236}">
                    <a16:creationId xmlns:a16="http://schemas.microsoft.com/office/drawing/2014/main" id="{F1B623FF-CFEA-AF6E-9899-1255151E508C}"/>
                  </a:ext>
                </a:extLst>
              </p14:cNvPr>
              <p14:cNvContentPartPr/>
              <p14:nvPr/>
            </p14:nvContentPartPr>
            <p14:xfrm>
              <a:off x="5193395" y="2463208"/>
              <a:ext cx="78840" cy="63360"/>
            </p14:xfrm>
          </p:contentPart>
        </mc:Choice>
        <mc:Fallback xmlns="">
          <p:pic>
            <p:nvPicPr>
              <p:cNvPr id="76" name="!!ARROWHEADUP">
                <a:extLst>
                  <a:ext uri="{FF2B5EF4-FFF2-40B4-BE49-F238E27FC236}">
                    <a16:creationId xmlns:a16="http://schemas.microsoft.com/office/drawing/2014/main" id="{F1B623FF-CFEA-AF6E-9899-1255151E50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84395" y="2454568"/>
                <a:ext cx="9648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7" name="!!ARROWHEADDOWN">
                <a:extLst>
                  <a:ext uri="{FF2B5EF4-FFF2-40B4-BE49-F238E27FC236}">
                    <a16:creationId xmlns:a16="http://schemas.microsoft.com/office/drawing/2014/main" id="{138A2787-3AFD-955C-D714-B2D6C8CCD7C7}"/>
                  </a:ext>
                </a:extLst>
              </p14:cNvPr>
              <p14:cNvContentPartPr/>
              <p14:nvPr/>
            </p14:nvContentPartPr>
            <p14:xfrm>
              <a:off x="5201675" y="2534848"/>
              <a:ext cx="72000" cy="82080"/>
            </p14:xfrm>
          </p:contentPart>
        </mc:Choice>
        <mc:Fallback xmlns="">
          <p:pic>
            <p:nvPicPr>
              <p:cNvPr id="77" name="!!ARROWHEADDOWN">
                <a:extLst>
                  <a:ext uri="{FF2B5EF4-FFF2-40B4-BE49-F238E27FC236}">
                    <a16:creationId xmlns:a16="http://schemas.microsoft.com/office/drawing/2014/main" id="{138A2787-3AFD-955C-D714-B2D6C8CCD7C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93035" y="2525848"/>
                <a:ext cx="89640" cy="9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FD5E7CFA-2ABE-7EB0-A9F8-DC3F9219175F}"/>
              </a:ext>
            </a:extLst>
          </p:cNvPr>
          <p:cNvGrpSpPr/>
          <p:nvPr/>
        </p:nvGrpSpPr>
        <p:grpSpPr>
          <a:xfrm>
            <a:off x="2641988" y="2478137"/>
            <a:ext cx="665640" cy="153720"/>
            <a:chOff x="2555267" y="2478137"/>
            <a:chExt cx="665640" cy="15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A22D42C-D089-F1A7-71A5-DE95F8D96A0D}"/>
                    </a:ext>
                  </a:extLst>
                </p14:cNvPr>
                <p14:cNvContentPartPr/>
                <p14:nvPr/>
              </p14:nvContentPartPr>
              <p14:xfrm>
                <a:off x="2557067" y="2544737"/>
                <a:ext cx="663840" cy="147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A22D42C-D089-F1A7-71A5-DE95F8D96A0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48427" y="2535737"/>
                  <a:ext cx="681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A4D1288-F43E-076A-77D7-C4D24D6E36E7}"/>
                    </a:ext>
                  </a:extLst>
                </p14:cNvPr>
                <p14:cNvContentPartPr/>
                <p14:nvPr/>
              </p14:nvContentPartPr>
              <p14:xfrm>
                <a:off x="2555267" y="2478137"/>
                <a:ext cx="78840" cy="633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A4D1288-F43E-076A-77D7-C4D24D6E36E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546267" y="2469497"/>
                  <a:ext cx="964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9CA8D11-0CDD-0533-0F65-04C0756BFB04}"/>
                    </a:ext>
                  </a:extLst>
                </p14:cNvPr>
                <p14:cNvContentPartPr/>
                <p14:nvPr/>
              </p14:nvContentPartPr>
              <p14:xfrm>
                <a:off x="2563547" y="2549777"/>
                <a:ext cx="72000" cy="82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9CA8D11-0CDD-0533-0F65-04C0756BFB0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54907" y="2540777"/>
                  <a:ext cx="89640" cy="997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3" name="!!PREDPOS&amp;E">
            <a:extLst>
              <a:ext uri="{FF2B5EF4-FFF2-40B4-BE49-F238E27FC236}">
                <a16:creationId xmlns:a16="http://schemas.microsoft.com/office/drawing/2014/main" id="{A6DD1C7F-54EC-8712-3FFF-723524B10F88}"/>
              </a:ext>
            </a:extLst>
          </p:cNvPr>
          <p:cNvSpPr txBox="1"/>
          <p:nvPr/>
        </p:nvSpPr>
        <p:spPr>
          <a:xfrm>
            <a:off x="886669" y="2155874"/>
            <a:ext cx="17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Position and Energy</a:t>
            </a:r>
          </a:p>
        </p:txBody>
      </p:sp>
    </p:spTree>
    <p:extLst>
      <p:ext uri="{BB962C8B-B14F-4D97-AF65-F5344CB8AC3E}">
        <p14:creationId xmlns:p14="http://schemas.microsoft.com/office/powerpoint/2010/main" val="42088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"/>
                            </p:stCondLst>
                            <p:childTnLst>
                              <p:par>
                                <p:cTn id="33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38077-3ABC-96E7-A30D-258A582B6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0552A6-CFD8-352F-9541-4E94DAC64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5ECCD-BFA0-F08F-4715-417D9E11851F}"/>
              </a:ext>
            </a:extLst>
          </p:cNvPr>
          <p:cNvSpPr txBox="1"/>
          <p:nvPr/>
        </p:nvSpPr>
        <p:spPr>
          <a:xfrm>
            <a:off x="799947" y="4237631"/>
            <a:ext cx="3925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4b.</a:t>
            </a:r>
            <a:r>
              <a:rPr lang="en-US" sz="1200" dirty="0">
                <a:solidFill>
                  <a:schemeClr val="tx2"/>
                </a:solidFill>
              </a:rPr>
              <a:t> Detector Monte Carlo simulations. Training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FD9A50-9259-D108-5530-A769996DC832}"/>
              </a:ext>
            </a:extLst>
          </p:cNvPr>
          <p:cNvGrpSpPr/>
          <p:nvPr/>
        </p:nvGrpSpPr>
        <p:grpSpPr>
          <a:xfrm>
            <a:off x="6127585" y="2468530"/>
            <a:ext cx="1918029" cy="1394695"/>
            <a:chOff x="6379334" y="1980732"/>
            <a:chExt cx="1918029" cy="1394695"/>
          </a:xfrm>
        </p:grpSpPr>
        <p:grpSp>
          <p:nvGrpSpPr>
            <p:cNvPr id="6" name="Google Shape;563;p53">
              <a:extLst>
                <a:ext uri="{FF2B5EF4-FFF2-40B4-BE49-F238E27FC236}">
                  <a16:creationId xmlns:a16="http://schemas.microsoft.com/office/drawing/2014/main" id="{55B4B4A0-739C-B7BE-B430-D8095AB616B6}"/>
                </a:ext>
              </a:extLst>
            </p:cNvPr>
            <p:cNvGrpSpPr/>
            <p:nvPr/>
          </p:nvGrpSpPr>
          <p:grpSpPr>
            <a:xfrm>
              <a:off x="6379334" y="1980732"/>
              <a:ext cx="1918029" cy="1394695"/>
              <a:chOff x="331763" y="414153"/>
              <a:chExt cx="6903246" cy="5019697"/>
            </a:xfrm>
          </p:grpSpPr>
          <p:sp>
            <p:nvSpPr>
              <p:cNvPr id="7" name="Google Shape;564;p53">
                <a:extLst>
                  <a:ext uri="{FF2B5EF4-FFF2-40B4-BE49-F238E27FC236}">
                    <a16:creationId xmlns:a16="http://schemas.microsoft.com/office/drawing/2014/main" id="{00F64CC4-DDFB-CAF7-4B77-1CDBADF38EBA}"/>
                  </a:ext>
                </a:extLst>
              </p:cNvPr>
              <p:cNvSpPr/>
              <p:nvPr/>
            </p:nvSpPr>
            <p:spPr>
              <a:xfrm>
                <a:off x="2953125" y="4725150"/>
                <a:ext cx="1660725" cy="708700"/>
              </a:xfrm>
              <a:custGeom>
                <a:avLst/>
                <a:gdLst/>
                <a:ahLst/>
                <a:cxnLst/>
                <a:rect l="l" t="t" r="r" b="b"/>
                <a:pathLst>
                  <a:path w="66429" h="28348" extrusionOk="0">
                    <a:moveTo>
                      <a:pt x="6889" y="1"/>
                    </a:moveTo>
                    <a:lnTo>
                      <a:pt x="1" y="28347"/>
                    </a:lnTo>
                    <a:lnTo>
                      <a:pt x="66429" y="28347"/>
                    </a:lnTo>
                    <a:lnTo>
                      <a:pt x="59475" y="1"/>
                    </a:lnTo>
                    <a:lnTo>
                      <a:pt x="33182" y="464"/>
                    </a:lnTo>
                    <a:lnTo>
                      <a:pt x="68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565;p53">
                <a:extLst>
                  <a:ext uri="{FF2B5EF4-FFF2-40B4-BE49-F238E27FC236}">
                    <a16:creationId xmlns:a16="http://schemas.microsoft.com/office/drawing/2014/main" id="{988518A7-71DA-6A33-C2CD-D6179215D2D9}"/>
                  </a:ext>
                </a:extLst>
              </p:cNvPr>
              <p:cNvSpPr/>
              <p:nvPr/>
            </p:nvSpPr>
            <p:spPr>
              <a:xfrm>
                <a:off x="331763" y="414153"/>
                <a:ext cx="6903246" cy="4353879"/>
              </a:xfrm>
              <a:custGeom>
                <a:avLst/>
                <a:gdLst/>
                <a:ahLst/>
                <a:cxnLst/>
                <a:rect l="l" t="t" r="r" b="b"/>
                <a:pathLst>
                  <a:path w="248162" h="181204" extrusionOk="0">
                    <a:moveTo>
                      <a:pt x="4636" y="0"/>
                    </a:moveTo>
                    <a:cubicBezTo>
                      <a:pt x="2053" y="0"/>
                      <a:pt x="0" y="2053"/>
                      <a:pt x="0" y="4636"/>
                    </a:cubicBezTo>
                    <a:lnTo>
                      <a:pt x="0" y="176634"/>
                    </a:lnTo>
                    <a:cubicBezTo>
                      <a:pt x="0" y="179151"/>
                      <a:pt x="2053" y="181204"/>
                      <a:pt x="4636" y="181204"/>
                    </a:cubicBezTo>
                    <a:lnTo>
                      <a:pt x="243526" y="181204"/>
                    </a:lnTo>
                    <a:cubicBezTo>
                      <a:pt x="246109" y="181204"/>
                      <a:pt x="248162" y="179151"/>
                      <a:pt x="248162" y="176634"/>
                    </a:cubicBezTo>
                    <a:lnTo>
                      <a:pt x="248162" y="4636"/>
                    </a:lnTo>
                    <a:cubicBezTo>
                      <a:pt x="248162" y="2053"/>
                      <a:pt x="246109" y="0"/>
                      <a:pt x="2435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566;p53">
                <a:extLst>
                  <a:ext uri="{FF2B5EF4-FFF2-40B4-BE49-F238E27FC236}">
                    <a16:creationId xmlns:a16="http://schemas.microsoft.com/office/drawing/2014/main" id="{125E7351-AA24-F9F1-C8B1-811BCD4DBBB8}"/>
                  </a:ext>
                </a:extLst>
              </p:cNvPr>
              <p:cNvSpPr/>
              <p:nvPr/>
            </p:nvSpPr>
            <p:spPr>
              <a:xfrm>
                <a:off x="547300" y="600323"/>
                <a:ext cx="6472159" cy="3981525"/>
              </a:xfrm>
              <a:custGeom>
                <a:avLst/>
                <a:gdLst/>
                <a:ahLst/>
                <a:cxnLst/>
                <a:rect l="l" t="t" r="r" b="b"/>
                <a:pathLst>
                  <a:path w="232665" h="165707" extrusionOk="0">
                    <a:moveTo>
                      <a:pt x="1" y="1"/>
                    </a:moveTo>
                    <a:lnTo>
                      <a:pt x="1" y="24307"/>
                    </a:lnTo>
                    <a:lnTo>
                      <a:pt x="1" y="165707"/>
                    </a:lnTo>
                    <a:lnTo>
                      <a:pt x="232665" y="165707"/>
                    </a:lnTo>
                    <a:lnTo>
                      <a:pt x="232665" y="121532"/>
                    </a:lnTo>
                    <a:lnTo>
                      <a:pt x="23266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67;p53">
                <a:extLst>
                  <a:ext uri="{FF2B5EF4-FFF2-40B4-BE49-F238E27FC236}">
                    <a16:creationId xmlns:a16="http://schemas.microsoft.com/office/drawing/2014/main" id="{B0E770C9-6D79-0A63-D7FD-B917893300E7}"/>
                  </a:ext>
                </a:extLst>
              </p:cNvPr>
              <p:cNvSpPr/>
              <p:nvPr/>
            </p:nvSpPr>
            <p:spPr>
              <a:xfrm>
                <a:off x="2772650" y="5206975"/>
                <a:ext cx="2020025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80801" h="9075" extrusionOk="0">
                    <a:moveTo>
                      <a:pt x="4571" y="1"/>
                    </a:moveTo>
                    <a:cubicBezTo>
                      <a:pt x="2054" y="1"/>
                      <a:pt x="1" y="2054"/>
                      <a:pt x="1" y="4570"/>
                    </a:cubicBezTo>
                    <a:cubicBezTo>
                      <a:pt x="1" y="7021"/>
                      <a:pt x="2054" y="9074"/>
                      <a:pt x="4571" y="9074"/>
                    </a:cubicBezTo>
                    <a:lnTo>
                      <a:pt x="76297" y="9074"/>
                    </a:lnTo>
                    <a:cubicBezTo>
                      <a:pt x="78814" y="9074"/>
                      <a:pt x="80801" y="7021"/>
                      <a:pt x="80801" y="4570"/>
                    </a:cubicBezTo>
                    <a:cubicBezTo>
                      <a:pt x="80801" y="2054"/>
                      <a:pt x="78814" y="1"/>
                      <a:pt x="762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3F946B1-769C-A5C0-0270-BF89D2D432B0}"/>
                </a:ext>
              </a:extLst>
            </p:cNvPr>
            <p:cNvSpPr txBox="1"/>
            <p:nvPr/>
          </p:nvSpPr>
          <p:spPr>
            <a:xfrm>
              <a:off x="6439220" y="2215328"/>
              <a:ext cx="17990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Detector Monte Carlo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BF80032-7DB7-0A81-5060-A451E9B85F84}"/>
              </a:ext>
            </a:extLst>
          </p:cNvPr>
          <p:cNvGrpSpPr/>
          <p:nvPr/>
        </p:nvGrpSpPr>
        <p:grpSpPr>
          <a:xfrm>
            <a:off x="3586354" y="2688883"/>
            <a:ext cx="1336595" cy="979586"/>
            <a:chOff x="3235405" y="2094755"/>
            <a:chExt cx="1336595" cy="97958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EDE7CB-5248-91D2-8F14-0474463C21F7}"/>
                </a:ext>
              </a:extLst>
            </p:cNvPr>
            <p:cNvSpPr/>
            <p:nvPr/>
          </p:nvSpPr>
          <p:spPr>
            <a:xfrm>
              <a:off x="3235405" y="2094755"/>
              <a:ext cx="1336595" cy="979586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4002B4-35B6-2A80-F526-EB9D3387D0D5}"/>
                </a:ext>
              </a:extLst>
            </p:cNvPr>
            <p:cNvSpPr txBox="1"/>
            <p:nvPr/>
          </p:nvSpPr>
          <p:spPr>
            <a:xfrm>
              <a:off x="3573144" y="2417861"/>
              <a:ext cx="66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4"/>
                  </a:solidFill>
                </a:rPr>
                <a:t>ML</a:t>
              </a:r>
            </a:p>
          </p:txBody>
        </p:sp>
      </p:grpSp>
      <p:sp>
        <p:nvSpPr>
          <p:cNvPr id="73" name="!!AMP">
            <a:extLst>
              <a:ext uri="{FF2B5EF4-FFF2-40B4-BE49-F238E27FC236}">
                <a16:creationId xmlns:a16="http://schemas.microsoft.com/office/drawing/2014/main" id="{043E9153-4EED-FB08-BB41-142EB42D5ED9}"/>
              </a:ext>
            </a:extLst>
          </p:cNvPr>
          <p:cNvSpPr txBox="1"/>
          <p:nvPr/>
        </p:nvSpPr>
        <p:spPr>
          <a:xfrm>
            <a:off x="5082602" y="2671981"/>
            <a:ext cx="885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Amp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5" name="!!ARROW">
                <a:extLst>
                  <a:ext uri="{FF2B5EF4-FFF2-40B4-BE49-F238E27FC236}">
                    <a16:creationId xmlns:a16="http://schemas.microsoft.com/office/drawing/2014/main" id="{30314904-2E2C-FDD8-DB6D-10FD4B0496C4}"/>
                  </a:ext>
                </a:extLst>
              </p14:cNvPr>
              <p14:cNvContentPartPr/>
              <p14:nvPr/>
            </p14:nvContentPartPr>
            <p14:xfrm>
              <a:off x="5195195" y="3123936"/>
              <a:ext cx="663840" cy="14760"/>
            </p14:xfrm>
          </p:contentPart>
        </mc:Choice>
        <mc:Fallback xmlns="">
          <p:pic>
            <p:nvPicPr>
              <p:cNvPr id="75" name="!!ARROW">
                <a:extLst>
                  <a:ext uri="{FF2B5EF4-FFF2-40B4-BE49-F238E27FC236}">
                    <a16:creationId xmlns:a16="http://schemas.microsoft.com/office/drawing/2014/main" id="{30314904-2E2C-FDD8-DB6D-10FD4B0496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86190" y="3115150"/>
                <a:ext cx="681490" cy="319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6" name="!!ARROWHEADUP">
                <a:extLst>
                  <a:ext uri="{FF2B5EF4-FFF2-40B4-BE49-F238E27FC236}">
                    <a16:creationId xmlns:a16="http://schemas.microsoft.com/office/drawing/2014/main" id="{6B9B5503-2AA8-0D7C-8296-19BD20F0A937}"/>
                  </a:ext>
                </a:extLst>
              </p14:cNvPr>
              <p14:cNvContentPartPr/>
              <p14:nvPr/>
            </p14:nvContentPartPr>
            <p14:xfrm>
              <a:off x="5193395" y="3057336"/>
              <a:ext cx="78840" cy="63360"/>
            </p14:xfrm>
          </p:contentPart>
        </mc:Choice>
        <mc:Fallback xmlns="">
          <p:pic>
            <p:nvPicPr>
              <p:cNvPr id="76" name="!!ARROWHEADUP">
                <a:extLst>
                  <a:ext uri="{FF2B5EF4-FFF2-40B4-BE49-F238E27FC236}">
                    <a16:creationId xmlns:a16="http://schemas.microsoft.com/office/drawing/2014/main" id="{6B9B5503-2AA8-0D7C-8296-19BD20F0A9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84395" y="3048285"/>
                <a:ext cx="96480" cy="811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7" name="!!ARROWHEADDOWN">
                <a:extLst>
                  <a:ext uri="{FF2B5EF4-FFF2-40B4-BE49-F238E27FC236}">
                    <a16:creationId xmlns:a16="http://schemas.microsoft.com/office/drawing/2014/main" id="{80ED4062-BAE6-4038-98E8-440E5D1B004C}"/>
                  </a:ext>
                </a:extLst>
              </p14:cNvPr>
              <p14:cNvContentPartPr/>
              <p14:nvPr/>
            </p14:nvContentPartPr>
            <p14:xfrm>
              <a:off x="5201675" y="3128976"/>
              <a:ext cx="72000" cy="82080"/>
            </p14:xfrm>
          </p:contentPart>
        </mc:Choice>
        <mc:Fallback xmlns="">
          <p:pic>
            <p:nvPicPr>
              <p:cNvPr id="77" name="!!ARROWHEADDOWN">
                <a:extLst>
                  <a:ext uri="{FF2B5EF4-FFF2-40B4-BE49-F238E27FC236}">
                    <a16:creationId xmlns:a16="http://schemas.microsoft.com/office/drawing/2014/main" id="{80ED4062-BAE6-4038-98E8-440E5D1B00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92630" y="3119976"/>
                <a:ext cx="89729" cy="9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58227301-ED6D-0633-B130-E6376E178A4C}"/>
              </a:ext>
            </a:extLst>
          </p:cNvPr>
          <p:cNvGrpSpPr/>
          <p:nvPr/>
        </p:nvGrpSpPr>
        <p:grpSpPr>
          <a:xfrm>
            <a:off x="2641988" y="3072265"/>
            <a:ext cx="665640" cy="153720"/>
            <a:chOff x="2555267" y="2478137"/>
            <a:chExt cx="665640" cy="15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7B2EF84-36DA-B51B-FD4A-709E893E5809}"/>
                    </a:ext>
                  </a:extLst>
                </p14:cNvPr>
                <p14:cNvContentPartPr/>
                <p14:nvPr/>
              </p14:nvContentPartPr>
              <p14:xfrm>
                <a:off x="2557067" y="2544737"/>
                <a:ext cx="663840" cy="147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7B2EF84-36DA-B51B-FD4A-709E893E580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48062" y="2535951"/>
                  <a:ext cx="681490" cy="31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58CB0F0-3278-B0DA-440F-C6EECED79F20}"/>
                    </a:ext>
                  </a:extLst>
                </p14:cNvPr>
                <p14:cNvContentPartPr/>
                <p14:nvPr/>
              </p14:nvContentPartPr>
              <p14:xfrm>
                <a:off x="2555267" y="2478137"/>
                <a:ext cx="78840" cy="633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58CB0F0-3278-B0DA-440F-C6EECED79F2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546267" y="2469086"/>
                  <a:ext cx="96480" cy="81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5762740-0BDB-4EA0-7734-954A5DCA810D}"/>
                    </a:ext>
                  </a:extLst>
                </p14:cNvPr>
                <p14:cNvContentPartPr/>
                <p14:nvPr/>
              </p14:nvContentPartPr>
              <p14:xfrm>
                <a:off x="2563547" y="2549777"/>
                <a:ext cx="72000" cy="82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5762740-0BDB-4EA0-7734-954A5DCA810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54502" y="2540777"/>
                  <a:ext cx="89729" cy="997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3" name="!!PREDPOS&amp;E">
            <a:extLst>
              <a:ext uri="{FF2B5EF4-FFF2-40B4-BE49-F238E27FC236}">
                <a16:creationId xmlns:a16="http://schemas.microsoft.com/office/drawing/2014/main" id="{8C784802-093B-CDB0-7FC5-73938193128F}"/>
              </a:ext>
            </a:extLst>
          </p:cNvPr>
          <p:cNvSpPr txBox="1"/>
          <p:nvPr/>
        </p:nvSpPr>
        <p:spPr>
          <a:xfrm>
            <a:off x="886669" y="2750002"/>
            <a:ext cx="17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Pred Position and Energy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CFBF44-4E5A-1147-71B4-5ABBFF20B987}"/>
              </a:ext>
            </a:extLst>
          </p:cNvPr>
          <p:cNvGrpSpPr/>
          <p:nvPr/>
        </p:nvGrpSpPr>
        <p:grpSpPr>
          <a:xfrm>
            <a:off x="2641988" y="1382941"/>
            <a:ext cx="4560480" cy="919440"/>
            <a:chOff x="2580719" y="1382941"/>
            <a:chExt cx="4560480" cy="91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D495D5A-2B12-8F51-249F-14ADCDCA743C}"/>
                    </a:ext>
                  </a:extLst>
                </p14:cNvPr>
                <p14:cNvContentPartPr/>
                <p14:nvPr/>
              </p14:nvContentPartPr>
              <p14:xfrm>
                <a:off x="2580719" y="1382941"/>
                <a:ext cx="4560480" cy="919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D495D5A-2B12-8F51-249F-14ADCDCA743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571719" y="1374301"/>
                  <a:ext cx="4578120" cy="9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E8560E5-6E3F-6960-2B49-93413669799D}"/>
                    </a:ext>
                  </a:extLst>
                </p14:cNvPr>
                <p14:cNvContentPartPr/>
                <p14:nvPr/>
              </p14:nvContentPartPr>
              <p14:xfrm>
                <a:off x="2599079" y="1475821"/>
                <a:ext cx="113040" cy="1195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E8560E5-6E3F-6960-2B49-93413669799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590439" y="1467181"/>
                  <a:ext cx="130680" cy="1371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DD2DAD9-EAAA-2891-8631-AA1293075479}"/>
              </a:ext>
            </a:extLst>
          </p:cNvPr>
          <p:cNvSpPr txBox="1"/>
          <p:nvPr/>
        </p:nvSpPr>
        <p:spPr>
          <a:xfrm>
            <a:off x="882382" y="1183737"/>
            <a:ext cx="17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True Position and Energy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C89D8C8-5AB1-8B31-C9DB-AEF8E5631D72}"/>
                  </a:ext>
                </a:extLst>
              </p14:cNvPr>
              <p14:cNvContentPartPr/>
              <p14:nvPr/>
            </p14:nvContentPartPr>
            <p14:xfrm>
              <a:off x="1773983" y="1951490"/>
              <a:ext cx="15840" cy="672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C89D8C8-5AB1-8B31-C9DB-AEF8E5631D7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64983" y="1942850"/>
                <a:ext cx="33480" cy="6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3930C6E-79F5-66F5-89D6-1F5F3A0741EE}"/>
                  </a:ext>
                </a:extLst>
              </p14:cNvPr>
              <p14:cNvContentPartPr/>
              <p14:nvPr/>
            </p14:nvContentPartPr>
            <p14:xfrm>
              <a:off x="1808903" y="2241650"/>
              <a:ext cx="1681560" cy="6634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3930C6E-79F5-66F5-89D6-1F5F3A0741E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00263" y="2232650"/>
                <a:ext cx="1699200" cy="681120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!!AMP">
            <a:extLst>
              <a:ext uri="{FF2B5EF4-FFF2-40B4-BE49-F238E27FC236}">
                <a16:creationId xmlns:a16="http://schemas.microsoft.com/office/drawing/2014/main" id="{3CA92723-6907-F416-786D-370603E097BE}"/>
              </a:ext>
            </a:extLst>
          </p:cNvPr>
          <p:cNvSpPr txBox="1"/>
          <p:nvPr/>
        </p:nvSpPr>
        <p:spPr>
          <a:xfrm>
            <a:off x="903643" y="2081439"/>
            <a:ext cx="885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3768681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AA1AA63-4530-1577-CD30-0EB7B3602791}"/>
              </a:ext>
            </a:extLst>
          </p:cNvPr>
          <p:cNvGrpSpPr/>
          <p:nvPr/>
        </p:nvGrpSpPr>
        <p:grpSpPr>
          <a:xfrm>
            <a:off x="747603" y="1622903"/>
            <a:ext cx="7626810" cy="2753227"/>
            <a:chOff x="211557" y="3059258"/>
            <a:chExt cx="7407241" cy="26542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093FDB-297F-1F28-B29C-FAFA87817F8B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E5C48E5B-2767-6C6C-36AA-2BF198CF3DC4}"/>
                  </a:ext>
                </a:extLst>
              </p:cNvPr>
              <p:cNvCxnSpPr>
                <a:stCxn id="31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48FBBC7-50D1-CC6F-D290-A12C52471D74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CFF0947E-827C-A8C2-DBDF-1EBBF6751C1D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DF6AAB97-E779-0096-F094-83C093961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0F819749-6673-1097-8698-9598188957A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7CE1C5ED-0549-BDD3-942F-964188EC54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2CB4EE29-F919-4B7B-0D93-BD9C431DB80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491BC968-FC27-42C6-E72C-76EF2E85FA95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37797BC0-B98B-41E5-9BA3-500F0CCAFF8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2A3E8281-3E6E-CBB9-9743-0EE9B949408A}"/>
                      </a:ext>
                    </a:extLst>
                  </p:cNvPr>
                  <p:cNvCxnSpPr>
                    <a:cxnSpLocks/>
                    <a:endCxn id="25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5EBC1503-9425-C4A6-F54A-1DE416C16C82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CE763FF-4AE9-F484-8C10-ACA55757F8CB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77E8C7A-5B46-CB04-8657-38AAB869CC80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DD87586-8779-CDE1-5904-52EBE98AFBAD}"/>
              </a:ext>
            </a:extLst>
          </p:cNvPr>
          <p:cNvGrpSpPr/>
          <p:nvPr/>
        </p:nvGrpSpPr>
        <p:grpSpPr>
          <a:xfrm>
            <a:off x="1004552" y="2684619"/>
            <a:ext cx="7256038" cy="1568995"/>
            <a:chOff x="497463" y="2428993"/>
            <a:chExt cx="8067960" cy="174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D5834D5C-D2BA-A9F2-5314-87FC05FCBCE4}"/>
                    </a:ext>
                  </a:extLst>
                </p14:cNvPr>
                <p14:cNvContentPartPr/>
                <p14:nvPr/>
              </p14:nvContentPartPr>
              <p14:xfrm>
                <a:off x="497463" y="2459249"/>
                <a:ext cx="8067960" cy="1714304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D5834D5C-D2BA-A9F2-5314-87FC05FCBCE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88823" y="2450249"/>
                  <a:ext cx="8085600" cy="17319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64CE84E-C9EC-7FFD-E5CE-4529A9A943F4}"/>
                    </a:ext>
                  </a:extLst>
                </p14:cNvPr>
                <p14:cNvContentPartPr/>
                <p14:nvPr/>
              </p14:nvContentPartPr>
              <p14:xfrm>
                <a:off x="549303" y="2428993"/>
                <a:ext cx="7886160" cy="1432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64CE84E-C9EC-7FFD-E5CE-4529A9A943F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0663" y="2420353"/>
                  <a:ext cx="7903800" cy="160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63ABECD1-E00F-4258-BE33-7AD82EB01071}"/>
                  </a:ext>
                </a:extLst>
              </p14:cNvPr>
              <p14:cNvContentPartPr/>
              <p14:nvPr/>
            </p14:nvContentPartPr>
            <p14:xfrm>
              <a:off x="1254180" y="3180595"/>
              <a:ext cx="6604591" cy="72902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63ABECD1-E00F-4258-BE33-7AD82EB0107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36180" y="3162595"/>
                <a:ext cx="6640231" cy="7646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01E2A047-D8A3-6B03-06F4-9C1D8FA4A3CF}"/>
                  </a:ext>
                </a:extLst>
              </p14:cNvPr>
              <p14:cNvContentPartPr/>
              <p14:nvPr/>
            </p14:nvContentPartPr>
            <p14:xfrm>
              <a:off x="777243" y="2447460"/>
              <a:ext cx="7800692" cy="1966178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01E2A047-D8A3-6B03-06F4-9C1D8FA4A3C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8243" y="2438461"/>
                <a:ext cx="7818332" cy="1983817"/>
              </a:xfrm>
              <a:prstGeom prst="rect">
                <a:avLst/>
              </a:prstGeom>
            </p:spPr>
          </p:pic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1303E0D-92AF-3BAA-4653-5260006D0358}"/>
              </a:ext>
            </a:extLst>
          </p:cNvPr>
          <p:cNvCxnSpPr>
            <a:cxnSpLocks/>
          </p:cNvCxnSpPr>
          <p:nvPr/>
        </p:nvCxnSpPr>
        <p:spPr>
          <a:xfrm flipH="1">
            <a:off x="6241678" y="1389524"/>
            <a:ext cx="1309754" cy="2093198"/>
          </a:xfrm>
          <a:prstGeom prst="line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97C0A6C5-35C5-4C75-118B-4C157638D0EF}"/>
              </a:ext>
            </a:extLst>
          </p:cNvPr>
          <p:cNvSpPr txBox="1"/>
          <p:nvPr/>
        </p:nvSpPr>
        <p:spPr>
          <a:xfrm>
            <a:off x="6637210" y="919834"/>
            <a:ext cx="167457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Less background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515F2FFD-02A7-030E-AFA9-201EC279D540}"/>
              </a:ext>
            </a:extLst>
          </p:cNvPr>
          <p:cNvCxnSpPr>
            <a:cxnSpLocks/>
          </p:cNvCxnSpPr>
          <p:nvPr/>
        </p:nvCxnSpPr>
        <p:spPr>
          <a:xfrm>
            <a:off x="1400085" y="1381790"/>
            <a:ext cx="475876" cy="1205925"/>
          </a:xfrm>
          <a:prstGeom prst="line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EE238FF4-68BB-5654-93FD-C5CF689BEA53}"/>
              </a:ext>
            </a:extLst>
          </p:cNvPr>
          <p:cNvSpPr txBox="1"/>
          <p:nvPr/>
        </p:nvSpPr>
        <p:spPr>
          <a:xfrm>
            <a:off x="621864" y="922319"/>
            <a:ext cx="156941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More background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859F10-3146-26A3-1705-49606918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3F964D-4E02-A736-98B0-6187C3A3FEEC}"/>
              </a:ext>
            </a:extLst>
          </p:cNvPr>
          <p:cNvSpPr txBox="1"/>
          <p:nvPr/>
        </p:nvSpPr>
        <p:spPr>
          <a:xfrm>
            <a:off x="747603" y="4237631"/>
            <a:ext cx="229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4b.</a:t>
            </a:r>
            <a:r>
              <a:rPr lang="en-US" sz="1200" dirty="0">
                <a:solidFill>
                  <a:schemeClr val="tx2"/>
                </a:solidFill>
              </a:rPr>
              <a:t> Fiducial volume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78CA08-EDE2-AB88-8331-A37FC5CF46B3}"/>
              </a:ext>
            </a:extLst>
          </p:cNvPr>
          <p:cNvCxnSpPr>
            <a:cxnSpLocks/>
          </p:cNvCxnSpPr>
          <p:nvPr/>
        </p:nvCxnSpPr>
        <p:spPr>
          <a:xfrm>
            <a:off x="4498483" y="1381790"/>
            <a:ext cx="53717" cy="1732765"/>
          </a:xfrm>
          <a:prstGeom prst="line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6A3DEA6-3B38-0068-EAEC-BD0A756ED378}"/>
              </a:ext>
            </a:extLst>
          </p:cNvPr>
          <p:cNvSpPr txBox="1"/>
          <p:nvPr/>
        </p:nvSpPr>
        <p:spPr>
          <a:xfrm>
            <a:off x="3750257" y="916642"/>
            <a:ext cx="14964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Fiducial volume</a:t>
            </a:r>
          </a:p>
        </p:txBody>
      </p:sp>
    </p:spTree>
    <p:extLst>
      <p:ext uri="{BB962C8B-B14F-4D97-AF65-F5344CB8AC3E}">
        <p14:creationId xmlns:p14="http://schemas.microsoft.com/office/powerpoint/2010/main" val="227254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32" grpId="0"/>
      <p:bldP spid="4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99779-A012-E22D-1E6F-AF39C0B3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7FF7BD-2535-50D3-24F1-7026DCB767A0}"/>
              </a:ext>
            </a:extLst>
          </p:cNvPr>
          <p:cNvGrpSpPr/>
          <p:nvPr/>
        </p:nvGrpSpPr>
        <p:grpSpPr>
          <a:xfrm>
            <a:off x="747603" y="1622903"/>
            <a:ext cx="7626810" cy="2753227"/>
            <a:chOff x="211557" y="3059258"/>
            <a:chExt cx="7407241" cy="26542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B56762A-0EF6-1047-7E55-FF52BB6BDA5A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9F398981-0F7D-392B-E6AF-4EF01786C463}"/>
                  </a:ext>
                </a:extLst>
              </p:cNvPr>
              <p:cNvCxnSpPr>
                <a:stCxn id="31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E2C778B-34BF-36C9-00D9-9CC16237979A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9EB5858E-869E-0D0D-C511-B457096316D4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859611B0-E2F2-DAE2-F003-D57832E87AA8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53DB2F94-D70D-5D12-0980-094E33A1706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7C02A63B-A41C-960D-A558-0535A66A36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40009439-A9EE-92FE-D501-1908573400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4F27B588-9A5F-4BB3-7257-02BA4D52AD9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09E24897-7880-58A2-F1EC-3596F67A297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46E8B686-7FF9-F9E3-694D-5CD31D6C3751}"/>
                      </a:ext>
                    </a:extLst>
                  </p:cNvPr>
                  <p:cNvCxnSpPr>
                    <a:cxnSpLocks/>
                    <a:endCxn id="25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45F563AF-A2BA-D4F3-AE38-90086DD6CFF4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094EFC6F-F3D0-9F4B-23C3-3EC283840608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56DD7A-D7EA-0C3B-20A4-151240A58057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1165F8-4777-7AD5-C115-1B57DA7BE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37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DF542-534C-155C-C489-74E5A8E7F0D8}"/>
              </a:ext>
            </a:extLst>
          </p:cNvPr>
          <p:cNvSpPr txBox="1"/>
          <p:nvPr/>
        </p:nvSpPr>
        <p:spPr>
          <a:xfrm>
            <a:off x="747603" y="4237631"/>
            <a:ext cx="229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4c.</a:t>
            </a:r>
            <a:r>
              <a:rPr lang="en-US" sz="1200" dirty="0">
                <a:solidFill>
                  <a:schemeClr val="tx2"/>
                </a:solidFill>
              </a:rPr>
              <a:t> Electron recoil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08EB4C-A6AF-728B-421F-6CD308E29C74}"/>
              </a:ext>
            </a:extLst>
          </p:cNvPr>
          <p:cNvCxnSpPr>
            <a:cxnSpLocks/>
          </p:cNvCxnSpPr>
          <p:nvPr/>
        </p:nvCxnSpPr>
        <p:spPr>
          <a:xfrm flipH="1">
            <a:off x="5366103" y="1104707"/>
            <a:ext cx="1146096" cy="200396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EF12A00-50A1-1E8D-1787-0E47702C1418}"/>
              </a:ext>
            </a:extLst>
          </p:cNvPr>
          <p:cNvSpPr txBox="1"/>
          <p:nvPr/>
        </p:nvSpPr>
        <p:spPr>
          <a:xfrm>
            <a:off x="5939151" y="726542"/>
            <a:ext cx="1466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Electron recoil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3AE13A-8F01-0C4E-7CD4-20708FE8DFBC}"/>
              </a:ext>
            </a:extLst>
          </p:cNvPr>
          <p:cNvSpPr/>
          <p:nvPr/>
        </p:nvSpPr>
        <p:spPr>
          <a:xfrm>
            <a:off x="5156705" y="3224005"/>
            <a:ext cx="105819" cy="10581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7F9E80D-7A18-3CFD-C66C-5F20D031A708}"/>
              </a:ext>
            </a:extLst>
          </p:cNvPr>
          <p:cNvSpPr/>
          <p:nvPr/>
        </p:nvSpPr>
        <p:spPr>
          <a:xfrm>
            <a:off x="5164334" y="3128055"/>
            <a:ext cx="201769" cy="20176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9970603-8D6A-90B6-B0E6-7DBD62A7BA94}"/>
                  </a:ext>
                </a:extLst>
              </p14:cNvPr>
              <p14:cNvContentPartPr/>
              <p14:nvPr/>
            </p14:nvContentPartPr>
            <p14:xfrm>
              <a:off x="5093879" y="3025621"/>
              <a:ext cx="63360" cy="428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9970603-8D6A-90B6-B0E6-7DBD62A7BA9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84879" y="3016621"/>
                <a:ext cx="8100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0BF8CFC-A864-DD8A-ADD6-76ECA42EE330}"/>
                  </a:ext>
                </a:extLst>
              </p14:cNvPr>
              <p14:cNvContentPartPr/>
              <p14:nvPr/>
            </p14:nvContentPartPr>
            <p14:xfrm>
              <a:off x="5268119" y="2978461"/>
              <a:ext cx="23400" cy="108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0BF8CFC-A864-DD8A-ADD6-76ECA42EE3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9119" y="2969461"/>
                <a:ext cx="4104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7A477921-FD0F-5E94-C316-07AB27F09B20}"/>
                  </a:ext>
                </a:extLst>
              </p14:cNvPr>
              <p14:cNvContentPartPr/>
              <p14:nvPr/>
            </p14:nvContentPartPr>
            <p14:xfrm>
              <a:off x="5449199" y="3142621"/>
              <a:ext cx="41760" cy="140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7A477921-FD0F-5E94-C316-07AB27F09B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40199" y="3133621"/>
                <a:ext cx="5940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5C7B11D-7749-5CB1-3EA3-8048A9194149}"/>
                  </a:ext>
                </a:extLst>
              </p14:cNvPr>
              <p14:cNvContentPartPr/>
              <p14:nvPr/>
            </p14:nvContentPartPr>
            <p14:xfrm>
              <a:off x="5453879" y="3253501"/>
              <a:ext cx="38520" cy="406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5C7B11D-7749-5CB1-3EA3-8048A919414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44879" y="3244861"/>
                <a:ext cx="56160" cy="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D9CD23A-0171-9917-F9ED-9AC8BE1AE2B1}"/>
                  </a:ext>
                </a:extLst>
              </p14:cNvPr>
              <p14:cNvContentPartPr/>
              <p14:nvPr/>
            </p14:nvContentPartPr>
            <p14:xfrm>
              <a:off x="5393399" y="3341701"/>
              <a:ext cx="19440" cy="414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D9CD23A-0171-9917-F9ED-9AC8BE1AE2B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84399" y="3333061"/>
                <a:ext cx="3708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D69924B-9EB8-536F-B010-E2E89AFC2043}"/>
                  </a:ext>
                </a:extLst>
              </p14:cNvPr>
              <p14:cNvContentPartPr/>
              <p14:nvPr/>
            </p14:nvContentPartPr>
            <p14:xfrm>
              <a:off x="5295479" y="3392821"/>
              <a:ext cx="14760" cy="320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D69924B-9EB8-536F-B010-E2E89AFC204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86479" y="3384181"/>
                <a:ext cx="324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AE8B499-4ADF-F7E0-43F1-3D5FE0C6FBAA}"/>
                  </a:ext>
                </a:extLst>
              </p14:cNvPr>
              <p14:cNvContentPartPr/>
              <p14:nvPr/>
            </p14:nvContentPartPr>
            <p14:xfrm>
              <a:off x="5127719" y="3378781"/>
              <a:ext cx="47880" cy="7380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AE8B499-4ADF-F7E0-43F1-3D5FE0C6FBA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18719" y="3370141"/>
                <a:ext cx="6552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842D84AF-E06D-EC6F-3938-C038BACE186D}"/>
                  </a:ext>
                </a:extLst>
              </p14:cNvPr>
              <p14:cNvContentPartPr/>
              <p14:nvPr/>
            </p14:nvContentPartPr>
            <p14:xfrm>
              <a:off x="5049446" y="3292633"/>
              <a:ext cx="42120" cy="147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842D84AF-E06D-EC6F-3938-C038BACE186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040446" y="3283633"/>
                <a:ext cx="5976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91AF188B-C6B4-4CA1-27D5-CEE9040E36E0}"/>
                  </a:ext>
                </a:extLst>
              </p14:cNvPr>
              <p14:cNvContentPartPr/>
              <p14:nvPr/>
            </p14:nvContentPartPr>
            <p14:xfrm>
              <a:off x="5009126" y="3157273"/>
              <a:ext cx="112680" cy="20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91AF188B-C6B4-4CA1-27D5-CEE9040E36E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000126" y="3148633"/>
                <a:ext cx="130320" cy="3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3630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9764D-EBB3-3785-8BB3-3823A1B6B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9B5C91-9433-4DD1-2D9C-2494BE103E64}"/>
              </a:ext>
            </a:extLst>
          </p:cNvPr>
          <p:cNvGrpSpPr/>
          <p:nvPr/>
        </p:nvGrpSpPr>
        <p:grpSpPr>
          <a:xfrm>
            <a:off x="877476" y="1435641"/>
            <a:ext cx="7334717" cy="2628218"/>
            <a:chOff x="211557" y="3059258"/>
            <a:chExt cx="7407241" cy="265420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CE737D8-3864-6494-C58F-9A56D18932BC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7F08095E-4CB8-D275-6E55-46C36EE6A847}"/>
                  </a:ext>
                </a:extLst>
              </p:cNvPr>
              <p:cNvCxnSpPr>
                <a:stCxn id="53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E314110-D5BB-19C2-3A61-5B00066C4495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194DCC15-91A6-01FA-7858-F3AFFEBC4512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738E4174-4AB7-02C3-7C85-8FD520908A84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53" name="Oval 52">
                      <a:extLst>
                        <a:ext uri="{FF2B5EF4-FFF2-40B4-BE49-F238E27FC236}">
                          <a16:creationId xmlns:a16="http://schemas.microsoft.com/office/drawing/2014/main" id="{755178D0-29B4-2266-FA49-9C17EABC104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55" name="Oval 54">
                      <a:extLst>
                        <a:ext uri="{FF2B5EF4-FFF2-40B4-BE49-F238E27FC236}">
                          <a16:creationId xmlns:a16="http://schemas.microsoft.com/office/drawing/2014/main" id="{37823734-827A-FDD5-24BC-B4062F796A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C87BFCBD-9330-4479-5C91-7EC76EBD4AB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2371E30B-3569-7DD9-AE0F-BA1BF71F6BD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88E97FE2-25D5-B28E-16ED-D144460A58B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03DFA92C-C21B-E671-0F4A-0CA0CC51BF0F}"/>
                      </a:ext>
                    </a:extLst>
                  </p:cNvPr>
                  <p:cNvCxnSpPr>
                    <a:cxnSpLocks/>
                    <a:endCxn id="44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2F8908E-F4FD-BD3D-44A5-8B3588CF6F59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46DA165-2A2B-3DCF-B44E-1E5717748BA5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776B255-1D93-C668-EE04-5A9A6648462B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B0369A0-3598-20A1-1C7F-B6BC29787712}"/>
              </a:ext>
            </a:extLst>
          </p:cNvPr>
          <p:cNvGrpSpPr/>
          <p:nvPr/>
        </p:nvGrpSpPr>
        <p:grpSpPr>
          <a:xfrm>
            <a:off x="668395" y="1356488"/>
            <a:ext cx="7965026" cy="1130144"/>
            <a:chOff x="668395" y="1356488"/>
            <a:chExt cx="7965026" cy="113014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A6D60C8-D427-D2CF-1154-E2C0094284CE}"/>
                </a:ext>
              </a:extLst>
            </p:cNvPr>
            <p:cNvSpPr/>
            <p:nvPr/>
          </p:nvSpPr>
          <p:spPr>
            <a:xfrm>
              <a:off x="1742386" y="1494559"/>
              <a:ext cx="2829059" cy="633048"/>
            </a:xfrm>
            <a:custGeom>
              <a:avLst/>
              <a:gdLst>
                <a:gd name="csX0" fmla="*/ 266163 w 2846231"/>
                <a:gd name="csY0" fmla="*/ 549498 h 549498"/>
                <a:gd name="csX1" fmla="*/ 2120721 w 2846231"/>
                <a:gd name="csY1" fmla="*/ 330558 h 549498"/>
                <a:gd name="csX2" fmla="*/ 2455572 w 2846231"/>
                <a:gd name="csY2" fmla="*/ 248991 h 549498"/>
                <a:gd name="csX3" fmla="*/ 2846231 w 2846231"/>
                <a:gd name="csY3" fmla="*/ 248991 h 549498"/>
                <a:gd name="csX4" fmla="*/ 2829059 w 2846231"/>
                <a:gd name="csY4" fmla="*/ 0 h 549498"/>
                <a:gd name="csX5" fmla="*/ 1605566 w 2846231"/>
                <a:gd name="csY5" fmla="*/ 55808 h 549498"/>
                <a:gd name="csX6" fmla="*/ 592428 w 2846231"/>
                <a:gd name="csY6" fmla="*/ 163132 h 549498"/>
                <a:gd name="csX7" fmla="*/ 81566 w 2846231"/>
                <a:gd name="csY7" fmla="*/ 304800 h 549498"/>
                <a:gd name="csX8" fmla="*/ 0 w 2846231"/>
                <a:gd name="csY8" fmla="*/ 437882 h 549498"/>
                <a:gd name="csX9" fmla="*/ 266163 w 2846231"/>
                <a:gd name="csY9" fmla="*/ 549498 h 549498"/>
                <a:gd name="csX0" fmla="*/ 266163 w 2829059"/>
                <a:gd name="csY0" fmla="*/ 549498 h 549498"/>
                <a:gd name="csX1" fmla="*/ 2120721 w 2829059"/>
                <a:gd name="csY1" fmla="*/ 330558 h 549498"/>
                <a:gd name="csX2" fmla="*/ 2455572 w 2829059"/>
                <a:gd name="csY2" fmla="*/ 248991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2120721 w 2829059"/>
                <a:gd name="csY1" fmla="*/ 330558 h 549498"/>
                <a:gd name="csX2" fmla="*/ 2358098 w 2829059"/>
                <a:gd name="csY2" fmla="*/ 128309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944339 w 2829059"/>
                <a:gd name="csY1" fmla="*/ 279500 h 549498"/>
                <a:gd name="csX2" fmla="*/ 2358098 w 2829059"/>
                <a:gd name="csY2" fmla="*/ 128309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944339 w 2829059"/>
                <a:gd name="csY1" fmla="*/ 279500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573009 w 2829059"/>
                <a:gd name="csY1" fmla="*/ 284141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573009 w 2829059"/>
                <a:gd name="csY1" fmla="*/ 284141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573009 w 2829059"/>
                <a:gd name="csY1" fmla="*/ 284141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573009 w 2829059"/>
                <a:gd name="csY1" fmla="*/ 284141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266163 w 2829059"/>
                <a:gd name="csY0" fmla="*/ 549498 h 549498"/>
                <a:gd name="csX1" fmla="*/ 1573009 w 2829059"/>
                <a:gd name="csY1" fmla="*/ 284141 h 549498"/>
                <a:gd name="csX2" fmla="*/ 2358098 w 2829059"/>
                <a:gd name="csY2" fmla="*/ 211858 h 549498"/>
                <a:gd name="csX3" fmla="*/ 2762682 w 2829059"/>
                <a:gd name="csY3" fmla="*/ 193292 h 549498"/>
                <a:gd name="csX4" fmla="*/ 2829059 w 2829059"/>
                <a:gd name="csY4" fmla="*/ 0 h 549498"/>
                <a:gd name="csX5" fmla="*/ 1605566 w 2829059"/>
                <a:gd name="csY5" fmla="*/ 55808 h 549498"/>
                <a:gd name="csX6" fmla="*/ 592428 w 2829059"/>
                <a:gd name="csY6" fmla="*/ 163132 h 549498"/>
                <a:gd name="csX7" fmla="*/ 81566 w 2829059"/>
                <a:gd name="csY7" fmla="*/ 304800 h 549498"/>
                <a:gd name="csX8" fmla="*/ 0 w 2829059"/>
                <a:gd name="csY8" fmla="*/ 437882 h 549498"/>
                <a:gd name="csX9" fmla="*/ 266163 w 2829059"/>
                <a:gd name="csY9" fmla="*/ 549498 h 549498"/>
                <a:gd name="csX0" fmla="*/ 321862 w 2829059"/>
                <a:gd name="csY0" fmla="*/ 605198 h 605198"/>
                <a:gd name="csX1" fmla="*/ 1573009 w 2829059"/>
                <a:gd name="csY1" fmla="*/ 284141 h 605198"/>
                <a:gd name="csX2" fmla="*/ 2358098 w 2829059"/>
                <a:gd name="csY2" fmla="*/ 211858 h 605198"/>
                <a:gd name="csX3" fmla="*/ 2762682 w 2829059"/>
                <a:gd name="csY3" fmla="*/ 193292 h 605198"/>
                <a:gd name="csX4" fmla="*/ 2829059 w 2829059"/>
                <a:gd name="csY4" fmla="*/ 0 h 605198"/>
                <a:gd name="csX5" fmla="*/ 1605566 w 2829059"/>
                <a:gd name="csY5" fmla="*/ 55808 h 605198"/>
                <a:gd name="csX6" fmla="*/ 592428 w 2829059"/>
                <a:gd name="csY6" fmla="*/ 163132 h 605198"/>
                <a:gd name="csX7" fmla="*/ 81566 w 2829059"/>
                <a:gd name="csY7" fmla="*/ 304800 h 605198"/>
                <a:gd name="csX8" fmla="*/ 0 w 2829059"/>
                <a:gd name="csY8" fmla="*/ 437882 h 605198"/>
                <a:gd name="csX9" fmla="*/ 321862 w 2829059"/>
                <a:gd name="csY9" fmla="*/ 605198 h 605198"/>
                <a:gd name="csX0" fmla="*/ 321862 w 2829059"/>
                <a:gd name="csY0" fmla="*/ 605198 h 605198"/>
                <a:gd name="csX1" fmla="*/ 1573009 w 2829059"/>
                <a:gd name="csY1" fmla="*/ 284141 h 605198"/>
                <a:gd name="csX2" fmla="*/ 2358098 w 2829059"/>
                <a:gd name="csY2" fmla="*/ 211858 h 605198"/>
                <a:gd name="csX3" fmla="*/ 2762682 w 2829059"/>
                <a:gd name="csY3" fmla="*/ 193292 h 605198"/>
                <a:gd name="csX4" fmla="*/ 2829059 w 2829059"/>
                <a:gd name="csY4" fmla="*/ 0 h 605198"/>
                <a:gd name="csX5" fmla="*/ 1605566 w 2829059"/>
                <a:gd name="csY5" fmla="*/ 55808 h 605198"/>
                <a:gd name="csX6" fmla="*/ 592428 w 2829059"/>
                <a:gd name="csY6" fmla="*/ 163132 h 605198"/>
                <a:gd name="csX7" fmla="*/ 81566 w 2829059"/>
                <a:gd name="csY7" fmla="*/ 304800 h 605198"/>
                <a:gd name="csX8" fmla="*/ 0 w 2829059"/>
                <a:gd name="csY8" fmla="*/ 437882 h 605198"/>
                <a:gd name="csX9" fmla="*/ 321862 w 2829059"/>
                <a:gd name="csY9" fmla="*/ 605198 h 605198"/>
                <a:gd name="csX0" fmla="*/ 321862 w 2829059"/>
                <a:gd name="csY0" fmla="*/ 605198 h 605198"/>
                <a:gd name="csX1" fmla="*/ 1573009 w 2829059"/>
                <a:gd name="csY1" fmla="*/ 284141 h 605198"/>
                <a:gd name="csX2" fmla="*/ 2358098 w 2829059"/>
                <a:gd name="csY2" fmla="*/ 211858 h 605198"/>
                <a:gd name="csX3" fmla="*/ 2762682 w 2829059"/>
                <a:gd name="csY3" fmla="*/ 193292 h 605198"/>
                <a:gd name="csX4" fmla="*/ 2829059 w 2829059"/>
                <a:gd name="csY4" fmla="*/ 0 h 605198"/>
                <a:gd name="csX5" fmla="*/ 1605566 w 2829059"/>
                <a:gd name="csY5" fmla="*/ 55808 h 605198"/>
                <a:gd name="csX6" fmla="*/ 592428 w 2829059"/>
                <a:gd name="csY6" fmla="*/ 163132 h 605198"/>
                <a:gd name="csX7" fmla="*/ 81566 w 2829059"/>
                <a:gd name="csY7" fmla="*/ 304800 h 605198"/>
                <a:gd name="csX8" fmla="*/ 0 w 2829059"/>
                <a:gd name="csY8" fmla="*/ 437882 h 605198"/>
                <a:gd name="csX9" fmla="*/ 321862 w 2829059"/>
                <a:gd name="csY9" fmla="*/ 605198 h 605198"/>
                <a:gd name="csX0" fmla="*/ 400769 w 2829059"/>
                <a:gd name="csY0" fmla="*/ 633048 h 633048"/>
                <a:gd name="csX1" fmla="*/ 1573009 w 2829059"/>
                <a:gd name="csY1" fmla="*/ 284141 h 633048"/>
                <a:gd name="csX2" fmla="*/ 2358098 w 2829059"/>
                <a:gd name="csY2" fmla="*/ 211858 h 633048"/>
                <a:gd name="csX3" fmla="*/ 2762682 w 2829059"/>
                <a:gd name="csY3" fmla="*/ 193292 h 633048"/>
                <a:gd name="csX4" fmla="*/ 2829059 w 2829059"/>
                <a:gd name="csY4" fmla="*/ 0 h 633048"/>
                <a:gd name="csX5" fmla="*/ 1605566 w 2829059"/>
                <a:gd name="csY5" fmla="*/ 55808 h 633048"/>
                <a:gd name="csX6" fmla="*/ 592428 w 2829059"/>
                <a:gd name="csY6" fmla="*/ 163132 h 633048"/>
                <a:gd name="csX7" fmla="*/ 81566 w 2829059"/>
                <a:gd name="csY7" fmla="*/ 304800 h 633048"/>
                <a:gd name="csX8" fmla="*/ 0 w 2829059"/>
                <a:gd name="csY8" fmla="*/ 437882 h 633048"/>
                <a:gd name="csX9" fmla="*/ 400769 w 2829059"/>
                <a:gd name="csY9" fmla="*/ 633048 h 633048"/>
                <a:gd name="csX0" fmla="*/ 400769 w 2829059"/>
                <a:gd name="csY0" fmla="*/ 633048 h 633048"/>
                <a:gd name="csX1" fmla="*/ 1573009 w 2829059"/>
                <a:gd name="csY1" fmla="*/ 284141 h 633048"/>
                <a:gd name="csX2" fmla="*/ 2358098 w 2829059"/>
                <a:gd name="csY2" fmla="*/ 211858 h 633048"/>
                <a:gd name="csX3" fmla="*/ 2762682 w 2829059"/>
                <a:gd name="csY3" fmla="*/ 193292 h 633048"/>
                <a:gd name="csX4" fmla="*/ 2829059 w 2829059"/>
                <a:gd name="csY4" fmla="*/ 0 h 633048"/>
                <a:gd name="csX5" fmla="*/ 1605566 w 2829059"/>
                <a:gd name="csY5" fmla="*/ 55808 h 633048"/>
                <a:gd name="csX6" fmla="*/ 592428 w 2829059"/>
                <a:gd name="csY6" fmla="*/ 163132 h 633048"/>
                <a:gd name="csX7" fmla="*/ 81566 w 2829059"/>
                <a:gd name="csY7" fmla="*/ 304800 h 633048"/>
                <a:gd name="csX8" fmla="*/ 0 w 2829059"/>
                <a:gd name="csY8" fmla="*/ 437882 h 633048"/>
                <a:gd name="csX9" fmla="*/ 400769 w 2829059"/>
                <a:gd name="csY9" fmla="*/ 633048 h 633048"/>
                <a:gd name="csX0" fmla="*/ 400769 w 2829059"/>
                <a:gd name="csY0" fmla="*/ 633048 h 633048"/>
                <a:gd name="csX1" fmla="*/ 1573009 w 2829059"/>
                <a:gd name="csY1" fmla="*/ 284141 h 633048"/>
                <a:gd name="csX2" fmla="*/ 2358098 w 2829059"/>
                <a:gd name="csY2" fmla="*/ 211858 h 633048"/>
                <a:gd name="csX3" fmla="*/ 2762682 w 2829059"/>
                <a:gd name="csY3" fmla="*/ 193292 h 633048"/>
                <a:gd name="csX4" fmla="*/ 2829059 w 2829059"/>
                <a:gd name="csY4" fmla="*/ 0 h 633048"/>
                <a:gd name="csX5" fmla="*/ 1605566 w 2829059"/>
                <a:gd name="csY5" fmla="*/ 55808 h 633048"/>
                <a:gd name="csX6" fmla="*/ 592428 w 2829059"/>
                <a:gd name="csY6" fmla="*/ 163132 h 633048"/>
                <a:gd name="csX7" fmla="*/ 81566 w 2829059"/>
                <a:gd name="csY7" fmla="*/ 304800 h 633048"/>
                <a:gd name="csX8" fmla="*/ 0 w 2829059"/>
                <a:gd name="csY8" fmla="*/ 437882 h 633048"/>
                <a:gd name="csX9" fmla="*/ 400769 w 2829059"/>
                <a:gd name="csY9" fmla="*/ 633048 h 6330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2829059" h="633048">
                  <a:moveTo>
                    <a:pt x="400769" y="633048"/>
                  </a:moveTo>
                  <a:cubicBezTo>
                    <a:pt x="669286" y="447123"/>
                    <a:pt x="1374116" y="641809"/>
                    <a:pt x="1573009" y="284141"/>
                  </a:cubicBezTo>
                  <a:lnTo>
                    <a:pt x="2358098" y="211858"/>
                  </a:lnTo>
                  <a:lnTo>
                    <a:pt x="2762682" y="193292"/>
                  </a:lnTo>
                  <a:lnTo>
                    <a:pt x="2829059" y="0"/>
                  </a:lnTo>
                  <a:lnTo>
                    <a:pt x="1605566" y="55808"/>
                  </a:lnTo>
                  <a:lnTo>
                    <a:pt x="592428" y="163132"/>
                  </a:lnTo>
                  <a:lnTo>
                    <a:pt x="81566" y="304800"/>
                  </a:lnTo>
                  <a:lnTo>
                    <a:pt x="0" y="437882"/>
                  </a:lnTo>
                  <a:lnTo>
                    <a:pt x="400769" y="633048"/>
                  </a:lnTo>
                  <a:close/>
                </a:path>
              </a:pathLst>
            </a:custGeom>
            <a:solidFill>
              <a:srgbClr val="FF0000">
                <a:alpha val="38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EBF0E1D-D723-13DC-E5C2-891080CAD06F}"/>
                </a:ext>
              </a:extLst>
            </p:cNvPr>
            <p:cNvSpPr/>
            <p:nvPr/>
          </p:nvSpPr>
          <p:spPr>
            <a:xfrm>
              <a:off x="4524609" y="1487746"/>
              <a:ext cx="2768713" cy="610208"/>
            </a:xfrm>
            <a:custGeom>
              <a:avLst/>
              <a:gdLst>
                <a:gd name="csX0" fmla="*/ 0 w 2822108"/>
                <a:gd name="csY0" fmla="*/ 18567 h 575562"/>
                <a:gd name="csX1" fmla="*/ 37133 w 2822108"/>
                <a:gd name="csY1" fmla="*/ 246007 h 575562"/>
                <a:gd name="csX2" fmla="*/ 366688 w 2822108"/>
                <a:gd name="csY2" fmla="*/ 255290 h 575562"/>
                <a:gd name="csX3" fmla="*/ 403821 w 2822108"/>
                <a:gd name="csY3" fmla="*/ 269215 h 575562"/>
                <a:gd name="csX4" fmla="*/ 556995 w 2822108"/>
                <a:gd name="csY4" fmla="*/ 283139 h 575562"/>
                <a:gd name="csX5" fmla="*/ 696244 w 2822108"/>
                <a:gd name="csY5" fmla="*/ 324914 h 575562"/>
                <a:gd name="csX6" fmla="*/ 2497194 w 2822108"/>
                <a:gd name="csY6" fmla="*/ 575562 h 575562"/>
                <a:gd name="csX7" fmla="*/ 2738558 w 2822108"/>
                <a:gd name="csY7" fmla="*/ 478088 h 575562"/>
                <a:gd name="csX8" fmla="*/ 2822108 w 2822108"/>
                <a:gd name="csY8" fmla="*/ 362047 h 575562"/>
                <a:gd name="csX9" fmla="*/ 2761766 w 2822108"/>
                <a:gd name="csY9" fmla="*/ 273856 h 575562"/>
                <a:gd name="csX10" fmla="*/ 2692142 w 2822108"/>
                <a:gd name="csY10" fmla="*/ 232082 h 575562"/>
                <a:gd name="csX11" fmla="*/ 2283679 w 2822108"/>
                <a:gd name="csY11" fmla="*/ 181024 h 575562"/>
                <a:gd name="csX12" fmla="*/ 1958765 w 2822108"/>
                <a:gd name="csY12" fmla="*/ 97475 h 575562"/>
                <a:gd name="csX13" fmla="*/ 1661702 w 2822108"/>
                <a:gd name="csY13" fmla="*/ 74266 h 575562"/>
                <a:gd name="csX14" fmla="*/ 1178973 w 2822108"/>
                <a:gd name="csY14" fmla="*/ 46417 h 575562"/>
                <a:gd name="csX15" fmla="*/ 450238 w 2822108"/>
                <a:gd name="csY15" fmla="*/ 0 h 575562"/>
                <a:gd name="csX16" fmla="*/ 0 w 2822108"/>
                <a:gd name="csY16" fmla="*/ 18567 h 575562"/>
                <a:gd name="csX0" fmla="*/ 0 w 2822108"/>
                <a:gd name="csY0" fmla="*/ 18567 h 633376"/>
                <a:gd name="csX1" fmla="*/ 37133 w 2822108"/>
                <a:gd name="csY1" fmla="*/ 246007 h 633376"/>
                <a:gd name="csX2" fmla="*/ 366688 w 2822108"/>
                <a:gd name="csY2" fmla="*/ 255290 h 633376"/>
                <a:gd name="csX3" fmla="*/ 403821 w 2822108"/>
                <a:gd name="csY3" fmla="*/ 269215 h 633376"/>
                <a:gd name="csX4" fmla="*/ 556995 w 2822108"/>
                <a:gd name="csY4" fmla="*/ 283139 h 633376"/>
                <a:gd name="csX5" fmla="*/ 696244 w 2822108"/>
                <a:gd name="csY5" fmla="*/ 324914 h 633376"/>
                <a:gd name="csX6" fmla="*/ 2677727 w 2822108"/>
                <a:gd name="csY6" fmla="*/ 633376 h 633376"/>
                <a:gd name="csX7" fmla="*/ 2738558 w 2822108"/>
                <a:gd name="csY7" fmla="*/ 478088 h 633376"/>
                <a:gd name="csX8" fmla="*/ 2822108 w 2822108"/>
                <a:gd name="csY8" fmla="*/ 362047 h 633376"/>
                <a:gd name="csX9" fmla="*/ 2761766 w 2822108"/>
                <a:gd name="csY9" fmla="*/ 273856 h 633376"/>
                <a:gd name="csX10" fmla="*/ 2692142 w 2822108"/>
                <a:gd name="csY10" fmla="*/ 232082 h 633376"/>
                <a:gd name="csX11" fmla="*/ 2283679 w 2822108"/>
                <a:gd name="csY11" fmla="*/ 181024 h 633376"/>
                <a:gd name="csX12" fmla="*/ 1958765 w 2822108"/>
                <a:gd name="csY12" fmla="*/ 97475 h 633376"/>
                <a:gd name="csX13" fmla="*/ 1661702 w 2822108"/>
                <a:gd name="csY13" fmla="*/ 74266 h 633376"/>
                <a:gd name="csX14" fmla="*/ 1178973 w 2822108"/>
                <a:gd name="csY14" fmla="*/ 46417 h 633376"/>
                <a:gd name="csX15" fmla="*/ 450238 w 2822108"/>
                <a:gd name="csY15" fmla="*/ 0 h 633376"/>
                <a:gd name="csX16" fmla="*/ 0 w 2822108"/>
                <a:gd name="csY16" fmla="*/ 18567 h 633376"/>
                <a:gd name="csX0" fmla="*/ 0 w 2892542"/>
                <a:gd name="csY0" fmla="*/ 18567 h 633376"/>
                <a:gd name="csX1" fmla="*/ 37133 w 2892542"/>
                <a:gd name="csY1" fmla="*/ 246007 h 633376"/>
                <a:gd name="csX2" fmla="*/ 366688 w 2892542"/>
                <a:gd name="csY2" fmla="*/ 255290 h 633376"/>
                <a:gd name="csX3" fmla="*/ 403821 w 2892542"/>
                <a:gd name="csY3" fmla="*/ 269215 h 633376"/>
                <a:gd name="csX4" fmla="*/ 556995 w 2892542"/>
                <a:gd name="csY4" fmla="*/ 283139 h 633376"/>
                <a:gd name="csX5" fmla="*/ 696244 w 2892542"/>
                <a:gd name="csY5" fmla="*/ 324914 h 633376"/>
                <a:gd name="csX6" fmla="*/ 2677727 w 2892542"/>
                <a:gd name="csY6" fmla="*/ 633376 h 633376"/>
                <a:gd name="csX7" fmla="*/ 2892542 w 2892542"/>
                <a:gd name="csY7" fmla="*/ 579263 h 633376"/>
                <a:gd name="csX8" fmla="*/ 2822108 w 2892542"/>
                <a:gd name="csY8" fmla="*/ 362047 h 633376"/>
                <a:gd name="csX9" fmla="*/ 2761766 w 2892542"/>
                <a:gd name="csY9" fmla="*/ 273856 h 633376"/>
                <a:gd name="csX10" fmla="*/ 2692142 w 2892542"/>
                <a:gd name="csY10" fmla="*/ 232082 h 633376"/>
                <a:gd name="csX11" fmla="*/ 2283679 w 2892542"/>
                <a:gd name="csY11" fmla="*/ 181024 h 633376"/>
                <a:gd name="csX12" fmla="*/ 1958765 w 2892542"/>
                <a:gd name="csY12" fmla="*/ 97475 h 633376"/>
                <a:gd name="csX13" fmla="*/ 1661702 w 2892542"/>
                <a:gd name="csY13" fmla="*/ 74266 h 633376"/>
                <a:gd name="csX14" fmla="*/ 1178973 w 2892542"/>
                <a:gd name="csY14" fmla="*/ 46417 h 633376"/>
                <a:gd name="csX15" fmla="*/ 450238 w 2892542"/>
                <a:gd name="csY15" fmla="*/ 0 h 633376"/>
                <a:gd name="csX16" fmla="*/ 0 w 2892542"/>
                <a:gd name="csY16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92142 w 3002643"/>
                <a:gd name="csY10" fmla="*/ 232082 h 633376"/>
                <a:gd name="csX11" fmla="*/ 2283679 w 3002643"/>
                <a:gd name="csY11" fmla="*/ 181024 h 633376"/>
                <a:gd name="csX12" fmla="*/ 1958765 w 3002643"/>
                <a:gd name="csY12" fmla="*/ 97475 h 633376"/>
                <a:gd name="csX13" fmla="*/ 1661702 w 3002643"/>
                <a:gd name="csY13" fmla="*/ 74266 h 633376"/>
                <a:gd name="csX14" fmla="*/ 1178973 w 3002643"/>
                <a:gd name="csY14" fmla="*/ 46417 h 633376"/>
                <a:gd name="csX15" fmla="*/ 450238 w 3002643"/>
                <a:gd name="csY15" fmla="*/ 0 h 633376"/>
                <a:gd name="csX16" fmla="*/ 0 w 3002643"/>
                <a:gd name="csY16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58765 w 3002643"/>
                <a:gd name="csY12" fmla="*/ 97475 h 633376"/>
                <a:gd name="csX13" fmla="*/ 1661702 w 3002643"/>
                <a:gd name="csY13" fmla="*/ 74266 h 633376"/>
                <a:gd name="csX14" fmla="*/ 1178973 w 3002643"/>
                <a:gd name="csY14" fmla="*/ 46417 h 633376"/>
                <a:gd name="csX15" fmla="*/ 450238 w 3002643"/>
                <a:gd name="csY15" fmla="*/ 0 h 633376"/>
                <a:gd name="csX16" fmla="*/ 0 w 3002643"/>
                <a:gd name="csY16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74266 h 633376"/>
                <a:gd name="csX14" fmla="*/ 1178973 w 3002643"/>
                <a:gd name="csY14" fmla="*/ 46417 h 633376"/>
                <a:gd name="csX15" fmla="*/ 450238 w 3002643"/>
                <a:gd name="csY15" fmla="*/ 0 h 633376"/>
                <a:gd name="csX16" fmla="*/ 0 w 3002643"/>
                <a:gd name="csY16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112808 h 633376"/>
                <a:gd name="csX14" fmla="*/ 1178973 w 3002643"/>
                <a:gd name="csY14" fmla="*/ 46417 h 633376"/>
                <a:gd name="csX15" fmla="*/ 450238 w 3002643"/>
                <a:gd name="csY15" fmla="*/ 0 h 633376"/>
                <a:gd name="csX16" fmla="*/ 0 w 3002643"/>
                <a:gd name="csY16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112808 h 633376"/>
                <a:gd name="csX14" fmla="*/ 1247648 w 3002643"/>
                <a:gd name="csY14" fmla="*/ 121790 h 633376"/>
                <a:gd name="csX15" fmla="*/ 1178973 w 3002643"/>
                <a:gd name="csY15" fmla="*/ 46417 h 633376"/>
                <a:gd name="csX16" fmla="*/ 450238 w 3002643"/>
                <a:gd name="csY16" fmla="*/ 0 h 633376"/>
                <a:gd name="csX17" fmla="*/ 0 w 3002643"/>
                <a:gd name="csY17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112808 h 633376"/>
                <a:gd name="csX14" fmla="*/ 1247648 w 3002643"/>
                <a:gd name="csY14" fmla="*/ 121790 h 633376"/>
                <a:gd name="csX15" fmla="*/ 1136494 w 3002643"/>
                <a:gd name="csY15" fmla="*/ 118684 h 633376"/>
                <a:gd name="csX16" fmla="*/ 450238 w 3002643"/>
                <a:gd name="csY16" fmla="*/ 0 h 633376"/>
                <a:gd name="csX17" fmla="*/ 0 w 3002643"/>
                <a:gd name="csY17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112808 h 633376"/>
                <a:gd name="csX14" fmla="*/ 1247648 w 3002643"/>
                <a:gd name="csY14" fmla="*/ 121790 h 633376"/>
                <a:gd name="csX15" fmla="*/ 1120566 w 3002643"/>
                <a:gd name="csY15" fmla="*/ 46417 h 633376"/>
                <a:gd name="csX16" fmla="*/ 450238 w 3002643"/>
                <a:gd name="csY16" fmla="*/ 0 h 633376"/>
                <a:gd name="csX17" fmla="*/ 0 w 3002643"/>
                <a:gd name="csY17" fmla="*/ 18567 h 633376"/>
                <a:gd name="csX0" fmla="*/ 0 w 3002643"/>
                <a:gd name="csY0" fmla="*/ 18567 h 633376"/>
                <a:gd name="csX1" fmla="*/ 37133 w 3002643"/>
                <a:gd name="csY1" fmla="*/ 246007 h 633376"/>
                <a:gd name="csX2" fmla="*/ 366688 w 3002643"/>
                <a:gd name="csY2" fmla="*/ 255290 h 633376"/>
                <a:gd name="csX3" fmla="*/ 403821 w 3002643"/>
                <a:gd name="csY3" fmla="*/ 269215 h 633376"/>
                <a:gd name="csX4" fmla="*/ 556995 w 3002643"/>
                <a:gd name="csY4" fmla="*/ 283139 h 633376"/>
                <a:gd name="csX5" fmla="*/ 696244 w 3002643"/>
                <a:gd name="csY5" fmla="*/ 324914 h 633376"/>
                <a:gd name="csX6" fmla="*/ 2677727 w 3002643"/>
                <a:gd name="csY6" fmla="*/ 633376 h 633376"/>
                <a:gd name="csX7" fmla="*/ 2892542 w 3002643"/>
                <a:gd name="csY7" fmla="*/ 579263 h 633376"/>
                <a:gd name="csX8" fmla="*/ 3002643 w 3002643"/>
                <a:gd name="csY8" fmla="*/ 419862 h 633376"/>
                <a:gd name="csX9" fmla="*/ 2761766 w 3002643"/>
                <a:gd name="csY9" fmla="*/ 273856 h 633376"/>
                <a:gd name="csX10" fmla="*/ 2681522 w 3002643"/>
                <a:gd name="csY10" fmla="*/ 299532 h 633376"/>
                <a:gd name="csX11" fmla="*/ 2283679 w 3002643"/>
                <a:gd name="csY11" fmla="*/ 181024 h 633376"/>
                <a:gd name="csX12" fmla="*/ 1921596 w 3002643"/>
                <a:gd name="csY12" fmla="*/ 155289 h 633376"/>
                <a:gd name="csX13" fmla="*/ 1661702 w 3002643"/>
                <a:gd name="csY13" fmla="*/ 112808 h 633376"/>
                <a:gd name="csX14" fmla="*/ 1316675 w 3002643"/>
                <a:gd name="csY14" fmla="*/ 73612 h 633376"/>
                <a:gd name="csX15" fmla="*/ 1120566 w 3002643"/>
                <a:gd name="csY15" fmla="*/ 46417 h 633376"/>
                <a:gd name="csX16" fmla="*/ 450238 w 3002643"/>
                <a:gd name="csY16" fmla="*/ 0 h 633376"/>
                <a:gd name="csX17" fmla="*/ 0 w 3002643"/>
                <a:gd name="csY17" fmla="*/ 18567 h 633376"/>
                <a:gd name="csX0" fmla="*/ 164640 w 3167283"/>
                <a:gd name="csY0" fmla="*/ 18567 h 633376"/>
                <a:gd name="csX1" fmla="*/ 0 w 3167283"/>
                <a:gd name="csY1" fmla="*/ 250825 h 633376"/>
                <a:gd name="csX2" fmla="*/ 531328 w 3167283"/>
                <a:gd name="csY2" fmla="*/ 255290 h 633376"/>
                <a:gd name="csX3" fmla="*/ 568461 w 3167283"/>
                <a:gd name="csY3" fmla="*/ 269215 h 633376"/>
                <a:gd name="csX4" fmla="*/ 721635 w 3167283"/>
                <a:gd name="csY4" fmla="*/ 283139 h 633376"/>
                <a:gd name="csX5" fmla="*/ 860884 w 3167283"/>
                <a:gd name="csY5" fmla="*/ 324914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64640 w 3167283"/>
                <a:gd name="csY17" fmla="*/ 18567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1328 w 3167283"/>
                <a:gd name="csY2" fmla="*/ 255290 h 633376"/>
                <a:gd name="csX3" fmla="*/ 568461 w 3167283"/>
                <a:gd name="csY3" fmla="*/ 269215 h 633376"/>
                <a:gd name="csX4" fmla="*/ 721635 w 3167283"/>
                <a:gd name="csY4" fmla="*/ 283139 h 633376"/>
                <a:gd name="csX5" fmla="*/ 860884 w 3167283"/>
                <a:gd name="csY5" fmla="*/ 324914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1328 w 3167283"/>
                <a:gd name="csY2" fmla="*/ 255290 h 633376"/>
                <a:gd name="csX3" fmla="*/ 653418 w 3167283"/>
                <a:gd name="csY3" fmla="*/ 221037 h 633376"/>
                <a:gd name="csX4" fmla="*/ 721635 w 3167283"/>
                <a:gd name="csY4" fmla="*/ 283139 h 633376"/>
                <a:gd name="csX5" fmla="*/ 860884 w 3167283"/>
                <a:gd name="csY5" fmla="*/ 324914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6638 w 3167283"/>
                <a:gd name="csY2" fmla="*/ 183023 h 633376"/>
                <a:gd name="csX3" fmla="*/ 653418 w 3167283"/>
                <a:gd name="csY3" fmla="*/ 221037 h 633376"/>
                <a:gd name="csX4" fmla="*/ 721635 w 3167283"/>
                <a:gd name="csY4" fmla="*/ 283139 h 633376"/>
                <a:gd name="csX5" fmla="*/ 860884 w 3167283"/>
                <a:gd name="csY5" fmla="*/ 324914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6638 w 3167283"/>
                <a:gd name="csY2" fmla="*/ 183023 h 633376"/>
                <a:gd name="csX3" fmla="*/ 653418 w 3167283"/>
                <a:gd name="csY3" fmla="*/ 221037 h 633376"/>
                <a:gd name="csX4" fmla="*/ 795973 w 3167283"/>
                <a:gd name="csY4" fmla="*/ 234961 h 633376"/>
                <a:gd name="csX5" fmla="*/ 860884 w 3167283"/>
                <a:gd name="csY5" fmla="*/ 324914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6638 w 3167283"/>
                <a:gd name="csY2" fmla="*/ 183023 h 633376"/>
                <a:gd name="csX3" fmla="*/ 653418 w 3167283"/>
                <a:gd name="csY3" fmla="*/ 221037 h 633376"/>
                <a:gd name="csX4" fmla="*/ 795973 w 3167283"/>
                <a:gd name="csY4" fmla="*/ 234961 h 633376"/>
                <a:gd name="csX5" fmla="*/ 929912 w 3167283"/>
                <a:gd name="csY5" fmla="*/ 305642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6638 w 3167283"/>
                <a:gd name="csY2" fmla="*/ 183023 h 633376"/>
                <a:gd name="csX3" fmla="*/ 653418 w 3167283"/>
                <a:gd name="csY3" fmla="*/ 221037 h 633376"/>
                <a:gd name="csX4" fmla="*/ 795973 w 3167283"/>
                <a:gd name="csY4" fmla="*/ 234961 h 633376"/>
                <a:gd name="csX5" fmla="*/ 1126375 w 3167283"/>
                <a:gd name="csY5" fmla="*/ 320096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  <a:gd name="csX0" fmla="*/ 10656 w 3167283"/>
                <a:gd name="csY0" fmla="*/ 52292 h 633376"/>
                <a:gd name="csX1" fmla="*/ 0 w 3167283"/>
                <a:gd name="csY1" fmla="*/ 250825 h 633376"/>
                <a:gd name="csX2" fmla="*/ 536638 w 3167283"/>
                <a:gd name="csY2" fmla="*/ 183023 h 633376"/>
                <a:gd name="csX3" fmla="*/ 653418 w 3167283"/>
                <a:gd name="csY3" fmla="*/ 221037 h 633376"/>
                <a:gd name="csX4" fmla="*/ 795973 w 3167283"/>
                <a:gd name="csY4" fmla="*/ 234961 h 633376"/>
                <a:gd name="csX5" fmla="*/ 1227261 w 3167283"/>
                <a:gd name="csY5" fmla="*/ 286371 h 633376"/>
                <a:gd name="csX6" fmla="*/ 2842367 w 3167283"/>
                <a:gd name="csY6" fmla="*/ 633376 h 633376"/>
                <a:gd name="csX7" fmla="*/ 3057182 w 3167283"/>
                <a:gd name="csY7" fmla="*/ 579263 h 633376"/>
                <a:gd name="csX8" fmla="*/ 3167283 w 3167283"/>
                <a:gd name="csY8" fmla="*/ 419862 h 633376"/>
                <a:gd name="csX9" fmla="*/ 2926406 w 3167283"/>
                <a:gd name="csY9" fmla="*/ 273856 h 633376"/>
                <a:gd name="csX10" fmla="*/ 2846162 w 3167283"/>
                <a:gd name="csY10" fmla="*/ 299532 h 633376"/>
                <a:gd name="csX11" fmla="*/ 2448319 w 3167283"/>
                <a:gd name="csY11" fmla="*/ 181024 h 633376"/>
                <a:gd name="csX12" fmla="*/ 2086236 w 3167283"/>
                <a:gd name="csY12" fmla="*/ 155289 h 633376"/>
                <a:gd name="csX13" fmla="*/ 1826342 w 3167283"/>
                <a:gd name="csY13" fmla="*/ 112808 h 633376"/>
                <a:gd name="csX14" fmla="*/ 1481315 w 3167283"/>
                <a:gd name="csY14" fmla="*/ 73612 h 633376"/>
                <a:gd name="csX15" fmla="*/ 1285206 w 3167283"/>
                <a:gd name="csY15" fmla="*/ 46417 h 633376"/>
                <a:gd name="csX16" fmla="*/ 614878 w 3167283"/>
                <a:gd name="csY16" fmla="*/ 0 h 633376"/>
                <a:gd name="csX17" fmla="*/ 10656 w 3167283"/>
                <a:gd name="csY17" fmla="*/ 52292 h 6333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3167283" h="633376">
                  <a:moveTo>
                    <a:pt x="10656" y="52292"/>
                  </a:moveTo>
                  <a:lnTo>
                    <a:pt x="0" y="250825"/>
                  </a:lnTo>
                  <a:lnTo>
                    <a:pt x="536638" y="183023"/>
                  </a:lnTo>
                  <a:lnTo>
                    <a:pt x="653418" y="221037"/>
                  </a:lnTo>
                  <a:lnTo>
                    <a:pt x="795973" y="234961"/>
                  </a:lnTo>
                  <a:lnTo>
                    <a:pt x="1227261" y="286371"/>
                  </a:lnTo>
                  <a:lnTo>
                    <a:pt x="2842367" y="633376"/>
                  </a:lnTo>
                  <a:lnTo>
                    <a:pt x="3057182" y="579263"/>
                  </a:lnTo>
                  <a:lnTo>
                    <a:pt x="3167283" y="419862"/>
                  </a:lnTo>
                  <a:lnTo>
                    <a:pt x="2926406" y="273856"/>
                  </a:lnTo>
                  <a:lnTo>
                    <a:pt x="2846162" y="299532"/>
                  </a:lnTo>
                  <a:lnTo>
                    <a:pt x="2448319" y="181024"/>
                  </a:lnTo>
                  <a:lnTo>
                    <a:pt x="2086236" y="155289"/>
                  </a:lnTo>
                  <a:lnTo>
                    <a:pt x="1826342" y="112808"/>
                  </a:lnTo>
                  <a:lnTo>
                    <a:pt x="1481315" y="73612"/>
                  </a:lnTo>
                  <a:lnTo>
                    <a:pt x="1285206" y="46417"/>
                  </a:lnTo>
                  <a:lnTo>
                    <a:pt x="614878" y="0"/>
                  </a:lnTo>
                  <a:lnTo>
                    <a:pt x="10656" y="52292"/>
                  </a:lnTo>
                  <a:close/>
                </a:path>
              </a:pathLst>
            </a:custGeom>
            <a:solidFill>
              <a:srgbClr val="7030A0">
                <a:alpha val="77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12487E9-239F-700C-5B1F-54655DC47B0A}"/>
                </a:ext>
              </a:extLst>
            </p:cNvPr>
            <p:cNvSpPr/>
            <p:nvPr/>
          </p:nvSpPr>
          <p:spPr>
            <a:xfrm>
              <a:off x="2021476" y="1945187"/>
              <a:ext cx="5020319" cy="358276"/>
            </a:xfrm>
            <a:custGeom>
              <a:avLst/>
              <a:gdLst>
                <a:gd name="csX0" fmla="*/ 1811628 w 5052811"/>
                <a:gd name="csY0" fmla="*/ 0 h 446467"/>
                <a:gd name="csX1" fmla="*/ 1811628 w 5052811"/>
                <a:gd name="csY1" fmla="*/ 0 h 446467"/>
                <a:gd name="csX2" fmla="*/ 0 w 5052811"/>
                <a:gd name="csY2" fmla="*/ 201769 h 446467"/>
                <a:gd name="csX3" fmla="*/ 0 w 5052811"/>
                <a:gd name="csY3" fmla="*/ 201769 h 446467"/>
                <a:gd name="csX4" fmla="*/ 965916 w 5052811"/>
                <a:gd name="csY4" fmla="*/ 37778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2013397 w 5052811"/>
                <a:gd name="csY11" fmla="*/ 81566 h 446467"/>
                <a:gd name="csX12" fmla="*/ 1811628 w 5052811"/>
                <a:gd name="csY12" fmla="*/ 0 h 446467"/>
                <a:gd name="csX0" fmla="*/ 1115385 w 5052811"/>
                <a:gd name="csY0" fmla="*/ 60341 h 446467"/>
                <a:gd name="csX1" fmla="*/ 1811628 w 5052811"/>
                <a:gd name="csY1" fmla="*/ 0 h 446467"/>
                <a:gd name="csX2" fmla="*/ 0 w 5052811"/>
                <a:gd name="csY2" fmla="*/ 201769 h 446467"/>
                <a:gd name="csX3" fmla="*/ 0 w 5052811"/>
                <a:gd name="csY3" fmla="*/ 201769 h 446467"/>
                <a:gd name="csX4" fmla="*/ 965916 w 5052811"/>
                <a:gd name="csY4" fmla="*/ 37778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2013397 w 5052811"/>
                <a:gd name="csY11" fmla="*/ 81566 h 446467"/>
                <a:gd name="csX12" fmla="*/ 1115385 w 5052811"/>
                <a:gd name="csY12" fmla="*/ 60341 h 446467"/>
                <a:gd name="csX0" fmla="*/ 1115385 w 5052811"/>
                <a:gd name="csY0" fmla="*/ 60341 h 446467"/>
                <a:gd name="csX1" fmla="*/ 1811628 w 5052811"/>
                <a:gd name="csY1" fmla="*/ 0 h 446467"/>
                <a:gd name="csX2" fmla="*/ 0 w 5052811"/>
                <a:gd name="csY2" fmla="*/ 201769 h 446467"/>
                <a:gd name="csX3" fmla="*/ 0 w 5052811"/>
                <a:gd name="csY3" fmla="*/ 201769 h 446467"/>
                <a:gd name="csX4" fmla="*/ 965916 w 5052811"/>
                <a:gd name="csY4" fmla="*/ 37778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1948414 w 5052811"/>
                <a:gd name="csY11" fmla="*/ 132624 h 446467"/>
                <a:gd name="csX12" fmla="*/ 1115385 w 5052811"/>
                <a:gd name="csY12" fmla="*/ 60341 h 446467"/>
                <a:gd name="csX0" fmla="*/ 1115385 w 5052811"/>
                <a:gd name="csY0" fmla="*/ 60341 h 446467"/>
                <a:gd name="csX1" fmla="*/ 1129309 w 5052811"/>
                <a:gd name="csY1" fmla="*/ 41774 h 446467"/>
                <a:gd name="csX2" fmla="*/ 0 w 5052811"/>
                <a:gd name="csY2" fmla="*/ 201769 h 446467"/>
                <a:gd name="csX3" fmla="*/ 0 w 5052811"/>
                <a:gd name="csY3" fmla="*/ 201769 h 446467"/>
                <a:gd name="csX4" fmla="*/ 965916 w 5052811"/>
                <a:gd name="csY4" fmla="*/ 37778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1948414 w 5052811"/>
                <a:gd name="csY11" fmla="*/ 132624 h 446467"/>
                <a:gd name="csX12" fmla="*/ 1115385 w 5052811"/>
                <a:gd name="csY12" fmla="*/ 60341 h 446467"/>
                <a:gd name="csX0" fmla="*/ 1115385 w 5052811"/>
                <a:gd name="csY0" fmla="*/ 60341 h 446467"/>
                <a:gd name="csX1" fmla="*/ 1129309 w 5052811"/>
                <a:gd name="csY1" fmla="*/ 41774 h 446467"/>
                <a:gd name="csX2" fmla="*/ 0 w 5052811"/>
                <a:gd name="csY2" fmla="*/ 201769 h 446467"/>
                <a:gd name="csX3" fmla="*/ 0 w 5052811"/>
                <a:gd name="csY3" fmla="*/ 183202 h 446467"/>
                <a:gd name="csX4" fmla="*/ 965916 w 5052811"/>
                <a:gd name="csY4" fmla="*/ 37778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1948414 w 5052811"/>
                <a:gd name="csY11" fmla="*/ 132624 h 446467"/>
                <a:gd name="csX12" fmla="*/ 1115385 w 5052811"/>
                <a:gd name="csY12" fmla="*/ 60341 h 446467"/>
                <a:gd name="csX0" fmla="*/ 1115385 w 5052811"/>
                <a:gd name="csY0" fmla="*/ 60341 h 446467"/>
                <a:gd name="csX1" fmla="*/ 1129309 w 5052811"/>
                <a:gd name="csY1" fmla="*/ 41774 h 446467"/>
                <a:gd name="csX2" fmla="*/ 0 w 5052811"/>
                <a:gd name="csY2" fmla="*/ 201769 h 446467"/>
                <a:gd name="csX3" fmla="*/ 0 w 5052811"/>
                <a:gd name="csY3" fmla="*/ 183202 h 446467"/>
                <a:gd name="csX4" fmla="*/ 1063390 w 5052811"/>
                <a:gd name="csY4" fmla="*/ 349930 h 446467"/>
                <a:gd name="csX5" fmla="*/ 3258355 w 5052811"/>
                <a:gd name="csY5" fmla="*/ 446467 h 446467"/>
                <a:gd name="csX6" fmla="*/ 4705082 w 5052811"/>
                <a:gd name="csY6" fmla="*/ 321971 h 446467"/>
                <a:gd name="csX7" fmla="*/ 5052811 w 5052811"/>
                <a:gd name="csY7" fmla="*/ 231819 h 446467"/>
                <a:gd name="csX8" fmla="*/ 3258355 w 5052811"/>
                <a:gd name="csY8" fmla="*/ 0 h 446467"/>
                <a:gd name="csX9" fmla="*/ 3090930 w 5052811"/>
                <a:gd name="csY9" fmla="*/ 90152 h 446467"/>
                <a:gd name="csX10" fmla="*/ 2610118 w 5052811"/>
                <a:gd name="csY10" fmla="*/ 111616 h 446467"/>
                <a:gd name="csX11" fmla="*/ 1948414 w 5052811"/>
                <a:gd name="csY11" fmla="*/ 132624 h 446467"/>
                <a:gd name="csX12" fmla="*/ 1115385 w 5052811"/>
                <a:gd name="csY12" fmla="*/ 60341 h 446467"/>
                <a:gd name="csX0" fmla="*/ 1115385 w 5052811"/>
                <a:gd name="csY0" fmla="*/ 60341 h 381484"/>
                <a:gd name="csX1" fmla="*/ 1129309 w 5052811"/>
                <a:gd name="csY1" fmla="*/ 41774 h 381484"/>
                <a:gd name="csX2" fmla="*/ 0 w 5052811"/>
                <a:gd name="csY2" fmla="*/ 201769 h 381484"/>
                <a:gd name="csX3" fmla="*/ 0 w 5052811"/>
                <a:gd name="csY3" fmla="*/ 183202 h 381484"/>
                <a:gd name="csX4" fmla="*/ 1063390 w 5052811"/>
                <a:gd name="csY4" fmla="*/ 349930 h 381484"/>
                <a:gd name="csX5" fmla="*/ 3258355 w 5052811"/>
                <a:gd name="csY5" fmla="*/ 381484 h 381484"/>
                <a:gd name="csX6" fmla="*/ 4705082 w 5052811"/>
                <a:gd name="csY6" fmla="*/ 321971 h 381484"/>
                <a:gd name="csX7" fmla="*/ 5052811 w 5052811"/>
                <a:gd name="csY7" fmla="*/ 231819 h 381484"/>
                <a:gd name="csX8" fmla="*/ 3258355 w 5052811"/>
                <a:gd name="csY8" fmla="*/ 0 h 381484"/>
                <a:gd name="csX9" fmla="*/ 3090930 w 5052811"/>
                <a:gd name="csY9" fmla="*/ 90152 h 381484"/>
                <a:gd name="csX10" fmla="*/ 2610118 w 5052811"/>
                <a:gd name="csY10" fmla="*/ 111616 h 381484"/>
                <a:gd name="csX11" fmla="*/ 1948414 w 5052811"/>
                <a:gd name="csY11" fmla="*/ 132624 h 381484"/>
                <a:gd name="csX12" fmla="*/ 1115385 w 5052811"/>
                <a:gd name="csY12" fmla="*/ 60341 h 381484"/>
                <a:gd name="csX0" fmla="*/ 1115385 w 5020319"/>
                <a:gd name="csY0" fmla="*/ 60341 h 381484"/>
                <a:gd name="csX1" fmla="*/ 1129309 w 5020319"/>
                <a:gd name="csY1" fmla="*/ 41774 h 381484"/>
                <a:gd name="csX2" fmla="*/ 0 w 5020319"/>
                <a:gd name="csY2" fmla="*/ 201769 h 381484"/>
                <a:gd name="csX3" fmla="*/ 0 w 5020319"/>
                <a:gd name="csY3" fmla="*/ 183202 h 381484"/>
                <a:gd name="csX4" fmla="*/ 1063390 w 5020319"/>
                <a:gd name="csY4" fmla="*/ 349930 h 381484"/>
                <a:gd name="csX5" fmla="*/ 3258355 w 5020319"/>
                <a:gd name="csY5" fmla="*/ 381484 h 381484"/>
                <a:gd name="csX6" fmla="*/ 4705082 w 5020319"/>
                <a:gd name="csY6" fmla="*/ 321971 h 381484"/>
                <a:gd name="csX7" fmla="*/ 5020319 w 5020319"/>
                <a:gd name="csY7" fmla="*/ 157553 h 381484"/>
                <a:gd name="csX8" fmla="*/ 3258355 w 5020319"/>
                <a:gd name="csY8" fmla="*/ 0 h 381484"/>
                <a:gd name="csX9" fmla="*/ 3090930 w 5020319"/>
                <a:gd name="csY9" fmla="*/ 90152 h 381484"/>
                <a:gd name="csX10" fmla="*/ 2610118 w 5020319"/>
                <a:gd name="csY10" fmla="*/ 111616 h 381484"/>
                <a:gd name="csX11" fmla="*/ 1948414 w 5020319"/>
                <a:gd name="csY11" fmla="*/ 132624 h 381484"/>
                <a:gd name="csX12" fmla="*/ 1115385 w 5020319"/>
                <a:gd name="csY12" fmla="*/ 60341 h 381484"/>
                <a:gd name="csX0" fmla="*/ 1115385 w 5020319"/>
                <a:gd name="csY0" fmla="*/ 37133 h 358276"/>
                <a:gd name="csX1" fmla="*/ 1129309 w 5020319"/>
                <a:gd name="csY1" fmla="*/ 18566 h 358276"/>
                <a:gd name="csX2" fmla="*/ 0 w 5020319"/>
                <a:gd name="csY2" fmla="*/ 178561 h 358276"/>
                <a:gd name="csX3" fmla="*/ 0 w 5020319"/>
                <a:gd name="csY3" fmla="*/ 159994 h 358276"/>
                <a:gd name="csX4" fmla="*/ 1063390 w 5020319"/>
                <a:gd name="csY4" fmla="*/ 326722 h 358276"/>
                <a:gd name="csX5" fmla="*/ 3258355 w 5020319"/>
                <a:gd name="csY5" fmla="*/ 358276 h 358276"/>
                <a:gd name="csX6" fmla="*/ 4705082 w 5020319"/>
                <a:gd name="csY6" fmla="*/ 298763 h 358276"/>
                <a:gd name="csX7" fmla="*/ 5020319 w 5020319"/>
                <a:gd name="csY7" fmla="*/ 134345 h 358276"/>
                <a:gd name="csX8" fmla="*/ 3940673 w 5020319"/>
                <a:gd name="csY8" fmla="*/ 0 h 358276"/>
                <a:gd name="csX9" fmla="*/ 3090930 w 5020319"/>
                <a:gd name="csY9" fmla="*/ 66944 h 358276"/>
                <a:gd name="csX10" fmla="*/ 2610118 w 5020319"/>
                <a:gd name="csY10" fmla="*/ 88408 h 358276"/>
                <a:gd name="csX11" fmla="*/ 1948414 w 5020319"/>
                <a:gd name="csY11" fmla="*/ 109416 h 358276"/>
                <a:gd name="csX12" fmla="*/ 1115385 w 5020319"/>
                <a:gd name="csY12" fmla="*/ 37133 h 358276"/>
                <a:gd name="csX0" fmla="*/ 1115385 w 5020319"/>
                <a:gd name="csY0" fmla="*/ 37133 h 358276"/>
                <a:gd name="csX1" fmla="*/ 1129309 w 5020319"/>
                <a:gd name="csY1" fmla="*/ 18566 h 358276"/>
                <a:gd name="csX2" fmla="*/ 0 w 5020319"/>
                <a:gd name="csY2" fmla="*/ 178561 h 358276"/>
                <a:gd name="csX3" fmla="*/ 0 w 5020319"/>
                <a:gd name="csY3" fmla="*/ 159994 h 358276"/>
                <a:gd name="csX4" fmla="*/ 1063390 w 5020319"/>
                <a:gd name="csY4" fmla="*/ 326722 h 358276"/>
                <a:gd name="csX5" fmla="*/ 3258355 w 5020319"/>
                <a:gd name="csY5" fmla="*/ 358276 h 358276"/>
                <a:gd name="csX6" fmla="*/ 4705082 w 5020319"/>
                <a:gd name="csY6" fmla="*/ 298763 h 358276"/>
                <a:gd name="csX7" fmla="*/ 5020319 w 5020319"/>
                <a:gd name="csY7" fmla="*/ 134345 h 358276"/>
                <a:gd name="csX8" fmla="*/ 3940673 w 5020319"/>
                <a:gd name="csY8" fmla="*/ 0 h 358276"/>
                <a:gd name="csX9" fmla="*/ 3095572 w 5020319"/>
                <a:gd name="csY9" fmla="*/ 99435 h 358276"/>
                <a:gd name="csX10" fmla="*/ 2610118 w 5020319"/>
                <a:gd name="csY10" fmla="*/ 88408 h 358276"/>
                <a:gd name="csX11" fmla="*/ 1948414 w 5020319"/>
                <a:gd name="csY11" fmla="*/ 109416 h 358276"/>
                <a:gd name="csX12" fmla="*/ 1115385 w 5020319"/>
                <a:gd name="csY12" fmla="*/ 37133 h 358276"/>
                <a:gd name="csX0" fmla="*/ 1115385 w 5020319"/>
                <a:gd name="csY0" fmla="*/ 37133 h 358276"/>
                <a:gd name="csX1" fmla="*/ 1129309 w 5020319"/>
                <a:gd name="csY1" fmla="*/ 18566 h 358276"/>
                <a:gd name="csX2" fmla="*/ 0 w 5020319"/>
                <a:gd name="csY2" fmla="*/ 178561 h 358276"/>
                <a:gd name="csX3" fmla="*/ 0 w 5020319"/>
                <a:gd name="csY3" fmla="*/ 159994 h 358276"/>
                <a:gd name="csX4" fmla="*/ 1063390 w 5020319"/>
                <a:gd name="csY4" fmla="*/ 326722 h 358276"/>
                <a:gd name="csX5" fmla="*/ 3258355 w 5020319"/>
                <a:gd name="csY5" fmla="*/ 358276 h 358276"/>
                <a:gd name="csX6" fmla="*/ 4705082 w 5020319"/>
                <a:gd name="csY6" fmla="*/ 298763 h 358276"/>
                <a:gd name="csX7" fmla="*/ 5020319 w 5020319"/>
                <a:gd name="csY7" fmla="*/ 134345 h 358276"/>
                <a:gd name="csX8" fmla="*/ 3940673 w 5020319"/>
                <a:gd name="csY8" fmla="*/ 0 h 358276"/>
                <a:gd name="csX9" fmla="*/ 3095572 w 5020319"/>
                <a:gd name="csY9" fmla="*/ 99435 h 358276"/>
                <a:gd name="csX10" fmla="*/ 2610118 w 5020319"/>
                <a:gd name="csY10" fmla="*/ 88408 h 358276"/>
                <a:gd name="csX11" fmla="*/ 1948414 w 5020319"/>
                <a:gd name="csY11" fmla="*/ 109416 h 358276"/>
                <a:gd name="csX12" fmla="*/ 1115385 w 5020319"/>
                <a:gd name="csY12" fmla="*/ 37133 h 358276"/>
                <a:gd name="csX0" fmla="*/ 1115385 w 5020319"/>
                <a:gd name="csY0" fmla="*/ 37133 h 358276"/>
                <a:gd name="csX1" fmla="*/ 1129309 w 5020319"/>
                <a:gd name="csY1" fmla="*/ 18566 h 358276"/>
                <a:gd name="csX2" fmla="*/ 0 w 5020319"/>
                <a:gd name="csY2" fmla="*/ 178561 h 358276"/>
                <a:gd name="csX3" fmla="*/ 0 w 5020319"/>
                <a:gd name="csY3" fmla="*/ 159994 h 358276"/>
                <a:gd name="csX4" fmla="*/ 1063390 w 5020319"/>
                <a:gd name="csY4" fmla="*/ 326722 h 358276"/>
                <a:gd name="csX5" fmla="*/ 3258355 w 5020319"/>
                <a:gd name="csY5" fmla="*/ 358276 h 358276"/>
                <a:gd name="csX6" fmla="*/ 4705082 w 5020319"/>
                <a:gd name="csY6" fmla="*/ 298763 h 358276"/>
                <a:gd name="csX7" fmla="*/ 5020319 w 5020319"/>
                <a:gd name="csY7" fmla="*/ 134345 h 358276"/>
                <a:gd name="csX8" fmla="*/ 3940673 w 5020319"/>
                <a:gd name="csY8" fmla="*/ 0 h 358276"/>
                <a:gd name="csX9" fmla="*/ 3095572 w 5020319"/>
                <a:gd name="csY9" fmla="*/ 99435 h 358276"/>
                <a:gd name="csX10" fmla="*/ 2577626 w 5020319"/>
                <a:gd name="csY10" fmla="*/ 167315 h 358276"/>
                <a:gd name="csX11" fmla="*/ 1948414 w 5020319"/>
                <a:gd name="csY11" fmla="*/ 109416 h 358276"/>
                <a:gd name="csX12" fmla="*/ 1115385 w 5020319"/>
                <a:gd name="csY12" fmla="*/ 37133 h 358276"/>
                <a:gd name="csX0" fmla="*/ 1115385 w 5020319"/>
                <a:gd name="csY0" fmla="*/ 37133 h 358276"/>
                <a:gd name="csX1" fmla="*/ 1129309 w 5020319"/>
                <a:gd name="csY1" fmla="*/ 18566 h 358276"/>
                <a:gd name="csX2" fmla="*/ 0 w 5020319"/>
                <a:gd name="csY2" fmla="*/ 178561 h 358276"/>
                <a:gd name="csX3" fmla="*/ 0 w 5020319"/>
                <a:gd name="csY3" fmla="*/ 159994 h 358276"/>
                <a:gd name="csX4" fmla="*/ 1063390 w 5020319"/>
                <a:gd name="csY4" fmla="*/ 326722 h 358276"/>
                <a:gd name="csX5" fmla="*/ 3258355 w 5020319"/>
                <a:gd name="csY5" fmla="*/ 358276 h 358276"/>
                <a:gd name="csX6" fmla="*/ 4705082 w 5020319"/>
                <a:gd name="csY6" fmla="*/ 298763 h 358276"/>
                <a:gd name="csX7" fmla="*/ 5020319 w 5020319"/>
                <a:gd name="csY7" fmla="*/ 134345 h 358276"/>
                <a:gd name="csX8" fmla="*/ 3940673 w 5020319"/>
                <a:gd name="csY8" fmla="*/ 0 h 358276"/>
                <a:gd name="csX9" fmla="*/ 3095572 w 5020319"/>
                <a:gd name="csY9" fmla="*/ 99435 h 358276"/>
                <a:gd name="csX10" fmla="*/ 2577626 w 5020319"/>
                <a:gd name="csY10" fmla="*/ 134824 h 358276"/>
                <a:gd name="csX11" fmla="*/ 1948414 w 5020319"/>
                <a:gd name="csY11" fmla="*/ 109416 h 358276"/>
                <a:gd name="csX12" fmla="*/ 1115385 w 5020319"/>
                <a:gd name="csY12" fmla="*/ 37133 h 3582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5020319" h="358276">
                  <a:moveTo>
                    <a:pt x="1115385" y="37133"/>
                  </a:moveTo>
                  <a:lnTo>
                    <a:pt x="1129309" y="18566"/>
                  </a:lnTo>
                  <a:lnTo>
                    <a:pt x="0" y="178561"/>
                  </a:lnTo>
                  <a:lnTo>
                    <a:pt x="0" y="159994"/>
                  </a:lnTo>
                  <a:lnTo>
                    <a:pt x="1063390" y="326722"/>
                  </a:lnTo>
                  <a:lnTo>
                    <a:pt x="3258355" y="358276"/>
                  </a:lnTo>
                  <a:lnTo>
                    <a:pt x="4705082" y="298763"/>
                  </a:lnTo>
                  <a:lnTo>
                    <a:pt x="5020319" y="134345"/>
                  </a:lnTo>
                  <a:lnTo>
                    <a:pt x="3940673" y="0"/>
                  </a:lnTo>
                  <a:cubicBezTo>
                    <a:pt x="3658973" y="33145"/>
                    <a:pt x="3409764" y="121990"/>
                    <a:pt x="3095572" y="99435"/>
                  </a:cubicBezTo>
                  <a:lnTo>
                    <a:pt x="2577626" y="134824"/>
                  </a:lnTo>
                  <a:lnTo>
                    <a:pt x="1948414" y="109416"/>
                  </a:lnTo>
                  <a:lnTo>
                    <a:pt x="1115385" y="37133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897580E-2FF7-78A3-3CC1-12F1935541E1}"/>
                </a:ext>
              </a:extLst>
            </p:cNvPr>
            <p:cNvSpPr/>
            <p:nvPr/>
          </p:nvSpPr>
          <p:spPr>
            <a:xfrm>
              <a:off x="3175234" y="1699981"/>
              <a:ext cx="2733874" cy="397678"/>
            </a:xfrm>
            <a:prstGeom prst="ellipse">
              <a:avLst/>
            </a:prstGeom>
            <a:solidFill>
              <a:srgbClr val="00B050">
                <a:alpha val="71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F98613B-3A44-DA2E-DF87-F61BEB06C485}"/>
                </a:ext>
              </a:extLst>
            </p:cNvPr>
            <p:cNvSpPr/>
            <p:nvPr/>
          </p:nvSpPr>
          <p:spPr>
            <a:xfrm>
              <a:off x="668395" y="1356488"/>
              <a:ext cx="7965026" cy="1130144"/>
            </a:xfrm>
            <a:custGeom>
              <a:avLst/>
              <a:gdLst>
                <a:gd name="csX0" fmla="*/ 17172 w 7323786"/>
                <a:gd name="csY0" fmla="*/ 532327 h 983087"/>
                <a:gd name="csX1" fmla="*/ 17172 w 7323786"/>
                <a:gd name="csY1" fmla="*/ 532327 h 983087"/>
                <a:gd name="csX2" fmla="*/ 81566 w 7323786"/>
                <a:gd name="csY2" fmla="*/ 592428 h 983087"/>
                <a:gd name="csX3" fmla="*/ 390659 w 7323786"/>
                <a:gd name="csY3" fmla="*/ 751267 h 983087"/>
                <a:gd name="csX4" fmla="*/ 1588394 w 7323786"/>
                <a:gd name="csY4" fmla="*/ 914400 h 983087"/>
                <a:gd name="csX5" fmla="*/ 3056586 w 7323786"/>
                <a:gd name="csY5" fmla="*/ 983087 h 983087"/>
                <a:gd name="csX6" fmla="*/ 5181600 w 7323786"/>
                <a:gd name="csY6" fmla="*/ 961622 h 983087"/>
                <a:gd name="csX7" fmla="*/ 6881611 w 7323786"/>
                <a:gd name="csY7" fmla="*/ 759853 h 983087"/>
                <a:gd name="csX8" fmla="*/ 7323786 w 7323786"/>
                <a:gd name="csY8" fmla="*/ 493690 h 983087"/>
                <a:gd name="csX9" fmla="*/ 7216462 w 7323786"/>
                <a:gd name="csY9" fmla="*/ 326265 h 983087"/>
                <a:gd name="csX10" fmla="*/ 6018727 w 7323786"/>
                <a:gd name="csY10" fmla="*/ 85859 h 983087"/>
                <a:gd name="csX11" fmla="*/ 4314423 w 7323786"/>
                <a:gd name="csY11" fmla="*/ 0 h 983087"/>
                <a:gd name="csX12" fmla="*/ 2412642 w 7323786"/>
                <a:gd name="csY12" fmla="*/ 4293 h 983087"/>
                <a:gd name="csX13" fmla="*/ 618186 w 7323786"/>
                <a:gd name="csY13" fmla="*/ 201769 h 983087"/>
                <a:gd name="csX14" fmla="*/ 51516 w 7323786"/>
                <a:gd name="csY14" fmla="*/ 382073 h 983087"/>
                <a:gd name="csX15" fmla="*/ 854299 w 7323786"/>
                <a:gd name="csY15" fmla="*/ 403538 h 983087"/>
                <a:gd name="csX16" fmla="*/ 1433848 w 7323786"/>
                <a:gd name="csY16" fmla="*/ 240405 h 983087"/>
                <a:gd name="csX17" fmla="*/ 2622997 w 7323786"/>
                <a:gd name="csY17" fmla="*/ 120203 h 983087"/>
                <a:gd name="csX18" fmla="*/ 4069724 w 7323786"/>
                <a:gd name="csY18" fmla="*/ 81566 h 983087"/>
                <a:gd name="csX19" fmla="*/ 5456349 w 7323786"/>
                <a:gd name="csY19" fmla="*/ 176011 h 983087"/>
                <a:gd name="csX20" fmla="*/ 6254839 w 7323786"/>
                <a:gd name="csY20" fmla="*/ 313386 h 983087"/>
                <a:gd name="csX21" fmla="*/ 6490952 w 7323786"/>
                <a:gd name="csY21" fmla="*/ 485104 h 983087"/>
                <a:gd name="csX22" fmla="*/ 6362163 w 7323786"/>
                <a:gd name="csY22" fmla="*/ 622479 h 983087"/>
                <a:gd name="csX23" fmla="*/ 5542208 w 7323786"/>
                <a:gd name="csY23" fmla="*/ 785611 h 983087"/>
                <a:gd name="csX24" fmla="*/ 3052293 w 7323786"/>
                <a:gd name="csY24" fmla="*/ 858591 h 983087"/>
                <a:gd name="csX25" fmla="*/ 1266423 w 7323786"/>
                <a:gd name="csY25" fmla="*/ 699752 h 983087"/>
                <a:gd name="csX26" fmla="*/ 935865 w 7323786"/>
                <a:gd name="csY26" fmla="*/ 596721 h 983087"/>
                <a:gd name="csX27" fmla="*/ 824248 w 7323786"/>
                <a:gd name="csY27" fmla="*/ 523741 h 983087"/>
                <a:gd name="csX28" fmla="*/ 875763 w 7323786"/>
                <a:gd name="csY28" fmla="*/ 394952 h 983087"/>
                <a:gd name="csX29" fmla="*/ 0 w 7323786"/>
                <a:gd name="csY29" fmla="*/ 382073 h 983087"/>
                <a:gd name="csX30" fmla="*/ 17172 w 7323786"/>
                <a:gd name="csY30" fmla="*/ 532327 h 983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7323786" h="983087">
                  <a:moveTo>
                    <a:pt x="17172" y="532327"/>
                  </a:moveTo>
                  <a:lnTo>
                    <a:pt x="17172" y="532327"/>
                  </a:lnTo>
                  <a:cubicBezTo>
                    <a:pt x="65034" y="589762"/>
                    <a:pt x="39347" y="575541"/>
                    <a:pt x="81566" y="592428"/>
                  </a:cubicBezTo>
                  <a:lnTo>
                    <a:pt x="390659" y="751267"/>
                  </a:lnTo>
                  <a:lnTo>
                    <a:pt x="1588394" y="914400"/>
                  </a:lnTo>
                  <a:lnTo>
                    <a:pt x="3056586" y="983087"/>
                  </a:lnTo>
                  <a:lnTo>
                    <a:pt x="5181600" y="961622"/>
                  </a:lnTo>
                  <a:lnTo>
                    <a:pt x="6881611" y="759853"/>
                  </a:lnTo>
                  <a:lnTo>
                    <a:pt x="7323786" y="493690"/>
                  </a:lnTo>
                  <a:lnTo>
                    <a:pt x="7216462" y="326265"/>
                  </a:lnTo>
                  <a:lnTo>
                    <a:pt x="6018727" y="85859"/>
                  </a:lnTo>
                  <a:lnTo>
                    <a:pt x="4314423" y="0"/>
                  </a:lnTo>
                  <a:lnTo>
                    <a:pt x="2412642" y="4293"/>
                  </a:lnTo>
                  <a:lnTo>
                    <a:pt x="618186" y="201769"/>
                  </a:lnTo>
                  <a:lnTo>
                    <a:pt x="51516" y="382073"/>
                  </a:lnTo>
                  <a:lnTo>
                    <a:pt x="854299" y="403538"/>
                  </a:lnTo>
                  <a:lnTo>
                    <a:pt x="1433848" y="240405"/>
                  </a:lnTo>
                  <a:lnTo>
                    <a:pt x="2622997" y="120203"/>
                  </a:lnTo>
                  <a:lnTo>
                    <a:pt x="4069724" y="81566"/>
                  </a:lnTo>
                  <a:lnTo>
                    <a:pt x="5456349" y="176011"/>
                  </a:lnTo>
                  <a:lnTo>
                    <a:pt x="6254839" y="313386"/>
                  </a:lnTo>
                  <a:lnTo>
                    <a:pt x="6490952" y="485104"/>
                  </a:lnTo>
                  <a:lnTo>
                    <a:pt x="6362163" y="622479"/>
                  </a:lnTo>
                  <a:lnTo>
                    <a:pt x="5542208" y="785611"/>
                  </a:lnTo>
                  <a:lnTo>
                    <a:pt x="3052293" y="858591"/>
                  </a:lnTo>
                  <a:lnTo>
                    <a:pt x="1266423" y="699752"/>
                  </a:lnTo>
                  <a:lnTo>
                    <a:pt x="935865" y="596721"/>
                  </a:lnTo>
                  <a:lnTo>
                    <a:pt x="824248" y="523741"/>
                  </a:lnTo>
                  <a:lnTo>
                    <a:pt x="875763" y="394952"/>
                  </a:lnTo>
                  <a:lnTo>
                    <a:pt x="0" y="382073"/>
                  </a:lnTo>
                  <a:lnTo>
                    <a:pt x="17172" y="532327"/>
                  </a:lnTo>
                  <a:close/>
                </a:path>
              </a:pathLst>
            </a:custGeom>
            <a:solidFill>
              <a:srgbClr val="519DA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5656D05-058A-9488-25AA-B4A3E228407B}"/>
                </a:ext>
              </a:extLst>
            </p:cNvPr>
            <p:cNvSpPr/>
            <p:nvPr/>
          </p:nvSpPr>
          <p:spPr>
            <a:xfrm>
              <a:off x="1267770" y="1477068"/>
              <a:ext cx="6530080" cy="907505"/>
            </a:xfrm>
            <a:custGeom>
              <a:avLst/>
              <a:gdLst>
                <a:gd name="csX0" fmla="*/ 17172 w 7323786"/>
                <a:gd name="csY0" fmla="*/ 532327 h 983087"/>
                <a:gd name="csX1" fmla="*/ 17172 w 7323786"/>
                <a:gd name="csY1" fmla="*/ 532327 h 983087"/>
                <a:gd name="csX2" fmla="*/ 81566 w 7323786"/>
                <a:gd name="csY2" fmla="*/ 592428 h 983087"/>
                <a:gd name="csX3" fmla="*/ 390659 w 7323786"/>
                <a:gd name="csY3" fmla="*/ 751267 h 983087"/>
                <a:gd name="csX4" fmla="*/ 1588394 w 7323786"/>
                <a:gd name="csY4" fmla="*/ 914400 h 983087"/>
                <a:gd name="csX5" fmla="*/ 3056586 w 7323786"/>
                <a:gd name="csY5" fmla="*/ 983087 h 983087"/>
                <a:gd name="csX6" fmla="*/ 5181600 w 7323786"/>
                <a:gd name="csY6" fmla="*/ 961622 h 983087"/>
                <a:gd name="csX7" fmla="*/ 6881611 w 7323786"/>
                <a:gd name="csY7" fmla="*/ 759853 h 983087"/>
                <a:gd name="csX8" fmla="*/ 7323786 w 7323786"/>
                <a:gd name="csY8" fmla="*/ 493690 h 983087"/>
                <a:gd name="csX9" fmla="*/ 7216462 w 7323786"/>
                <a:gd name="csY9" fmla="*/ 326265 h 983087"/>
                <a:gd name="csX10" fmla="*/ 6018727 w 7323786"/>
                <a:gd name="csY10" fmla="*/ 85859 h 983087"/>
                <a:gd name="csX11" fmla="*/ 4314423 w 7323786"/>
                <a:gd name="csY11" fmla="*/ 0 h 983087"/>
                <a:gd name="csX12" fmla="*/ 2412642 w 7323786"/>
                <a:gd name="csY12" fmla="*/ 4293 h 983087"/>
                <a:gd name="csX13" fmla="*/ 618186 w 7323786"/>
                <a:gd name="csY13" fmla="*/ 201769 h 983087"/>
                <a:gd name="csX14" fmla="*/ 51516 w 7323786"/>
                <a:gd name="csY14" fmla="*/ 382073 h 983087"/>
                <a:gd name="csX15" fmla="*/ 854299 w 7323786"/>
                <a:gd name="csY15" fmla="*/ 403538 h 983087"/>
                <a:gd name="csX16" fmla="*/ 1433848 w 7323786"/>
                <a:gd name="csY16" fmla="*/ 240405 h 983087"/>
                <a:gd name="csX17" fmla="*/ 2622997 w 7323786"/>
                <a:gd name="csY17" fmla="*/ 120203 h 983087"/>
                <a:gd name="csX18" fmla="*/ 4069724 w 7323786"/>
                <a:gd name="csY18" fmla="*/ 81566 h 983087"/>
                <a:gd name="csX19" fmla="*/ 5456349 w 7323786"/>
                <a:gd name="csY19" fmla="*/ 176011 h 983087"/>
                <a:gd name="csX20" fmla="*/ 6254839 w 7323786"/>
                <a:gd name="csY20" fmla="*/ 313386 h 983087"/>
                <a:gd name="csX21" fmla="*/ 6490952 w 7323786"/>
                <a:gd name="csY21" fmla="*/ 485104 h 983087"/>
                <a:gd name="csX22" fmla="*/ 6362163 w 7323786"/>
                <a:gd name="csY22" fmla="*/ 622479 h 983087"/>
                <a:gd name="csX23" fmla="*/ 5542208 w 7323786"/>
                <a:gd name="csY23" fmla="*/ 785611 h 983087"/>
                <a:gd name="csX24" fmla="*/ 3052293 w 7323786"/>
                <a:gd name="csY24" fmla="*/ 858591 h 983087"/>
                <a:gd name="csX25" fmla="*/ 1266423 w 7323786"/>
                <a:gd name="csY25" fmla="*/ 699752 h 983087"/>
                <a:gd name="csX26" fmla="*/ 935865 w 7323786"/>
                <a:gd name="csY26" fmla="*/ 596721 h 983087"/>
                <a:gd name="csX27" fmla="*/ 824248 w 7323786"/>
                <a:gd name="csY27" fmla="*/ 523741 h 983087"/>
                <a:gd name="csX28" fmla="*/ 875763 w 7323786"/>
                <a:gd name="csY28" fmla="*/ 394952 h 983087"/>
                <a:gd name="csX29" fmla="*/ 0 w 7323786"/>
                <a:gd name="csY29" fmla="*/ 382073 h 983087"/>
                <a:gd name="csX30" fmla="*/ 17172 w 7323786"/>
                <a:gd name="csY30" fmla="*/ 532327 h 983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7323786" h="983087">
                  <a:moveTo>
                    <a:pt x="17172" y="532327"/>
                  </a:moveTo>
                  <a:lnTo>
                    <a:pt x="17172" y="532327"/>
                  </a:lnTo>
                  <a:cubicBezTo>
                    <a:pt x="65034" y="589762"/>
                    <a:pt x="39347" y="575541"/>
                    <a:pt x="81566" y="592428"/>
                  </a:cubicBezTo>
                  <a:lnTo>
                    <a:pt x="390659" y="751267"/>
                  </a:lnTo>
                  <a:lnTo>
                    <a:pt x="1588394" y="914400"/>
                  </a:lnTo>
                  <a:lnTo>
                    <a:pt x="3056586" y="983087"/>
                  </a:lnTo>
                  <a:lnTo>
                    <a:pt x="5181600" y="961622"/>
                  </a:lnTo>
                  <a:lnTo>
                    <a:pt x="6881611" y="759853"/>
                  </a:lnTo>
                  <a:lnTo>
                    <a:pt x="7323786" y="493690"/>
                  </a:lnTo>
                  <a:lnTo>
                    <a:pt x="7216462" y="326265"/>
                  </a:lnTo>
                  <a:lnTo>
                    <a:pt x="6018727" y="85859"/>
                  </a:lnTo>
                  <a:lnTo>
                    <a:pt x="4314423" y="0"/>
                  </a:lnTo>
                  <a:lnTo>
                    <a:pt x="2412642" y="4293"/>
                  </a:lnTo>
                  <a:lnTo>
                    <a:pt x="618186" y="201769"/>
                  </a:lnTo>
                  <a:lnTo>
                    <a:pt x="51516" y="382073"/>
                  </a:lnTo>
                  <a:lnTo>
                    <a:pt x="854299" y="403538"/>
                  </a:lnTo>
                  <a:lnTo>
                    <a:pt x="1433848" y="240405"/>
                  </a:lnTo>
                  <a:lnTo>
                    <a:pt x="2622997" y="120203"/>
                  </a:lnTo>
                  <a:lnTo>
                    <a:pt x="4069724" y="81566"/>
                  </a:lnTo>
                  <a:lnTo>
                    <a:pt x="5456349" y="176011"/>
                  </a:lnTo>
                  <a:lnTo>
                    <a:pt x="6254839" y="313386"/>
                  </a:lnTo>
                  <a:lnTo>
                    <a:pt x="6490952" y="485104"/>
                  </a:lnTo>
                  <a:lnTo>
                    <a:pt x="6362163" y="622479"/>
                  </a:lnTo>
                  <a:lnTo>
                    <a:pt x="5542208" y="785611"/>
                  </a:lnTo>
                  <a:lnTo>
                    <a:pt x="3052293" y="858591"/>
                  </a:lnTo>
                  <a:lnTo>
                    <a:pt x="1266423" y="699752"/>
                  </a:lnTo>
                  <a:lnTo>
                    <a:pt x="935865" y="596721"/>
                  </a:lnTo>
                  <a:lnTo>
                    <a:pt x="824248" y="523741"/>
                  </a:lnTo>
                  <a:lnTo>
                    <a:pt x="875763" y="394952"/>
                  </a:lnTo>
                  <a:lnTo>
                    <a:pt x="0" y="382073"/>
                  </a:lnTo>
                  <a:lnTo>
                    <a:pt x="17172" y="53232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5D25FB1-7D1B-9FFA-2E38-34EE31173F71}"/>
              </a:ext>
            </a:extLst>
          </p:cNvPr>
          <p:cNvSpPr/>
          <p:nvPr/>
        </p:nvSpPr>
        <p:spPr>
          <a:xfrm>
            <a:off x="1090412" y="3571741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9F78A23-C01B-0597-9E87-9B4132AA9AA7}"/>
              </a:ext>
            </a:extLst>
          </p:cNvPr>
          <p:cNvSpPr/>
          <p:nvPr/>
        </p:nvSpPr>
        <p:spPr>
          <a:xfrm>
            <a:off x="5082232" y="3135054"/>
            <a:ext cx="201769" cy="201769"/>
          </a:xfrm>
          <a:prstGeom prst="ellipse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DD00580-6062-EA13-EDD7-98E0E79EE03C}"/>
                  </a:ext>
                </a:extLst>
              </p14:cNvPr>
              <p14:cNvContentPartPr/>
              <p14:nvPr/>
            </p14:nvContentPartPr>
            <p14:xfrm>
              <a:off x="2482578" y="2462581"/>
              <a:ext cx="2530440" cy="628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DD00580-6062-EA13-EDD7-98E0E79EE0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73938" y="2453941"/>
                <a:ext cx="2548080" cy="64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79" name="Group 78">
            <a:extLst>
              <a:ext uri="{FF2B5EF4-FFF2-40B4-BE49-F238E27FC236}">
                <a16:creationId xmlns:a16="http://schemas.microsoft.com/office/drawing/2014/main" id="{2887E13D-C7AE-C49E-B204-694212558388}"/>
              </a:ext>
            </a:extLst>
          </p:cNvPr>
          <p:cNvGrpSpPr/>
          <p:nvPr/>
        </p:nvGrpSpPr>
        <p:grpSpPr>
          <a:xfrm>
            <a:off x="3014497" y="2966643"/>
            <a:ext cx="509056" cy="528277"/>
            <a:chOff x="3014497" y="2966643"/>
            <a:chExt cx="509056" cy="52827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C0E79D-7042-7474-5D29-DD55CD03D304}"/>
                </a:ext>
              </a:extLst>
            </p:cNvPr>
            <p:cNvSpPr/>
            <p:nvPr/>
          </p:nvSpPr>
          <p:spPr>
            <a:xfrm>
              <a:off x="3014497" y="2966643"/>
              <a:ext cx="509056" cy="509056"/>
            </a:xfrm>
            <a:prstGeom prst="ellips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DAEAC57-7F1C-4302-4AB4-A37D37A84D78}"/>
                    </a:ext>
                  </a:extLst>
                </p14:cNvPr>
                <p14:cNvContentPartPr/>
                <p14:nvPr/>
              </p14:nvContentPartPr>
              <p14:xfrm>
                <a:off x="3281427" y="2983720"/>
                <a:ext cx="360" cy="529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DAEAC57-7F1C-4302-4AB4-A37D37A84D7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75307" y="2977600"/>
                  <a:ext cx="12600" cy="651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85781F-BA38-7890-5C75-D4E52A695C0A}"/>
                </a:ext>
              </a:extLst>
            </p:cNvPr>
            <p:cNvGrpSpPr/>
            <p:nvPr/>
          </p:nvGrpSpPr>
          <p:grpSpPr>
            <a:xfrm>
              <a:off x="3371067" y="3020800"/>
              <a:ext cx="91800" cy="78480"/>
              <a:chOff x="2544858" y="3040021"/>
              <a:chExt cx="91800" cy="78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83C9CB81-EA71-B94B-9F53-6CA1DCE4C600}"/>
                      </a:ext>
                    </a:extLst>
                  </p14:cNvPr>
                  <p14:cNvContentPartPr/>
                  <p14:nvPr/>
                </p14:nvContentPartPr>
                <p14:xfrm>
                  <a:off x="2544858" y="3040021"/>
                  <a:ext cx="12960" cy="2484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83C9CB81-EA71-B94B-9F53-6CA1DCE4C600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538738" y="3033901"/>
                    <a:ext cx="25200" cy="3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F9D6479C-61FC-2AC6-D59F-D694C04FC3E7}"/>
                      </a:ext>
                    </a:extLst>
                  </p14:cNvPr>
                  <p14:cNvContentPartPr/>
                  <p14:nvPr/>
                </p14:nvContentPartPr>
                <p14:xfrm>
                  <a:off x="2607138" y="3081781"/>
                  <a:ext cx="29520" cy="367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F9D6479C-61FC-2AC6-D59F-D694C04FC3E7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2601018" y="3075661"/>
                    <a:ext cx="41760" cy="489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41BFB6D-921F-73E8-DFBC-B1DC4328D5E1}"/>
                    </a:ext>
                  </a:extLst>
                </p14:cNvPr>
                <p14:cNvContentPartPr/>
                <p14:nvPr/>
              </p14:nvContentPartPr>
              <p14:xfrm>
                <a:off x="3470787" y="3174160"/>
                <a:ext cx="29160" cy="7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41BFB6D-921F-73E8-DFBC-B1DC4328D5E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464667" y="3168040"/>
                  <a:ext cx="414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653208D-51C3-F37D-25A8-445F3CF04F24}"/>
                    </a:ext>
                  </a:extLst>
                </p14:cNvPr>
                <p14:cNvContentPartPr/>
                <p14:nvPr/>
              </p14:nvContentPartPr>
              <p14:xfrm>
                <a:off x="3471867" y="3258760"/>
                <a:ext cx="32760" cy="3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653208D-51C3-F37D-25A8-445F3CF04F2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65747" y="3252640"/>
                  <a:ext cx="45000" cy="1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E00F501-0F92-077E-8D54-2841265C0F01}"/>
                    </a:ext>
                  </a:extLst>
                </p14:cNvPr>
                <p14:cNvContentPartPr/>
                <p14:nvPr/>
              </p14:nvContentPartPr>
              <p14:xfrm>
                <a:off x="3053907" y="3262360"/>
                <a:ext cx="2700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E00F501-0F92-077E-8D54-2841265C0F0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047787" y="3256240"/>
                  <a:ext cx="3924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A4A43A1-4537-C5EF-CC37-7318CC2C7609}"/>
                    </a:ext>
                  </a:extLst>
                </p14:cNvPr>
                <p14:cNvContentPartPr/>
                <p14:nvPr/>
              </p14:nvContentPartPr>
              <p14:xfrm>
                <a:off x="3049227" y="3192520"/>
                <a:ext cx="45000" cy="126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A4A43A1-4537-C5EF-CC37-7318CC2C760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043107" y="3186400"/>
                  <a:ext cx="57240" cy="248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D8F9E13-EF33-3027-53DF-A45AC33D00F1}"/>
                </a:ext>
              </a:extLst>
            </p:cNvPr>
            <p:cNvGrpSpPr/>
            <p:nvPr/>
          </p:nvGrpSpPr>
          <p:grpSpPr>
            <a:xfrm>
              <a:off x="3095667" y="2997760"/>
              <a:ext cx="190800" cy="114120"/>
              <a:chOff x="2269458" y="3016981"/>
              <a:chExt cx="190800" cy="114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8964AF03-F800-06A6-DFCE-A0C74E0CA679}"/>
                      </a:ext>
                    </a:extLst>
                  </p14:cNvPr>
                  <p14:cNvContentPartPr/>
                  <p14:nvPr/>
                </p14:nvContentPartPr>
                <p14:xfrm>
                  <a:off x="2269458" y="3118861"/>
                  <a:ext cx="24840" cy="1224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8964AF03-F800-06A6-DFCE-A0C74E0CA679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2263338" y="3112741"/>
                    <a:ext cx="37080" cy="24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CD2E36AF-213F-C4CB-F52F-5CCB85D0575D}"/>
                      </a:ext>
                    </a:extLst>
                  </p14:cNvPr>
                  <p14:cNvContentPartPr/>
                  <p14:nvPr/>
                </p14:nvContentPartPr>
                <p14:xfrm>
                  <a:off x="2315898" y="3049381"/>
                  <a:ext cx="34200" cy="3384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CD2E36AF-213F-C4CB-F52F-5CCB85D0575D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2309778" y="3043261"/>
                    <a:ext cx="46440" cy="4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5E2E438B-850A-1D49-EED4-CF106F17B3D9}"/>
                      </a:ext>
                    </a:extLst>
                  </p14:cNvPr>
                  <p14:cNvContentPartPr/>
                  <p14:nvPr/>
                </p14:nvContentPartPr>
                <p14:xfrm>
                  <a:off x="2371698" y="3021661"/>
                  <a:ext cx="13320" cy="3024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5E2E438B-850A-1D49-EED4-CF106F17B3D9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2365578" y="3015541"/>
                    <a:ext cx="25560" cy="42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EFD5258A-51CC-D11D-52AB-7DA575B27EF3}"/>
                      </a:ext>
                    </a:extLst>
                  </p14:cNvPr>
                  <p14:cNvContentPartPr/>
                  <p14:nvPr/>
                </p14:nvContentPartPr>
                <p14:xfrm>
                  <a:off x="2450538" y="3016981"/>
                  <a:ext cx="9720" cy="8604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EFD5258A-51CC-D11D-52AB-7DA575B27EF3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444418" y="3010861"/>
                    <a:ext cx="21960" cy="98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1D8C055-B125-1F6B-CA86-DEAB2E01C2CE}"/>
                </a:ext>
              </a:extLst>
            </p:cNvPr>
            <p:cNvGrpSpPr/>
            <p:nvPr/>
          </p:nvGrpSpPr>
          <p:grpSpPr>
            <a:xfrm>
              <a:off x="3053907" y="3306280"/>
              <a:ext cx="423000" cy="188640"/>
              <a:chOff x="2227698" y="3325501"/>
              <a:chExt cx="423000" cy="188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C411D564-75CF-4837-F717-B4FF695B5D3B}"/>
                      </a:ext>
                    </a:extLst>
                  </p14:cNvPr>
                  <p14:cNvContentPartPr/>
                  <p14:nvPr/>
                </p14:nvContentPartPr>
                <p14:xfrm>
                  <a:off x="2607138" y="3325501"/>
                  <a:ext cx="43560" cy="4932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C411D564-75CF-4837-F717-B4FF695B5D3B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601018" y="3319381"/>
                    <a:ext cx="55800" cy="6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6FE4895E-7F94-AB3F-0DBB-0E56E87AD26F}"/>
                      </a:ext>
                    </a:extLst>
                  </p14:cNvPr>
                  <p14:cNvContentPartPr/>
                  <p14:nvPr/>
                </p14:nvContentPartPr>
                <p14:xfrm>
                  <a:off x="2572938" y="3396781"/>
                  <a:ext cx="21960" cy="2448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6FE4895E-7F94-AB3F-0DBB-0E56E87AD26F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566818" y="3390661"/>
                    <a:ext cx="34200" cy="3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5AC2D780-E171-59A3-1AA5-B3543BB8A5B1}"/>
                      </a:ext>
                    </a:extLst>
                  </p14:cNvPr>
                  <p14:cNvContentPartPr/>
                  <p14:nvPr/>
                </p14:nvContentPartPr>
                <p14:xfrm>
                  <a:off x="2512458" y="3461581"/>
                  <a:ext cx="7920" cy="2916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5AC2D780-E171-59A3-1AA5-B3543BB8A5B1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2506338" y="3455461"/>
                    <a:ext cx="20160" cy="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F2B43CDD-DC54-35BE-C426-794F9EDD5678}"/>
                      </a:ext>
                    </a:extLst>
                  </p14:cNvPr>
                  <p14:cNvContentPartPr/>
                  <p14:nvPr/>
                </p14:nvContentPartPr>
                <p14:xfrm>
                  <a:off x="2436498" y="3468061"/>
                  <a:ext cx="10080" cy="4608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F2B43CDD-DC54-35BE-C426-794F9EDD5678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2430378" y="3461941"/>
                    <a:ext cx="22320" cy="5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71C17768-CD4C-5B2D-D2A4-F2E67C9246E3}"/>
                      </a:ext>
                    </a:extLst>
                  </p14:cNvPr>
                  <p14:cNvContentPartPr/>
                  <p14:nvPr/>
                </p14:nvContentPartPr>
                <p14:xfrm>
                  <a:off x="2404098" y="3441061"/>
                  <a:ext cx="5040" cy="3564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71C17768-CD4C-5B2D-D2A4-F2E67C9246E3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2397978" y="3434941"/>
                    <a:ext cx="17280" cy="47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E4AED708-BBF4-0684-E949-5C29627280BC}"/>
                      </a:ext>
                    </a:extLst>
                  </p14:cNvPr>
                  <p14:cNvContentPartPr/>
                  <p14:nvPr/>
                </p14:nvContentPartPr>
                <p14:xfrm>
                  <a:off x="2320578" y="3408301"/>
                  <a:ext cx="23040" cy="4500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E4AED708-BBF4-0684-E949-5C29627280BC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2314458" y="3402181"/>
                    <a:ext cx="35280" cy="57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4E4F27CF-F83C-F113-6C59-E5DFCC323F05}"/>
                      </a:ext>
                    </a:extLst>
                  </p14:cNvPr>
                  <p14:cNvContentPartPr/>
                  <p14:nvPr/>
                </p14:nvContentPartPr>
                <p14:xfrm>
                  <a:off x="2288178" y="3382741"/>
                  <a:ext cx="31320" cy="1980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4E4F27CF-F83C-F113-6C59-E5DFCC323F05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2282058" y="3376621"/>
                    <a:ext cx="43560" cy="32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0A5F6FC0-3F82-6FC0-CA8B-05EB8203AE9D}"/>
                      </a:ext>
                    </a:extLst>
                  </p14:cNvPr>
                  <p14:cNvContentPartPr/>
                  <p14:nvPr/>
                </p14:nvContentPartPr>
                <p14:xfrm>
                  <a:off x="2251098" y="3339901"/>
                  <a:ext cx="34560" cy="216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0A5F6FC0-3F82-6FC0-CA8B-05EB8203AE9D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2244978" y="3333781"/>
                    <a:ext cx="46800" cy="1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C4A0B154-540D-AD00-15D2-06B0A86214F5}"/>
                      </a:ext>
                    </a:extLst>
                  </p14:cNvPr>
                  <p14:cNvContentPartPr/>
                  <p14:nvPr/>
                </p14:nvContentPartPr>
                <p14:xfrm>
                  <a:off x="2404098" y="3453301"/>
                  <a:ext cx="360" cy="2664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C4A0B154-540D-AD00-15D2-06B0A86214F5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2397978" y="3447181"/>
                    <a:ext cx="12600" cy="3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81155CA3-66E9-EBEB-6A71-F6C1B3464F8E}"/>
                      </a:ext>
                    </a:extLst>
                  </p14:cNvPr>
                  <p14:cNvContentPartPr/>
                  <p14:nvPr/>
                </p14:nvContentPartPr>
                <p14:xfrm>
                  <a:off x="2227698" y="3341701"/>
                  <a:ext cx="27000" cy="36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81155CA3-66E9-EBEB-6A71-F6C1B3464F8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221578" y="3335581"/>
                    <a:ext cx="39240" cy="12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B402ABA-3CBE-60A6-3E7F-4DA76C2043F2}"/>
                    </a:ext>
                  </a:extLst>
                </p14:cNvPr>
                <p14:cNvContentPartPr/>
                <p14:nvPr/>
              </p14:nvContentPartPr>
              <p14:xfrm>
                <a:off x="3049227" y="3267040"/>
                <a:ext cx="864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B402ABA-3CBE-60A6-3E7F-4DA76C2043F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043107" y="3260920"/>
                  <a:ext cx="20880" cy="1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6BB6637-98FE-726E-6714-F28EB2F5F5D3}"/>
              </a:ext>
            </a:extLst>
          </p:cNvPr>
          <p:cNvGrpSpPr/>
          <p:nvPr/>
        </p:nvGrpSpPr>
        <p:grpSpPr>
          <a:xfrm flipH="1">
            <a:off x="3235708" y="3080920"/>
            <a:ext cx="45719" cy="322786"/>
            <a:chOff x="5466020" y="1586023"/>
            <a:chExt cx="0" cy="400064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8877B0B6-D526-C64E-BD15-B460E158C7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66020" y="1586023"/>
              <a:ext cx="0" cy="202843"/>
            </a:xfrm>
            <a:prstGeom prst="straightConnector1">
              <a:avLst/>
            </a:prstGeom>
            <a:ln>
              <a:solidFill>
                <a:schemeClr val="bg1"/>
              </a:solidFill>
              <a:headEnd w="sm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C0F5787D-43DD-E300-113F-68423E0146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66020" y="1783244"/>
              <a:ext cx="0" cy="202843"/>
            </a:xfrm>
            <a:prstGeom prst="straightConnector1">
              <a:avLst/>
            </a:prstGeom>
            <a:ln>
              <a:solidFill>
                <a:srgbClr val="F3F3F3"/>
              </a:solidFill>
              <a:headEnd w="sm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924AE821-5E9D-1EC9-DE2F-A1D03CC867EA}"/>
              </a:ext>
            </a:extLst>
          </p:cNvPr>
          <p:cNvSpPr txBox="1"/>
          <p:nvPr/>
        </p:nvSpPr>
        <p:spPr>
          <a:xfrm>
            <a:off x="3346587" y="2518242"/>
            <a:ext cx="83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Delay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91245E5-F363-97DD-FFC0-A3AF377D2985}"/>
              </a:ext>
            </a:extLst>
          </p:cNvPr>
          <p:cNvCxnSpPr>
            <a:cxnSpLocks/>
          </p:cNvCxnSpPr>
          <p:nvPr/>
        </p:nvCxnSpPr>
        <p:spPr>
          <a:xfrm flipH="1">
            <a:off x="5386204" y="1091780"/>
            <a:ext cx="713587" cy="10997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0FBD71E-821E-E94C-4167-450E6795D301}"/>
              </a:ext>
            </a:extLst>
          </p:cNvPr>
          <p:cNvSpPr txBox="1"/>
          <p:nvPr/>
        </p:nvSpPr>
        <p:spPr>
          <a:xfrm>
            <a:off x="5275415" y="729808"/>
            <a:ext cx="189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Large amplitude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64AE2B1F-21D8-F6BF-1A04-C2491F31EF91}"/>
              </a:ext>
            </a:extLst>
          </p:cNvPr>
          <p:cNvCxnSpPr>
            <a:cxnSpLocks/>
          </p:cNvCxnSpPr>
          <p:nvPr/>
        </p:nvCxnSpPr>
        <p:spPr>
          <a:xfrm>
            <a:off x="2592397" y="1085263"/>
            <a:ext cx="533172" cy="743351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A24CA7EC-9F28-86E7-4404-1E7D95461374}"/>
              </a:ext>
            </a:extLst>
          </p:cNvPr>
          <p:cNvSpPr txBox="1"/>
          <p:nvPr/>
        </p:nvSpPr>
        <p:spPr>
          <a:xfrm>
            <a:off x="1698155" y="735867"/>
            <a:ext cx="1815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Small amplitude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82BB40-A7CA-DE9C-A5B0-52A29FDD3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EE54F-A79E-3CED-454C-7C61C812A24B}"/>
              </a:ext>
            </a:extLst>
          </p:cNvPr>
          <p:cNvSpPr txBox="1"/>
          <p:nvPr/>
        </p:nvSpPr>
        <p:spPr>
          <a:xfrm>
            <a:off x="799948" y="4237631"/>
            <a:ext cx="2769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1.</a:t>
            </a:r>
            <a:r>
              <a:rPr lang="en-US" sz="1200" dirty="0">
                <a:solidFill>
                  <a:schemeClr val="tx2"/>
                </a:solidFill>
              </a:rPr>
              <a:t> SuperCDMS HV detector</a:t>
            </a:r>
          </a:p>
        </p:txBody>
      </p:sp>
    </p:spTree>
    <p:extLst>
      <p:ext uri="{BB962C8B-B14F-4D97-AF65-F5344CB8AC3E}">
        <p14:creationId xmlns:p14="http://schemas.microsoft.com/office/powerpoint/2010/main" val="3934051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93" grpId="0"/>
      <p:bldP spid="93" grpId="1"/>
      <p:bldP spid="96" grpId="0"/>
      <p:bldP spid="9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21CDDA2-562D-72A8-2AC9-2F93A860029C}"/>
              </a:ext>
            </a:extLst>
          </p:cNvPr>
          <p:cNvSpPr/>
          <p:nvPr/>
        </p:nvSpPr>
        <p:spPr>
          <a:xfrm>
            <a:off x="3752045" y="1802946"/>
            <a:ext cx="1378039" cy="139521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8C7E4-4E11-A917-DBEF-C989E67EE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D0ADCD-75CC-4A3F-A1E4-B0048203F976}" type="slidenum">
              <a:rPr lang="en-US" smtClean="0"/>
              <a:t>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8ADCF72-613E-F03D-9CCF-4CB67F535290}"/>
                  </a:ext>
                </a:extLst>
              </p14:cNvPr>
              <p14:cNvContentPartPr/>
              <p14:nvPr/>
            </p14:nvContentPartPr>
            <p14:xfrm>
              <a:off x="4296838" y="2270152"/>
              <a:ext cx="362160" cy="460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8ADCF72-613E-F03D-9CCF-4CB67F5352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33838" y="2207152"/>
                <a:ext cx="487800" cy="58644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C23BD229-7280-47EB-32F3-7D834F4317F2}"/>
              </a:ext>
            </a:extLst>
          </p:cNvPr>
          <p:cNvSpPr/>
          <p:nvPr/>
        </p:nvSpPr>
        <p:spPr>
          <a:xfrm>
            <a:off x="2980040" y="1103016"/>
            <a:ext cx="2901312" cy="2937468"/>
          </a:xfrm>
          <a:prstGeom prst="ellipse">
            <a:avLst/>
          </a:prstGeom>
          <a:noFill/>
          <a:ln>
            <a:solidFill>
              <a:srgbClr val="0070C0">
                <a:alpha val="4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DE48295-3135-EEFF-1772-4417829F0A4F}"/>
              </a:ext>
            </a:extLst>
          </p:cNvPr>
          <p:cNvSpPr/>
          <p:nvPr/>
        </p:nvSpPr>
        <p:spPr>
          <a:xfrm>
            <a:off x="2055980" y="96243"/>
            <a:ext cx="4749431" cy="4808618"/>
          </a:xfrm>
          <a:prstGeom prst="ellipse">
            <a:avLst/>
          </a:prstGeom>
          <a:noFill/>
          <a:ln>
            <a:solidFill>
              <a:srgbClr val="0070C0">
                <a:alpha val="2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83BF19-C09B-AC53-51B4-6278C4732254}"/>
              </a:ext>
            </a:extLst>
          </p:cNvPr>
          <p:cNvSpPr txBox="1"/>
          <p:nvPr/>
        </p:nvSpPr>
        <p:spPr>
          <a:xfrm>
            <a:off x="0" y="4804946"/>
            <a:ext cx="336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rgbClr val="FFFF00"/>
                </a:solidFill>
              </a:rPr>
              <a:t>Figure 2a</a:t>
            </a:r>
            <a:r>
              <a:rPr lang="en-US" sz="800" dirty="0">
                <a:solidFill>
                  <a:srgbClr val="FFFF00"/>
                </a:solidFill>
              </a:rPr>
              <a:t>. Top-down view of water ripples after something was thrown inside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FDED20F-B965-41ED-ABC7-D22634424328}"/>
              </a:ext>
            </a:extLst>
          </p:cNvPr>
          <p:cNvSpPr/>
          <p:nvPr/>
        </p:nvSpPr>
        <p:spPr>
          <a:xfrm rot="5592831">
            <a:off x="7438927" y="761712"/>
            <a:ext cx="673917" cy="1222040"/>
          </a:xfrm>
          <a:custGeom>
            <a:avLst/>
            <a:gdLst>
              <a:gd name="csX0" fmla="*/ 473613 w 673917"/>
              <a:gd name="csY0" fmla="*/ 4155 h 1222040"/>
              <a:gd name="csX1" fmla="*/ 167 w 673917"/>
              <a:gd name="csY1" fmla="*/ 361560 h 1222040"/>
              <a:gd name="csX2" fmla="*/ 422555 w 673917"/>
              <a:gd name="csY2" fmla="*/ 1220261 h 1222040"/>
              <a:gd name="csX3" fmla="*/ 673202 w 673917"/>
              <a:gd name="csY3" fmla="*/ 570434 h 1222040"/>
              <a:gd name="csX4" fmla="*/ 473613 w 673917"/>
              <a:gd name="csY4" fmla="*/ 4155 h 12220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73917" h="1222040">
                <a:moveTo>
                  <a:pt x="473613" y="4155"/>
                </a:moveTo>
                <a:cubicBezTo>
                  <a:pt x="361441" y="-30657"/>
                  <a:pt x="8677" y="158876"/>
                  <a:pt x="167" y="361560"/>
                </a:cubicBezTo>
                <a:cubicBezTo>
                  <a:pt x="-8343" y="564244"/>
                  <a:pt x="310383" y="1185449"/>
                  <a:pt x="422555" y="1220261"/>
                </a:cubicBezTo>
                <a:cubicBezTo>
                  <a:pt x="534727" y="1255073"/>
                  <a:pt x="663145" y="770024"/>
                  <a:pt x="673202" y="570434"/>
                </a:cubicBezTo>
                <a:cubicBezTo>
                  <a:pt x="683259" y="370844"/>
                  <a:pt x="585785" y="38967"/>
                  <a:pt x="473613" y="4155"/>
                </a:cubicBez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E6AA1E5-44A9-6FA7-62C2-869D3F5D0D06}"/>
                  </a:ext>
                </a:extLst>
              </p14:cNvPr>
              <p14:cNvContentPartPr/>
              <p14:nvPr/>
            </p14:nvContentPartPr>
            <p14:xfrm>
              <a:off x="8661249" y="1642141"/>
              <a:ext cx="360" cy="1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E6AA1E5-44A9-6FA7-62C2-869D3F5D0D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43249" y="1624501"/>
                <a:ext cx="360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8629900-F26B-A5B0-B32E-758BCAC7E31E}"/>
                  </a:ext>
                </a:extLst>
              </p14:cNvPr>
              <p14:cNvContentPartPr/>
              <p14:nvPr/>
            </p14:nvContentPartPr>
            <p14:xfrm>
              <a:off x="8544969" y="931861"/>
              <a:ext cx="256320" cy="460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8629900-F26B-A5B0-B32E-758BCAC7E31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27329" y="913861"/>
                <a:ext cx="291960" cy="49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402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63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EA33A-3AAC-01C3-DBEE-EE1479D3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557B1E6-7215-6377-73CF-D9A9088222D4}"/>
              </a:ext>
            </a:extLst>
          </p:cNvPr>
          <p:cNvSpPr/>
          <p:nvPr/>
        </p:nvSpPr>
        <p:spPr>
          <a:xfrm>
            <a:off x="3714446" y="1821986"/>
            <a:ext cx="1481070" cy="149952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4E8532A-EEB0-C255-9FE2-9741E5428C3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sX0" fmla="*/ 4477918 w 9144000"/>
              <a:gd name="csY0" fmla="*/ 3060080 h 5143500"/>
              <a:gd name="csX1" fmla="*/ 4103357 w 9144000"/>
              <a:gd name="csY1" fmla="*/ 3434641 h 5143500"/>
              <a:gd name="csX2" fmla="*/ 4477918 w 9144000"/>
              <a:gd name="csY2" fmla="*/ 3809202 h 5143500"/>
              <a:gd name="csX3" fmla="*/ 4852479 w 9144000"/>
              <a:gd name="csY3" fmla="*/ 3434641 h 5143500"/>
              <a:gd name="csX4" fmla="*/ 4477918 w 9144000"/>
              <a:gd name="csY4" fmla="*/ 3060080 h 5143500"/>
              <a:gd name="csX5" fmla="*/ 4441064 w 9144000"/>
              <a:gd name="csY5" fmla="*/ 2197189 h 5143500"/>
              <a:gd name="csX6" fmla="*/ 4066503 w 9144000"/>
              <a:gd name="csY6" fmla="*/ 2571750 h 5143500"/>
              <a:gd name="csX7" fmla="*/ 4441064 w 9144000"/>
              <a:gd name="csY7" fmla="*/ 2946311 h 5143500"/>
              <a:gd name="csX8" fmla="*/ 4815625 w 9144000"/>
              <a:gd name="csY8" fmla="*/ 2571750 h 5143500"/>
              <a:gd name="csX9" fmla="*/ 4441064 w 9144000"/>
              <a:gd name="csY9" fmla="*/ 2197189 h 5143500"/>
              <a:gd name="csX10" fmla="*/ 5249827 w 9144000"/>
              <a:gd name="csY10" fmla="*/ 1684050 h 5143500"/>
              <a:gd name="csX11" fmla="*/ 4889333 w 9144000"/>
              <a:gd name="csY11" fmla="*/ 2044544 h 5143500"/>
              <a:gd name="csX12" fmla="*/ 5249827 w 9144000"/>
              <a:gd name="csY12" fmla="*/ 2405038 h 5143500"/>
              <a:gd name="csX13" fmla="*/ 5610321 w 9144000"/>
              <a:gd name="csY13" fmla="*/ 2044544 h 5143500"/>
              <a:gd name="csX14" fmla="*/ 5249827 w 9144000"/>
              <a:gd name="csY14" fmla="*/ 1684050 h 5143500"/>
              <a:gd name="csX15" fmla="*/ 3728194 w 9144000"/>
              <a:gd name="csY15" fmla="*/ 1632534 h 5143500"/>
              <a:gd name="csX16" fmla="*/ 3353633 w 9144000"/>
              <a:gd name="csY16" fmla="*/ 2007095 h 5143500"/>
              <a:gd name="csX17" fmla="*/ 3728194 w 9144000"/>
              <a:gd name="csY17" fmla="*/ 2381656 h 5143500"/>
              <a:gd name="csX18" fmla="*/ 4102755 w 9144000"/>
              <a:gd name="csY18" fmla="*/ 2007095 h 5143500"/>
              <a:gd name="csX19" fmla="*/ 3728194 w 9144000"/>
              <a:gd name="csY19" fmla="*/ 1632534 h 5143500"/>
              <a:gd name="csX20" fmla="*/ 4430695 w 9144000"/>
              <a:gd name="csY20" fmla="*/ 986096 h 5143500"/>
              <a:gd name="csX21" fmla="*/ 5966391 w 9144000"/>
              <a:gd name="csY21" fmla="*/ 2521793 h 5143500"/>
              <a:gd name="csX22" fmla="*/ 4430695 w 9144000"/>
              <a:gd name="csY22" fmla="*/ 4057489 h 5143500"/>
              <a:gd name="csX23" fmla="*/ 2894998 w 9144000"/>
              <a:gd name="csY23" fmla="*/ 2521793 h 5143500"/>
              <a:gd name="csX24" fmla="*/ 4430695 w 9144000"/>
              <a:gd name="csY24" fmla="*/ 986096 h 5143500"/>
              <a:gd name="csX25" fmla="*/ 4430695 w 9144000"/>
              <a:gd name="csY25" fmla="*/ 780542 h 5143500"/>
              <a:gd name="csX26" fmla="*/ 2689444 w 9144000"/>
              <a:gd name="csY26" fmla="*/ 2521793 h 5143500"/>
              <a:gd name="csX27" fmla="*/ 4430695 w 9144000"/>
              <a:gd name="csY27" fmla="*/ 4263044 h 5143500"/>
              <a:gd name="csX28" fmla="*/ 6171946 w 9144000"/>
              <a:gd name="csY28" fmla="*/ 2521793 h 5143500"/>
              <a:gd name="csX29" fmla="*/ 4430695 w 9144000"/>
              <a:gd name="csY29" fmla="*/ 780542 h 5143500"/>
              <a:gd name="csX30" fmla="*/ 4430694 w 9144000"/>
              <a:gd name="csY30" fmla="*/ 345877 h 5143500"/>
              <a:gd name="csX31" fmla="*/ 6600565 w 9144000"/>
              <a:gd name="csY31" fmla="*/ 2515748 h 5143500"/>
              <a:gd name="csX32" fmla="*/ 4430694 w 9144000"/>
              <a:gd name="csY32" fmla="*/ 4685619 h 5143500"/>
              <a:gd name="csX33" fmla="*/ 2260824 w 9144000"/>
              <a:gd name="csY33" fmla="*/ 2515748 h 5143500"/>
              <a:gd name="csX34" fmla="*/ 4430694 w 9144000"/>
              <a:gd name="csY34" fmla="*/ 345877 h 5143500"/>
              <a:gd name="csX35" fmla="*/ 4430695 w 9144000"/>
              <a:gd name="csY35" fmla="*/ 55439 h 5143500"/>
              <a:gd name="csX36" fmla="*/ 1970385 w 9144000"/>
              <a:gd name="csY36" fmla="*/ 2515749 h 5143500"/>
              <a:gd name="csX37" fmla="*/ 4430695 w 9144000"/>
              <a:gd name="csY37" fmla="*/ 4976059 h 5143500"/>
              <a:gd name="csX38" fmla="*/ 6891005 w 9144000"/>
              <a:gd name="csY38" fmla="*/ 2515749 h 5143500"/>
              <a:gd name="csX39" fmla="*/ 4430695 w 9144000"/>
              <a:gd name="csY39" fmla="*/ 55439 h 5143500"/>
              <a:gd name="csX40" fmla="*/ 0 w 9144000"/>
              <a:gd name="csY40" fmla="*/ 0 h 5143500"/>
              <a:gd name="csX41" fmla="*/ 9144000 w 9144000"/>
              <a:gd name="csY41" fmla="*/ 0 h 5143500"/>
              <a:gd name="csX42" fmla="*/ 9144000 w 9144000"/>
              <a:gd name="csY42" fmla="*/ 5143500 h 5143500"/>
              <a:gd name="csX43" fmla="*/ 0 w 9144000"/>
              <a:gd name="csY43" fmla="*/ 514350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9144000" h="5143500">
                <a:moveTo>
                  <a:pt x="4477918" y="3060080"/>
                </a:moveTo>
                <a:cubicBezTo>
                  <a:pt x="4271054" y="3060080"/>
                  <a:pt x="4103357" y="3227777"/>
                  <a:pt x="4103357" y="3434641"/>
                </a:cubicBezTo>
                <a:cubicBezTo>
                  <a:pt x="4103357" y="3641505"/>
                  <a:pt x="4271054" y="3809202"/>
                  <a:pt x="4477918" y="3809202"/>
                </a:cubicBezTo>
                <a:cubicBezTo>
                  <a:pt x="4684782" y="3809202"/>
                  <a:pt x="4852479" y="3641505"/>
                  <a:pt x="4852479" y="3434641"/>
                </a:cubicBezTo>
                <a:cubicBezTo>
                  <a:pt x="4852479" y="3227777"/>
                  <a:pt x="4684782" y="3060080"/>
                  <a:pt x="4477918" y="3060080"/>
                </a:cubicBezTo>
                <a:close/>
                <a:moveTo>
                  <a:pt x="4441064" y="2197189"/>
                </a:moveTo>
                <a:cubicBezTo>
                  <a:pt x="4234200" y="2197189"/>
                  <a:pt x="4066503" y="2364886"/>
                  <a:pt x="4066503" y="2571750"/>
                </a:cubicBezTo>
                <a:cubicBezTo>
                  <a:pt x="4066503" y="2778614"/>
                  <a:pt x="4234200" y="2946311"/>
                  <a:pt x="4441064" y="2946311"/>
                </a:cubicBezTo>
                <a:cubicBezTo>
                  <a:pt x="4647928" y="2946311"/>
                  <a:pt x="4815625" y="2778614"/>
                  <a:pt x="4815625" y="2571750"/>
                </a:cubicBezTo>
                <a:cubicBezTo>
                  <a:pt x="4815625" y="2364886"/>
                  <a:pt x="4647928" y="2197189"/>
                  <a:pt x="4441064" y="2197189"/>
                </a:cubicBezTo>
                <a:close/>
                <a:moveTo>
                  <a:pt x="5249827" y="1684050"/>
                </a:moveTo>
                <a:cubicBezTo>
                  <a:pt x="5050732" y="1684050"/>
                  <a:pt x="4889333" y="1845449"/>
                  <a:pt x="4889333" y="2044544"/>
                </a:cubicBezTo>
                <a:cubicBezTo>
                  <a:pt x="4889333" y="2243639"/>
                  <a:pt x="5050732" y="2405038"/>
                  <a:pt x="5249827" y="2405038"/>
                </a:cubicBezTo>
                <a:cubicBezTo>
                  <a:pt x="5448922" y="2405038"/>
                  <a:pt x="5610321" y="2243639"/>
                  <a:pt x="5610321" y="2044544"/>
                </a:cubicBezTo>
                <a:cubicBezTo>
                  <a:pt x="5610321" y="1845449"/>
                  <a:pt x="5448922" y="1684050"/>
                  <a:pt x="5249827" y="1684050"/>
                </a:cubicBezTo>
                <a:close/>
                <a:moveTo>
                  <a:pt x="3728194" y="1632534"/>
                </a:moveTo>
                <a:cubicBezTo>
                  <a:pt x="3521330" y="1632534"/>
                  <a:pt x="3353633" y="1800231"/>
                  <a:pt x="3353633" y="2007095"/>
                </a:cubicBezTo>
                <a:cubicBezTo>
                  <a:pt x="3353633" y="2213959"/>
                  <a:pt x="3521330" y="2381656"/>
                  <a:pt x="3728194" y="2381656"/>
                </a:cubicBezTo>
                <a:cubicBezTo>
                  <a:pt x="3935058" y="2381656"/>
                  <a:pt x="4102755" y="2213959"/>
                  <a:pt x="4102755" y="2007095"/>
                </a:cubicBezTo>
                <a:cubicBezTo>
                  <a:pt x="4102755" y="1800231"/>
                  <a:pt x="3935058" y="1632534"/>
                  <a:pt x="3728194" y="1632534"/>
                </a:cubicBezTo>
                <a:close/>
                <a:moveTo>
                  <a:pt x="4430695" y="986096"/>
                </a:moveTo>
                <a:cubicBezTo>
                  <a:pt x="5278837" y="986096"/>
                  <a:pt x="5966391" y="1673650"/>
                  <a:pt x="5966391" y="2521793"/>
                </a:cubicBezTo>
                <a:cubicBezTo>
                  <a:pt x="5966391" y="3369935"/>
                  <a:pt x="5278837" y="4057489"/>
                  <a:pt x="4430695" y="4057489"/>
                </a:cubicBezTo>
                <a:cubicBezTo>
                  <a:pt x="3582553" y="4057489"/>
                  <a:pt x="2894998" y="3369935"/>
                  <a:pt x="2894998" y="2521793"/>
                </a:cubicBezTo>
                <a:cubicBezTo>
                  <a:pt x="2894998" y="1673650"/>
                  <a:pt x="3582553" y="986096"/>
                  <a:pt x="4430695" y="986096"/>
                </a:cubicBezTo>
                <a:close/>
                <a:moveTo>
                  <a:pt x="4430695" y="780542"/>
                </a:moveTo>
                <a:cubicBezTo>
                  <a:pt x="3469029" y="780542"/>
                  <a:pt x="2689444" y="1560126"/>
                  <a:pt x="2689444" y="2521793"/>
                </a:cubicBezTo>
                <a:cubicBezTo>
                  <a:pt x="2689444" y="3483460"/>
                  <a:pt x="3469029" y="4263044"/>
                  <a:pt x="4430695" y="4263044"/>
                </a:cubicBezTo>
                <a:cubicBezTo>
                  <a:pt x="5392362" y="4263044"/>
                  <a:pt x="6171946" y="3483460"/>
                  <a:pt x="6171946" y="2521793"/>
                </a:cubicBezTo>
                <a:cubicBezTo>
                  <a:pt x="6171946" y="1560126"/>
                  <a:pt x="5392362" y="780542"/>
                  <a:pt x="4430695" y="780542"/>
                </a:cubicBezTo>
                <a:close/>
                <a:moveTo>
                  <a:pt x="4430694" y="345877"/>
                </a:moveTo>
                <a:cubicBezTo>
                  <a:pt x="5629081" y="345877"/>
                  <a:pt x="6600565" y="1317361"/>
                  <a:pt x="6600565" y="2515748"/>
                </a:cubicBezTo>
                <a:cubicBezTo>
                  <a:pt x="6600565" y="3714135"/>
                  <a:pt x="5629081" y="4685619"/>
                  <a:pt x="4430694" y="4685619"/>
                </a:cubicBezTo>
                <a:cubicBezTo>
                  <a:pt x="3232307" y="4685619"/>
                  <a:pt x="2260824" y="3714135"/>
                  <a:pt x="2260824" y="2515748"/>
                </a:cubicBezTo>
                <a:cubicBezTo>
                  <a:pt x="2260824" y="1317361"/>
                  <a:pt x="3232307" y="345877"/>
                  <a:pt x="4430694" y="345877"/>
                </a:cubicBezTo>
                <a:close/>
                <a:moveTo>
                  <a:pt x="4430695" y="55439"/>
                </a:moveTo>
                <a:cubicBezTo>
                  <a:pt x="3071903" y="55439"/>
                  <a:pt x="1970385" y="1156957"/>
                  <a:pt x="1970385" y="2515749"/>
                </a:cubicBezTo>
                <a:cubicBezTo>
                  <a:pt x="1970385" y="3874541"/>
                  <a:pt x="3071903" y="4976059"/>
                  <a:pt x="4430695" y="4976059"/>
                </a:cubicBezTo>
                <a:cubicBezTo>
                  <a:pt x="5789487" y="4976059"/>
                  <a:pt x="6891005" y="3874541"/>
                  <a:pt x="6891005" y="2515749"/>
                </a:cubicBezTo>
                <a:cubicBezTo>
                  <a:pt x="6891005" y="1156957"/>
                  <a:pt x="5789487" y="55439"/>
                  <a:pt x="4430695" y="55439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1D9F01-DA15-0341-C6AA-8D498E348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D0ADCD-75CC-4A3F-A1E4-B0048203F976}" type="slidenum">
              <a:rPr lang="en-US" smtClean="0">
                <a:solidFill>
                  <a:srgbClr val="D0D0D0"/>
                </a:solidFill>
              </a:rPr>
              <a:t>6</a:t>
            </a:fld>
            <a:endParaRPr lang="en-US" dirty="0">
              <a:solidFill>
                <a:srgbClr val="D0D0D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52A2FA1-D2C4-4262-7BAA-1DBD00E038C6}"/>
                  </a:ext>
                </a:extLst>
              </p14:cNvPr>
              <p14:cNvContentPartPr/>
              <p14:nvPr/>
            </p14:nvContentPartPr>
            <p14:xfrm>
              <a:off x="4273901" y="2341350"/>
              <a:ext cx="362160" cy="460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52A2FA1-D2C4-4262-7BAA-1DBD00E038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10901" y="2278350"/>
                <a:ext cx="487800" cy="58644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B7AFC0B-0CA7-7259-9CAF-88338A51F019}"/>
              </a:ext>
            </a:extLst>
          </p:cNvPr>
          <p:cNvSpPr txBox="1"/>
          <p:nvPr/>
        </p:nvSpPr>
        <p:spPr>
          <a:xfrm>
            <a:off x="0" y="4804946"/>
            <a:ext cx="336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</a:rPr>
              <a:t>Figure 2b</a:t>
            </a:r>
            <a:r>
              <a:rPr lang="en-US" sz="800" dirty="0">
                <a:solidFill>
                  <a:schemeClr val="tx1"/>
                </a:solidFill>
              </a:rPr>
              <a:t>. Top-down view of water ripples after something was thrown inside. Covered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5B4B1B5-C2BE-1067-EFB7-E10B85B2443C}"/>
              </a:ext>
            </a:extLst>
          </p:cNvPr>
          <p:cNvSpPr/>
          <p:nvPr/>
        </p:nvSpPr>
        <p:spPr>
          <a:xfrm>
            <a:off x="2770456" y="902563"/>
            <a:ext cx="3297285" cy="3274900"/>
          </a:xfrm>
          <a:prstGeom prst="ellipse">
            <a:avLst/>
          </a:prstGeom>
          <a:noFill/>
          <a:ln>
            <a:solidFill>
              <a:srgbClr val="0070C0">
                <a:alpha val="4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332629-0D46-DC14-61A3-E18C35AD0ED8}"/>
              </a:ext>
            </a:extLst>
          </p:cNvPr>
          <p:cNvSpPr/>
          <p:nvPr/>
        </p:nvSpPr>
        <p:spPr>
          <a:xfrm>
            <a:off x="2103202" y="211690"/>
            <a:ext cx="4631795" cy="4593256"/>
          </a:xfrm>
          <a:prstGeom prst="ellipse">
            <a:avLst/>
          </a:prstGeom>
          <a:noFill/>
          <a:ln>
            <a:solidFill>
              <a:srgbClr val="0070C0">
                <a:alpha val="2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>
            <a:alpha val="9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20443-1558-099F-7C8E-C3BB31D2C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D0ADCD-75CC-4A3F-A1E4-B0048203F976}" type="slidenum">
              <a:rPr lang="en-US" smtClean="0">
                <a:solidFill>
                  <a:schemeClr val="bg2"/>
                </a:solidFill>
              </a:rPr>
              <a:t>7</a:t>
            </a:fld>
            <a:endParaRPr lang="en-US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A0A78B6-C8E3-BCE8-6D4B-B109D61F31D2}"/>
                  </a:ext>
                </a:extLst>
              </p14:cNvPr>
              <p14:cNvContentPartPr/>
              <p14:nvPr/>
            </p14:nvContentPartPr>
            <p14:xfrm>
              <a:off x="-4377" y="3434752"/>
              <a:ext cx="4954320" cy="1694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A0A78B6-C8E3-BCE8-6D4B-B109D61F31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3377" y="3425752"/>
                <a:ext cx="4971960" cy="171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EE50400-92CD-D681-0137-9F920A46E83A}"/>
                  </a:ext>
                </a:extLst>
              </p14:cNvPr>
              <p14:cNvContentPartPr/>
              <p14:nvPr/>
            </p14:nvContentPartPr>
            <p14:xfrm>
              <a:off x="161223" y="3833632"/>
              <a:ext cx="259560" cy="353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EE50400-92CD-D681-0137-9F920A46E8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5383" y="3817792"/>
                <a:ext cx="290880" cy="38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77B3E7F-FF83-AACD-435A-038AD217C651}"/>
                  </a:ext>
                </a:extLst>
              </p14:cNvPr>
              <p14:cNvContentPartPr/>
              <p14:nvPr/>
            </p14:nvContentPartPr>
            <p14:xfrm>
              <a:off x="361743" y="3880432"/>
              <a:ext cx="591480" cy="12031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77B3E7F-FF83-AACD-435A-038AD217C65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5893" y="3864592"/>
                <a:ext cx="622819" cy="12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A80C6BC-C2D6-7AC8-F3C9-81F3B8BC24D5}"/>
                  </a:ext>
                </a:extLst>
              </p14:cNvPr>
              <p14:cNvContentPartPr/>
              <p14:nvPr/>
            </p14:nvContentPartPr>
            <p14:xfrm>
              <a:off x="1217463" y="3743272"/>
              <a:ext cx="598320" cy="1392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A80C6BC-C2D6-7AC8-F3C9-81F3B8BC24D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01623" y="3727432"/>
                <a:ext cx="629640" cy="142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F0DED8A-86B1-7F33-C81A-1DCF51FF2C81}"/>
                  </a:ext>
                </a:extLst>
              </p14:cNvPr>
              <p14:cNvContentPartPr/>
              <p14:nvPr/>
            </p14:nvContentPartPr>
            <p14:xfrm>
              <a:off x="2235183" y="3807352"/>
              <a:ext cx="499680" cy="12430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F0DED8A-86B1-7F33-C81A-1DCF51FF2C8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26177" y="3798352"/>
                <a:ext cx="517333" cy="126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38D76A4-12F8-A1FE-AC6D-2B2AFB94C68A}"/>
                  </a:ext>
                </a:extLst>
              </p14:cNvPr>
              <p14:cNvContentPartPr/>
              <p14:nvPr/>
            </p14:nvContentPartPr>
            <p14:xfrm>
              <a:off x="3298263" y="3773512"/>
              <a:ext cx="428040" cy="12895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38D76A4-12F8-A1FE-AC6D-2B2AFB94C68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89263" y="3764512"/>
                <a:ext cx="445680" cy="13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5E80970-AF50-397F-A769-13D5DF735C48}"/>
                  </a:ext>
                </a:extLst>
              </p14:cNvPr>
              <p14:cNvContentPartPr/>
              <p14:nvPr/>
            </p14:nvContentPartPr>
            <p14:xfrm>
              <a:off x="4083783" y="4344112"/>
              <a:ext cx="269640" cy="601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5E80970-AF50-397F-A769-13D5DF735C4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067922" y="4328272"/>
                <a:ext cx="301002" cy="63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5C5B4BF-2722-5D2B-8BCF-97EEA80B745E}"/>
                  </a:ext>
                </a:extLst>
              </p14:cNvPr>
              <p14:cNvContentPartPr/>
              <p14:nvPr/>
            </p14:nvContentPartPr>
            <p14:xfrm>
              <a:off x="4565103" y="4777912"/>
              <a:ext cx="144720" cy="2898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5C5B4BF-2722-5D2B-8BCF-97EEA80B745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549263" y="4762072"/>
                <a:ext cx="17604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4F0EBFE-E210-1919-4E2A-5E961D4B6086}"/>
                  </a:ext>
                </a:extLst>
              </p14:cNvPr>
              <p14:cNvContentPartPr/>
              <p14:nvPr/>
            </p14:nvContentPartPr>
            <p14:xfrm>
              <a:off x="4442703" y="3388312"/>
              <a:ext cx="4671000" cy="4287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4F0EBFE-E210-1919-4E2A-5E961D4B608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433703" y="3379312"/>
                <a:ext cx="4688640" cy="44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226FA51F-F340-FD63-B29A-6026CEB4B249}"/>
              </a:ext>
            </a:extLst>
          </p:cNvPr>
          <p:cNvGrpSpPr/>
          <p:nvPr/>
        </p:nvGrpSpPr>
        <p:grpSpPr>
          <a:xfrm>
            <a:off x="3102423" y="1727992"/>
            <a:ext cx="465120" cy="1688400"/>
            <a:chOff x="3102423" y="1686232"/>
            <a:chExt cx="465120" cy="168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DAF8531-A386-270D-B916-4CEFCBDC894D}"/>
                    </a:ext>
                  </a:extLst>
                </p14:cNvPr>
                <p14:cNvContentPartPr/>
                <p14:nvPr/>
              </p14:nvContentPartPr>
              <p14:xfrm>
                <a:off x="3102423" y="1686232"/>
                <a:ext cx="383760" cy="473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DAF8531-A386-270D-B916-4CEFCBDC894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093423" y="1677232"/>
                  <a:ext cx="401400" cy="49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833191B-0DC7-45F0-9137-F1A558A5B99C}"/>
                    </a:ext>
                  </a:extLst>
                </p14:cNvPr>
                <p14:cNvContentPartPr/>
                <p14:nvPr/>
              </p14:nvContentPartPr>
              <p14:xfrm>
                <a:off x="3221583" y="2180872"/>
                <a:ext cx="132120" cy="1193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833191B-0DC7-45F0-9137-F1A558A5B99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212583" y="2171872"/>
                  <a:ext cx="149760" cy="12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BB8FD50-83BD-6B00-01EA-D6610140D373}"/>
                    </a:ext>
                  </a:extLst>
                </p14:cNvPr>
                <p14:cNvContentPartPr/>
                <p14:nvPr/>
              </p14:nvContentPartPr>
              <p14:xfrm>
                <a:off x="3382863" y="2970712"/>
                <a:ext cx="184680" cy="4028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BB8FD50-83BD-6B00-01EA-D6610140D37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373863" y="2961712"/>
                  <a:ext cx="202320" cy="4204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75ECFD7-0D35-F129-0B78-B89343A8D5F6}"/>
                </a:ext>
              </a:extLst>
            </p:cNvPr>
            <p:cNvGrpSpPr/>
            <p:nvPr/>
          </p:nvGrpSpPr>
          <p:grpSpPr>
            <a:xfrm>
              <a:off x="3217623" y="2408392"/>
              <a:ext cx="101160" cy="316440"/>
              <a:chOff x="3217623" y="2408392"/>
              <a:chExt cx="101160" cy="316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7A4F7505-3016-04FA-6F53-AB60BA78E425}"/>
                      </a:ext>
                    </a:extLst>
                  </p14:cNvPr>
                  <p14:cNvContentPartPr/>
                  <p14:nvPr/>
                </p14:nvContentPartPr>
                <p14:xfrm>
                  <a:off x="3283143" y="2408392"/>
                  <a:ext cx="35640" cy="18684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7A4F7505-3016-04FA-6F53-AB60BA78E425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3274143" y="2399392"/>
                    <a:ext cx="53280" cy="204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191AB21C-EA57-8EF7-7D9E-BB2D78095D6A}"/>
                      </a:ext>
                    </a:extLst>
                  </p14:cNvPr>
                  <p14:cNvContentPartPr/>
                  <p14:nvPr/>
                </p14:nvContentPartPr>
                <p14:xfrm>
                  <a:off x="3217623" y="2571472"/>
                  <a:ext cx="70920" cy="15336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191AB21C-EA57-8EF7-7D9E-BB2D78095D6A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3208983" y="2562472"/>
                    <a:ext cx="88560" cy="1710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1E038F4-3825-EA8A-2D7B-CA2B080842A5}"/>
                </a:ext>
              </a:extLst>
            </p:cNvPr>
            <p:cNvGrpSpPr/>
            <p:nvPr/>
          </p:nvGrpSpPr>
          <p:grpSpPr>
            <a:xfrm>
              <a:off x="3207183" y="1931392"/>
              <a:ext cx="263160" cy="451440"/>
              <a:chOff x="3207183" y="1931392"/>
              <a:chExt cx="263160" cy="451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9DE50F86-9524-675A-AF1C-36081292E602}"/>
                      </a:ext>
                    </a:extLst>
                  </p14:cNvPr>
                  <p14:cNvContentPartPr/>
                  <p14:nvPr/>
                </p14:nvContentPartPr>
                <p14:xfrm>
                  <a:off x="3390423" y="1931392"/>
                  <a:ext cx="5760" cy="205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9DE50F86-9524-675A-AF1C-36081292E602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3381783" y="1922752"/>
                    <a:ext cx="23400" cy="38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4B753C73-9FFB-0A63-3906-6FAB111C96AC}"/>
                      </a:ext>
                    </a:extLst>
                  </p14:cNvPr>
                  <p14:cNvContentPartPr/>
                  <p14:nvPr/>
                </p14:nvContentPartPr>
                <p14:xfrm>
                  <a:off x="3386823" y="1957312"/>
                  <a:ext cx="1080" cy="36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4B753C73-9FFB-0A63-3906-6FAB111C96AC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3378183" y="1948672"/>
                    <a:ext cx="1872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867541A5-224F-4398-20A0-B0206EC861BE}"/>
                      </a:ext>
                    </a:extLst>
                  </p14:cNvPr>
                  <p14:cNvContentPartPr/>
                  <p14:nvPr/>
                </p14:nvContentPartPr>
                <p14:xfrm>
                  <a:off x="3408423" y="2055952"/>
                  <a:ext cx="61920" cy="2196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867541A5-224F-4398-20A0-B0206EC861BE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3399423" y="2047312"/>
                    <a:ext cx="79560" cy="3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013DAC7A-DFD0-8559-D3DA-F711BE3D6DA6}"/>
                      </a:ext>
                    </a:extLst>
                  </p14:cNvPr>
                  <p14:cNvContentPartPr/>
                  <p14:nvPr/>
                </p14:nvContentPartPr>
                <p14:xfrm>
                  <a:off x="3207183" y="1947952"/>
                  <a:ext cx="262800" cy="43488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013DAC7A-DFD0-8559-D3DA-F711BE3D6DA6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3198543" y="1938952"/>
                    <a:ext cx="280440" cy="4525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8DEA98FC-38AC-38B3-2458-6494F91AA977}"/>
                  </a:ext>
                </a:extLst>
              </p14:cNvPr>
              <p14:cNvContentPartPr/>
              <p14:nvPr/>
            </p14:nvContentPartPr>
            <p14:xfrm>
              <a:off x="3181263" y="1908352"/>
              <a:ext cx="60120" cy="6480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8DEA98FC-38AC-38B3-2458-6494F91AA977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172209" y="1899352"/>
                <a:ext cx="77866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21D214E-EED1-5ABB-EF2E-0B8F713476E0}"/>
                  </a:ext>
                </a:extLst>
              </p14:cNvPr>
              <p14:cNvContentPartPr/>
              <p14:nvPr/>
            </p14:nvContentPartPr>
            <p14:xfrm>
              <a:off x="3322743" y="1727992"/>
              <a:ext cx="91440" cy="795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21D214E-EED1-5ABB-EF2E-0B8F713476E0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313778" y="1719033"/>
                <a:ext cx="109011" cy="97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D793E0FC-C543-3A45-5CB5-E4C37BD39F9D}"/>
                  </a:ext>
                </a:extLst>
              </p14:cNvPr>
              <p14:cNvContentPartPr/>
              <p14:nvPr/>
            </p14:nvContentPartPr>
            <p14:xfrm>
              <a:off x="3580143" y="1592272"/>
              <a:ext cx="103680" cy="950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D793E0FC-C543-3A45-5CB5-E4C37BD39F9D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571143" y="1583272"/>
                <a:ext cx="121320" cy="11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082486BE-FCB1-D863-07F0-9BA33BE409F9}"/>
              </a:ext>
            </a:extLst>
          </p:cNvPr>
          <p:cNvGrpSpPr/>
          <p:nvPr/>
        </p:nvGrpSpPr>
        <p:grpSpPr>
          <a:xfrm>
            <a:off x="3880383" y="1545112"/>
            <a:ext cx="321840" cy="30240"/>
            <a:chOff x="3880383" y="1545112"/>
            <a:chExt cx="321840" cy="3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4115B0C-1A19-E800-406A-02614EB6FEB6}"/>
                    </a:ext>
                  </a:extLst>
                </p14:cNvPr>
                <p14:cNvContentPartPr/>
                <p14:nvPr/>
              </p14:nvContentPartPr>
              <p14:xfrm>
                <a:off x="3880383" y="1545112"/>
                <a:ext cx="27720" cy="90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4115B0C-1A19-E800-406A-02614EB6FEB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871743" y="1536112"/>
                  <a:ext cx="453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D0F6394-915F-3DCE-0069-4124079C5530}"/>
                    </a:ext>
                  </a:extLst>
                </p14:cNvPr>
                <p14:cNvContentPartPr/>
                <p14:nvPr/>
              </p14:nvContentPartPr>
              <p14:xfrm>
                <a:off x="4065063" y="1570312"/>
                <a:ext cx="137160" cy="5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D0F6394-915F-3DCE-0069-4124079C553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056423" y="1561672"/>
                  <a:ext cx="154800" cy="2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10588002-092D-2081-50B3-292118BEA1EB}"/>
                  </a:ext>
                </a:extLst>
              </p14:cNvPr>
              <p14:cNvContentPartPr/>
              <p14:nvPr/>
            </p14:nvContentPartPr>
            <p14:xfrm>
              <a:off x="4481943" y="1626832"/>
              <a:ext cx="162720" cy="702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10588002-092D-2081-50B3-292118BEA1EB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472963" y="1617878"/>
                <a:ext cx="180321" cy="87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6A7E2C81-CB5D-2D05-3692-AEC344AA4A4B}"/>
                  </a:ext>
                </a:extLst>
              </p14:cNvPr>
              <p14:cNvContentPartPr/>
              <p14:nvPr/>
            </p14:nvContentPartPr>
            <p14:xfrm>
              <a:off x="4808103" y="1828792"/>
              <a:ext cx="363600" cy="14400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6A7E2C81-CB5D-2D05-3692-AEC344AA4A4B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4799103" y="1819792"/>
                <a:ext cx="38124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4841D4F7-9211-9FB7-2DFB-54E3D7FA07CA}"/>
                  </a:ext>
                </a:extLst>
              </p14:cNvPr>
              <p14:cNvContentPartPr/>
              <p14:nvPr/>
            </p14:nvContentPartPr>
            <p14:xfrm>
              <a:off x="5284383" y="2154592"/>
              <a:ext cx="131760" cy="1670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4841D4F7-9211-9FB7-2DFB-54E3D7FA07CA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275383" y="2145592"/>
                <a:ext cx="14940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99152E77-51DD-600E-1468-2A9F728EF383}"/>
                  </a:ext>
                </a:extLst>
              </p14:cNvPr>
              <p14:cNvContentPartPr/>
              <p14:nvPr/>
            </p14:nvContentPartPr>
            <p14:xfrm>
              <a:off x="5623863" y="2575792"/>
              <a:ext cx="103680" cy="11448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99152E77-51DD-600E-1468-2A9F728EF38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5614863" y="2566792"/>
                <a:ext cx="12132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4F75E29A-09F6-BD5E-4C61-35C0BF5ABB18}"/>
                  </a:ext>
                </a:extLst>
              </p14:cNvPr>
              <p14:cNvContentPartPr/>
              <p14:nvPr/>
            </p14:nvContentPartPr>
            <p14:xfrm>
              <a:off x="5872263" y="3013552"/>
              <a:ext cx="53280" cy="28548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4F75E29A-09F6-BD5E-4C61-35C0BF5ABB18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5863202" y="3004563"/>
                <a:ext cx="71040" cy="3030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5105DC3C-03D8-1491-6F0A-9522A58FA034}"/>
                  </a:ext>
                </a:extLst>
              </p14:cNvPr>
              <p14:cNvContentPartPr/>
              <p14:nvPr/>
            </p14:nvContentPartPr>
            <p14:xfrm>
              <a:off x="6027063" y="3459952"/>
              <a:ext cx="44640" cy="90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5105DC3C-03D8-1491-6F0A-9522A58FA034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018063" y="3450952"/>
                <a:ext cx="6228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79F44A46-2F2D-BA2E-69ED-B067D900B239}"/>
                  </a:ext>
                </a:extLst>
              </p14:cNvPr>
              <p14:cNvContentPartPr/>
              <p14:nvPr/>
            </p14:nvContentPartPr>
            <p14:xfrm>
              <a:off x="1369023" y="987112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79F44A46-2F2D-BA2E-69ED-B067D900B239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360383" y="9784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A0410D9-D3E0-3A69-0D35-8F692EB14EBE}"/>
                  </a:ext>
                </a:extLst>
              </p14:cNvPr>
              <p14:cNvContentPartPr/>
              <p14:nvPr/>
            </p14:nvContentPartPr>
            <p14:xfrm>
              <a:off x="0" y="3440512"/>
              <a:ext cx="4954320" cy="1694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A0410D9-D3E0-3A69-0D35-8F692EB14EBE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-15840" y="3424672"/>
                <a:ext cx="4985640" cy="172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7F3C6CB-7858-1940-8361-ACDF537175AE}"/>
                  </a:ext>
                </a:extLst>
              </p14:cNvPr>
              <p14:cNvContentPartPr/>
              <p14:nvPr/>
            </p14:nvContentPartPr>
            <p14:xfrm>
              <a:off x="2239560" y="3813112"/>
              <a:ext cx="499680" cy="1243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7F3C6CB-7858-1940-8361-ACDF537175AE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2223709" y="3797272"/>
                <a:ext cx="531023" cy="12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3E316A0-4D85-914C-B2A7-8BCE97C7A3E5}"/>
                  </a:ext>
                </a:extLst>
              </p14:cNvPr>
              <p14:cNvContentPartPr/>
              <p14:nvPr/>
            </p14:nvContentPartPr>
            <p14:xfrm>
              <a:off x="3302640" y="3779272"/>
              <a:ext cx="428040" cy="1289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3E316A0-4D85-914C-B2A7-8BCE97C7A3E5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3286800" y="3763432"/>
                <a:ext cx="459360" cy="132084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7145EDD-F34B-6E6E-3321-2227A9A43673}"/>
              </a:ext>
            </a:extLst>
          </p:cNvPr>
          <p:cNvSpPr txBox="1"/>
          <p:nvPr/>
        </p:nvSpPr>
        <p:spPr>
          <a:xfrm>
            <a:off x="0" y="41311"/>
            <a:ext cx="33613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chemeClr val="bg2"/>
                </a:solidFill>
              </a:rPr>
              <a:t>Figure 2c</a:t>
            </a:r>
            <a:r>
              <a:rPr lang="en-US" sz="800" dirty="0">
                <a:solidFill>
                  <a:schemeClr val="bg2"/>
                </a:solidFill>
              </a:rPr>
              <a:t>. Person throwing rock in water</a:t>
            </a:r>
          </a:p>
        </p:txBody>
      </p:sp>
    </p:spTree>
    <p:extLst>
      <p:ext uri="{BB962C8B-B14F-4D97-AF65-F5344CB8AC3E}">
        <p14:creationId xmlns:p14="http://schemas.microsoft.com/office/powerpoint/2010/main" val="165575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"/>
                            </p:stCondLst>
                            <p:childTnLst>
                              <p:par>
                                <p:cTn id="17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"/>
                            </p:stCondLst>
                            <p:childTnLst>
                              <p:par>
                                <p:cTn id="2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"/>
                            </p:stCondLst>
                            <p:childTnLst>
                              <p:par>
                                <p:cTn id="2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"/>
                            </p:stCondLst>
                            <p:childTnLst>
                              <p:par>
                                <p:cTn id="29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"/>
                            </p:stCondLst>
                            <p:childTnLst>
                              <p:par>
                                <p:cTn id="37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"/>
                            </p:stCondLst>
                            <p:childTnLst>
                              <p:par>
                                <p:cTn id="4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"/>
                            </p:stCondLst>
                            <p:childTnLst>
                              <p:par>
                                <p:cTn id="4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F8C6105-B1A0-CA23-B183-4CC4C00D897F}"/>
              </a:ext>
            </a:extLst>
          </p:cNvPr>
          <p:cNvGrpSpPr/>
          <p:nvPr/>
        </p:nvGrpSpPr>
        <p:grpSpPr>
          <a:xfrm rot="16200000">
            <a:off x="5917024" y="1923648"/>
            <a:ext cx="3670721" cy="1315314"/>
            <a:chOff x="211557" y="3059258"/>
            <a:chExt cx="7407241" cy="26542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F3AB0A-8282-3295-7FAD-8F04A0A5E901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AFF76FF4-036D-DF33-C66C-F2881AB9587D}"/>
                  </a:ext>
                </a:extLst>
              </p:cNvPr>
              <p:cNvCxnSpPr>
                <a:stCxn id="18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EDDE344-6D20-9B53-363B-FC8771DC9ED8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0767EB16-BEBC-1BA7-2508-6B464296581B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90B227D2-74DF-7967-3F42-978418868ACA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A7CA042B-4AB7-D68E-AE08-55527F56C7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" name="Oval 23">
                      <a:extLst>
                        <a:ext uri="{FF2B5EF4-FFF2-40B4-BE49-F238E27FC236}">
                          <a16:creationId xmlns:a16="http://schemas.microsoft.com/office/drawing/2014/main" id="{D7FD9037-26B1-EFD7-77A7-C17CA996F1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1B51429C-4B1F-5D50-9D6C-630F69B41B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51562FB5-80DE-81E5-15F3-79FBD38C6887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DC38D2C5-C0CB-5281-60BE-F390C4993CB9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22A02BD2-6246-97E4-C62E-CEF8BF602DF6}"/>
                      </a:ext>
                    </a:extLst>
                  </p:cNvPr>
                  <p:cNvCxnSpPr>
                    <a:cxnSpLocks/>
                    <a:endCxn id="12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F0CAEAE8-806A-3AC1-23F1-1D6323FF9566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0D161D5-FD28-AAD3-F351-48C422523024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0B6689E-5D17-DD1A-7757-45F8AD7E24C8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03D9267-FD92-1EF9-769D-118DF0E82B3F}"/>
              </a:ext>
            </a:extLst>
          </p:cNvPr>
          <p:cNvCxnSpPr>
            <a:cxnSpLocks/>
          </p:cNvCxnSpPr>
          <p:nvPr/>
        </p:nvCxnSpPr>
        <p:spPr>
          <a:xfrm flipH="1">
            <a:off x="4634072" y="882610"/>
            <a:ext cx="2707140" cy="1430834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190E679-1A8E-E47D-F150-AC908D1C6815}"/>
              </a:ext>
            </a:extLst>
          </p:cNvPr>
          <p:cNvCxnSpPr>
            <a:cxnSpLocks/>
          </p:cNvCxnSpPr>
          <p:nvPr/>
        </p:nvCxnSpPr>
        <p:spPr>
          <a:xfrm flipH="1" flipV="1">
            <a:off x="4604602" y="2784675"/>
            <a:ext cx="2736610" cy="129510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0DB18E7-2D47-29C2-F376-04EEE1259804}"/>
              </a:ext>
            </a:extLst>
          </p:cNvPr>
          <p:cNvCxnSpPr>
            <a:cxnSpLocks/>
          </p:cNvCxnSpPr>
          <p:nvPr/>
        </p:nvCxnSpPr>
        <p:spPr>
          <a:xfrm flipH="1">
            <a:off x="4658969" y="1859598"/>
            <a:ext cx="2582688" cy="61671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67FC5FF-F557-BF87-780C-63B11A62D71A}"/>
              </a:ext>
            </a:extLst>
          </p:cNvPr>
          <p:cNvCxnSpPr>
            <a:cxnSpLocks/>
          </p:cNvCxnSpPr>
          <p:nvPr/>
        </p:nvCxnSpPr>
        <p:spPr>
          <a:xfrm flipH="1" flipV="1">
            <a:off x="4634072" y="2703886"/>
            <a:ext cx="2657362" cy="691551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8DB5EB-B6A6-ECE7-5819-2F7AE4D3E960}"/>
              </a:ext>
            </a:extLst>
          </p:cNvPr>
          <p:cNvCxnSpPr>
            <a:cxnSpLocks/>
          </p:cNvCxnSpPr>
          <p:nvPr/>
        </p:nvCxnSpPr>
        <p:spPr>
          <a:xfrm flipH="1" flipV="1">
            <a:off x="4739425" y="2562256"/>
            <a:ext cx="2599465" cy="41617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0181392-1A1F-B6F1-BE3C-E855880060F8}"/>
              </a:ext>
            </a:extLst>
          </p:cNvPr>
          <p:cNvCxnSpPr>
            <a:cxnSpLocks/>
          </p:cNvCxnSpPr>
          <p:nvPr/>
        </p:nvCxnSpPr>
        <p:spPr>
          <a:xfrm flipH="1" flipV="1">
            <a:off x="4634072" y="2608464"/>
            <a:ext cx="2869570" cy="97273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F1CDFE4-36FF-40B5-B361-A7A0B07DE076}"/>
              </a:ext>
            </a:extLst>
          </p:cNvPr>
          <p:cNvSpPr txBox="1"/>
          <p:nvPr/>
        </p:nvSpPr>
        <p:spPr>
          <a:xfrm>
            <a:off x="2955134" y="2205614"/>
            <a:ext cx="1799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Amplitude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507AC50-7B19-D6F9-A397-DC7128CF7CE1}"/>
              </a:ext>
            </a:extLst>
          </p:cNvPr>
          <p:cNvCxnSpPr>
            <a:cxnSpLocks/>
          </p:cNvCxnSpPr>
          <p:nvPr/>
        </p:nvCxnSpPr>
        <p:spPr>
          <a:xfrm flipH="1">
            <a:off x="2247209" y="2589631"/>
            <a:ext cx="819105" cy="0"/>
          </a:xfrm>
          <a:prstGeom prst="straightConnector1">
            <a:avLst/>
          </a:prstGeom>
          <a:ln w="158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BB6E4D6E-7790-3639-743E-38EDD07555AE}"/>
              </a:ext>
            </a:extLst>
          </p:cNvPr>
          <p:cNvSpPr/>
          <p:nvPr/>
        </p:nvSpPr>
        <p:spPr>
          <a:xfrm>
            <a:off x="782509" y="2114080"/>
            <a:ext cx="1336595" cy="9795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BA04F1-912F-5C3B-AA00-589CEED01A55}"/>
              </a:ext>
            </a:extLst>
          </p:cNvPr>
          <p:cNvSpPr txBox="1"/>
          <p:nvPr/>
        </p:nvSpPr>
        <p:spPr>
          <a:xfrm>
            <a:off x="1120248" y="2398399"/>
            <a:ext cx="661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4"/>
                </a:solidFill>
              </a:rPr>
              <a:t>ML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2895D38-C9A0-BB68-7BA6-0CEDC899B2BA}"/>
              </a:ext>
            </a:extLst>
          </p:cNvPr>
          <p:cNvSpPr/>
          <p:nvPr/>
        </p:nvSpPr>
        <p:spPr>
          <a:xfrm>
            <a:off x="1142199" y="3315162"/>
            <a:ext cx="5617744" cy="1233126"/>
          </a:xfrm>
          <a:custGeom>
            <a:avLst/>
            <a:gdLst>
              <a:gd name="csX0" fmla="*/ 36899 w 5617744"/>
              <a:gd name="csY0" fmla="*/ 18906 h 1233126"/>
              <a:gd name="csX1" fmla="*/ 105586 w 5617744"/>
              <a:gd name="csY1" fmla="*/ 79008 h 1233126"/>
              <a:gd name="csX2" fmla="*/ 1801304 w 5617744"/>
              <a:gd name="csY2" fmla="*/ 1165126 h 1233126"/>
              <a:gd name="csX3" fmla="*/ 5617744 w 5617744"/>
              <a:gd name="csY3" fmla="*/ 1027751 h 12331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617744" h="1233126">
                <a:moveTo>
                  <a:pt x="36899" y="18906"/>
                </a:moveTo>
                <a:cubicBezTo>
                  <a:pt x="-75791" y="-46562"/>
                  <a:pt x="105586" y="79008"/>
                  <a:pt x="105586" y="79008"/>
                </a:cubicBezTo>
                <a:cubicBezTo>
                  <a:pt x="399653" y="270045"/>
                  <a:pt x="882611" y="1007002"/>
                  <a:pt x="1801304" y="1165126"/>
                </a:cubicBezTo>
                <a:cubicBezTo>
                  <a:pt x="2719997" y="1323250"/>
                  <a:pt x="4168870" y="1175500"/>
                  <a:pt x="5617744" y="1027751"/>
                </a:cubicBezTo>
              </a:path>
            </a:pathLst>
          </a:custGeom>
          <a:noFill/>
          <a:ln>
            <a:solidFill>
              <a:schemeClr val="bg2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8CA4A6-98C8-794F-6A3D-67EF87270A4C}"/>
              </a:ext>
            </a:extLst>
          </p:cNvPr>
          <p:cNvSpPr txBox="1"/>
          <p:nvPr/>
        </p:nvSpPr>
        <p:spPr>
          <a:xfrm>
            <a:off x="2835046" y="3811529"/>
            <a:ext cx="179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Position and Energy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B33475-1BE8-0784-E4AD-6257FB9C3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3A358-D401-BFC3-FE62-5B762F16FC5B}"/>
              </a:ext>
            </a:extLst>
          </p:cNvPr>
          <p:cNvSpPr txBox="1"/>
          <p:nvPr/>
        </p:nvSpPr>
        <p:spPr>
          <a:xfrm>
            <a:off x="2955134" y="2511719"/>
            <a:ext cx="1799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&amp; delay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683A0D-3EA4-12DC-62D6-7F955469AEE9}"/>
              </a:ext>
            </a:extLst>
          </p:cNvPr>
          <p:cNvSpPr txBox="1"/>
          <p:nvPr/>
        </p:nvSpPr>
        <p:spPr>
          <a:xfrm>
            <a:off x="726562" y="624085"/>
            <a:ext cx="229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3.</a:t>
            </a:r>
            <a:r>
              <a:rPr lang="en-US" sz="1200" dirty="0">
                <a:solidFill>
                  <a:schemeClr val="tx2"/>
                </a:solidFill>
              </a:rPr>
              <a:t> Prediction pipeline</a:t>
            </a:r>
          </a:p>
        </p:txBody>
      </p:sp>
    </p:spTree>
    <p:extLst>
      <p:ext uri="{BB962C8B-B14F-4D97-AF65-F5344CB8AC3E}">
        <p14:creationId xmlns:p14="http://schemas.microsoft.com/office/powerpoint/2010/main" val="6113225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155 L 0.00139 0.03766 " pathEditMode="relative" ptsTypes="AA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6" grpId="0" animBg="1"/>
      <p:bldP spid="47" grpId="0"/>
      <p:bldP spid="48" grpId="0" animBg="1"/>
      <p:bldP spid="50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ED0A92-CE59-41F8-5EB0-831CA03DB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C4C9C65-E0CF-1AE3-8D88-EFD0C125CBE2}"/>
              </a:ext>
            </a:extLst>
          </p:cNvPr>
          <p:cNvGrpSpPr/>
          <p:nvPr/>
        </p:nvGrpSpPr>
        <p:grpSpPr>
          <a:xfrm>
            <a:off x="2492087" y="2738558"/>
            <a:ext cx="4150078" cy="1498150"/>
            <a:chOff x="211557" y="3059258"/>
            <a:chExt cx="7407241" cy="265420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F33AE2-0AAC-BFB4-6DFA-B756EF9F8A51}"/>
                </a:ext>
              </a:extLst>
            </p:cNvPr>
            <p:cNvGrpSpPr/>
            <p:nvPr/>
          </p:nvGrpSpPr>
          <p:grpSpPr>
            <a:xfrm>
              <a:off x="235045" y="3059258"/>
              <a:ext cx="7376344" cy="2171815"/>
              <a:chOff x="235045" y="3059258"/>
              <a:chExt cx="7376344" cy="2171815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756F01A-DF21-02E9-524F-B1BDBB4641D0}"/>
                  </a:ext>
                </a:extLst>
              </p:cNvPr>
              <p:cNvCxnSpPr>
                <a:stCxn id="60" idx="6"/>
              </p:cNvCxnSpPr>
              <p:nvPr userDrawn="1"/>
            </p:nvCxnSpPr>
            <p:spPr>
              <a:xfrm>
                <a:off x="7611388" y="3570184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CB4915B-D25A-DF20-107B-0382DF93FA7C}"/>
                  </a:ext>
                </a:extLst>
              </p:cNvPr>
              <p:cNvGrpSpPr/>
              <p:nvPr/>
            </p:nvGrpSpPr>
            <p:grpSpPr>
              <a:xfrm>
                <a:off x="258534" y="3059258"/>
                <a:ext cx="7352855" cy="1021849"/>
                <a:chOff x="258534" y="3059258"/>
                <a:chExt cx="7352855" cy="1021849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E6B209D0-5473-06C5-85DD-D68EB3B16948}"/>
                    </a:ext>
                  </a:extLst>
                </p:cNvPr>
                <p:cNvGrpSpPr/>
                <p:nvPr/>
              </p:nvGrpSpPr>
              <p:grpSpPr>
                <a:xfrm>
                  <a:off x="258534" y="3059258"/>
                  <a:ext cx="7352855" cy="1021849"/>
                  <a:chOff x="258534" y="3059258"/>
                  <a:chExt cx="7352855" cy="1021849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4BAE5C70-0C1A-079C-0170-723AAEFD144F}"/>
                      </a:ext>
                    </a:extLst>
                  </p:cNvPr>
                  <p:cNvGrpSpPr/>
                  <p:nvPr/>
                </p:nvGrpSpPr>
                <p:grpSpPr>
                  <a:xfrm>
                    <a:off x="258534" y="3059258"/>
                    <a:ext cx="7352855" cy="1021849"/>
                    <a:chOff x="258534" y="3059258"/>
                    <a:chExt cx="7352855" cy="1021849"/>
                  </a:xfrm>
                </p:grpSpPr>
                <p:sp>
                  <p:nvSpPr>
                    <p:cNvPr id="60" name="Oval 59">
                      <a:extLst>
                        <a:ext uri="{FF2B5EF4-FFF2-40B4-BE49-F238E27FC236}">
                          <a16:creationId xmlns:a16="http://schemas.microsoft.com/office/drawing/2014/main" id="{90092548-E240-B02F-8646-6509F1A18F7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258534" y="3059258"/>
                      <a:ext cx="7352855" cy="102184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61" name="Oval 60">
                      <a:extLst>
                        <a:ext uri="{FF2B5EF4-FFF2-40B4-BE49-F238E27FC236}">
                          <a16:creationId xmlns:a16="http://schemas.microsoft.com/office/drawing/2014/main" id="{50E269C9-5F8E-34F3-1FAB-33F091206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109" y="3118759"/>
                      <a:ext cx="6698728" cy="888342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id="{259CB619-E888-207A-FD50-F799E403AD9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470187" y="3328786"/>
                    <a:ext cx="2882548" cy="40059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57FD0242-D68A-AD50-F4F0-410495E8BF6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5317874" y="3574964"/>
                    <a:ext cx="1117270" cy="154420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ED448B99-A144-A4FB-9354-E4409C99B78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V="1">
                    <a:off x="1279302" y="3583570"/>
                    <a:ext cx="1284622" cy="145813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8F5E0EC8-5CEB-7038-A48F-3B9BD48ECDBB}"/>
                      </a:ext>
                    </a:extLst>
                  </p:cNvPr>
                  <p:cNvCxnSpPr>
                    <a:cxnSpLocks/>
                    <a:endCxn id="43" idx="0"/>
                  </p:cNvCxnSpPr>
                  <p:nvPr userDrawn="1"/>
                </p:nvCxnSpPr>
                <p:spPr>
                  <a:xfrm flipH="1" flipV="1">
                    <a:off x="3911462" y="3173753"/>
                    <a:ext cx="1" cy="146094"/>
                  </a:xfrm>
                  <a:prstGeom prst="line">
                    <a:avLst/>
                  </a:prstGeom>
                  <a:ln>
                    <a:solidFill>
                      <a:srgbClr val="676767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1E5B874A-B01C-F1ED-B8EF-4F92CE93E9BD}"/>
                    </a:ext>
                  </a:extLst>
                </p:cNvPr>
                <p:cNvSpPr/>
                <p:nvPr userDrawn="1"/>
              </p:nvSpPr>
              <p:spPr>
                <a:xfrm>
                  <a:off x="1078133" y="3173753"/>
                  <a:ext cx="5666659" cy="787512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0C63A5C5-C50C-8652-06DA-18EB1BEFE2BF}"/>
                  </a:ext>
                </a:extLst>
              </p:cNvPr>
              <p:cNvCxnSpPr/>
              <p:nvPr userDrawn="1"/>
            </p:nvCxnSpPr>
            <p:spPr>
              <a:xfrm>
                <a:off x="235045" y="3596040"/>
                <a:ext cx="0" cy="1635033"/>
              </a:xfrm>
              <a:prstGeom prst="line">
                <a:avLst/>
              </a:prstGeom>
              <a:ln w="19050">
                <a:solidFill>
                  <a:srgbClr val="6767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1F60BB-B7CB-894E-CBDB-B7E19859BE15}"/>
                </a:ext>
              </a:extLst>
            </p:cNvPr>
            <p:cNvSpPr/>
            <p:nvPr userDrawn="1"/>
          </p:nvSpPr>
          <p:spPr>
            <a:xfrm>
              <a:off x="211557" y="5202546"/>
              <a:ext cx="7407241" cy="510915"/>
            </a:xfrm>
            <a:custGeom>
              <a:avLst/>
              <a:gdLst>
                <a:gd name="csX0" fmla="*/ 14246 w 1940150"/>
                <a:gd name="csY0" fmla="*/ 0 h 133822"/>
                <a:gd name="csX1" fmla="*/ 131580 w 1940150"/>
                <a:gd name="csY1" fmla="*/ 48553 h 133822"/>
                <a:gd name="csX2" fmla="*/ 969106 w 1940150"/>
                <a:gd name="csY2" fmla="*/ 133519 h 133822"/>
                <a:gd name="csX3" fmla="*/ 1940150 w 1940150"/>
                <a:gd name="csY3" fmla="*/ 16185 h 1338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40150" h="133822">
                  <a:moveTo>
                    <a:pt x="14246" y="0"/>
                  </a:moveTo>
                  <a:cubicBezTo>
                    <a:pt x="-6659" y="13150"/>
                    <a:pt x="-27563" y="26300"/>
                    <a:pt x="131580" y="48553"/>
                  </a:cubicBezTo>
                  <a:cubicBezTo>
                    <a:pt x="290723" y="70806"/>
                    <a:pt x="667678" y="138914"/>
                    <a:pt x="969106" y="133519"/>
                  </a:cubicBezTo>
                  <a:cubicBezTo>
                    <a:pt x="1270534" y="128124"/>
                    <a:pt x="1605342" y="72154"/>
                    <a:pt x="1940150" y="161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930034-5E75-D6D1-D421-91CD7CAD4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76D4B-E028-47B0-89C4-955B51622A3D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BC0B5A-528E-DC6D-1F43-F4404EB478A7}"/>
              </a:ext>
            </a:extLst>
          </p:cNvPr>
          <p:cNvSpPr txBox="1"/>
          <p:nvPr/>
        </p:nvSpPr>
        <p:spPr>
          <a:xfrm>
            <a:off x="799948" y="4237631"/>
            <a:ext cx="3307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Figure 4.</a:t>
            </a:r>
            <a:r>
              <a:rPr lang="en-US" sz="1200" dirty="0">
                <a:solidFill>
                  <a:schemeClr val="tx2"/>
                </a:solidFill>
              </a:rPr>
              <a:t> Detector Monte Carlo simulations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F42B89-A91E-F6AD-7903-0D431BF7EF08}"/>
              </a:ext>
            </a:extLst>
          </p:cNvPr>
          <p:cNvGrpSpPr/>
          <p:nvPr/>
        </p:nvGrpSpPr>
        <p:grpSpPr>
          <a:xfrm>
            <a:off x="3612985" y="625804"/>
            <a:ext cx="1918029" cy="1394695"/>
            <a:chOff x="6379334" y="1980732"/>
            <a:chExt cx="1918029" cy="1394695"/>
          </a:xfrm>
        </p:grpSpPr>
        <p:grpSp>
          <p:nvGrpSpPr>
            <p:cNvPr id="6" name="Google Shape;563;p53">
              <a:extLst>
                <a:ext uri="{FF2B5EF4-FFF2-40B4-BE49-F238E27FC236}">
                  <a16:creationId xmlns:a16="http://schemas.microsoft.com/office/drawing/2014/main" id="{78481CB6-89B8-2A25-2532-B61BF68B7EBA}"/>
                </a:ext>
              </a:extLst>
            </p:cNvPr>
            <p:cNvGrpSpPr/>
            <p:nvPr/>
          </p:nvGrpSpPr>
          <p:grpSpPr>
            <a:xfrm>
              <a:off x="6379334" y="1980732"/>
              <a:ext cx="1918029" cy="1394695"/>
              <a:chOff x="331763" y="414153"/>
              <a:chExt cx="6903246" cy="5019697"/>
            </a:xfrm>
          </p:grpSpPr>
          <p:sp>
            <p:nvSpPr>
              <p:cNvPr id="7" name="Google Shape;564;p53">
                <a:extLst>
                  <a:ext uri="{FF2B5EF4-FFF2-40B4-BE49-F238E27FC236}">
                    <a16:creationId xmlns:a16="http://schemas.microsoft.com/office/drawing/2014/main" id="{7DF16D74-14FB-C8CF-7DCC-25A06180A473}"/>
                  </a:ext>
                </a:extLst>
              </p:cNvPr>
              <p:cNvSpPr/>
              <p:nvPr/>
            </p:nvSpPr>
            <p:spPr>
              <a:xfrm>
                <a:off x="2953125" y="4725150"/>
                <a:ext cx="1660725" cy="708700"/>
              </a:xfrm>
              <a:custGeom>
                <a:avLst/>
                <a:gdLst/>
                <a:ahLst/>
                <a:cxnLst/>
                <a:rect l="l" t="t" r="r" b="b"/>
                <a:pathLst>
                  <a:path w="66429" h="28348" extrusionOk="0">
                    <a:moveTo>
                      <a:pt x="6889" y="1"/>
                    </a:moveTo>
                    <a:lnTo>
                      <a:pt x="1" y="28347"/>
                    </a:lnTo>
                    <a:lnTo>
                      <a:pt x="66429" y="28347"/>
                    </a:lnTo>
                    <a:lnTo>
                      <a:pt x="59475" y="1"/>
                    </a:lnTo>
                    <a:lnTo>
                      <a:pt x="33182" y="464"/>
                    </a:lnTo>
                    <a:lnTo>
                      <a:pt x="68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565;p53">
                <a:extLst>
                  <a:ext uri="{FF2B5EF4-FFF2-40B4-BE49-F238E27FC236}">
                    <a16:creationId xmlns:a16="http://schemas.microsoft.com/office/drawing/2014/main" id="{2A063420-CD1C-92F8-EA9F-4ADB3B8256D6}"/>
                  </a:ext>
                </a:extLst>
              </p:cNvPr>
              <p:cNvSpPr/>
              <p:nvPr/>
            </p:nvSpPr>
            <p:spPr>
              <a:xfrm>
                <a:off x="331763" y="414153"/>
                <a:ext cx="6903246" cy="4353879"/>
              </a:xfrm>
              <a:custGeom>
                <a:avLst/>
                <a:gdLst/>
                <a:ahLst/>
                <a:cxnLst/>
                <a:rect l="l" t="t" r="r" b="b"/>
                <a:pathLst>
                  <a:path w="248162" h="181204" extrusionOk="0">
                    <a:moveTo>
                      <a:pt x="4636" y="0"/>
                    </a:moveTo>
                    <a:cubicBezTo>
                      <a:pt x="2053" y="0"/>
                      <a:pt x="0" y="2053"/>
                      <a:pt x="0" y="4636"/>
                    </a:cubicBezTo>
                    <a:lnTo>
                      <a:pt x="0" y="176634"/>
                    </a:lnTo>
                    <a:cubicBezTo>
                      <a:pt x="0" y="179151"/>
                      <a:pt x="2053" y="181204"/>
                      <a:pt x="4636" y="181204"/>
                    </a:cubicBezTo>
                    <a:lnTo>
                      <a:pt x="243526" y="181204"/>
                    </a:lnTo>
                    <a:cubicBezTo>
                      <a:pt x="246109" y="181204"/>
                      <a:pt x="248162" y="179151"/>
                      <a:pt x="248162" y="176634"/>
                    </a:cubicBezTo>
                    <a:lnTo>
                      <a:pt x="248162" y="4636"/>
                    </a:lnTo>
                    <a:cubicBezTo>
                      <a:pt x="248162" y="2053"/>
                      <a:pt x="246109" y="0"/>
                      <a:pt x="2435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566;p53">
                <a:extLst>
                  <a:ext uri="{FF2B5EF4-FFF2-40B4-BE49-F238E27FC236}">
                    <a16:creationId xmlns:a16="http://schemas.microsoft.com/office/drawing/2014/main" id="{CA3C76C2-C548-1D57-027E-235E4DB2A2E8}"/>
                  </a:ext>
                </a:extLst>
              </p:cNvPr>
              <p:cNvSpPr/>
              <p:nvPr/>
            </p:nvSpPr>
            <p:spPr>
              <a:xfrm>
                <a:off x="547300" y="600323"/>
                <a:ext cx="6472159" cy="3981525"/>
              </a:xfrm>
              <a:custGeom>
                <a:avLst/>
                <a:gdLst/>
                <a:ahLst/>
                <a:cxnLst/>
                <a:rect l="l" t="t" r="r" b="b"/>
                <a:pathLst>
                  <a:path w="232665" h="165707" extrusionOk="0">
                    <a:moveTo>
                      <a:pt x="1" y="1"/>
                    </a:moveTo>
                    <a:lnTo>
                      <a:pt x="1" y="24307"/>
                    </a:lnTo>
                    <a:lnTo>
                      <a:pt x="1" y="165707"/>
                    </a:lnTo>
                    <a:lnTo>
                      <a:pt x="232665" y="165707"/>
                    </a:lnTo>
                    <a:lnTo>
                      <a:pt x="232665" y="121532"/>
                    </a:lnTo>
                    <a:lnTo>
                      <a:pt x="23266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67;p53">
                <a:extLst>
                  <a:ext uri="{FF2B5EF4-FFF2-40B4-BE49-F238E27FC236}">
                    <a16:creationId xmlns:a16="http://schemas.microsoft.com/office/drawing/2014/main" id="{5DFFEAEB-1A1E-DC4C-CB95-6026728BC8FE}"/>
                  </a:ext>
                </a:extLst>
              </p:cNvPr>
              <p:cNvSpPr/>
              <p:nvPr/>
            </p:nvSpPr>
            <p:spPr>
              <a:xfrm>
                <a:off x="2772650" y="5206975"/>
                <a:ext cx="2020025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80801" h="9075" extrusionOk="0">
                    <a:moveTo>
                      <a:pt x="4571" y="1"/>
                    </a:moveTo>
                    <a:cubicBezTo>
                      <a:pt x="2054" y="1"/>
                      <a:pt x="1" y="2054"/>
                      <a:pt x="1" y="4570"/>
                    </a:cubicBezTo>
                    <a:cubicBezTo>
                      <a:pt x="1" y="7021"/>
                      <a:pt x="2054" y="9074"/>
                      <a:pt x="4571" y="9074"/>
                    </a:cubicBezTo>
                    <a:lnTo>
                      <a:pt x="76297" y="9074"/>
                    </a:lnTo>
                    <a:cubicBezTo>
                      <a:pt x="78814" y="9074"/>
                      <a:pt x="80801" y="7021"/>
                      <a:pt x="80801" y="4570"/>
                    </a:cubicBezTo>
                    <a:cubicBezTo>
                      <a:pt x="80801" y="2054"/>
                      <a:pt x="78814" y="1"/>
                      <a:pt x="762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E748B2-6F83-E8EB-AF1B-F224C215B969}"/>
                </a:ext>
              </a:extLst>
            </p:cNvPr>
            <p:cNvSpPr txBox="1"/>
            <p:nvPr/>
          </p:nvSpPr>
          <p:spPr>
            <a:xfrm>
              <a:off x="6439220" y="2215328"/>
              <a:ext cx="17990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Detector Monte Carlo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1B04EF8D-72C1-7F99-E6A8-2CD6084087F8}"/>
              </a:ext>
            </a:extLst>
          </p:cNvPr>
          <p:cNvSpPr/>
          <p:nvPr/>
        </p:nvSpPr>
        <p:spPr>
          <a:xfrm>
            <a:off x="4477555" y="1506829"/>
            <a:ext cx="94445" cy="10127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B776D1E-EAD9-DD3A-3803-E0C15EAC8A3D}"/>
              </a:ext>
            </a:extLst>
          </p:cNvPr>
          <p:cNvSpPr/>
          <p:nvPr/>
        </p:nvSpPr>
        <p:spPr>
          <a:xfrm>
            <a:off x="4477555" y="1506829"/>
            <a:ext cx="103931" cy="11964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6EE2D39-222D-C1C8-F095-A667CD28CF8F}"/>
              </a:ext>
            </a:extLst>
          </p:cNvPr>
          <p:cNvSpPr/>
          <p:nvPr/>
        </p:nvSpPr>
        <p:spPr>
          <a:xfrm>
            <a:off x="4477555" y="1506829"/>
            <a:ext cx="103931" cy="1196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71810BC7-BD81-6BD5-3402-851E3BCE16D1}"/>
                  </a:ext>
                </a:extLst>
              </p14:cNvPr>
              <p14:cNvContentPartPr/>
              <p14:nvPr/>
            </p14:nvContentPartPr>
            <p14:xfrm>
              <a:off x="3179399" y="3424141"/>
              <a:ext cx="114840" cy="990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71810BC7-BD81-6BD5-3402-851E3BCE16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70399" y="3415501"/>
                <a:ext cx="13248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21D7404-92DF-A9BC-91B9-FDA255322367}"/>
                  </a:ext>
                </a:extLst>
              </p14:cNvPr>
              <p14:cNvContentPartPr/>
              <p14:nvPr/>
            </p14:nvContentPartPr>
            <p14:xfrm>
              <a:off x="3081839" y="3352501"/>
              <a:ext cx="39240" cy="105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421D7404-92DF-A9BC-91B9-FDA2553223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73199" y="3343501"/>
                <a:ext cx="5688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3122D9E-9912-C55A-DA52-7171CC8D15F0}"/>
                  </a:ext>
                </a:extLst>
              </p14:cNvPr>
              <p14:cNvContentPartPr/>
              <p14:nvPr/>
            </p14:nvContentPartPr>
            <p14:xfrm>
              <a:off x="2789879" y="3345661"/>
              <a:ext cx="129960" cy="802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3122D9E-9912-C55A-DA52-7171CC8D15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80879" y="3336661"/>
                <a:ext cx="14760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F80D97FD-340B-A3EA-4CCF-26473D350DE1}"/>
                  </a:ext>
                </a:extLst>
              </p14:cNvPr>
              <p14:cNvContentPartPr/>
              <p14:nvPr/>
            </p14:nvContentPartPr>
            <p14:xfrm>
              <a:off x="2758559" y="3536821"/>
              <a:ext cx="110160" cy="932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F80D97FD-340B-A3EA-4CCF-26473D350DE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49919" y="3527821"/>
                <a:ext cx="12780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1FC01C40-6073-68EB-83A6-9874F8EEEC5C}"/>
                  </a:ext>
                </a:extLst>
              </p14:cNvPr>
              <p14:cNvContentPartPr/>
              <p14:nvPr/>
            </p14:nvContentPartPr>
            <p14:xfrm>
              <a:off x="2914079" y="3638701"/>
              <a:ext cx="47520" cy="1252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1FC01C40-6073-68EB-83A6-9874F8EEEC5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5079" y="3630061"/>
                <a:ext cx="6516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85645DF3-405E-4362-80FC-CA834EBE91B5}"/>
                  </a:ext>
                </a:extLst>
              </p14:cNvPr>
              <p14:cNvContentPartPr/>
              <p14:nvPr/>
            </p14:nvContentPartPr>
            <p14:xfrm>
              <a:off x="3063119" y="3616381"/>
              <a:ext cx="76680" cy="1512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85645DF3-405E-4362-80FC-CA834EBE91B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54479" y="3607381"/>
                <a:ext cx="9432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0D3FF9B-AC86-80A4-A699-46899A29AF52}"/>
                  </a:ext>
                </a:extLst>
              </p14:cNvPr>
              <p14:cNvContentPartPr/>
              <p14:nvPr/>
            </p14:nvContentPartPr>
            <p14:xfrm>
              <a:off x="3874199" y="3666421"/>
              <a:ext cx="103680" cy="741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0D3FF9B-AC86-80A4-A699-46899A29AF5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65559" y="3657781"/>
                <a:ext cx="12132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4E8C5F2C-DDE7-824E-2D7B-9F57638606D7}"/>
                  </a:ext>
                </a:extLst>
              </p14:cNvPr>
              <p14:cNvContentPartPr/>
              <p14:nvPr/>
            </p14:nvContentPartPr>
            <p14:xfrm>
              <a:off x="4107479" y="3596941"/>
              <a:ext cx="23400" cy="1026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4E8C5F2C-DDE7-824E-2D7B-9F57638606D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98839" y="3587941"/>
                <a:ext cx="4104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33515BB3-0039-E96F-D33A-3092026E56EA}"/>
                  </a:ext>
                </a:extLst>
              </p14:cNvPr>
              <p14:cNvContentPartPr/>
              <p14:nvPr/>
            </p14:nvContentPartPr>
            <p14:xfrm>
              <a:off x="4228439" y="3699901"/>
              <a:ext cx="63000" cy="280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33515BB3-0039-E96F-D33A-3092026E56E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219439" y="3691261"/>
                <a:ext cx="8064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6C611453-D043-B41D-24E7-8F803310B373}"/>
                  </a:ext>
                </a:extLst>
              </p14:cNvPr>
              <p14:cNvContentPartPr/>
              <p14:nvPr/>
            </p14:nvContentPartPr>
            <p14:xfrm>
              <a:off x="4246799" y="3856861"/>
              <a:ext cx="60120" cy="237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6C611453-D043-B41D-24E7-8F803310B37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238159" y="3848221"/>
                <a:ext cx="7776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372270C5-7AA8-C371-B6DB-D624A97240CE}"/>
                  </a:ext>
                </a:extLst>
              </p14:cNvPr>
              <p14:cNvContentPartPr/>
              <p14:nvPr/>
            </p14:nvContentPartPr>
            <p14:xfrm>
              <a:off x="4176599" y="3973141"/>
              <a:ext cx="29160" cy="1483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372270C5-7AA8-C371-B6DB-D624A97240C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167599" y="3964141"/>
                <a:ext cx="4680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8C09E52-9E7C-A281-A334-777FF4D30D9D}"/>
                  </a:ext>
                </a:extLst>
              </p14:cNvPr>
              <p14:cNvContentPartPr/>
              <p14:nvPr/>
            </p14:nvContentPartPr>
            <p14:xfrm>
              <a:off x="4009559" y="4005541"/>
              <a:ext cx="52200" cy="1015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8C09E52-9E7C-A281-A334-777FF4D30D9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000559" y="3996901"/>
                <a:ext cx="6984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3564B02-94D1-0211-F8F8-22E2C4DE0A2F}"/>
                  </a:ext>
                </a:extLst>
              </p14:cNvPr>
              <p14:cNvContentPartPr/>
              <p14:nvPr/>
            </p14:nvContentPartPr>
            <p14:xfrm>
              <a:off x="3810839" y="3931381"/>
              <a:ext cx="135000" cy="284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3564B02-94D1-0211-F8F8-22E2C4DE0A2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801839" y="3922381"/>
                <a:ext cx="15264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6F6F0B48-080D-4068-66D3-D12629A6E040}"/>
                  </a:ext>
                </a:extLst>
              </p14:cNvPr>
              <p14:cNvContentPartPr/>
              <p14:nvPr/>
            </p14:nvContentPartPr>
            <p14:xfrm>
              <a:off x="5282519" y="3810421"/>
              <a:ext cx="106560" cy="1364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6F6F0B48-080D-4068-66D3-D12629A6E04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273879" y="3801781"/>
                <a:ext cx="1242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129395D9-FC7D-7061-129A-ADDEE11FCF7E}"/>
                  </a:ext>
                </a:extLst>
              </p14:cNvPr>
              <p14:cNvContentPartPr/>
              <p14:nvPr/>
            </p14:nvContentPartPr>
            <p14:xfrm>
              <a:off x="5500319" y="3861541"/>
              <a:ext cx="49320" cy="756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129395D9-FC7D-7061-129A-ADDEE11FCF7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491319" y="3852901"/>
                <a:ext cx="6696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963253B3-AF06-72F4-493E-290FBEF2B990}"/>
                  </a:ext>
                </a:extLst>
              </p14:cNvPr>
              <p14:cNvContentPartPr/>
              <p14:nvPr/>
            </p14:nvContentPartPr>
            <p14:xfrm>
              <a:off x="5611559" y="3717901"/>
              <a:ext cx="110160" cy="374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63253B3-AF06-72F4-493E-290FBEF2B99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602559" y="3708901"/>
                <a:ext cx="127800" cy="5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7688CC5B-274A-76E0-3CAE-7EF5BDD10C56}"/>
                  </a:ext>
                </a:extLst>
              </p14:cNvPr>
              <p14:cNvContentPartPr/>
              <p14:nvPr/>
            </p14:nvContentPartPr>
            <p14:xfrm>
              <a:off x="5648639" y="3565261"/>
              <a:ext cx="60840" cy="507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7688CC5B-274A-76E0-3CAE-7EF5BDD10C5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639999" y="3556621"/>
                <a:ext cx="7848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74F60EBE-DB9C-29A3-0A15-8BE523E571BD}"/>
                  </a:ext>
                </a:extLst>
              </p14:cNvPr>
              <p14:cNvContentPartPr/>
              <p14:nvPr/>
            </p14:nvContentPartPr>
            <p14:xfrm>
              <a:off x="5579159" y="3488221"/>
              <a:ext cx="47880" cy="201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74F60EBE-DB9C-29A3-0A15-8BE523E571B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570159" y="3479221"/>
                <a:ext cx="6552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CCF21452-0970-3FAC-0F89-B1BA0C83B1F4}"/>
                  </a:ext>
                </a:extLst>
              </p14:cNvPr>
              <p14:cNvContentPartPr/>
              <p14:nvPr/>
            </p14:nvContentPartPr>
            <p14:xfrm>
              <a:off x="5207999" y="3496861"/>
              <a:ext cx="148320" cy="63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CCF21452-0970-3FAC-0F89-B1BA0C83B1F4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199359" y="3488221"/>
                <a:ext cx="16596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35CEC62F-0D50-6FCE-665D-10F87742E791}"/>
                  </a:ext>
                </a:extLst>
              </p14:cNvPr>
              <p14:cNvContentPartPr/>
              <p14:nvPr/>
            </p14:nvContentPartPr>
            <p14:xfrm>
              <a:off x="5439839" y="3437101"/>
              <a:ext cx="37800" cy="813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35CEC62F-0D50-6FCE-665D-10F87742E791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430839" y="3428101"/>
                <a:ext cx="5544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535E75E7-FF4F-BA25-61D0-EA500B36C094}"/>
                  </a:ext>
                </a:extLst>
              </p14:cNvPr>
              <p14:cNvContentPartPr/>
              <p14:nvPr/>
            </p14:nvContentPartPr>
            <p14:xfrm>
              <a:off x="5212319" y="3666781"/>
              <a:ext cx="88560" cy="5256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535E75E7-FF4F-BA25-61D0-EA500B36C09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203679" y="3657781"/>
                <a:ext cx="106200" cy="7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946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16441 0.3808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29" y="1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0.10295 0.4114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9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"/>
                            </p:stCondLst>
                            <p:childTnLst>
                              <p:par>
                                <p:cTn id="3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"/>
                            </p:stCondLst>
                            <p:childTnLst>
                              <p:par>
                                <p:cTn id="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"/>
                            </p:stCondLst>
                            <p:childTnLst>
                              <p:par>
                                <p:cTn id="6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05087 0.44907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22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"/>
                            </p:stCondLst>
                            <p:childTnLst>
                              <p:par>
                                <p:cTn id="67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</p:bldLst>
  </p:timing>
</p:sld>
</file>

<file path=ppt/theme/theme1.xml><?xml version="1.0" encoding="utf-8"?>
<a:theme xmlns:a="http://schemas.openxmlformats.org/drawingml/2006/main" name="Dark Style Theme by Slidesgo">
  <a:themeElements>
    <a:clrScheme name="Simple Light">
      <a:dk1>
        <a:srgbClr val="C3C3C3"/>
      </a:dk1>
      <a:lt1>
        <a:srgbClr val="191919"/>
      </a:lt1>
      <a:dk2>
        <a:srgbClr val="434343"/>
      </a:dk2>
      <a:lt2>
        <a:srgbClr val="666666"/>
      </a:lt2>
      <a:accent1>
        <a:srgbClr val="F3F3F3"/>
      </a:accent1>
      <a:accent2>
        <a:srgbClr val="D9D9D9"/>
      </a:accent2>
      <a:accent3>
        <a:srgbClr val="9E9E9E"/>
      </a:accent3>
      <a:accent4>
        <a:srgbClr val="FFFFFF"/>
      </a:accent4>
      <a:accent5>
        <a:srgbClr val="FFFFFF"/>
      </a:accent5>
      <a:accent6>
        <a:srgbClr val="FFFFFF"/>
      </a:accent6>
      <a:hlink>
        <a:srgbClr val="C3C3C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748</Words>
  <Application>Microsoft Office PowerPoint</Application>
  <PresentationFormat>On-screen Show (16:9)</PresentationFormat>
  <Paragraphs>197</Paragraphs>
  <Slides>37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Playfair Display</vt:lpstr>
      <vt:lpstr>Bellota Text</vt:lpstr>
      <vt:lpstr>Arial</vt:lpstr>
      <vt:lpstr>Dark Style Theme by Slidesgo</vt:lpstr>
      <vt:lpstr>PowerPoint Presentation</vt:lpstr>
      <vt:lpstr>When Signals Go Dark _ Recovering Information From a Broken Detector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Conclusion</vt:lpstr>
      <vt:lpstr>Backup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Simon C</cp:lastModifiedBy>
  <cp:revision>115</cp:revision>
  <dcterms:modified xsi:type="dcterms:W3CDTF">2026-08-12T15:22:08Z</dcterms:modified>
</cp:coreProperties>
</file>